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3" r:id="rId3"/>
    <p:sldId id="266" r:id="rId4"/>
    <p:sldId id="274" r:id="rId5"/>
    <p:sldId id="275" r:id="rId6"/>
    <p:sldId id="276" r:id="rId7"/>
    <p:sldId id="277" r:id="rId8"/>
    <p:sldId id="278" r:id="rId9"/>
    <p:sldId id="279" r:id="rId10"/>
    <p:sldId id="269" r:id="rId11"/>
    <p:sldId id="270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3" autoAdjust="0"/>
    <p:restoredTop sz="94868" autoAdjust="0"/>
  </p:normalViewPr>
  <p:slideViewPr>
    <p:cSldViewPr snapToGrid="0" showGuides="1">
      <p:cViewPr varScale="1">
        <p:scale>
          <a:sx n="68" d="100"/>
          <a:sy n="68" d="100"/>
        </p:scale>
        <p:origin x="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11DD97F-06EA-482C-B9F9-1908CDF483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53F362E-0611-42B3-B425-782DC5957A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F4792C7-39F8-4CE1-A357-FF448D882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C0D77-E7AC-4607-9D95-9EC863CA5DB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BDF1452-40E9-48DE-98D5-69325A4CE94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ED5C0-6CD7-4773-BE55-5F7F79C5FA32}" type="datetimeFigureOut">
              <a:rPr lang="en-US" smtClean="0"/>
              <a:t>11/16/2021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452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757DD-4E05-4BD5-81F3-3D3927FDCE32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C0BAF-8582-4EA0-9C70-E3DA6D406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4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/>
              <a:t>https://www.pexels.com/photo/two-imac-s-with-keyboard-and-phones-on-desk-326503/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5C0BAF-8582-4EA0-9C70-E3DA6D4066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97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/>
              <a:t>https://www.pexels.com/photo/group-of-people-using-laptops-1560932/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5C0BAF-8582-4EA0-9C70-E3DA6D4066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60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Linkjs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https://www.pexels.com/photo/woman-holding-a-laptop-4347368/</a:t>
            </a:r>
          </a:p>
          <a:p>
            <a:r>
              <a:rPr lang="en-US" dirty="0"/>
              <a:t>https://www.pexels.com/photo/man-in-black-suit-jacket-holding-silver-laptop-computer-3777564/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5C0BAF-8582-4EA0-9C70-E3DA6D40666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26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Links:</a:t>
            </a:r>
          </a:p>
          <a:p>
            <a:endParaRPr lang="en-US" dirty="0"/>
          </a:p>
          <a:p>
            <a:r>
              <a:rPr lang="en-US" dirty="0"/>
              <a:t>https://www.pexels.com/photo/two-imac-s-with-keyboard-and-phones-on-desk-326503/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5C0BAF-8582-4EA0-9C70-E3DA6D40666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93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xmlns="" id="{23D60415-FA3D-4D6A-9EB7-C290824FCE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414052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84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E4AD0B19-86EF-422E-9AAC-6BF163056A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67086" y="3141167"/>
            <a:ext cx="7024915" cy="3716831"/>
          </a:xfrm>
          <a:custGeom>
            <a:avLst/>
            <a:gdLst>
              <a:gd name="connsiteX0" fmla="*/ 2670557 w 7600951"/>
              <a:gd name="connsiteY0" fmla="*/ 1022 h 4021606"/>
              <a:gd name="connsiteX1" fmla="*/ 6508863 w 7600951"/>
              <a:gd name="connsiteY1" fmla="*/ 1432235 h 4021606"/>
              <a:gd name="connsiteX2" fmla="*/ 7550870 w 7600951"/>
              <a:gd name="connsiteY2" fmla="*/ 1391891 h 4021606"/>
              <a:gd name="connsiteX3" fmla="*/ 7600951 w 7600951"/>
              <a:gd name="connsiteY3" fmla="*/ 1374564 h 4021606"/>
              <a:gd name="connsiteX4" fmla="*/ 7600951 w 7600951"/>
              <a:gd name="connsiteY4" fmla="*/ 4021606 h 4021606"/>
              <a:gd name="connsiteX5" fmla="*/ 0 w 7600951"/>
              <a:gd name="connsiteY5" fmla="*/ 4021606 h 4021606"/>
              <a:gd name="connsiteX6" fmla="*/ 1556 w 7600951"/>
              <a:gd name="connsiteY6" fmla="*/ 3982542 h 4021606"/>
              <a:gd name="connsiteX7" fmla="*/ 6118 w 7600951"/>
              <a:gd name="connsiteY7" fmla="*/ 3245483 h 4021606"/>
              <a:gd name="connsiteX8" fmla="*/ 1898571 w 7600951"/>
              <a:gd name="connsiteY8" fmla="*/ 167073 h 4021606"/>
              <a:gd name="connsiteX9" fmla="*/ 2670557 w 7600951"/>
              <a:gd name="connsiteY9" fmla="*/ 1022 h 4021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00951" h="4021606">
                <a:moveTo>
                  <a:pt x="2670557" y="1022"/>
                </a:moveTo>
                <a:cubicBezTo>
                  <a:pt x="4077416" y="-40126"/>
                  <a:pt x="5543114" y="1174037"/>
                  <a:pt x="6508863" y="1432235"/>
                </a:cubicBezTo>
                <a:cubicBezTo>
                  <a:pt x="6830780" y="1519586"/>
                  <a:pt x="7185521" y="1507222"/>
                  <a:pt x="7550870" y="1391891"/>
                </a:cubicBezTo>
                <a:lnTo>
                  <a:pt x="7600951" y="1374564"/>
                </a:lnTo>
                <a:lnTo>
                  <a:pt x="7600951" y="4021606"/>
                </a:lnTo>
                <a:lnTo>
                  <a:pt x="0" y="4021606"/>
                </a:lnTo>
                <a:lnTo>
                  <a:pt x="1556" y="3982542"/>
                </a:lnTo>
                <a:cubicBezTo>
                  <a:pt x="3838" y="3900899"/>
                  <a:pt x="6118" y="3704503"/>
                  <a:pt x="6118" y="3245483"/>
                </a:cubicBezTo>
                <a:cubicBezTo>
                  <a:pt x="6118" y="2327441"/>
                  <a:pt x="284285" y="852179"/>
                  <a:pt x="1898571" y="167073"/>
                </a:cubicBezTo>
                <a:cubicBezTo>
                  <a:pt x="2151516" y="59311"/>
                  <a:pt x="2410028" y="8642"/>
                  <a:pt x="2670557" y="102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556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368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1383456B-C095-4C78-B697-C36B681E81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19589" y="3429000"/>
            <a:ext cx="8172411" cy="3429000"/>
          </a:xfrm>
          <a:custGeom>
            <a:avLst/>
            <a:gdLst>
              <a:gd name="connsiteX0" fmla="*/ 1199318 w 5716722"/>
              <a:gd name="connsiteY0" fmla="*/ 0 h 2398636"/>
              <a:gd name="connsiteX1" fmla="*/ 5716722 w 5716722"/>
              <a:gd name="connsiteY1" fmla="*/ 0 h 2398636"/>
              <a:gd name="connsiteX2" fmla="*/ 5716722 w 5716722"/>
              <a:gd name="connsiteY2" fmla="*/ 2398636 h 2398636"/>
              <a:gd name="connsiteX3" fmla="*/ 1199318 w 5716722"/>
              <a:gd name="connsiteY3" fmla="*/ 2398636 h 2398636"/>
              <a:gd name="connsiteX4" fmla="*/ 0 w 5716722"/>
              <a:gd name="connsiteY4" fmla="*/ 1199318 h 2398636"/>
              <a:gd name="connsiteX5" fmla="*/ 1199318 w 5716722"/>
              <a:gd name="connsiteY5" fmla="*/ 0 h 2398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16722" h="2398636">
                <a:moveTo>
                  <a:pt x="1199318" y="0"/>
                </a:moveTo>
                <a:lnTo>
                  <a:pt x="5716722" y="0"/>
                </a:lnTo>
                <a:lnTo>
                  <a:pt x="5716722" y="2398636"/>
                </a:lnTo>
                <a:lnTo>
                  <a:pt x="1199318" y="2398636"/>
                </a:lnTo>
                <a:cubicBezTo>
                  <a:pt x="536953" y="2398636"/>
                  <a:pt x="0" y="1861683"/>
                  <a:pt x="0" y="1199318"/>
                </a:cubicBezTo>
                <a:cubicBezTo>
                  <a:pt x="0" y="536953"/>
                  <a:pt x="536953" y="0"/>
                  <a:pt x="119931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96C67708-F042-48E4-919B-F164A5C3D2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8172412" cy="3429000"/>
          </a:xfrm>
          <a:custGeom>
            <a:avLst/>
            <a:gdLst>
              <a:gd name="connsiteX0" fmla="*/ 0 w 5716722"/>
              <a:gd name="connsiteY0" fmla="*/ 0 h 2398636"/>
              <a:gd name="connsiteX1" fmla="*/ 4517404 w 5716722"/>
              <a:gd name="connsiteY1" fmla="*/ 0 h 2398636"/>
              <a:gd name="connsiteX2" fmla="*/ 5716722 w 5716722"/>
              <a:gd name="connsiteY2" fmla="*/ 1199318 h 2398636"/>
              <a:gd name="connsiteX3" fmla="*/ 4517404 w 5716722"/>
              <a:gd name="connsiteY3" fmla="*/ 2398636 h 2398636"/>
              <a:gd name="connsiteX4" fmla="*/ 0 w 5716722"/>
              <a:gd name="connsiteY4" fmla="*/ 2398636 h 2398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6722" h="2398636">
                <a:moveTo>
                  <a:pt x="0" y="0"/>
                </a:moveTo>
                <a:lnTo>
                  <a:pt x="4517404" y="0"/>
                </a:lnTo>
                <a:cubicBezTo>
                  <a:pt x="5179769" y="0"/>
                  <a:pt x="5716722" y="536953"/>
                  <a:pt x="5716722" y="1199318"/>
                </a:cubicBezTo>
                <a:cubicBezTo>
                  <a:pt x="5716722" y="1861683"/>
                  <a:pt x="5179769" y="2398636"/>
                  <a:pt x="4517404" y="2398636"/>
                </a:cubicBezTo>
                <a:lnTo>
                  <a:pt x="0" y="23986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50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C50EF04C-2FAB-544F-9E30-501AB6884E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597757" y="888783"/>
            <a:ext cx="3333509" cy="4583574"/>
          </a:xfrm>
          <a:custGeom>
            <a:avLst/>
            <a:gdLst>
              <a:gd name="connsiteX0" fmla="*/ 0 w 3333509"/>
              <a:gd name="connsiteY0" fmla="*/ 0 h 4583574"/>
              <a:gd name="connsiteX1" fmla="*/ 3333509 w 3333509"/>
              <a:gd name="connsiteY1" fmla="*/ 0 h 4583574"/>
              <a:gd name="connsiteX2" fmla="*/ 3333509 w 3333509"/>
              <a:gd name="connsiteY2" fmla="*/ 4583574 h 4583574"/>
              <a:gd name="connsiteX3" fmla="*/ 0 w 3333509"/>
              <a:gd name="connsiteY3" fmla="*/ 4583574 h 458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3509" h="4583574">
                <a:moveTo>
                  <a:pt x="0" y="0"/>
                </a:moveTo>
                <a:lnTo>
                  <a:pt x="3333509" y="0"/>
                </a:lnTo>
                <a:lnTo>
                  <a:pt x="3333509" y="4583574"/>
                </a:lnTo>
                <a:lnTo>
                  <a:pt x="0" y="45835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828D8B32-06FA-D54D-9AD8-3E1A07DA5C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19320" y="888783"/>
            <a:ext cx="3333509" cy="4583574"/>
          </a:xfrm>
          <a:custGeom>
            <a:avLst/>
            <a:gdLst>
              <a:gd name="connsiteX0" fmla="*/ 0 w 3333509"/>
              <a:gd name="connsiteY0" fmla="*/ 0 h 4583574"/>
              <a:gd name="connsiteX1" fmla="*/ 3333509 w 3333509"/>
              <a:gd name="connsiteY1" fmla="*/ 0 h 4583574"/>
              <a:gd name="connsiteX2" fmla="*/ 3333509 w 3333509"/>
              <a:gd name="connsiteY2" fmla="*/ 4583574 h 4583574"/>
              <a:gd name="connsiteX3" fmla="*/ 0 w 3333509"/>
              <a:gd name="connsiteY3" fmla="*/ 4583574 h 458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3509" h="4583574">
                <a:moveTo>
                  <a:pt x="0" y="0"/>
                </a:moveTo>
                <a:lnTo>
                  <a:pt x="3333509" y="0"/>
                </a:lnTo>
                <a:lnTo>
                  <a:pt x="3333509" y="4583574"/>
                </a:lnTo>
                <a:lnTo>
                  <a:pt x="0" y="45835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>
              <a:defRPr sz="1800"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092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C01609F1-43B0-4D69-93C2-9610A995F8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30719" y="2607181"/>
            <a:ext cx="2930562" cy="1940348"/>
          </a:xfrm>
          <a:custGeom>
            <a:avLst/>
            <a:gdLst>
              <a:gd name="connsiteX0" fmla="*/ 134311 w 2930562"/>
              <a:gd name="connsiteY0" fmla="*/ 0 h 1940348"/>
              <a:gd name="connsiteX1" fmla="*/ 2796251 w 2930562"/>
              <a:gd name="connsiteY1" fmla="*/ 0 h 1940348"/>
              <a:gd name="connsiteX2" fmla="*/ 2930562 w 2930562"/>
              <a:gd name="connsiteY2" fmla="*/ 134311 h 1940348"/>
              <a:gd name="connsiteX3" fmla="*/ 2930562 w 2930562"/>
              <a:gd name="connsiteY3" fmla="*/ 1806037 h 1940348"/>
              <a:gd name="connsiteX4" fmla="*/ 2796251 w 2930562"/>
              <a:gd name="connsiteY4" fmla="*/ 1940348 h 1940348"/>
              <a:gd name="connsiteX5" fmla="*/ 134311 w 2930562"/>
              <a:gd name="connsiteY5" fmla="*/ 1940348 h 1940348"/>
              <a:gd name="connsiteX6" fmla="*/ 0 w 2930562"/>
              <a:gd name="connsiteY6" fmla="*/ 1806037 h 1940348"/>
              <a:gd name="connsiteX7" fmla="*/ 0 w 2930562"/>
              <a:gd name="connsiteY7" fmla="*/ 134311 h 1940348"/>
              <a:gd name="connsiteX8" fmla="*/ 134311 w 2930562"/>
              <a:gd name="connsiteY8" fmla="*/ 0 h 194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0562" h="1940348">
                <a:moveTo>
                  <a:pt x="134311" y="0"/>
                </a:moveTo>
                <a:lnTo>
                  <a:pt x="2796251" y="0"/>
                </a:lnTo>
                <a:cubicBezTo>
                  <a:pt x="2870429" y="0"/>
                  <a:pt x="2930562" y="60133"/>
                  <a:pt x="2930562" y="134311"/>
                </a:cubicBezTo>
                <a:lnTo>
                  <a:pt x="2930562" y="1806037"/>
                </a:lnTo>
                <a:cubicBezTo>
                  <a:pt x="2930562" y="1880215"/>
                  <a:pt x="2870429" y="1940348"/>
                  <a:pt x="2796251" y="1940348"/>
                </a:cubicBezTo>
                <a:lnTo>
                  <a:pt x="134311" y="1940348"/>
                </a:lnTo>
                <a:cubicBezTo>
                  <a:pt x="60133" y="1940348"/>
                  <a:pt x="0" y="1880215"/>
                  <a:pt x="0" y="1806037"/>
                </a:cubicBezTo>
                <a:lnTo>
                  <a:pt x="0" y="134311"/>
                </a:lnTo>
                <a:cubicBezTo>
                  <a:pt x="0" y="60133"/>
                  <a:pt x="60133" y="0"/>
                  <a:pt x="1343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wrap="square">
            <a:noAutofit/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AFE54F67-EDBB-4C8B-B32F-3E7D754EDD4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3951" y="2607181"/>
            <a:ext cx="2930562" cy="1940348"/>
          </a:xfrm>
          <a:custGeom>
            <a:avLst/>
            <a:gdLst>
              <a:gd name="connsiteX0" fmla="*/ 134311 w 2930562"/>
              <a:gd name="connsiteY0" fmla="*/ 0 h 1940348"/>
              <a:gd name="connsiteX1" fmla="*/ 2796251 w 2930562"/>
              <a:gd name="connsiteY1" fmla="*/ 0 h 1940348"/>
              <a:gd name="connsiteX2" fmla="*/ 2930562 w 2930562"/>
              <a:gd name="connsiteY2" fmla="*/ 134311 h 1940348"/>
              <a:gd name="connsiteX3" fmla="*/ 2930562 w 2930562"/>
              <a:gd name="connsiteY3" fmla="*/ 1806037 h 1940348"/>
              <a:gd name="connsiteX4" fmla="*/ 2796251 w 2930562"/>
              <a:gd name="connsiteY4" fmla="*/ 1940348 h 1940348"/>
              <a:gd name="connsiteX5" fmla="*/ 134311 w 2930562"/>
              <a:gd name="connsiteY5" fmla="*/ 1940348 h 1940348"/>
              <a:gd name="connsiteX6" fmla="*/ 0 w 2930562"/>
              <a:gd name="connsiteY6" fmla="*/ 1806037 h 1940348"/>
              <a:gd name="connsiteX7" fmla="*/ 0 w 2930562"/>
              <a:gd name="connsiteY7" fmla="*/ 134311 h 1940348"/>
              <a:gd name="connsiteX8" fmla="*/ 134311 w 2930562"/>
              <a:gd name="connsiteY8" fmla="*/ 0 h 194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0562" h="1940348">
                <a:moveTo>
                  <a:pt x="134311" y="0"/>
                </a:moveTo>
                <a:lnTo>
                  <a:pt x="2796251" y="0"/>
                </a:lnTo>
                <a:cubicBezTo>
                  <a:pt x="2870429" y="0"/>
                  <a:pt x="2930562" y="60133"/>
                  <a:pt x="2930562" y="134311"/>
                </a:cubicBezTo>
                <a:lnTo>
                  <a:pt x="2930562" y="1806037"/>
                </a:lnTo>
                <a:cubicBezTo>
                  <a:pt x="2930562" y="1880215"/>
                  <a:pt x="2870429" y="1940348"/>
                  <a:pt x="2796251" y="1940348"/>
                </a:cubicBezTo>
                <a:lnTo>
                  <a:pt x="134311" y="1940348"/>
                </a:lnTo>
                <a:cubicBezTo>
                  <a:pt x="60133" y="1940348"/>
                  <a:pt x="0" y="1880215"/>
                  <a:pt x="0" y="1806037"/>
                </a:cubicBezTo>
                <a:lnTo>
                  <a:pt x="0" y="134311"/>
                </a:lnTo>
                <a:cubicBezTo>
                  <a:pt x="0" y="60133"/>
                  <a:pt x="60133" y="0"/>
                  <a:pt x="1343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wrap="square">
            <a:noAutofit/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D985DD63-1949-4C6C-9693-667DD0FBD1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27487" y="2607181"/>
            <a:ext cx="2930562" cy="1940348"/>
          </a:xfrm>
          <a:custGeom>
            <a:avLst/>
            <a:gdLst>
              <a:gd name="connsiteX0" fmla="*/ 134311 w 2930562"/>
              <a:gd name="connsiteY0" fmla="*/ 0 h 1940348"/>
              <a:gd name="connsiteX1" fmla="*/ 2796251 w 2930562"/>
              <a:gd name="connsiteY1" fmla="*/ 0 h 1940348"/>
              <a:gd name="connsiteX2" fmla="*/ 2930562 w 2930562"/>
              <a:gd name="connsiteY2" fmla="*/ 134311 h 1940348"/>
              <a:gd name="connsiteX3" fmla="*/ 2930562 w 2930562"/>
              <a:gd name="connsiteY3" fmla="*/ 1806037 h 1940348"/>
              <a:gd name="connsiteX4" fmla="*/ 2796251 w 2930562"/>
              <a:gd name="connsiteY4" fmla="*/ 1940348 h 1940348"/>
              <a:gd name="connsiteX5" fmla="*/ 134311 w 2930562"/>
              <a:gd name="connsiteY5" fmla="*/ 1940348 h 1940348"/>
              <a:gd name="connsiteX6" fmla="*/ 0 w 2930562"/>
              <a:gd name="connsiteY6" fmla="*/ 1806037 h 1940348"/>
              <a:gd name="connsiteX7" fmla="*/ 0 w 2930562"/>
              <a:gd name="connsiteY7" fmla="*/ 134311 h 1940348"/>
              <a:gd name="connsiteX8" fmla="*/ 134311 w 2930562"/>
              <a:gd name="connsiteY8" fmla="*/ 0 h 194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0562" h="1940348">
                <a:moveTo>
                  <a:pt x="134311" y="0"/>
                </a:moveTo>
                <a:lnTo>
                  <a:pt x="2796251" y="0"/>
                </a:lnTo>
                <a:cubicBezTo>
                  <a:pt x="2870429" y="0"/>
                  <a:pt x="2930562" y="60133"/>
                  <a:pt x="2930562" y="134311"/>
                </a:cubicBezTo>
                <a:lnTo>
                  <a:pt x="2930562" y="1806037"/>
                </a:lnTo>
                <a:cubicBezTo>
                  <a:pt x="2930562" y="1880215"/>
                  <a:pt x="2870429" y="1940348"/>
                  <a:pt x="2796251" y="1940348"/>
                </a:cubicBezTo>
                <a:lnTo>
                  <a:pt x="134311" y="1940348"/>
                </a:lnTo>
                <a:cubicBezTo>
                  <a:pt x="60133" y="1940348"/>
                  <a:pt x="0" y="1880215"/>
                  <a:pt x="0" y="1806037"/>
                </a:cubicBezTo>
                <a:lnTo>
                  <a:pt x="0" y="134311"/>
                </a:lnTo>
                <a:cubicBezTo>
                  <a:pt x="0" y="60133"/>
                  <a:pt x="60133" y="0"/>
                  <a:pt x="1343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wrap="square">
            <a:noAutofit/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4680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ree-power-point-templat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2DF5722-6F38-4A0A-BC41-88EEA0951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A3DCD50-5C01-48DD-9CB3-F1B7ADE30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1CAE21-8AD3-47F3-8892-8B283D2A5E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0226A-3C56-4890-8ED9-63FF97ED1F0C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EBB5D96-4094-4BAE-8E0C-AC0D88D2B0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528AD01-D821-4246-BF96-DE55F3A3E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0ADD6-A5D6-4C5C-8EC5-173ACEBCEC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7D6CBF6-0EB4-4A4E-A7E7-38FF5B0A31B7}"/>
              </a:ext>
            </a:extLst>
          </p:cNvPr>
          <p:cNvSpPr txBox="1"/>
          <p:nvPr userDrawn="1"/>
        </p:nvSpPr>
        <p:spPr>
          <a:xfrm>
            <a:off x="-46180" y="6889888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https://www.free-power-point-templates.com/</a:t>
            </a:r>
            <a:endParaRPr 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EC14267-9021-46A7-A527-6AC876435AA4}"/>
              </a:ext>
            </a:extLst>
          </p:cNvPr>
          <p:cNvSpPr txBox="1"/>
          <p:nvPr userDrawn="1"/>
        </p:nvSpPr>
        <p:spPr>
          <a:xfrm>
            <a:off x="11042213" y="6889887"/>
            <a:ext cx="12060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FPPT.com</a:t>
            </a:r>
          </a:p>
        </p:txBody>
      </p:sp>
    </p:spTree>
    <p:extLst>
      <p:ext uri="{BB962C8B-B14F-4D97-AF65-F5344CB8AC3E}">
        <p14:creationId xmlns:p14="http://schemas.microsoft.com/office/powerpoint/2010/main" val="248514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xmlns="" id="{CF23F436-7E02-4200-85C5-29E00E4666C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414052" cy="6858000"/>
          </a:xfrm>
        </p:spPr>
      </p:pic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E878D89C-6DD5-41F1-805A-0D58B033BEBE}"/>
              </a:ext>
            </a:extLst>
          </p:cNvPr>
          <p:cNvSpPr/>
          <p:nvPr/>
        </p:nvSpPr>
        <p:spPr>
          <a:xfrm>
            <a:off x="2118260" y="0"/>
            <a:ext cx="8094117" cy="6858000"/>
          </a:xfrm>
          <a:custGeom>
            <a:avLst/>
            <a:gdLst>
              <a:gd name="connsiteX0" fmla="*/ 1910131 w 8066502"/>
              <a:gd name="connsiteY0" fmla="*/ 0 h 6858000"/>
              <a:gd name="connsiteX1" fmla="*/ 6156371 w 8066502"/>
              <a:gd name="connsiteY1" fmla="*/ 0 h 6858000"/>
              <a:gd name="connsiteX2" fmla="*/ 6288280 w 8066502"/>
              <a:gd name="connsiteY2" fmla="*/ 84565 h 6858000"/>
              <a:gd name="connsiteX3" fmla="*/ 8066502 w 8066502"/>
              <a:gd name="connsiteY3" fmla="*/ 3429000 h 6858000"/>
              <a:gd name="connsiteX4" fmla="*/ 6288280 w 8066502"/>
              <a:gd name="connsiteY4" fmla="*/ 6773435 h 6858000"/>
              <a:gd name="connsiteX5" fmla="*/ 6156372 w 8066502"/>
              <a:gd name="connsiteY5" fmla="*/ 6858000 h 6858000"/>
              <a:gd name="connsiteX6" fmla="*/ 1910131 w 8066502"/>
              <a:gd name="connsiteY6" fmla="*/ 6858000 h 6858000"/>
              <a:gd name="connsiteX7" fmla="*/ 1778222 w 8066502"/>
              <a:gd name="connsiteY7" fmla="*/ 6773435 h 6858000"/>
              <a:gd name="connsiteX8" fmla="*/ 0 w 8066502"/>
              <a:gd name="connsiteY8" fmla="*/ 3429000 h 6858000"/>
              <a:gd name="connsiteX9" fmla="*/ 1778222 w 8066502"/>
              <a:gd name="connsiteY9" fmla="*/ 8456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66502" h="6858000">
                <a:moveTo>
                  <a:pt x="1910131" y="0"/>
                </a:moveTo>
                <a:lnTo>
                  <a:pt x="6156371" y="0"/>
                </a:lnTo>
                <a:lnTo>
                  <a:pt x="6288280" y="84565"/>
                </a:lnTo>
                <a:cubicBezTo>
                  <a:pt x="7361132" y="809369"/>
                  <a:pt x="8066502" y="2036811"/>
                  <a:pt x="8066502" y="3429000"/>
                </a:cubicBezTo>
                <a:cubicBezTo>
                  <a:pt x="8066502" y="4821190"/>
                  <a:pt x="7361132" y="6048631"/>
                  <a:pt x="6288280" y="6773435"/>
                </a:cubicBezTo>
                <a:lnTo>
                  <a:pt x="6156372" y="6858000"/>
                </a:lnTo>
                <a:lnTo>
                  <a:pt x="1910131" y="6858000"/>
                </a:lnTo>
                <a:lnTo>
                  <a:pt x="1778222" y="6773435"/>
                </a:lnTo>
                <a:cubicBezTo>
                  <a:pt x="705371" y="6048631"/>
                  <a:pt x="0" y="4821190"/>
                  <a:pt x="0" y="3429000"/>
                </a:cubicBezTo>
                <a:cubicBezTo>
                  <a:pt x="0" y="2036811"/>
                  <a:pt x="705371" y="809369"/>
                  <a:pt x="1778222" y="84565"/>
                </a:cubicBezTo>
                <a:close/>
              </a:path>
            </a:pathLst>
          </a:cu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53FC01B0-E82D-49F6-B138-041E951B4FC2}"/>
              </a:ext>
            </a:extLst>
          </p:cNvPr>
          <p:cNvSpPr/>
          <p:nvPr/>
        </p:nvSpPr>
        <p:spPr>
          <a:xfrm>
            <a:off x="2260003" y="0"/>
            <a:ext cx="7752238" cy="6858000"/>
          </a:xfrm>
          <a:custGeom>
            <a:avLst/>
            <a:gdLst>
              <a:gd name="connsiteX0" fmla="*/ 2130329 w 7649404"/>
              <a:gd name="connsiteY0" fmla="*/ 0 h 6858000"/>
              <a:gd name="connsiteX1" fmla="*/ 5519075 w 7649404"/>
              <a:gd name="connsiteY1" fmla="*/ 0 h 6858000"/>
              <a:gd name="connsiteX2" fmla="*/ 5647782 w 7649404"/>
              <a:gd name="connsiteY2" fmla="*/ 65920 h 6858000"/>
              <a:gd name="connsiteX3" fmla="*/ 7649404 w 7649404"/>
              <a:gd name="connsiteY3" fmla="*/ 3429001 h 6858000"/>
              <a:gd name="connsiteX4" fmla="*/ 5647782 w 7649404"/>
              <a:gd name="connsiteY4" fmla="*/ 6792082 h 6858000"/>
              <a:gd name="connsiteX5" fmla="*/ 5519079 w 7649404"/>
              <a:gd name="connsiteY5" fmla="*/ 6858000 h 6858000"/>
              <a:gd name="connsiteX6" fmla="*/ 2130325 w 7649404"/>
              <a:gd name="connsiteY6" fmla="*/ 6858000 h 6858000"/>
              <a:gd name="connsiteX7" fmla="*/ 2001622 w 7649404"/>
              <a:gd name="connsiteY7" fmla="*/ 6792082 h 6858000"/>
              <a:gd name="connsiteX8" fmla="*/ 0 w 7649404"/>
              <a:gd name="connsiteY8" fmla="*/ 3429001 h 6858000"/>
              <a:gd name="connsiteX9" fmla="*/ 2001622 w 7649404"/>
              <a:gd name="connsiteY9" fmla="*/ 659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49404" h="6858000">
                <a:moveTo>
                  <a:pt x="2130329" y="0"/>
                </a:moveTo>
                <a:lnTo>
                  <a:pt x="5519075" y="0"/>
                </a:lnTo>
                <a:lnTo>
                  <a:pt x="5647782" y="65920"/>
                </a:lnTo>
                <a:cubicBezTo>
                  <a:pt x="6840038" y="713592"/>
                  <a:pt x="7649404" y="1976778"/>
                  <a:pt x="7649404" y="3429001"/>
                </a:cubicBezTo>
                <a:cubicBezTo>
                  <a:pt x="7649404" y="4881225"/>
                  <a:pt x="6840038" y="6144410"/>
                  <a:pt x="5647782" y="6792082"/>
                </a:cubicBezTo>
                <a:lnTo>
                  <a:pt x="5519079" y="6858000"/>
                </a:lnTo>
                <a:lnTo>
                  <a:pt x="2130325" y="6858000"/>
                </a:lnTo>
                <a:lnTo>
                  <a:pt x="2001622" y="6792082"/>
                </a:lnTo>
                <a:cubicBezTo>
                  <a:pt x="809366" y="6144410"/>
                  <a:pt x="0" y="4881225"/>
                  <a:pt x="0" y="3429001"/>
                </a:cubicBezTo>
                <a:cubicBezTo>
                  <a:pt x="0" y="1976778"/>
                  <a:pt x="809366" y="713592"/>
                  <a:pt x="2001622" y="65920"/>
                </a:cubicBezTo>
                <a:close/>
              </a:path>
            </a:pathLst>
          </a:cu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F908C4D-119A-44A7-B9D7-24A64AF347C9}"/>
              </a:ext>
            </a:extLst>
          </p:cNvPr>
          <p:cNvGrpSpPr/>
          <p:nvPr/>
        </p:nvGrpSpPr>
        <p:grpSpPr>
          <a:xfrm>
            <a:off x="10931528" y="5440501"/>
            <a:ext cx="1879600" cy="1879600"/>
            <a:chOff x="3716896" y="4792293"/>
            <a:chExt cx="830412" cy="830412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63F88789-38F1-4569-95CD-575A3E4E15AB}"/>
                </a:ext>
              </a:extLst>
            </p:cNvPr>
            <p:cNvSpPr/>
            <p:nvPr/>
          </p:nvSpPr>
          <p:spPr>
            <a:xfrm>
              <a:off x="3803490" y="4878887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DF6593F8-43AB-4587-A068-3A95668987ED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B3FEEBF5-A04E-4E51-96AC-CDBD565DBBE9}"/>
              </a:ext>
            </a:extLst>
          </p:cNvPr>
          <p:cNvGrpSpPr/>
          <p:nvPr/>
        </p:nvGrpSpPr>
        <p:grpSpPr>
          <a:xfrm rot="10800000">
            <a:off x="11426341" y="305638"/>
            <a:ext cx="469638" cy="626566"/>
            <a:chOff x="9203531" y="5105400"/>
            <a:chExt cx="300038" cy="400295"/>
          </a:xfrm>
          <a:solidFill>
            <a:schemeClr val="bg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996D78AA-F287-4E42-BAAC-8E3F3C4CD2B2}"/>
                </a:ext>
              </a:extLst>
            </p:cNvPr>
            <p:cNvSpPr/>
            <p:nvPr/>
          </p:nvSpPr>
          <p:spPr>
            <a:xfrm>
              <a:off x="9203531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A89B6D20-C4DD-4EE3-BF09-7DBC961E9F50}"/>
                </a:ext>
              </a:extLst>
            </p:cNvPr>
            <p:cNvSpPr/>
            <p:nvPr/>
          </p:nvSpPr>
          <p:spPr>
            <a:xfrm>
              <a:off x="9315450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107DC013-3DA0-4B71-B525-BF799193AE85}"/>
                </a:ext>
              </a:extLst>
            </p:cNvPr>
            <p:cNvSpPr/>
            <p:nvPr/>
          </p:nvSpPr>
          <p:spPr>
            <a:xfrm>
              <a:off x="9427369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4F26BEBE-7B74-4555-B623-15C115B9F834}"/>
                </a:ext>
              </a:extLst>
            </p:cNvPr>
            <p:cNvSpPr/>
            <p:nvPr/>
          </p:nvSpPr>
          <p:spPr>
            <a:xfrm>
              <a:off x="9203531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2C47E810-704C-4B10-9396-4105F14E4AEB}"/>
                </a:ext>
              </a:extLst>
            </p:cNvPr>
            <p:cNvSpPr/>
            <p:nvPr/>
          </p:nvSpPr>
          <p:spPr>
            <a:xfrm>
              <a:off x="9315450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0B744296-D762-46F4-B674-87A87711A91F}"/>
                </a:ext>
              </a:extLst>
            </p:cNvPr>
            <p:cNvSpPr/>
            <p:nvPr/>
          </p:nvSpPr>
          <p:spPr>
            <a:xfrm>
              <a:off x="9427369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C2D111BB-B918-443F-A4AA-021055F78E33}"/>
                </a:ext>
              </a:extLst>
            </p:cNvPr>
            <p:cNvSpPr/>
            <p:nvPr/>
          </p:nvSpPr>
          <p:spPr>
            <a:xfrm>
              <a:off x="9203531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90A701A5-45AC-4432-AF63-0B24F9F75FD4}"/>
                </a:ext>
              </a:extLst>
            </p:cNvPr>
            <p:cNvSpPr/>
            <p:nvPr/>
          </p:nvSpPr>
          <p:spPr>
            <a:xfrm>
              <a:off x="9315450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429A4E31-6930-4923-B8AD-8E4656759B8D}"/>
                </a:ext>
              </a:extLst>
            </p:cNvPr>
            <p:cNvSpPr/>
            <p:nvPr/>
          </p:nvSpPr>
          <p:spPr>
            <a:xfrm>
              <a:off x="9427369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7C3852C9-CEA9-490A-9EC0-29E1F5850468}"/>
                </a:ext>
              </a:extLst>
            </p:cNvPr>
            <p:cNvSpPr/>
            <p:nvPr/>
          </p:nvSpPr>
          <p:spPr>
            <a:xfrm>
              <a:off x="9315450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D71B3546-6AAF-4F14-B5AE-9439ABCCB0B1}"/>
                </a:ext>
              </a:extLst>
            </p:cNvPr>
            <p:cNvSpPr/>
            <p:nvPr/>
          </p:nvSpPr>
          <p:spPr>
            <a:xfrm>
              <a:off x="9427369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xmlns="" id="{CF78EEA5-9CC6-46CB-8B42-F36BCD4B6FC4}"/>
              </a:ext>
            </a:extLst>
          </p:cNvPr>
          <p:cNvSpPr/>
          <p:nvPr/>
        </p:nvSpPr>
        <p:spPr>
          <a:xfrm rot="18000000">
            <a:off x="5028472" y="1294202"/>
            <a:ext cx="298671" cy="257475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xmlns="" id="{317A3F7D-C5F7-4E19-B5BD-43D6705DC3CE}"/>
              </a:ext>
            </a:extLst>
          </p:cNvPr>
          <p:cNvSpPr/>
          <p:nvPr/>
        </p:nvSpPr>
        <p:spPr>
          <a:xfrm rot="12296433">
            <a:off x="3459896" y="5244712"/>
            <a:ext cx="273265" cy="23557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xmlns="" id="{809230E3-5C08-40D9-8BF4-1EE3EA0D8892}"/>
              </a:ext>
            </a:extLst>
          </p:cNvPr>
          <p:cNvSpPr/>
          <p:nvPr/>
        </p:nvSpPr>
        <p:spPr>
          <a:xfrm>
            <a:off x="9313800" y="361446"/>
            <a:ext cx="298671" cy="257475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xmlns="" id="{EE21FF07-6A8C-0D4F-8080-ED7B837BC2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91" y="276749"/>
            <a:ext cx="10339739" cy="192256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D6D4766-A438-8644-B0F1-456C752148FF}"/>
              </a:ext>
            </a:extLst>
          </p:cNvPr>
          <p:cNvSpPr/>
          <p:nvPr/>
        </p:nvSpPr>
        <p:spPr>
          <a:xfrm>
            <a:off x="3918954" y="5071848"/>
            <a:ext cx="64073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:Mahmoud Fathi Gargoum </a:t>
            </a:r>
          </a:p>
          <a:p>
            <a:r>
              <a:rPr lang="ar-SA"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Mahmoud_2859@limu.edu.ly </a:t>
            </a:r>
          </a:p>
          <a:p>
            <a:r>
              <a:rPr lang="ar-SA"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2859</a:t>
            </a:r>
            <a:endParaRPr lang="en-US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DAAF7213-08D4-254C-86C1-F6AD40679FF8}"/>
              </a:ext>
            </a:extLst>
          </p:cNvPr>
          <p:cNvGrpSpPr/>
          <p:nvPr/>
        </p:nvGrpSpPr>
        <p:grpSpPr>
          <a:xfrm>
            <a:off x="152400" y="2544292"/>
            <a:ext cx="1879600" cy="1879600"/>
            <a:chOff x="3716896" y="4792293"/>
            <a:chExt cx="830412" cy="83041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8556B30D-A676-5C44-821C-FF6320339365}"/>
                </a:ext>
              </a:extLst>
            </p:cNvPr>
            <p:cNvSpPr/>
            <p:nvPr/>
          </p:nvSpPr>
          <p:spPr>
            <a:xfrm>
              <a:off x="3803490" y="4878887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xmlns="" id="{580B083B-8157-9F4C-BFFC-3B201996758D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A507B464-5ABB-F447-9806-05BFFFE35479}"/>
              </a:ext>
            </a:extLst>
          </p:cNvPr>
          <p:cNvSpPr txBox="1"/>
          <p:nvPr/>
        </p:nvSpPr>
        <p:spPr>
          <a:xfrm>
            <a:off x="1836000" y="2729972"/>
            <a:ext cx="8672565" cy="175432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dirty="0"/>
              <a:t> </a:t>
            </a:r>
            <a:r>
              <a:rPr lang="ar-SA" sz="5400" b="1" dirty="0">
                <a:solidFill>
                  <a:schemeClr val="bg1"/>
                </a:solidFill>
              </a:rPr>
              <a:t>T</a:t>
            </a:r>
            <a:r>
              <a:rPr lang="en-US" sz="5400" b="1" dirty="0">
                <a:solidFill>
                  <a:schemeClr val="bg1"/>
                </a:solidFill>
              </a:rPr>
              <a:t>he </a:t>
            </a:r>
            <a:r>
              <a:rPr lang="en-US" sz="5400" b="1" dirty="0">
                <a:solidFill>
                  <a:schemeClr val="bg1"/>
                </a:solidFill>
              </a:rPr>
              <a:t>V</a:t>
            </a:r>
            <a:r>
              <a:rPr lang="en-US" sz="5400" b="1" dirty="0" smtClean="0">
                <a:solidFill>
                  <a:schemeClr val="bg1"/>
                </a:solidFill>
              </a:rPr>
              <a:t>arious </a:t>
            </a:r>
            <a:r>
              <a:rPr lang="en-US" sz="5400" b="1" dirty="0">
                <a:solidFill>
                  <a:schemeClr val="bg1"/>
                </a:solidFill>
              </a:rPr>
              <a:t>W</a:t>
            </a:r>
            <a:r>
              <a:rPr lang="en-US" sz="5400" b="1" dirty="0" smtClean="0">
                <a:solidFill>
                  <a:schemeClr val="bg1"/>
                </a:solidFill>
              </a:rPr>
              <a:t>ays </a:t>
            </a:r>
            <a:r>
              <a:rPr lang="en-US" sz="5400" b="1" dirty="0">
                <a:solidFill>
                  <a:schemeClr val="bg1"/>
                </a:solidFill>
              </a:rPr>
              <a:t>of </a:t>
            </a:r>
            <a:r>
              <a:rPr lang="en-US" sz="5400" b="1" dirty="0" smtClean="0">
                <a:solidFill>
                  <a:schemeClr val="bg1"/>
                </a:solidFill>
              </a:rPr>
              <a:t>Improving </a:t>
            </a:r>
            <a:r>
              <a:rPr lang="en-US" sz="5400" b="1" dirty="0">
                <a:solidFill>
                  <a:schemeClr val="bg1"/>
                </a:solidFill>
              </a:rPr>
              <a:t>V</a:t>
            </a:r>
            <a:r>
              <a:rPr lang="en-US" sz="5400" b="1" dirty="0" smtClean="0">
                <a:solidFill>
                  <a:schemeClr val="bg1"/>
                </a:solidFill>
              </a:rPr>
              <a:t>erbal </a:t>
            </a:r>
            <a:r>
              <a:rPr lang="en-US" sz="5400" b="1" dirty="0">
                <a:solidFill>
                  <a:schemeClr val="bg1"/>
                </a:solidFill>
              </a:rPr>
              <a:t>M</a:t>
            </a:r>
            <a:r>
              <a:rPr lang="en-US" sz="5400" b="1" dirty="0" smtClean="0">
                <a:solidFill>
                  <a:schemeClr val="bg1"/>
                </a:solidFill>
              </a:rPr>
              <a:t>essages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E9F5BD4-A916-004C-8AA4-F6EA2F7E2C83}"/>
              </a:ext>
            </a:extLst>
          </p:cNvPr>
          <p:cNvSpPr txBox="1"/>
          <p:nvPr/>
        </p:nvSpPr>
        <p:spPr>
          <a:xfrm rot="10800000" flipV="1">
            <a:off x="11398723" y="5915335"/>
            <a:ext cx="7137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6187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F3065AC3-F658-425F-A068-0588C6C8E0D0}"/>
              </a:ext>
            </a:extLst>
          </p:cNvPr>
          <p:cNvSpPr/>
          <p:nvPr/>
        </p:nvSpPr>
        <p:spPr>
          <a:xfrm>
            <a:off x="10612876" y="-3"/>
            <a:ext cx="1579123" cy="685800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0CEF5343-FB54-4464-B96A-E5EB2D9BECB4}"/>
              </a:ext>
            </a:extLst>
          </p:cNvPr>
          <p:cNvSpPr/>
          <p:nvPr/>
        </p:nvSpPr>
        <p:spPr>
          <a:xfrm>
            <a:off x="10609450" y="-7"/>
            <a:ext cx="1579123" cy="34290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0732B765-BA3F-49AC-9E37-142A48D06F16}"/>
              </a:ext>
            </a:extLst>
          </p:cNvPr>
          <p:cNvSpPr/>
          <p:nvPr/>
        </p:nvSpPr>
        <p:spPr>
          <a:xfrm>
            <a:off x="0" y="-2"/>
            <a:ext cx="97277" cy="6858001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0BBC4E06-E63D-4A26-824E-AFD62EC9A160}"/>
              </a:ext>
            </a:extLst>
          </p:cNvPr>
          <p:cNvSpPr txBox="1"/>
          <p:nvPr/>
        </p:nvSpPr>
        <p:spPr>
          <a:xfrm>
            <a:off x="172804" y="789932"/>
            <a:ext cx="6155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CONCLUSION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26E25AB5-6AC6-4FDB-822E-45A2008EECD5}"/>
              </a:ext>
            </a:extLst>
          </p:cNvPr>
          <p:cNvGrpSpPr/>
          <p:nvPr/>
        </p:nvGrpSpPr>
        <p:grpSpPr>
          <a:xfrm rot="5400000">
            <a:off x="11464169" y="76739"/>
            <a:ext cx="469638" cy="626566"/>
            <a:chOff x="9203531" y="5105400"/>
            <a:chExt cx="300038" cy="400295"/>
          </a:xfrm>
          <a:solidFill>
            <a:schemeClr val="bg1"/>
          </a:solidFill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xmlns="" id="{B8238797-339B-478A-B41E-C38ACF338842}"/>
                </a:ext>
              </a:extLst>
            </p:cNvPr>
            <p:cNvSpPr/>
            <p:nvPr/>
          </p:nvSpPr>
          <p:spPr>
            <a:xfrm>
              <a:off x="9203531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xmlns="" id="{AA9ADACF-A72A-4637-8D32-0508172AFDB5}"/>
                </a:ext>
              </a:extLst>
            </p:cNvPr>
            <p:cNvSpPr/>
            <p:nvPr/>
          </p:nvSpPr>
          <p:spPr>
            <a:xfrm>
              <a:off x="9315450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xmlns="" id="{C52768AA-A25A-4F7C-AD37-A3F0E10D38FF}"/>
                </a:ext>
              </a:extLst>
            </p:cNvPr>
            <p:cNvSpPr/>
            <p:nvPr/>
          </p:nvSpPr>
          <p:spPr>
            <a:xfrm>
              <a:off x="9427369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xmlns="" id="{A96D85EE-8123-41F1-B386-43A2912948D5}"/>
                </a:ext>
              </a:extLst>
            </p:cNvPr>
            <p:cNvSpPr/>
            <p:nvPr/>
          </p:nvSpPr>
          <p:spPr>
            <a:xfrm>
              <a:off x="9203531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xmlns="" id="{782D4832-6918-433D-8E11-96A98F3F1E9A}"/>
                </a:ext>
              </a:extLst>
            </p:cNvPr>
            <p:cNvSpPr/>
            <p:nvPr/>
          </p:nvSpPr>
          <p:spPr>
            <a:xfrm>
              <a:off x="9315450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xmlns="" id="{5FFF777D-C2B8-4176-A8D3-367DEBC888D8}"/>
                </a:ext>
              </a:extLst>
            </p:cNvPr>
            <p:cNvSpPr/>
            <p:nvPr/>
          </p:nvSpPr>
          <p:spPr>
            <a:xfrm>
              <a:off x="9427369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358908EF-6A98-464F-81BF-3D3DE9F808C2}"/>
                </a:ext>
              </a:extLst>
            </p:cNvPr>
            <p:cNvSpPr/>
            <p:nvPr/>
          </p:nvSpPr>
          <p:spPr>
            <a:xfrm>
              <a:off x="9203531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xmlns="" id="{0AC26892-43E0-4F1D-96F8-EE82AD73E10C}"/>
                </a:ext>
              </a:extLst>
            </p:cNvPr>
            <p:cNvSpPr/>
            <p:nvPr/>
          </p:nvSpPr>
          <p:spPr>
            <a:xfrm>
              <a:off x="9315450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xmlns="" id="{5798A1D4-5AF9-42AC-8FDB-450B8B33C9BA}"/>
                </a:ext>
              </a:extLst>
            </p:cNvPr>
            <p:cNvSpPr/>
            <p:nvPr/>
          </p:nvSpPr>
          <p:spPr>
            <a:xfrm>
              <a:off x="9427369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4112FD27-D87D-4B34-A78B-688FB9484857}"/>
                </a:ext>
              </a:extLst>
            </p:cNvPr>
            <p:cNvSpPr/>
            <p:nvPr/>
          </p:nvSpPr>
          <p:spPr>
            <a:xfrm>
              <a:off x="9315450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xmlns="" id="{81DAA11D-4A43-4768-9270-03C5AF194367}"/>
                </a:ext>
              </a:extLst>
            </p:cNvPr>
            <p:cNvSpPr/>
            <p:nvPr/>
          </p:nvSpPr>
          <p:spPr>
            <a:xfrm>
              <a:off x="9427369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Isosceles Triangle 52">
            <a:extLst>
              <a:ext uri="{FF2B5EF4-FFF2-40B4-BE49-F238E27FC236}">
                <a16:creationId xmlns:a16="http://schemas.microsoft.com/office/drawing/2014/main" xmlns="" id="{F284ACC2-ECB3-4358-A04A-FA9B735FB8D3}"/>
              </a:ext>
            </a:extLst>
          </p:cNvPr>
          <p:cNvSpPr/>
          <p:nvPr/>
        </p:nvSpPr>
        <p:spPr>
          <a:xfrm>
            <a:off x="365625" y="142079"/>
            <a:ext cx="298671" cy="257475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D84917EC-6FA0-4F2C-8E21-948D62A32461}"/>
              </a:ext>
            </a:extLst>
          </p:cNvPr>
          <p:cNvGrpSpPr/>
          <p:nvPr/>
        </p:nvGrpSpPr>
        <p:grpSpPr>
          <a:xfrm>
            <a:off x="11315787" y="6218663"/>
            <a:ext cx="1154422" cy="1154422"/>
            <a:chOff x="3716896" y="4792293"/>
            <a:chExt cx="830412" cy="83041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xmlns="" id="{DC906E0C-D694-42B0-9DB6-0EAC021DBA74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xmlns="" id="{AD5CACD8-D827-4021-BCD6-58929A9C2E95}"/>
                </a:ext>
              </a:extLst>
            </p:cNvPr>
            <p:cNvSpPr/>
            <p:nvPr/>
          </p:nvSpPr>
          <p:spPr>
            <a:xfrm>
              <a:off x="3803489" y="4878885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58" name="Isosceles Triangle 57">
            <a:extLst>
              <a:ext uri="{FF2B5EF4-FFF2-40B4-BE49-F238E27FC236}">
                <a16:creationId xmlns:a16="http://schemas.microsoft.com/office/drawing/2014/main" xmlns="" id="{85809542-EC03-4239-99E3-5D352C1CAD4C}"/>
              </a:ext>
            </a:extLst>
          </p:cNvPr>
          <p:cNvSpPr/>
          <p:nvPr/>
        </p:nvSpPr>
        <p:spPr>
          <a:xfrm rot="7200000">
            <a:off x="11717155" y="6546932"/>
            <a:ext cx="273265" cy="23557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E:\websites\free-power-point-templates\2012\logos.png">
            <a:extLst>
              <a:ext uri="{FF2B5EF4-FFF2-40B4-BE49-F238E27FC236}">
                <a16:creationId xmlns:a16="http://schemas.microsoft.com/office/drawing/2014/main" xmlns="" id="{C92B2097-695F-4754-93D8-DBAF33287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1700" y="6320629"/>
            <a:ext cx="804085" cy="28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56EBDE73-DD2B-0248-B3E2-509F6083101E}"/>
              </a:ext>
            </a:extLst>
          </p:cNvPr>
          <p:cNvSpPr txBox="1"/>
          <p:nvPr/>
        </p:nvSpPr>
        <p:spPr>
          <a:xfrm>
            <a:off x="664296" y="2114838"/>
            <a:ext cx="940992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Developing strong verbal communication skills is essential in building a successful career, and it enhance mutual understanding, trust, decision-making, and problem-solving between yourself and others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0E8735C-5E0A-4E48-9619-E4872A612390}"/>
              </a:ext>
            </a:extLst>
          </p:cNvPr>
          <p:cNvSpPr txBox="1"/>
          <p:nvPr/>
        </p:nvSpPr>
        <p:spPr>
          <a:xfrm rot="10800000" flipV="1">
            <a:off x="97277" y="6027001"/>
            <a:ext cx="14010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3736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7831B0DD-3DB0-4624-A929-BB0FE11516EE}"/>
              </a:ext>
            </a:extLst>
          </p:cNvPr>
          <p:cNvGrpSpPr/>
          <p:nvPr/>
        </p:nvGrpSpPr>
        <p:grpSpPr>
          <a:xfrm rot="4489318">
            <a:off x="-782191" y="2763259"/>
            <a:ext cx="2840640" cy="2674680"/>
            <a:chOff x="6283003" y="3870407"/>
            <a:chExt cx="2817156" cy="265237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75683EE4-6CEF-4764-A593-E79620598BCC}"/>
                </a:ext>
              </a:extLst>
            </p:cNvPr>
            <p:cNvSpPr/>
            <p:nvPr/>
          </p:nvSpPr>
          <p:spPr>
            <a:xfrm rot="17110682">
              <a:off x="6244827" y="3908583"/>
              <a:ext cx="771809" cy="69545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endPara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xmlns="" id="{3EDD6A0A-7E71-47B2-82B1-043F4D6B7294}"/>
                </a:ext>
              </a:extLst>
            </p:cNvPr>
            <p:cNvSpPr/>
            <p:nvPr/>
          </p:nvSpPr>
          <p:spPr>
            <a:xfrm rot="19873198">
              <a:off x="6510087" y="3932712"/>
              <a:ext cx="2590072" cy="2590072"/>
            </a:xfrm>
            <a:prstGeom prst="arc">
              <a:avLst>
                <a:gd name="adj1" fmla="val 16306591"/>
                <a:gd name="adj2" fmla="val 0"/>
              </a:avLst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FCDE2686-5A05-4695-838B-AE23987DC17E}"/>
              </a:ext>
            </a:extLst>
          </p:cNvPr>
          <p:cNvGrpSpPr/>
          <p:nvPr/>
        </p:nvGrpSpPr>
        <p:grpSpPr>
          <a:xfrm>
            <a:off x="9781531" y="4494371"/>
            <a:ext cx="3538106" cy="3538103"/>
            <a:chOff x="4251463" y="1587501"/>
            <a:chExt cx="3714474" cy="371447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C56F0143-1193-496D-BF57-5F46956001D9}"/>
                </a:ext>
              </a:extLst>
            </p:cNvPr>
            <p:cNvGrpSpPr/>
            <p:nvPr/>
          </p:nvGrpSpPr>
          <p:grpSpPr>
            <a:xfrm>
              <a:off x="4251463" y="1587501"/>
              <a:ext cx="3714474" cy="3714472"/>
              <a:chOff x="3716896" y="4792293"/>
              <a:chExt cx="830412" cy="83041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xmlns="" id="{1618B934-2D03-4A89-955A-D4F3356C16CA}"/>
                  </a:ext>
                </a:extLst>
              </p:cNvPr>
              <p:cNvSpPr/>
              <p:nvPr/>
            </p:nvSpPr>
            <p:spPr>
              <a:xfrm>
                <a:off x="3803490" y="4878887"/>
                <a:ext cx="657225" cy="657225"/>
              </a:xfrm>
              <a:prstGeom prst="ellipse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xmlns="" id="{864B0792-1741-445D-9DB4-23F0D67DF8F4}"/>
                  </a:ext>
                </a:extLst>
              </p:cNvPr>
              <p:cNvSpPr/>
              <p:nvPr/>
            </p:nvSpPr>
            <p:spPr>
              <a:xfrm>
                <a:off x="3716896" y="4792293"/>
                <a:ext cx="830412" cy="830412"/>
              </a:xfrm>
              <a:prstGeom prst="ellipse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449E384F-A9DF-4FB7-B6E4-C951885AA7EB}"/>
                </a:ext>
              </a:extLst>
            </p:cNvPr>
            <p:cNvGrpSpPr/>
            <p:nvPr/>
          </p:nvGrpSpPr>
          <p:grpSpPr>
            <a:xfrm>
              <a:off x="4978400" y="2339838"/>
              <a:ext cx="2235200" cy="2235198"/>
              <a:chOff x="3716896" y="4792293"/>
              <a:chExt cx="830412" cy="830412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xmlns="" id="{A81DAD9F-10C4-403E-9E4B-6CBB89F341DA}"/>
                  </a:ext>
                </a:extLst>
              </p:cNvPr>
              <p:cNvSpPr/>
              <p:nvPr/>
            </p:nvSpPr>
            <p:spPr>
              <a:xfrm>
                <a:off x="3803490" y="4878887"/>
                <a:ext cx="657225" cy="657225"/>
              </a:xfrm>
              <a:prstGeom prst="ellipse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xmlns="" id="{53EA4EF1-530A-4DCA-990A-C5BD577757BB}"/>
                  </a:ext>
                </a:extLst>
              </p:cNvPr>
              <p:cNvSpPr/>
              <p:nvPr/>
            </p:nvSpPr>
            <p:spPr>
              <a:xfrm>
                <a:off x="3716896" y="4792293"/>
                <a:ext cx="830412" cy="830412"/>
              </a:xfrm>
              <a:prstGeom prst="ellipse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DF050FC8-5152-4E39-A681-1C08CDC71F4C}"/>
              </a:ext>
            </a:extLst>
          </p:cNvPr>
          <p:cNvGrpSpPr/>
          <p:nvPr/>
        </p:nvGrpSpPr>
        <p:grpSpPr>
          <a:xfrm>
            <a:off x="-1259140" y="-1113482"/>
            <a:ext cx="3538106" cy="3538103"/>
            <a:chOff x="4251463" y="1587501"/>
            <a:chExt cx="3714474" cy="3714472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272F9B43-BEE5-44C6-BB26-F185192B809D}"/>
                </a:ext>
              </a:extLst>
            </p:cNvPr>
            <p:cNvGrpSpPr/>
            <p:nvPr/>
          </p:nvGrpSpPr>
          <p:grpSpPr>
            <a:xfrm>
              <a:off x="4251463" y="1587501"/>
              <a:ext cx="3714474" cy="3714472"/>
              <a:chOff x="3716896" y="4792293"/>
              <a:chExt cx="830412" cy="830412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xmlns="" id="{01FC54A2-999D-4128-912A-38B972DB73C2}"/>
                  </a:ext>
                </a:extLst>
              </p:cNvPr>
              <p:cNvSpPr/>
              <p:nvPr/>
            </p:nvSpPr>
            <p:spPr>
              <a:xfrm>
                <a:off x="3803490" y="4878887"/>
                <a:ext cx="657225" cy="657225"/>
              </a:xfrm>
              <a:prstGeom prst="ellipse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xmlns="" id="{FA4D33AD-2C31-4B09-9BB2-245F29343513}"/>
                  </a:ext>
                </a:extLst>
              </p:cNvPr>
              <p:cNvSpPr/>
              <p:nvPr/>
            </p:nvSpPr>
            <p:spPr>
              <a:xfrm>
                <a:off x="3716896" y="4792293"/>
                <a:ext cx="830412" cy="830412"/>
              </a:xfrm>
              <a:prstGeom prst="ellipse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E4B8AB55-DADC-41C5-8655-9B67A2D1457D}"/>
                </a:ext>
              </a:extLst>
            </p:cNvPr>
            <p:cNvGrpSpPr/>
            <p:nvPr/>
          </p:nvGrpSpPr>
          <p:grpSpPr>
            <a:xfrm>
              <a:off x="4978400" y="2339838"/>
              <a:ext cx="2235200" cy="2235198"/>
              <a:chOff x="3716896" y="4792293"/>
              <a:chExt cx="830412" cy="830412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xmlns="" id="{A8EFB037-C85F-4125-B810-4891C4A4F933}"/>
                  </a:ext>
                </a:extLst>
              </p:cNvPr>
              <p:cNvSpPr/>
              <p:nvPr/>
            </p:nvSpPr>
            <p:spPr>
              <a:xfrm>
                <a:off x="3803490" y="4878887"/>
                <a:ext cx="657225" cy="657225"/>
              </a:xfrm>
              <a:prstGeom prst="ellipse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xmlns="" id="{9A8EFB86-6A24-45E6-B361-3C2138592467}"/>
                  </a:ext>
                </a:extLst>
              </p:cNvPr>
              <p:cNvSpPr/>
              <p:nvPr/>
            </p:nvSpPr>
            <p:spPr>
              <a:xfrm>
                <a:off x="3716896" y="4792293"/>
                <a:ext cx="830412" cy="830412"/>
              </a:xfrm>
              <a:prstGeom prst="ellipse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8C1C0910-FABC-4AC0-971C-5541C29C3F83}"/>
              </a:ext>
            </a:extLst>
          </p:cNvPr>
          <p:cNvSpPr txBox="1"/>
          <p:nvPr/>
        </p:nvSpPr>
        <p:spPr>
          <a:xfrm>
            <a:off x="1845785" y="579027"/>
            <a:ext cx="61076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REFERENCES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DEF88346-F154-4DDF-BA53-3DA0126F1E17}"/>
              </a:ext>
            </a:extLst>
          </p:cNvPr>
          <p:cNvGrpSpPr/>
          <p:nvPr/>
        </p:nvGrpSpPr>
        <p:grpSpPr>
          <a:xfrm rot="5400000">
            <a:off x="190325" y="6217206"/>
            <a:ext cx="469638" cy="626566"/>
            <a:chOff x="9203531" y="5105400"/>
            <a:chExt cx="300038" cy="400295"/>
          </a:xfrm>
          <a:solidFill>
            <a:schemeClr val="bg1"/>
          </a:solidFill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xmlns="" id="{07F9E564-70DF-490A-8F9A-C997D5F3B77C}"/>
                </a:ext>
              </a:extLst>
            </p:cNvPr>
            <p:cNvSpPr/>
            <p:nvPr/>
          </p:nvSpPr>
          <p:spPr>
            <a:xfrm>
              <a:off x="9203531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827F9B21-49E8-45DB-8278-4AE1C619D968}"/>
                </a:ext>
              </a:extLst>
            </p:cNvPr>
            <p:cNvSpPr/>
            <p:nvPr/>
          </p:nvSpPr>
          <p:spPr>
            <a:xfrm>
              <a:off x="9315450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xmlns="" id="{1BAA9D0D-C47D-4C81-8CC3-217D27B55CEF}"/>
                </a:ext>
              </a:extLst>
            </p:cNvPr>
            <p:cNvSpPr/>
            <p:nvPr/>
          </p:nvSpPr>
          <p:spPr>
            <a:xfrm>
              <a:off x="9427369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xmlns="" id="{B1F2C912-ECAF-4013-9DAE-6F6BA879E5B5}"/>
                </a:ext>
              </a:extLst>
            </p:cNvPr>
            <p:cNvSpPr/>
            <p:nvPr/>
          </p:nvSpPr>
          <p:spPr>
            <a:xfrm>
              <a:off x="9203531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6F0440A9-2700-4E01-829E-1E155DFB93E1}"/>
                </a:ext>
              </a:extLst>
            </p:cNvPr>
            <p:cNvSpPr/>
            <p:nvPr/>
          </p:nvSpPr>
          <p:spPr>
            <a:xfrm>
              <a:off x="9315450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xmlns="" id="{AE11CBC7-1A2E-47D4-992F-5404012DF48B}"/>
                </a:ext>
              </a:extLst>
            </p:cNvPr>
            <p:cNvSpPr/>
            <p:nvPr/>
          </p:nvSpPr>
          <p:spPr>
            <a:xfrm>
              <a:off x="9427369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xmlns="" id="{D52CB986-9BBB-4429-920E-9E7D9356065A}"/>
                </a:ext>
              </a:extLst>
            </p:cNvPr>
            <p:cNvSpPr/>
            <p:nvPr/>
          </p:nvSpPr>
          <p:spPr>
            <a:xfrm>
              <a:off x="9203531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xmlns="" id="{E10BBF27-DA1D-451A-980E-D61619A0C04A}"/>
                </a:ext>
              </a:extLst>
            </p:cNvPr>
            <p:cNvSpPr/>
            <p:nvPr/>
          </p:nvSpPr>
          <p:spPr>
            <a:xfrm>
              <a:off x="9315450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xmlns="" id="{492E5E2F-1B0C-4514-A887-8A70925D7460}"/>
                </a:ext>
              </a:extLst>
            </p:cNvPr>
            <p:cNvSpPr/>
            <p:nvPr/>
          </p:nvSpPr>
          <p:spPr>
            <a:xfrm>
              <a:off x="9427369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xmlns="" id="{CD32EFC6-397B-42C2-A654-887DC462B882}"/>
                </a:ext>
              </a:extLst>
            </p:cNvPr>
            <p:cNvSpPr/>
            <p:nvPr/>
          </p:nvSpPr>
          <p:spPr>
            <a:xfrm>
              <a:off x="9315450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xmlns="" id="{5050B7F4-1276-40D8-A305-46CC300648DA}"/>
                </a:ext>
              </a:extLst>
            </p:cNvPr>
            <p:cNvSpPr/>
            <p:nvPr/>
          </p:nvSpPr>
          <p:spPr>
            <a:xfrm>
              <a:off x="9427369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Isosceles Triangle 57">
            <a:extLst>
              <a:ext uri="{FF2B5EF4-FFF2-40B4-BE49-F238E27FC236}">
                <a16:creationId xmlns:a16="http://schemas.microsoft.com/office/drawing/2014/main" xmlns="" id="{0FB6B477-D049-46C8-B19B-A05C41BB19EB}"/>
              </a:ext>
            </a:extLst>
          </p:cNvPr>
          <p:cNvSpPr/>
          <p:nvPr/>
        </p:nvSpPr>
        <p:spPr>
          <a:xfrm>
            <a:off x="11401248" y="168573"/>
            <a:ext cx="298671" cy="257475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>
            <a:extLst>
              <a:ext uri="{FF2B5EF4-FFF2-40B4-BE49-F238E27FC236}">
                <a16:creationId xmlns:a16="http://schemas.microsoft.com/office/drawing/2014/main" xmlns="" id="{CEB045FF-9F0B-4F35-AC32-0BA1F012AD50}"/>
              </a:ext>
            </a:extLst>
          </p:cNvPr>
          <p:cNvSpPr/>
          <p:nvPr/>
        </p:nvSpPr>
        <p:spPr>
          <a:xfrm rot="18000000">
            <a:off x="5845064" y="233533"/>
            <a:ext cx="298671" cy="257475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>
            <a:extLst>
              <a:ext uri="{FF2B5EF4-FFF2-40B4-BE49-F238E27FC236}">
                <a16:creationId xmlns:a16="http://schemas.microsoft.com/office/drawing/2014/main" xmlns="" id="{F8098757-E99A-456D-9AF9-730A7B114CE6}"/>
              </a:ext>
            </a:extLst>
          </p:cNvPr>
          <p:cNvSpPr/>
          <p:nvPr/>
        </p:nvSpPr>
        <p:spPr>
          <a:xfrm rot="7200000">
            <a:off x="11814495" y="699519"/>
            <a:ext cx="273265" cy="23557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 descr="E:\websites\free-power-point-templates\2012\logos.png">
            <a:extLst>
              <a:ext uri="{FF2B5EF4-FFF2-40B4-BE49-F238E27FC236}">
                <a16:creationId xmlns:a16="http://schemas.microsoft.com/office/drawing/2014/main" xmlns="" id="{B194B2B9-CB6D-4999-9FC4-380E26DC9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1700" y="6320629"/>
            <a:ext cx="804085" cy="28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11F10658-F51D-1B4A-BEF7-B41ABAEBFDD5}"/>
              </a:ext>
            </a:extLst>
          </p:cNvPr>
          <p:cNvSpPr txBox="1"/>
          <p:nvPr/>
        </p:nvSpPr>
        <p:spPr>
          <a:xfrm>
            <a:off x="1845785" y="1772891"/>
            <a:ext cx="8676112" cy="1845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</a:pPr>
            <a:r>
              <a:rPr lang="en-US" sz="2000" i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7 Tips to Improve Verbal Communication Skills | Call Tracking and Analytics</a:t>
            </a:r>
            <a:r>
              <a:rPr lang="en-US" sz="200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 (n.d.). CallRail. Retrieved November 10, 2021, from </a:t>
            </a:r>
            <a:r>
              <a:rPr lang="en-US" sz="2000" u="sng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https://www.callrail.com/blog/7-tips-to-improve-verbal-communication-skills/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2F54676D-3BDE-EC48-A338-CFF9F9F43534}"/>
              </a:ext>
            </a:extLst>
          </p:cNvPr>
          <p:cNvSpPr txBox="1"/>
          <p:nvPr/>
        </p:nvSpPr>
        <p:spPr>
          <a:xfrm>
            <a:off x="2089723" y="4863319"/>
            <a:ext cx="9691081" cy="1845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</a:pPr>
            <a:r>
              <a:rPr lang="en-US" sz="200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Kashyap, S. (2021, September 30). </a:t>
            </a:r>
            <a:r>
              <a:rPr lang="en-US" sz="2000" i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9 Effective Communication Strategies to Connect Better with Your Team</a:t>
            </a:r>
            <a:r>
              <a:rPr lang="en-US" sz="200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 ProofHub. Retrieved November 10, 2021, from </a:t>
            </a:r>
            <a:r>
              <a:rPr lang="en-US" sz="2000" u="sng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https://www.proofhub.com/articles/communication-strategies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0255ECB-70A5-9A45-9EC0-1DC82BB2B749}"/>
              </a:ext>
            </a:extLst>
          </p:cNvPr>
          <p:cNvSpPr txBox="1"/>
          <p:nvPr/>
        </p:nvSpPr>
        <p:spPr>
          <a:xfrm>
            <a:off x="11042619" y="5759129"/>
            <a:ext cx="3980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11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E2A452CD-40D7-A742-AE5D-6057D42F0061}"/>
              </a:ext>
            </a:extLst>
          </p:cNvPr>
          <p:cNvSpPr/>
          <p:nvPr/>
        </p:nvSpPr>
        <p:spPr>
          <a:xfrm>
            <a:off x="878355" y="5304039"/>
            <a:ext cx="778299" cy="70125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5101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xmlns="" id="{CF23F436-7E02-4200-85C5-29E00E4666C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414052" cy="6858000"/>
          </a:xfrm>
        </p:spPr>
      </p:pic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E878D89C-6DD5-41F1-805A-0D58B033BEBE}"/>
              </a:ext>
            </a:extLst>
          </p:cNvPr>
          <p:cNvSpPr/>
          <p:nvPr/>
        </p:nvSpPr>
        <p:spPr>
          <a:xfrm>
            <a:off x="3445848" y="0"/>
            <a:ext cx="8066502" cy="6858000"/>
          </a:xfrm>
          <a:custGeom>
            <a:avLst/>
            <a:gdLst>
              <a:gd name="connsiteX0" fmla="*/ 1910131 w 8066502"/>
              <a:gd name="connsiteY0" fmla="*/ 0 h 6858000"/>
              <a:gd name="connsiteX1" fmla="*/ 6156371 w 8066502"/>
              <a:gd name="connsiteY1" fmla="*/ 0 h 6858000"/>
              <a:gd name="connsiteX2" fmla="*/ 6288280 w 8066502"/>
              <a:gd name="connsiteY2" fmla="*/ 84565 h 6858000"/>
              <a:gd name="connsiteX3" fmla="*/ 8066502 w 8066502"/>
              <a:gd name="connsiteY3" fmla="*/ 3429000 h 6858000"/>
              <a:gd name="connsiteX4" fmla="*/ 6288280 w 8066502"/>
              <a:gd name="connsiteY4" fmla="*/ 6773435 h 6858000"/>
              <a:gd name="connsiteX5" fmla="*/ 6156372 w 8066502"/>
              <a:gd name="connsiteY5" fmla="*/ 6858000 h 6858000"/>
              <a:gd name="connsiteX6" fmla="*/ 1910131 w 8066502"/>
              <a:gd name="connsiteY6" fmla="*/ 6858000 h 6858000"/>
              <a:gd name="connsiteX7" fmla="*/ 1778222 w 8066502"/>
              <a:gd name="connsiteY7" fmla="*/ 6773435 h 6858000"/>
              <a:gd name="connsiteX8" fmla="*/ 0 w 8066502"/>
              <a:gd name="connsiteY8" fmla="*/ 3429000 h 6858000"/>
              <a:gd name="connsiteX9" fmla="*/ 1778222 w 8066502"/>
              <a:gd name="connsiteY9" fmla="*/ 8456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66502" h="6858000">
                <a:moveTo>
                  <a:pt x="1910131" y="0"/>
                </a:moveTo>
                <a:lnTo>
                  <a:pt x="6156371" y="0"/>
                </a:lnTo>
                <a:lnTo>
                  <a:pt x="6288280" y="84565"/>
                </a:lnTo>
                <a:cubicBezTo>
                  <a:pt x="7361132" y="809369"/>
                  <a:pt x="8066502" y="2036811"/>
                  <a:pt x="8066502" y="3429000"/>
                </a:cubicBezTo>
                <a:cubicBezTo>
                  <a:pt x="8066502" y="4821190"/>
                  <a:pt x="7361132" y="6048631"/>
                  <a:pt x="6288280" y="6773435"/>
                </a:cubicBezTo>
                <a:lnTo>
                  <a:pt x="6156372" y="6858000"/>
                </a:lnTo>
                <a:lnTo>
                  <a:pt x="1910131" y="6858000"/>
                </a:lnTo>
                <a:lnTo>
                  <a:pt x="1778222" y="6773435"/>
                </a:lnTo>
                <a:cubicBezTo>
                  <a:pt x="705371" y="6048631"/>
                  <a:pt x="0" y="4821190"/>
                  <a:pt x="0" y="3429000"/>
                </a:cubicBezTo>
                <a:cubicBezTo>
                  <a:pt x="0" y="2036811"/>
                  <a:pt x="705371" y="809369"/>
                  <a:pt x="1778222" y="84565"/>
                </a:cubicBezTo>
                <a:close/>
              </a:path>
            </a:pathLst>
          </a:custGeom>
          <a:solidFill>
            <a:schemeClr val="accent3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53FC01B0-E82D-49F6-B138-041E951B4FC2}"/>
              </a:ext>
            </a:extLst>
          </p:cNvPr>
          <p:cNvSpPr/>
          <p:nvPr/>
        </p:nvSpPr>
        <p:spPr>
          <a:xfrm>
            <a:off x="3654397" y="0"/>
            <a:ext cx="7649404" cy="6858000"/>
          </a:xfrm>
          <a:custGeom>
            <a:avLst/>
            <a:gdLst>
              <a:gd name="connsiteX0" fmla="*/ 2130329 w 7649404"/>
              <a:gd name="connsiteY0" fmla="*/ 0 h 6858000"/>
              <a:gd name="connsiteX1" fmla="*/ 5519075 w 7649404"/>
              <a:gd name="connsiteY1" fmla="*/ 0 h 6858000"/>
              <a:gd name="connsiteX2" fmla="*/ 5647782 w 7649404"/>
              <a:gd name="connsiteY2" fmla="*/ 65920 h 6858000"/>
              <a:gd name="connsiteX3" fmla="*/ 7649404 w 7649404"/>
              <a:gd name="connsiteY3" fmla="*/ 3429001 h 6858000"/>
              <a:gd name="connsiteX4" fmla="*/ 5647782 w 7649404"/>
              <a:gd name="connsiteY4" fmla="*/ 6792082 h 6858000"/>
              <a:gd name="connsiteX5" fmla="*/ 5519079 w 7649404"/>
              <a:gd name="connsiteY5" fmla="*/ 6858000 h 6858000"/>
              <a:gd name="connsiteX6" fmla="*/ 2130325 w 7649404"/>
              <a:gd name="connsiteY6" fmla="*/ 6858000 h 6858000"/>
              <a:gd name="connsiteX7" fmla="*/ 2001622 w 7649404"/>
              <a:gd name="connsiteY7" fmla="*/ 6792082 h 6858000"/>
              <a:gd name="connsiteX8" fmla="*/ 0 w 7649404"/>
              <a:gd name="connsiteY8" fmla="*/ 3429001 h 6858000"/>
              <a:gd name="connsiteX9" fmla="*/ 2001622 w 7649404"/>
              <a:gd name="connsiteY9" fmla="*/ 659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49404" h="6858000">
                <a:moveTo>
                  <a:pt x="2130329" y="0"/>
                </a:moveTo>
                <a:lnTo>
                  <a:pt x="5519075" y="0"/>
                </a:lnTo>
                <a:lnTo>
                  <a:pt x="5647782" y="65920"/>
                </a:lnTo>
                <a:cubicBezTo>
                  <a:pt x="6840038" y="713592"/>
                  <a:pt x="7649404" y="1976778"/>
                  <a:pt x="7649404" y="3429001"/>
                </a:cubicBezTo>
                <a:cubicBezTo>
                  <a:pt x="7649404" y="4881225"/>
                  <a:pt x="6840038" y="6144410"/>
                  <a:pt x="5647782" y="6792082"/>
                </a:cubicBezTo>
                <a:lnTo>
                  <a:pt x="5519079" y="6858000"/>
                </a:lnTo>
                <a:lnTo>
                  <a:pt x="2130325" y="6858000"/>
                </a:lnTo>
                <a:lnTo>
                  <a:pt x="2001622" y="6792082"/>
                </a:lnTo>
                <a:cubicBezTo>
                  <a:pt x="809366" y="6144410"/>
                  <a:pt x="0" y="4881225"/>
                  <a:pt x="0" y="3429001"/>
                </a:cubicBezTo>
                <a:cubicBezTo>
                  <a:pt x="0" y="1976778"/>
                  <a:pt x="809366" y="713592"/>
                  <a:pt x="2001622" y="65920"/>
                </a:cubicBezTo>
                <a:close/>
              </a:path>
            </a:pathLst>
          </a:cu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F908C4D-119A-44A7-B9D7-24A64AF347C9}"/>
              </a:ext>
            </a:extLst>
          </p:cNvPr>
          <p:cNvGrpSpPr/>
          <p:nvPr/>
        </p:nvGrpSpPr>
        <p:grpSpPr>
          <a:xfrm>
            <a:off x="10027709" y="2489200"/>
            <a:ext cx="1879600" cy="1879600"/>
            <a:chOff x="3716896" y="4792293"/>
            <a:chExt cx="830412" cy="830412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63F88789-38F1-4569-95CD-575A3E4E15AB}"/>
                </a:ext>
              </a:extLst>
            </p:cNvPr>
            <p:cNvSpPr/>
            <p:nvPr/>
          </p:nvSpPr>
          <p:spPr>
            <a:xfrm>
              <a:off x="3803490" y="4878887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DF6593F8-43AB-4587-A068-3A95668987ED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B3FEEBF5-A04E-4E51-96AC-CDBD565DBBE9}"/>
              </a:ext>
            </a:extLst>
          </p:cNvPr>
          <p:cNvGrpSpPr/>
          <p:nvPr/>
        </p:nvGrpSpPr>
        <p:grpSpPr>
          <a:xfrm>
            <a:off x="11504082" y="536391"/>
            <a:ext cx="469638" cy="626566"/>
            <a:chOff x="9203531" y="5105400"/>
            <a:chExt cx="300038" cy="400295"/>
          </a:xfrm>
          <a:solidFill>
            <a:schemeClr val="bg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996D78AA-F287-4E42-BAAC-8E3F3C4CD2B2}"/>
                </a:ext>
              </a:extLst>
            </p:cNvPr>
            <p:cNvSpPr/>
            <p:nvPr/>
          </p:nvSpPr>
          <p:spPr>
            <a:xfrm>
              <a:off x="9203531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A89B6D20-C4DD-4EE3-BF09-7DBC961E9F50}"/>
                </a:ext>
              </a:extLst>
            </p:cNvPr>
            <p:cNvSpPr/>
            <p:nvPr/>
          </p:nvSpPr>
          <p:spPr>
            <a:xfrm>
              <a:off x="9315450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107DC013-3DA0-4B71-B525-BF799193AE85}"/>
                </a:ext>
              </a:extLst>
            </p:cNvPr>
            <p:cNvSpPr/>
            <p:nvPr/>
          </p:nvSpPr>
          <p:spPr>
            <a:xfrm>
              <a:off x="9427369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4F26BEBE-7B74-4555-B623-15C115B9F834}"/>
                </a:ext>
              </a:extLst>
            </p:cNvPr>
            <p:cNvSpPr/>
            <p:nvPr/>
          </p:nvSpPr>
          <p:spPr>
            <a:xfrm>
              <a:off x="9203531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2C47E810-704C-4B10-9396-4105F14E4AEB}"/>
                </a:ext>
              </a:extLst>
            </p:cNvPr>
            <p:cNvSpPr/>
            <p:nvPr/>
          </p:nvSpPr>
          <p:spPr>
            <a:xfrm>
              <a:off x="9315450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0B744296-D762-46F4-B674-87A87711A91F}"/>
                </a:ext>
              </a:extLst>
            </p:cNvPr>
            <p:cNvSpPr/>
            <p:nvPr/>
          </p:nvSpPr>
          <p:spPr>
            <a:xfrm>
              <a:off x="9427369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C2D111BB-B918-443F-A4AA-021055F78E33}"/>
                </a:ext>
              </a:extLst>
            </p:cNvPr>
            <p:cNvSpPr/>
            <p:nvPr/>
          </p:nvSpPr>
          <p:spPr>
            <a:xfrm>
              <a:off x="9203531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90A701A5-45AC-4432-AF63-0B24F9F75FD4}"/>
                </a:ext>
              </a:extLst>
            </p:cNvPr>
            <p:cNvSpPr/>
            <p:nvPr/>
          </p:nvSpPr>
          <p:spPr>
            <a:xfrm>
              <a:off x="9315450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429A4E31-6930-4923-B8AD-8E4656759B8D}"/>
                </a:ext>
              </a:extLst>
            </p:cNvPr>
            <p:cNvSpPr/>
            <p:nvPr/>
          </p:nvSpPr>
          <p:spPr>
            <a:xfrm>
              <a:off x="9427369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7C3852C9-CEA9-490A-9EC0-29E1F5850468}"/>
                </a:ext>
              </a:extLst>
            </p:cNvPr>
            <p:cNvSpPr/>
            <p:nvPr/>
          </p:nvSpPr>
          <p:spPr>
            <a:xfrm>
              <a:off x="9315450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D71B3546-6AAF-4F14-B5AE-9439ABCCB0B1}"/>
                </a:ext>
              </a:extLst>
            </p:cNvPr>
            <p:cNvSpPr/>
            <p:nvPr/>
          </p:nvSpPr>
          <p:spPr>
            <a:xfrm>
              <a:off x="9427369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xmlns="" id="{CF78EEA5-9CC6-46CB-8B42-F36BCD4B6FC4}"/>
              </a:ext>
            </a:extLst>
          </p:cNvPr>
          <p:cNvSpPr/>
          <p:nvPr/>
        </p:nvSpPr>
        <p:spPr>
          <a:xfrm rot="18000000">
            <a:off x="5028472" y="1294202"/>
            <a:ext cx="298671" cy="257475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xmlns="" id="{317A3F7D-C5F7-4E19-B5BD-43D6705DC3CE}"/>
              </a:ext>
            </a:extLst>
          </p:cNvPr>
          <p:cNvSpPr/>
          <p:nvPr/>
        </p:nvSpPr>
        <p:spPr>
          <a:xfrm rot="7200000">
            <a:off x="5819897" y="5212521"/>
            <a:ext cx="273265" cy="23557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A70DF37-74EE-44C3-9E99-681064E8FC00}"/>
              </a:ext>
            </a:extLst>
          </p:cNvPr>
          <p:cNvSpPr txBox="1"/>
          <p:nvPr/>
        </p:nvSpPr>
        <p:spPr>
          <a:xfrm>
            <a:off x="3859599" y="2782398"/>
            <a:ext cx="7238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 YOU!</a:t>
            </a: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xmlns="" id="{809230E3-5C08-40D9-8BF4-1EE3EA0D8892}"/>
              </a:ext>
            </a:extLst>
          </p:cNvPr>
          <p:cNvSpPr/>
          <p:nvPr/>
        </p:nvSpPr>
        <p:spPr>
          <a:xfrm>
            <a:off x="9313800" y="2125873"/>
            <a:ext cx="298671" cy="257475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 descr="E:\websites\free-power-point-templates\2012\logos.png">
            <a:extLst>
              <a:ext uri="{FF2B5EF4-FFF2-40B4-BE49-F238E27FC236}">
                <a16:creationId xmlns:a16="http://schemas.microsoft.com/office/drawing/2014/main" xmlns="" id="{D630E737-A75E-4156-BDEE-D4735890B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242282" y="173810"/>
            <a:ext cx="804085" cy="28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626ABFD-D136-F64A-8E3D-7EE06AD0882D}"/>
              </a:ext>
            </a:extLst>
          </p:cNvPr>
          <p:cNvSpPr txBox="1"/>
          <p:nvPr/>
        </p:nvSpPr>
        <p:spPr>
          <a:xfrm flipH="1">
            <a:off x="11105977" y="5979221"/>
            <a:ext cx="21720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12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4971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7F2B7C42-925A-5C4B-9440-4E83BADE87FC}"/>
              </a:ext>
            </a:extLst>
          </p:cNvPr>
          <p:cNvSpPr txBox="1"/>
          <p:nvPr/>
        </p:nvSpPr>
        <p:spPr>
          <a:xfrm rot="10800000" flipV="1">
            <a:off x="820081" y="597081"/>
            <a:ext cx="71373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4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</a:t>
            </a:r>
            <a:endParaRPr lang="en-US" sz="44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E3FD4820-F711-0648-A5CD-F89AC5D687B5}"/>
              </a:ext>
            </a:extLst>
          </p:cNvPr>
          <p:cNvSpPr txBox="1"/>
          <p:nvPr/>
        </p:nvSpPr>
        <p:spPr>
          <a:xfrm>
            <a:off x="792964" y="1488346"/>
            <a:ext cx="1042857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ar-SA" sz="4000">
                <a:solidFill>
                  <a:schemeClr val="bg1"/>
                </a:solidFill>
              </a:rPr>
              <a:t>   Introduction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>
                <a:solidFill>
                  <a:schemeClr val="bg1"/>
                </a:solidFill>
              </a:rPr>
              <a:t>5 </a:t>
            </a:r>
            <a:r>
              <a:rPr lang="ar-SA" sz="4000">
                <a:solidFill>
                  <a:schemeClr val="bg1"/>
                </a:solidFill>
              </a:rPr>
              <a:t>tips to Improve Verbal Communication Skills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ar-SA" sz="4000">
                <a:solidFill>
                  <a:schemeClr val="bg1"/>
                </a:solidFill>
              </a:rPr>
              <a:t>Conclusion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ar-SA" sz="4000">
                <a:solidFill>
                  <a:schemeClr val="bg1"/>
                </a:solidFill>
              </a:rPr>
              <a:t>References</a:t>
            </a:r>
            <a:endParaRPr lang="en-US" sz="4000">
              <a:solidFill>
                <a:schemeClr val="bg1"/>
              </a:solidFill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xmlns="" id="{358C9035-7A64-C04F-BFEB-CE9F6E831AC6}"/>
              </a:ext>
            </a:extLst>
          </p:cNvPr>
          <p:cNvGrpSpPr/>
          <p:nvPr/>
        </p:nvGrpSpPr>
        <p:grpSpPr>
          <a:xfrm>
            <a:off x="-441035" y="5582932"/>
            <a:ext cx="1879600" cy="1879600"/>
            <a:chOff x="3716896" y="4792293"/>
            <a:chExt cx="830412" cy="830412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xmlns="" id="{0385F4AD-579A-9C4B-B205-D7EF1F6A4F1D}"/>
                </a:ext>
              </a:extLst>
            </p:cNvPr>
            <p:cNvSpPr/>
            <p:nvPr/>
          </p:nvSpPr>
          <p:spPr>
            <a:xfrm>
              <a:off x="3803490" y="4878887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xmlns="" id="{C6138251-081D-4B4D-94FD-57EDCFFA8FA5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015DAE72-AE72-604C-9B6A-8F30BC91E8DF}"/>
              </a:ext>
            </a:extLst>
          </p:cNvPr>
          <p:cNvGrpSpPr/>
          <p:nvPr/>
        </p:nvGrpSpPr>
        <p:grpSpPr>
          <a:xfrm>
            <a:off x="5656300" y="2544744"/>
            <a:ext cx="6150759" cy="3982572"/>
            <a:chOff x="5668679" y="2401439"/>
            <a:chExt cx="6501550" cy="4573716"/>
          </a:xfrm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0E63DEE1-FFC8-C54F-B93E-A6D16CE674EB}"/>
                </a:ext>
              </a:extLst>
            </p:cNvPr>
            <p:cNvSpPr/>
            <p:nvPr/>
          </p:nvSpPr>
          <p:spPr>
            <a:xfrm>
              <a:off x="5821079" y="2553839"/>
              <a:ext cx="6349150" cy="4421316"/>
            </a:xfrm>
            <a:custGeom>
              <a:avLst/>
              <a:gdLst>
                <a:gd name="connsiteX0" fmla="*/ 1523750 w 4601521"/>
                <a:gd name="connsiteY0" fmla="*/ 1844 h 3204332"/>
                <a:gd name="connsiteX1" fmla="*/ 2719020 w 4601521"/>
                <a:gd name="connsiteY1" fmla="*/ 1014115 h 3204332"/>
                <a:gd name="connsiteX2" fmla="*/ 4123175 w 4601521"/>
                <a:gd name="connsiteY2" fmla="*/ 1072916 h 3204332"/>
                <a:gd name="connsiteX3" fmla="*/ 4421668 w 4601521"/>
                <a:gd name="connsiteY3" fmla="*/ 2766995 h 3204332"/>
                <a:gd name="connsiteX4" fmla="*/ 4211970 w 4601521"/>
                <a:gd name="connsiteY4" fmla="*/ 3180474 h 3204332"/>
                <a:gd name="connsiteX5" fmla="*/ 4189181 w 4601521"/>
                <a:gd name="connsiteY5" fmla="*/ 3204332 h 3204332"/>
                <a:gd name="connsiteX6" fmla="*/ 584258 w 4601521"/>
                <a:gd name="connsiteY6" fmla="*/ 3204332 h 3204332"/>
                <a:gd name="connsiteX7" fmla="*/ 441600 w 4601521"/>
                <a:gd name="connsiteY7" fmla="*/ 3103047 h 3204332"/>
                <a:gd name="connsiteX8" fmla="*/ 1620 w 4601521"/>
                <a:gd name="connsiteY8" fmla="*/ 2175060 h 3204332"/>
                <a:gd name="connsiteX9" fmla="*/ 186992 w 4601521"/>
                <a:gd name="connsiteY9" fmla="*/ 1653157 h 3204332"/>
                <a:gd name="connsiteX10" fmla="*/ 965973 w 4601521"/>
                <a:gd name="connsiteY10" fmla="*/ 1072259 h 3204332"/>
                <a:gd name="connsiteX11" fmla="*/ 1523750 w 4601521"/>
                <a:gd name="connsiteY11" fmla="*/ 1844 h 320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01521" h="3204332">
                  <a:moveTo>
                    <a:pt x="1523750" y="1844"/>
                  </a:moveTo>
                  <a:cubicBezTo>
                    <a:pt x="2075569" y="-44397"/>
                    <a:pt x="2291262" y="792157"/>
                    <a:pt x="2719020" y="1014115"/>
                  </a:cubicBezTo>
                  <a:cubicBezTo>
                    <a:pt x="3163397" y="1244683"/>
                    <a:pt x="3666909" y="846268"/>
                    <a:pt x="4123175" y="1072916"/>
                  </a:cubicBezTo>
                  <a:cubicBezTo>
                    <a:pt x="4760472" y="1389478"/>
                    <a:pt x="4651342" y="2227288"/>
                    <a:pt x="4421668" y="2766995"/>
                  </a:cubicBezTo>
                  <a:cubicBezTo>
                    <a:pt x="4371948" y="2883828"/>
                    <a:pt x="4308909" y="3061858"/>
                    <a:pt x="4211970" y="3180474"/>
                  </a:cubicBezTo>
                  <a:lnTo>
                    <a:pt x="4189181" y="3204332"/>
                  </a:lnTo>
                  <a:lnTo>
                    <a:pt x="584258" y="3204332"/>
                  </a:lnTo>
                  <a:lnTo>
                    <a:pt x="441600" y="3103047"/>
                  </a:lnTo>
                  <a:cubicBezTo>
                    <a:pt x="112777" y="2834553"/>
                    <a:pt x="31361" y="2505859"/>
                    <a:pt x="1620" y="2175060"/>
                  </a:cubicBezTo>
                  <a:cubicBezTo>
                    <a:pt x="-12990" y="2012641"/>
                    <a:pt x="73061" y="1772948"/>
                    <a:pt x="186992" y="1653157"/>
                  </a:cubicBezTo>
                  <a:cubicBezTo>
                    <a:pt x="437610" y="1389632"/>
                    <a:pt x="766033" y="1356897"/>
                    <a:pt x="965973" y="1072259"/>
                  </a:cubicBezTo>
                  <a:cubicBezTo>
                    <a:pt x="1170866" y="780576"/>
                    <a:pt x="1028792" y="43328"/>
                    <a:pt x="1523750" y="184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7D04E0FC-379D-DC45-9118-CE99EA60A989}"/>
                </a:ext>
              </a:extLst>
            </p:cNvPr>
            <p:cNvSpPr/>
            <p:nvPr/>
          </p:nvSpPr>
          <p:spPr>
            <a:xfrm>
              <a:off x="5668679" y="2401439"/>
              <a:ext cx="6349150" cy="4421316"/>
            </a:xfrm>
            <a:custGeom>
              <a:avLst/>
              <a:gdLst>
                <a:gd name="connsiteX0" fmla="*/ 1523750 w 4601521"/>
                <a:gd name="connsiteY0" fmla="*/ 1844 h 3204332"/>
                <a:gd name="connsiteX1" fmla="*/ 2719020 w 4601521"/>
                <a:gd name="connsiteY1" fmla="*/ 1014115 h 3204332"/>
                <a:gd name="connsiteX2" fmla="*/ 4123175 w 4601521"/>
                <a:gd name="connsiteY2" fmla="*/ 1072916 h 3204332"/>
                <a:gd name="connsiteX3" fmla="*/ 4421668 w 4601521"/>
                <a:gd name="connsiteY3" fmla="*/ 2766995 h 3204332"/>
                <a:gd name="connsiteX4" fmla="*/ 4211970 w 4601521"/>
                <a:gd name="connsiteY4" fmla="*/ 3180474 h 3204332"/>
                <a:gd name="connsiteX5" fmla="*/ 4189181 w 4601521"/>
                <a:gd name="connsiteY5" fmla="*/ 3204332 h 3204332"/>
                <a:gd name="connsiteX6" fmla="*/ 584258 w 4601521"/>
                <a:gd name="connsiteY6" fmla="*/ 3204332 h 3204332"/>
                <a:gd name="connsiteX7" fmla="*/ 441600 w 4601521"/>
                <a:gd name="connsiteY7" fmla="*/ 3103047 h 3204332"/>
                <a:gd name="connsiteX8" fmla="*/ 1620 w 4601521"/>
                <a:gd name="connsiteY8" fmla="*/ 2175060 h 3204332"/>
                <a:gd name="connsiteX9" fmla="*/ 186992 w 4601521"/>
                <a:gd name="connsiteY9" fmla="*/ 1653157 h 3204332"/>
                <a:gd name="connsiteX10" fmla="*/ 965973 w 4601521"/>
                <a:gd name="connsiteY10" fmla="*/ 1072259 h 3204332"/>
                <a:gd name="connsiteX11" fmla="*/ 1523750 w 4601521"/>
                <a:gd name="connsiteY11" fmla="*/ 1844 h 320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01521" h="3204332">
                  <a:moveTo>
                    <a:pt x="1523750" y="1844"/>
                  </a:moveTo>
                  <a:cubicBezTo>
                    <a:pt x="2075569" y="-44397"/>
                    <a:pt x="2291262" y="792157"/>
                    <a:pt x="2719020" y="1014115"/>
                  </a:cubicBezTo>
                  <a:cubicBezTo>
                    <a:pt x="3163397" y="1244683"/>
                    <a:pt x="3666909" y="846268"/>
                    <a:pt x="4123175" y="1072916"/>
                  </a:cubicBezTo>
                  <a:cubicBezTo>
                    <a:pt x="4760472" y="1389478"/>
                    <a:pt x="4651342" y="2227288"/>
                    <a:pt x="4421668" y="2766995"/>
                  </a:cubicBezTo>
                  <a:cubicBezTo>
                    <a:pt x="4371948" y="2883828"/>
                    <a:pt x="4308909" y="3061858"/>
                    <a:pt x="4211970" y="3180474"/>
                  </a:cubicBezTo>
                  <a:lnTo>
                    <a:pt x="4189181" y="3204332"/>
                  </a:lnTo>
                  <a:lnTo>
                    <a:pt x="584258" y="3204332"/>
                  </a:lnTo>
                  <a:lnTo>
                    <a:pt x="441600" y="3103047"/>
                  </a:lnTo>
                  <a:cubicBezTo>
                    <a:pt x="112777" y="2834553"/>
                    <a:pt x="31361" y="2505859"/>
                    <a:pt x="1620" y="2175060"/>
                  </a:cubicBezTo>
                  <a:cubicBezTo>
                    <a:pt x="-12990" y="2012641"/>
                    <a:pt x="73061" y="1772948"/>
                    <a:pt x="186992" y="1653157"/>
                  </a:cubicBezTo>
                  <a:cubicBezTo>
                    <a:pt x="437610" y="1389632"/>
                    <a:pt x="766033" y="1356897"/>
                    <a:pt x="965973" y="1072259"/>
                  </a:cubicBezTo>
                  <a:cubicBezTo>
                    <a:pt x="1170866" y="780576"/>
                    <a:pt x="1028792" y="43328"/>
                    <a:pt x="1523750" y="184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0" name="Graphic 2">
              <a:extLst>
                <a:ext uri="{FF2B5EF4-FFF2-40B4-BE49-F238E27FC236}">
                  <a16:creationId xmlns:a16="http://schemas.microsoft.com/office/drawing/2014/main" xmlns="" id="{CD63A2BA-36A4-6448-A2FF-5DA4514671B5}"/>
                </a:ext>
              </a:extLst>
            </p:cNvPr>
            <p:cNvGrpSpPr/>
            <p:nvPr/>
          </p:nvGrpSpPr>
          <p:grpSpPr>
            <a:xfrm>
              <a:off x="6410300" y="4342964"/>
              <a:ext cx="5088130" cy="2544066"/>
              <a:chOff x="4238625" y="2524125"/>
              <a:chExt cx="3619500" cy="1809750"/>
            </a:xfrm>
          </p:grpSpPr>
          <p:grpSp>
            <p:nvGrpSpPr>
              <p:cNvPr id="101" name="Graphic 2">
                <a:extLst>
                  <a:ext uri="{FF2B5EF4-FFF2-40B4-BE49-F238E27FC236}">
                    <a16:creationId xmlns:a16="http://schemas.microsoft.com/office/drawing/2014/main" xmlns="" id="{99D048FB-A8DB-9546-8D6B-C04932509805}"/>
                  </a:ext>
                </a:extLst>
              </p:cNvPr>
              <p:cNvGrpSpPr/>
              <p:nvPr/>
            </p:nvGrpSpPr>
            <p:grpSpPr>
              <a:xfrm>
                <a:off x="4362450" y="2524125"/>
                <a:ext cx="1600200" cy="800100"/>
                <a:chOff x="4362450" y="2524125"/>
                <a:chExt cx="1600200" cy="800100"/>
              </a:xfrm>
              <a:solidFill>
                <a:srgbClr val="FEA511"/>
              </a:solidFill>
            </p:grpSpPr>
            <p:pic>
              <p:nvPicPr>
                <p:cNvPr id="164" name="Picture 163">
                  <a:extLst>
                    <a:ext uri="{FF2B5EF4-FFF2-40B4-BE49-F238E27FC236}">
                      <a16:creationId xmlns:a16="http://schemas.microsoft.com/office/drawing/2014/main" xmlns="" id="{04B96087-19FB-1842-8DEE-9B5C282963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362450" y="2524125"/>
                  <a:ext cx="1600200" cy="800100"/>
                </a:xfrm>
                <a:custGeom>
                  <a:avLst/>
                  <a:gdLst>
                    <a:gd name="connsiteX0" fmla="*/ 68 w 1600200"/>
                    <a:gd name="connsiteY0" fmla="*/ 155 h 800100"/>
                    <a:gd name="connsiteX1" fmla="*/ 1600268 w 1600200"/>
                    <a:gd name="connsiteY1" fmla="*/ 155 h 800100"/>
                    <a:gd name="connsiteX2" fmla="*/ 1600268 w 1600200"/>
                    <a:gd name="connsiteY2" fmla="*/ 800255 h 800100"/>
                    <a:gd name="connsiteX3" fmla="*/ 68 w 1600200"/>
                    <a:gd name="connsiteY3" fmla="*/ 800255 h 80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00200" h="800100">
                      <a:moveTo>
                        <a:pt x="68" y="155"/>
                      </a:moveTo>
                      <a:lnTo>
                        <a:pt x="1600268" y="155"/>
                      </a:lnTo>
                      <a:lnTo>
                        <a:pt x="1600268" y="800255"/>
                      </a:lnTo>
                      <a:lnTo>
                        <a:pt x="68" y="800255"/>
                      </a:lnTo>
                      <a:close/>
                    </a:path>
                  </a:pathLst>
                </a:custGeom>
              </p:spPr>
            </p:pic>
            <p:sp>
              <p:nvSpPr>
                <p:cNvPr id="165" name="Freeform: Shape 164">
                  <a:extLst>
                    <a:ext uri="{FF2B5EF4-FFF2-40B4-BE49-F238E27FC236}">
                      <a16:creationId xmlns:a16="http://schemas.microsoft.com/office/drawing/2014/main" xmlns="" id="{5C5C9C6F-F82C-1A4F-B78A-22BA5A07722C}"/>
                    </a:ext>
                  </a:extLst>
                </p:cNvPr>
                <p:cNvSpPr/>
                <p:nvPr/>
              </p:nvSpPr>
              <p:spPr>
                <a:xfrm>
                  <a:off x="4773929" y="2762250"/>
                  <a:ext cx="98107" cy="99059"/>
                </a:xfrm>
                <a:custGeom>
                  <a:avLst/>
                  <a:gdLst>
                    <a:gd name="connsiteX0" fmla="*/ 61913 w 98107"/>
                    <a:gd name="connsiteY0" fmla="*/ 0 h 99059"/>
                    <a:gd name="connsiteX1" fmla="*/ 98108 w 98107"/>
                    <a:gd name="connsiteY1" fmla="*/ 35242 h 99059"/>
                    <a:gd name="connsiteX2" fmla="*/ 86678 w 98107"/>
                    <a:gd name="connsiteY2" fmla="*/ 84772 h 99059"/>
                    <a:gd name="connsiteX3" fmla="*/ 37148 w 98107"/>
                    <a:gd name="connsiteY3" fmla="*/ 99060 h 99059"/>
                    <a:gd name="connsiteX4" fmla="*/ 0 w 98107"/>
                    <a:gd name="connsiteY4" fmla="*/ 63817 h 99059"/>
                    <a:gd name="connsiteX5" fmla="*/ 12383 w 98107"/>
                    <a:gd name="connsiteY5" fmla="*/ 14288 h 99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8107" h="99059">
                      <a:moveTo>
                        <a:pt x="61913" y="0"/>
                      </a:moveTo>
                      <a:lnTo>
                        <a:pt x="98108" y="35242"/>
                      </a:lnTo>
                      <a:lnTo>
                        <a:pt x="86678" y="84772"/>
                      </a:lnTo>
                      <a:lnTo>
                        <a:pt x="37148" y="99060"/>
                      </a:lnTo>
                      <a:lnTo>
                        <a:pt x="0" y="63817"/>
                      </a:lnTo>
                      <a:lnTo>
                        <a:pt x="12383" y="14288"/>
                      </a:lnTo>
                      <a:close/>
                    </a:path>
                  </a:pathLst>
                </a:custGeom>
                <a:solidFill>
                  <a:srgbClr val="FEA51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6" name="Freeform: Shape 165">
                  <a:extLst>
                    <a:ext uri="{FF2B5EF4-FFF2-40B4-BE49-F238E27FC236}">
                      <a16:creationId xmlns:a16="http://schemas.microsoft.com/office/drawing/2014/main" xmlns="" id="{0D5BDE6D-D719-FB47-BADB-3F49E8C2FC89}"/>
                    </a:ext>
                  </a:extLst>
                </p:cNvPr>
                <p:cNvSpPr/>
                <p:nvPr/>
              </p:nvSpPr>
              <p:spPr>
                <a:xfrm>
                  <a:off x="4702948" y="2687363"/>
                  <a:ext cx="246737" cy="247289"/>
                </a:xfrm>
                <a:custGeom>
                  <a:avLst/>
                  <a:gdLst>
                    <a:gd name="connsiteX0" fmla="*/ 123368 w 246737"/>
                    <a:gd name="connsiteY0" fmla="*/ 247289 h 247289"/>
                    <a:gd name="connsiteX1" fmla="*/ 123368 w 246737"/>
                    <a:gd name="connsiteY1" fmla="*/ 247289 h 247289"/>
                    <a:gd name="connsiteX2" fmla="*/ 496 w 246737"/>
                    <a:gd name="connsiteY2" fmla="*/ 134894 h 247289"/>
                    <a:gd name="connsiteX3" fmla="*/ 28118 w 246737"/>
                    <a:gd name="connsiteY3" fmla="*/ 44407 h 247289"/>
                    <a:gd name="connsiteX4" fmla="*/ 111939 w 246737"/>
                    <a:gd name="connsiteY4" fmla="*/ 592 h 247289"/>
                    <a:gd name="connsiteX5" fmla="*/ 246241 w 246737"/>
                    <a:gd name="connsiteY5" fmla="*/ 112034 h 247289"/>
                    <a:gd name="connsiteX6" fmla="*/ 218618 w 246737"/>
                    <a:gd name="connsiteY6" fmla="*/ 202522 h 247289"/>
                    <a:gd name="connsiteX7" fmla="*/ 134799 w 246737"/>
                    <a:gd name="connsiteY7" fmla="*/ 246337 h 247289"/>
                    <a:gd name="connsiteX8" fmla="*/ 123368 w 246737"/>
                    <a:gd name="connsiteY8" fmla="*/ 247289 h 247289"/>
                    <a:gd name="connsiteX9" fmla="*/ 124321 w 246737"/>
                    <a:gd name="connsiteY9" fmla="*/ 14879 h 247289"/>
                    <a:gd name="connsiteX10" fmla="*/ 113843 w 246737"/>
                    <a:gd name="connsiteY10" fmla="*/ 14879 h 247289"/>
                    <a:gd name="connsiteX11" fmla="*/ 39549 w 246737"/>
                    <a:gd name="connsiteY11" fmla="*/ 53932 h 247289"/>
                    <a:gd name="connsiteX12" fmla="*/ 14784 w 246737"/>
                    <a:gd name="connsiteY12" fmla="*/ 133942 h 247289"/>
                    <a:gd name="connsiteX13" fmla="*/ 124321 w 246737"/>
                    <a:gd name="connsiteY13" fmla="*/ 233954 h 247289"/>
                    <a:gd name="connsiteX14" fmla="*/ 124321 w 246737"/>
                    <a:gd name="connsiteY14" fmla="*/ 233954 h 247289"/>
                    <a:gd name="connsiteX15" fmla="*/ 134799 w 246737"/>
                    <a:gd name="connsiteY15" fmla="*/ 233954 h 247289"/>
                    <a:gd name="connsiteX16" fmla="*/ 209093 w 246737"/>
                    <a:gd name="connsiteY16" fmla="*/ 194902 h 247289"/>
                    <a:gd name="connsiteX17" fmla="*/ 233859 w 246737"/>
                    <a:gd name="connsiteY17" fmla="*/ 114892 h 247289"/>
                    <a:gd name="connsiteX18" fmla="*/ 124321 w 246737"/>
                    <a:gd name="connsiteY18" fmla="*/ 14879 h 247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6737" h="247289">
                      <a:moveTo>
                        <a:pt x="123368" y="247289"/>
                      </a:moveTo>
                      <a:lnTo>
                        <a:pt x="123368" y="247289"/>
                      </a:lnTo>
                      <a:cubicBezTo>
                        <a:pt x="59551" y="247289"/>
                        <a:pt x="6211" y="198712"/>
                        <a:pt x="496" y="134894"/>
                      </a:cubicBezTo>
                      <a:cubicBezTo>
                        <a:pt x="-2361" y="102509"/>
                        <a:pt x="7164" y="70124"/>
                        <a:pt x="28118" y="44407"/>
                      </a:cubicBezTo>
                      <a:cubicBezTo>
                        <a:pt x="49074" y="18689"/>
                        <a:pt x="78601" y="3449"/>
                        <a:pt x="111939" y="592"/>
                      </a:cubicBezTo>
                      <a:cubicBezTo>
                        <a:pt x="180518" y="-6076"/>
                        <a:pt x="239573" y="44407"/>
                        <a:pt x="246241" y="112034"/>
                      </a:cubicBezTo>
                      <a:cubicBezTo>
                        <a:pt x="249098" y="144419"/>
                        <a:pt x="239573" y="176804"/>
                        <a:pt x="218618" y="202522"/>
                      </a:cubicBezTo>
                      <a:cubicBezTo>
                        <a:pt x="197664" y="228239"/>
                        <a:pt x="168136" y="243479"/>
                        <a:pt x="134799" y="246337"/>
                      </a:cubicBezTo>
                      <a:cubicBezTo>
                        <a:pt x="130989" y="247289"/>
                        <a:pt x="127179" y="247289"/>
                        <a:pt x="123368" y="247289"/>
                      </a:cubicBezTo>
                      <a:close/>
                      <a:moveTo>
                        <a:pt x="124321" y="14879"/>
                      </a:moveTo>
                      <a:cubicBezTo>
                        <a:pt x="120511" y="14879"/>
                        <a:pt x="117654" y="14879"/>
                        <a:pt x="113843" y="14879"/>
                      </a:cubicBezTo>
                      <a:cubicBezTo>
                        <a:pt x="84316" y="17737"/>
                        <a:pt x="58599" y="31072"/>
                        <a:pt x="39549" y="53932"/>
                      </a:cubicBezTo>
                      <a:cubicBezTo>
                        <a:pt x="20499" y="76792"/>
                        <a:pt x="11926" y="105367"/>
                        <a:pt x="14784" y="133942"/>
                      </a:cubicBezTo>
                      <a:cubicBezTo>
                        <a:pt x="19546" y="191092"/>
                        <a:pt x="67171" y="233954"/>
                        <a:pt x="124321" y="233954"/>
                      </a:cubicBezTo>
                      <a:lnTo>
                        <a:pt x="124321" y="233954"/>
                      </a:lnTo>
                      <a:cubicBezTo>
                        <a:pt x="128131" y="233954"/>
                        <a:pt x="130989" y="233954"/>
                        <a:pt x="134799" y="233954"/>
                      </a:cubicBezTo>
                      <a:cubicBezTo>
                        <a:pt x="164326" y="231097"/>
                        <a:pt x="190043" y="217762"/>
                        <a:pt x="209093" y="194902"/>
                      </a:cubicBezTo>
                      <a:cubicBezTo>
                        <a:pt x="228143" y="172042"/>
                        <a:pt x="236716" y="143467"/>
                        <a:pt x="233859" y="114892"/>
                      </a:cubicBezTo>
                      <a:cubicBezTo>
                        <a:pt x="228143" y="57742"/>
                        <a:pt x="181471" y="14879"/>
                        <a:pt x="124321" y="14879"/>
                      </a:cubicBezTo>
                      <a:close/>
                    </a:path>
                  </a:pathLst>
                </a:custGeom>
                <a:solidFill>
                  <a:srgbClr val="FEA51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pic>
            <p:nvPicPr>
              <p:cNvPr id="102" name="Picture 101">
                <a:extLst>
                  <a:ext uri="{FF2B5EF4-FFF2-40B4-BE49-F238E27FC236}">
                    <a16:creationId xmlns:a16="http://schemas.microsoft.com/office/drawing/2014/main" xmlns="" id="{6F46871E-F673-2749-A604-2BAA3B9B22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76775" y="4257675"/>
                <a:ext cx="2724150" cy="76200"/>
              </a:xfrm>
              <a:custGeom>
                <a:avLst/>
                <a:gdLst>
                  <a:gd name="connsiteX0" fmla="*/ 101 w 2724150"/>
                  <a:gd name="connsiteY0" fmla="*/ 337 h 76200"/>
                  <a:gd name="connsiteX1" fmla="*/ 2724251 w 2724150"/>
                  <a:gd name="connsiteY1" fmla="*/ 337 h 76200"/>
                  <a:gd name="connsiteX2" fmla="*/ 2724251 w 2724150"/>
                  <a:gd name="connsiteY2" fmla="*/ 76537 h 76200"/>
                  <a:gd name="connsiteX3" fmla="*/ 101 w 2724150"/>
                  <a:gd name="connsiteY3" fmla="*/ 76537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24150" h="76200">
                    <a:moveTo>
                      <a:pt x="101" y="337"/>
                    </a:moveTo>
                    <a:lnTo>
                      <a:pt x="2724251" y="337"/>
                    </a:lnTo>
                    <a:lnTo>
                      <a:pt x="2724251" y="76537"/>
                    </a:lnTo>
                    <a:lnTo>
                      <a:pt x="101" y="76537"/>
                    </a:lnTo>
                    <a:close/>
                  </a:path>
                </a:pathLst>
              </a:custGeom>
            </p:spPr>
          </p:pic>
          <p:pic>
            <p:nvPicPr>
              <p:cNvPr id="103" name="Picture 102">
                <a:extLst>
                  <a:ext uri="{FF2B5EF4-FFF2-40B4-BE49-F238E27FC236}">
                    <a16:creationId xmlns:a16="http://schemas.microsoft.com/office/drawing/2014/main" xmlns="" id="{5DCA706B-3595-7048-8986-A7EC5D0D3D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96150" y="4286250"/>
                <a:ext cx="561975" cy="28575"/>
              </a:xfrm>
              <a:custGeom>
                <a:avLst/>
                <a:gdLst>
                  <a:gd name="connsiteX0" fmla="*/ 376 w 561975"/>
                  <a:gd name="connsiteY0" fmla="*/ 340 h 28575"/>
                  <a:gd name="connsiteX1" fmla="*/ 562351 w 561975"/>
                  <a:gd name="connsiteY1" fmla="*/ 340 h 28575"/>
                  <a:gd name="connsiteX2" fmla="*/ 562351 w 561975"/>
                  <a:gd name="connsiteY2" fmla="*/ 28915 h 28575"/>
                  <a:gd name="connsiteX3" fmla="*/ 376 w 561975"/>
                  <a:gd name="connsiteY3" fmla="*/ 2891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975" h="28575">
                    <a:moveTo>
                      <a:pt x="376" y="340"/>
                    </a:moveTo>
                    <a:lnTo>
                      <a:pt x="562351" y="340"/>
                    </a:lnTo>
                    <a:lnTo>
                      <a:pt x="562351" y="28915"/>
                    </a:lnTo>
                    <a:lnTo>
                      <a:pt x="376" y="28915"/>
                    </a:lnTo>
                    <a:close/>
                  </a:path>
                </a:pathLst>
              </a:custGeom>
            </p:spPr>
          </p:pic>
          <p:grpSp>
            <p:nvGrpSpPr>
              <p:cNvPr id="104" name="Graphic 2">
                <a:extLst>
                  <a:ext uri="{FF2B5EF4-FFF2-40B4-BE49-F238E27FC236}">
                    <a16:creationId xmlns:a16="http://schemas.microsoft.com/office/drawing/2014/main" xmlns="" id="{21BB79DB-5AF3-7A4C-AF99-F9CBA4010EAB}"/>
                  </a:ext>
                </a:extLst>
              </p:cNvPr>
              <p:cNvGrpSpPr/>
              <p:nvPr/>
            </p:nvGrpSpPr>
            <p:grpSpPr>
              <a:xfrm>
                <a:off x="7332965" y="3745230"/>
                <a:ext cx="401362" cy="533399"/>
                <a:chOff x="7332965" y="3745230"/>
                <a:chExt cx="401362" cy="533399"/>
              </a:xfrm>
              <a:solidFill>
                <a:srgbClr val="FFFFFF"/>
              </a:solidFill>
            </p:grpSpPr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xmlns="" id="{C1459132-A345-D641-ADC3-EE974C48E4F4}"/>
                    </a:ext>
                  </a:extLst>
                </p:cNvPr>
                <p:cNvSpPr/>
                <p:nvPr/>
              </p:nvSpPr>
              <p:spPr>
                <a:xfrm>
                  <a:off x="7332965" y="4055744"/>
                  <a:ext cx="401362" cy="222885"/>
                </a:xfrm>
                <a:custGeom>
                  <a:avLst/>
                  <a:gdLst>
                    <a:gd name="connsiteX0" fmla="*/ 348947 w 401362"/>
                    <a:gd name="connsiteY0" fmla="*/ 52388 h 222885"/>
                    <a:gd name="connsiteX1" fmla="*/ 338470 w 401362"/>
                    <a:gd name="connsiteY1" fmla="*/ 0 h 222885"/>
                    <a:gd name="connsiteX2" fmla="*/ 3190 w 401362"/>
                    <a:gd name="connsiteY2" fmla="*/ 0 h 222885"/>
                    <a:gd name="connsiteX3" fmla="*/ 79390 w 401362"/>
                    <a:gd name="connsiteY3" fmla="*/ 222885 h 222885"/>
                    <a:gd name="connsiteX4" fmla="*/ 285130 w 401362"/>
                    <a:gd name="connsiteY4" fmla="*/ 222885 h 222885"/>
                    <a:gd name="connsiteX5" fmla="*/ 322278 w 401362"/>
                    <a:gd name="connsiteY5" fmla="*/ 162878 h 222885"/>
                    <a:gd name="connsiteX6" fmla="*/ 343232 w 401362"/>
                    <a:gd name="connsiteY6" fmla="*/ 166688 h 222885"/>
                    <a:gd name="connsiteX7" fmla="*/ 401335 w 401362"/>
                    <a:gd name="connsiteY7" fmla="*/ 109538 h 222885"/>
                    <a:gd name="connsiteX8" fmla="*/ 348947 w 401362"/>
                    <a:gd name="connsiteY8" fmla="*/ 52388 h 222885"/>
                    <a:gd name="connsiteX9" fmla="*/ 341328 w 401362"/>
                    <a:gd name="connsiteY9" fmla="*/ 140970 h 222885"/>
                    <a:gd name="connsiteX10" fmla="*/ 333707 w 401362"/>
                    <a:gd name="connsiteY10" fmla="*/ 140018 h 222885"/>
                    <a:gd name="connsiteX11" fmla="*/ 348947 w 401362"/>
                    <a:gd name="connsiteY11" fmla="*/ 80010 h 222885"/>
                    <a:gd name="connsiteX12" fmla="*/ 372760 w 401362"/>
                    <a:gd name="connsiteY12" fmla="*/ 109538 h 222885"/>
                    <a:gd name="connsiteX13" fmla="*/ 341328 w 401362"/>
                    <a:gd name="connsiteY13" fmla="*/ 140970 h 222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1362" h="222885">
                      <a:moveTo>
                        <a:pt x="348947" y="52388"/>
                      </a:moveTo>
                      <a:cubicBezTo>
                        <a:pt x="347995" y="19050"/>
                        <a:pt x="338470" y="0"/>
                        <a:pt x="338470" y="0"/>
                      </a:cubicBezTo>
                      <a:cubicBezTo>
                        <a:pt x="338470" y="0"/>
                        <a:pt x="289892" y="0"/>
                        <a:pt x="3190" y="0"/>
                      </a:cubicBezTo>
                      <a:cubicBezTo>
                        <a:pt x="-18718" y="195263"/>
                        <a:pt x="79390" y="222885"/>
                        <a:pt x="79390" y="222885"/>
                      </a:cubicBezTo>
                      <a:cubicBezTo>
                        <a:pt x="79390" y="222885"/>
                        <a:pt x="211787" y="222885"/>
                        <a:pt x="285130" y="222885"/>
                      </a:cubicBezTo>
                      <a:cubicBezTo>
                        <a:pt x="301322" y="201930"/>
                        <a:pt x="312753" y="181928"/>
                        <a:pt x="322278" y="162878"/>
                      </a:cubicBezTo>
                      <a:cubicBezTo>
                        <a:pt x="328945" y="165735"/>
                        <a:pt x="335612" y="166688"/>
                        <a:pt x="343232" y="166688"/>
                      </a:cubicBezTo>
                      <a:cubicBezTo>
                        <a:pt x="375617" y="166688"/>
                        <a:pt x="401335" y="140970"/>
                        <a:pt x="401335" y="109538"/>
                      </a:cubicBezTo>
                      <a:cubicBezTo>
                        <a:pt x="402287" y="80010"/>
                        <a:pt x="378475" y="55245"/>
                        <a:pt x="348947" y="52388"/>
                      </a:cubicBezTo>
                      <a:close/>
                      <a:moveTo>
                        <a:pt x="341328" y="140970"/>
                      </a:moveTo>
                      <a:cubicBezTo>
                        <a:pt x="338470" y="140970"/>
                        <a:pt x="335612" y="140970"/>
                        <a:pt x="333707" y="140018"/>
                      </a:cubicBezTo>
                      <a:cubicBezTo>
                        <a:pt x="342280" y="118110"/>
                        <a:pt x="347042" y="98108"/>
                        <a:pt x="348947" y="80010"/>
                      </a:cubicBezTo>
                      <a:cubicBezTo>
                        <a:pt x="362282" y="82868"/>
                        <a:pt x="372760" y="95250"/>
                        <a:pt x="372760" y="109538"/>
                      </a:cubicBezTo>
                      <a:cubicBezTo>
                        <a:pt x="371807" y="126683"/>
                        <a:pt x="358472" y="140970"/>
                        <a:pt x="341328" y="14097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xmlns="" id="{B4A37879-DB4A-4945-9294-72A15882768D}"/>
                    </a:ext>
                  </a:extLst>
                </p:cNvPr>
                <p:cNvSpPr/>
                <p:nvPr/>
              </p:nvSpPr>
              <p:spPr>
                <a:xfrm>
                  <a:off x="7352347" y="3745230"/>
                  <a:ext cx="215265" cy="284797"/>
                </a:xfrm>
                <a:custGeom>
                  <a:avLst/>
                  <a:gdLst>
                    <a:gd name="connsiteX0" fmla="*/ 179070 w 215265"/>
                    <a:gd name="connsiteY0" fmla="*/ 284797 h 284797"/>
                    <a:gd name="connsiteX1" fmla="*/ 179070 w 215265"/>
                    <a:gd name="connsiteY1" fmla="*/ 252413 h 284797"/>
                    <a:gd name="connsiteX2" fmla="*/ 179070 w 215265"/>
                    <a:gd name="connsiteY2" fmla="*/ 226695 h 284797"/>
                    <a:gd name="connsiteX3" fmla="*/ 33338 w 215265"/>
                    <a:gd name="connsiteY3" fmla="*/ 226695 h 284797"/>
                    <a:gd name="connsiteX4" fmla="*/ 0 w 215265"/>
                    <a:gd name="connsiteY4" fmla="*/ 193357 h 284797"/>
                    <a:gd name="connsiteX5" fmla="*/ 0 w 215265"/>
                    <a:gd name="connsiteY5" fmla="*/ 182880 h 284797"/>
                    <a:gd name="connsiteX6" fmla="*/ 33338 w 215265"/>
                    <a:gd name="connsiteY6" fmla="*/ 149542 h 284797"/>
                    <a:gd name="connsiteX7" fmla="*/ 181928 w 215265"/>
                    <a:gd name="connsiteY7" fmla="*/ 149542 h 284797"/>
                    <a:gd name="connsiteX8" fmla="*/ 209550 w 215265"/>
                    <a:gd name="connsiteY8" fmla="*/ 121920 h 284797"/>
                    <a:gd name="connsiteX9" fmla="*/ 209550 w 215265"/>
                    <a:gd name="connsiteY9" fmla="*/ 116205 h 284797"/>
                    <a:gd name="connsiteX10" fmla="*/ 181928 w 215265"/>
                    <a:gd name="connsiteY10" fmla="*/ 88582 h 284797"/>
                    <a:gd name="connsiteX11" fmla="*/ 110490 w 215265"/>
                    <a:gd name="connsiteY11" fmla="*/ 88582 h 284797"/>
                    <a:gd name="connsiteX12" fmla="*/ 77153 w 215265"/>
                    <a:gd name="connsiteY12" fmla="*/ 55245 h 284797"/>
                    <a:gd name="connsiteX13" fmla="*/ 108585 w 215265"/>
                    <a:gd name="connsiteY13" fmla="*/ 23813 h 284797"/>
                    <a:gd name="connsiteX14" fmla="*/ 130493 w 215265"/>
                    <a:gd name="connsiteY14" fmla="*/ 1905 h 284797"/>
                    <a:gd name="connsiteX15" fmla="*/ 130493 w 215265"/>
                    <a:gd name="connsiteY15" fmla="*/ 0 h 284797"/>
                    <a:gd name="connsiteX16" fmla="*/ 136208 w 215265"/>
                    <a:gd name="connsiteY16" fmla="*/ 0 h 284797"/>
                    <a:gd name="connsiteX17" fmla="*/ 136208 w 215265"/>
                    <a:gd name="connsiteY17" fmla="*/ 1905 h 284797"/>
                    <a:gd name="connsiteX18" fmla="*/ 108585 w 215265"/>
                    <a:gd name="connsiteY18" fmla="*/ 29527 h 284797"/>
                    <a:gd name="connsiteX19" fmla="*/ 82868 w 215265"/>
                    <a:gd name="connsiteY19" fmla="*/ 55245 h 284797"/>
                    <a:gd name="connsiteX20" fmla="*/ 110490 w 215265"/>
                    <a:gd name="connsiteY20" fmla="*/ 82867 h 284797"/>
                    <a:gd name="connsiteX21" fmla="*/ 181928 w 215265"/>
                    <a:gd name="connsiteY21" fmla="*/ 82867 h 284797"/>
                    <a:gd name="connsiteX22" fmla="*/ 215265 w 215265"/>
                    <a:gd name="connsiteY22" fmla="*/ 116205 h 284797"/>
                    <a:gd name="connsiteX23" fmla="*/ 215265 w 215265"/>
                    <a:gd name="connsiteY23" fmla="*/ 121920 h 284797"/>
                    <a:gd name="connsiteX24" fmla="*/ 181928 w 215265"/>
                    <a:gd name="connsiteY24" fmla="*/ 155257 h 284797"/>
                    <a:gd name="connsiteX25" fmla="*/ 34290 w 215265"/>
                    <a:gd name="connsiteY25" fmla="*/ 155257 h 284797"/>
                    <a:gd name="connsiteX26" fmla="*/ 6668 w 215265"/>
                    <a:gd name="connsiteY26" fmla="*/ 182880 h 284797"/>
                    <a:gd name="connsiteX27" fmla="*/ 6668 w 215265"/>
                    <a:gd name="connsiteY27" fmla="*/ 193357 h 284797"/>
                    <a:gd name="connsiteX28" fmla="*/ 34290 w 215265"/>
                    <a:gd name="connsiteY28" fmla="*/ 220980 h 284797"/>
                    <a:gd name="connsiteX29" fmla="*/ 184785 w 215265"/>
                    <a:gd name="connsiteY29" fmla="*/ 220980 h 284797"/>
                    <a:gd name="connsiteX30" fmla="*/ 185738 w 215265"/>
                    <a:gd name="connsiteY30" fmla="*/ 222885 h 284797"/>
                    <a:gd name="connsiteX31" fmla="*/ 185738 w 215265"/>
                    <a:gd name="connsiteY31" fmla="*/ 252413 h 284797"/>
                    <a:gd name="connsiteX32" fmla="*/ 185738 w 215265"/>
                    <a:gd name="connsiteY32" fmla="*/ 283845 h 284797"/>
                    <a:gd name="connsiteX33" fmla="*/ 179070 w 215265"/>
                    <a:gd name="connsiteY33" fmla="*/ 284797 h 284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15265" h="284797">
                      <a:moveTo>
                        <a:pt x="179070" y="284797"/>
                      </a:moveTo>
                      <a:cubicBezTo>
                        <a:pt x="179070" y="284797"/>
                        <a:pt x="177165" y="273367"/>
                        <a:pt x="179070" y="252413"/>
                      </a:cubicBezTo>
                      <a:cubicBezTo>
                        <a:pt x="180022" y="238125"/>
                        <a:pt x="180022" y="230505"/>
                        <a:pt x="179070" y="226695"/>
                      </a:cubicBezTo>
                      <a:lnTo>
                        <a:pt x="33338" y="226695"/>
                      </a:lnTo>
                      <a:cubicBezTo>
                        <a:pt x="15240" y="226695"/>
                        <a:pt x="0" y="211455"/>
                        <a:pt x="0" y="193357"/>
                      </a:cubicBezTo>
                      <a:lnTo>
                        <a:pt x="0" y="182880"/>
                      </a:lnTo>
                      <a:cubicBezTo>
                        <a:pt x="0" y="164782"/>
                        <a:pt x="15240" y="149542"/>
                        <a:pt x="33338" y="149542"/>
                      </a:cubicBezTo>
                      <a:lnTo>
                        <a:pt x="181928" y="149542"/>
                      </a:lnTo>
                      <a:cubicBezTo>
                        <a:pt x="197168" y="149542"/>
                        <a:pt x="209550" y="137160"/>
                        <a:pt x="209550" y="121920"/>
                      </a:cubicBezTo>
                      <a:lnTo>
                        <a:pt x="209550" y="116205"/>
                      </a:lnTo>
                      <a:cubicBezTo>
                        <a:pt x="209550" y="100965"/>
                        <a:pt x="197168" y="88582"/>
                        <a:pt x="181928" y="88582"/>
                      </a:cubicBezTo>
                      <a:lnTo>
                        <a:pt x="110490" y="88582"/>
                      </a:lnTo>
                      <a:cubicBezTo>
                        <a:pt x="92393" y="88582"/>
                        <a:pt x="77153" y="73342"/>
                        <a:pt x="77153" y="55245"/>
                      </a:cubicBezTo>
                      <a:cubicBezTo>
                        <a:pt x="77153" y="38100"/>
                        <a:pt x="91440" y="23813"/>
                        <a:pt x="108585" y="23813"/>
                      </a:cubicBezTo>
                      <a:cubicBezTo>
                        <a:pt x="120968" y="23813"/>
                        <a:pt x="130493" y="13335"/>
                        <a:pt x="130493" y="1905"/>
                      </a:cubicBezTo>
                      <a:lnTo>
                        <a:pt x="130493" y="0"/>
                      </a:lnTo>
                      <a:lnTo>
                        <a:pt x="136208" y="0"/>
                      </a:lnTo>
                      <a:lnTo>
                        <a:pt x="136208" y="1905"/>
                      </a:lnTo>
                      <a:cubicBezTo>
                        <a:pt x="136208" y="17145"/>
                        <a:pt x="123825" y="29527"/>
                        <a:pt x="108585" y="29527"/>
                      </a:cubicBezTo>
                      <a:cubicBezTo>
                        <a:pt x="94297" y="29527"/>
                        <a:pt x="82868" y="40957"/>
                        <a:pt x="82868" y="55245"/>
                      </a:cubicBezTo>
                      <a:cubicBezTo>
                        <a:pt x="82868" y="70485"/>
                        <a:pt x="95250" y="82867"/>
                        <a:pt x="110490" y="82867"/>
                      </a:cubicBezTo>
                      <a:lnTo>
                        <a:pt x="181928" y="82867"/>
                      </a:lnTo>
                      <a:cubicBezTo>
                        <a:pt x="200025" y="82867"/>
                        <a:pt x="215265" y="98107"/>
                        <a:pt x="215265" y="116205"/>
                      </a:cubicBezTo>
                      <a:lnTo>
                        <a:pt x="215265" y="121920"/>
                      </a:lnTo>
                      <a:cubicBezTo>
                        <a:pt x="215265" y="140017"/>
                        <a:pt x="200025" y="155257"/>
                        <a:pt x="181928" y="155257"/>
                      </a:cubicBezTo>
                      <a:lnTo>
                        <a:pt x="34290" y="155257"/>
                      </a:lnTo>
                      <a:cubicBezTo>
                        <a:pt x="19050" y="155257"/>
                        <a:pt x="6668" y="167640"/>
                        <a:pt x="6668" y="182880"/>
                      </a:cubicBezTo>
                      <a:lnTo>
                        <a:pt x="6668" y="193357"/>
                      </a:lnTo>
                      <a:cubicBezTo>
                        <a:pt x="6668" y="208597"/>
                        <a:pt x="19050" y="220980"/>
                        <a:pt x="34290" y="220980"/>
                      </a:cubicBezTo>
                      <a:lnTo>
                        <a:pt x="184785" y="220980"/>
                      </a:lnTo>
                      <a:lnTo>
                        <a:pt x="185738" y="222885"/>
                      </a:lnTo>
                      <a:cubicBezTo>
                        <a:pt x="185738" y="222885"/>
                        <a:pt x="187643" y="230505"/>
                        <a:pt x="185738" y="252413"/>
                      </a:cubicBezTo>
                      <a:cubicBezTo>
                        <a:pt x="183833" y="273367"/>
                        <a:pt x="185738" y="283845"/>
                        <a:pt x="185738" y="283845"/>
                      </a:cubicBezTo>
                      <a:lnTo>
                        <a:pt x="179070" y="28479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5" name="Graphic 2">
                <a:extLst>
                  <a:ext uri="{FF2B5EF4-FFF2-40B4-BE49-F238E27FC236}">
                    <a16:creationId xmlns:a16="http://schemas.microsoft.com/office/drawing/2014/main" xmlns="" id="{D2A89D2D-4664-1542-980E-5AB66E33A56B}"/>
                  </a:ext>
                </a:extLst>
              </p:cNvPr>
              <p:cNvGrpSpPr/>
              <p:nvPr/>
            </p:nvGrpSpPr>
            <p:grpSpPr>
              <a:xfrm>
                <a:off x="4953000" y="2883217"/>
                <a:ext cx="2207894" cy="1389697"/>
                <a:chOff x="4953000" y="2883217"/>
                <a:chExt cx="2207894" cy="1389697"/>
              </a:xfrm>
            </p:grpSpPr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xmlns="" id="{1190B6A2-A33E-AA42-8BC4-B78252F811DF}"/>
                    </a:ext>
                  </a:extLst>
                </p:cNvPr>
                <p:cNvSpPr/>
                <p:nvPr/>
              </p:nvSpPr>
              <p:spPr>
                <a:xfrm>
                  <a:off x="5142547" y="2883217"/>
                  <a:ext cx="1884045" cy="1277302"/>
                </a:xfrm>
                <a:custGeom>
                  <a:avLst/>
                  <a:gdLst>
                    <a:gd name="connsiteX0" fmla="*/ 1884045 w 1884045"/>
                    <a:gd name="connsiteY0" fmla="*/ 1277302 h 1277302"/>
                    <a:gd name="connsiteX1" fmla="*/ 0 w 1884045"/>
                    <a:gd name="connsiteY1" fmla="*/ 1277302 h 1277302"/>
                    <a:gd name="connsiteX2" fmla="*/ 0 w 1884045"/>
                    <a:gd name="connsiteY2" fmla="*/ 60008 h 1277302"/>
                    <a:gd name="connsiteX3" fmla="*/ 60008 w 1884045"/>
                    <a:gd name="connsiteY3" fmla="*/ 0 h 1277302"/>
                    <a:gd name="connsiteX4" fmla="*/ 1844040 w 1884045"/>
                    <a:gd name="connsiteY4" fmla="*/ 0 h 1277302"/>
                    <a:gd name="connsiteX5" fmla="*/ 1884045 w 1884045"/>
                    <a:gd name="connsiteY5" fmla="*/ 40005 h 1277302"/>
                    <a:gd name="connsiteX6" fmla="*/ 1884045 w 1884045"/>
                    <a:gd name="connsiteY6" fmla="*/ 1277302 h 1277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84045" h="1277302">
                      <a:moveTo>
                        <a:pt x="1884045" y="1277302"/>
                      </a:moveTo>
                      <a:lnTo>
                        <a:pt x="0" y="1277302"/>
                      </a:lnTo>
                      <a:lnTo>
                        <a:pt x="0" y="60008"/>
                      </a:lnTo>
                      <a:cubicBezTo>
                        <a:pt x="0" y="26670"/>
                        <a:pt x="26670" y="0"/>
                        <a:pt x="60008" y="0"/>
                      </a:cubicBezTo>
                      <a:lnTo>
                        <a:pt x="1844040" y="0"/>
                      </a:lnTo>
                      <a:cubicBezTo>
                        <a:pt x="1865948" y="0"/>
                        <a:pt x="1884045" y="18098"/>
                        <a:pt x="1884045" y="40005"/>
                      </a:cubicBezTo>
                      <a:lnTo>
                        <a:pt x="1884045" y="1277302"/>
                      </a:lnTo>
                      <a:close/>
                    </a:path>
                  </a:pathLst>
                </a:custGeom>
                <a:solidFill>
                  <a:srgbClr val="1E24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xmlns="" id="{8BF3BCD1-E12D-D745-8A9E-4EFDB4ECF81E}"/>
                    </a:ext>
                  </a:extLst>
                </p:cNvPr>
                <p:cNvSpPr/>
                <p:nvPr/>
              </p:nvSpPr>
              <p:spPr>
                <a:xfrm>
                  <a:off x="5214937" y="2955607"/>
                  <a:ext cx="1739265" cy="1113472"/>
                </a:xfrm>
                <a:custGeom>
                  <a:avLst/>
                  <a:gdLst>
                    <a:gd name="connsiteX0" fmla="*/ 0 w 1739265"/>
                    <a:gd name="connsiteY0" fmla="*/ 1113473 h 1113472"/>
                    <a:gd name="connsiteX1" fmla="*/ 0 w 1739265"/>
                    <a:gd name="connsiteY1" fmla="*/ 19050 h 1113472"/>
                    <a:gd name="connsiteX2" fmla="*/ 19050 w 1739265"/>
                    <a:gd name="connsiteY2" fmla="*/ 0 h 1113472"/>
                    <a:gd name="connsiteX3" fmla="*/ 1720215 w 1739265"/>
                    <a:gd name="connsiteY3" fmla="*/ 0 h 1113472"/>
                    <a:gd name="connsiteX4" fmla="*/ 1739265 w 1739265"/>
                    <a:gd name="connsiteY4" fmla="*/ 19050 h 1113472"/>
                    <a:gd name="connsiteX5" fmla="*/ 1739265 w 1739265"/>
                    <a:gd name="connsiteY5" fmla="*/ 1113473 h 1113472"/>
                    <a:gd name="connsiteX6" fmla="*/ 0 w 1739265"/>
                    <a:gd name="connsiteY6" fmla="*/ 1113473 h 1113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265" h="1113472">
                      <a:moveTo>
                        <a:pt x="0" y="1113473"/>
                      </a:moveTo>
                      <a:lnTo>
                        <a:pt x="0" y="19050"/>
                      </a:lnTo>
                      <a:cubicBezTo>
                        <a:pt x="0" y="8572"/>
                        <a:pt x="8572" y="0"/>
                        <a:pt x="19050" y="0"/>
                      </a:cubicBezTo>
                      <a:lnTo>
                        <a:pt x="1720215" y="0"/>
                      </a:lnTo>
                      <a:cubicBezTo>
                        <a:pt x="1730693" y="0"/>
                        <a:pt x="1739265" y="8572"/>
                        <a:pt x="1739265" y="19050"/>
                      </a:cubicBezTo>
                      <a:lnTo>
                        <a:pt x="1739265" y="1113473"/>
                      </a:lnTo>
                      <a:lnTo>
                        <a:pt x="0" y="11134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" name="Freeform: Shape 140">
                  <a:extLst>
                    <a:ext uri="{FF2B5EF4-FFF2-40B4-BE49-F238E27FC236}">
                      <a16:creationId xmlns:a16="http://schemas.microsoft.com/office/drawing/2014/main" xmlns="" id="{806461CB-AB46-7F47-9971-BB0E45024A84}"/>
                    </a:ext>
                  </a:extLst>
                </p:cNvPr>
                <p:cNvSpPr/>
                <p:nvPr/>
              </p:nvSpPr>
              <p:spPr>
                <a:xfrm>
                  <a:off x="4953000" y="4158615"/>
                  <a:ext cx="2207894" cy="61912"/>
                </a:xfrm>
                <a:custGeom>
                  <a:avLst/>
                  <a:gdLst>
                    <a:gd name="connsiteX0" fmla="*/ 2207895 w 2207894"/>
                    <a:gd name="connsiteY0" fmla="*/ 0 h 61912"/>
                    <a:gd name="connsiteX1" fmla="*/ 1257300 w 2207894"/>
                    <a:gd name="connsiteY1" fmla="*/ 0 h 61912"/>
                    <a:gd name="connsiteX2" fmla="*/ 950595 w 2207894"/>
                    <a:gd name="connsiteY2" fmla="*/ 0 h 61912"/>
                    <a:gd name="connsiteX3" fmla="*/ 0 w 2207894"/>
                    <a:gd name="connsiteY3" fmla="*/ 0 h 61912"/>
                    <a:gd name="connsiteX4" fmla="*/ 0 w 2207894"/>
                    <a:gd name="connsiteY4" fmla="*/ 61913 h 61912"/>
                    <a:gd name="connsiteX5" fmla="*/ 2207895 w 2207894"/>
                    <a:gd name="connsiteY5" fmla="*/ 61913 h 61912"/>
                    <a:gd name="connsiteX6" fmla="*/ 2207895 w 2207894"/>
                    <a:gd name="connsiteY6" fmla="*/ 0 h 6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07894" h="61912">
                      <a:moveTo>
                        <a:pt x="2207895" y="0"/>
                      </a:moveTo>
                      <a:lnTo>
                        <a:pt x="1257300" y="0"/>
                      </a:lnTo>
                      <a:cubicBezTo>
                        <a:pt x="1151573" y="0"/>
                        <a:pt x="1023938" y="0"/>
                        <a:pt x="950595" y="0"/>
                      </a:cubicBezTo>
                      <a:lnTo>
                        <a:pt x="0" y="0"/>
                      </a:lnTo>
                      <a:lnTo>
                        <a:pt x="0" y="61913"/>
                      </a:lnTo>
                      <a:lnTo>
                        <a:pt x="2207895" y="61913"/>
                      </a:lnTo>
                      <a:lnTo>
                        <a:pt x="220789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xmlns="" id="{37D705AD-54A6-9D46-A6AB-0C1086809EE7}"/>
                    </a:ext>
                  </a:extLst>
                </p:cNvPr>
                <p:cNvSpPr/>
                <p:nvPr/>
              </p:nvSpPr>
              <p:spPr>
                <a:xfrm>
                  <a:off x="4953000" y="4220527"/>
                  <a:ext cx="2207894" cy="52387"/>
                </a:xfrm>
                <a:custGeom>
                  <a:avLst/>
                  <a:gdLst>
                    <a:gd name="connsiteX0" fmla="*/ 0 w 2207894"/>
                    <a:gd name="connsiteY0" fmla="*/ 0 h 52387"/>
                    <a:gd name="connsiteX1" fmla="*/ 0 w 2207894"/>
                    <a:gd name="connsiteY1" fmla="*/ 953 h 52387"/>
                    <a:gd name="connsiteX2" fmla="*/ 57150 w 2207894"/>
                    <a:gd name="connsiteY2" fmla="*/ 52388 h 52387"/>
                    <a:gd name="connsiteX3" fmla="*/ 1975485 w 2207894"/>
                    <a:gd name="connsiteY3" fmla="*/ 52388 h 52387"/>
                    <a:gd name="connsiteX4" fmla="*/ 2207895 w 2207894"/>
                    <a:gd name="connsiteY4" fmla="*/ 953 h 52387"/>
                    <a:gd name="connsiteX5" fmla="*/ 2207895 w 2207894"/>
                    <a:gd name="connsiteY5" fmla="*/ 0 h 52387"/>
                    <a:gd name="connsiteX6" fmla="*/ 0 w 2207894"/>
                    <a:gd name="connsiteY6" fmla="*/ 0 h 52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07894" h="52387">
                      <a:moveTo>
                        <a:pt x="0" y="0"/>
                      </a:moveTo>
                      <a:lnTo>
                        <a:pt x="0" y="953"/>
                      </a:lnTo>
                      <a:cubicBezTo>
                        <a:pt x="0" y="953"/>
                        <a:pt x="20003" y="52388"/>
                        <a:pt x="57150" y="52388"/>
                      </a:cubicBezTo>
                      <a:lnTo>
                        <a:pt x="1975485" y="52388"/>
                      </a:lnTo>
                      <a:cubicBezTo>
                        <a:pt x="2184083" y="52388"/>
                        <a:pt x="2197418" y="28575"/>
                        <a:pt x="2207895" y="953"/>
                      </a:cubicBezTo>
                      <a:lnTo>
                        <a:pt x="22078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E24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" name="Freeform: Shape 142">
                  <a:extLst>
                    <a:ext uri="{FF2B5EF4-FFF2-40B4-BE49-F238E27FC236}">
                      <a16:creationId xmlns:a16="http://schemas.microsoft.com/office/drawing/2014/main" xmlns="" id="{9AC1F72C-48C1-2845-9C09-EBA964E18B22}"/>
                    </a:ext>
                  </a:extLst>
                </p:cNvPr>
                <p:cNvSpPr/>
                <p:nvPr/>
              </p:nvSpPr>
              <p:spPr>
                <a:xfrm>
                  <a:off x="5927407" y="4189094"/>
                  <a:ext cx="258127" cy="20002"/>
                </a:xfrm>
                <a:custGeom>
                  <a:avLst/>
                  <a:gdLst>
                    <a:gd name="connsiteX0" fmla="*/ 0 w 258127"/>
                    <a:gd name="connsiteY0" fmla="*/ 13335 h 20002"/>
                    <a:gd name="connsiteX1" fmla="*/ 6667 w 258127"/>
                    <a:gd name="connsiteY1" fmla="*/ 20003 h 20002"/>
                    <a:gd name="connsiteX2" fmla="*/ 251460 w 258127"/>
                    <a:gd name="connsiteY2" fmla="*/ 20003 h 20002"/>
                    <a:gd name="connsiteX3" fmla="*/ 258127 w 258127"/>
                    <a:gd name="connsiteY3" fmla="*/ 13335 h 20002"/>
                    <a:gd name="connsiteX4" fmla="*/ 258127 w 258127"/>
                    <a:gd name="connsiteY4" fmla="*/ 6668 h 20002"/>
                    <a:gd name="connsiteX5" fmla="*/ 251460 w 258127"/>
                    <a:gd name="connsiteY5" fmla="*/ 0 h 20002"/>
                    <a:gd name="connsiteX6" fmla="*/ 6667 w 258127"/>
                    <a:gd name="connsiteY6" fmla="*/ 0 h 20002"/>
                    <a:gd name="connsiteX7" fmla="*/ 0 w 258127"/>
                    <a:gd name="connsiteY7" fmla="*/ 6668 h 20002"/>
                    <a:gd name="connsiteX8" fmla="*/ 0 w 258127"/>
                    <a:gd name="connsiteY8" fmla="*/ 13335 h 20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127" h="20002">
                      <a:moveTo>
                        <a:pt x="0" y="13335"/>
                      </a:moveTo>
                      <a:cubicBezTo>
                        <a:pt x="0" y="17145"/>
                        <a:pt x="2858" y="20003"/>
                        <a:pt x="6667" y="20003"/>
                      </a:cubicBezTo>
                      <a:lnTo>
                        <a:pt x="251460" y="20003"/>
                      </a:lnTo>
                      <a:cubicBezTo>
                        <a:pt x="255270" y="20003"/>
                        <a:pt x="258127" y="17145"/>
                        <a:pt x="258127" y="13335"/>
                      </a:cubicBezTo>
                      <a:lnTo>
                        <a:pt x="258127" y="6668"/>
                      </a:lnTo>
                      <a:cubicBezTo>
                        <a:pt x="258127" y="2858"/>
                        <a:pt x="255270" y="0"/>
                        <a:pt x="251460" y="0"/>
                      </a:cubicBezTo>
                      <a:lnTo>
                        <a:pt x="6667" y="0"/>
                      </a:lnTo>
                      <a:cubicBezTo>
                        <a:pt x="2858" y="0"/>
                        <a:pt x="0" y="2858"/>
                        <a:pt x="0" y="6668"/>
                      </a:cubicBezTo>
                      <a:lnTo>
                        <a:pt x="0" y="13335"/>
                      </a:lnTo>
                      <a:close/>
                    </a:path>
                  </a:pathLst>
                </a:custGeom>
                <a:solidFill>
                  <a:srgbClr val="1E24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44" name="Graphic 2">
                  <a:extLst>
                    <a:ext uri="{FF2B5EF4-FFF2-40B4-BE49-F238E27FC236}">
                      <a16:creationId xmlns:a16="http://schemas.microsoft.com/office/drawing/2014/main" xmlns="" id="{9C91E609-6DD4-FD4A-9C3F-24F6968A0D50}"/>
                    </a:ext>
                  </a:extLst>
                </p:cNvPr>
                <p:cNvGrpSpPr/>
                <p:nvPr/>
              </p:nvGrpSpPr>
              <p:grpSpPr>
                <a:xfrm>
                  <a:off x="6747509" y="3104197"/>
                  <a:ext cx="67627" cy="14287"/>
                  <a:chOff x="6747509" y="3104197"/>
                  <a:chExt cx="67627" cy="14287"/>
                </a:xfrm>
                <a:solidFill>
                  <a:srgbClr val="FFFFFF"/>
                </a:solidFill>
              </p:grpSpPr>
              <p:sp>
                <p:nvSpPr>
                  <p:cNvPr id="160" name="Freeform: Shape 159">
                    <a:extLst>
                      <a:ext uri="{FF2B5EF4-FFF2-40B4-BE49-F238E27FC236}">
                        <a16:creationId xmlns:a16="http://schemas.microsoft.com/office/drawing/2014/main" xmlns="" id="{055AF2ED-7424-D042-9055-91C925002259}"/>
                      </a:ext>
                    </a:extLst>
                  </p:cNvPr>
                  <p:cNvSpPr/>
                  <p:nvPr/>
                </p:nvSpPr>
                <p:spPr>
                  <a:xfrm>
                    <a:off x="6752272" y="3108959"/>
                    <a:ext cx="57150" cy="9525"/>
                  </a:xfrm>
                  <a:custGeom>
                    <a:avLst/>
                    <a:gdLst>
                      <a:gd name="connsiteX0" fmla="*/ 0 w 57150"/>
                      <a:gd name="connsiteY0" fmla="*/ 0 h 9525"/>
                      <a:gd name="connsiteX1" fmla="*/ 57150 w 57150"/>
                      <a:gd name="connsiteY1" fmla="*/ 0 h 9525"/>
                      <a:gd name="connsiteX2" fmla="*/ 0 w 57150"/>
                      <a:gd name="connsiteY2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7150" h="9525">
                        <a:moveTo>
                          <a:pt x="0" y="0"/>
                        </a:moveTo>
                        <a:lnTo>
                          <a:pt x="5715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1" name="Freeform: Shape 160">
                    <a:extLst>
                      <a:ext uri="{FF2B5EF4-FFF2-40B4-BE49-F238E27FC236}">
                        <a16:creationId xmlns:a16="http://schemas.microsoft.com/office/drawing/2014/main" xmlns="" id="{16D47C33-1FB4-3343-80CF-48D63954DC9D}"/>
                      </a:ext>
                    </a:extLst>
                  </p:cNvPr>
                  <p:cNvSpPr/>
                  <p:nvPr/>
                </p:nvSpPr>
                <p:spPr>
                  <a:xfrm>
                    <a:off x="6747509" y="3104197"/>
                    <a:ext cx="67627" cy="10477"/>
                  </a:xfrm>
                  <a:custGeom>
                    <a:avLst/>
                    <a:gdLst>
                      <a:gd name="connsiteX0" fmla="*/ 0 w 67627"/>
                      <a:gd name="connsiteY0" fmla="*/ 0 h 10477"/>
                      <a:gd name="connsiteX1" fmla="*/ 67628 w 67627"/>
                      <a:gd name="connsiteY1" fmla="*/ 0 h 10477"/>
                      <a:gd name="connsiteX2" fmla="*/ 0 w 67627"/>
                      <a:gd name="connsiteY2" fmla="*/ 0 h 10477"/>
                      <a:gd name="connsiteX3" fmla="*/ 57150 w 67627"/>
                      <a:gd name="connsiteY3" fmla="*/ 10478 h 10477"/>
                      <a:gd name="connsiteX4" fmla="*/ 10478 w 67627"/>
                      <a:gd name="connsiteY4" fmla="*/ 10478 h 10477"/>
                      <a:gd name="connsiteX5" fmla="*/ 57150 w 67627"/>
                      <a:gd name="connsiteY5" fmla="*/ 10478 h 104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7627" h="10477">
                        <a:moveTo>
                          <a:pt x="0" y="0"/>
                        </a:moveTo>
                        <a:lnTo>
                          <a:pt x="67628" y="0"/>
                        </a:lnTo>
                        <a:lnTo>
                          <a:pt x="0" y="0"/>
                        </a:lnTo>
                        <a:close/>
                        <a:moveTo>
                          <a:pt x="57150" y="10478"/>
                        </a:moveTo>
                        <a:lnTo>
                          <a:pt x="10478" y="10478"/>
                        </a:lnTo>
                        <a:lnTo>
                          <a:pt x="57150" y="1047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5" name="Freeform: Shape 144">
                  <a:extLst>
                    <a:ext uri="{FF2B5EF4-FFF2-40B4-BE49-F238E27FC236}">
                      <a16:creationId xmlns:a16="http://schemas.microsoft.com/office/drawing/2014/main" xmlns="" id="{394B0C02-365D-AD4D-BB71-9503A7CA6611}"/>
                    </a:ext>
                  </a:extLst>
                </p:cNvPr>
                <p:cNvSpPr/>
                <p:nvPr/>
              </p:nvSpPr>
              <p:spPr>
                <a:xfrm>
                  <a:off x="5262562" y="2987040"/>
                  <a:ext cx="1635442" cy="1022985"/>
                </a:xfrm>
                <a:custGeom>
                  <a:avLst/>
                  <a:gdLst>
                    <a:gd name="connsiteX0" fmla="*/ 0 w 1635442"/>
                    <a:gd name="connsiteY0" fmla="*/ 0 h 1022985"/>
                    <a:gd name="connsiteX1" fmla="*/ 1635443 w 1635442"/>
                    <a:gd name="connsiteY1" fmla="*/ 0 h 1022985"/>
                    <a:gd name="connsiteX2" fmla="*/ 1635443 w 1635442"/>
                    <a:gd name="connsiteY2" fmla="*/ 1022985 h 1022985"/>
                    <a:gd name="connsiteX3" fmla="*/ 0 w 1635442"/>
                    <a:gd name="connsiteY3" fmla="*/ 1022985 h 1022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5442" h="1022985">
                      <a:moveTo>
                        <a:pt x="0" y="0"/>
                      </a:moveTo>
                      <a:lnTo>
                        <a:pt x="1635443" y="0"/>
                      </a:lnTo>
                      <a:lnTo>
                        <a:pt x="1635443" y="1022985"/>
                      </a:lnTo>
                      <a:lnTo>
                        <a:pt x="0" y="102298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" name="Freeform: Shape 145">
                  <a:extLst>
                    <a:ext uri="{FF2B5EF4-FFF2-40B4-BE49-F238E27FC236}">
                      <a16:creationId xmlns:a16="http://schemas.microsoft.com/office/drawing/2014/main" xmlns="" id="{CC16AD97-6FDF-9840-825D-45A9CA665CEB}"/>
                    </a:ext>
                  </a:extLst>
                </p:cNvPr>
                <p:cNvSpPr/>
                <p:nvPr/>
              </p:nvSpPr>
              <p:spPr>
                <a:xfrm>
                  <a:off x="5272087" y="3002279"/>
                  <a:ext cx="1623059" cy="105727"/>
                </a:xfrm>
                <a:custGeom>
                  <a:avLst/>
                  <a:gdLst>
                    <a:gd name="connsiteX0" fmla="*/ 1623060 w 1623059"/>
                    <a:gd name="connsiteY0" fmla="*/ 36195 h 105727"/>
                    <a:gd name="connsiteX1" fmla="*/ 1590675 w 1623059"/>
                    <a:gd name="connsiteY1" fmla="*/ 0 h 105727"/>
                    <a:gd name="connsiteX2" fmla="*/ 24765 w 1623059"/>
                    <a:gd name="connsiteY2" fmla="*/ 0 h 105727"/>
                    <a:gd name="connsiteX3" fmla="*/ 0 w 1623059"/>
                    <a:gd name="connsiteY3" fmla="*/ 36195 h 105727"/>
                    <a:gd name="connsiteX4" fmla="*/ 0 w 1623059"/>
                    <a:gd name="connsiteY4" fmla="*/ 105728 h 105727"/>
                    <a:gd name="connsiteX5" fmla="*/ 1623060 w 1623059"/>
                    <a:gd name="connsiteY5" fmla="*/ 105728 h 105727"/>
                    <a:gd name="connsiteX6" fmla="*/ 1623060 w 1623059"/>
                    <a:gd name="connsiteY6" fmla="*/ 36195 h 10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23059" h="105727">
                      <a:moveTo>
                        <a:pt x="1623060" y="36195"/>
                      </a:moveTo>
                      <a:cubicBezTo>
                        <a:pt x="1623060" y="20955"/>
                        <a:pt x="1606868" y="0"/>
                        <a:pt x="1590675" y="0"/>
                      </a:cubicBezTo>
                      <a:lnTo>
                        <a:pt x="24765" y="0"/>
                      </a:lnTo>
                      <a:cubicBezTo>
                        <a:pt x="8572" y="0"/>
                        <a:pt x="0" y="20955"/>
                        <a:pt x="0" y="36195"/>
                      </a:cubicBezTo>
                      <a:lnTo>
                        <a:pt x="0" y="105728"/>
                      </a:lnTo>
                      <a:lnTo>
                        <a:pt x="1623060" y="105728"/>
                      </a:lnTo>
                      <a:lnTo>
                        <a:pt x="1623060" y="36195"/>
                      </a:lnTo>
                      <a:close/>
                    </a:path>
                  </a:pathLst>
                </a:custGeom>
                <a:solidFill>
                  <a:srgbClr val="E8EEE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47" name="Graphic 2">
                  <a:extLst>
                    <a:ext uri="{FF2B5EF4-FFF2-40B4-BE49-F238E27FC236}">
                      <a16:creationId xmlns:a16="http://schemas.microsoft.com/office/drawing/2014/main" xmlns="" id="{DA2D5679-09D1-7348-B19F-CCCB2FC442A8}"/>
                    </a:ext>
                  </a:extLst>
                </p:cNvPr>
                <p:cNvGrpSpPr/>
                <p:nvPr/>
              </p:nvGrpSpPr>
              <p:grpSpPr>
                <a:xfrm>
                  <a:off x="5363527" y="3026092"/>
                  <a:ext cx="226694" cy="55245"/>
                  <a:chOff x="5363527" y="3026092"/>
                  <a:chExt cx="226694" cy="55245"/>
                </a:xfrm>
              </p:grpSpPr>
              <p:sp>
                <p:nvSpPr>
                  <p:cNvPr id="157" name="Freeform: Shape 156">
                    <a:extLst>
                      <a:ext uri="{FF2B5EF4-FFF2-40B4-BE49-F238E27FC236}">
                        <a16:creationId xmlns:a16="http://schemas.microsoft.com/office/drawing/2014/main" xmlns="" id="{DCC68164-DF60-A243-A00E-45DBB1FA06EC}"/>
                      </a:ext>
                    </a:extLst>
                  </p:cNvPr>
                  <p:cNvSpPr/>
                  <p:nvPr/>
                </p:nvSpPr>
                <p:spPr>
                  <a:xfrm>
                    <a:off x="5363527" y="3026092"/>
                    <a:ext cx="55244" cy="55245"/>
                  </a:xfrm>
                  <a:custGeom>
                    <a:avLst/>
                    <a:gdLst>
                      <a:gd name="connsiteX0" fmla="*/ 55245 w 55244"/>
                      <a:gd name="connsiteY0" fmla="*/ 27623 h 55245"/>
                      <a:gd name="connsiteX1" fmla="*/ 27622 w 55244"/>
                      <a:gd name="connsiteY1" fmla="*/ 0 h 55245"/>
                      <a:gd name="connsiteX2" fmla="*/ 0 w 55244"/>
                      <a:gd name="connsiteY2" fmla="*/ 27623 h 55245"/>
                      <a:gd name="connsiteX3" fmla="*/ 27622 w 55244"/>
                      <a:gd name="connsiteY3" fmla="*/ 55245 h 55245"/>
                      <a:gd name="connsiteX4" fmla="*/ 55245 w 55244"/>
                      <a:gd name="connsiteY4" fmla="*/ 27623 h 55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244" h="55245">
                        <a:moveTo>
                          <a:pt x="55245" y="27623"/>
                        </a:moveTo>
                        <a:cubicBezTo>
                          <a:pt x="55245" y="12383"/>
                          <a:pt x="42863" y="0"/>
                          <a:pt x="27622" y="0"/>
                        </a:cubicBezTo>
                        <a:cubicBezTo>
                          <a:pt x="12382" y="0"/>
                          <a:pt x="0" y="12383"/>
                          <a:pt x="0" y="27623"/>
                        </a:cubicBezTo>
                        <a:cubicBezTo>
                          <a:pt x="0" y="42863"/>
                          <a:pt x="12382" y="55245"/>
                          <a:pt x="27622" y="55245"/>
                        </a:cubicBezTo>
                        <a:cubicBezTo>
                          <a:pt x="43815" y="54292"/>
                          <a:pt x="55245" y="41910"/>
                          <a:pt x="55245" y="27623"/>
                        </a:cubicBezTo>
                        <a:close/>
                      </a:path>
                    </a:pathLst>
                  </a:custGeom>
                  <a:solidFill>
                    <a:srgbClr val="DE3F1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8" name="Freeform: Shape 157">
                    <a:extLst>
                      <a:ext uri="{FF2B5EF4-FFF2-40B4-BE49-F238E27FC236}">
                        <a16:creationId xmlns:a16="http://schemas.microsoft.com/office/drawing/2014/main" xmlns="" id="{3894F2B1-9635-934A-BB3F-DFAB64558959}"/>
                      </a:ext>
                    </a:extLst>
                  </p:cNvPr>
                  <p:cNvSpPr/>
                  <p:nvPr/>
                </p:nvSpPr>
                <p:spPr>
                  <a:xfrm>
                    <a:off x="5453062" y="3026092"/>
                    <a:ext cx="55245" cy="55245"/>
                  </a:xfrm>
                  <a:custGeom>
                    <a:avLst/>
                    <a:gdLst>
                      <a:gd name="connsiteX0" fmla="*/ 55245 w 55245"/>
                      <a:gd name="connsiteY0" fmla="*/ 27623 h 55245"/>
                      <a:gd name="connsiteX1" fmla="*/ 27622 w 55245"/>
                      <a:gd name="connsiteY1" fmla="*/ 0 h 55245"/>
                      <a:gd name="connsiteX2" fmla="*/ 0 w 55245"/>
                      <a:gd name="connsiteY2" fmla="*/ 27623 h 55245"/>
                      <a:gd name="connsiteX3" fmla="*/ 27622 w 55245"/>
                      <a:gd name="connsiteY3" fmla="*/ 55245 h 55245"/>
                      <a:gd name="connsiteX4" fmla="*/ 55245 w 55245"/>
                      <a:gd name="connsiteY4" fmla="*/ 27623 h 55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245" h="55245">
                        <a:moveTo>
                          <a:pt x="55245" y="27623"/>
                        </a:moveTo>
                        <a:cubicBezTo>
                          <a:pt x="55245" y="12383"/>
                          <a:pt x="42863" y="0"/>
                          <a:pt x="27622" y="0"/>
                        </a:cubicBezTo>
                        <a:cubicBezTo>
                          <a:pt x="12383" y="0"/>
                          <a:pt x="0" y="12383"/>
                          <a:pt x="0" y="27623"/>
                        </a:cubicBezTo>
                        <a:cubicBezTo>
                          <a:pt x="0" y="42863"/>
                          <a:pt x="12383" y="55245"/>
                          <a:pt x="27622" y="55245"/>
                        </a:cubicBezTo>
                        <a:cubicBezTo>
                          <a:pt x="42863" y="55245"/>
                          <a:pt x="55245" y="41910"/>
                          <a:pt x="55245" y="27623"/>
                        </a:cubicBezTo>
                        <a:close/>
                      </a:path>
                    </a:pathLst>
                  </a:custGeom>
                  <a:solidFill>
                    <a:srgbClr val="FFDD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9" name="Freeform: Shape 158">
                    <a:extLst>
                      <a:ext uri="{FF2B5EF4-FFF2-40B4-BE49-F238E27FC236}">
                        <a16:creationId xmlns:a16="http://schemas.microsoft.com/office/drawing/2014/main" xmlns="" id="{FA02DEF2-167E-FD44-921F-83726F5FE329}"/>
                      </a:ext>
                    </a:extLst>
                  </p:cNvPr>
                  <p:cNvSpPr/>
                  <p:nvPr/>
                </p:nvSpPr>
                <p:spPr>
                  <a:xfrm>
                    <a:off x="5534977" y="3026092"/>
                    <a:ext cx="55244" cy="55245"/>
                  </a:xfrm>
                  <a:custGeom>
                    <a:avLst/>
                    <a:gdLst>
                      <a:gd name="connsiteX0" fmla="*/ 55245 w 55244"/>
                      <a:gd name="connsiteY0" fmla="*/ 27623 h 55245"/>
                      <a:gd name="connsiteX1" fmla="*/ 27622 w 55244"/>
                      <a:gd name="connsiteY1" fmla="*/ 0 h 55245"/>
                      <a:gd name="connsiteX2" fmla="*/ 0 w 55244"/>
                      <a:gd name="connsiteY2" fmla="*/ 27623 h 55245"/>
                      <a:gd name="connsiteX3" fmla="*/ 27622 w 55244"/>
                      <a:gd name="connsiteY3" fmla="*/ 55245 h 55245"/>
                      <a:gd name="connsiteX4" fmla="*/ 55245 w 55244"/>
                      <a:gd name="connsiteY4" fmla="*/ 27623 h 55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244" h="55245">
                        <a:moveTo>
                          <a:pt x="55245" y="27623"/>
                        </a:moveTo>
                        <a:cubicBezTo>
                          <a:pt x="55245" y="12383"/>
                          <a:pt x="42863" y="0"/>
                          <a:pt x="27622" y="0"/>
                        </a:cubicBezTo>
                        <a:cubicBezTo>
                          <a:pt x="12382" y="0"/>
                          <a:pt x="0" y="12383"/>
                          <a:pt x="0" y="27623"/>
                        </a:cubicBezTo>
                        <a:cubicBezTo>
                          <a:pt x="0" y="42863"/>
                          <a:pt x="12382" y="55245"/>
                          <a:pt x="27622" y="55245"/>
                        </a:cubicBezTo>
                        <a:cubicBezTo>
                          <a:pt x="42863" y="54292"/>
                          <a:pt x="55245" y="41910"/>
                          <a:pt x="55245" y="27623"/>
                        </a:cubicBezTo>
                        <a:close/>
                      </a:path>
                    </a:pathLst>
                  </a:custGeom>
                  <a:solidFill>
                    <a:srgbClr val="A1B4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8" name="Graphic 2">
                  <a:extLst>
                    <a:ext uri="{FF2B5EF4-FFF2-40B4-BE49-F238E27FC236}">
                      <a16:creationId xmlns:a16="http://schemas.microsoft.com/office/drawing/2014/main" xmlns="" id="{FE35D82E-6684-2143-8143-F58D22CC6A17}"/>
                    </a:ext>
                  </a:extLst>
                </p:cNvPr>
                <p:cNvGrpSpPr/>
                <p:nvPr/>
              </p:nvGrpSpPr>
              <p:grpSpPr>
                <a:xfrm>
                  <a:off x="5826320" y="3203257"/>
                  <a:ext cx="964051" cy="740093"/>
                  <a:chOff x="5826320" y="3203257"/>
                  <a:chExt cx="964051" cy="740093"/>
                </a:xfrm>
              </p:grpSpPr>
              <p:sp>
                <p:nvSpPr>
                  <p:cNvPr id="149" name="Freeform: Shape 148">
                    <a:extLst>
                      <a:ext uri="{FF2B5EF4-FFF2-40B4-BE49-F238E27FC236}">
                        <a16:creationId xmlns:a16="http://schemas.microsoft.com/office/drawing/2014/main" xmlns="" id="{C64561AC-B634-DF48-AE1A-863C4B98ECBC}"/>
                      </a:ext>
                    </a:extLst>
                  </p:cNvPr>
                  <p:cNvSpPr/>
                  <p:nvPr/>
                </p:nvSpPr>
                <p:spPr>
                  <a:xfrm>
                    <a:off x="5826442" y="3369945"/>
                    <a:ext cx="963929" cy="47625"/>
                  </a:xfrm>
                  <a:custGeom>
                    <a:avLst/>
                    <a:gdLst>
                      <a:gd name="connsiteX0" fmla="*/ 9525 w 963929"/>
                      <a:gd name="connsiteY0" fmla="*/ 47625 h 47625"/>
                      <a:gd name="connsiteX1" fmla="*/ 954405 w 963929"/>
                      <a:gd name="connsiteY1" fmla="*/ 47625 h 47625"/>
                      <a:gd name="connsiteX2" fmla="*/ 963930 w 963929"/>
                      <a:gd name="connsiteY2" fmla="*/ 36195 h 47625"/>
                      <a:gd name="connsiteX3" fmla="*/ 963930 w 963929"/>
                      <a:gd name="connsiteY3" fmla="*/ 11430 h 47625"/>
                      <a:gd name="connsiteX4" fmla="*/ 954405 w 963929"/>
                      <a:gd name="connsiteY4" fmla="*/ 0 h 47625"/>
                      <a:gd name="connsiteX5" fmla="*/ 9525 w 963929"/>
                      <a:gd name="connsiteY5" fmla="*/ 0 h 47625"/>
                      <a:gd name="connsiteX6" fmla="*/ 0 w 963929"/>
                      <a:gd name="connsiteY6" fmla="*/ 11430 h 47625"/>
                      <a:gd name="connsiteX7" fmla="*/ 0 w 963929"/>
                      <a:gd name="connsiteY7" fmla="*/ 36195 h 47625"/>
                      <a:gd name="connsiteX8" fmla="*/ 9525 w 963929"/>
                      <a:gd name="connsiteY8" fmla="*/ 47625 h 47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63929" h="47625">
                        <a:moveTo>
                          <a:pt x="9525" y="47625"/>
                        </a:moveTo>
                        <a:lnTo>
                          <a:pt x="954405" y="47625"/>
                        </a:lnTo>
                        <a:cubicBezTo>
                          <a:pt x="960120" y="47625"/>
                          <a:pt x="963930" y="41910"/>
                          <a:pt x="963930" y="36195"/>
                        </a:cubicBezTo>
                        <a:lnTo>
                          <a:pt x="963930" y="11430"/>
                        </a:lnTo>
                        <a:cubicBezTo>
                          <a:pt x="963930" y="4763"/>
                          <a:pt x="959168" y="0"/>
                          <a:pt x="954405" y="0"/>
                        </a:cubicBezTo>
                        <a:lnTo>
                          <a:pt x="9525" y="0"/>
                        </a:lnTo>
                        <a:cubicBezTo>
                          <a:pt x="3810" y="0"/>
                          <a:pt x="0" y="5715"/>
                          <a:pt x="0" y="11430"/>
                        </a:cubicBezTo>
                        <a:lnTo>
                          <a:pt x="0" y="36195"/>
                        </a:lnTo>
                        <a:cubicBezTo>
                          <a:pt x="0" y="42863"/>
                          <a:pt x="3810" y="47625"/>
                          <a:pt x="9525" y="47625"/>
                        </a:cubicBezTo>
                        <a:close/>
                      </a:path>
                    </a:pathLst>
                  </a:custGeom>
                  <a:solidFill>
                    <a:srgbClr val="EF610E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0" name="Freeform: Shape 149">
                    <a:extLst>
                      <a:ext uri="{FF2B5EF4-FFF2-40B4-BE49-F238E27FC236}">
                        <a16:creationId xmlns:a16="http://schemas.microsoft.com/office/drawing/2014/main" xmlns="" id="{F469CB96-FFAF-7948-BB00-4084C9BBEED1}"/>
                      </a:ext>
                    </a:extLst>
                  </p:cNvPr>
                  <p:cNvSpPr/>
                  <p:nvPr/>
                </p:nvSpPr>
                <p:spPr>
                  <a:xfrm>
                    <a:off x="6021704" y="3494722"/>
                    <a:ext cx="593407" cy="22859"/>
                  </a:xfrm>
                  <a:custGeom>
                    <a:avLst/>
                    <a:gdLst>
                      <a:gd name="connsiteX0" fmla="*/ 9525 w 593407"/>
                      <a:gd name="connsiteY0" fmla="*/ 22860 h 22859"/>
                      <a:gd name="connsiteX1" fmla="*/ 583883 w 593407"/>
                      <a:gd name="connsiteY1" fmla="*/ 22860 h 22859"/>
                      <a:gd name="connsiteX2" fmla="*/ 593408 w 593407"/>
                      <a:gd name="connsiteY2" fmla="*/ 11430 h 22859"/>
                      <a:gd name="connsiteX3" fmla="*/ 593408 w 593407"/>
                      <a:gd name="connsiteY3" fmla="*/ 11430 h 22859"/>
                      <a:gd name="connsiteX4" fmla="*/ 583883 w 593407"/>
                      <a:gd name="connsiteY4" fmla="*/ 0 h 22859"/>
                      <a:gd name="connsiteX5" fmla="*/ 9525 w 593407"/>
                      <a:gd name="connsiteY5" fmla="*/ 0 h 22859"/>
                      <a:gd name="connsiteX6" fmla="*/ 0 w 593407"/>
                      <a:gd name="connsiteY6" fmla="*/ 11430 h 22859"/>
                      <a:gd name="connsiteX7" fmla="*/ 0 w 593407"/>
                      <a:gd name="connsiteY7" fmla="*/ 11430 h 22859"/>
                      <a:gd name="connsiteX8" fmla="*/ 9525 w 593407"/>
                      <a:gd name="connsiteY8" fmla="*/ 22860 h 228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93407" h="22859">
                        <a:moveTo>
                          <a:pt x="9525" y="22860"/>
                        </a:moveTo>
                        <a:lnTo>
                          <a:pt x="583883" y="22860"/>
                        </a:lnTo>
                        <a:cubicBezTo>
                          <a:pt x="589598" y="22860"/>
                          <a:pt x="593408" y="17145"/>
                          <a:pt x="593408" y="11430"/>
                        </a:cubicBezTo>
                        <a:lnTo>
                          <a:pt x="593408" y="11430"/>
                        </a:lnTo>
                        <a:cubicBezTo>
                          <a:pt x="593408" y="4763"/>
                          <a:pt x="588645" y="0"/>
                          <a:pt x="583883" y="0"/>
                        </a:cubicBezTo>
                        <a:lnTo>
                          <a:pt x="9525" y="0"/>
                        </a:lnTo>
                        <a:cubicBezTo>
                          <a:pt x="3810" y="0"/>
                          <a:pt x="0" y="5715"/>
                          <a:pt x="0" y="11430"/>
                        </a:cubicBezTo>
                        <a:lnTo>
                          <a:pt x="0" y="11430"/>
                        </a:lnTo>
                        <a:cubicBezTo>
                          <a:pt x="0" y="18097"/>
                          <a:pt x="3810" y="22860"/>
                          <a:pt x="9525" y="22860"/>
                        </a:cubicBezTo>
                        <a:close/>
                      </a:path>
                    </a:pathLst>
                  </a:custGeom>
                  <a:solidFill>
                    <a:srgbClr val="2ED15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1" name="Freeform: Shape 150">
                    <a:extLst>
                      <a:ext uri="{FF2B5EF4-FFF2-40B4-BE49-F238E27FC236}">
                        <a16:creationId xmlns:a16="http://schemas.microsoft.com/office/drawing/2014/main" xmlns="" id="{DA7FF885-BEC8-494B-93EF-850391456FC9}"/>
                      </a:ext>
                    </a:extLst>
                  </p:cNvPr>
                  <p:cNvSpPr/>
                  <p:nvPr/>
                </p:nvSpPr>
                <p:spPr>
                  <a:xfrm>
                    <a:off x="6021704" y="3802380"/>
                    <a:ext cx="593407" cy="22859"/>
                  </a:xfrm>
                  <a:custGeom>
                    <a:avLst/>
                    <a:gdLst>
                      <a:gd name="connsiteX0" fmla="*/ 9525 w 593407"/>
                      <a:gd name="connsiteY0" fmla="*/ 22860 h 22859"/>
                      <a:gd name="connsiteX1" fmla="*/ 583883 w 593407"/>
                      <a:gd name="connsiteY1" fmla="*/ 22860 h 22859"/>
                      <a:gd name="connsiteX2" fmla="*/ 593408 w 593407"/>
                      <a:gd name="connsiteY2" fmla="*/ 11430 h 22859"/>
                      <a:gd name="connsiteX3" fmla="*/ 593408 w 593407"/>
                      <a:gd name="connsiteY3" fmla="*/ 11430 h 22859"/>
                      <a:gd name="connsiteX4" fmla="*/ 583883 w 593407"/>
                      <a:gd name="connsiteY4" fmla="*/ 0 h 22859"/>
                      <a:gd name="connsiteX5" fmla="*/ 9525 w 593407"/>
                      <a:gd name="connsiteY5" fmla="*/ 0 h 22859"/>
                      <a:gd name="connsiteX6" fmla="*/ 0 w 593407"/>
                      <a:gd name="connsiteY6" fmla="*/ 11430 h 22859"/>
                      <a:gd name="connsiteX7" fmla="*/ 0 w 593407"/>
                      <a:gd name="connsiteY7" fmla="*/ 11430 h 22859"/>
                      <a:gd name="connsiteX8" fmla="*/ 9525 w 593407"/>
                      <a:gd name="connsiteY8" fmla="*/ 22860 h 228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93407" h="22859">
                        <a:moveTo>
                          <a:pt x="9525" y="22860"/>
                        </a:moveTo>
                        <a:lnTo>
                          <a:pt x="583883" y="22860"/>
                        </a:lnTo>
                        <a:cubicBezTo>
                          <a:pt x="589598" y="22860"/>
                          <a:pt x="593408" y="17145"/>
                          <a:pt x="593408" y="11430"/>
                        </a:cubicBezTo>
                        <a:lnTo>
                          <a:pt x="593408" y="11430"/>
                        </a:lnTo>
                        <a:cubicBezTo>
                          <a:pt x="593408" y="4763"/>
                          <a:pt x="588645" y="0"/>
                          <a:pt x="583883" y="0"/>
                        </a:cubicBezTo>
                        <a:lnTo>
                          <a:pt x="9525" y="0"/>
                        </a:lnTo>
                        <a:cubicBezTo>
                          <a:pt x="3810" y="0"/>
                          <a:pt x="0" y="5715"/>
                          <a:pt x="0" y="11430"/>
                        </a:cubicBezTo>
                        <a:lnTo>
                          <a:pt x="0" y="11430"/>
                        </a:lnTo>
                        <a:cubicBezTo>
                          <a:pt x="0" y="17145"/>
                          <a:pt x="3810" y="22860"/>
                          <a:pt x="9525" y="22860"/>
                        </a:cubicBezTo>
                        <a:close/>
                      </a:path>
                    </a:pathLst>
                  </a:custGeom>
                  <a:solidFill>
                    <a:srgbClr val="2ED15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2" name="Freeform: Shape 151">
                    <a:extLst>
                      <a:ext uri="{FF2B5EF4-FFF2-40B4-BE49-F238E27FC236}">
                        <a16:creationId xmlns:a16="http://schemas.microsoft.com/office/drawing/2014/main" xmlns="" id="{28BAAC37-4FDF-C24F-99B7-95D218255413}"/>
                      </a:ext>
                    </a:extLst>
                  </p:cNvPr>
                  <p:cNvSpPr/>
                  <p:nvPr/>
                </p:nvSpPr>
                <p:spPr>
                  <a:xfrm>
                    <a:off x="5903473" y="3895725"/>
                    <a:ext cx="480182" cy="47625"/>
                  </a:xfrm>
                  <a:custGeom>
                    <a:avLst/>
                    <a:gdLst>
                      <a:gd name="connsiteX0" fmla="*/ 9647 w 480182"/>
                      <a:gd name="connsiteY0" fmla="*/ 47625 h 47625"/>
                      <a:gd name="connsiteX1" fmla="*/ 470657 w 480182"/>
                      <a:gd name="connsiteY1" fmla="*/ 47625 h 47625"/>
                      <a:gd name="connsiteX2" fmla="*/ 480182 w 480182"/>
                      <a:gd name="connsiteY2" fmla="*/ 36195 h 47625"/>
                      <a:gd name="connsiteX3" fmla="*/ 480182 w 480182"/>
                      <a:gd name="connsiteY3" fmla="*/ 11430 h 47625"/>
                      <a:gd name="connsiteX4" fmla="*/ 470657 w 480182"/>
                      <a:gd name="connsiteY4" fmla="*/ 0 h 47625"/>
                      <a:gd name="connsiteX5" fmla="*/ 9647 w 480182"/>
                      <a:gd name="connsiteY5" fmla="*/ 0 h 47625"/>
                      <a:gd name="connsiteX6" fmla="*/ 122 w 480182"/>
                      <a:gd name="connsiteY6" fmla="*/ 11430 h 47625"/>
                      <a:gd name="connsiteX7" fmla="*/ 122 w 480182"/>
                      <a:gd name="connsiteY7" fmla="*/ 36195 h 47625"/>
                      <a:gd name="connsiteX8" fmla="*/ 9647 w 480182"/>
                      <a:gd name="connsiteY8" fmla="*/ 47625 h 47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80182" h="47625">
                        <a:moveTo>
                          <a:pt x="9647" y="47625"/>
                        </a:moveTo>
                        <a:lnTo>
                          <a:pt x="470657" y="47625"/>
                        </a:lnTo>
                        <a:cubicBezTo>
                          <a:pt x="476372" y="47625"/>
                          <a:pt x="480182" y="41910"/>
                          <a:pt x="480182" y="36195"/>
                        </a:cubicBezTo>
                        <a:lnTo>
                          <a:pt x="480182" y="11430"/>
                        </a:lnTo>
                        <a:cubicBezTo>
                          <a:pt x="480182" y="4763"/>
                          <a:pt x="475420" y="0"/>
                          <a:pt x="470657" y="0"/>
                        </a:cubicBezTo>
                        <a:lnTo>
                          <a:pt x="9647" y="0"/>
                        </a:lnTo>
                        <a:cubicBezTo>
                          <a:pt x="3932" y="0"/>
                          <a:pt x="122" y="5715"/>
                          <a:pt x="122" y="11430"/>
                        </a:cubicBezTo>
                        <a:lnTo>
                          <a:pt x="122" y="36195"/>
                        </a:lnTo>
                        <a:cubicBezTo>
                          <a:pt x="-831" y="41910"/>
                          <a:pt x="3932" y="47625"/>
                          <a:pt x="9647" y="47625"/>
                        </a:cubicBezTo>
                        <a:close/>
                      </a:path>
                    </a:pathLst>
                  </a:custGeom>
                  <a:solidFill>
                    <a:srgbClr val="F3803E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3" name="Freeform: Shape 152">
                    <a:extLst>
                      <a:ext uri="{FF2B5EF4-FFF2-40B4-BE49-F238E27FC236}">
                        <a16:creationId xmlns:a16="http://schemas.microsoft.com/office/drawing/2014/main" xmlns="" id="{7195C026-ABFD-8348-9169-DBF8EB0C51DB}"/>
                      </a:ext>
                    </a:extLst>
                  </p:cNvPr>
                  <p:cNvSpPr/>
                  <p:nvPr/>
                </p:nvSpPr>
                <p:spPr>
                  <a:xfrm>
                    <a:off x="5826320" y="3203257"/>
                    <a:ext cx="337307" cy="22859"/>
                  </a:xfrm>
                  <a:custGeom>
                    <a:avLst/>
                    <a:gdLst>
                      <a:gd name="connsiteX0" fmla="*/ 9647 w 337307"/>
                      <a:gd name="connsiteY0" fmla="*/ 22860 h 22859"/>
                      <a:gd name="connsiteX1" fmla="*/ 327782 w 337307"/>
                      <a:gd name="connsiteY1" fmla="*/ 22860 h 22859"/>
                      <a:gd name="connsiteX2" fmla="*/ 337307 w 337307"/>
                      <a:gd name="connsiteY2" fmla="*/ 11430 h 22859"/>
                      <a:gd name="connsiteX3" fmla="*/ 337307 w 337307"/>
                      <a:gd name="connsiteY3" fmla="*/ 11430 h 22859"/>
                      <a:gd name="connsiteX4" fmla="*/ 327782 w 337307"/>
                      <a:gd name="connsiteY4" fmla="*/ 0 h 22859"/>
                      <a:gd name="connsiteX5" fmla="*/ 9647 w 337307"/>
                      <a:gd name="connsiteY5" fmla="*/ 0 h 22859"/>
                      <a:gd name="connsiteX6" fmla="*/ 122 w 337307"/>
                      <a:gd name="connsiteY6" fmla="*/ 11430 h 22859"/>
                      <a:gd name="connsiteX7" fmla="*/ 122 w 337307"/>
                      <a:gd name="connsiteY7" fmla="*/ 11430 h 22859"/>
                      <a:gd name="connsiteX8" fmla="*/ 9647 w 337307"/>
                      <a:gd name="connsiteY8" fmla="*/ 22860 h 228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37307" h="22859">
                        <a:moveTo>
                          <a:pt x="9647" y="22860"/>
                        </a:moveTo>
                        <a:lnTo>
                          <a:pt x="327782" y="22860"/>
                        </a:lnTo>
                        <a:cubicBezTo>
                          <a:pt x="333497" y="22860"/>
                          <a:pt x="337307" y="17145"/>
                          <a:pt x="337307" y="11430"/>
                        </a:cubicBezTo>
                        <a:lnTo>
                          <a:pt x="337307" y="11430"/>
                        </a:lnTo>
                        <a:cubicBezTo>
                          <a:pt x="337307" y="4763"/>
                          <a:pt x="332545" y="0"/>
                          <a:pt x="327782" y="0"/>
                        </a:cubicBezTo>
                        <a:lnTo>
                          <a:pt x="9647" y="0"/>
                        </a:lnTo>
                        <a:cubicBezTo>
                          <a:pt x="3932" y="0"/>
                          <a:pt x="122" y="5715"/>
                          <a:pt x="122" y="11430"/>
                        </a:cubicBezTo>
                        <a:lnTo>
                          <a:pt x="122" y="11430"/>
                        </a:lnTo>
                        <a:cubicBezTo>
                          <a:pt x="-830" y="17145"/>
                          <a:pt x="3932" y="22860"/>
                          <a:pt x="9647" y="22860"/>
                        </a:cubicBezTo>
                        <a:close/>
                      </a:path>
                    </a:pathLst>
                  </a:custGeom>
                  <a:solidFill>
                    <a:srgbClr val="2290B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4" name="Freeform: Shape 153">
                    <a:extLst>
                      <a:ext uri="{FF2B5EF4-FFF2-40B4-BE49-F238E27FC236}">
                        <a16:creationId xmlns:a16="http://schemas.microsoft.com/office/drawing/2014/main" xmlns="" id="{FBAB6E41-C5F7-6E4F-960A-7F657827F0A2}"/>
                      </a:ext>
                    </a:extLst>
                  </p:cNvPr>
                  <p:cNvSpPr/>
                  <p:nvPr/>
                </p:nvSpPr>
                <p:spPr>
                  <a:xfrm>
                    <a:off x="5863590" y="3706177"/>
                    <a:ext cx="378142" cy="47625"/>
                  </a:xfrm>
                  <a:custGeom>
                    <a:avLst/>
                    <a:gdLst>
                      <a:gd name="connsiteX0" fmla="*/ 9525 w 378142"/>
                      <a:gd name="connsiteY0" fmla="*/ 47625 h 47625"/>
                      <a:gd name="connsiteX1" fmla="*/ 368617 w 378142"/>
                      <a:gd name="connsiteY1" fmla="*/ 47625 h 47625"/>
                      <a:gd name="connsiteX2" fmla="*/ 378142 w 378142"/>
                      <a:gd name="connsiteY2" fmla="*/ 36195 h 47625"/>
                      <a:gd name="connsiteX3" fmla="*/ 378142 w 378142"/>
                      <a:gd name="connsiteY3" fmla="*/ 11430 h 47625"/>
                      <a:gd name="connsiteX4" fmla="*/ 368617 w 378142"/>
                      <a:gd name="connsiteY4" fmla="*/ 0 h 47625"/>
                      <a:gd name="connsiteX5" fmla="*/ 9525 w 378142"/>
                      <a:gd name="connsiteY5" fmla="*/ 0 h 47625"/>
                      <a:gd name="connsiteX6" fmla="*/ 0 w 378142"/>
                      <a:gd name="connsiteY6" fmla="*/ 11430 h 47625"/>
                      <a:gd name="connsiteX7" fmla="*/ 0 w 378142"/>
                      <a:gd name="connsiteY7" fmla="*/ 36195 h 47625"/>
                      <a:gd name="connsiteX8" fmla="*/ 9525 w 378142"/>
                      <a:gd name="connsiteY8" fmla="*/ 47625 h 47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8142" h="47625">
                        <a:moveTo>
                          <a:pt x="9525" y="47625"/>
                        </a:moveTo>
                        <a:lnTo>
                          <a:pt x="368617" y="47625"/>
                        </a:lnTo>
                        <a:cubicBezTo>
                          <a:pt x="374332" y="47625"/>
                          <a:pt x="378142" y="41910"/>
                          <a:pt x="378142" y="36195"/>
                        </a:cubicBezTo>
                        <a:lnTo>
                          <a:pt x="378142" y="11430"/>
                        </a:lnTo>
                        <a:cubicBezTo>
                          <a:pt x="378142" y="4763"/>
                          <a:pt x="373380" y="0"/>
                          <a:pt x="368617" y="0"/>
                        </a:cubicBezTo>
                        <a:lnTo>
                          <a:pt x="9525" y="0"/>
                        </a:lnTo>
                        <a:cubicBezTo>
                          <a:pt x="3810" y="0"/>
                          <a:pt x="0" y="5715"/>
                          <a:pt x="0" y="11430"/>
                        </a:cubicBezTo>
                        <a:lnTo>
                          <a:pt x="0" y="36195"/>
                        </a:lnTo>
                        <a:cubicBezTo>
                          <a:pt x="0" y="41910"/>
                          <a:pt x="4763" y="47625"/>
                          <a:pt x="9525" y="47625"/>
                        </a:cubicBezTo>
                        <a:close/>
                      </a:path>
                    </a:pathLst>
                  </a:custGeom>
                  <a:solidFill>
                    <a:srgbClr val="2290B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5" name="Freeform: Shape 154">
                    <a:extLst>
                      <a:ext uri="{FF2B5EF4-FFF2-40B4-BE49-F238E27FC236}">
                        <a16:creationId xmlns:a16="http://schemas.microsoft.com/office/drawing/2014/main" xmlns="" id="{1E23623C-EA4E-A248-8440-843B581ABE92}"/>
                      </a:ext>
                    </a:extLst>
                  </p:cNvPr>
                  <p:cNvSpPr/>
                  <p:nvPr/>
                </p:nvSpPr>
                <p:spPr>
                  <a:xfrm>
                    <a:off x="6202558" y="3203257"/>
                    <a:ext cx="307779" cy="22859"/>
                  </a:xfrm>
                  <a:custGeom>
                    <a:avLst/>
                    <a:gdLst>
                      <a:gd name="connsiteX0" fmla="*/ 9647 w 307779"/>
                      <a:gd name="connsiteY0" fmla="*/ 22860 h 22859"/>
                      <a:gd name="connsiteX1" fmla="*/ 298254 w 307779"/>
                      <a:gd name="connsiteY1" fmla="*/ 22860 h 22859"/>
                      <a:gd name="connsiteX2" fmla="*/ 307779 w 307779"/>
                      <a:gd name="connsiteY2" fmla="*/ 11430 h 22859"/>
                      <a:gd name="connsiteX3" fmla="*/ 307779 w 307779"/>
                      <a:gd name="connsiteY3" fmla="*/ 11430 h 22859"/>
                      <a:gd name="connsiteX4" fmla="*/ 298254 w 307779"/>
                      <a:gd name="connsiteY4" fmla="*/ 0 h 22859"/>
                      <a:gd name="connsiteX5" fmla="*/ 9647 w 307779"/>
                      <a:gd name="connsiteY5" fmla="*/ 0 h 22859"/>
                      <a:gd name="connsiteX6" fmla="*/ 122 w 307779"/>
                      <a:gd name="connsiteY6" fmla="*/ 11430 h 22859"/>
                      <a:gd name="connsiteX7" fmla="*/ 122 w 307779"/>
                      <a:gd name="connsiteY7" fmla="*/ 11430 h 22859"/>
                      <a:gd name="connsiteX8" fmla="*/ 9647 w 307779"/>
                      <a:gd name="connsiteY8" fmla="*/ 22860 h 228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07779" h="22859">
                        <a:moveTo>
                          <a:pt x="9647" y="22860"/>
                        </a:moveTo>
                        <a:lnTo>
                          <a:pt x="298254" y="22860"/>
                        </a:lnTo>
                        <a:cubicBezTo>
                          <a:pt x="303969" y="22860"/>
                          <a:pt x="307779" y="17145"/>
                          <a:pt x="307779" y="11430"/>
                        </a:cubicBezTo>
                        <a:lnTo>
                          <a:pt x="307779" y="11430"/>
                        </a:lnTo>
                        <a:cubicBezTo>
                          <a:pt x="307779" y="4763"/>
                          <a:pt x="303017" y="0"/>
                          <a:pt x="298254" y="0"/>
                        </a:cubicBezTo>
                        <a:lnTo>
                          <a:pt x="9647" y="0"/>
                        </a:lnTo>
                        <a:cubicBezTo>
                          <a:pt x="3932" y="0"/>
                          <a:pt x="122" y="5715"/>
                          <a:pt x="122" y="11430"/>
                        </a:cubicBezTo>
                        <a:lnTo>
                          <a:pt x="122" y="11430"/>
                        </a:lnTo>
                        <a:cubicBezTo>
                          <a:pt x="-831" y="17145"/>
                          <a:pt x="3932" y="22860"/>
                          <a:pt x="9647" y="22860"/>
                        </a:cubicBezTo>
                        <a:close/>
                      </a:path>
                    </a:pathLst>
                  </a:custGeom>
                  <a:solidFill>
                    <a:srgbClr val="FEA511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6" name="Freeform: Shape 155">
                    <a:extLst>
                      <a:ext uri="{FF2B5EF4-FFF2-40B4-BE49-F238E27FC236}">
                        <a16:creationId xmlns:a16="http://schemas.microsoft.com/office/drawing/2014/main" xmlns="" id="{70679B6A-77C0-C540-BF68-3A2A4F4D8B40}"/>
                      </a:ext>
                    </a:extLst>
                  </p:cNvPr>
                  <p:cNvSpPr/>
                  <p:nvPr/>
                </p:nvSpPr>
                <p:spPr>
                  <a:xfrm>
                    <a:off x="6262687" y="3707130"/>
                    <a:ext cx="200977" cy="22859"/>
                  </a:xfrm>
                  <a:custGeom>
                    <a:avLst/>
                    <a:gdLst>
                      <a:gd name="connsiteX0" fmla="*/ 9525 w 200977"/>
                      <a:gd name="connsiteY0" fmla="*/ 22860 h 22859"/>
                      <a:gd name="connsiteX1" fmla="*/ 191453 w 200977"/>
                      <a:gd name="connsiteY1" fmla="*/ 22860 h 22859"/>
                      <a:gd name="connsiteX2" fmla="*/ 200978 w 200977"/>
                      <a:gd name="connsiteY2" fmla="*/ 11430 h 22859"/>
                      <a:gd name="connsiteX3" fmla="*/ 200978 w 200977"/>
                      <a:gd name="connsiteY3" fmla="*/ 11430 h 22859"/>
                      <a:gd name="connsiteX4" fmla="*/ 191453 w 200977"/>
                      <a:gd name="connsiteY4" fmla="*/ 0 h 22859"/>
                      <a:gd name="connsiteX5" fmla="*/ 9525 w 200977"/>
                      <a:gd name="connsiteY5" fmla="*/ 0 h 22859"/>
                      <a:gd name="connsiteX6" fmla="*/ 0 w 200977"/>
                      <a:gd name="connsiteY6" fmla="*/ 11430 h 22859"/>
                      <a:gd name="connsiteX7" fmla="*/ 0 w 200977"/>
                      <a:gd name="connsiteY7" fmla="*/ 11430 h 22859"/>
                      <a:gd name="connsiteX8" fmla="*/ 9525 w 200977"/>
                      <a:gd name="connsiteY8" fmla="*/ 22860 h 228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0977" h="22859">
                        <a:moveTo>
                          <a:pt x="9525" y="22860"/>
                        </a:moveTo>
                        <a:lnTo>
                          <a:pt x="191453" y="22860"/>
                        </a:lnTo>
                        <a:cubicBezTo>
                          <a:pt x="197168" y="22860"/>
                          <a:pt x="200978" y="17145"/>
                          <a:pt x="200978" y="11430"/>
                        </a:cubicBezTo>
                        <a:lnTo>
                          <a:pt x="200978" y="11430"/>
                        </a:lnTo>
                        <a:cubicBezTo>
                          <a:pt x="200978" y="4763"/>
                          <a:pt x="196215" y="0"/>
                          <a:pt x="191453" y="0"/>
                        </a:cubicBezTo>
                        <a:lnTo>
                          <a:pt x="9525" y="0"/>
                        </a:lnTo>
                        <a:cubicBezTo>
                          <a:pt x="3810" y="0"/>
                          <a:pt x="0" y="5715"/>
                          <a:pt x="0" y="11430"/>
                        </a:cubicBezTo>
                        <a:lnTo>
                          <a:pt x="0" y="11430"/>
                        </a:lnTo>
                        <a:cubicBezTo>
                          <a:pt x="0" y="17145"/>
                          <a:pt x="4763" y="22860"/>
                          <a:pt x="9525" y="2286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xmlns="" id="{061A2447-5D24-7944-9081-99117AEB1E57}"/>
                  </a:ext>
                </a:extLst>
              </p:cNvPr>
              <p:cNvSpPr/>
              <p:nvPr/>
            </p:nvSpPr>
            <p:spPr>
              <a:xfrm>
                <a:off x="5332095" y="3213734"/>
                <a:ext cx="381000" cy="381000"/>
              </a:xfrm>
              <a:custGeom>
                <a:avLst/>
                <a:gdLst>
                  <a:gd name="connsiteX0" fmla="*/ 381000 w 381000"/>
                  <a:gd name="connsiteY0" fmla="*/ 190500 h 381000"/>
                  <a:gd name="connsiteX1" fmla="*/ 190500 w 381000"/>
                  <a:gd name="connsiteY1" fmla="*/ 0 h 381000"/>
                  <a:gd name="connsiteX2" fmla="*/ 0 w 381000"/>
                  <a:gd name="connsiteY2" fmla="*/ 190500 h 381000"/>
                  <a:gd name="connsiteX3" fmla="*/ 190500 w 381000"/>
                  <a:gd name="connsiteY3" fmla="*/ 381000 h 381000"/>
                  <a:gd name="connsiteX4" fmla="*/ 381000 w 381000"/>
                  <a:gd name="connsiteY4" fmla="*/ 1905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0" h="381000">
                    <a:moveTo>
                      <a:pt x="381000" y="190500"/>
                    </a:moveTo>
                    <a:cubicBezTo>
                      <a:pt x="381000" y="84773"/>
                      <a:pt x="295275" y="0"/>
                      <a:pt x="190500" y="0"/>
                    </a:cubicBezTo>
                    <a:cubicBezTo>
                      <a:pt x="84772" y="0"/>
                      <a:pt x="0" y="85725"/>
                      <a:pt x="0" y="190500"/>
                    </a:cubicBezTo>
                    <a:cubicBezTo>
                      <a:pt x="0" y="296228"/>
                      <a:pt x="85725" y="381000"/>
                      <a:pt x="190500" y="381000"/>
                    </a:cubicBezTo>
                    <a:cubicBezTo>
                      <a:pt x="295275" y="381000"/>
                      <a:pt x="381000" y="295275"/>
                      <a:pt x="381000" y="190500"/>
                    </a:cubicBezTo>
                    <a:close/>
                  </a:path>
                </a:pathLst>
              </a:custGeom>
              <a:solidFill>
                <a:srgbClr val="FEA51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07" name="Graphic 2">
                <a:extLst>
                  <a:ext uri="{FF2B5EF4-FFF2-40B4-BE49-F238E27FC236}">
                    <a16:creationId xmlns:a16="http://schemas.microsoft.com/office/drawing/2014/main" xmlns="" id="{8C7672A8-1060-FE4C-942C-ED7E0F89DC73}"/>
                  </a:ext>
                </a:extLst>
              </p:cNvPr>
              <p:cNvGrpSpPr/>
              <p:nvPr/>
            </p:nvGrpSpPr>
            <p:grpSpPr>
              <a:xfrm>
                <a:off x="5379720" y="3307079"/>
                <a:ext cx="283844" cy="194310"/>
                <a:chOff x="5379720" y="3307079"/>
                <a:chExt cx="283844" cy="194310"/>
              </a:xfrm>
              <a:solidFill>
                <a:srgbClr val="FFFFFF"/>
              </a:solidFill>
            </p:grpSpPr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xmlns="" id="{22D72801-252F-CE43-B4A4-BAE493E7D4E6}"/>
                    </a:ext>
                  </a:extLst>
                </p:cNvPr>
                <p:cNvSpPr/>
                <p:nvPr/>
              </p:nvSpPr>
              <p:spPr>
                <a:xfrm>
                  <a:off x="5379720" y="3349942"/>
                  <a:ext cx="92392" cy="106679"/>
                </a:xfrm>
                <a:custGeom>
                  <a:avLst/>
                  <a:gdLst>
                    <a:gd name="connsiteX0" fmla="*/ 92392 w 92392"/>
                    <a:gd name="connsiteY0" fmla="*/ 106680 h 106679"/>
                    <a:gd name="connsiteX1" fmla="*/ 0 w 92392"/>
                    <a:gd name="connsiteY1" fmla="*/ 59055 h 106679"/>
                    <a:gd name="connsiteX2" fmla="*/ 0 w 92392"/>
                    <a:gd name="connsiteY2" fmla="*/ 47625 h 106679"/>
                    <a:gd name="connsiteX3" fmla="*/ 92392 w 92392"/>
                    <a:gd name="connsiteY3" fmla="*/ 0 h 106679"/>
                    <a:gd name="connsiteX4" fmla="*/ 92392 w 92392"/>
                    <a:gd name="connsiteY4" fmla="*/ 13335 h 106679"/>
                    <a:gd name="connsiteX5" fmla="*/ 15240 w 92392"/>
                    <a:gd name="connsiteY5" fmla="*/ 53340 h 106679"/>
                    <a:gd name="connsiteX6" fmla="*/ 92392 w 92392"/>
                    <a:gd name="connsiteY6" fmla="*/ 93345 h 106679"/>
                    <a:gd name="connsiteX7" fmla="*/ 92392 w 92392"/>
                    <a:gd name="connsiteY7" fmla="*/ 106680 h 106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2392" h="106679">
                      <a:moveTo>
                        <a:pt x="92392" y="106680"/>
                      </a:moveTo>
                      <a:lnTo>
                        <a:pt x="0" y="59055"/>
                      </a:lnTo>
                      <a:lnTo>
                        <a:pt x="0" y="47625"/>
                      </a:lnTo>
                      <a:lnTo>
                        <a:pt x="92392" y="0"/>
                      </a:lnTo>
                      <a:lnTo>
                        <a:pt x="92392" y="13335"/>
                      </a:lnTo>
                      <a:lnTo>
                        <a:pt x="15240" y="53340"/>
                      </a:lnTo>
                      <a:lnTo>
                        <a:pt x="92392" y="93345"/>
                      </a:lnTo>
                      <a:lnTo>
                        <a:pt x="92392" y="1066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xmlns="" id="{59BE1151-C9ED-FF4F-A2C5-A7212AA63B6D}"/>
                    </a:ext>
                  </a:extLst>
                </p:cNvPr>
                <p:cNvSpPr/>
                <p:nvPr/>
              </p:nvSpPr>
              <p:spPr>
                <a:xfrm>
                  <a:off x="5482590" y="3307079"/>
                  <a:ext cx="81914" cy="194310"/>
                </a:xfrm>
                <a:custGeom>
                  <a:avLst/>
                  <a:gdLst>
                    <a:gd name="connsiteX0" fmla="*/ 81915 w 81914"/>
                    <a:gd name="connsiteY0" fmla="*/ 0 h 194310"/>
                    <a:gd name="connsiteX1" fmla="*/ 13335 w 81914"/>
                    <a:gd name="connsiteY1" fmla="*/ 194310 h 194310"/>
                    <a:gd name="connsiteX2" fmla="*/ 0 w 81914"/>
                    <a:gd name="connsiteY2" fmla="*/ 194310 h 194310"/>
                    <a:gd name="connsiteX3" fmla="*/ 68580 w 81914"/>
                    <a:gd name="connsiteY3" fmla="*/ 0 h 194310"/>
                    <a:gd name="connsiteX4" fmla="*/ 81915 w 81914"/>
                    <a:gd name="connsiteY4" fmla="*/ 0 h 194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914" h="194310">
                      <a:moveTo>
                        <a:pt x="81915" y="0"/>
                      </a:moveTo>
                      <a:lnTo>
                        <a:pt x="13335" y="194310"/>
                      </a:lnTo>
                      <a:lnTo>
                        <a:pt x="0" y="194310"/>
                      </a:lnTo>
                      <a:lnTo>
                        <a:pt x="68580" y="0"/>
                      </a:lnTo>
                      <a:lnTo>
                        <a:pt x="8191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xmlns="" id="{BA3A0BA8-D787-CD49-BEBA-C606AD6A2BD0}"/>
                    </a:ext>
                  </a:extLst>
                </p:cNvPr>
                <p:cNvSpPr/>
                <p:nvPr/>
              </p:nvSpPr>
              <p:spPr>
                <a:xfrm>
                  <a:off x="5571172" y="3349942"/>
                  <a:ext cx="92392" cy="106679"/>
                </a:xfrm>
                <a:custGeom>
                  <a:avLst/>
                  <a:gdLst>
                    <a:gd name="connsiteX0" fmla="*/ 92393 w 92392"/>
                    <a:gd name="connsiteY0" fmla="*/ 59055 h 106679"/>
                    <a:gd name="connsiteX1" fmla="*/ 0 w 92392"/>
                    <a:gd name="connsiteY1" fmla="*/ 106680 h 106679"/>
                    <a:gd name="connsiteX2" fmla="*/ 0 w 92392"/>
                    <a:gd name="connsiteY2" fmla="*/ 93345 h 106679"/>
                    <a:gd name="connsiteX3" fmla="*/ 77153 w 92392"/>
                    <a:gd name="connsiteY3" fmla="*/ 53340 h 106679"/>
                    <a:gd name="connsiteX4" fmla="*/ 0 w 92392"/>
                    <a:gd name="connsiteY4" fmla="*/ 13335 h 106679"/>
                    <a:gd name="connsiteX5" fmla="*/ 0 w 92392"/>
                    <a:gd name="connsiteY5" fmla="*/ 0 h 106679"/>
                    <a:gd name="connsiteX6" fmla="*/ 92393 w 92392"/>
                    <a:gd name="connsiteY6" fmla="*/ 47625 h 106679"/>
                    <a:gd name="connsiteX7" fmla="*/ 92393 w 92392"/>
                    <a:gd name="connsiteY7" fmla="*/ 59055 h 106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2392" h="106679">
                      <a:moveTo>
                        <a:pt x="92393" y="59055"/>
                      </a:moveTo>
                      <a:lnTo>
                        <a:pt x="0" y="106680"/>
                      </a:lnTo>
                      <a:lnTo>
                        <a:pt x="0" y="93345"/>
                      </a:lnTo>
                      <a:lnTo>
                        <a:pt x="77153" y="53340"/>
                      </a:lnTo>
                      <a:lnTo>
                        <a:pt x="0" y="13335"/>
                      </a:lnTo>
                      <a:lnTo>
                        <a:pt x="0" y="0"/>
                      </a:lnTo>
                      <a:lnTo>
                        <a:pt x="92393" y="47625"/>
                      </a:lnTo>
                      <a:lnTo>
                        <a:pt x="92393" y="590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8" name="Graphic 2">
                <a:extLst>
                  <a:ext uri="{FF2B5EF4-FFF2-40B4-BE49-F238E27FC236}">
                    <a16:creationId xmlns:a16="http://schemas.microsoft.com/office/drawing/2014/main" xmlns="" id="{7A73C340-20D2-B740-94EB-F940DAAAD247}"/>
                  </a:ext>
                </a:extLst>
              </p:cNvPr>
              <p:cNvGrpSpPr/>
              <p:nvPr/>
            </p:nvGrpSpPr>
            <p:grpSpPr>
              <a:xfrm>
                <a:off x="4238625" y="3706177"/>
                <a:ext cx="552450" cy="599123"/>
                <a:chOff x="4238625" y="3706177"/>
                <a:chExt cx="552450" cy="599123"/>
              </a:xfrm>
            </p:grpSpPr>
            <p:pic>
              <p:nvPicPr>
                <p:cNvPr id="120" name="Picture 119">
                  <a:extLst>
                    <a:ext uri="{FF2B5EF4-FFF2-40B4-BE49-F238E27FC236}">
                      <a16:creationId xmlns:a16="http://schemas.microsoft.com/office/drawing/2014/main" xmlns="" id="{F25FBE46-0396-D74F-B106-3694E063E4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238625" y="4276725"/>
                  <a:ext cx="552450" cy="28575"/>
                </a:xfrm>
                <a:custGeom>
                  <a:avLst/>
                  <a:gdLst>
                    <a:gd name="connsiteX0" fmla="*/ 55 w 552450"/>
                    <a:gd name="connsiteY0" fmla="*/ 339 h 28575"/>
                    <a:gd name="connsiteX1" fmla="*/ 552505 w 552450"/>
                    <a:gd name="connsiteY1" fmla="*/ 339 h 28575"/>
                    <a:gd name="connsiteX2" fmla="*/ 552505 w 552450"/>
                    <a:gd name="connsiteY2" fmla="*/ 28914 h 28575"/>
                    <a:gd name="connsiteX3" fmla="*/ 55 w 552450"/>
                    <a:gd name="connsiteY3" fmla="*/ 2891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52450" h="28575">
                      <a:moveTo>
                        <a:pt x="55" y="339"/>
                      </a:moveTo>
                      <a:lnTo>
                        <a:pt x="552505" y="339"/>
                      </a:lnTo>
                      <a:lnTo>
                        <a:pt x="552505" y="28914"/>
                      </a:lnTo>
                      <a:lnTo>
                        <a:pt x="55" y="28914"/>
                      </a:lnTo>
                      <a:close/>
                    </a:path>
                  </a:pathLst>
                </a:custGeom>
              </p:spPr>
            </p:pic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xmlns="" id="{DB34C9D1-7EAA-0B44-B247-45577AFC8D9A}"/>
                    </a:ext>
                  </a:extLst>
                </p:cNvPr>
                <p:cNvSpPr/>
                <p:nvPr/>
              </p:nvSpPr>
              <p:spPr>
                <a:xfrm>
                  <a:off x="4327207" y="3960494"/>
                  <a:ext cx="372427" cy="321945"/>
                </a:xfrm>
                <a:custGeom>
                  <a:avLst/>
                  <a:gdLst>
                    <a:gd name="connsiteX0" fmla="*/ 372428 w 372427"/>
                    <a:gd name="connsiteY0" fmla="*/ 0 h 321945"/>
                    <a:gd name="connsiteX1" fmla="*/ 363855 w 372427"/>
                    <a:gd name="connsiteY1" fmla="*/ 0 h 321945"/>
                    <a:gd name="connsiteX2" fmla="*/ 9525 w 372427"/>
                    <a:gd name="connsiteY2" fmla="*/ 0 h 321945"/>
                    <a:gd name="connsiteX3" fmla="*/ 0 w 372427"/>
                    <a:gd name="connsiteY3" fmla="*/ 0 h 321945"/>
                    <a:gd name="connsiteX4" fmla="*/ 0 w 372427"/>
                    <a:gd name="connsiteY4" fmla="*/ 36195 h 321945"/>
                    <a:gd name="connsiteX5" fmla="*/ 12382 w 372427"/>
                    <a:gd name="connsiteY5" fmla="*/ 36195 h 321945"/>
                    <a:gd name="connsiteX6" fmla="*/ 38100 w 372427"/>
                    <a:gd name="connsiteY6" fmla="*/ 321945 h 321945"/>
                    <a:gd name="connsiteX7" fmla="*/ 335280 w 372427"/>
                    <a:gd name="connsiteY7" fmla="*/ 321945 h 321945"/>
                    <a:gd name="connsiteX8" fmla="*/ 360045 w 372427"/>
                    <a:gd name="connsiteY8" fmla="*/ 36195 h 321945"/>
                    <a:gd name="connsiteX9" fmla="*/ 372428 w 372427"/>
                    <a:gd name="connsiteY9" fmla="*/ 3619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72427" h="321945">
                      <a:moveTo>
                        <a:pt x="372428" y="0"/>
                      </a:moveTo>
                      <a:lnTo>
                        <a:pt x="363855" y="0"/>
                      </a:lnTo>
                      <a:lnTo>
                        <a:pt x="9525" y="0"/>
                      </a:lnTo>
                      <a:lnTo>
                        <a:pt x="0" y="0"/>
                      </a:lnTo>
                      <a:lnTo>
                        <a:pt x="0" y="36195"/>
                      </a:lnTo>
                      <a:lnTo>
                        <a:pt x="12382" y="36195"/>
                      </a:lnTo>
                      <a:lnTo>
                        <a:pt x="38100" y="321945"/>
                      </a:lnTo>
                      <a:lnTo>
                        <a:pt x="335280" y="321945"/>
                      </a:lnTo>
                      <a:lnTo>
                        <a:pt x="360045" y="36195"/>
                      </a:lnTo>
                      <a:lnTo>
                        <a:pt x="372428" y="36195"/>
                      </a:lnTo>
                      <a:close/>
                    </a:path>
                  </a:pathLst>
                </a:custGeom>
                <a:solidFill>
                  <a:srgbClr val="EA35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xmlns="" id="{467692C4-52DD-EB47-9E1C-95E2C1C4CD68}"/>
                    </a:ext>
                  </a:extLst>
                </p:cNvPr>
                <p:cNvSpPr/>
                <p:nvPr/>
              </p:nvSpPr>
              <p:spPr>
                <a:xfrm>
                  <a:off x="4339589" y="3996690"/>
                  <a:ext cx="347662" cy="16192"/>
                </a:xfrm>
                <a:custGeom>
                  <a:avLst/>
                  <a:gdLst>
                    <a:gd name="connsiteX0" fmla="*/ 1905 w 347662"/>
                    <a:gd name="connsiteY0" fmla="*/ 16192 h 16192"/>
                    <a:gd name="connsiteX1" fmla="*/ 345758 w 347662"/>
                    <a:gd name="connsiteY1" fmla="*/ 16192 h 16192"/>
                    <a:gd name="connsiteX2" fmla="*/ 347663 w 347662"/>
                    <a:gd name="connsiteY2" fmla="*/ 0 h 16192"/>
                    <a:gd name="connsiteX3" fmla="*/ 0 w 347662"/>
                    <a:gd name="connsiteY3" fmla="*/ 0 h 16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62" h="16192">
                      <a:moveTo>
                        <a:pt x="1905" y="16192"/>
                      </a:moveTo>
                      <a:lnTo>
                        <a:pt x="345758" y="16192"/>
                      </a:lnTo>
                      <a:lnTo>
                        <a:pt x="34766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635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xmlns="" id="{877B013E-9D17-E848-ADE9-E6ABA127F75F}"/>
                    </a:ext>
                  </a:extLst>
                </p:cNvPr>
                <p:cNvSpPr/>
                <p:nvPr/>
              </p:nvSpPr>
              <p:spPr>
                <a:xfrm>
                  <a:off x="4416742" y="3724275"/>
                  <a:ext cx="196215" cy="235267"/>
                </a:xfrm>
                <a:custGeom>
                  <a:avLst/>
                  <a:gdLst>
                    <a:gd name="connsiteX0" fmla="*/ 98108 w 196215"/>
                    <a:gd name="connsiteY0" fmla="*/ 0 h 235267"/>
                    <a:gd name="connsiteX1" fmla="*/ 98108 w 196215"/>
                    <a:gd name="connsiteY1" fmla="*/ 0 h 235267"/>
                    <a:gd name="connsiteX2" fmla="*/ 196215 w 196215"/>
                    <a:gd name="connsiteY2" fmla="*/ 98107 h 235267"/>
                    <a:gd name="connsiteX3" fmla="*/ 196215 w 196215"/>
                    <a:gd name="connsiteY3" fmla="*/ 235268 h 235267"/>
                    <a:gd name="connsiteX4" fmla="*/ 0 w 196215"/>
                    <a:gd name="connsiteY4" fmla="*/ 235268 h 235267"/>
                    <a:gd name="connsiteX5" fmla="*/ 0 w 196215"/>
                    <a:gd name="connsiteY5" fmla="*/ 98107 h 235267"/>
                    <a:gd name="connsiteX6" fmla="*/ 98108 w 196215"/>
                    <a:gd name="connsiteY6" fmla="*/ 0 h 235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215" h="235267">
                      <a:moveTo>
                        <a:pt x="98108" y="0"/>
                      </a:moveTo>
                      <a:lnTo>
                        <a:pt x="98108" y="0"/>
                      </a:lnTo>
                      <a:cubicBezTo>
                        <a:pt x="152400" y="0"/>
                        <a:pt x="196215" y="43815"/>
                        <a:pt x="196215" y="98107"/>
                      </a:cubicBezTo>
                      <a:lnTo>
                        <a:pt x="196215" y="235268"/>
                      </a:lnTo>
                      <a:lnTo>
                        <a:pt x="0" y="235268"/>
                      </a:lnTo>
                      <a:lnTo>
                        <a:pt x="0" y="98107"/>
                      </a:lnTo>
                      <a:cubicBezTo>
                        <a:pt x="0" y="43815"/>
                        <a:pt x="43815" y="0"/>
                        <a:pt x="98108" y="0"/>
                      </a:cubicBezTo>
                      <a:close/>
                    </a:path>
                  </a:pathLst>
                </a:custGeom>
                <a:solidFill>
                  <a:srgbClr val="2ED15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xmlns="" id="{40E5889C-A9A0-C94E-9A0E-FA5AFEB3C4F6}"/>
                    </a:ext>
                  </a:extLst>
                </p:cNvPr>
                <p:cNvSpPr/>
                <p:nvPr/>
              </p:nvSpPr>
              <p:spPr>
                <a:xfrm>
                  <a:off x="4488179" y="3706177"/>
                  <a:ext cx="7620" cy="23812"/>
                </a:xfrm>
                <a:custGeom>
                  <a:avLst/>
                  <a:gdLst>
                    <a:gd name="connsiteX0" fmla="*/ 5715 w 7620"/>
                    <a:gd name="connsiteY0" fmla="*/ 23813 h 23812"/>
                    <a:gd name="connsiteX1" fmla="*/ 2858 w 7620"/>
                    <a:gd name="connsiteY1" fmla="*/ 20955 h 23812"/>
                    <a:gd name="connsiteX2" fmla="*/ 953 w 7620"/>
                    <a:gd name="connsiteY2" fmla="*/ 17145 h 23812"/>
                    <a:gd name="connsiteX3" fmla="*/ 953 w 7620"/>
                    <a:gd name="connsiteY3" fmla="*/ 12382 h 23812"/>
                    <a:gd name="connsiteX4" fmla="*/ 0 w 7620"/>
                    <a:gd name="connsiteY4" fmla="*/ 0 h 23812"/>
                    <a:gd name="connsiteX5" fmla="*/ 953 w 7620"/>
                    <a:gd name="connsiteY5" fmla="*/ 0 h 23812"/>
                    <a:gd name="connsiteX6" fmla="*/ 5715 w 7620"/>
                    <a:gd name="connsiteY6" fmla="*/ 11430 h 23812"/>
                    <a:gd name="connsiteX7" fmla="*/ 7620 w 7620"/>
                    <a:gd name="connsiteY7" fmla="*/ 15240 h 23812"/>
                    <a:gd name="connsiteX8" fmla="*/ 7620 w 7620"/>
                    <a:gd name="connsiteY8" fmla="*/ 19050 h 23812"/>
                    <a:gd name="connsiteX9" fmla="*/ 5715 w 7620"/>
                    <a:gd name="connsiteY9" fmla="*/ 23813 h 23812"/>
                    <a:gd name="connsiteX10" fmla="*/ 5715 w 7620"/>
                    <a:gd name="connsiteY10" fmla="*/ 23813 h 23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620" h="23812">
                      <a:moveTo>
                        <a:pt x="5715" y="23813"/>
                      </a:moveTo>
                      <a:cubicBezTo>
                        <a:pt x="5715" y="23813"/>
                        <a:pt x="3810" y="22860"/>
                        <a:pt x="2858" y="20955"/>
                      </a:cubicBezTo>
                      <a:cubicBezTo>
                        <a:pt x="1905" y="20003"/>
                        <a:pt x="1905" y="19050"/>
                        <a:pt x="953" y="17145"/>
                      </a:cubicBezTo>
                      <a:cubicBezTo>
                        <a:pt x="953" y="16192"/>
                        <a:pt x="953" y="14288"/>
                        <a:pt x="953" y="12382"/>
                      </a:cubicBezTo>
                      <a:cubicBezTo>
                        <a:pt x="0" y="6667"/>
                        <a:pt x="0" y="0"/>
                        <a:pt x="0" y="0"/>
                      </a:cubicBezTo>
                      <a:lnTo>
                        <a:pt x="953" y="0"/>
                      </a:lnTo>
                      <a:cubicBezTo>
                        <a:pt x="953" y="0"/>
                        <a:pt x="3810" y="5715"/>
                        <a:pt x="5715" y="11430"/>
                      </a:cubicBezTo>
                      <a:cubicBezTo>
                        <a:pt x="6668" y="12382"/>
                        <a:pt x="6668" y="14288"/>
                        <a:pt x="7620" y="15240"/>
                      </a:cubicBezTo>
                      <a:cubicBezTo>
                        <a:pt x="7620" y="16192"/>
                        <a:pt x="7620" y="18097"/>
                        <a:pt x="7620" y="19050"/>
                      </a:cubicBezTo>
                      <a:cubicBezTo>
                        <a:pt x="7620" y="21907"/>
                        <a:pt x="6668" y="23813"/>
                        <a:pt x="5715" y="23813"/>
                      </a:cubicBezTo>
                      <a:lnTo>
                        <a:pt x="5715" y="23813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xmlns="" id="{E423B2AA-0685-A74A-A661-8714547C121D}"/>
                    </a:ext>
                  </a:extLst>
                </p:cNvPr>
                <p:cNvSpPr/>
                <p:nvPr/>
              </p:nvSpPr>
              <p:spPr>
                <a:xfrm>
                  <a:off x="4426267" y="3754755"/>
                  <a:ext cx="12805" cy="16192"/>
                </a:xfrm>
                <a:custGeom>
                  <a:avLst/>
                  <a:gdLst>
                    <a:gd name="connsiteX0" fmla="*/ 12383 w 12805"/>
                    <a:gd name="connsiteY0" fmla="*/ 16192 h 16192"/>
                    <a:gd name="connsiteX1" fmla="*/ 8573 w 12805"/>
                    <a:gd name="connsiteY1" fmla="*/ 15240 h 16192"/>
                    <a:gd name="connsiteX2" fmla="*/ 5715 w 12805"/>
                    <a:gd name="connsiteY2" fmla="*/ 13335 h 16192"/>
                    <a:gd name="connsiteX3" fmla="*/ 3810 w 12805"/>
                    <a:gd name="connsiteY3" fmla="*/ 9525 h 16192"/>
                    <a:gd name="connsiteX4" fmla="*/ 0 w 12805"/>
                    <a:gd name="connsiteY4" fmla="*/ 0 h 16192"/>
                    <a:gd name="connsiteX5" fmla="*/ 953 w 12805"/>
                    <a:gd name="connsiteY5" fmla="*/ 0 h 16192"/>
                    <a:gd name="connsiteX6" fmla="*/ 8573 w 12805"/>
                    <a:gd name="connsiteY6" fmla="*/ 7620 h 16192"/>
                    <a:gd name="connsiteX7" fmla="*/ 11430 w 12805"/>
                    <a:gd name="connsiteY7" fmla="*/ 10477 h 16192"/>
                    <a:gd name="connsiteX8" fmla="*/ 12383 w 12805"/>
                    <a:gd name="connsiteY8" fmla="*/ 13335 h 16192"/>
                    <a:gd name="connsiteX9" fmla="*/ 12383 w 12805"/>
                    <a:gd name="connsiteY9" fmla="*/ 16192 h 16192"/>
                    <a:gd name="connsiteX10" fmla="*/ 12383 w 12805"/>
                    <a:gd name="connsiteY10" fmla="*/ 16192 h 16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05" h="16192">
                      <a:moveTo>
                        <a:pt x="12383" y="16192"/>
                      </a:moveTo>
                      <a:cubicBezTo>
                        <a:pt x="12383" y="16192"/>
                        <a:pt x="10478" y="16192"/>
                        <a:pt x="8573" y="15240"/>
                      </a:cubicBezTo>
                      <a:cubicBezTo>
                        <a:pt x="7620" y="14288"/>
                        <a:pt x="6668" y="14288"/>
                        <a:pt x="5715" y="13335"/>
                      </a:cubicBezTo>
                      <a:cubicBezTo>
                        <a:pt x="4763" y="12382"/>
                        <a:pt x="4763" y="11430"/>
                        <a:pt x="3810" y="9525"/>
                      </a:cubicBezTo>
                      <a:cubicBezTo>
                        <a:pt x="1905" y="4763"/>
                        <a:pt x="0" y="0"/>
                        <a:pt x="0" y="0"/>
                      </a:cubicBezTo>
                      <a:lnTo>
                        <a:pt x="953" y="0"/>
                      </a:lnTo>
                      <a:cubicBezTo>
                        <a:pt x="953" y="0"/>
                        <a:pt x="4763" y="3810"/>
                        <a:pt x="8573" y="7620"/>
                      </a:cubicBezTo>
                      <a:cubicBezTo>
                        <a:pt x="9525" y="8572"/>
                        <a:pt x="10478" y="9525"/>
                        <a:pt x="11430" y="10477"/>
                      </a:cubicBezTo>
                      <a:cubicBezTo>
                        <a:pt x="12383" y="11430"/>
                        <a:pt x="12383" y="12382"/>
                        <a:pt x="12383" y="13335"/>
                      </a:cubicBezTo>
                      <a:cubicBezTo>
                        <a:pt x="13335" y="13335"/>
                        <a:pt x="12383" y="15240"/>
                        <a:pt x="12383" y="16192"/>
                      </a:cubicBezTo>
                      <a:lnTo>
                        <a:pt x="12383" y="16192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xmlns="" id="{D3BE0A12-3619-FA48-A40E-9DEFA2B32483}"/>
                    </a:ext>
                  </a:extLst>
                </p:cNvPr>
                <p:cNvSpPr/>
                <p:nvPr/>
              </p:nvSpPr>
              <p:spPr>
                <a:xfrm>
                  <a:off x="4615814" y="3799522"/>
                  <a:ext cx="7620" cy="33337"/>
                </a:xfrm>
                <a:custGeom>
                  <a:avLst/>
                  <a:gdLst>
                    <a:gd name="connsiteX0" fmla="*/ 952 w 7620"/>
                    <a:gd name="connsiteY0" fmla="*/ 33338 h 33337"/>
                    <a:gd name="connsiteX1" fmla="*/ 0 w 7620"/>
                    <a:gd name="connsiteY1" fmla="*/ 27622 h 33337"/>
                    <a:gd name="connsiteX2" fmla="*/ 0 w 7620"/>
                    <a:gd name="connsiteY2" fmla="*/ 21908 h 33337"/>
                    <a:gd name="connsiteX3" fmla="*/ 1905 w 7620"/>
                    <a:gd name="connsiteY3" fmla="*/ 16193 h 33337"/>
                    <a:gd name="connsiteX4" fmla="*/ 6668 w 7620"/>
                    <a:gd name="connsiteY4" fmla="*/ 0 h 33337"/>
                    <a:gd name="connsiteX5" fmla="*/ 7620 w 7620"/>
                    <a:gd name="connsiteY5" fmla="*/ 0 h 33337"/>
                    <a:gd name="connsiteX6" fmla="*/ 6668 w 7620"/>
                    <a:gd name="connsiteY6" fmla="*/ 17145 h 33337"/>
                    <a:gd name="connsiteX7" fmla="*/ 6668 w 7620"/>
                    <a:gd name="connsiteY7" fmla="*/ 23813 h 33337"/>
                    <a:gd name="connsiteX8" fmla="*/ 4763 w 7620"/>
                    <a:gd name="connsiteY8" fmla="*/ 29528 h 33337"/>
                    <a:gd name="connsiteX9" fmla="*/ 952 w 7620"/>
                    <a:gd name="connsiteY9" fmla="*/ 33338 h 33337"/>
                    <a:gd name="connsiteX10" fmla="*/ 952 w 7620"/>
                    <a:gd name="connsiteY10" fmla="*/ 33338 h 33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620" h="33337">
                      <a:moveTo>
                        <a:pt x="952" y="33338"/>
                      </a:moveTo>
                      <a:cubicBezTo>
                        <a:pt x="952" y="33338"/>
                        <a:pt x="0" y="31433"/>
                        <a:pt x="0" y="27622"/>
                      </a:cubicBezTo>
                      <a:cubicBezTo>
                        <a:pt x="0" y="25718"/>
                        <a:pt x="0" y="23813"/>
                        <a:pt x="0" y="21908"/>
                      </a:cubicBezTo>
                      <a:cubicBezTo>
                        <a:pt x="0" y="20003"/>
                        <a:pt x="952" y="18097"/>
                        <a:pt x="1905" y="16193"/>
                      </a:cubicBezTo>
                      <a:cubicBezTo>
                        <a:pt x="3810" y="7620"/>
                        <a:pt x="6668" y="0"/>
                        <a:pt x="6668" y="0"/>
                      </a:cubicBezTo>
                      <a:lnTo>
                        <a:pt x="7620" y="0"/>
                      </a:lnTo>
                      <a:cubicBezTo>
                        <a:pt x="7620" y="0"/>
                        <a:pt x="7620" y="8572"/>
                        <a:pt x="6668" y="17145"/>
                      </a:cubicBezTo>
                      <a:cubicBezTo>
                        <a:pt x="6668" y="19050"/>
                        <a:pt x="6668" y="21908"/>
                        <a:pt x="6668" y="23813"/>
                      </a:cubicBezTo>
                      <a:cubicBezTo>
                        <a:pt x="6668" y="25718"/>
                        <a:pt x="5715" y="27622"/>
                        <a:pt x="4763" y="29528"/>
                      </a:cubicBezTo>
                      <a:cubicBezTo>
                        <a:pt x="3810" y="31433"/>
                        <a:pt x="1905" y="33338"/>
                        <a:pt x="952" y="33338"/>
                      </a:cubicBezTo>
                      <a:lnTo>
                        <a:pt x="952" y="33338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xmlns="" id="{82E2EF68-A06B-2447-A6E8-A9E17F30BE45}"/>
                    </a:ext>
                  </a:extLst>
                </p:cNvPr>
                <p:cNvSpPr/>
                <p:nvPr/>
              </p:nvSpPr>
              <p:spPr>
                <a:xfrm>
                  <a:off x="4520564" y="3745230"/>
                  <a:ext cx="7620" cy="33337"/>
                </a:xfrm>
                <a:custGeom>
                  <a:avLst/>
                  <a:gdLst>
                    <a:gd name="connsiteX0" fmla="*/ 952 w 7620"/>
                    <a:gd name="connsiteY0" fmla="*/ 33338 h 33337"/>
                    <a:gd name="connsiteX1" fmla="*/ 0 w 7620"/>
                    <a:gd name="connsiteY1" fmla="*/ 27622 h 33337"/>
                    <a:gd name="connsiteX2" fmla="*/ 0 w 7620"/>
                    <a:gd name="connsiteY2" fmla="*/ 21907 h 33337"/>
                    <a:gd name="connsiteX3" fmla="*/ 1905 w 7620"/>
                    <a:gd name="connsiteY3" fmla="*/ 16192 h 33337"/>
                    <a:gd name="connsiteX4" fmla="*/ 6668 w 7620"/>
                    <a:gd name="connsiteY4" fmla="*/ 0 h 33337"/>
                    <a:gd name="connsiteX5" fmla="*/ 7620 w 7620"/>
                    <a:gd name="connsiteY5" fmla="*/ 0 h 33337"/>
                    <a:gd name="connsiteX6" fmla="*/ 6668 w 7620"/>
                    <a:gd name="connsiteY6" fmla="*/ 17145 h 33337"/>
                    <a:gd name="connsiteX7" fmla="*/ 6668 w 7620"/>
                    <a:gd name="connsiteY7" fmla="*/ 23813 h 33337"/>
                    <a:gd name="connsiteX8" fmla="*/ 4763 w 7620"/>
                    <a:gd name="connsiteY8" fmla="*/ 29527 h 33337"/>
                    <a:gd name="connsiteX9" fmla="*/ 952 w 7620"/>
                    <a:gd name="connsiteY9" fmla="*/ 33338 h 33337"/>
                    <a:gd name="connsiteX10" fmla="*/ 952 w 7620"/>
                    <a:gd name="connsiteY10" fmla="*/ 33338 h 33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620" h="33337">
                      <a:moveTo>
                        <a:pt x="952" y="33338"/>
                      </a:moveTo>
                      <a:cubicBezTo>
                        <a:pt x="952" y="33338"/>
                        <a:pt x="0" y="31432"/>
                        <a:pt x="0" y="27622"/>
                      </a:cubicBezTo>
                      <a:cubicBezTo>
                        <a:pt x="0" y="25717"/>
                        <a:pt x="0" y="23813"/>
                        <a:pt x="0" y="21907"/>
                      </a:cubicBezTo>
                      <a:cubicBezTo>
                        <a:pt x="0" y="20002"/>
                        <a:pt x="952" y="18097"/>
                        <a:pt x="1905" y="16192"/>
                      </a:cubicBezTo>
                      <a:cubicBezTo>
                        <a:pt x="3810" y="7620"/>
                        <a:pt x="6668" y="0"/>
                        <a:pt x="6668" y="0"/>
                      </a:cubicBezTo>
                      <a:lnTo>
                        <a:pt x="7620" y="0"/>
                      </a:lnTo>
                      <a:cubicBezTo>
                        <a:pt x="7620" y="0"/>
                        <a:pt x="7620" y="8572"/>
                        <a:pt x="6668" y="17145"/>
                      </a:cubicBezTo>
                      <a:cubicBezTo>
                        <a:pt x="6668" y="19050"/>
                        <a:pt x="6668" y="21907"/>
                        <a:pt x="6668" y="23813"/>
                      </a:cubicBezTo>
                      <a:cubicBezTo>
                        <a:pt x="6668" y="25717"/>
                        <a:pt x="5715" y="27622"/>
                        <a:pt x="4763" y="29527"/>
                      </a:cubicBezTo>
                      <a:cubicBezTo>
                        <a:pt x="2858" y="31432"/>
                        <a:pt x="1905" y="33338"/>
                        <a:pt x="952" y="33338"/>
                      </a:cubicBezTo>
                      <a:lnTo>
                        <a:pt x="952" y="33338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xmlns="" id="{65F8AB0D-6AB0-1440-B7ED-C51BB81234E2}"/>
                    </a:ext>
                  </a:extLst>
                </p:cNvPr>
                <p:cNvSpPr/>
                <p:nvPr/>
              </p:nvSpPr>
              <p:spPr>
                <a:xfrm>
                  <a:off x="4548187" y="3871912"/>
                  <a:ext cx="8572" cy="23812"/>
                </a:xfrm>
                <a:custGeom>
                  <a:avLst/>
                  <a:gdLst>
                    <a:gd name="connsiteX0" fmla="*/ 952 w 8572"/>
                    <a:gd name="connsiteY0" fmla="*/ 23813 h 23812"/>
                    <a:gd name="connsiteX1" fmla="*/ 0 w 8572"/>
                    <a:gd name="connsiteY1" fmla="*/ 19050 h 23812"/>
                    <a:gd name="connsiteX2" fmla="*/ 0 w 8572"/>
                    <a:gd name="connsiteY2" fmla="*/ 15240 h 23812"/>
                    <a:gd name="connsiteX3" fmla="*/ 1905 w 8572"/>
                    <a:gd name="connsiteY3" fmla="*/ 11430 h 23812"/>
                    <a:gd name="connsiteX4" fmla="*/ 7620 w 8572"/>
                    <a:gd name="connsiteY4" fmla="*/ 0 h 23812"/>
                    <a:gd name="connsiteX5" fmla="*/ 8573 w 8572"/>
                    <a:gd name="connsiteY5" fmla="*/ 0 h 23812"/>
                    <a:gd name="connsiteX6" fmla="*/ 7620 w 8572"/>
                    <a:gd name="connsiteY6" fmla="*/ 12382 h 23812"/>
                    <a:gd name="connsiteX7" fmla="*/ 6667 w 8572"/>
                    <a:gd name="connsiteY7" fmla="*/ 17145 h 23812"/>
                    <a:gd name="connsiteX8" fmla="*/ 4763 w 8572"/>
                    <a:gd name="connsiteY8" fmla="*/ 20955 h 23812"/>
                    <a:gd name="connsiteX9" fmla="*/ 952 w 8572"/>
                    <a:gd name="connsiteY9" fmla="*/ 23813 h 23812"/>
                    <a:gd name="connsiteX10" fmla="*/ 952 w 8572"/>
                    <a:gd name="connsiteY10" fmla="*/ 23813 h 23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572" h="23812">
                      <a:moveTo>
                        <a:pt x="952" y="23813"/>
                      </a:moveTo>
                      <a:cubicBezTo>
                        <a:pt x="952" y="23813"/>
                        <a:pt x="0" y="21907"/>
                        <a:pt x="0" y="19050"/>
                      </a:cubicBezTo>
                      <a:cubicBezTo>
                        <a:pt x="0" y="18097"/>
                        <a:pt x="0" y="16193"/>
                        <a:pt x="0" y="15240"/>
                      </a:cubicBezTo>
                      <a:cubicBezTo>
                        <a:pt x="952" y="14288"/>
                        <a:pt x="952" y="12382"/>
                        <a:pt x="1905" y="11430"/>
                      </a:cubicBezTo>
                      <a:cubicBezTo>
                        <a:pt x="4763" y="5715"/>
                        <a:pt x="7620" y="0"/>
                        <a:pt x="7620" y="0"/>
                      </a:cubicBezTo>
                      <a:lnTo>
                        <a:pt x="8573" y="0"/>
                      </a:lnTo>
                      <a:cubicBezTo>
                        <a:pt x="8573" y="0"/>
                        <a:pt x="8573" y="6668"/>
                        <a:pt x="7620" y="12382"/>
                      </a:cubicBezTo>
                      <a:cubicBezTo>
                        <a:pt x="7620" y="14288"/>
                        <a:pt x="7620" y="15240"/>
                        <a:pt x="6667" y="17145"/>
                      </a:cubicBezTo>
                      <a:cubicBezTo>
                        <a:pt x="6667" y="18097"/>
                        <a:pt x="5715" y="20003"/>
                        <a:pt x="4763" y="20955"/>
                      </a:cubicBezTo>
                      <a:cubicBezTo>
                        <a:pt x="3810" y="22860"/>
                        <a:pt x="1905" y="23813"/>
                        <a:pt x="952" y="23813"/>
                      </a:cubicBezTo>
                      <a:lnTo>
                        <a:pt x="952" y="23813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xmlns="" id="{D8EDA094-5FAF-9144-9D50-8B8C01F7E326}"/>
                    </a:ext>
                  </a:extLst>
                </p:cNvPr>
                <p:cNvSpPr/>
                <p:nvPr/>
              </p:nvSpPr>
              <p:spPr>
                <a:xfrm>
                  <a:off x="4556760" y="3794759"/>
                  <a:ext cx="7619" cy="25717"/>
                </a:xfrm>
                <a:custGeom>
                  <a:avLst/>
                  <a:gdLst>
                    <a:gd name="connsiteX0" fmla="*/ 952 w 7619"/>
                    <a:gd name="connsiteY0" fmla="*/ 25718 h 25717"/>
                    <a:gd name="connsiteX1" fmla="*/ 0 w 7619"/>
                    <a:gd name="connsiteY1" fmla="*/ 20955 h 25717"/>
                    <a:gd name="connsiteX2" fmla="*/ 0 w 7619"/>
                    <a:gd name="connsiteY2" fmla="*/ 17145 h 25717"/>
                    <a:gd name="connsiteX3" fmla="*/ 1905 w 7619"/>
                    <a:gd name="connsiteY3" fmla="*/ 12383 h 25717"/>
                    <a:gd name="connsiteX4" fmla="*/ 6667 w 7619"/>
                    <a:gd name="connsiteY4" fmla="*/ 0 h 25717"/>
                    <a:gd name="connsiteX5" fmla="*/ 7620 w 7619"/>
                    <a:gd name="connsiteY5" fmla="*/ 0 h 25717"/>
                    <a:gd name="connsiteX6" fmla="*/ 7620 w 7619"/>
                    <a:gd name="connsiteY6" fmla="*/ 12383 h 25717"/>
                    <a:gd name="connsiteX7" fmla="*/ 7620 w 7619"/>
                    <a:gd name="connsiteY7" fmla="*/ 17145 h 25717"/>
                    <a:gd name="connsiteX8" fmla="*/ 5715 w 7619"/>
                    <a:gd name="connsiteY8" fmla="*/ 20955 h 25717"/>
                    <a:gd name="connsiteX9" fmla="*/ 952 w 7619"/>
                    <a:gd name="connsiteY9" fmla="*/ 25718 h 25717"/>
                    <a:gd name="connsiteX10" fmla="*/ 952 w 7619"/>
                    <a:gd name="connsiteY10" fmla="*/ 25718 h 25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619" h="25717">
                      <a:moveTo>
                        <a:pt x="952" y="25718"/>
                      </a:moveTo>
                      <a:cubicBezTo>
                        <a:pt x="952" y="25718"/>
                        <a:pt x="0" y="23813"/>
                        <a:pt x="0" y="20955"/>
                      </a:cubicBezTo>
                      <a:cubicBezTo>
                        <a:pt x="0" y="20003"/>
                        <a:pt x="0" y="18097"/>
                        <a:pt x="0" y="17145"/>
                      </a:cubicBezTo>
                      <a:cubicBezTo>
                        <a:pt x="0" y="16193"/>
                        <a:pt x="952" y="14288"/>
                        <a:pt x="1905" y="12383"/>
                      </a:cubicBezTo>
                      <a:cubicBezTo>
                        <a:pt x="3810" y="6668"/>
                        <a:pt x="6667" y="0"/>
                        <a:pt x="6667" y="0"/>
                      </a:cubicBezTo>
                      <a:lnTo>
                        <a:pt x="7620" y="0"/>
                      </a:lnTo>
                      <a:cubicBezTo>
                        <a:pt x="7620" y="0"/>
                        <a:pt x="7620" y="6668"/>
                        <a:pt x="7620" y="12383"/>
                      </a:cubicBezTo>
                      <a:cubicBezTo>
                        <a:pt x="7620" y="14288"/>
                        <a:pt x="7620" y="15240"/>
                        <a:pt x="7620" y="17145"/>
                      </a:cubicBezTo>
                      <a:cubicBezTo>
                        <a:pt x="7620" y="19050"/>
                        <a:pt x="6667" y="20003"/>
                        <a:pt x="5715" y="20955"/>
                      </a:cubicBezTo>
                      <a:cubicBezTo>
                        <a:pt x="2857" y="24765"/>
                        <a:pt x="952" y="25718"/>
                        <a:pt x="952" y="25718"/>
                      </a:cubicBezTo>
                      <a:lnTo>
                        <a:pt x="952" y="25718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xmlns="" id="{73B0BB28-3C2E-0A42-B610-B9B788EBE5C9}"/>
                    </a:ext>
                  </a:extLst>
                </p:cNvPr>
                <p:cNvSpPr/>
                <p:nvPr/>
              </p:nvSpPr>
              <p:spPr>
                <a:xfrm>
                  <a:off x="4603432" y="3904297"/>
                  <a:ext cx="10477" cy="27622"/>
                </a:xfrm>
                <a:custGeom>
                  <a:avLst/>
                  <a:gdLst>
                    <a:gd name="connsiteX0" fmla="*/ 952 w 10477"/>
                    <a:gd name="connsiteY0" fmla="*/ 27622 h 27622"/>
                    <a:gd name="connsiteX1" fmla="*/ 0 w 10477"/>
                    <a:gd name="connsiteY1" fmla="*/ 22860 h 27622"/>
                    <a:gd name="connsiteX2" fmla="*/ 952 w 10477"/>
                    <a:gd name="connsiteY2" fmla="*/ 18097 h 27622"/>
                    <a:gd name="connsiteX3" fmla="*/ 2857 w 10477"/>
                    <a:gd name="connsiteY3" fmla="*/ 13335 h 27622"/>
                    <a:gd name="connsiteX4" fmla="*/ 9525 w 10477"/>
                    <a:gd name="connsiteY4" fmla="*/ 0 h 27622"/>
                    <a:gd name="connsiteX5" fmla="*/ 10477 w 10477"/>
                    <a:gd name="connsiteY5" fmla="*/ 0 h 27622"/>
                    <a:gd name="connsiteX6" fmla="*/ 8572 w 10477"/>
                    <a:gd name="connsiteY6" fmla="*/ 15240 h 27622"/>
                    <a:gd name="connsiteX7" fmla="*/ 7620 w 10477"/>
                    <a:gd name="connsiteY7" fmla="*/ 20955 h 27622"/>
                    <a:gd name="connsiteX8" fmla="*/ 5715 w 10477"/>
                    <a:gd name="connsiteY8" fmla="*/ 25718 h 27622"/>
                    <a:gd name="connsiteX9" fmla="*/ 952 w 10477"/>
                    <a:gd name="connsiteY9" fmla="*/ 27622 h 27622"/>
                    <a:gd name="connsiteX10" fmla="*/ 952 w 10477"/>
                    <a:gd name="connsiteY10" fmla="*/ 27622 h 27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477" h="27622">
                      <a:moveTo>
                        <a:pt x="952" y="27622"/>
                      </a:moveTo>
                      <a:cubicBezTo>
                        <a:pt x="952" y="27622"/>
                        <a:pt x="0" y="25718"/>
                        <a:pt x="0" y="22860"/>
                      </a:cubicBezTo>
                      <a:cubicBezTo>
                        <a:pt x="0" y="20955"/>
                        <a:pt x="0" y="20003"/>
                        <a:pt x="952" y="18097"/>
                      </a:cubicBezTo>
                      <a:cubicBezTo>
                        <a:pt x="1905" y="16193"/>
                        <a:pt x="2857" y="15240"/>
                        <a:pt x="2857" y="13335"/>
                      </a:cubicBezTo>
                      <a:cubicBezTo>
                        <a:pt x="5715" y="6668"/>
                        <a:pt x="9525" y="0"/>
                        <a:pt x="9525" y="0"/>
                      </a:cubicBezTo>
                      <a:lnTo>
                        <a:pt x="10477" y="0"/>
                      </a:lnTo>
                      <a:cubicBezTo>
                        <a:pt x="10477" y="0"/>
                        <a:pt x="9525" y="7620"/>
                        <a:pt x="8572" y="15240"/>
                      </a:cubicBezTo>
                      <a:cubicBezTo>
                        <a:pt x="8572" y="17145"/>
                        <a:pt x="8572" y="19050"/>
                        <a:pt x="7620" y="20955"/>
                      </a:cubicBezTo>
                      <a:cubicBezTo>
                        <a:pt x="6667" y="22860"/>
                        <a:pt x="5715" y="23813"/>
                        <a:pt x="5715" y="25718"/>
                      </a:cubicBezTo>
                      <a:cubicBezTo>
                        <a:pt x="2857" y="26670"/>
                        <a:pt x="952" y="27622"/>
                        <a:pt x="952" y="27622"/>
                      </a:cubicBezTo>
                      <a:lnTo>
                        <a:pt x="952" y="27622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xmlns="" id="{CB83DFC5-4224-0849-9DE5-8A2701446F0B}"/>
                    </a:ext>
                  </a:extLst>
                </p:cNvPr>
                <p:cNvSpPr/>
                <p:nvPr/>
              </p:nvSpPr>
              <p:spPr>
                <a:xfrm>
                  <a:off x="4481512" y="3885247"/>
                  <a:ext cx="7620" cy="31432"/>
                </a:xfrm>
                <a:custGeom>
                  <a:avLst/>
                  <a:gdLst>
                    <a:gd name="connsiteX0" fmla="*/ 5715 w 7620"/>
                    <a:gd name="connsiteY0" fmla="*/ 31433 h 31432"/>
                    <a:gd name="connsiteX1" fmla="*/ 2858 w 7620"/>
                    <a:gd name="connsiteY1" fmla="*/ 26670 h 31432"/>
                    <a:gd name="connsiteX2" fmla="*/ 952 w 7620"/>
                    <a:gd name="connsiteY2" fmla="*/ 21908 h 31432"/>
                    <a:gd name="connsiteX3" fmla="*/ 952 w 7620"/>
                    <a:gd name="connsiteY3" fmla="*/ 16193 h 31432"/>
                    <a:gd name="connsiteX4" fmla="*/ 0 w 7620"/>
                    <a:gd name="connsiteY4" fmla="*/ 0 h 31432"/>
                    <a:gd name="connsiteX5" fmla="*/ 952 w 7620"/>
                    <a:gd name="connsiteY5" fmla="*/ 0 h 31432"/>
                    <a:gd name="connsiteX6" fmla="*/ 5715 w 7620"/>
                    <a:gd name="connsiteY6" fmla="*/ 15240 h 31432"/>
                    <a:gd name="connsiteX7" fmla="*/ 7620 w 7620"/>
                    <a:gd name="connsiteY7" fmla="*/ 20955 h 31432"/>
                    <a:gd name="connsiteX8" fmla="*/ 7620 w 7620"/>
                    <a:gd name="connsiteY8" fmla="*/ 25718 h 31432"/>
                    <a:gd name="connsiteX9" fmla="*/ 5715 w 7620"/>
                    <a:gd name="connsiteY9" fmla="*/ 31433 h 31432"/>
                    <a:gd name="connsiteX10" fmla="*/ 5715 w 7620"/>
                    <a:gd name="connsiteY10" fmla="*/ 31433 h 31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620" h="31432">
                      <a:moveTo>
                        <a:pt x="5715" y="31433"/>
                      </a:moveTo>
                      <a:cubicBezTo>
                        <a:pt x="5715" y="31433"/>
                        <a:pt x="3810" y="29528"/>
                        <a:pt x="2858" y="26670"/>
                      </a:cubicBezTo>
                      <a:cubicBezTo>
                        <a:pt x="1905" y="25718"/>
                        <a:pt x="1905" y="23813"/>
                        <a:pt x="952" y="21908"/>
                      </a:cubicBezTo>
                      <a:cubicBezTo>
                        <a:pt x="952" y="20003"/>
                        <a:pt x="952" y="18097"/>
                        <a:pt x="952" y="16193"/>
                      </a:cubicBezTo>
                      <a:cubicBezTo>
                        <a:pt x="0" y="8572"/>
                        <a:pt x="0" y="0"/>
                        <a:pt x="0" y="0"/>
                      </a:cubicBezTo>
                      <a:lnTo>
                        <a:pt x="952" y="0"/>
                      </a:lnTo>
                      <a:cubicBezTo>
                        <a:pt x="952" y="0"/>
                        <a:pt x="3810" y="7620"/>
                        <a:pt x="5715" y="15240"/>
                      </a:cubicBezTo>
                      <a:cubicBezTo>
                        <a:pt x="6667" y="17145"/>
                        <a:pt x="6667" y="19050"/>
                        <a:pt x="7620" y="20955"/>
                      </a:cubicBezTo>
                      <a:cubicBezTo>
                        <a:pt x="7620" y="22860"/>
                        <a:pt x="7620" y="24765"/>
                        <a:pt x="7620" y="25718"/>
                      </a:cubicBezTo>
                      <a:cubicBezTo>
                        <a:pt x="7620" y="29528"/>
                        <a:pt x="6667" y="31433"/>
                        <a:pt x="5715" y="31433"/>
                      </a:cubicBezTo>
                      <a:lnTo>
                        <a:pt x="5715" y="31433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" name="Freeform: Shape 131">
                  <a:extLst>
                    <a:ext uri="{FF2B5EF4-FFF2-40B4-BE49-F238E27FC236}">
                      <a16:creationId xmlns:a16="http://schemas.microsoft.com/office/drawing/2014/main" xmlns="" id="{38459D45-262D-F249-93F8-A3999E285E9D}"/>
                    </a:ext>
                  </a:extLst>
                </p:cNvPr>
                <p:cNvSpPr/>
                <p:nvPr/>
              </p:nvSpPr>
              <p:spPr>
                <a:xfrm>
                  <a:off x="4461510" y="3796665"/>
                  <a:ext cx="7619" cy="20954"/>
                </a:xfrm>
                <a:custGeom>
                  <a:avLst/>
                  <a:gdLst>
                    <a:gd name="connsiteX0" fmla="*/ 5715 w 7619"/>
                    <a:gd name="connsiteY0" fmla="*/ 20955 h 20954"/>
                    <a:gd name="connsiteX1" fmla="*/ 2857 w 7619"/>
                    <a:gd name="connsiteY1" fmla="*/ 18097 h 20954"/>
                    <a:gd name="connsiteX2" fmla="*/ 952 w 7619"/>
                    <a:gd name="connsiteY2" fmla="*/ 15240 h 20954"/>
                    <a:gd name="connsiteX3" fmla="*/ 952 w 7619"/>
                    <a:gd name="connsiteY3" fmla="*/ 11430 h 20954"/>
                    <a:gd name="connsiteX4" fmla="*/ 0 w 7619"/>
                    <a:gd name="connsiteY4" fmla="*/ 0 h 20954"/>
                    <a:gd name="connsiteX5" fmla="*/ 952 w 7619"/>
                    <a:gd name="connsiteY5" fmla="*/ 0 h 20954"/>
                    <a:gd name="connsiteX6" fmla="*/ 5715 w 7619"/>
                    <a:gd name="connsiteY6" fmla="*/ 10478 h 20954"/>
                    <a:gd name="connsiteX7" fmla="*/ 7620 w 7619"/>
                    <a:gd name="connsiteY7" fmla="*/ 14288 h 20954"/>
                    <a:gd name="connsiteX8" fmla="*/ 7620 w 7619"/>
                    <a:gd name="connsiteY8" fmla="*/ 18097 h 20954"/>
                    <a:gd name="connsiteX9" fmla="*/ 5715 w 7619"/>
                    <a:gd name="connsiteY9" fmla="*/ 20955 h 20954"/>
                    <a:gd name="connsiteX10" fmla="*/ 5715 w 7619"/>
                    <a:gd name="connsiteY10" fmla="*/ 20955 h 20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619" h="20954">
                      <a:moveTo>
                        <a:pt x="5715" y="20955"/>
                      </a:moveTo>
                      <a:cubicBezTo>
                        <a:pt x="5715" y="20955"/>
                        <a:pt x="3810" y="20003"/>
                        <a:pt x="2857" y="18097"/>
                      </a:cubicBezTo>
                      <a:cubicBezTo>
                        <a:pt x="1905" y="17145"/>
                        <a:pt x="1905" y="16192"/>
                        <a:pt x="952" y="15240"/>
                      </a:cubicBezTo>
                      <a:cubicBezTo>
                        <a:pt x="952" y="14288"/>
                        <a:pt x="952" y="12382"/>
                        <a:pt x="952" y="11430"/>
                      </a:cubicBezTo>
                      <a:cubicBezTo>
                        <a:pt x="0" y="5715"/>
                        <a:pt x="0" y="0"/>
                        <a:pt x="0" y="0"/>
                      </a:cubicBezTo>
                      <a:lnTo>
                        <a:pt x="952" y="0"/>
                      </a:lnTo>
                      <a:cubicBezTo>
                        <a:pt x="952" y="0"/>
                        <a:pt x="3810" y="4763"/>
                        <a:pt x="5715" y="10478"/>
                      </a:cubicBezTo>
                      <a:cubicBezTo>
                        <a:pt x="6667" y="11430"/>
                        <a:pt x="6667" y="13335"/>
                        <a:pt x="7620" y="14288"/>
                      </a:cubicBezTo>
                      <a:cubicBezTo>
                        <a:pt x="7620" y="15240"/>
                        <a:pt x="7620" y="17145"/>
                        <a:pt x="7620" y="18097"/>
                      </a:cubicBezTo>
                      <a:cubicBezTo>
                        <a:pt x="6667" y="19050"/>
                        <a:pt x="5715" y="20003"/>
                        <a:pt x="5715" y="20955"/>
                      </a:cubicBezTo>
                      <a:lnTo>
                        <a:pt x="5715" y="20955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xmlns="" id="{D7E6DEAA-195C-3B4D-AA7D-D3FD10D0C583}"/>
                    </a:ext>
                  </a:extLst>
                </p:cNvPr>
                <p:cNvSpPr/>
                <p:nvPr/>
              </p:nvSpPr>
              <p:spPr>
                <a:xfrm>
                  <a:off x="4581101" y="3723322"/>
                  <a:ext cx="12805" cy="26670"/>
                </a:xfrm>
                <a:custGeom>
                  <a:avLst/>
                  <a:gdLst>
                    <a:gd name="connsiteX0" fmla="*/ 423 w 12805"/>
                    <a:gd name="connsiteY0" fmla="*/ 26670 h 26670"/>
                    <a:gd name="connsiteX1" fmla="*/ 423 w 12805"/>
                    <a:gd name="connsiteY1" fmla="*/ 21908 h 26670"/>
                    <a:gd name="connsiteX2" fmla="*/ 1376 w 12805"/>
                    <a:gd name="connsiteY2" fmla="*/ 17145 h 26670"/>
                    <a:gd name="connsiteX3" fmla="*/ 4233 w 12805"/>
                    <a:gd name="connsiteY3" fmla="*/ 12383 h 26670"/>
                    <a:gd name="connsiteX4" fmla="*/ 11853 w 12805"/>
                    <a:gd name="connsiteY4" fmla="*/ 0 h 26670"/>
                    <a:gd name="connsiteX5" fmla="*/ 12806 w 12805"/>
                    <a:gd name="connsiteY5" fmla="*/ 0 h 26670"/>
                    <a:gd name="connsiteX6" fmla="*/ 8996 w 12805"/>
                    <a:gd name="connsiteY6" fmla="*/ 14288 h 26670"/>
                    <a:gd name="connsiteX7" fmla="*/ 7091 w 12805"/>
                    <a:gd name="connsiteY7" fmla="*/ 20003 h 26670"/>
                    <a:gd name="connsiteX8" fmla="*/ 4233 w 12805"/>
                    <a:gd name="connsiteY8" fmla="*/ 23813 h 26670"/>
                    <a:gd name="connsiteX9" fmla="*/ 423 w 12805"/>
                    <a:gd name="connsiteY9" fmla="*/ 26670 h 26670"/>
                    <a:gd name="connsiteX10" fmla="*/ 423 w 12805"/>
                    <a:gd name="connsiteY10" fmla="*/ 26670 h 26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05" h="26670">
                      <a:moveTo>
                        <a:pt x="423" y="26670"/>
                      </a:moveTo>
                      <a:cubicBezTo>
                        <a:pt x="423" y="26670"/>
                        <a:pt x="-529" y="24765"/>
                        <a:pt x="423" y="21908"/>
                      </a:cubicBezTo>
                      <a:cubicBezTo>
                        <a:pt x="423" y="20955"/>
                        <a:pt x="1376" y="19050"/>
                        <a:pt x="1376" y="17145"/>
                      </a:cubicBezTo>
                      <a:cubicBezTo>
                        <a:pt x="2328" y="15240"/>
                        <a:pt x="3281" y="14288"/>
                        <a:pt x="4233" y="12383"/>
                      </a:cubicBezTo>
                      <a:cubicBezTo>
                        <a:pt x="8043" y="5715"/>
                        <a:pt x="11853" y="0"/>
                        <a:pt x="11853" y="0"/>
                      </a:cubicBezTo>
                      <a:lnTo>
                        <a:pt x="12806" y="0"/>
                      </a:lnTo>
                      <a:cubicBezTo>
                        <a:pt x="12806" y="0"/>
                        <a:pt x="10901" y="7620"/>
                        <a:pt x="8996" y="14288"/>
                      </a:cubicBezTo>
                      <a:cubicBezTo>
                        <a:pt x="8043" y="16193"/>
                        <a:pt x="8043" y="18097"/>
                        <a:pt x="7091" y="20003"/>
                      </a:cubicBezTo>
                      <a:cubicBezTo>
                        <a:pt x="6138" y="21908"/>
                        <a:pt x="5186" y="22860"/>
                        <a:pt x="4233" y="23813"/>
                      </a:cubicBezTo>
                      <a:cubicBezTo>
                        <a:pt x="3281" y="25718"/>
                        <a:pt x="1376" y="26670"/>
                        <a:pt x="423" y="26670"/>
                      </a:cubicBezTo>
                      <a:lnTo>
                        <a:pt x="423" y="26670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xmlns="" id="{58063AA3-B53D-1841-845A-B9E9BB5E8DD5}"/>
                    </a:ext>
                  </a:extLst>
                </p:cNvPr>
                <p:cNvSpPr/>
                <p:nvPr/>
              </p:nvSpPr>
              <p:spPr>
                <a:xfrm>
                  <a:off x="4407217" y="3819525"/>
                  <a:ext cx="11430" cy="22859"/>
                </a:xfrm>
                <a:custGeom>
                  <a:avLst/>
                  <a:gdLst>
                    <a:gd name="connsiteX0" fmla="*/ 9525 w 11430"/>
                    <a:gd name="connsiteY0" fmla="*/ 22860 h 22859"/>
                    <a:gd name="connsiteX1" fmla="*/ 5715 w 11430"/>
                    <a:gd name="connsiteY1" fmla="*/ 20003 h 22859"/>
                    <a:gd name="connsiteX2" fmla="*/ 3810 w 11430"/>
                    <a:gd name="connsiteY2" fmla="*/ 17145 h 22859"/>
                    <a:gd name="connsiteX3" fmla="*/ 2858 w 11430"/>
                    <a:gd name="connsiteY3" fmla="*/ 12382 h 22859"/>
                    <a:gd name="connsiteX4" fmla="*/ 0 w 11430"/>
                    <a:gd name="connsiteY4" fmla="*/ 0 h 22859"/>
                    <a:gd name="connsiteX5" fmla="*/ 953 w 11430"/>
                    <a:gd name="connsiteY5" fmla="*/ 0 h 22859"/>
                    <a:gd name="connsiteX6" fmla="*/ 7620 w 11430"/>
                    <a:gd name="connsiteY6" fmla="*/ 10478 h 22859"/>
                    <a:gd name="connsiteX7" fmla="*/ 10478 w 11430"/>
                    <a:gd name="connsiteY7" fmla="*/ 14288 h 22859"/>
                    <a:gd name="connsiteX8" fmla="*/ 11430 w 11430"/>
                    <a:gd name="connsiteY8" fmla="*/ 18097 h 22859"/>
                    <a:gd name="connsiteX9" fmla="*/ 9525 w 11430"/>
                    <a:gd name="connsiteY9" fmla="*/ 22860 h 22859"/>
                    <a:gd name="connsiteX10" fmla="*/ 9525 w 11430"/>
                    <a:gd name="connsiteY10" fmla="*/ 22860 h 22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430" h="22859">
                      <a:moveTo>
                        <a:pt x="9525" y="22860"/>
                      </a:moveTo>
                      <a:cubicBezTo>
                        <a:pt x="9525" y="22860"/>
                        <a:pt x="7620" y="21907"/>
                        <a:pt x="5715" y="20003"/>
                      </a:cubicBezTo>
                      <a:cubicBezTo>
                        <a:pt x="4763" y="19050"/>
                        <a:pt x="3810" y="18097"/>
                        <a:pt x="3810" y="17145"/>
                      </a:cubicBezTo>
                      <a:cubicBezTo>
                        <a:pt x="2858" y="16193"/>
                        <a:pt x="2858" y="14288"/>
                        <a:pt x="2858" y="12382"/>
                      </a:cubicBezTo>
                      <a:cubicBezTo>
                        <a:pt x="953" y="6668"/>
                        <a:pt x="0" y="0"/>
                        <a:pt x="0" y="0"/>
                      </a:cubicBezTo>
                      <a:lnTo>
                        <a:pt x="953" y="0"/>
                      </a:lnTo>
                      <a:cubicBezTo>
                        <a:pt x="953" y="0"/>
                        <a:pt x="4763" y="4763"/>
                        <a:pt x="7620" y="10478"/>
                      </a:cubicBezTo>
                      <a:cubicBezTo>
                        <a:pt x="8573" y="11430"/>
                        <a:pt x="9525" y="13335"/>
                        <a:pt x="10478" y="14288"/>
                      </a:cubicBezTo>
                      <a:cubicBezTo>
                        <a:pt x="11430" y="15240"/>
                        <a:pt x="11430" y="17145"/>
                        <a:pt x="11430" y="18097"/>
                      </a:cubicBezTo>
                      <a:cubicBezTo>
                        <a:pt x="10478" y="20955"/>
                        <a:pt x="10478" y="22860"/>
                        <a:pt x="9525" y="22860"/>
                      </a:cubicBezTo>
                      <a:lnTo>
                        <a:pt x="9525" y="22860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xmlns="" id="{220F94D3-30FE-4A4E-89A3-8771B49211A7}"/>
                    </a:ext>
                  </a:extLst>
                </p:cNvPr>
                <p:cNvSpPr/>
                <p:nvPr/>
              </p:nvSpPr>
              <p:spPr>
                <a:xfrm>
                  <a:off x="4404360" y="3908107"/>
                  <a:ext cx="14287" cy="30480"/>
                </a:xfrm>
                <a:custGeom>
                  <a:avLst/>
                  <a:gdLst>
                    <a:gd name="connsiteX0" fmla="*/ 13335 w 14287"/>
                    <a:gd name="connsiteY0" fmla="*/ 30480 h 30480"/>
                    <a:gd name="connsiteX1" fmla="*/ 9525 w 14287"/>
                    <a:gd name="connsiteY1" fmla="*/ 26670 h 30480"/>
                    <a:gd name="connsiteX2" fmla="*/ 6667 w 14287"/>
                    <a:gd name="connsiteY2" fmla="*/ 21908 h 30480"/>
                    <a:gd name="connsiteX3" fmla="*/ 4763 w 14287"/>
                    <a:gd name="connsiteY3" fmla="*/ 16193 h 30480"/>
                    <a:gd name="connsiteX4" fmla="*/ 0 w 14287"/>
                    <a:gd name="connsiteY4" fmla="*/ 0 h 30480"/>
                    <a:gd name="connsiteX5" fmla="*/ 952 w 14287"/>
                    <a:gd name="connsiteY5" fmla="*/ 0 h 30480"/>
                    <a:gd name="connsiteX6" fmla="*/ 9525 w 14287"/>
                    <a:gd name="connsiteY6" fmla="*/ 14288 h 30480"/>
                    <a:gd name="connsiteX7" fmla="*/ 12382 w 14287"/>
                    <a:gd name="connsiteY7" fmla="*/ 20003 h 30480"/>
                    <a:gd name="connsiteX8" fmla="*/ 14288 w 14287"/>
                    <a:gd name="connsiteY8" fmla="*/ 25718 h 30480"/>
                    <a:gd name="connsiteX9" fmla="*/ 13335 w 14287"/>
                    <a:gd name="connsiteY9" fmla="*/ 30480 h 30480"/>
                    <a:gd name="connsiteX10" fmla="*/ 13335 w 14287"/>
                    <a:gd name="connsiteY10" fmla="*/ 30480 h 3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287" h="30480">
                      <a:moveTo>
                        <a:pt x="13335" y="30480"/>
                      </a:moveTo>
                      <a:cubicBezTo>
                        <a:pt x="13335" y="30480"/>
                        <a:pt x="11430" y="29528"/>
                        <a:pt x="9525" y="26670"/>
                      </a:cubicBezTo>
                      <a:cubicBezTo>
                        <a:pt x="8573" y="25718"/>
                        <a:pt x="7620" y="23813"/>
                        <a:pt x="6667" y="21908"/>
                      </a:cubicBezTo>
                      <a:cubicBezTo>
                        <a:pt x="5715" y="20003"/>
                        <a:pt x="5715" y="18098"/>
                        <a:pt x="4763" y="16193"/>
                      </a:cubicBezTo>
                      <a:cubicBezTo>
                        <a:pt x="1905" y="7620"/>
                        <a:pt x="0" y="0"/>
                        <a:pt x="0" y="0"/>
                      </a:cubicBezTo>
                      <a:lnTo>
                        <a:pt x="952" y="0"/>
                      </a:lnTo>
                      <a:cubicBezTo>
                        <a:pt x="952" y="0"/>
                        <a:pt x="5715" y="7620"/>
                        <a:pt x="9525" y="14288"/>
                      </a:cubicBezTo>
                      <a:cubicBezTo>
                        <a:pt x="10477" y="16193"/>
                        <a:pt x="11430" y="18098"/>
                        <a:pt x="12382" y="20003"/>
                      </a:cubicBezTo>
                      <a:cubicBezTo>
                        <a:pt x="13335" y="21908"/>
                        <a:pt x="13335" y="23813"/>
                        <a:pt x="14288" y="25718"/>
                      </a:cubicBezTo>
                      <a:cubicBezTo>
                        <a:pt x="14288" y="27623"/>
                        <a:pt x="13335" y="30480"/>
                        <a:pt x="13335" y="30480"/>
                      </a:cubicBezTo>
                      <a:lnTo>
                        <a:pt x="13335" y="30480"/>
                      </a:lnTo>
                      <a:close/>
                    </a:path>
                  </a:pathLst>
                </a:custGeom>
                <a:solidFill>
                  <a:srgbClr val="2E7F1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9" name="Graphic 2">
                <a:extLst>
                  <a:ext uri="{FF2B5EF4-FFF2-40B4-BE49-F238E27FC236}">
                    <a16:creationId xmlns:a16="http://schemas.microsoft.com/office/drawing/2014/main" xmlns="" id="{3B05F133-5D62-5842-9882-6CAF03F2DE32}"/>
                  </a:ext>
                </a:extLst>
              </p:cNvPr>
              <p:cNvGrpSpPr/>
              <p:nvPr/>
            </p:nvGrpSpPr>
            <p:grpSpPr>
              <a:xfrm>
                <a:off x="7191375" y="2762250"/>
                <a:ext cx="523875" cy="676275"/>
                <a:chOff x="7191375" y="2762250"/>
                <a:chExt cx="523875" cy="676275"/>
              </a:xfrm>
              <a:solidFill>
                <a:srgbClr val="FEA511"/>
              </a:solidFill>
            </p:grpSpPr>
            <p:pic>
              <p:nvPicPr>
                <p:cNvPr id="111" name="Picture 110">
                  <a:extLst>
                    <a:ext uri="{FF2B5EF4-FFF2-40B4-BE49-F238E27FC236}">
                      <a16:creationId xmlns:a16="http://schemas.microsoft.com/office/drawing/2014/main" xmlns="" id="{3B4F6B44-9042-434F-8293-E4FED44A6CC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591425" y="2762250"/>
                  <a:ext cx="123825" cy="666750"/>
                </a:xfrm>
                <a:custGeom>
                  <a:avLst/>
                  <a:gdLst>
                    <a:gd name="connsiteX0" fmla="*/ 407 w 123825"/>
                    <a:gd name="connsiteY0" fmla="*/ 180 h 666750"/>
                    <a:gd name="connsiteX1" fmla="*/ 124232 w 123825"/>
                    <a:gd name="connsiteY1" fmla="*/ 180 h 666750"/>
                    <a:gd name="connsiteX2" fmla="*/ 124232 w 123825"/>
                    <a:gd name="connsiteY2" fmla="*/ 666930 h 666750"/>
                    <a:gd name="connsiteX3" fmla="*/ 407 w 123825"/>
                    <a:gd name="connsiteY3" fmla="*/ 666930 h 666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5" h="666750">
                      <a:moveTo>
                        <a:pt x="407" y="180"/>
                      </a:moveTo>
                      <a:lnTo>
                        <a:pt x="124232" y="180"/>
                      </a:lnTo>
                      <a:lnTo>
                        <a:pt x="124232" y="666930"/>
                      </a:lnTo>
                      <a:lnTo>
                        <a:pt x="407" y="666930"/>
                      </a:lnTo>
                      <a:close/>
                    </a:path>
                  </a:pathLst>
                </a:custGeom>
              </p:spPr>
            </p:pic>
            <p:pic>
              <p:nvPicPr>
                <p:cNvPr id="112" name="Picture 111">
                  <a:extLst>
                    <a:ext uri="{FF2B5EF4-FFF2-40B4-BE49-F238E27FC236}">
                      <a16:creationId xmlns:a16="http://schemas.microsoft.com/office/drawing/2014/main" xmlns="" id="{D6564876-0CBE-F147-B4A1-B701052296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400925" y="2886075"/>
                  <a:ext cx="180975" cy="542925"/>
                </a:xfrm>
                <a:custGeom>
                  <a:avLst/>
                  <a:gdLst>
                    <a:gd name="connsiteX0" fmla="*/ 387 w 180975"/>
                    <a:gd name="connsiteY0" fmla="*/ 193 h 542925"/>
                    <a:gd name="connsiteX1" fmla="*/ 181362 w 180975"/>
                    <a:gd name="connsiteY1" fmla="*/ 193 h 542925"/>
                    <a:gd name="connsiteX2" fmla="*/ 181362 w 180975"/>
                    <a:gd name="connsiteY2" fmla="*/ 543118 h 542925"/>
                    <a:gd name="connsiteX3" fmla="*/ 387 w 180975"/>
                    <a:gd name="connsiteY3" fmla="*/ 543118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0975" h="542925">
                      <a:moveTo>
                        <a:pt x="387" y="193"/>
                      </a:moveTo>
                      <a:lnTo>
                        <a:pt x="181362" y="193"/>
                      </a:lnTo>
                      <a:lnTo>
                        <a:pt x="181362" y="543118"/>
                      </a:lnTo>
                      <a:lnTo>
                        <a:pt x="387" y="543118"/>
                      </a:lnTo>
                      <a:close/>
                    </a:path>
                  </a:pathLst>
                </a:custGeom>
              </p:spPr>
            </p:pic>
            <p:pic>
              <p:nvPicPr>
                <p:cNvPr id="113" name="Picture 112">
                  <a:extLst>
                    <a:ext uri="{FF2B5EF4-FFF2-40B4-BE49-F238E27FC236}">
                      <a16:creationId xmlns:a16="http://schemas.microsoft.com/office/drawing/2014/main" xmlns="" id="{0ED8B113-70A7-FD40-923F-765DC5539F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191375" y="2914650"/>
                  <a:ext cx="219075" cy="523875"/>
                </a:xfrm>
                <a:custGeom>
                  <a:avLst/>
                  <a:gdLst>
                    <a:gd name="connsiteX0" fmla="*/ 365 w 219075"/>
                    <a:gd name="connsiteY0" fmla="*/ 196 h 523875"/>
                    <a:gd name="connsiteX1" fmla="*/ 219440 w 219075"/>
                    <a:gd name="connsiteY1" fmla="*/ 196 h 523875"/>
                    <a:gd name="connsiteX2" fmla="*/ 219440 w 219075"/>
                    <a:gd name="connsiteY2" fmla="*/ 524071 h 523875"/>
                    <a:gd name="connsiteX3" fmla="*/ 365 w 219075"/>
                    <a:gd name="connsiteY3" fmla="*/ 524071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075" h="523875">
                      <a:moveTo>
                        <a:pt x="365" y="196"/>
                      </a:moveTo>
                      <a:lnTo>
                        <a:pt x="219440" y="196"/>
                      </a:lnTo>
                      <a:lnTo>
                        <a:pt x="219440" y="524071"/>
                      </a:lnTo>
                      <a:lnTo>
                        <a:pt x="365" y="524071"/>
                      </a:lnTo>
                      <a:close/>
                    </a:path>
                  </a:pathLst>
                </a:custGeom>
              </p:spPr>
            </p:pic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xmlns="" id="{1534C820-ED15-874E-B34F-E644F66B9636}"/>
                    </a:ext>
                  </a:extLst>
                </p:cNvPr>
                <p:cNvSpPr/>
                <p:nvPr/>
              </p:nvSpPr>
              <p:spPr>
                <a:xfrm>
                  <a:off x="7443787" y="3373755"/>
                  <a:ext cx="109537" cy="25717"/>
                </a:xfrm>
                <a:custGeom>
                  <a:avLst/>
                  <a:gdLst>
                    <a:gd name="connsiteX0" fmla="*/ 0 w 109537"/>
                    <a:gd name="connsiteY0" fmla="*/ 0 h 25717"/>
                    <a:gd name="connsiteX1" fmla="*/ 109538 w 109537"/>
                    <a:gd name="connsiteY1" fmla="*/ 0 h 25717"/>
                    <a:gd name="connsiteX2" fmla="*/ 109538 w 109537"/>
                    <a:gd name="connsiteY2" fmla="*/ 25717 h 25717"/>
                    <a:gd name="connsiteX3" fmla="*/ 0 w 109537"/>
                    <a:gd name="connsiteY3" fmla="*/ 25717 h 25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25717">
                      <a:moveTo>
                        <a:pt x="0" y="0"/>
                      </a:moveTo>
                      <a:lnTo>
                        <a:pt x="109538" y="0"/>
                      </a:lnTo>
                      <a:lnTo>
                        <a:pt x="109538" y="25717"/>
                      </a:lnTo>
                      <a:lnTo>
                        <a:pt x="0" y="25717"/>
                      </a:lnTo>
                      <a:close/>
                    </a:path>
                  </a:pathLst>
                </a:custGeom>
                <a:solidFill>
                  <a:srgbClr val="FEA51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xmlns="" id="{5DB8C359-11A6-6B4D-A713-2D5AC595C348}"/>
                    </a:ext>
                  </a:extLst>
                </p:cNvPr>
                <p:cNvSpPr/>
                <p:nvPr/>
              </p:nvSpPr>
              <p:spPr>
                <a:xfrm>
                  <a:off x="7616190" y="3373755"/>
                  <a:ext cx="57150" cy="25717"/>
                </a:xfrm>
                <a:custGeom>
                  <a:avLst/>
                  <a:gdLst>
                    <a:gd name="connsiteX0" fmla="*/ 0 w 57150"/>
                    <a:gd name="connsiteY0" fmla="*/ 0 h 25717"/>
                    <a:gd name="connsiteX1" fmla="*/ 57150 w 57150"/>
                    <a:gd name="connsiteY1" fmla="*/ 0 h 25717"/>
                    <a:gd name="connsiteX2" fmla="*/ 57150 w 57150"/>
                    <a:gd name="connsiteY2" fmla="*/ 25717 h 25717"/>
                    <a:gd name="connsiteX3" fmla="*/ 0 w 57150"/>
                    <a:gd name="connsiteY3" fmla="*/ 25717 h 25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150" h="25717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57150" y="25717"/>
                      </a:lnTo>
                      <a:lnTo>
                        <a:pt x="0" y="25717"/>
                      </a:lnTo>
                      <a:close/>
                    </a:path>
                  </a:pathLst>
                </a:custGeom>
                <a:solidFill>
                  <a:srgbClr val="FEA51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xmlns="" id="{DDD36059-5D72-7B44-8D9A-4053EA2F9B5B}"/>
                    </a:ext>
                  </a:extLst>
                </p:cNvPr>
                <p:cNvSpPr/>
                <p:nvPr/>
              </p:nvSpPr>
              <p:spPr>
                <a:xfrm rot="-4611021">
                  <a:off x="7244477" y="3354304"/>
                  <a:ext cx="25718" cy="57151"/>
                </a:xfrm>
                <a:custGeom>
                  <a:avLst/>
                  <a:gdLst>
                    <a:gd name="connsiteX0" fmla="*/ 0 w 25718"/>
                    <a:gd name="connsiteY0" fmla="*/ 0 h 57151"/>
                    <a:gd name="connsiteX1" fmla="*/ 25718 w 25718"/>
                    <a:gd name="connsiteY1" fmla="*/ 0 h 57151"/>
                    <a:gd name="connsiteX2" fmla="*/ 25718 w 25718"/>
                    <a:gd name="connsiteY2" fmla="*/ 57151 h 57151"/>
                    <a:gd name="connsiteX3" fmla="*/ 0 w 25718"/>
                    <a:gd name="connsiteY3" fmla="*/ 57151 h 5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718" h="57151">
                      <a:moveTo>
                        <a:pt x="0" y="0"/>
                      </a:moveTo>
                      <a:lnTo>
                        <a:pt x="25718" y="0"/>
                      </a:lnTo>
                      <a:lnTo>
                        <a:pt x="25718" y="57151"/>
                      </a:lnTo>
                      <a:lnTo>
                        <a:pt x="0" y="57151"/>
                      </a:lnTo>
                      <a:close/>
                    </a:path>
                  </a:pathLst>
                </a:custGeom>
                <a:solidFill>
                  <a:srgbClr val="FEA51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xmlns="" id="{6BD65B76-500F-504E-9098-0B20EF38CB18}"/>
                    </a:ext>
                  </a:extLst>
                </p:cNvPr>
                <p:cNvSpPr/>
                <p:nvPr/>
              </p:nvSpPr>
              <p:spPr>
                <a:xfrm rot="-4611021">
                  <a:off x="7330089" y="2937294"/>
                  <a:ext cx="25718" cy="57151"/>
                </a:xfrm>
                <a:custGeom>
                  <a:avLst/>
                  <a:gdLst>
                    <a:gd name="connsiteX0" fmla="*/ 0 w 25718"/>
                    <a:gd name="connsiteY0" fmla="*/ 0 h 57151"/>
                    <a:gd name="connsiteX1" fmla="*/ 25718 w 25718"/>
                    <a:gd name="connsiteY1" fmla="*/ 0 h 57151"/>
                    <a:gd name="connsiteX2" fmla="*/ 25718 w 25718"/>
                    <a:gd name="connsiteY2" fmla="*/ 57151 h 57151"/>
                    <a:gd name="connsiteX3" fmla="*/ 0 w 25718"/>
                    <a:gd name="connsiteY3" fmla="*/ 57151 h 5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718" h="57151">
                      <a:moveTo>
                        <a:pt x="0" y="0"/>
                      </a:moveTo>
                      <a:lnTo>
                        <a:pt x="25718" y="0"/>
                      </a:lnTo>
                      <a:lnTo>
                        <a:pt x="25718" y="57151"/>
                      </a:lnTo>
                      <a:lnTo>
                        <a:pt x="0" y="57151"/>
                      </a:lnTo>
                      <a:close/>
                    </a:path>
                  </a:pathLst>
                </a:custGeom>
                <a:solidFill>
                  <a:srgbClr val="FEA51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xmlns="" id="{B41E7F43-6D50-904C-92B3-7A33CB110595}"/>
                    </a:ext>
                  </a:extLst>
                </p:cNvPr>
                <p:cNvSpPr/>
                <p:nvPr/>
              </p:nvSpPr>
              <p:spPr>
                <a:xfrm>
                  <a:off x="7616190" y="2786062"/>
                  <a:ext cx="57150" cy="25717"/>
                </a:xfrm>
                <a:custGeom>
                  <a:avLst/>
                  <a:gdLst>
                    <a:gd name="connsiteX0" fmla="*/ 0 w 57150"/>
                    <a:gd name="connsiteY0" fmla="*/ 0 h 25717"/>
                    <a:gd name="connsiteX1" fmla="*/ 57150 w 57150"/>
                    <a:gd name="connsiteY1" fmla="*/ 0 h 25717"/>
                    <a:gd name="connsiteX2" fmla="*/ 57150 w 57150"/>
                    <a:gd name="connsiteY2" fmla="*/ 25717 h 25717"/>
                    <a:gd name="connsiteX3" fmla="*/ 0 w 57150"/>
                    <a:gd name="connsiteY3" fmla="*/ 25717 h 25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150" h="25717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57150" y="25717"/>
                      </a:lnTo>
                      <a:lnTo>
                        <a:pt x="0" y="25717"/>
                      </a:lnTo>
                      <a:close/>
                    </a:path>
                  </a:pathLst>
                </a:custGeom>
                <a:solidFill>
                  <a:srgbClr val="FEA51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xmlns="" id="{9B308FE7-DC00-B540-A250-6085557ED823}"/>
                    </a:ext>
                  </a:extLst>
                </p:cNvPr>
                <p:cNvSpPr/>
                <p:nvPr/>
              </p:nvSpPr>
              <p:spPr>
                <a:xfrm>
                  <a:off x="7443787" y="2916555"/>
                  <a:ext cx="109537" cy="25717"/>
                </a:xfrm>
                <a:custGeom>
                  <a:avLst/>
                  <a:gdLst>
                    <a:gd name="connsiteX0" fmla="*/ 0 w 109537"/>
                    <a:gd name="connsiteY0" fmla="*/ 0 h 25717"/>
                    <a:gd name="connsiteX1" fmla="*/ 109538 w 109537"/>
                    <a:gd name="connsiteY1" fmla="*/ 0 h 25717"/>
                    <a:gd name="connsiteX2" fmla="*/ 109538 w 109537"/>
                    <a:gd name="connsiteY2" fmla="*/ 25717 h 25717"/>
                    <a:gd name="connsiteX3" fmla="*/ 0 w 109537"/>
                    <a:gd name="connsiteY3" fmla="*/ 25717 h 25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25717">
                      <a:moveTo>
                        <a:pt x="0" y="0"/>
                      </a:moveTo>
                      <a:lnTo>
                        <a:pt x="109538" y="0"/>
                      </a:lnTo>
                      <a:lnTo>
                        <a:pt x="109538" y="25717"/>
                      </a:lnTo>
                      <a:lnTo>
                        <a:pt x="0" y="25717"/>
                      </a:lnTo>
                      <a:close/>
                    </a:path>
                  </a:pathLst>
                </a:custGeom>
                <a:solidFill>
                  <a:srgbClr val="FEA51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pic>
            <p:nvPicPr>
              <p:cNvPr id="110" name="Picture 109">
                <a:extLst>
                  <a:ext uri="{FF2B5EF4-FFF2-40B4-BE49-F238E27FC236}">
                    <a16:creationId xmlns:a16="http://schemas.microsoft.com/office/drawing/2014/main" xmlns="" id="{8471FFFB-4305-D54B-B5CD-DFB2F46537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153275" y="3419475"/>
                <a:ext cx="600075" cy="57150"/>
              </a:xfrm>
              <a:custGeom>
                <a:avLst/>
                <a:gdLst>
                  <a:gd name="connsiteX0" fmla="*/ 361 w 600075"/>
                  <a:gd name="connsiteY0" fmla="*/ 249 h 57150"/>
                  <a:gd name="connsiteX1" fmla="*/ 600436 w 600075"/>
                  <a:gd name="connsiteY1" fmla="*/ 249 h 57150"/>
                  <a:gd name="connsiteX2" fmla="*/ 600436 w 600075"/>
                  <a:gd name="connsiteY2" fmla="*/ 57399 h 57150"/>
                  <a:gd name="connsiteX3" fmla="*/ 361 w 600075"/>
                  <a:gd name="connsiteY3" fmla="*/ 57399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0075" h="57150">
                    <a:moveTo>
                      <a:pt x="361" y="249"/>
                    </a:moveTo>
                    <a:lnTo>
                      <a:pt x="600436" y="249"/>
                    </a:lnTo>
                    <a:lnTo>
                      <a:pt x="600436" y="57399"/>
                    </a:lnTo>
                    <a:lnTo>
                      <a:pt x="361" y="57399"/>
                    </a:lnTo>
                    <a:close/>
                  </a:path>
                </a:pathLst>
              </a:custGeom>
            </p:spPr>
          </p:pic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148E6F6-1D01-444F-9D43-4A5C0A140E03}"/>
              </a:ext>
            </a:extLst>
          </p:cNvPr>
          <p:cNvGrpSpPr/>
          <p:nvPr/>
        </p:nvGrpSpPr>
        <p:grpSpPr>
          <a:xfrm>
            <a:off x="11349900" y="305364"/>
            <a:ext cx="469639" cy="626568"/>
            <a:chOff x="9203531" y="5105400"/>
            <a:chExt cx="300038" cy="400295"/>
          </a:xfrm>
          <a:solidFill>
            <a:schemeClr val="bg1"/>
          </a:solidFill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xmlns="" id="{07D7285F-7BD5-1F4B-800C-16A3827FF607}"/>
                </a:ext>
              </a:extLst>
            </p:cNvPr>
            <p:cNvSpPr/>
            <p:nvPr/>
          </p:nvSpPr>
          <p:spPr>
            <a:xfrm>
              <a:off x="9203531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xmlns="" id="{E5F1FD51-F512-1D41-9890-4549861A7099}"/>
                </a:ext>
              </a:extLst>
            </p:cNvPr>
            <p:cNvSpPr/>
            <p:nvPr/>
          </p:nvSpPr>
          <p:spPr>
            <a:xfrm>
              <a:off x="9315450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xmlns="" id="{A74BC8A1-F03B-FE45-A49B-6D78572C9100}"/>
                </a:ext>
              </a:extLst>
            </p:cNvPr>
            <p:cNvSpPr/>
            <p:nvPr/>
          </p:nvSpPr>
          <p:spPr>
            <a:xfrm>
              <a:off x="9427369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xmlns="" id="{25604071-358B-6F45-A182-62DC149CA3D5}"/>
                </a:ext>
              </a:extLst>
            </p:cNvPr>
            <p:cNvSpPr/>
            <p:nvPr/>
          </p:nvSpPr>
          <p:spPr>
            <a:xfrm>
              <a:off x="9203531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xmlns="" id="{9098B241-909B-8545-A5BA-4D4F2743AF00}"/>
                </a:ext>
              </a:extLst>
            </p:cNvPr>
            <p:cNvSpPr/>
            <p:nvPr/>
          </p:nvSpPr>
          <p:spPr>
            <a:xfrm>
              <a:off x="9315450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xmlns="" id="{50A37341-5ED6-A64D-AE45-9D5E4606A412}"/>
                </a:ext>
              </a:extLst>
            </p:cNvPr>
            <p:cNvSpPr/>
            <p:nvPr/>
          </p:nvSpPr>
          <p:spPr>
            <a:xfrm>
              <a:off x="9427369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xmlns="" id="{0529A30D-BDCA-7C49-95D1-580CD035E24A}"/>
                </a:ext>
              </a:extLst>
            </p:cNvPr>
            <p:cNvSpPr/>
            <p:nvPr/>
          </p:nvSpPr>
          <p:spPr>
            <a:xfrm>
              <a:off x="9203531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xmlns="" id="{FC45A3E9-890F-9049-85AE-C0D68EB057AA}"/>
                </a:ext>
              </a:extLst>
            </p:cNvPr>
            <p:cNvSpPr/>
            <p:nvPr/>
          </p:nvSpPr>
          <p:spPr>
            <a:xfrm>
              <a:off x="9315450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xmlns="" id="{EBE27A75-556A-634C-A1CD-6A9ED60303EB}"/>
                </a:ext>
              </a:extLst>
            </p:cNvPr>
            <p:cNvSpPr/>
            <p:nvPr/>
          </p:nvSpPr>
          <p:spPr>
            <a:xfrm>
              <a:off x="9427369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xmlns="" id="{71633A20-15FB-4648-8DBB-E302C9015B60}"/>
                </a:ext>
              </a:extLst>
            </p:cNvPr>
            <p:cNvSpPr/>
            <p:nvPr/>
          </p:nvSpPr>
          <p:spPr>
            <a:xfrm>
              <a:off x="9315450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xmlns="" id="{096EF6FD-9190-B84C-82D1-730D3232D05D}"/>
                </a:ext>
              </a:extLst>
            </p:cNvPr>
            <p:cNvSpPr/>
            <p:nvPr/>
          </p:nvSpPr>
          <p:spPr>
            <a:xfrm>
              <a:off x="9427369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FFE899D2-4C2D-1B4B-A841-51DF381FEB56}"/>
              </a:ext>
            </a:extLst>
          </p:cNvPr>
          <p:cNvSpPr txBox="1"/>
          <p:nvPr/>
        </p:nvSpPr>
        <p:spPr>
          <a:xfrm rot="10800000" flipV="1">
            <a:off x="306079" y="5938679"/>
            <a:ext cx="7137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013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DCB36589-4077-41BE-AD70-E382AAF5C077}"/>
              </a:ext>
            </a:extLst>
          </p:cNvPr>
          <p:cNvGrpSpPr/>
          <p:nvPr/>
        </p:nvGrpSpPr>
        <p:grpSpPr>
          <a:xfrm>
            <a:off x="11349869" y="305339"/>
            <a:ext cx="469638" cy="626566"/>
            <a:chOff x="9203531" y="5105400"/>
            <a:chExt cx="300038" cy="400295"/>
          </a:xfrm>
          <a:solidFill>
            <a:schemeClr val="bg1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A5BE550F-E361-40E7-8502-C14DA820EC95}"/>
                </a:ext>
              </a:extLst>
            </p:cNvPr>
            <p:cNvSpPr/>
            <p:nvPr/>
          </p:nvSpPr>
          <p:spPr>
            <a:xfrm>
              <a:off x="9203531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47E7407F-A721-4944-94FF-52A951E89FB8}"/>
                </a:ext>
              </a:extLst>
            </p:cNvPr>
            <p:cNvSpPr/>
            <p:nvPr/>
          </p:nvSpPr>
          <p:spPr>
            <a:xfrm>
              <a:off x="9315450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263E1790-1A23-4FBB-A26F-C0863EE6DD2F}"/>
                </a:ext>
              </a:extLst>
            </p:cNvPr>
            <p:cNvSpPr/>
            <p:nvPr/>
          </p:nvSpPr>
          <p:spPr>
            <a:xfrm>
              <a:off x="9427369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xmlns="" id="{CDA3DAC8-2387-49AB-9E59-1294AAF46AC5}"/>
                </a:ext>
              </a:extLst>
            </p:cNvPr>
            <p:cNvSpPr/>
            <p:nvPr/>
          </p:nvSpPr>
          <p:spPr>
            <a:xfrm>
              <a:off x="9203531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FFA31354-4953-488E-8E6F-70FB03E072DE}"/>
                </a:ext>
              </a:extLst>
            </p:cNvPr>
            <p:cNvSpPr/>
            <p:nvPr/>
          </p:nvSpPr>
          <p:spPr>
            <a:xfrm>
              <a:off x="9315450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B23797DA-1156-4AD3-9560-3E3CB0C91745}"/>
                </a:ext>
              </a:extLst>
            </p:cNvPr>
            <p:cNvSpPr/>
            <p:nvPr/>
          </p:nvSpPr>
          <p:spPr>
            <a:xfrm>
              <a:off x="9427369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3577D2E8-CA09-4D51-82DF-0F359A069EA9}"/>
                </a:ext>
              </a:extLst>
            </p:cNvPr>
            <p:cNvSpPr/>
            <p:nvPr/>
          </p:nvSpPr>
          <p:spPr>
            <a:xfrm>
              <a:off x="9203531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xmlns="" id="{B73B710A-3A31-4E17-BCC4-BC8812595691}"/>
                </a:ext>
              </a:extLst>
            </p:cNvPr>
            <p:cNvSpPr/>
            <p:nvPr/>
          </p:nvSpPr>
          <p:spPr>
            <a:xfrm>
              <a:off x="9315450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xmlns="" id="{FFD9D104-C33B-41E9-A290-CD9B73A68C03}"/>
                </a:ext>
              </a:extLst>
            </p:cNvPr>
            <p:cNvSpPr/>
            <p:nvPr/>
          </p:nvSpPr>
          <p:spPr>
            <a:xfrm>
              <a:off x="9427369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xmlns="" id="{1648FCEF-DFCF-4B56-9427-390D157AF733}"/>
                </a:ext>
              </a:extLst>
            </p:cNvPr>
            <p:cNvSpPr/>
            <p:nvPr/>
          </p:nvSpPr>
          <p:spPr>
            <a:xfrm>
              <a:off x="9315450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xmlns="" id="{3E980B0F-22B4-440A-99A0-B05802909E5F}"/>
                </a:ext>
              </a:extLst>
            </p:cNvPr>
            <p:cNvSpPr/>
            <p:nvPr/>
          </p:nvSpPr>
          <p:spPr>
            <a:xfrm>
              <a:off x="9427369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xmlns="" id="{FF7BABFA-62B0-41D5-97B4-09709BE5CEA7}"/>
              </a:ext>
            </a:extLst>
          </p:cNvPr>
          <p:cNvSpPr/>
          <p:nvPr/>
        </p:nvSpPr>
        <p:spPr>
          <a:xfrm rot="7200000">
            <a:off x="586225" y="6428924"/>
            <a:ext cx="273265" cy="23557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xmlns="" id="{133B7FA8-CEAE-40BF-931D-1A120CE54DD8}"/>
              </a:ext>
            </a:extLst>
          </p:cNvPr>
          <p:cNvSpPr/>
          <p:nvPr/>
        </p:nvSpPr>
        <p:spPr>
          <a:xfrm>
            <a:off x="249004" y="270671"/>
            <a:ext cx="298671" cy="257475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226DC37F-9A47-47AD-9343-0527397BBDA2}"/>
              </a:ext>
            </a:extLst>
          </p:cNvPr>
          <p:cNvSpPr txBox="1"/>
          <p:nvPr/>
        </p:nvSpPr>
        <p:spPr>
          <a:xfrm>
            <a:off x="3746780" y="931905"/>
            <a:ext cx="4698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4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</a:t>
            </a:r>
            <a:endParaRPr lang="en-US" sz="44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xmlns="" id="{79613599-0C89-4815-AE16-9B0E7602025F}"/>
              </a:ext>
            </a:extLst>
          </p:cNvPr>
          <p:cNvSpPr/>
          <p:nvPr/>
        </p:nvSpPr>
        <p:spPr>
          <a:xfrm rot="18000000">
            <a:off x="5946665" y="393633"/>
            <a:ext cx="298671" cy="257475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E:\websites\free-power-point-templates\2012\logos.png">
            <a:extLst>
              <a:ext uri="{FF2B5EF4-FFF2-40B4-BE49-F238E27FC236}">
                <a16:creationId xmlns:a16="http://schemas.microsoft.com/office/drawing/2014/main" xmlns="" id="{0D418D4E-0BE7-4025-AF38-F1BD9FB114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1700" y="6320629"/>
            <a:ext cx="804085" cy="28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62040E0-C4A4-774B-A495-7C00E97B96F9}"/>
              </a:ext>
            </a:extLst>
          </p:cNvPr>
          <p:cNvSpPr txBox="1"/>
          <p:nvPr/>
        </p:nvSpPr>
        <p:spPr>
          <a:xfrm>
            <a:off x="1066605" y="1843718"/>
            <a:ext cx="1028326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4000" dirty="0">
                <a:solidFill>
                  <a:schemeClr val="bg1"/>
                </a:solidFill>
              </a:rPr>
              <a:t>Strong verbal communication skills are valuable in both your personal and professional life.</a:t>
            </a:r>
            <a:endParaRPr lang="ar-SA" sz="4000" dirty="0">
              <a:solidFill>
                <a:schemeClr val="bg1"/>
              </a:solidFill>
            </a:endParaRPr>
          </a:p>
          <a:p>
            <a:pPr algn="just"/>
            <a:endParaRPr lang="ar-SA" sz="4000" dirty="0">
              <a:solidFill>
                <a:schemeClr val="bg1"/>
              </a:solidFill>
            </a:endParaRPr>
          </a:p>
          <a:p>
            <a:pPr algn="just"/>
            <a:r>
              <a:rPr lang="en-US" sz="4000" dirty="0">
                <a:solidFill>
                  <a:schemeClr val="bg1"/>
                </a:solidFill>
              </a:rPr>
              <a:t>When speaking confidently, you are much more likely to command the respect of others and build rapport that can help you in your business</a:t>
            </a:r>
            <a:r>
              <a:rPr lang="ar-SA" sz="4000" dirty="0">
                <a:solidFill>
                  <a:schemeClr val="bg1"/>
                </a:solidFill>
              </a:rPr>
              <a:t> .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AFAE0B5-CE6A-F74D-A23E-18C3E315E28F}"/>
              </a:ext>
            </a:extLst>
          </p:cNvPr>
          <p:cNvSpPr txBox="1"/>
          <p:nvPr/>
        </p:nvSpPr>
        <p:spPr>
          <a:xfrm rot="10800000" flipH="1" flipV="1">
            <a:off x="11159106" y="5882247"/>
            <a:ext cx="1320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6AD36DA9-D200-7549-8718-FF8B5906DF7F}"/>
              </a:ext>
            </a:extLst>
          </p:cNvPr>
          <p:cNvGrpSpPr/>
          <p:nvPr/>
        </p:nvGrpSpPr>
        <p:grpSpPr>
          <a:xfrm>
            <a:off x="10585252" y="5449690"/>
            <a:ext cx="1879600" cy="1879600"/>
            <a:chOff x="3716896" y="4792293"/>
            <a:chExt cx="830412" cy="83041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xmlns="" id="{048FD625-FA33-E840-A538-FC03705AFC49}"/>
                </a:ext>
              </a:extLst>
            </p:cNvPr>
            <p:cNvSpPr/>
            <p:nvPr/>
          </p:nvSpPr>
          <p:spPr>
            <a:xfrm>
              <a:off x="3803490" y="4878887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E728D7A1-FE3C-D94D-AF30-231D63A1BDA8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</p:spTree>
    <p:extLst>
      <p:ext uri="{BB962C8B-B14F-4D97-AF65-F5344CB8AC3E}">
        <p14:creationId xmlns:p14="http://schemas.microsoft.com/office/powerpoint/2010/main" val="17260437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020293B-0141-A946-B121-895794E453D0}"/>
              </a:ext>
            </a:extLst>
          </p:cNvPr>
          <p:cNvSpPr txBox="1"/>
          <p:nvPr/>
        </p:nvSpPr>
        <p:spPr>
          <a:xfrm>
            <a:off x="610178" y="962070"/>
            <a:ext cx="109716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/>
                </a:solidFill>
              </a:rPr>
              <a:t>The following 5 tips will help you improve your verbal communication skills, whether in person or over the phone :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4B6520E0-A7AF-A644-BEFD-B325595AF5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92" y="2809381"/>
            <a:ext cx="6650015" cy="3743712"/>
          </a:xfrm>
          <a:prstGeom prst="rect">
            <a:avLst/>
          </a:prstGeom>
        </p:spPr>
      </p:pic>
      <p:sp>
        <p:nvSpPr>
          <p:cNvPr id="11" name="Isosceles Triangle 10">
            <a:extLst>
              <a:ext uri="{FF2B5EF4-FFF2-40B4-BE49-F238E27FC236}">
                <a16:creationId xmlns:a16="http://schemas.microsoft.com/office/drawing/2014/main" xmlns="" id="{3A6DF7D7-E9AC-314A-B011-FCFBDDA6A06E}"/>
              </a:ext>
            </a:extLst>
          </p:cNvPr>
          <p:cNvSpPr/>
          <p:nvPr/>
        </p:nvSpPr>
        <p:spPr>
          <a:xfrm rot="12661431">
            <a:off x="266518" y="753850"/>
            <a:ext cx="298671" cy="257475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0F6412B-1D05-F04C-8FEF-29A7A20D20FA}"/>
              </a:ext>
            </a:extLst>
          </p:cNvPr>
          <p:cNvSpPr txBox="1"/>
          <p:nvPr/>
        </p:nvSpPr>
        <p:spPr>
          <a:xfrm rot="10800000" flipV="1">
            <a:off x="11352770" y="5938967"/>
            <a:ext cx="11532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6E2FF174-C301-8F41-81EA-32A2169084E7}"/>
              </a:ext>
            </a:extLst>
          </p:cNvPr>
          <p:cNvGrpSpPr/>
          <p:nvPr/>
        </p:nvGrpSpPr>
        <p:grpSpPr>
          <a:xfrm>
            <a:off x="10557164" y="5472439"/>
            <a:ext cx="2281381" cy="2308324"/>
            <a:chOff x="3716896" y="4792293"/>
            <a:chExt cx="830412" cy="83041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AB647641-2573-8544-B2BB-79F266C76CB7}"/>
                </a:ext>
              </a:extLst>
            </p:cNvPr>
            <p:cNvSpPr/>
            <p:nvPr/>
          </p:nvSpPr>
          <p:spPr>
            <a:xfrm>
              <a:off x="3803490" y="4878887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3493828E-3871-B643-AD5D-8F42958749D2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</p:spTree>
    <p:extLst>
      <p:ext uri="{BB962C8B-B14F-4D97-AF65-F5344CB8AC3E}">
        <p14:creationId xmlns:p14="http://schemas.microsoft.com/office/powerpoint/2010/main" val="731017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117F889-069F-9D46-ADB3-6B9F0E138D2A}"/>
              </a:ext>
            </a:extLst>
          </p:cNvPr>
          <p:cNvSpPr txBox="1"/>
          <p:nvPr/>
        </p:nvSpPr>
        <p:spPr>
          <a:xfrm>
            <a:off x="2134754" y="777136"/>
            <a:ext cx="79224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b="1">
                <a:solidFill>
                  <a:schemeClr val="accent4"/>
                </a:solidFill>
              </a:rPr>
              <a:t>1. Think before you speak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CFA37CB-68CC-4B4A-82A8-CD01BBD3B7B0}"/>
              </a:ext>
            </a:extLst>
          </p:cNvPr>
          <p:cNvSpPr txBox="1"/>
          <p:nvPr/>
        </p:nvSpPr>
        <p:spPr>
          <a:xfrm>
            <a:off x="591736" y="2113235"/>
            <a:ext cx="6199196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4000" dirty="0">
                <a:solidFill>
                  <a:schemeClr val="bg1"/>
                </a:solidFill>
              </a:rPr>
              <a:t>You can eliminate many of the awkward pauses that occur by taking a minute to organize your thoughts in your mind before you speak 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C297D2FF-A221-D142-BB4B-945804BAF7B6}"/>
              </a:ext>
            </a:extLst>
          </p:cNvPr>
          <p:cNvGrpSpPr/>
          <p:nvPr/>
        </p:nvGrpSpPr>
        <p:grpSpPr>
          <a:xfrm>
            <a:off x="9195595" y="4645048"/>
            <a:ext cx="4157765" cy="4157765"/>
            <a:chOff x="3716896" y="4792293"/>
            <a:chExt cx="830412" cy="83041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700DD56A-D661-F54D-9AEB-96E2E5809ADD}"/>
                </a:ext>
              </a:extLst>
            </p:cNvPr>
            <p:cNvSpPr/>
            <p:nvPr/>
          </p:nvSpPr>
          <p:spPr>
            <a:xfrm>
              <a:off x="3803490" y="4878887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E933266D-1C90-2A49-8D01-EA16DFE4A482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0F1E11C4-AD62-5540-9CC9-081AA68F66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605" y="2052964"/>
            <a:ext cx="4053109" cy="329064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0ACB99C-BB6C-D241-9C42-490174271847}"/>
              </a:ext>
            </a:extLst>
          </p:cNvPr>
          <p:cNvGrpSpPr/>
          <p:nvPr/>
        </p:nvGrpSpPr>
        <p:grpSpPr>
          <a:xfrm>
            <a:off x="11349900" y="305364"/>
            <a:ext cx="469639" cy="626568"/>
            <a:chOff x="9203531" y="5105400"/>
            <a:chExt cx="300038" cy="400295"/>
          </a:xfrm>
          <a:solidFill>
            <a:schemeClr val="bg1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C1D416D1-93C7-C240-8607-57A86B8C7176}"/>
                </a:ext>
              </a:extLst>
            </p:cNvPr>
            <p:cNvSpPr/>
            <p:nvPr/>
          </p:nvSpPr>
          <p:spPr>
            <a:xfrm>
              <a:off x="9203531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55145CAE-D940-FB42-BBA1-EF3C1AB3CB5B}"/>
                </a:ext>
              </a:extLst>
            </p:cNvPr>
            <p:cNvSpPr/>
            <p:nvPr/>
          </p:nvSpPr>
          <p:spPr>
            <a:xfrm>
              <a:off x="9315450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ED67E194-A834-CA42-8FA6-512A1D0BC7CA}"/>
                </a:ext>
              </a:extLst>
            </p:cNvPr>
            <p:cNvSpPr/>
            <p:nvPr/>
          </p:nvSpPr>
          <p:spPr>
            <a:xfrm>
              <a:off x="9427369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77DCD4C8-B58E-704F-AF45-4417F4CF9990}"/>
                </a:ext>
              </a:extLst>
            </p:cNvPr>
            <p:cNvSpPr/>
            <p:nvPr/>
          </p:nvSpPr>
          <p:spPr>
            <a:xfrm>
              <a:off x="9203531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0D4A2D03-F794-F447-A434-3FBCEAFB7497}"/>
                </a:ext>
              </a:extLst>
            </p:cNvPr>
            <p:cNvSpPr/>
            <p:nvPr/>
          </p:nvSpPr>
          <p:spPr>
            <a:xfrm>
              <a:off x="9315450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40C32F2A-331F-794A-B29A-60AC9700BE75}"/>
                </a:ext>
              </a:extLst>
            </p:cNvPr>
            <p:cNvSpPr/>
            <p:nvPr/>
          </p:nvSpPr>
          <p:spPr>
            <a:xfrm>
              <a:off x="9427369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1B258DC0-9BD0-4D4F-A2C2-1BE11893BE52}"/>
                </a:ext>
              </a:extLst>
            </p:cNvPr>
            <p:cNvSpPr/>
            <p:nvPr/>
          </p:nvSpPr>
          <p:spPr>
            <a:xfrm>
              <a:off x="9203531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ACDB69CC-DAC5-BC49-B294-A5E397788C58}"/>
                </a:ext>
              </a:extLst>
            </p:cNvPr>
            <p:cNvSpPr/>
            <p:nvPr/>
          </p:nvSpPr>
          <p:spPr>
            <a:xfrm>
              <a:off x="9315450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19BC624C-6331-0A41-9559-CF69BECC0E5C}"/>
                </a:ext>
              </a:extLst>
            </p:cNvPr>
            <p:cNvSpPr/>
            <p:nvPr/>
          </p:nvSpPr>
          <p:spPr>
            <a:xfrm>
              <a:off x="9427369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EDFFD553-0773-DF4A-93CC-3F60077277DC}"/>
                </a:ext>
              </a:extLst>
            </p:cNvPr>
            <p:cNvSpPr/>
            <p:nvPr/>
          </p:nvSpPr>
          <p:spPr>
            <a:xfrm>
              <a:off x="9315450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F336E093-BBB6-3545-AFDB-B27937E4AFDE}"/>
                </a:ext>
              </a:extLst>
            </p:cNvPr>
            <p:cNvSpPr/>
            <p:nvPr/>
          </p:nvSpPr>
          <p:spPr>
            <a:xfrm>
              <a:off x="9427369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16B70FB-745D-C244-A0B2-6A86C2CDDC69}"/>
              </a:ext>
            </a:extLst>
          </p:cNvPr>
          <p:cNvSpPr txBox="1"/>
          <p:nvPr/>
        </p:nvSpPr>
        <p:spPr>
          <a:xfrm rot="10800000" flipV="1">
            <a:off x="11398723" y="5915335"/>
            <a:ext cx="7137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87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C4BE6E8-7CB3-D24D-AEE1-EA14642C444F}"/>
              </a:ext>
            </a:extLst>
          </p:cNvPr>
          <p:cNvSpPr txBox="1"/>
          <p:nvPr/>
        </p:nvSpPr>
        <p:spPr>
          <a:xfrm>
            <a:off x="2510218" y="760028"/>
            <a:ext cx="8633690" cy="923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b="1" dirty="0">
                <a:solidFill>
                  <a:schemeClr val="accent4"/>
                </a:solidFill>
              </a:rPr>
              <a:t>2. Be clear and concise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19B99DA-227A-3245-98C8-02ACC918E7A9}"/>
              </a:ext>
            </a:extLst>
          </p:cNvPr>
          <p:cNvSpPr txBox="1"/>
          <p:nvPr/>
        </p:nvSpPr>
        <p:spPr>
          <a:xfrm>
            <a:off x="731982" y="1951873"/>
            <a:ext cx="609508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600" dirty="0">
                <a:solidFill>
                  <a:schemeClr val="bg1"/>
                </a:solidFill>
              </a:rPr>
              <a:t>Avoid using complex sentences, and try to state your argument in direct language. </a:t>
            </a:r>
          </a:p>
          <a:p>
            <a:pPr algn="just"/>
            <a:endParaRPr lang="en-US" sz="3600" dirty="0">
              <a:solidFill>
                <a:schemeClr val="bg1"/>
              </a:solidFill>
            </a:endParaRPr>
          </a:p>
          <a:p>
            <a:pPr algn="just"/>
            <a:r>
              <a:rPr lang="en-US" sz="3600" dirty="0">
                <a:solidFill>
                  <a:schemeClr val="bg1"/>
                </a:solidFill>
              </a:rPr>
              <a:t>The most effective way to get your point across is to make it in a clear and concise manner.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DFE11386-F494-8F4E-8817-FB46F684EB51}"/>
              </a:ext>
            </a:extLst>
          </p:cNvPr>
          <p:cNvGrpSpPr/>
          <p:nvPr/>
        </p:nvGrpSpPr>
        <p:grpSpPr>
          <a:xfrm>
            <a:off x="9195595" y="4645048"/>
            <a:ext cx="4157765" cy="4157765"/>
            <a:chOff x="3716896" y="4792293"/>
            <a:chExt cx="830412" cy="83041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D88DEE80-7607-DC40-B975-88DB6AB8263E}"/>
                </a:ext>
              </a:extLst>
            </p:cNvPr>
            <p:cNvSpPr/>
            <p:nvPr/>
          </p:nvSpPr>
          <p:spPr>
            <a:xfrm>
              <a:off x="3803490" y="4878887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5ECE07E4-912A-234A-BC37-59E2EBDC098A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887DFDB2-2E99-6648-B921-2133AE86D5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240" y="2222109"/>
            <a:ext cx="4718863" cy="342984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7E3585A-2BEE-5144-8EE8-F99E03D26EB1}"/>
              </a:ext>
            </a:extLst>
          </p:cNvPr>
          <p:cNvGrpSpPr/>
          <p:nvPr/>
        </p:nvGrpSpPr>
        <p:grpSpPr>
          <a:xfrm>
            <a:off x="11349900" y="305364"/>
            <a:ext cx="469639" cy="626568"/>
            <a:chOff x="9203531" y="5105400"/>
            <a:chExt cx="300038" cy="400295"/>
          </a:xfrm>
          <a:solidFill>
            <a:schemeClr val="bg1"/>
          </a:solidFill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3C770915-0AF7-1D48-8728-90F182DBEBB6}"/>
                </a:ext>
              </a:extLst>
            </p:cNvPr>
            <p:cNvSpPr/>
            <p:nvPr/>
          </p:nvSpPr>
          <p:spPr>
            <a:xfrm>
              <a:off x="9203531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B898C3A8-EB77-A546-8D74-DD316FF4B261}"/>
                </a:ext>
              </a:extLst>
            </p:cNvPr>
            <p:cNvSpPr/>
            <p:nvPr/>
          </p:nvSpPr>
          <p:spPr>
            <a:xfrm>
              <a:off x="9315450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7DC4086B-E78E-9944-A01D-0F566BB5A6E4}"/>
                </a:ext>
              </a:extLst>
            </p:cNvPr>
            <p:cNvSpPr/>
            <p:nvPr/>
          </p:nvSpPr>
          <p:spPr>
            <a:xfrm>
              <a:off x="9427369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249402A8-71DF-864D-81F2-1DBCDBEB5510}"/>
                </a:ext>
              </a:extLst>
            </p:cNvPr>
            <p:cNvSpPr/>
            <p:nvPr/>
          </p:nvSpPr>
          <p:spPr>
            <a:xfrm>
              <a:off x="9203531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48FBBFB0-78B6-794A-8938-ACFE143149DE}"/>
                </a:ext>
              </a:extLst>
            </p:cNvPr>
            <p:cNvSpPr/>
            <p:nvPr/>
          </p:nvSpPr>
          <p:spPr>
            <a:xfrm>
              <a:off x="9315450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92440308-A069-F946-8887-17EDF29C6DA2}"/>
                </a:ext>
              </a:extLst>
            </p:cNvPr>
            <p:cNvSpPr/>
            <p:nvPr/>
          </p:nvSpPr>
          <p:spPr>
            <a:xfrm>
              <a:off x="9427369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2AAB8236-9719-154D-9815-9390F9C9AAC3}"/>
                </a:ext>
              </a:extLst>
            </p:cNvPr>
            <p:cNvSpPr/>
            <p:nvPr/>
          </p:nvSpPr>
          <p:spPr>
            <a:xfrm>
              <a:off x="9203531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05C31F1D-6714-4245-83DE-B3F41F02DAD2}"/>
                </a:ext>
              </a:extLst>
            </p:cNvPr>
            <p:cNvSpPr/>
            <p:nvPr/>
          </p:nvSpPr>
          <p:spPr>
            <a:xfrm>
              <a:off x="9315450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229A5608-046F-BB4E-9B0A-89AD09D2E49F}"/>
                </a:ext>
              </a:extLst>
            </p:cNvPr>
            <p:cNvSpPr/>
            <p:nvPr/>
          </p:nvSpPr>
          <p:spPr>
            <a:xfrm>
              <a:off x="9427369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A61B1214-0AE1-7245-BD3E-536AAA940812}"/>
                </a:ext>
              </a:extLst>
            </p:cNvPr>
            <p:cNvSpPr/>
            <p:nvPr/>
          </p:nvSpPr>
          <p:spPr>
            <a:xfrm>
              <a:off x="9315450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787CFC61-1036-5F49-82A3-AD7FCD3AD251}"/>
                </a:ext>
              </a:extLst>
            </p:cNvPr>
            <p:cNvSpPr/>
            <p:nvPr/>
          </p:nvSpPr>
          <p:spPr>
            <a:xfrm>
              <a:off x="9427369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6EFFAB9-0EF9-9D49-BBE6-0BED6B7F9A1E}"/>
              </a:ext>
            </a:extLst>
          </p:cNvPr>
          <p:cNvSpPr txBox="1"/>
          <p:nvPr/>
        </p:nvSpPr>
        <p:spPr>
          <a:xfrm rot="10800000" flipV="1">
            <a:off x="11398723" y="5915335"/>
            <a:ext cx="7137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704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CA297A7-75D9-9540-B752-6B651CFF4B03}"/>
              </a:ext>
            </a:extLst>
          </p:cNvPr>
          <p:cNvSpPr txBox="1"/>
          <p:nvPr/>
        </p:nvSpPr>
        <p:spPr>
          <a:xfrm>
            <a:off x="849670" y="2474616"/>
            <a:ext cx="570847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600">
                <a:solidFill>
                  <a:schemeClr val="bg1"/>
                </a:solidFill>
              </a:rPr>
              <a:t>There are several factors that can improve your confidence like your body language, the tone of your voice ,and your ability to make direct eye contact with your audience.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E9561B0-D3B3-FD44-B963-7271528BBD1A}"/>
              </a:ext>
            </a:extLst>
          </p:cNvPr>
          <p:cNvSpPr txBox="1"/>
          <p:nvPr/>
        </p:nvSpPr>
        <p:spPr>
          <a:xfrm>
            <a:off x="2169715" y="700233"/>
            <a:ext cx="87768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b="1">
                <a:solidFill>
                  <a:schemeClr val="accent4"/>
                </a:solidFill>
              </a:rPr>
              <a:t>3. Speak with confidence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AF47166A-9ED1-FC42-B493-119CC0B004EE}"/>
              </a:ext>
            </a:extLst>
          </p:cNvPr>
          <p:cNvGrpSpPr/>
          <p:nvPr/>
        </p:nvGrpSpPr>
        <p:grpSpPr>
          <a:xfrm>
            <a:off x="9195595" y="4645048"/>
            <a:ext cx="4157765" cy="4157765"/>
            <a:chOff x="3716896" y="4792293"/>
            <a:chExt cx="830412" cy="83041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82BFC8DE-C27F-2147-903A-035F5EF4213D}"/>
                </a:ext>
              </a:extLst>
            </p:cNvPr>
            <p:cNvSpPr/>
            <p:nvPr/>
          </p:nvSpPr>
          <p:spPr>
            <a:xfrm>
              <a:off x="3803490" y="4878887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0268B546-2D7A-7C46-98CD-F2F482C0EFC4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44BF8E86-06BC-1E4E-9710-F6B2F645FDE1}"/>
              </a:ext>
            </a:extLst>
          </p:cNvPr>
          <p:cNvGrpSpPr/>
          <p:nvPr/>
        </p:nvGrpSpPr>
        <p:grpSpPr>
          <a:xfrm>
            <a:off x="11349900" y="305364"/>
            <a:ext cx="469639" cy="626568"/>
            <a:chOff x="9203531" y="5105400"/>
            <a:chExt cx="300038" cy="400295"/>
          </a:xfrm>
          <a:solidFill>
            <a:schemeClr val="bg1"/>
          </a:solidFill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1412624A-78F6-F84E-8158-E54F69724C05}"/>
                </a:ext>
              </a:extLst>
            </p:cNvPr>
            <p:cNvSpPr/>
            <p:nvPr/>
          </p:nvSpPr>
          <p:spPr>
            <a:xfrm>
              <a:off x="9203531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35FD80C6-8F2A-6A43-8DC7-A2AD7E333536}"/>
                </a:ext>
              </a:extLst>
            </p:cNvPr>
            <p:cNvSpPr/>
            <p:nvPr/>
          </p:nvSpPr>
          <p:spPr>
            <a:xfrm>
              <a:off x="9315450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5A790F03-A08A-7744-B128-6168B541BD3F}"/>
                </a:ext>
              </a:extLst>
            </p:cNvPr>
            <p:cNvSpPr/>
            <p:nvPr/>
          </p:nvSpPr>
          <p:spPr>
            <a:xfrm>
              <a:off x="9427369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4FFD6403-7031-BD4C-8DFF-72216BA091B1}"/>
                </a:ext>
              </a:extLst>
            </p:cNvPr>
            <p:cNvSpPr/>
            <p:nvPr/>
          </p:nvSpPr>
          <p:spPr>
            <a:xfrm>
              <a:off x="9203531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221F27E2-2582-004D-A838-53ECD5E69C52}"/>
                </a:ext>
              </a:extLst>
            </p:cNvPr>
            <p:cNvSpPr/>
            <p:nvPr/>
          </p:nvSpPr>
          <p:spPr>
            <a:xfrm>
              <a:off x="9315450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3AAF30D4-3FCF-F94E-9822-7A9B7EE8C091}"/>
                </a:ext>
              </a:extLst>
            </p:cNvPr>
            <p:cNvSpPr/>
            <p:nvPr/>
          </p:nvSpPr>
          <p:spPr>
            <a:xfrm>
              <a:off x="9427369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D12BFC3C-F21F-B845-9E86-33090E460E4F}"/>
                </a:ext>
              </a:extLst>
            </p:cNvPr>
            <p:cNvSpPr/>
            <p:nvPr/>
          </p:nvSpPr>
          <p:spPr>
            <a:xfrm>
              <a:off x="9203531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70D53B28-5BF3-744F-B55E-A34AAB708689}"/>
                </a:ext>
              </a:extLst>
            </p:cNvPr>
            <p:cNvSpPr/>
            <p:nvPr/>
          </p:nvSpPr>
          <p:spPr>
            <a:xfrm>
              <a:off x="9315450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2D4CF7C6-0DEC-5046-B229-596D34F61EB9}"/>
                </a:ext>
              </a:extLst>
            </p:cNvPr>
            <p:cNvSpPr/>
            <p:nvPr/>
          </p:nvSpPr>
          <p:spPr>
            <a:xfrm>
              <a:off x="9427369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916115D9-129C-6346-874D-B33AFC325E99}"/>
                </a:ext>
              </a:extLst>
            </p:cNvPr>
            <p:cNvSpPr/>
            <p:nvPr/>
          </p:nvSpPr>
          <p:spPr>
            <a:xfrm>
              <a:off x="9315450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48360079-74C9-0945-B2EC-BF47F328CFEA}"/>
                </a:ext>
              </a:extLst>
            </p:cNvPr>
            <p:cNvSpPr/>
            <p:nvPr/>
          </p:nvSpPr>
          <p:spPr>
            <a:xfrm>
              <a:off x="9427369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66D52569-C9B3-F445-85DB-5B31CB315D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446" y="1801542"/>
            <a:ext cx="4762469" cy="47624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8616174-E4ED-BB4D-A39F-88EA0226082D}"/>
              </a:ext>
            </a:extLst>
          </p:cNvPr>
          <p:cNvSpPr txBox="1"/>
          <p:nvPr/>
        </p:nvSpPr>
        <p:spPr>
          <a:xfrm rot="10800000" flipV="1">
            <a:off x="378815" y="5910992"/>
            <a:ext cx="7137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004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FE50A4C-0DE1-3143-8DC9-A9D50D5D01C9}"/>
              </a:ext>
            </a:extLst>
          </p:cNvPr>
          <p:cNvSpPr txBox="1"/>
          <p:nvPr/>
        </p:nvSpPr>
        <p:spPr>
          <a:xfrm>
            <a:off x="868449" y="2042662"/>
            <a:ext cx="589164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600">
                <a:solidFill>
                  <a:schemeClr val="bg1"/>
                </a:solidFill>
              </a:rPr>
              <a:t>use voice inflection to add emphasis to important points, and vary the pitch of your voice to express emotion , This will help keep your audience engaged in your message.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9158093-5143-6341-B8CD-37D80354287C}"/>
              </a:ext>
            </a:extLst>
          </p:cNvPr>
          <p:cNvSpPr txBox="1"/>
          <p:nvPr/>
        </p:nvSpPr>
        <p:spPr>
          <a:xfrm>
            <a:off x="2270632" y="604348"/>
            <a:ext cx="69249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b="1">
                <a:solidFill>
                  <a:schemeClr val="accent4"/>
                </a:solidFill>
              </a:rPr>
              <a:t>4. Vary your vocal tone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D490BEC3-F614-BC40-BD5C-91AB7920E999}"/>
              </a:ext>
            </a:extLst>
          </p:cNvPr>
          <p:cNvGrpSpPr/>
          <p:nvPr/>
        </p:nvGrpSpPr>
        <p:grpSpPr>
          <a:xfrm>
            <a:off x="9195595" y="4645048"/>
            <a:ext cx="4157765" cy="4157765"/>
            <a:chOff x="3716896" y="4792293"/>
            <a:chExt cx="830412" cy="83041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A762D93C-E44C-E140-AAD0-84A5B6C8B357}"/>
                </a:ext>
              </a:extLst>
            </p:cNvPr>
            <p:cNvSpPr/>
            <p:nvPr/>
          </p:nvSpPr>
          <p:spPr>
            <a:xfrm>
              <a:off x="3803490" y="4878887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7F55D5CE-3125-A04B-A8B8-3994C83D1234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41BFEE11-3E7D-334A-935D-ACD9C0C4157E}"/>
              </a:ext>
            </a:extLst>
          </p:cNvPr>
          <p:cNvGrpSpPr/>
          <p:nvPr/>
        </p:nvGrpSpPr>
        <p:grpSpPr>
          <a:xfrm>
            <a:off x="11349900" y="305364"/>
            <a:ext cx="469639" cy="626568"/>
            <a:chOff x="9203531" y="5105400"/>
            <a:chExt cx="300038" cy="400295"/>
          </a:xfrm>
          <a:solidFill>
            <a:schemeClr val="bg1"/>
          </a:solidFill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610A7900-F77E-864F-A357-BA37FE87EE56}"/>
                </a:ext>
              </a:extLst>
            </p:cNvPr>
            <p:cNvSpPr/>
            <p:nvPr/>
          </p:nvSpPr>
          <p:spPr>
            <a:xfrm>
              <a:off x="9203531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6BBC8887-6F84-CC41-9D8A-DFE35CC65848}"/>
                </a:ext>
              </a:extLst>
            </p:cNvPr>
            <p:cNvSpPr/>
            <p:nvPr/>
          </p:nvSpPr>
          <p:spPr>
            <a:xfrm>
              <a:off x="9315450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36139B23-AA88-5E4B-B882-BE4BB5140C1B}"/>
                </a:ext>
              </a:extLst>
            </p:cNvPr>
            <p:cNvSpPr/>
            <p:nvPr/>
          </p:nvSpPr>
          <p:spPr>
            <a:xfrm>
              <a:off x="9427369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F4B00C14-CBE6-604A-A8D7-C74635C9C91E}"/>
                </a:ext>
              </a:extLst>
            </p:cNvPr>
            <p:cNvSpPr/>
            <p:nvPr/>
          </p:nvSpPr>
          <p:spPr>
            <a:xfrm>
              <a:off x="9203531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130C6591-CE5A-D44D-ABF3-46C5199128D1}"/>
                </a:ext>
              </a:extLst>
            </p:cNvPr>
            <p:cNvSpPr/>
            <p:nvPr/>
          </p:nvSpPr>
          <p:spPr>
            <a:xfrm>
              <a:off x="9315450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120C59AB-78C2-8E4C-8606-4B9857ED0925}"/>
                </a:ext>
              </a:extLst>
            </p:cNvPr>
            <p:cNvSpPr/>
            <p:nvPr/>
          </p:nvSpPr>
          <p:spPr>
            <a:xfrm>
              <a:off x="9427369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2CFCC06D-AA5C-394F-B09E-B5FCE57F4BA7}"/>
                </a:ext>
              </a:extLst>
            </p:cNvPr>
            <p:cNvSpPr/>
            <p:nvPr/>
          </p:nvSpPr>
          <p:spPr>
            <a:xfrm>
              <a:off x="9203531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8E9FA66F-DF5A-FE4E-BBA6-AAE5FB6368E0}"/>
                </a:ext>
              </a:extLst>
            </p:cNvPr>
            <p:cNvSpPr/>
            <p:nvPr/>
          </p:nvSpPr>
          <p:spPr>
            <a:xfrm>
              <a:off x="9315450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BA0D7A05-99E6-6545-BB7D-E8D00D67DBAF}"/>
                </a:ext>
              </a:extLst>
            </p:cNvPr>
            <p:cNvSpPr/>
            <p:nvPr/>
          </p:nvSpPr>
          <p:spPr>
            <a:xfrm>
              <a:off x="9427369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76F7B404-951D-D040-84C5-9C455DA20C88}"/>
                </a:ext>
              </a:extLst>
            </p:cNvPr>
            <p:cNvSpPr/>
            <p:nvPr/>
          </p:nvSpPr>
          <p:spPr>
            <a:xfrm>
              <a:off x="9315450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49660A83-0770-9040-811A-2082EDD90148}"/>
                </a:ext>
              </a:extLst>
            </p:cNvPr>
            <p:cNvSpPr/>
            <p:nvPr/>
          </p:nvSpPr>
          <p:spPr>
            <a:xfrm>
              <a:off x="9427369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A77E2DF2-2D5E-4B44-9410-0C76EACB0A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877" y="1707389"/>
            <a:ext cx="4682076" cy="46820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5C1983F-81F9-AC49-9D6F-AF1C9BBBF066}"/>
              </a:ext>
            </a:extLst>
          </p:cNvPr>
          <p:cNvSpPr txBox="1"/>
          <p:nvPr/>
        </p:nvSpPr>
        <p:spPr>
          <a:xfrm rot="10800000" flipV="1">
            <a:off x="360219" y="5973966"/>
            <a:ext cx="16457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092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EBB6B57-7463-C849-899A-E03E73409228}"/>
              </a:ext>
            </a:extLst>
          </p:cNvPr>
          <p:cNvSpPr txBox="1"/>
          <p:nvPr/>
        </p:nvSpPr>
        <p:spPr>
          <a:xfrm>
            <a:off x="684423" y="2597908"/>
            <a:ext cx="552959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600">
                <a:solidFill>
                  <a:schemeClr val="bg1"/>
                </a:solidFill>
              </a:rPr>
              <a:t>It shows the people you are speaking with that you genuinely care about their ideas, and it helps ensure you understand their needs.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1E8CAE7-EEEA-AA43-A361-2C67616B3747}"/>
              </a:ext>
            </a:extLst>
          </p:cNvPr>
          <p:cNvSpPr txBox="1"/>
          <p:nvPr/>
        </p:nvSpPr>
        <p:spPr>
          <a:xfrm>
            <a:off x="2451353" y="650760"/>
            <a:ext cx="80795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b="1">
                <a:solidFill>
                  <a:schemeClr val="accent4"/>
                </a:solidFill>
              </a:rPr>
              <a:t>5. Be an active listener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xmlns="" id="{358A0DBD-E80D-354B-90B9-3A48976A8C12}"/>
              </a:ext>
            </a:extLst>
          </p:cNvPr>
          <p:cNvGrpSpPr/>
          <p:nvPr/>
        </p:nvGrpSpPr>
        <p:grpSpPr>
          <a:xfrm>
            <a:off x="9195595" y="4645048"/>
            <a:ext cx="4157765" cy="4157765"/>
            <a:chOff x="3716896" y="4792293"/>
            <a:chExt cx="830412" cy="830412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xmlns="" id="{83346D8B-8CB0-2F48-A7DB-92D431F65811}"/>
                </a:ext>
              </a:extLst>
            </p:cNvPr>
            <p:cNvSpPr/>
            <p:nvPr/>
          </p:nvSpPr>
          <p:spPr>
            <a:xfrm>
              <a:off x="3803490" y="4878887"/>
              <a:ext cx="657225" cy="657225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xmlns="" id="{ADF9C157-63DE-6747-B810-394FC42E2D2E}"/>
                </a:ext>
              </a:extLst>
            </p:cNvPr>
            <p:cNvSpPr/>
            <p:nvPr/>
          </p:nvSpPr>
          <p:spPr>
            <a:xfrm>
              <a:off x="3716896" y="4792293"/>
              <a:ext cx="830412" cy="830412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04C7CF36-C93E-C243-B273-027DD394265F}"/>
              </a:ext>
            </a:extLst>
          </p:cNvPr>
          <p:cNvGrpSpPr/>
          <p:nvPr/>
        </p:nvGrpSpPr>
        <p:grpSpPr>
          <a:xfrm>
            <a:off x="11349900" y="305364"/>
            <a:ext cx="469639" cy="626568"/>
            <a:chOff x="9203531" y="5105400"/>
            <a:chExt cx="300038" cy="400295"/>
          </a:xfrm>
          <a:solidFill>
            <a:schemeClr val="bg1"/>
          </a:solidFill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xmlns="" id="{81229F9A-F2CF-1842-A256-875E501F4AD7}"/>
                </a:ext>
              </a:extLst>
            </p:cNvPr>
            <p:cNvSpPr/>
            <p:nvPr/>
          </p:nvSpPr>
          <p:spPr>
            <a:xfrm>
              <a:off x="9203531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xmlns="" id="{BF6DE323-718D-3543-9476-816B4117C554}"/>
                </a:ext>
              </a:extLst>
            </p:cNvPr>
            <p:cNvSpPr/>
            <p:nvPr/>
          </p:nvSpPr>
          <p:spPr>
            <a:xfrm>
              <a:off x="9315450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xmlns="" id="{7807197B-941B-7741-B4E6-47330A978D3B}"/>
                </a:ext>
              </a:extLst>
            </p:cNvPr>
            <p:cNvSpPr/>
            <p:nvPr/>
          </p:nvSpPr>
          <p:spPr>
            <a:xfrm>
              <a:off x="9427369" y="510540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xmlns="" id="{98B22101-743B-994B-B852-9F277469B653}"/>
                </a:ext>
              </a:extLst>
            </p:cNvPr>
            <p:cNvSpPr/>
            <p:nvPr/>
          </p:nvSpPr>
          <p:spPr>
            <a:xfrm>
              <a:off x="9203531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xmlns="" id="{EA418530-AF97-4249-91FE-3BF81B112B95}"/>
                </a:ext>
              </a:extLst>
            </p:cNvPr>
            <p:cNvSpPr/>
            <p:nvPr/>
          </p:nvSpPr>
          <p:spPr>
            <a:xfrm>
              <a:off x="9315450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xmlns="" id="{03F967A8-59CE-334E-A8CD-354EC031B093}"/>
                </a:ext>
              </a:extLst>
            </p:cNvPr>
            <p:cNvSpPr/>
            <p:nvPr/>
          </p:nvSpPr>
          <p:spPr>
            <a:xfrm>
              <a:off x="9427369" y="520964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xmlns="" id="{8A022E04-29D7-9A4C-9E1A-82578A068A96}"/>
                </a:ext>
              </a:extLst>
            </p:cNvPr>
            <p:cNvSpPr/>
            <p:nvPr/>
          </p:nvSpPr>
          <p:spPr>
            <a:xfrm>
              <a:off x="9203531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xmlns="" id="{685C5720-4163-2641-9B8B-8AC5ECAEB340}"/>
                </a:ext>
              </a:extLst>
            </p:cNvPr>
            <p:cNvSpPr/>
            <p:nvPr/>
          </p:nvSpPr>
          <p:spPr>
            <a:xfrm>
              <a:off x="9315450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xmlns="" id="{7DAEC048-6D99-4F40-84E2-40B0BD2AAC88}"/>
                </a:ext>
              </a:extLst>
            </p:cNvPr>
            <p:cNvSpPr/>
            <p:nvPr/>
          </p:nvSpPr>
          <p:spPr>
            <a:xfrm>
              <a:off x="9427369" y="5319570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xmlns="" id="{DE0552CA-F274-D24A-B2C9-FF1A6FA3B46F}"/>
                </a:ext>
              </a:extLst>
            </p:cNvPr>
            <p:cNvSpPr/>
            <p:nvPr/>
          </p:nvSpPr>
          <p:spPr>
            <a:xfrm>
              <a:off x="9315450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xmlns="" id="{983828AE-5513-3049-BE7A-98B13557225E}"/>
                </a:ext>
              </a:extLst>
            </p:cNvPr>
            <p:cNvSpPr/>
            <p:nvPr/>
          </p:nvSpPr>
          <p:spPr>
            <a:xfrm>
              <a:off x="9427369" y="5429495"/>
              <a:ext cx="76200" cy="76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554480CE-A666-1349-AC8B-39D13A0A9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770" y="1637041"/>
            <a:ext cx="4784056" cy="47840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450F851-1C00-ED47-B28B-E79E99729993}"/>
              </a:ext>
            </a:extLst>
          </p:cNvPr>
          <p:cNvSpPr txBox="1"/>
          <p:nvPr/>
        </p:nvSpPr>
        <p:spPr>
          <a:xfrm rot="10800000" flipV="1">
            <a:off x="435684" y="5892933"/>
            <a:ext cx="7137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</a:t>
            </a:r>
            <a:endParaRPr lang="en-US" sz="48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967599"/>
      </p:ext>
    </p:extLst>
  </p:cSld>
  <p:clrMapOvr>
    <a:masterClrMapping/>
  </p:clrMapOvr>
</p:sld>
</file>

<file path=ppt/theme/theme1.xml><?xml version="1.0" encoding="utf-8"?>
<a:theme xmlns:a="http://schemas.openxmlformats.org/drawingml/2006/main" name="30184-creative-agency-2">
  <a:themeElements>
    <a:clrScheme name="Slidehelper - 119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E23A59"/>
      </a:accent1>
      <a:accent2>
        <a:srgbClr val="44ADAD"/>
      </a:accent2>
      <a:accent3>
        <a:srgbClr val="3E506B"/>
      </a:accent3>
      <a:accent4>
        <a:srgbClr val="FCC82B"/>
      </a:accent4>
      <a:accent5>
        <a:srgbClr val="0F5E8C"/>
      </a:accent5>
      <a:accent6>
        <a:srgbClr val="EFECCA"/>
      </a:accent6>
      <a:hlink>
        <a:srgbClr val="E23A59"/>
      </a:hlink>
      <a:folHlink>
        <a:srgbClr val="44ADA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410</Words>
  <Application>Microsoft Office PowerPoint</Application>
  <PresentationFormat>Widescreen</PresentationFormat>
  <Paragraphs>63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Times New Roman</vt:lpstr>
      <vt:lpstr>30184-creative-agency-2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30184-creative-agency-2</dc:title>
  <dc:creator>user</dc:creator>
  <cp:lastModifiedBy>user</cp:lastModifiedBy>
  <cp:revision>34</cp:revision>
  <dcterms:created xsi:type="dcterms:W3CDTF">2021-02-28T07:44:47Z</dcterms:created>
  <dcterms:modified xsi:type="dcterms:W3CDTF">2021-11-16T11:44:11Z</dcterms:modified>
</cp:coreProperties>
</file>