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3" r:id="rId1"/>
  </p:sldMasterIdLst>
  <p:notesMasterIdLst>
    <p:notesMasterId r:id="rId12"/>
  </p:notesMasterIdLst>
  <p:sldIdLst>
    <p:sldId id="256" r:id="rId2"/>
    <p:sldId id="258" r:id="rId3"/>
    <p:sldId id="261" r:id="rId4"/>
    <p:sldId id="259" r:id="rId5"/>
    <p:sldId id="282" r:id="rId6"/>
    <p:sldId id="264" r:id="rId7"/>
    <p:sldId id="290" r:id="rId8"/>
    <p:sldId id="265" r:id="rId9"/>
    <p:sldId id="266" r:id="rId10"/>
    <p:sldId id="280" r:id="rId11"/>
  </p:sldIdLst>
  <p:sldSz cx="9144000" cy="5143500" type="screen16x9"/>
  <p:notesSz cx="6858000" cy="9144000"/>
  <p:embeddedFontLst>
    <p:embeddedFont>
      <p:font typeface="Fira Sans Extra Condensed Medium" panose="020B0604020202020204" charset="0"/>
      <p:regular r:id="rId13"/>
      <p:bold r:id="rId14"/>
      <p:italic r:id="rId15"/>
      <p:boldItalic r:id="rId16"/>
    </p:embeddedFont>
    <p:embeddedFont>
      <p:font typeface="Open Sans" panose="020B0604020202020204" charset="0"/>
      <p:regular r:id="rId17"/>
      <p:bold r:id="rId18"/>
      <p:italic r:id="rId19"/>
      <p:boldItalic r:id="rId20"/>
    </p:embeddedFont>
    <p:embeddedFont>
      <p:font typeface="Overpass Black" panose="020B0604020202020204" charset="0"/>
      <p:bold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3308B2D-9172-47A9-8E40-1398AFF1DA8C}">
  <a:tblStyle styleId="{13308B2D-9172-47A9-8E40-1398AFF1DA8C}"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7" d="100"/>
          <a:sy n="97" d="100"/>
        </p:scale>
        <p:origin x="40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1"/>
        <p:cNvGrpSpPr/>
        <p:nvPr/>
      </p:nvGrpSpPr>
      <p:grpSpPr>
        <a:xfrm>
          <a:off x="0" y="0"/>
          <a:ext cx="0" cy="0"/>
          <a:chOff x="0" y="0"/>
          <a:chExt cx="0" cy="0"/>
        </a:xfrm>
      </p:grpSpPr>
      <p:sp>
        <p:nvSpPr>
          <p:cNvPr id="2122" name="Google Shape;212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3" name="Google Shape;212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1"/>
        <p:cNvGrpSpPr/>
        <p:nvPr/>
      </p:nvGrpSpPr>
      <p:grpSpPr>
        <a:xfrm>
          <a:off x="0" y="0"/>
          <a:ext cx="0" cy="0"/>
          <a:chOff x="0" y="0"/>
          <a:chExt cx="0" cy="0"/>
        </a:xfrm>
      </p:grpSpPr>
      <p:sp>
        <p:nvSpPr>
          <p:cNvPr id="2712" name="Google Shape;2712;ga75a9251e8_1_4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3" name="Google Shape;2713;ga75a9251e8_1_4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7"/>
        <p:cNvGrpSpPr/>
        <p:nvPr/>
      </p:nvGrpSpPr>
      <p:grpSpPr>
        <a:xfrm>
          <a:off x="0" y="0"/>
          <a:ext cx="0" cy="0"/>
          <a:chOff x="0" y="0"/>
          <a:chExt cx="0" cy="0"/>
        </a:xfrm>
      </p:grpSpPr>
      <p:sp>
        <p:nvSpPr>
          <p:cNvPr id="2138" name="Google Shape;2138;ga7274a1822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9" name="Google Shape;2139;ga7274a1822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2"/>
        <p:cNvGrpSpPr/>
        <p:nvPr/>
      </p:nvGrpSpPr>
      <p:grpSpPr>
        <a:xfrm>
          <a:off x="0" y="0"/>
          <a:ext cx="0" cy="0"/>
          <a:chOff x="0" y="0"/>
          <a:chExt cx="0" cy="0"/>
        </a:xfrm>
      </p:grpSpPr>
      <p:sp>
        <p:nvSpPr>
          <p:cNvPr id="2183" name="Google Shape;2183;ga7274a1822_0_4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4" name="Google Shape;2184;ga7274a1822_0_4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6"/>
        <p:cNvGrpSpPr/>
        <p:nvPr/>
      </p:nvGrpSpPr>
      <p:grpSpPr>
        <a:xfrm>
          <a:off x="0" y="0"/>
          <a:ext cx="0" cy="0"/>
          <a:chOff x="0" y="0"/>
          <a:chExt cx="0" cy="0"/>
        </a:xfrm>
      </p:grpSpPr>
      <p:sp>
        <p:nvSpPr>
          <p:cNvPr id="2167" name="Google Shape;2167;ga7274a1822_0_2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8" name="Google Shape;2168;ga7274a1822_0_2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0"/>
        <p:cNvGrpSpPr/>
        <p:nvPr/>
      </p:nvGrpSpPr>
      <p:grpSpPr>
        <a:xfrm>
          <a:off x="0" y="0"/>
          <a:ext cx="0" cy="0"/>
          <a:chOff x="0" y="0"/>
          <a:chExt cx="0" cy="0"/>
        </a:xfrm>
      </p:grpSpPr>
      <p:sp>
        <p:nvSpPr>
          <p:cNvPr id="2801" name="Google Shape;2801;ga9b21f1572_0_3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02" name="Google Shape;2802;ga9b21f1572_0_3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3"/>
        <p:cNvGrpSpPr/>
        <p:nvPr/>
      </p:nvGrpSpPr>
      <p:grpSpPr>
        <a:xfrm>
          <a:off x="0" y="0"/>
          <a:ext cx="0" cy="0"/>
          <a:chOff x="0" y="0"/>
          <a:chExt cx="0" cy="0"/>
        </a:xfrm>
      </p:grpSpPr>
      <p:sp>
        <p:nvSpPr>
          <p:cNvPr id="2244" name="Google Shape;2244;ga7274a1822_0_6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5" name="Google Shape;2245;ga7274a1822_0_6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3"/>
        <p:cNvGrpSpPr/>
        <p:nvPr/>
      </p:nvGrpSpPr>
      <p:grpSpPr>
        <a:xfrm>
          <a:off x="0" y="0"/>
          <a:ext cx="0" cy="0"/>
          <a:chOff x="0" y="0"/>
          <a:chExt cx="0" cy="0"/>
        </a:xfrm>
      </p:grpSpPr>
      <p:sp>
        <p:nvSpPr>
          <p:cNvPr id="2244" name="Google Shape;2244;ga7274a1822_0_6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5" name="Google Shape;2245;ga7274a1822_0_6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642195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9"/>
        <p:cNvGrpSpPr/>
        <p:nvPr/>
      </p:nvGrpSpPr>
      <p:grpSpPr>
        <a:xfrm>
          <a:off x="0" y="0"/>
          <a:ext cx="0" cy="0"/>
          <a:chOff x="0" y="0"/>
          <a:chExt cx="0" cy="0"/>
        </a:xfrm>
      </p:grpSpPr>
      <p:sp>
        <p:nvSpPr>
          <p:cNvPr id="2250" name="Google Shape;2250;ga7274a1822_0_7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51" name="Google Shape;2251;ga7274a1822_0_7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4"/>
        <p:cNvGrpSpPr/>
        <p:nvPr/>
      </p:nvGrpSpPr>
      <p:grpSpPr>
        <a:xfrm>
          <a:off x="0" y="0"/>
          <a:ext cx="0" cy="0"/>
          <a:chOff x="0" y="0"/>
          <a:chExt cx="0" cy="0"/>
        </a:xfrm>
      </p:grpSpPr>
      <p:sp>
        <p:nvSpPr>
          <p:cNvPr id="2285" name="Google Shape;2285;ga8768f9383_0_3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6" name="Google Shape;2286;ga8768f9383_0_3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21.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2.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19.png"/><Relationship Id="rId2"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18.png"/><Relationship Id="rId5" Type="http://schemas.openxmlformats.org/officeDocument/2006/relationships/image" Target="../media/image7.png"/><Relationship Id="rId4" Type="http://schemas.openxmlformats.org/officeDocument/2006/relationships/image" Target="../media/image1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426500" y="1130675"/>
            <a:ext cx="62910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66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720000" y="3220225"/>
            <a:ext cx="77040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6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pic>
        <p:nvPicPr>
          <p:cNvPr id="11" name="Google Shape;11;p2"/>
          <p:cNvPicPr preferRelativeResize="0"/>
          <p:nvPr/>
        </p:nvPicPr>
        <p:blipFill>
          <a:blip r:embed="rId2">
            <a:alphaModFix amt="66000"/>
          </a:blip>
          <a:stretch>
            <a:fillRect/>
          </a:stretch>
        </p:blipFill>
        <p:spPr>
          <a:xfrm rot="1326165" flipH="1">
            <a:off x="-1328945" y="-932567"/>
            <a:ext cx="3297389" cy="2276634"/>
          </a:xfrm>
          <a:prstGeom prst="rect">
            <a:avLst/>
          </a:prstGeom>
          <a:noFill/>
          <a:ln>
            <a:noFill/>
          </a:ln>
        </p:spPr>
      </p:pic>
      <p:pic>
        <p:nvPicPr>
          <p:cNvPr id="12" name="Google Shape;12;p2"/>
          <p:cNvPicPr preferRelativeResize="0"/>
          <p:nvPr/>
        </p:nvPicPr>
        <p:blipFill>
          <a:blip r:embed="rId3">
            <a:alphaModFix amt="64000"/>
          </a:blip>
          <a:stretch>
            <a:fillRect/>
          </a:stretch>
        </p:blipFill>
        <p:spPr>
          <a:xfrm rot="2440329">
            <a:off x="6865875" y="-711275"/>
            <a:ext cx="3592175" cy="3021601"/>
          </a:xfrm>
          <a:prstGeom prst="rect">
            <a:avLst/>
          </a:prstGeom>
          <a:noFill/>
          <a:ln>
            <a:noFill/>
          </a:ln>
        </p:spPr>
      </p:pic>
      <p:pic>
        <p:nvPicPr>
          <p:cNvPr id="13" name="Google Shape;13;p2"/>
          <p:cNvPicPr preferRelativeResize="0"/>
          <p:nvPr/>
        </p:nvPicPr>
        <p:blipFill>
          <a:blip r:embed="rId4">
            <a:alphaModFix amt="67000"/>
          </a:blip>
          <a:stretch>
            <a:fillRect/>
          </a:stretch>
        </p:blipFill>
        <p:spPr>
          <a:xfrm rot="5400000" flipH="1">
            <a:off x="-1871711" y="-356575"/>
            <a:ext cx="2894875" cy="2593326"/>
          </a:xfrm>
          <a:prstGeom prst="rect">
            <a:avLst/>
          </a:prstGeom>
          <a:noFill/>
          <a:ln>
            <a:noFill/>
          </a:ln>
        </p:spPr>
      </p:pic>
      <p:pic>
        <p:nvPicPr>
          <p:cNvPr id="14" name="Google Shape;14;p2"/>
          <p:cNvPicPr preferRelativeResize="0"/>
          <p:nvPr/>
        </p:nvPicPr>
        <p:blipFill>
          <a:blip r:embed="rId2">
            <a:alphaModFix amt="66000"/>
          </a:blip>
          <a:stretch>
            <a:fillRect/>
          </a:stretch>
        </p:blipFill>
        <p:spPr>
          <a:xfrm rot="1326165" flipH="1">
            <a:off x="-889245" y="3430558"/>
            <a:ext cx="3297389" cy="2276634"/>
          </a:xfrm>
          <a:prstGeom prst="rect">
            <a:avLst/>
          </a:prstGeom>
          <a:noFill/>
          <a:ln>
            <a:noFill/>
          </a:ln>
        </p:spPr>
      </p:pic>
      <p:pic>
        <p:nvPicPr>
          <p:cNvPr id="15" name="Google Shape;15;p2"/>
          <p:cNvPicPr preferRelativeResize="0"/>
          <p:nvPr/>
        </p:nvPicPr>
        <p:blipFill>
          <a:blip r:embed="rId5">
            <a:alphaModFix amt="82000"/>
          </a:blip>
          <a:stretch>
            <a:fillRect/>
          </a:stretch>
        </p:blipFill>
        <p:spPr>
          <a:xfrm rot="10670981">
            <a:off x="6959826" y="3022524"/>
            <a:ext cx="3632875" cy="2999026"/>
          </a:xfrm>
          <a:prstGeom prst="rect">
            <a:avLst/>
          </a:prstGeom>
          <a:noFill/>
          <a:ln>
            <a:noFill/>
          </a:ln>
        </p:spPr>
      </p:pic>
      <p:grpSp>
        <p:nvGrpSpPr>
          <p:cNvPr id="16" name="Google Shape;16;p2"/>
          <p:cNvGrpSpPr/>
          <p:nvPr/>
        </p:nvGrpSpPr>
        <p:grpSpPr>
          <a:xfrm rot="-2700000">
            <a:off x="381980" y="2801012"/>
            <a:ext cx="1344349" cy="2469678"/>
            <a:chOff x="272875" y="1419395"/>
            <a:chExt cx="255950" cy="563168"/>
          </a:xfrm>
        </p:grpSpPr>
        <p:sp>
          <p:nvSpPr>
            <p:cNvPr id="17" name="Google Shape;17;p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 name="Google Shape;52;p2"/>
          <p:cNvGrpSpPr/>
          <p:nvPr/>
        </p:nvGrpSpPr>
        <p:grpSpPr>
          <a:xfrm rot="-2700000">
            <a:off x="7112113" y="-364316"/>
            <a:ext cx="1344349" cy="1995327"/>
            <a:chOff x="272875" y="1527563"/>
            <a:chExt cx="255950" cy="455000"/>
          </a:xfrm>
        </p:grpSpPr>
        <p:sp>
          <p:nvSpPr>
            <p:cNvPr id="53" name="Google Shape;53;p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8" name="Google Shape;88;p2"/>
          <p:cNvSpPr/>
          <p:nvPr/>
        </p:nvSpPr>
        <p:spPr>
          <a:xfrm rot="10800000">
            <a:off x="4793599" y="4568874"/>
            <a:ext cx="2265082" cy="2165834"/>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hree columns">
  <p:cSld name="CUSTOM_2">
    <p:spTree>
      <p:nvGrpSpPr>
        <p:cNvPr id="1" name="Shape 1537"/>
        <p:cNvGrpSpPr/>
        <p:nvPr/>
      </p:nvGrpSpPr>
      <p:grpSpPr>
        <a:xfrm>
          <a:off x="0" y="0"/>
          <a:ext cx="0" cy="0"/>
          <a:chOff x="0" y="0"/>
          <a:chExt cx="0" cy="0"/>
        </a:xfrm>
      </p:grpSpPr>
      <p:sp>
        <p:nvSpPr>
          <p:cNvPr id="1538" name="Google Shape;1538;p26"/>
          <p:cNvSpPr txBox="1">
            <a:spLocks noGrp="1"/>
          </p:cNvSpPr>
          <p:nvPr>
            <p:ph type="subTitle" idx="1"/>
          </p:nvPr>
        </p:nvSpPr>
        <p:spPr>
          <a:xfrm>
            <a:off x="544025" y="3120381"/>
            <a:ext cx="2286000" cy="476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1600">
                <a:latin typeface="Overpass Black"/>
                <a:ea typeface="Overpass Black"/>
                <a:cs typeface="Overpass Black"/>
                <a:sym typeface="Overpass Black"/>
              </a:defRPr>
            </a:lvl1pPr>
            <a:lvl2pPr lvl="1" algn="ctr" rtl="0">
              <a:lnSpc>
                <a:spcPct val="100000"/>
              </a:lnSpc>
              <a:spcBef>
                <a:spcPts val="0"/>
              </a:spcBef>
              <a:spcAft>
                <a:spcPts val="0"/>
              </a:spcAft>
              <a:buNone/>
              <a:defRPr sz="1600">
                <a:latin typeface="Overpass Black"/>
                <a:ea typeface="Overpass Black"/>
                <a:cs typeface="Overpass Black"/>
                <a:sym typeface="Overpass Black"/>
              </a:defRPr>
            </a:lvl2pPr>
            <a:lvl3pPr lvl="2" algn="ctr" rtl="0">
              <a:lnSpc>
                <a:spcPct val="100000"/>
              </a:lnSpc>
              <a:spcBef>
                <a:spcPts val="0"/>
              </a:spcBef>
              <a:spcAft>
                <a:spcPts val="0"/>
              </a:spcAft>
              <a:buNone/>
              <a:defRPr sz="1600">
                <a:latin typeface="Overpass Black"/>
                <a:ea typeface="Overpass Black"/>
                <a:cs typeface="Overpass Black"/>
                <a:sym typeface="Overpass Black"/>
              </a:defRPr>
            </a:lvl3pPr>
            <a:lvl4pPr lvl="3" algn="ctr" rtl="0">
              <a:lnSpc>
                <a:spcPct val="100000"/>
              </a:lnSpc>
              <a:spcBef>
                <a:spcPts val="0"/>
              </a:spcBef>
              <a:spcAft>
                <a:spcPts val="0"/>
              </a:spcAft>
              <a:buNone/>
              <a:defRPr sz="1600">
                <a:latin typeface="Overpass Black"/>
                <a:ea typeface="Overpass Black"/>
                <a:cs typeface="Overpass Black"/>
                <a:sym typeface="Overpass Black"/>
              </a:defRPr>
            </a:lvl4pPr>
            <a:lvl5pPr lvl="4" algn="ctr" rtl="0">
              <a:lnSpc>
                <a:spcPct val="100000"/>
              </a:lnSpc>
              <a:spcBef>
                <a:spcPts val="0"/>
              </a:spcBef>
              <a:spcAft>
                <a:spcPts val="0"/>
              </a:spcAft>
              <a:buNone/>
              <a:defRPr sz="1600">
                <a:latin typeface="Overpass Black"/>
                <a:ea typeface="Overpass Black"/>
                <a:cs typeface="Overpass Black"/>
                <a:sym typeface="Overpass Black"/>
              </a:defRPr>
            </a:lvl5pPr>
            <a:lvl6pPr lvl="5" algn="ctr" rtl="0">
              <a:lnSpc>
                <a:spcPct val="100000"/>
              </a:lnSpc>
              <a:spcBef>
                <a:spcPts val="0"/>
              </a:spcBef>
              <a:spcAft>
                <a:spcPts val="0"/>
              </a:spcAft>
              <a:buNone/>
              <a:defRPr sz="1600">
                <a:latin typeface="Overpass Black"/>
                <a:ea typeface="Overpass Black"/>
                <a:cs typeface="Overpass Black"/>
                <a:sym typeface="Overpass Black"/>
              </a:defRPr>
            </a:lvl6pPr>
            <a:lvl7pPr lvl="6" algn="ctr" rtl="0">
              <a:lnSpc>
                <a:spcPct val="100000"/>
              </a:lnSpc>
              <a:spcBef>
                <a:spcPts val="0"/>
              </a:spcBef>
              <a:spcAft>
                <a:spcPts val="0"/>
              </a:spcAft>
              <a:buNone/>
              <a:defRPr sz="1600">
                <a:latin typeface="Overpass Black"/>
                <a:ea typeface="Overpass Black"/>
                <a:cs typeface="Overpass Black"/>
                <a:sym typeface="Overpass Black"/>
              </a:defRPr>
            </a:lvl7pPr>
            <a:lvl8pPr lvl="7" algn="ctr" rtl="0">
              <a:lnSpc>
                <a:spcPct val="100000"/>
              </a:lnSpc>
              <a:spcBef>
                <a:spcPts val="0"/>
              </a:spcBef>
              <a:spcAft>
                <a:spcPts val="0"/>
              </a:spcAft>
              <a:buNone/>
              <a:defRPr sz="1600">
                <a:latin typeface="Overpass Black"/>
                <a:ea typeface="Overpass Black"/>
                <a:cs typeface="Overpass Black"/>
                <a:sym typeface="Overpass Black"/>
              </a:defRPr>
            </a:lvl8pPr>
            <a:lvl9pPr lvl="8" algn="ctr" rtl="0">
              <a:lnSpc>
                <a:spcPct val="100000"/>
              </a:lnSpc>
              <a:spcBef>
                <a:spcPts val="0"/>
              </a:spcBef>
              <a:spcAft>
                <a:spcPts val="0"/>
              </a:spcAft>
              <a:buNone/>
              <a:defRPr sz="1600">
                <a:latin typeface="Overpass Black"/>
                <a:ea typeface="Overpass Black"/>
                <a:cs typeface="Overpass Black"/>
                <a:sym typeface="Overpass Black"/>
              </a:defRPr>
            </a:lvl9pPr>
          </a:lstStyle>
          <a:p>
            <a:endParaRPr/>
          </a:p>
        </p:txBody>
      </p:sp>
      <p:sp>
        <p:nvSpPr>
          <p:cNvPr id="1539" name="Google Shape;1539;p26"/>
          <p:cNvSpPr txBox="1">
            <a:spLocks noGrp="1"/>
          </p:cNvSpPr>
          <p:nvPr>
            <p:ph type="subTitle" idx="2"/>
          </p:nvPr>
        </p:nvSpPr>
        <p:spPr>
          <a:xfrm>
            <a:off x="544025" y="3429595"/>
            <a:ext cx="2286000" cy="846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a:lvl1pPr>
            <a:lvl2pPr lvl="1" algn="ctr" rtl="0">
              <a:lnSpc>
                <a:spcPct val="100000"/>
              </a:lnSpc>
              <a:spcBef>
                <a:spcPts val="0"/>
              </a:spcBef>
              <a:spcAft>
                <a:spcPts val="0"/>
              </a:spcAft>
              <a:buNone/>
              <a:defRPr/>
            </a:lvl2pPr>
            <a:lvl3pPr lvl="2" algn="ctr" rtl="0">
              <a:lnSpc>
                <a:spcPct val="100000"/>
              </a:lnSpc>
              <a:spcBef>
                <a:spcPts val="0"/>
              </a:spcBef>
              <a:spcAft>
                <a:spcPts val="0"/>
              </a:spcAft>
              <a:buNone/>
              <a:defRPr/>
            </a:lvl3pPr>
            <a:lvl4pPr lvl="3" algn="ctr" rtl="0">
              <a:lnSpc>
                <a:spcPct val="100000"/>
              </a:lnSpc>
              <a:spcBef>
                <a:spcPts val="0"/>
              </a:spcBef>
              <a:spcAft>
                <a:spcPts val="0"/>
              </a:spcAft>
              <a:buNone/>
              <a:defRPr/>
            </a:lvl4pPr>
            <a:lvl5pPr lvl="4" algn="ctr" rtl="0">
              <a:lnSpc>
                <a:spcPct val="100000"/>
              </a:lnSpc>
              <a:spcBef>
                <a:spcPts val="0"/>
              </a:spcBef>
              <a:spcAft>
                <a:spcPts val="0"/>
              </a:spcAft>
              <a:buNone/>
              <a:defRPr/>
            </a:lvl5pPr>
            <a:lvl6pPr lvl="5" algn="ctr" rtl="0">
              <a:lnSpc>
                <a:spcPct val="100000"/>
              </a:lnSpc>
              <a:spcBef>
                <a:spcPts val="0"/>
              </a:spcBef>
              <a:spcAft>
                <a:spcPts val="0"/>
              </a:spcAft>
              <a:buNone/>
              <a:defRPr/>
            </a:lvl6pPr>
            <a:lvl7pPr lvl="6" algn="ctr" rtl="0">
              <a:lnSpc>
                <a:spcPct val="100000"/>
              </a:lnSpc>
              <a:spcBef>
                <a:spcPts val="0"/>
              </a:spcBef>
              <a:spcAft>
                <a:spcPts val="0"/>
              </a:spcAft>
              <a:buNone/>
              <a:defRPr/>
            </a:lvl7pPr>
            <a:lvl8pPr lvl="7" algn="ctr" rtl="0">
              <a:lnSpc>
                <a:spcPct val="100000"/>
              </a:lnSpc>
              <a:spcBef>
                <a:spcPts val="0"/>
              </a:spcBef>
              <a:spcAft>
                <a:spcPts val="0"/>
              </a:spcAft>
              <a:buNone/>
              <a:defRPr/>
            </a:lvl8pPr>
            <a:lvl9pPr lvl="8" algn="ctr" rtl="0">
              <a:lnSpc>
                <a:spcPct val="100000"/>
              </a:lnSpc>
              <a:spcBef>
                <a:spcPts val="0"/>
              </a:spcBef>
              <a:spcAft>
                <a:spcPts val="0"/>
              </a:spcAft>
              <a:buNone/>
              <a:defRPr/>
            </a:lvl9pPr>
          </a:lstStyle>
          <a:p>
            <a:endParaRPr/>
          </a:p>
        </p:txBody>
      </p:sp>
      <p:sp>
        <p:nvSpPr>
          <p:cNvPr id="1540" name="Google Shape;1540;p26"/>
          <p:cNvSpPr txBox="1">
            <a:spLocks noGrp="1"/>
          </p:cNvSpPr>
          <p:nvPr>
            <p:ph type="subTitle" idx="3"/>
          </p:nvPr>
        </p:nvSpPr>
        <p:spPr>
          <a:xfrm>
            <a:off x="3147280" y="3120381"/>
            <a:ext cx="2467500" cy="476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1600">
                <a:latin typeface="Overpass Black"/>
                <a:ea typeface="Overpass Black"/>
                <a:cs typeface="Overpass Black"/>
                <a:sym typeface="Overpass Black"/>
              </a:defRPr>
            </a:lvl1pPr>
            <a:lvl2pPr lvl="1" algn="ctr" rtl="0">
              <a:lnSpc>
                <a:spcPct val="100000"/>
              </a:lnSpc>
              <a:spcBef>
                <a:spcPts val="0"/>
              </a:spcBef>
              <a:spcAft>
                <a:spcPts val="0"/>
              </a:spcAft>
              <a:buNone/>
              <a:defRPr sz="1600">
                <a:latin typeface="Overpass Black"/>
                <a:ea typeface="Overpass Black"/>
                <a:cs typeface="Overpass Black"/>
                <a:sym typeface="Overpass Black"/>
              </a:defRPr>
            </a:lvl2pPr>
            <a:lvl3pPr lvl="2" algn="ctr" rtl="0">
              <a:lnSpc>
                <a:spcPct val="100000"/>
              </a:lnSpc>
              <a:spcBef>
                <a:spcPts val="0"/>
              </a:spcBef>
              <a:spcAft>
                <a:spcPts val="0"/>
              </a:spcAft>
              <a:buNone/>
              <a:defRPr sz="1600">
                <a:latin typeface="Overpass Black"/>
                <a:ea typeface="Overpass Black"/>
                <a:cs typeface="Overpass Black"/>
                <a:sym typeface="Overpass Black"/>
              </a:defRPr>
            </a:lvl3pPr>
            <a:lvl4pPr lvl="3" algn="ctr" rtl="0">
              <a:lnSpc>
                <a:spcPct val="100000"/>
              </a:lnSpc>
              <a:spcBef>
                <a:spcPts val="0"/>
              </a:spcBef>
              <a:spcAft>
                <a:spcPts val="0"/>
              </a:spcAft>
              <a:buNone/>
              <a:defRPr sz="1600">
                <a:latin typeface="Overpass Black"/>
                <a:ea typeface="Overpass Black"/>
                <a:cs typeface="Overpass Black"/>
                <a:sym typeface="Overpass Black"/>
              </a:defRPr>
            </a:lvl4pPr>
            <a:lvl5pPr lvl="4" algn="ctr" rtl="0">
              <a:lnSpc>
                <a:spcPct val="100000"/>
              </a:lnSpc>
              <a:spcBef>
                <a:spcPts val="0"/>
              </a:spcBef>
              <a:spcAft>
                <a:spcPts val="0"/>
              </a:spcAft>
              <a:buNone/>
              <a:defRPr sz="1600">
                <a:latin typeface="Overpass Black"/>
                <a:ea typeface="Overpass Black"/>
                <a:cs typeface="Overpass Black"/>
                <a:sym typeface="Overpass Black"/>
              </a:defRPr>
            </a:lvl5pPr>
            <a:lvl6pPr lvl="5" algn="ctr" rtl="0">
              <a:lnSpc>
                <a:spcPct val="100000"/>
              </a:lnSpc>
              <a:spcBef>
                <a:spcPts val="0"/>
              </a:spcBef>
              <a:spcAft>
                <a:spcPts val="0"/>
              </a:spcAft>
              <a:buNone/>
              <a:defRPr sz="1600">
                <a:latin typeface="Overpass Black"/>
                <a:ea typeface="Overpass Black"/>
                <a:cs typeface="Overpass Black"/>
                <a:sym typeface="Overpass Black"/>
              </a:defRPr>
            </a:lvl6pPr>
            <a:lvl7pPr lvl="6" algn="ctr" rtl="0">
              <a:lnSpc>
                <a:spcPct val="100000"/>
              </a:lnSpc>
              <a:spcBef>
                <a:spcPts val="0"/>
              </a:spcBef>
              <a:spcAft>
                <a:spcPts val="0"/>
              </a:spcAft>
              <a:buNone/>
              <a:defRPr sz="1600">
                <a:latin typeface="Overpass Black"/>
                <a:ea typeface="Overpass Black"/>
                <a:cs typeface="Overpass Black"/>
                <a:sym typeface="Overpass Black"/>
              </a:defRPr>
            </a:lvl7pPr>
            <a:lvl8pPr lvl="7" algn="ctr" rtl="0">
              <a:lnSpc>
                <a:spcPct val="100000"/>
              </a:lnSpc>
              <a:spcBef>
                <a:spcPts val="0"/>
              </a:spcBef>
              <a:spcAft>
                <a:spcPts val="0"/>
              </a:spcAft>
              <a:buNone/>
              <a:defRPr sz="1600">
                <a:latin typeface="Overpass Black"/>
                <a:ea typeface="Overpass Black"/>
                <a:cs typeface="Overpass Black"/>
                <a:sym typeface="Overpass Black"/>
              </a:defRPr>
            </a:lvl8pPr>
            <a:lvl9pPr lvl="8" algn="ctr" rtl="0">
              <a:lnSpc>
                <a:spcPct val="100000"/>
              </a:lnSpc>
              <a:spcBef>
                <a:spcPts val="0"/>
              </a:spcBef>
              <a:spcAft>
                <a:spcPts val="0"/>
              </a:spcAft>
              <a:buNone/>
              <a:defRPr sz="1600">
                <a:latin typeface="Overpass Black"/>
                <a:ea typeface="Overpass Black"/>
                <a:cs typeface="Overpass Black"/>
                <a:sym typeface="Overpass Black"/>
              </a:defRPr>
            </a:lvl9pPr>
          </a:lstStyle>
          <a:p>
            <a:endParaRPr/>
          </a:p>
        </p:txBody>
      </p:sp>
      <p:sp>
        <p:nvSpPr>
          <p:cNvPr id="1541" name="Google Shape;1541;p26"/>
          <p:cNvSpPr txBox="1">
            <a:spLocks noGrp="1"/>
          </p:cNvSpPr>
          <p:nvPr>
            <p:ph type="subTitle" idx="4"/>
          </p:nvPr>
        </p:nvSpPr>
        <p:spPr>
          <a:xfrm>
            <a:off x="3238030" y="3429595"/>
            <a:ext cx="2286000" cy="846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a:lvl1pPr>
            <a:lvl2pPr lvl="1" algn="ctr" rtl="0">
              <a:lnSpc>
                <a:spcPct val="100000"/>
              </a:lnSpc>
              <a:spcBef>
                <a:spcPts val="0"/>
              </a:spcBef>
              <a:spcAft>
                <a:spcPts val="0"/>
              </a:spcAft>
              <a:buNone/>
              <a:defRPr/>
            </a:lvl2pPr>
            <a:lvl3pPr lvl="2" algn="ctr" rtl="0">
              <a:lnSpc>
                <a:spcPct val="100000"/>
              </a:lnSpc>
              <a:spcBef>
                <a:spcPts val="0"/>
              </a:spcBef>
              <a:spcAft>
                <a:spcPts val="0"/>
              </a:spcAft>
              <a:buNone/>
              <a:defRPr/>
            </a:lvl3pPr>
            <a:lvl4pPr lvl="3" algn="ctr" rtl="0">
              <a:lnSpc>
                <a:spcPct val="100000"/>
              </a:lnSpc>
              <a:spcBef>
                <a:spcPts val="0"/>
              </a:spcBef>
              <a:spcAft>
                <a:spcPts val="0"/>
              </a:spcAft>
              <a:buNone/>
              <a:defRPr/>
            </a:lvl4pPr>
            <a:lvl5pPr lvl="4" algn="ctr" rtl="0">
              <a:lnSpc>
                <a:spcPct val="100000"/>
              </a:lnSpc>
              <a:spcBef>
                <a:spcPts val="0"/>
              </a:spcBef>
              <a:spcAft>
                <a:spcPts val="0"/>
              </a:spcAft>
              <a:buNone/>
              <a:defRPr/>
            </a:lvl5pPr>
            <a:lvl6pPr lvl="5" algn="ctr" rtl="0">
              <a:lnSpc>
                <a:spcPct val="100000"/>
              </a:lnSpc>
              <a:spcBef>
                <a:spcPts val="0"/>
              </a:spcBef>
              <a:spcAft>
                <a:spcPts val="0"/>
              </a:spcAft>
              <a:buNone/>
              <a:defRPr/>
            </a:lvl6pPr>
            <a:lvl7pPr lvl="6" algn="ctr" rtl="0">
              <a:lnSpc>
                <a:spcPct val="100000"/>
              </a:lnSpc>
              <a:spcBef>
                <a:spcPts val="0"/>
              </a:spcBef>
              <a:spcAft>
                <a:spcPts val="0"/>
              </a:spcAft>
              <a:buNone/>
              <a:defRPr/>
            </a:lvl7pPr>
            <a:lvl8pPr lvl="7" algn="ctr" rtl="0">
              <a:lnSpc>
                <a:spcPct val="100000"/>
              </a:lnSpc>
              <a:spcBef>
                <a:spcPts val="0"/>
              </a:spcBef>
              <a:spcAft>
                <a:spcPts val="0"/>
              </a:spcAft>
              <a:buNone/>
              <a:defRPr/>
            </a:lvl8pPr>
            <a:lvl9pPr lvl="8" algn="ctr" rtl="0">
              <a:lnSpc>
                <a:spcPct val="100000"/>
              </a:lnSpc>
              <a:spcBef>
                <a:spcPts val="0"/>
              </a:spcBef>
              <a:spcAft>
                <a:spcPts val="0"/>
              </a:spcAft>
              <a:buNone/>
              <a:defRPr/>
            </a:lvl9pPr>
          </a:lstStyle>
          <a:p>
            <a:endParaRPr/>
          </a:p>
        </p:txBody>
      </p:sp>
      <p:sp>
        <p:nvSpPr>
          <p:cNvPr id="1542" name="Google Shape;1542;p26"/>
          <p:cNvSpPr txBox="1">
            <a:spLocks noGrp="1"/>
          </p:cNvSpPr>
          <p:nvPr>
            <p:ph type="subTitle" idx="5"/>
          </p:nvPr>
        </p:nvSpPr>
        <p:spPr>
          <a:xfrm>
            <a:off x="5784651" y="3120381"/>
            <a:ext cx="2467500" cy="476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1600">
                <a:latin typeface="Overpass Black"/>
                <a:ea typeface="Overpass Black"/>
                <a:cs typeface="Overpass Black"/>
                <a:sym typeface="Overpass Black"/>
              </a:defRPr>
            </a:lvl1pPr>
            <a:lvl2pPr lvl="1" algn="ctr" rtl="0">
              <a:lnSpc>
                <a:spcPct val="100000"/>
              </a:lnSpc>
              <a:spcBef>
                <a:spcPts val="0"/>
              </a:spcBef>
              <a:spcAft>
                <a:spcPts val="0"/>
              </a:spcAft>
              <a:buNone/>
              <a:defRPr sz="1600">
                <a:latin typeface="Overpass Black"/>
                <a:ea typeface="Overpass Black"/>
                <a:cs typeface="Overpass Black"/>
                <a:sym typeface="Overpass Black"/>
              </a:defRPr>
            </a:lvl2pPr>
            <a:lvl3pPr lvl="2" algn="ctr" rtl="0">
              <a:lnSpc>
                <a:spcPct val="100000"/>
              </a:lnSpc>
              <a:spcBef>
                <a:spcPts val="0"/>
              </a:spcBef>
              <a:spcAft>
                <a:spcPts val="0"/>
              </a:spcAft>
              <a:buNone/>
              <a:defRPr sz="1600">
                <a:latin typeface="Overpass Black"/>
                <a:ea typeface="Overpass Black"/>
                <a:cs typeface="Overpass Black"/>
                <a:sym typeface="Overpass Black"/>
              </a:defRPr>
            </a:lvl3pPr>
            <a:lvl4pPr lvl="3" algn="ctr" rtl="0">
              <a:lnSpc>
                <a:spcPct val="100000"/>
              </a:lnSpc>
              <a:spcBef>
                <a:spcPts val="0"/>
              </a:spcBef>
              <a:spcAft>
                <a:spcPts val="0"/>
              </a:spcAft>
              <a:buNone/>
              <a:defRPr sz="1600">
                <a:latin typeface="Overpass Black"/>
                <a:ea typeface="Overpass Black"/>
                <a:cs typeface="Overpass Black"/>
                <a:sym typeface="Overpass Black"/>
              </a:defRPr>
            </a:lvl4pPr>
            <a:lvl5pPr lvl="4" algn="ctr" rtl="0">
              <a:lnSpc>
                <a:spcPct val="100000"/>
              </a:lnSpc>
              <a:spcBef>
                <a:spcPts val="0"/>
              </a:spcBef>
              <a:spcAft>
                <a:spcPts val="0"/>
              </a:spcAft>
              <a:buNone/>
              <a:defRPr sz="1600">
                <a:latin typeface="Overpass Black"/>
                <a:ea typeface="Overpass Black"/>
                <a:cs typeface="Overpass Black"/>
                <a:sym typeface="Overpass Black"/>
              </a:defRPr>
            </a:lvl5pPr>
            <a:lvl6pPr lvl="5" algn="ctr" rtl="0">
              <a:lnSpc>
                <a:spcPct val="100000"/>
              </a:lnSpc>
              <a:spcBef>
                <a:spcPts val="0"/>
              </a:spcBef>
              <a:spcAft>
                <a:spcPts val="0"/>
              </a:spcAft>
              <a:buNone/>
              <a:defRPr sz="1600">
                <a:latin typeface="Overpass Black"/>
                <a:ea typeface="Overpass Black"/>
                <a:cs typeface="Overpass Black"/>
                <a:sym typeface="Overpass Black"/>
              </a:defRPr>
            </a:lvl6pPr>
            <a:lvl7pPr lvl="6" algn="ctr" rtl="0">
              <a:lnSpc>
                <a:spcPct val="100000"/>
              </a:lnSpc>
              <a:spcBef>
                <a:spcPts val="0"/>
              </a:spcBef>
              <a:spcAft>
                <a:spcPts val="0"/>
              </a:spcAft>
              <a:buNone/>
              <a:defRPr sz="1600">
                <a:latin typeface="Overpass Black"/>
                <a:ea typeface="Overpass Black"/>
                <a:cs typeface="Overpass Black"/>
                <a:sym typeface="Overpass Black"/>
              </a:defRPr>
            </a:lvl7pPr>
            <a:lvl8pPr lvl="7" algn="ctr" rtl="0">
              <a:lnSpc>
                <a:spcPct val="100000"/>
              </a:lnSpc>
              <a:spcBef>
                <a:spcPts val="0"/>
              </a:spcBef>
              <a:spcAft>
                <a:spcPts val="0"/>
              </a:spcAft>
              <a:buNone/>
              <a:defRPr sz="1600">
                <a:latin typeface="Overpass Black"/>
                <a:ea typeface="Overpass Black"/>
                <a:cs typeface="Overpass Black"/>
                <a:sym typeface="Overpass Black"/>
              </a:defRPr>
            </a:lvl8pPr>
            <a:lvl9pPr lvl="8" algn="ctr" rtl="0">
              <a:lnSpc>
                <a:spcPct val="100000"/>
              </a:lnSpc>
              <a:spcBef>
                <a:spcPts val="0"/>
              </a:spcBef>
              <a:spcAft>
                <a:spcPts val="0"/>
              </a:spcAft>
              <a:buNone/>
              <a:defRPr sz="1600">
                <a:latin typeface="Overpass Black"/>
                <a:ea typeface="Overpass Black"/>
                <a:cs typeface="Overpass Black"/>
                <a:sym typeface="Overpass Black"/>
              </a:defRPr>
            </a:lvl9pPr>
          </a:lstStyle>
          <a:p>
            <a:endParaRPr/>
          </a:p>
        </p:txBody>
      </p:sp>
      <p:sp>
        <p:nvSpPr>
          <p:cNvPr id="1543" name="Google Shape;1543;p26"/>
          <p:cNvSpPr txBox="1">
            <a:spLocks noGrp="1"/>
          </p:cNvSpPr>
          <p:nvPr>
            <p:ph type="subTitle" idx="6"/>
          </p:nvPr>
        </p:nvSpPr>
        <p:spPr>
          <a:xfrm>
            <a:off x="5875400" y="3429595"/>
            <a:ext cx="2286000" cy="846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a:lvl1pPr>
            <a:lvl2pPr lvl="1" algn="ctr" rtl="0">
              <a:lnSpc>
                <a:spcPct val="100000"/>
              </a:lnSpc>
              <a:spcBef>
                <a:spcPts val="0"/>
              </a:spcBef>
              <a:spcAft>
                <a:spcPts val="0"/>
              </a:spcAft>
              <a:buNone/>
              <a:defRPr/>
            </a:lvl2pPr>
            <a:lvl3pPr lvl="2" algn="ctr" rtl="0">
              <a:lnSpc>
                <a:spcPct val="100000"/>
              </a:lnSpc>
              <a:spcBef>
                <a:spcPts val="0"/>
              </a:spcBef>
              <a:spcAft>
                <a:spcPts val="0"/>
              </a:spcAft>
              <a:buNone/>
              <a:defRPr/>
            </a:lvl3pPr>
            <a:lvl4pPr lvl="3" algn="ctr" rtl="0">
              <a:lnSpc>
                <a:spcPct val="100000"/>
              </a:lnSpc>
              <a:spcBef>
                <a:spcPts val="0"/>
              </a:spcBef>
              <a:spcAft>
                <a:spcPts val="0"/>
              </a:spcAft>
              <a:buNone/>
              <a:defRPr/>
            </a:lvl4pPr>
            <a:lvl5pPr lvl="4" algn="ctr" rtl="0">
              <a:lnSpc>
                <a:spcPct val="100000"/>
              </a:lnSpc>
              <a:spcBef>
                <a:spcPts val="0"/>
              </a:spcBef>
              <a:spcAft>
                <a:spcPts val="0"/>
              </a:spcAft>
              <a:buNone/>
              <a:defRPr/>
            </a:lvl5pPr>
            <a:lvl6pPr lvl="5" algn="ctr" rtl="0">
              <a:lnSpc>
                <a:spcPct val="100000"/>
              </a:lnSpc>
              <a:spcBef>
                <a:spcPts val="0"/>
              </a:spcBef>
              <a:spcAft>
                <a:spcPts val="0"/>
              </a:spcAft>
              <a:buNone/>
              <a:defRPr/>
            </a:lvl6pPr>
            <a:lvl7pPr lvl="6" algn="ctr" rtl="0">
              <a:lnSpc>
                <a:spcPct val="100000"/>
              </a:lnSpc>
              <a:spcBef>
                <a:spcPts val="0"/>
              </a:spcBef>
              <a:spcAft>
                <a:spcPts val="0"/>
              </a:spcAft>
              <a:buNone/>
              <a:defRPr/>
            </a:lvl7pPr>
            <a:lvl8pPr lvl="7" algn="ctr" rtl="0">
              <a:lnSpc>
                <a:spcPct val="100000"/>
              </a:lnSpc>
              <a:spcBef>
                <a:spcPts val="0"/>
              </a:spcBef>
              <a:spcAft>
                <a:spcPts val="0"/>
              </a:spcAft>
              <a:buNone/>
              <a:defRPr/>
            </a:lvl8pPr>
            <a:lvl9pPr lvl="8" algn="ctr" rtl="0">
              <a:lnSpc>
                <a:spcPct val="100000"/>
              </a:lnSpc>
              <a:spcBef>
                <a:spcPts val="0"/>
              </a:spcBef>
              <a:spcAft>
                <a:spcPts val="0"/>
              </a:spcAft>
              <a:buNone/>
              <a:defRPr/>
            </a:lvl9pPr>
          </a:lstStyle>
          <a:p>
            <a:endParaRPr/>
          </a:p>
        </p:txBody>
      </p:sp>
      <p:sp>
        <p:nvSpPr>
          <p:cNvPr id="1544" name="Google Shape;1544;p26"/>
          <p:cNvSpPr txBox="1">
            <a:spLocks noGrp="1"/>
          </p:cNvSpPr>
          <p:nvPr>
            <p:ph type="title" hasCustomPrompt="1"/>
          </p:nvPr>
        </p:nvSpPr>
        <p:spPr>
          <a:xfrm>
            <a:off x="3450130" y="2341726"/>
            <a:ext cx="1861800" cy="54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200"/>
              <a:buNone/>
              <a:defRPr sz="2300"/>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1545" name="Google Shape;1545;p26"/>
          <p:cNvSpPr txBox="1">
            <a:spLocks noGrp="1"/>
          </p:cNvSpPr>
          <p:nvPr>
            <p:ph type="title" idx="7" hasCustomPrompt="1"/>
          </p:nvPr>
        </p:nvSpPr>
        <p:spPr>
          <a:xfrm>
            <a:off x="6087501" y="2341726"/>
            <a:ext cx="1861800" cy="54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200"/>
              <a:buNone/>
              <a:defRPr sz="2300"/>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1546" name="Google Shape;1546;p26"/>
          <p:cNvSpPr txBox="1">
            <a:spLocks noGrp="1"/>
          </p:cNvSpPr>
          <p:nvPr>
            <p:ph type="title" idx="8" hasCustomPrompt="1"/>
          </p:nvPr>
        </p:nvSpPr>
        <p:spPr>
          <a:xfrm>
            <a:off x="756125" y="2341726"/>
            <a:ext cx="1861800" cy="54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200"/>
              <a:buNone/>
              <a:defRPr sz="2300"/>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pic>
        <p:nvPicPr>
          <p:cNvPr id="1547" name="Google Shape;1547;p26"/>
          <p:cNvPicPr preferRelativeResize="0"/>
          <p:nvPr/>
        </p:nvPicPr>
        <p:blipFill>
          <a:blip r:embed="rId2">
            <a:alphaModFix amt="66000"/>
          </a:blip>
          <a:stretch>
            <a:fillRect/>
          </a:stretch>
        </p:blipFill>
        <p:spPr>
          <a:xfrm rot="-2343514" flipH="1">
            <a:off x="-1641553" y="-1719908"/>
            <a:ext cx="3297389" cy="2276638"/>
          </a:xfrm>
          <a:prstGeom prst="rect">
            <a:avLst/>
          </a:prstGeom>
          <a:noFill/>
          <a:ln>
            <a:noFill/>
          </a:ln>
        </p:spPr>
      </p:pic>
      <p:grpSp>
        <p:nvGrpSpPr>
          <p:cNvPr id="1548" name="Google Shape;1548;p26"/>
          <p:cNvGrpSpPr/>
          <p:nvPr/>
        </p:nvGrpSpPr>
        <p:grpSpPr>
          <a:xfrm rot="-8099954">
            <a:off x="-459577" y="-1021623"/>
            <a:ext cx="1344367" cy="1995327"/>
            <a:chOff x="272875" y="1527563"/>
            <a:chExt cx="255950" cy="455000"/>
          </a:xfrm>
        </p:grpSpPr>
        <p:sp>
          <p:nvSpPr>
            <p:cNvPr id="1549" name="Google Shape;1549;p26"/>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0" name="Google Shape;1550;p26"/>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1" name="Google Shape;1551;p26"/>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2" name="Google Shape;1552;p26"/>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3" name="Google Shape;1553;p26"/>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4" name="Google Shape;1554;p26"/>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1555;p26"/>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6" name="Google Shape;1556;p26"/>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7" name="Google Shape;1557;p26"/>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8" name="Google Shape;1558;p26"/>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1559;p26"/>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26"/>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1" name="Google Shape;1561;p26"/>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2" name="Google Shape;1562;p26"/>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3" name="Google Shape;1563;p26"/>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4" name="Google Shape;1564;p26"/>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5" name="Google Shape;1565;p26"/>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1566;p26"/>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26"/>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26"/>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26"/>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0" name="Google Shape;1570;p26"/>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26"/>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26"/>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1573;p26"/>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26"/>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26"/>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26"/>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26"/>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26"/>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26"/>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26"/>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26"/>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26"/>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1583;p26"/>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584" name="Google Shape;1584;p26"/>
          <p:cNvPicPr preferRelativeResize="0"/>
          <p:nvPr/>
        </p:nvPicPr>
        <p:blipFill>
          <a:blip r:embed="rId3">
            <a:alphaModFix amt="74000"/>
          </a:blip>
          <a:stretch>
            <a:fillRect/>
          </a:stretch>
        </p:blipFill>
        <p:spPr>
          <a:xfrm rot="4990199" flipH="1">
            <a:off x="-1127360" y="4108621"/>
            <a:ext cx="2894870" cy="2593321"/>
          </a:xfrm>
          <a:prstGeom prst="rect">
            <a:avLst/>
          </a:prstGeom>
          <a:noFill/>
          <a:ln>
            <a:noFill/>
          </a:ln>
        </p:spPr>
      </p:pic>
      <p:pic>
        <p:nvPicPr>
          <p:cNvPr id="1585" name="Google Shape;1585;p26"/>
          <p:cNvPicPr preferRelativeResize="0"/>
          <p:nvPr/>
        </p:nvPicPr>
        <p:blipFill>
          <a:blip r:embed="rId4">
            <a:alphaModFix amt="74000"/>
          </a:blip>
          <a:stretch>
            <a:fillRect/>
          </a:stretch>
        </p:blipFill>
        <p:spPr>
          <a:xfrm rot="4990199" flipH="1">
            <a:off x="7307615" y="-922016"/>
            <a:ext cx="2894870" cy="2593321"/>
          </a:xfrm>
          <a:prstGeom prst="rect">
            <a:avLst/>
          </a:prstGeom>
          <a:noFill/>
          <a:ln>
            <a:noFill/>
          </a:ln>
        </p:spPr>
      </p:pic>
      <p:sp>
        <p:nvSpPr>
          <p:cNvPr id="1586" name="Google Shape;1586;p26"/>
          <p:cNvSpPr txBox="1">
            <a:spLocks noGrp="1"/>
          </p:cNvSpPr>
          <p:nvPr>
            <p:ph type="ctrTitle" idx="9"/>
          </p:nvPr>
        </p:nvSpPr>
        <p:spPr>
          <a:xfrm>
            <a:off x="736646" y="373025"/>
            <a:ext cx="76725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
        <p:nvSpPr>
          <p:cNvPr id="1587" name="Google Shape;1587;p26"/>
          <p:cNvSpPr/>
          <p:nvPr/>
        </p:nvSpPr>
        <p:spPr>
          <a:xfrm rot="-2136675">
            <a:off x="7291512" y="4066884"/>
            <a:ext cx="2264977" cy="2165734"/>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p:cSld name="CUSTOM_5">
    <p:spTree>
      <p:nvGrpSpPr>
        <p:cNvPr id="1" name="Shape 1839"/>
        <p:cNvGrpSpPr/>
        <p:nvPr/>
      </p:nvGrpSpPr>
      <p:grpSpPr>
        <a:xfrm>
          <a:off x="0" y="0"/>
          <a:ext cx="0" cy="0"/>
          <a:chOff x="0" y="0"/>
          <a:chExt cx="0" cy="0"/>
        </a:xfrm>
      </p:grpSpPr>
      <p:pic>
        <p:nvPicPr>
          <p:cNvPr id="1840" name="Google Shape;1840;p31"/>
          <p:cNvPicPr preferRelativeResize="0"/>
          <p:nvPr/>
        </p:nvPicPr>
        <p:blipFill>
          <a:blip r:embed="rId2">
            <a:alphaModFix amt="76000"/>
          </a:blip>
          <a:stretch>
            <a:fillRect/>
          </a:stretch>
        </p:blipFill>
        <p:spPr>
          <a:xfrm rot="2453973">
            <a:off x="1248590" y="2532214"/>
            <a:ext cx="4232748" cy="1576274"/>
          </a:xfrm>
          <a:prstGeom prst="rect">
            <a:avLst/>
          </a:prstGeom>
          <a:noFill/>
          <a:ln>
            <a:noFill/>
          </a:ln>
        </p:spPr>
      </p:pic>
      <p:pic>
        <p:nvPicPr>
          <p:cNvPr id="1841" name="Google Shape;1841;p31"/>
          <p:cNvPicPr preferRelativeResize="0"/>
          <p:nvPr/>
        </p:nvPicPr>
        <p:blipFill>
          <a:blip r:embed="rId2">
            <a:alphaModFix amt="76000"/>
          </a:blip>
          <a:stretch>
            <a:fillRect/>
          </a:stretch>
        </p:blipFill>
        <p:spPr>
          <a:xfrm rot="2453973">
            <a:off x="-1738310" y="4081814"/>
            <a:ext cx="4232748" cy="1576274"/>
          </a:xfrm>
          <a:prstGeom prst="rect">
            <a:avLst/>
          </a:prstGeom>
          <a:noFill/>
          <a:ln>
            <a:noFill/>
          </a:ln>
        </p:spPr>
      </p:pic>
      <p:pic>
        <p:nvPicPr>
          <p:cNvPr id="1842" name="Google Shape;1842;p31"/>
          <p:cNvPicPr preferRelativeResize="0"/>
          <p:nvPr/>
        </p:nvPicPr>
        <p:blipFill>
          <a:blip r:embed="rId3">
            <a:alphaModFix amt="76000"/>
          </a:blip>
          <a:stretch>
            <a:fillRect/>
          </a:stretch>
        </p:blipFill>
        <p:spPr>
          <a:xfrm rot="2453973">
            <a:off x="6716115" y="-248136"/>
            <a:ext cx="4232748" cy="1576274"/>
          </a:xfrm>
          <a:prstGeom prst="rect">
            <a:avLst/>
          </a:prstGeom>
          <a:noFill/>
          <a:ln>
            <a:noFill/>
          </a:ln>
        </p:spPr>
      </p:pic>
      <p:pic>
        <p:nvPicPr>
          <p:cNvPr id="1843" name="Google Shape;1843;p31"/>
          <p:cNvPicPr preferRelativeResize="0"/>
          <p:nvPr/>
        </p:nvPicPr>
        <p:blipFill>
          <a:blip r:embed="rId4">
            <a:alphaModFix amt="47000"/>
          </a:blip>
          <a:stretch>
            <a:fillRect/>
          </a:stretch>
        </p:blipFill>
        <p:spPr>
          <a:xfrm rot="10800000">
            <a:off x="1630988" y="143888"/>
            <a:ext cx="5882026" cy="4855727"/>
          </a:xfrm>
          <a:prstGeom prst="rect">
            <a:avLst/>
          </a:prstGeom>
          <a:noFill/>
          <a:ln>
            <a:noFill/>
          </a:ln>
        </p:spPr>
      </p:pic>
      <p:grpSp>
        <p:nvGrpSpPr>
          <p:cNvPr id="1844" name="Google Shape;1844;p31"/>
          <p:cNvGrpSpPr/>
          <p:nvPr/>
        </p:nvGrpSpPr>
        <p:grpSpPr>
          <a:xfrm rot="-2700000">
            <a:off x="167955" y="3080962"/>
            <a:ext cx="1344349" cy="2469678"/>
            <a:chOff x="272875" y="1419395"/>
            <a:chExt cx="255950" cy="563168"/>
          </a:xfrm>
        </p:grpSpPr>
        <p:sp>
          <p:nvSpPr>
            <p:cNvPr id="1845" name="Google Shape;1845;p31"/>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31"/>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31"/>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31"/>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31"/>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31"/>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31"/>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31"/>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31"/>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31"/>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31"/>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31"/>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31"/>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31"/>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31"/>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31"/>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31"/>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31"/>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31"/>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31"/>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31"/>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31"/>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31"/>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31"/>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31"/>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31"/>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31"/>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31"/>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31"/>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31"/>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31"/>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31"/>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31"/>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31"/>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31"/>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80" name="Google Shape;1880;p31"/>
          <p:cNvGrpSpPr/>
          <p:nvPr/>
        </p:nvGrpSpPr>
        <p:grpSpPr>
          <a:xfrm rot="-2700000">
            <a:off x="8026513" y="-183341"/>
            <a:ext cx="1344349" cy="1995327"/>
            <a:chOff x="272875" y="1527563"/>
            <a:chExt cx="255950" cy="455000"/>
          </a:xfrm>
        </p:grpSpPr>
        <p:sp>
          <p:nvSpPr>
            <p:cNvPr id="1881" name="Google Shape;1881;p31"/>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31"/>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31"/>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31"/>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31"/>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31"/>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31"/>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 name="Google Shape;1888;p31"/>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1889;p31"/>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1890;p31"/>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1891;p31"/>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 name="Google Shape;1892;p31"/>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31"/>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31"/>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31"/>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31"/>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31"/>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31"/>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31"/>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31"/>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31"/>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31"/>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31"/>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31"/>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31"/>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31"/>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31"/>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31"/>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31"/>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31"/>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31"/>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31"/>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31"/>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31"/>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31"/>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16" name="Google Shape;1916;p31"/>
          <p:cNvSpPr/>
          <p:nvPr/>
        </p:nvSpPr>
        <p:spPr>
          <a:xfrm>
            <a:off x="5570568" y="-2413037"/>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1">
  <p:cSld name="CUSTOM_5_1">
    <p:spTree>
      <p:nvGrpSpPr>
        <p:cNvPr id="1" name="Shape 1917"/>
        <p:cNvGrpSpPr/>
        <p:nvPr/>
      </p:nvGrpSpPr>
      <p:grpSpPr>
        <a:xfrm>
          <a:off x="0" y="0"/>
          <a:ext cx="0" cy="0"/>
          <a:chOff x="0" y="0"/>
          <a:chExt cx="0" cy="0"/>
        </a:xfrm>
      </p:grpSpPr>
      <p:pic>
        <p:nvPicPr>
          <p:cNvPr id="1918" name="Google Shape;1918;p32"/>
          <p:cNvPicPr preferRelativeResize="0"/>
          <p:nvPr/>
        </p:nvPicPr>
        <p:blipFill>
          <a:blip r:embed="rId2">
            <a:alphaModFix amt="66000"/>
          </a:blip>
          <a:stretch>
            <a:fillRect/>
          </a:stretch>
        </p:blipFill>
        <p:spPr>
          <a:xfrm rot="5399990" flipH="1">
            <a:off x="7705516" y="-598319"/>
            <a:ext cx="3297389" cy="2276637"/>
          </a:xfrm>
          <a:prstGeom prst="rect">
            <a:avLst/>
          </a:prstGeom>
          <a:noFill/>
          <a:ln>
            <a:noFill/>
          </a:ln>
        </p:spPr>
      </p:pic>
      <p:grpSp>
        <p:nvGrpSpPr>
          <p:cNvPr id="1919" name="Google Shape;1919;p32"/>
          <p:cNvGrpSpPr/>
          <p:nvPr/>
        </p:nvGrpSpPr>
        <p:grpSpPr>
          <a:xfrm rot="-987768">
            <a:off x="7751817" y="-266278"/>
            <a:ext cx="1344359" cy="1995308"/>
            <a:chOff x="272875" y="1527563"/>
            <a:chExt cx="255950" cy="455000"/>
          </a:xfrm>
        </p:grpSpPr>
        <p:sp>
          <p:nvSpPr>
            <p:cNvPr id="1920" name="Google Shape;1920;p3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3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3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3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3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3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3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3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3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3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3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3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3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3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3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3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32"/>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32"/>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3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32"/>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3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3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3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3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3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3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3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3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3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32"/>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3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3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3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32"/>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32"/>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955" name="Google Shape;1955;p32"/>
          <p:cNvPicPr preferRelativeResize="0"/>
          <p:nvPr/>
        </p:nvPicPr>
        <p:blipFill>
          <a:blip r:embed="rId3">
            <a:alphaModFix amt="74000"/>
          </a:blip>
          <a:stretch>
            <a:fillRect/>
          </a:stretch>
        </p:blipFill>
        <p:spPr>
          <a:xfrm rot="-10162003" flipH="1">
            <a:off x="-1091107" y="-1133759"/>
            <a:ext cx="2894871" cy="2593322"/>
          </a:xfrm>
          <a:prstGeom prst="rect">
            <a:avLst/>
          </a:prstGeom>
          <a:noFill/>
          <a:ln>
            <a:noFill/>
          </a:ln>
        </p:spPr>
      </p:pic>
      <p:pic>
        <p:nvPicPr>
          <p:cNvPr id="1956" name="Google Shape;1956;p32"/>
          <p:cNvPicPr preferRelativeResize="0"/>
          <p:nvPr/>
        </p:nvPicPr>
        <p:blipFill>
          <a:blip r:embed="rId4">
            <a:alphaModFix amt="76000"/>
          </a:blip>
          <a:stretch>
            <a:fillRect/>
          </a:stretch>
        </p:blipFill>
        <p:spPr>
          <a:xfrm rot="363351">
            <a:off x="802621" y="4291783"/>
            <a:ext cx="7605804" cy="2832383"/>
          </a:xfrm>
          <a:prstGeom prst="rect">
            <a:avLst/>
          </a:prstGeom>
          <a:noFill/>
          <a:ln>
            <a:noFill/>
          </a:ln>
        </p:spPr>
      </p:pic>
      <p:sp>
        <p:nvSpPr>
          <p:cNvPr id="1957" name="Google Shape;1957;p32"/>
          <p:cNvSpPr/>
          <p:nvPr/>
        </p:nvSpPr>
        <p:spPr>
          <a:xfrm rot="9899989">
            <a:off x="-583964" y="4625085"/>
            <a:ext cx="2265015" cy="216577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2">
  <p:cSld name="CUSTOM_5_1_1">
    <p:spTree>
      <p:nvGrpSpPr>
        <p:cNvPr id="1" name="Shape 1958"/>
        <p:cNvGrpSpPr/>
        <p:nvPr/>
      </p:nvGrpSpPr>
      <p:grpSpPr>
        <a:xfrm>
          <a:off x="0" y="0"/>
          <a:ext cx="0" cy="0"/>
          <a:chOff x="0" y="0"/>
          <a:chExt cx="0" cy="0"/>
        </a:xfrm>
      </p:grpSpPr>
      <p:pic>
        <p:nvPicPr>
          <p:cNvPr id="1959" name="Google Shape;1959;p33"/>
          <p:cNvPicPr preferRelativeResize="0"/>
          <p:nvPr/>
        </p:nvPicPr>
        <p:blipFill>
          <a:blip r:embed="rId2">
            <a:alphaModFix amt="66000"/>
          </a:blip>
          <a:stretch>
            <a:fillRect/>
          </a:stretch>
        </p:blipFill>
        <p:spPr>
          <a:xfrm rot="-2343514" flipH="1">
            <a:off x="-1166545" y="-1270720"/>
            <a:ext cx="3297389" cy="2276638"/>
          </a:xfrm>
          <a:prstGeom prst="rect">
            <a:avLst/>
          </a:prstGeom>
          <a:noFill/>
          <a:ln>
            <a:noFill/>
          </a:ln>
        </p:spPr>
      </p:pic>
      <p:grpSp>
        <p:nvGrpSpPr>
          <p:cNvPr id="1960" name="Google Shape;1960;p33"/>
          <p:cNvGrpSpPr/>
          <p:nvPr/>
        </p:nvGrpSpPr>
        <p:grpSpPr>
          <a:xfrm rot="-8099954">
            <a:off x="15431" y="-572435"/>
            <a:ext cx="1344367" cy="1995327"/>
            <a:chOff x="272875" y="1527563"/>
            <a:chExt cx="255950" cy="455000"/>
          </a:xfrm>
        </p:grpSpPr>
        <p:sp>
          <p:nvSpPr>
            <p:cNvPr id="1961" name="Google Shape;1961;p3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2" name="Google Shape;1962;p3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3" name="Google Shape;1963;p3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4" name="Google Shape;1964;p3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5" name="Google Shape;1965;p3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6" name="Google Shape;1966;p3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7" name="Google Shape;1967;p3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8" name="Google Shape;1968;p3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9" name="Google Shape;1969;p3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0" name="Google Shape;1970;p3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1" name="Google Shape;1971;p3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2" name="Google Shape;1972;p3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3" name="Google Shape;1973;p3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4" name="Google Shape;1974;p3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5" name="Google Shape;1975;p3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6" name="Google Shape;1976;p3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1977;p33"/>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8" name="Google Shape;1978;p33"/>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1979;p3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0" name="Google Shape;1980;p33"/>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1981;p3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3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3" name="Google Shape;1983;p3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4" name="Google Shape;1984;p3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1985;p3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1986;p3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1987;p3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1988;p3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1989;p3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1990;p33"/>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1" name="Google Shape;1991;p3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1992;p3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1993;p3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4" name="Google Shape;1994;p33"/>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5" name="Google Shape;1995;p33"/>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996" name="Google Shape;1996;p33"/>
          <p:cNvPicPr preferRelativeResize="0"/>
          <p:nvPr/>
        </p:nvPicPr>
        <p:blipFill>
          <a:blip r:embed="rId3">
            <a:alphaModFix amt="74000"/>
          </a:blip>
          <a:stretch>
            <a:fillRect/>
          </a:stretch>
        </p:blipFill>
        <p:spPr>
          <a:xfrm rot="-5809801" flipH="1">
            <a:off x="7609918" y="-1097658"/>
            <a:ext cx="2894870" cy="2593321"/>
          </a:xfrm>
          <a:prstGeom prst="rect">
            <a:avLst/>
          </a:prstGeom>
          <a:noFill/>
          <a:ln>
            <a:noFill/>
          </a:ln>
        </p:spPr>
      </p:pic>
      <p:pic>
        <p:nvPicPr>
          <p:cNvPr id="1997" name="Google Shape;1997;p33"/>
          <p:cNvPicPr preferRelativeResize="0"/>
          <p:nvPr/>
        </p:nvPicPr>
        <p:blipFill>
          <a:blip r:embed="rId4">
            <a:alphaModFix amt="76000"/>
          </a:blip>
          <a:stretch>
            <a:fillRect/>
          </a:stretch>
        </p:blipFill>
        <p:spPr>
          <a:xfrm rot="10754694">
            <a:off x="2497948" y="4487275"/>
            <a:ext cx="7605809" cy="2832381"/>
          </a:xfrm>
          <a:prstGeom prst="rect">
            <a:avLst/>
          </a:prstGeom>
          <a:noFill/>
          <a:ln>
            <a:noFill/>
          </a:ln>
        </p:spPr>
      </p:pic>
      <p:grpSp>
        <p:nvGrpSpPr>
          <p:cNvPr id="1998" name="Google Shape;1998;p33"/>
          <p:cNvGrpSpPr/>
          <p:nvPr/>
        </p:nvGrpSpPr>
        <p:grpSpPr>
          <a:xfrm flipH="1">
            <a:off x="-624375" y="3487614"/>
            <a:ext cx="1344377" cy="2469659"/>
            <a:chOff x="272875" y="1419395"/>
            <a:chExt cx="255950" cy="563168"/>
          </a:xfrm>
        </p:grpSpPr>
        <p:sp>
          <p:nvSpPr>
            <p:cNvPr id="1999" name="Google Shape;1999;p3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00;p3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1" name="Google Shape;2001;p3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2002;p3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3" name="Google Shape;2003;p3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04;p3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2005;p3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6" name="Google Shape;2006;p3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2007;p3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2008;p3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9" name="Google Shape;2009;p3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10;p3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2011;p3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12;p3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3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4" name="Google Shape;2014;p3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5" name="Google Shape;2015;p33"/>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33"/>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2017;p3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2018;p33"/>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3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0" name="Google Shape;2020;p3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1" name="Google Shape;2021;p3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2" name="Google Shape;2022;p3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3" name="Google Shape;2023;p3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2024;p3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2025;p3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2026;p3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2027;p3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2028;p33"/>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2029;p3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2030;p3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1" name="Google Shape;2031;p3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2" name="Google Shape;2032;p33"/>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2033;p33"/>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3">
  <p:cSld name="CUSTOM_5_1_1_1">
    <p:spTree>
      <p:nvGrpSpPr>
        <p:cNvPr id="1" name="Shape 2034"/>
        <p:cNvGrpSpPr/>
        <p:nvPr/>
      </p:nvGrpSpPr>
      <p:grpSpPr>
        <a:xfrm>
          <a:off x="0" y="0"/>
          <a:ext cx="0" cy="0"/>
          <a:chOff x="0" y="0"/>
          <a:chExt cx="0" cy="0"/>
        </a:xfrm>
      </p:grpSpPr>
      <p:pic>
        <p:nvPicPr>
          <p:cNvPr id="2035" name="Google Shape;2035;p34"/>
          <p:cNvPicPr preferRelativeResize="0"/>
          <p:nvPr/>
        </p:nvPicPr>
        <p:blipFill>
          <a:blip r:embed="rId2">
            <a:alphaModFix amt="64000"/>
          </a:blip>
          <a:stretch>
            <a:fillRect/>
          </a:stretch>
        </p:blipFill>
        <p:spPr>
          <a:xfrm rot="5400000">
            <a:off x="6963311" y="-630813"/>
            <a:ext cx="3592176" cy="3021600"/>
          </a:xfrm>
          <a:prstGeom prst="rect">
            <a:avLst/>
          </a:prstGeom>
          <a:noFill/>
          <a:ln>
            <a:noFill/>
          </a:ln>
        </p:spPr>
      </p:pic>
      <p:pic>
        <p:nvPicPr>
          <p:cNvPr id="2036" name="Google Shape;2036;p34"/>
          <p:cNvPicPr preferRelativeResize="0"/>
          <p:nvPr/>
        </p:nvPicPr>
        <p:blipFill>
          <a:blip r:embed="rId3">
            <a:alphaModFix amt="66000"/>
          </a:blip>
          <a:stretch>
            <a:fillRect/>
          </a:stretch>
        </p:blipFill>
        <p:spPr>
          <a:xfrm rot="1326165" flipH="1">
            <a:off x="-191445" y="4128883"/>
            <a:ext cx="3297389" cy="2276634"/>
          </a:xfrm>
          <a:prstGeom prst="rect">
            <a:avLst/>
          </a:prstGeom>
          <a:noFill/>
          <a:ln>
            <a:noFill/>
          </a:ln>
        </p:spPr>
      </p:pic>
      <p:grpSp>
        <p:nvGrpSpPr>
          <p:cNvPr id="2037" name="Google Shape;2037;p34"/>
          <p:cNvGrpSpPr/>
          <p:nvPr/>
        </p:nvGrpSpPr>
        <p:grpSpPr>
          <a:xfrm rot="-2700000">
            <a:off x="8026513" y="-183341"/>
            <a:ext cx="1344349" cy="1995327"/>
            <a:chOff x="272875" y="1527563"/>
            <a:chExt cx="255950" cy="455000"/>
          </a:xfrm>
        </p:grpSpPr>
        <p:sp>
          <p:nvSpPr>
            <p:cNvPr id="2038" name="Google Shape;2038;p34"/>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34"/>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2040;p34"/>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34"/>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34"/>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34"/>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34"/>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34"/>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34"/>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34"/>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34"/>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34"/>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34"/>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34"/>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34"/>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34"/>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34"/>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34"/>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34"/>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34"/>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34"/>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34"/>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34"/>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34"/>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34"/>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34"/>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34"/>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34"/>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34"/>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34"/>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34"/>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34"/>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34"/>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34"/>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34"/>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73" name="Google Shape;2073;p34"/>
          <p:cNvSpPr/>
          <p:nvPr/>
        </p:nvSpPr>
        <p:spPr>
          <a:xfrm>
            <a:off x="4566955" y="-2521549"/>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074" name="Google Shape;2074;p34"/>
          <p:cNvPicPr preferRelativeResize="0"/>
          <p:nvPr/>
        </p:nvPicPr>
        <p:blipFill>
          <a:blip r:embed="rId4">
            <a:alphaModFix amt="74000"/>
          </a:blip>
          <a:stretch>
            <a:fillRect/>
          </a:stretch>
        </p:blipFill>
        <p:spPr>
          <a:xfrm rot="7675040">
            <a:off x="2669916" y="-1516164"/>
            <a:ext cx="2894877" cy="2593327"/>
          </a:xfrm>
          <a:prstGeom prst="rect">
            <a:avLst/>
          </a:prstGeom>
          <a:noFill/>
          <a:ln>
            <a:noFill/>
          </a:ln>
        </p:spPr>
      </p:pic>
      <p:pic>
        <p:nvPicPr>
          <p:cNvPr id="2075" name="Google Shape;2075;p34"/>
          <p:cNvPicPr preferRelativeResize="0"/>
          <p:nvPr/>
        </p:nvPicPr>
        <p:blipFill>
          <a:blip r:embed="rId5">
            <a:alphaModFix amt="74000"/>
          </a:blip>
          <a:stretch>
            <a:fillRect/>
          </a:stretch>
        </p:blipFill>
        <p:spPr>
          <a:xfrm rot="-9631575" flipH="1">
            <a:off x="-1503235" y="-1230424"/>
            <a:ext cx="2894874" cy="2593324"/>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ackground 4">
  <p:cSld name="CUSTOM_4_1_1_2">
    <p:spTree>
      <p:nvGrpSpPr>
        <p:cNvPr id="1" name="Shape 2076"/>
        <p:cNvGrpSpPr/>
        <p:nvPr/>
      </p:nvGrpSpPr>
      <p:grpSpPr>
        <a:xfrm>
          <a:off x="0" y="0"/>
          <a:ext cx="0" cy="0"/>
          <a:chOff x="0" y="0"/>
          <a:chExt cx="0" cy="0"/>
        </a:xfrm>
      </p:grpSpPr>
      <p:pic>
        <p:nvPicPr>
          <p:cNvPr id="2077" name="Google Shape;2077;p35"/>
          <p:cNvPicPr preferRelativeResize="0"/>
          <p:nvPr/>
        </p:nvPicPr>
        <p:blipFill>
          <a:blip r:embed="rId2">
            <a:alphaModFix amt="66000"/>
          </a:blip>
          <a:stretch>
            <a:fillRect/>
          </a:stretch>
        </p:blipFill>
        <p:spPr>
          <a:xfrm rot="5399990" flipH="1">
            <a:off x="7705516" y="-598319"/>
            <a:ext cx="3297389" cy="2276637"/>
          </a:xfrm>
          <a:prstGeom prst="rect">
            <a:avLst/>
          </a:prstGeom>
          <a:noFill/>
          <a:ln>
            <a:noFill/>
          </a:ln>
        </p:spPr>
      </p:pic>
      <p:grpSp>
        <p:nvGrpSpPr>
          <p:cNvPr id="2078" name="Google Shape;2078;p35"/>
          <p:cNvGrpSpPr/>
          <p:nvPr/>
        </p:nvGrpSpPr>
        <p:grpSpPr>
          <a:xfrm rot="-987768">
            <a:off x="7751817" y="-266278"/>
            <a:ext cx="1344359" cy="1995308"/>
            <a:chOff x="272875" y="1527563"/>
            <a:chExt cx="255950" cy="455000"/>
          </a:xfrm>
        </p:grpSpPr>
        <p:sp>
          <p:nvSpPr>
            <p:cNvPr id="2079" name="Google Shape;2079;p35"/>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35"/>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35"/>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35"/>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35"/>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35"/>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35"/>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35"/>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35"/>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35"/>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35"/>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35"/>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35"/>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35"/>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35"/>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35"/>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35"/>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35"/>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35"/>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35"/>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35"/>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2100;p35"/>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35"/>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35"/>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35"/>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35"/>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35"/>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35"/>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35"/>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35"/>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35"/>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35"/>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35"/>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35"/>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35"/>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114" name="Google Shape;2114;p35"/>
          <p:cNvPicPr preferRelativeResize="0"/>
          <p:nvPr/>
        </p:nvPicPr>
        <p:blipFill>
          <a:blip r:embed="rId3">
            <a:alphaModFix amt="74000"/>
          </a:blip>
          <a:stretch>
            <a:fillRect/>
          </a:stretch>
        </p:blipFill>
        <p:spPr>
          <a:xfrm rot="-10162003" flipH="1">
            <a:off x="-1091107" y="-1133759"/>
            <a:ext cx="2894871" cy="2593322"/>
          </a:xfrm>
          <a:prstGeom prst="rect">
            <a:avLst/>
          </a:prstGeom>
          <a:noFill/>
          <a:ln>
            <a:noFill/>
          </a:ln>
        </p:spPr>
      </p:pic>
      <p:pic>
        <p:nvPicPr>
          <p:cNvPr id="2115" name="Google Shape;2115;p35"/>
          <p:cNvPicPr preferRelativeResize="0"/>
          <p:nvPr/>
        </p:nvPicPr>
        <p:blipFill>
          <a:blip r:embed="rId4">
            <a:alphaModFix amt="76000"/>
          </a:blip>
          <a:stretch>
            <a:fillRect/>
          </a:stretch>
        </p:blipFill>
        <p:spPr>
          <a:xfrm rot="363351">
            <a:off x="802621" y="4291783"/>
            <a:ext cx="7605804" cy="2832383"/>
          </a:xfrm>
          <a:prstGeom prst="rect">
            <a:avLst/>
          </a:prstGeom>
          <a:noFill/>
          <a:ln>
            <a:noFill/>
          </a:ln>
        </p:spPr>
      </p:pic>
      <p:sp>
        <p:nvSpPr>
          <p:cNvPr id="2116" name="Google Shape;2116;p35"/>
          <p:cNvSpPr/>
          <p:nvPr/>
        </p:nvSpPr>
        <p:spPr>
          <a:xfrm rot="9899989">
            <a:off x="-583964" y="4625085"/>
            <a:ext cx="2265015" cy="216577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89"/>
        <p:cNvGrpSpPr/>
        <p:nvPr/>
      </p:nvGrpSpPr>
      <p:grpSpPr>
        <a:xfrm>
          <a:off x="0" y="0"/>
          <a:ext cx="0" cy="0"/>
          <a:chOff x="0" y="0"/>
          <a:chExt cx="0" cy="0"/>
        </a:xfrm>
      </p:grpSpPr>
      <p:pic>
        <p:nvPicPr>
          <p:cNvPr id="90" name="Google Shape;90;p3"/>
          <p:cNvPicPr preferRelativeResize="0"/>
          <p:nvPr/>
        </p:nvPicPr>
        <p:blipFill>
          <a:blip r:embed="rId2">
            <a:alphaModFix amt="76000"/>
          </a:blip>
          <a:stretch>
            <a:fillRect/>
          </a:stretch>
        </p:blipFill>
        <p:spPr>
          <a:xfrm>
            <a:off x="345175" y="3258079"/>
            <a:ext cx="8158656" cy="3038275"/>
          </a:xfrm>
          <a:prstGeom prst="rect">
            <a:avLst/>
          </a:prstGeom>
          <a:noFill/>
          <a:ln>
            <a:noFill/>
          </a:ln>
        </p:spPr>
      </p:pic>
      <p:pic>
        <p:nvPicPr>
          <p:cNvPr id="91" name="Google Shape;91;p3"/>
          <p:cNvPicPr preferRelativeResize="0"/>
          <p:nvPr/>
        </p:nvPicPr>
        <p:blipFill>
          <a:blip r:embed="rId3">
            <a:alphaModFix amt="47000"/>
          </a:blip>
          <a:stretch>
            <a:fillRect/>
          </a:stretch>
        </p:blipFill>
        <p:spPr>
          <a:xfrm>
            <a:off x="1630988" y="143888"/>
            <a:ext cx="5882026" cy="4855727"/>
          </a:xfrm>
          <a:prstGeom prst="rect">
            <a:avLst/>
          </a:prstGeom>
          <a:noFill/>
          <a:ln>
            <a:noFill/>
          </a:ln>
        </p:spPr>
      </p:pic>
      <p:sp>
        <p:nvSpPr>
          <p:cNvPr id="92" name="Google Shape;92;p3"/>
          <p:cNvSpPr/>
          <p:nvPr/>
        </p:nvSpPr>
        <p:spPr>
          <a:xfrm>
            <a:off x="4379243" y="-2465274"/>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3" name="Google Shape;93;p3"/>
          <p:cNvGrpSpPr/>
          <p:nvPr/>
        </p:nvGrpSpPr>
        <p:grpSpPr>
          <a:xfrm rot="-2700000">
            <a:off x="473130" y="2695837"/>
            <a:ext cx="1344349" cy="2469678"/>
            <a:chOff x="272875" y="1419395"/>
            <a:chExt cx="255950" cy="563168"/>
          </a:xfrm>
        </p:grpSpPr>
        <p:sp>
          <p:nvSpPr>
            <p:cNvPr id="94" name="Google Shape;94;p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3"/>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3"/>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3"/>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3"/>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3"/>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3"/>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9" name="Google Shape;129;p3"/>
          <p:cNvGrpSpPr/>
          <p:nvPr/>
        </p:nvGrpSpPr>
        <p:grpSpPr>
          <a:xfrm rot="-2700000">
            <a:off x="8026513" y="-183341"/>
            <a:ext cx="1344349" cy="1995327"/>
            <a:chOff x="272875" y="1527563"/>
            <a:chExt cx="255950" cy="455000"/>
          </a:xfrm>
        </p:grpSpPr>
        <p:sp>
          <p:nvSpPr>
            <p:cNvPr id="130" name="Google Shape;130;p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3"/>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3"/>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3"/>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3"/>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3"/>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3"/>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5" name="Google Shape;165;p3"/>
          <p:cNvSpPr txBox="1">
            <a:spLocks noGrp="1"/>
          </p:cNvSpPr>
          <p:nvPr>
            <p:ph type="subTitle" idx="1"/>
          </p:nvPr>
        </p:nvSpPr>
        <p:spPr>
          <a:xfrm>
            <a:off x="2646000" y="3114137"/>
            <a:ext cx="3852000" cy="862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vl1pPr>
            <a:lvl2pPr lvl="1" algn="r" rtl="0">
              <a:lnSpc>
                <a:spcPct val="100000"/>
              </a:lnSpc>
              <a:spcBef>
                <a:spcPts val="0"/>
              </a:spcBef>
              <a:spcAft>
                <a:spcPts val="0"/>
              </a:spcAft>
              <a:buSzPts val="1400"/>
              <a:buNone/>
              <a:defRPr/>
            </a:lvl2pPr>
            <a:lvl3pPr lvl="2" algn="r" rtl="0">
              <a:lnSpc>
                <a:spcPct val="100000"/>
              </a:lnSpc>
              <a:spcBef>
                <a:spcPts val="0"/>
              </a:spcBef>
              <a:spcAft>
                <a:spcPts val="0"/>
              </a:spcAft>
              <a:buSzPts val="1400"/>
              <a:buNone/>
              <a:defRPr/>
            </a:lvl3pPr>
            <a:lvl4pPr lvl="3" algn="r" rtl="0">
              <a:lnSpc>
                <a:spcPct val="100000"/>
              </a:lnSpc>
              <a:spcBef>
                <a:spcPts val="0"/>
              </a:spcBef>
              <a:spcAft>
                <a:spcPts val="0"/>
              </a:spcAft>
              <a:buSzPts val="1400"/>
              <a:buNone/>
              <a:defRPr/>
            </a:lvl4pPr>
            <a:lvl5pPr lvl="4" algn="r" rtl="0">
              <a:lnSpc>
                <a:spcPct val="100000"/>
              </a:lnSpc>
              <a:spcBef>
                <a:spcPts val="0"/>
              </a:spcBef>
              <a:spcAft>
                <a:spcPts val="0"/>
              </a:spcAft>
              <a:buSzPts val="1400"/>
              <a:buNone/>
              <a:defRPr/>
            </a:lvl5pPr>
            <a:lvl6pPr lvl="5" algn="r" rtl="0">
              <a:lnSpc>
                <a:spcPct val="100000"/>
              </a:lnSpc>
              <a:spcBef>
                <a:spcPts val="0"/>
              </a:spcBef>
              <a:spcAft>
                <a:spcPts val="0"/>
              </a:spcAft>
              <a:buSzPts val="1400"/>
              <a:buNone/>
              <a:defRPr/>
            </a:lvl6pPr>
            <a:lvl7pPr lvl="6" algn="r" rtl="0">
              <a:lnSpc>
                <a:spcPct val="100000"/>
              </a:lnSpc>
              <a:spcBef>
                <a:spcPts val="0"/>
              </a:spcBef>
              <a:spcAft>
                <a:spcPts val="0"/>
              </a:spcAft>
              <a:buSzPts val="1400"/>
              <a:buNone/>
              <a:defRPr/>
            </a:lvl7pPr>
            <a:lvl8pPr lvl="7" algn="r" rtl="0">
              <a:lnSpc>
                <a:spcPct val="100000"/>
              </a:lnSpc>
              <a:spcBef>
                <a:spcPts val="0"/>
              </a:spcBef>
              <a:spcAft>
                <a:spcPts val="0"/>
              </a:spcAft>
              <a:buSzPts val="1400"/>
              <a:buNone/>
              <a:defRPr/>
            </a:lvl8pPr>
            <a:lvl9pPr lvl="8" algn="r" rtl="0">
              <a:lnSpc>
                <a:spcPct val="100000"/>
              </a:lnSpc>
              <a:spcBef>
                <a:spcPts val="0"/>
              </a:spcBef>
              <a:spcAft>
                <a:spcPts val="0"/>
              </a:spcAft>
              <a:buSzPts val="1400"/>
              <a:buNone/>
              <a:defRPr/>
            </a:lvl9pPr>
          </a:lstStyle>
          <a:p>
            <a:endParaRPr/>
          </a:p>
        </p:txBody>
      </p:sp>
      <p:sp>
        <p:nvSpPr>
          <p:cNvPr id="166" name="Google Shape;166;p3"/>
          <p:cNvSpPr txBox="1">
            <a:spLocks noGrp="1"/>
          </p:cNvSpPr>
          <p:nvPr>
            <p:ph type="ctrTitle"/>
          </p:nvPr>
        </p:nvSpPr>
        <p:spPr>
          <a:xfrm>
            <a:off x="2646000" y="2594236"/>
            <a:ext cx="3852000" cy="792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solidFill>
                  <a:srgbClr val="1C4587"/>
                </a:solidFill>
              </a:defRPr>
            </a:lvl1pPr>
            <a:lvl2pPr lvl="1" algn="ctr" rtl="0">
              <a:spcBef>
                <a:spcPts val="0"/>
              </a:spcBef>
              <a:spcAft>
                <a:spcPts val="0"/>
              </a:spcAft>
              <a:buClr>
                <a:srgbClr val="3C78D8"/>
              </a:buClr>
              <a:buSzPts val="800"/>
              <a:buNone/>
              <a:defRPr sz="800">
                <a:solidFill>
                  <a:srgbClr val="3C78D8"/>
                </a:solidFill>
              </a:defRPr>
            </a:lvl2pPr>
            <a:lvl3pPr lvl="2" algn="ctr" rtl="0">
              <a:spcBef>
                <a:spcPts val="0"/>
              </a:spcBef>
              <a:spcAft>
                <a:spcPts val="0"/>
              </a:spcAft>
              <a:buClr>
                <a:srgbClr val="3C78D8"/>
              </a:buClr>
              <a:buSzPts val="800"/>
              <a:buNone/>
              <a:defRPr sz="800">
                <a:solidFill>
                  <a:srgbClr val="3C78D8"/>
                </a:solidFill>
              </a:defRPr>
            </a:lvl3pPr>
            <a:lvl4pPr lvl="3" algn="ctr" rtl="0">
              <a:spcBef>
                <a:spcPts val="0"/>
              </a:spcBef>
              <a:spcAft>
                <a:spcPts val="0"/>
              </a:spcAft>
              <a:buClr>
                <a:srgbClr val="3C78D8"/>
              </a:buClr>
              <a:buSzPts val="800"/>
              <a:buNone/>
              <a:defRPr sz="800">
                <a:solidFill>
                  <a:srgbClr val="3C78D8"/>
                </a:solidFill>
              </a:defRPr>
            </a:lvl4pPr>
            <a:lvl5pPr lvl="4" algn="ctr" rtl="0">
              <a:spcBef>
                <a:spcPts val="0"/>
              </a:spcBef>
              <a:spcAft>
                <a:spcPts val="0"/>
              </a:spcAft>
              <a:buClr>
                <a:srgbClr val="3C78D8"/>
              </a:buClr>
              <a:buSzPts val="800"/>
              <a:buNone/>
              <a:defRPr sz="800">
                <a:solidFill>
                  <a:srgbClr val="3C78D8"/>
                </a:solidFill>
              </a:defRPr>
            </a:lvl5pPr>
            <a:lvl6pPr lvl="5" algn="ctr" rtl="0">
              <a:spcBef>
                <a:spcPts val="0"/>
              </a:spcBef>
              <a:spcAft>
                <a:spcPts val="0"/>
              </a:spcAft>
              <a:buClr>
                <a:srgbClr val="3C78D8"/>
              </a:buClr>
              <a:buSzPts val="800"/>
              <a:buNone/>
              <a:defRPr sz="800">
                <a:solidFill>
                  <a:srgbClr val="3C78D8"/>
                </a:solidFill>
              </a:defRPr>
            </a:lvl6pPr>
            <a:lvl7pPr lvl="6" algn="ctr" rtl="0">
              <a:spcBef>
                <a:spcPts val="0"/>
              </a:spcBef>
              <a:spcAft>
                <a:spcPts val="0"/>
              </a:spcAft>
              <a:buClr>
                <a:srgbClr val="3C78D8"/>
              </a:buClr>
              <a:buSzPts val="800"/>
              <a:buNone/>
              <a:defRPr sz="800">
                <a:solidFill>
                  <a:srgbClr val="3C78D8"/>
                </a:solidFill>
              </a:defRPr>
            </a:lvl7pPr>
            <a:lvl8pPr lvl="7" algn="ctr" rtl="0">
              <a:spcBef>
                <a:spcPts val="0"/>
              </a:spcBef>
              <a:spcAft>
                <a:spcPts val="0"/>
              </a:spcAft>
              <a:buClr>
                <a:srgbClr val="3C78D8"/>
              </a:buClr>
              <a:buSzPts val="800"/>
              <a:buNone/>
              <a:defRPr sz="800">
                <a:solidFill>
                  <a:srgbClr val="3C78D8"/>
                </a:solidFill>
              </a:defRPr>
            </a:lvl8pPr>
            <a:lvl9pPr lvl="8" algn="ctr" rtl="0">
              <a:spcBef>
                <a:spcPts val="0"/>
              </a:spcBef>
              <a:spcAft>
                <a:spcPts val="0"/>
              </a:spcAft>
              <a:buClr>
                <a:srgbClr val="3C78D8"/>
              </a:buClr>
              <a:buSzPts val="800"/>
              <a:buNone/>
              <a:defRPr sz="800">
                <a:solidFill>
                  <a:srgbClr val="3C78D8"/>
                </a:solidFill>
              </a:defRPr>
            </a:lvl9pPr>
          </a:lstStyle>
          <a:p>
            <a:endParaRPr/>
          </a:p>
        </p:txBody>
      </p:sp>
      <p:sp>
        <p:nvSpPr>
          <p:cNvPr id="167" name="Google Shape;167;p3"/>
          <p:cNvSpPr txBox="1">
            <a:spLocks noGrp="1"/>
          </p:cNvSpPr>
          <p:nvPr>
            <p:ph type="title" idx="2" hasCustomPrompt="1"/>
          </p:nvPr>
        </p:nvSpPr>
        <p:spPr>
          <a:xfrm>
            <a:off x="2646000" y="894175"/>
            <a:ext cx="3852000" cy="20319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15000">
                <a:solidFill>
                  <a:srgbClr val="1C4587"/>
                </a:solidFill>
              </a:defRPr>
            </a:lvl1pPr>
            <a:lvl2pPr lvl="1" algn="ctr" rtl="0">
              <a:spcBef>
                <a:spcPts val="0"/>
              </a:spcBef>
              <a:spcAft>
                <a:spcPts val="0"/>
              </a:spcAft>
              <a:buClr>
                <a:srgbClr val="FDB2AD"/>
              </a:buClr>
              <a:buSzPts val="4800"/>
              <a:buFont typeface="Fira Sans Extra Condensed Medium"/>
              <a:buNone/>
              <a:defRPr sz="4800">
                <a:solidFill>
                  <a:srgbClr val="FDB2AD"/>
                </a:solidFill>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Clr>
                <a:srgbClr val="FDB2AD"/>
              </a:buClr>
              <a:buSzPts val="4800"/>
              <a:buFont typeface="Fira Sans Extra Condensed Medium"/>
              <a:buNone/>
              <a:defRPr sz="4800">
                <a:solidFill>
                  <a:srgbClr val="FDB2AD"/>
                </a:solidFill>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Clr>
                <a:srgbClr val="FDB2AD"/>
              </a:buClr>
              <a:buSzPts val="4800"/>
              <a:buFont typeface="Fira Sans Extra Condensed Medium"/>
              <a:buNone/>
              <a:defRPr sz="4800">
                <a:solidFill>
                  <a:srgbClr val="FDB2AD"/>
                </a:solidFill>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Clr>
                <a:srgbClr val="FDB2AD"/>
              </a:buClr>
              <a:buSzPts val="4800"/>
              <a:buFont typeface="Fira Sans Extra Condensed Medium"/>
              <a:buNone/>
              <a:defRPr sz="4800">
                <a:solidFill>
                  <a:srgbClr val="FDB2AD"/>
                </a:solidFill>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Clr>
                <a:srgbClr val="FDB2AD"/>
              </a:buClr>
              <a:buSzPts val="4800"/>
              <a:buFont typeface="Fira Sans Extra Condensed Medium"/>
              <a:buNone/>
              <a:defRPr sz="4800">
                <a:solidFill>
                  <a:srgbClr val="FDB2AD"/>
                </a:solidFill>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Clr>
                <a:srgbClr val="FDB2AD"/>
              </a:buClr>
              <a:buSzPts val="4800"/>
              <a:buFont typeface="Fira Sans Extra Condensed Medium"/>
              <a:buNone/>
              <a:defRPr sz="4800">
                <a:solidFill>
                  <a:srgbClr val="FDB2AD"/>
                </a:solidFill>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Clr>
                <a:srgbClr val="FDB2AD"/>
              </a:buClr>
              <a:buSzPts val="4800"/>
              <a:buFont typeface="Fira Sans Extra Condensed Medium"/>
              <a:buNone/>
              <a:defRPr sz="4800">
                <a:solidFill>
                  <a:srgbClr val="FDB2AD"/>
                </a:solidFill>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Clr>
                <a:srgbClr val="FDB2AD"/>
              </a:buClr>
              <a:buSzPts val="4800"/>
              <a:buFont typeface="Fira Sans Extra Condensed Medium"/>
              <a:buNone/>
              <a:defRPr sz="4800">
                <a:solidFill>
                  <a:srgbClr val="FDB2AD"/>
                </a:solidFill>
                <a:latin typeface="Fira Sans Extra Condensed Medium"/>
                <a:ea typeface="Fira Sans Extra Condensed Medium"/>
                <a:cs typeface="Fira Sans Extra Condensed Medium"/>
                <a:sym typeface="Fira Sans Extra Condensed Medium"/>
              </a:defRPr>
            </a:lvl9pPr>
          </a:lstStyle>
          <a:p>
            <a:r>
              <a:t>xx%</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59"/>
        <p:cNvGrpSpPr/>
        <p:nvPr/>
      </p:nvGrpSpPr>
      <p:grpSpPr>
        <a:xfrm>
          <a:off x="0" y="0"/>
          <a:ext cx="0" cy="0"/>
          <a:chOff x="0" y="0"/>
          <a:chExt cx="0" cy="0"/>
        </a:xfrm>
      </p:grpSpPr>
      <p:pic>
        <p:nvPicPr>
          <p:cNvPr id="460" name="Google Shape;460;p8"/>
          <p:cNvPicPr preferRelativeResize="0"/>
          <p:nvPr/>
        </p:nvPicPr>
        <p:blipFill>
          <a:blip r:embed="rId2">
            <a:alphaModFix amt="74000"/>
          </a:blip>
          <a:stretch>
            <a:fillRect/>
          </a:stretch>
        </p:blipFill>
        <p:spPr>
          <a:xfrm rot="-10162003" flipH="1">
            <a:off x="301118" y="56641"/>
            <a:ext cx="2894871" cy="2593322"/>
          </a:xfrm>
          <a:prstGeom prst="rect">
            <a:avLst/>
          </a:prstGeom>
          <a:noFill/>
          <a:ln>
            <a:noFill/>
          </a:ln>
        </p:spPr>
      </p:pic>
      <p:pic>
        <p:nvPicPr>
          <p:cNvPr id="461" name="Google Shape;461;p8"/>
          <p:cNvPicPr preferRelativeResize="0"/>
          <p:nvPr/>
        </p:nvPicPr>
        <p:blipFill>
          <a:blip r:embed="rId3">
            <a:alphaModFix amt="33000"/>
          </a:blip>
          <a:stretch>
            <a:fillRect/>
          </a:stretch>
        </p:blipFill>
        <p:spPr>
          <a:xfrm rot="10800000" flipH="1">
            <a:off x="2309117" y="4"/>
            <a:ext cx="6114874" cy="5143500"/>
          </a:xfrm>
          <a:prstGeom prst="rect">
            <a:avLst/>
          </a:prstGeom>
          <a:noFill/>
          <a:ln>
            <a:noFill/>
          </a:ln>
        </p:spPr>
      </p:pic>
      <p:pic>
        <p:nvPicPr>
          <p:cNvPr id="462" name="Google Shape;462;p8"/>
          <p:cNvPicPr preferRelativeResize="0"/>
          <p:nvPr/>
        </p:nvPicPr>
        <p:blipFill>
          <a:blip r:embed="rId4">
            <a:alphaModFix amt="58000"/>
          </a:blip>
          <a:stretch>
            <a:fillRect/>
          </a:stretch>
        </p:blipFill>
        <p:spPr>
          <a:xfrm rot="-8962532">
            <a:off x="7553885" y="2352524"/>
            <a:ext cx="1462806" cy="3509154"/>
          </a:xfrm>
          <a:prstGeom prst="rect">
            <a:avLst/>
          </a:prstGeom>
          <a:noFill/>
          <a:ln>
            <a:noFill/>
          </a:ln>
        </p:spPr>
      </p:pic>
      <p:pic>
        <p:nvPicPr>
          <p:cNvPr id="463" name="Google Shape;463;p8"/>
          <p:cNvPicPr preferRelativeResize="0"/>
          <p:nvPr/>
        </p:nvPicPr>
        <p:blipFill>
          <a:blip r:embed="rId2">
            <a:alphaModFix amt="62000"/>
          </a:blip>
          <a:stretch>
            <a:fillRect/>
          </a:stretch>
        </p:blipFill>
        <p:spPr>
          <a:xfrm rot="-10162003" flipH="1">
            <a:off x="-1091107" y="-1133759"/>
            <a:ext cx="2894871" cy="2593322"/>
          </a:xfrm>
          <a:prstGeom prst="rect">
            <a:avLst/>
          </a:prstGeom>
          <a:noFill/>
          <a:ln>
            <a:noFill/>
          </a:ln>
        </p:spPr>
      </p:pic>
      <p:sp>
        <p:nvSpPr>
          <p:cNvPr id="464" name="Google Shape;464;p8"/>
          <p:cNvSpPr/>
          <p:nvPr/>
        </p:nvSpPr>
        <p:spPr>
          <a:xfrm rot="-6681487">
            <a:off x="8044372" y="2590906"/>
            <a:ext cx="2265023" cy="2165778"/>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5" name="Google Shape;465;p8"/>
          <p:cNvGrpSpPr/>
          <p:nvPr/>
        </p:nvGrpSpPr>
        <p:grpSpPr>
          <a:xfrm rot="8100046">
            <a:off x="-12030" y="3450661"/>
            <a:ext cx="1344367" cy="1995327"/>
            <a:chOff x="272875" y="1527563"/>
            <a:chExt cx="255950" cy="455000"/>
          </a:xfrm>
        </p:grpSpPr>
        <p:sp>
          <p:nvSpPr>
            <p:cNvPr id="466" name="Google Shape;466;p8"/>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8"/>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8"/>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8"/>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8"/>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8"/>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8"/>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8"/>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8"/>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8"/>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8"/>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8"/>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8"/>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8"/>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8"/>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8"/>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8"/>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8"/>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8"/>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8"/>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8"/>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8"/>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8"/>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8"/>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8"/>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8"/>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8"/>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8"/>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8"/>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8"/>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8"/>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8"/>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8"/>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8"/>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8"/>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1" name="Google Shape;501;p8"/>
          <p:cNvGrpSpPr/>
          <p:nvPr/>
        </p:nvGrpSpPr>
        <p:grpSpPr>
          <a:xfrm rot="-987768">
            <a:off x="7751817" y="-266278"/>
            <a:ext cx="1344359" cy="1995308"/>
            <a:chOff x="272875" y="1527563"/>
            <a:chExt cx="255950" cy="455000"/>
          </a:xfrm>
        </p:grpSpPr>
        <p:sp>
          <p:nvSpPr>
            <p:cNvPr id="502" name="Google Shape;502;p8"/>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8"/>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8"/>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8"/>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8"/>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8"/>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8"/>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8"/>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8"/>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8"/>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8"/>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8"/>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8"/>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8"/>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8"/>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8"/>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8"/>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8"/>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8"/>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8"/>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8"/>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8"/>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8"/>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8"/>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8"/>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8"/>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8"/>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8"/>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8"/>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8"/>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8"/>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8"/>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8"/>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8"/>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8"/>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37" name="Google Shape;537;p8"/>
          <p:cNvPicPr preferRelativeResize="0"/>
          <p:nvPr/>
        </p:nvPicPr>
        <p:blipFill>
          <a:blip r:embed="rId5">
            <a:alphaModFix amt="62000"/>
          </a:blip>
          <a:stretch>
            <a:fillRect/>
          </a:stretch>
        </p:blipFill>
        <p:spPr>
          <a:xfrm rot="5400000">
            <a:off x="1054424" y="-334421"/>
            <a:ext cx="4474637" cy="5143502"/>
          </a:xfrm>
          <a:prstGeom prst="rect">
            <a:avLst/>
          </a:prstGeom>
          <a:noFill/>
          <a:ln>
            <a:noFill/>
          </a:ln>
        </p:spPr>
      </p:pic>
      <p:sp>
        <p:nvSpPr>
          <p:cNvPr id="538" name="Google Shape;538;p8"/>
          <p:cNvSpPr txBox="1">
            <a:spLocks noGrp="1"/>
          </p:cNvSpPr>
          <p:nvPr>
            <p:ph type="title"/>
          </p:nvPr>
        </p:nvSpPr>
        <p:spPr>
          <a:xfrm>
            <a:off x="1388100" y="1307100"/>
            <a:ext cx="6367800" cy="25293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6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539" name="Google Shape;539;p8"/>
          <p:cNvSpPr/>
          <p:nvPr/>
        </p:nvSpPr>
        <p:spPr>
          <a:xfrm rot="231922" flipH="1">
            <a:off x="-1189243" y="-3465582"/>
            <a:ext cx="4623938" cy="7256951"/>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84"/>
        <p:cNvGrpSpPr/>
        <p:nvPr/>
      </p:nvGrpSpPr>
      <p:grpSpPr>
        <a:xfrm>
          <a:off x="0" y="0"/>
          <a:ext cx="0" cy="0"/>
          <a:chOff x="0" y="0"/>
          <a:chExt cx="0" cy="0"/>
        </a:xfrm>
      </p:grpSpPr>
      <p:pic>
        <p:nvPicPr>
          <p:cNvPr id="585" name="Google Shape;585;p11"/>
          <p:cNvPicPr preferRelativeResize="0"/>
          <p:nvPr/>
        </p:nvPicPr>
        <p:blipFill>
          <a:blip r:embed="rId2">
            <a:alphaModFix amt="66000"/>
          </a:blip>
          <a:stretch>
            <a:fillRect/>
          </a:stretch>
        </p:blipFill>
        <p:spPr>
          <a:xfrm rot="8456486" flipH="1">
            <a:off x="4213816" y="1684455"/>
            <a:ext cx="3297389" cy="2276638"/>
          </a:xfrm>
          <a:prstGeom prst="rect">
            <a:avLst/>
          </a:prstGeom>
          <a:noFill/>
          <a:ln>
            <a:noFill/>
          </a:ln>
        </p:spPr>
      </p:pic>
      <p:pic>
        <p:nvPicPr>
          <p:cNvPr id="586" name="Google Shape;586;p11"/>
          <p:cNvPicPr preferRelativeResize="0"/>
          <p:nvPr/>
        </p:nvPicPr>
        <p:blipFill>
          <a:blip r:embed="rId3">
            <a:alphaModFix amt="74000"/>
          </a:blip>
          <a:stretch>
            <a:fillRect/>
          </a:stretch>
        </p:blipFill>
        <p:spPr>
          <a:xfrm rot="-5809801" flipH="1">
            <a:off x="2079893" y="1275092"/>
            <a:ext cx="2894870" cy="2593321"/>
          </a:xfrm>
          <a:prstGeom prst="rect">
            <a:avLst/>
          </a:prstGeom>
          <a:noFill/>
          <a:ln>
            <a:noFill/>
          </a:ln>
        </p:spPr>
      </p:pic>
      <p:pic>
        <p:nvPicPr>
          <p:cNvPr id="587" name="Google Shape;587;p11"/>
          <p:cNvPicPr preferRelativeResize="0"/>
          <p:nvPr/>
        </p:nvPicPr>
        <p:blipFill>
          <a:blip r:embed="rId4">
            <a:alphaModFix amt="76000"/>
          </a:blip>
          <a:stretch>
            <a:fillRect/>
          </a:stretch>
        </p:blipFill>
        <p:spPr>
          <a:xfrm rot="9663874">
            <a:off x="-831963" y="211855"/>
            <a:ext cx="9577978" cy="3566814"/>
          </a:xfrm>
          <a:prstGeom prst="rect">
            <a:avLst/>
          </a:prstGeom>
          <a:noFill/>
          <a:ln>
            <a:noFill/>
          </a:ln>
        </p:spPr>
      </p:pic>
      <p:sp>
        <p:nvSpPr>
          <p:cNvPr id="588" name="Google Shape;588;p11"/>
          <p:cNvSpPr txBox="1">
            <a:spLocks noGrp="1"/>
          </p:cNvSpPr>
          <p:nvPr>
            <p:ph type="title" hasCustomPrompt="1"/>
          </p:nvPr>
        </p:nvSpPr>
        <p:spPr>
          <a:xfrm>
            <a:off x="1284000" y="1558475"/>
            <a:ext cx="6576000" cy="1511100"/>
          </a:xfrm>
          <a:prstGeom prst="rect">
            <a:avLst/>
          </a:prstGeom>
        </p:spPr>
        <p:txBody>
          <a:bodyPr spcFirstLastPara="1" wrap="square" lIns="91425" tIns="91425" rIns="91425" bIns="91425" anchor="b" anchorCtr="0">
            <a:noAutofit/>
          </a:bodyPr>
          <a:lstStyle>
            <a:lvl1pPr lvl="0" algn="ctr">
              <a:spcBef>
                <a:spcPts val="0"/>
              </a:spcBef>
              <a:spcAft>
                <a:spcPts val="0"/>
              </a:spcAft>
              <a:buSzPts val="9600"/>
              <a:buNone/>
              <a:defRPr sz="9600"/>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589" name="Google Shape;589;p11"/>
          <p:cNvSpPr txBox="1">
            <a:spLocks noGrp="1"/>
          </p:cNvSpPr>
          <p:nvPr>
            <p:ph type="subTitle" idx="1"/>
          </p:nvPr>
        </p:nvSpPr>
        <p:spPr>
          <a:xfrm>
            <a:off x="1284000" y="3069625"/>
            <a:ext cx="6576000" cy="713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900"/>
            </a:lvl1pPr>
            <a:lvl2pPr lvl="1" algn="ctr" rtl="0">
              <a:lnSpc>
                <a:spcPct val="100000"/>
              </a:lnSpc>
              <a:spcBef>
                <a:spcPts val="0"/>
              </a:spcBef>
              <a:spcAft>
                <a:spcPts val="0"/>
              </a:spcAft>
              <a:buSzPts val="1600"/>
              <a:buNone/>
              <a:defRPr sz="1600"/>
            </a:lvl2pPr>
            <a:lvl3pPr lvl="2" algn="ctr" rtl="0">
              <a:lnSpc>
                <a:spcPct val="100000"/>
              </a:lnSpc>
              <a:spcBef>
                <a:spcPts val="1600"/>
              </a:spcBef>
              <a:spcAft>
                <a:spcPts val="0"/>
              </a:spcAft>
              <a:buSzPts val="1600"/>
              <a:buNone/>
              <a:defRPr sz="1600"/>
            </a:lvl3pPr>
            <a:lvl4pPr lvl="3" algn="ctr" rtl="0">
              <a:lnSpc>
                <a:spcPct val="100000"/>
              </a:lnSpc>
              <a:spcBef>
                <a:spcPts val="1600"/>
              </a:spcBef>
              <a:spcAft>
                <a:spcPts val="0"/>
              </a:spcAft>
              <a:buSzPts val="1600"/>
              <a:buNone/>
              <a:defRPr sz="1600"/>
            </a:lvl4pPr>
            <a:lvl5pPr lvl="4" algn="ctr" rtl="0">
              <a:lnSpc>
                <a:spcPct val="100000"/>
              </a:lnSpc>
              <a:spcBef>
                <a:spcPts val="1600"/>
              </a:spcBef>
              <a:spcAft>
                <a:spcPts val="0"/>
              </a:spcAft>
              <a:buSzPts val="1600"/>
              <a:buNone/>
              <a:defRPr sz="1600"/>
            </a:lvl5pPr>
            <a:lvl6pPr lvl="5" algn="ctr" rtl="0">
              <a:lnSpc>
                <a:spcPct val="100000"/>
              </a:lnSpc>
              <a:spcBef>
                <a:spcPts val="1600"/>
              </a:spcBef>
              <a:spcAft>
                <a:spcPts val="0"/>
              </a:spcAft>
              <a:buSzPts val="1600"/>
              <a:buNone/>
              <a:defRPr sz="1600"/>
            </a:lvl6pPr>
            <a:lvl7pPr lvl="6" algn="ctr" rtl="0">
              <a:lnSpc>
                <a:spcPct val="100000"/>
              </a:lnSpc>
              <a:spcBef>
                <a:spcPts val="1600"/>
              </a:spcBef>
              <a:spcAft>
                <a:spcPts val="0"/>
              </a:spcAft>
              <a:buSzPts val="1600"/>
              <a:buNone/>
              <a:defRPr sz="1600"/>
            </a:lvl7pPr>
            <a:lvl8pPr lvl="7" algn="ctr" rtl="0">
              <a:lnSpc>
                <a:spcPct val="100000"/>
              </a:lnSpc>
              <a:spcBef>
                <a:spcPts val="1600"/>
              </a:spcBef>
              <a:spcAft>
                <a:spcPts val="0"/>
              </a:spcAft>
              <a:buSzPts val="1600"/>
              <a:buNone/>
              <a:defRPr sz="1600"/>
            </a:lvl8pPr>
            <a:lvl9pPr lvl="8" algn="ctr" rtl="0">
              <a:lnSpc>
                <a:spcPct val="100000"/>
              </a:lnSpc>
              <a:spcBef>
                <a:spcPts val="1600"/>
              </a:spcBef>
              <a:spcAft>
                <a:spcPts val="1600"/>
              </a:spcAft>
              <a:buSzPts val="1600"/>
              <a:buNone/>
              <a:defRPr sz="1600"/>
            </a:lvl9pPr>
          </a:lstStyle>
          <a:p>
            <a:endParaRPr/>
          </a:p>
        </p:txBody>
      </p:sp>
      <p:pic>
        <p:nvPicPr>
          <p:cNvPr id="590" name="Google Shape;590;p11"/>
          <p:cNvPicPr preferRelativeResize="0"/>
          <p:nvPr/>
        </p:nvPicPr>
        <p:blipFill>
          <a:blip r:embed="rId2">
            <a:alphaModFix amt="66000"/>
          </a:blip>
          <a:stretch>
            <a:fillRect/>
          </a:stretch>
        </p:blipFill>
        <p:spPr>
          <a:xfrm rot="8456486" flipH="1">
            <a:off x="7252441" y="4177105"/>
            <a:ext cx="3297389" cy="2276638"/>
          </a:xfrm>
          <a:prstGeom prst="rect">
            <a:avLst/>
          </a:prstGeom>
          <a:noFill/>
          <a:ln>
            <a:noFill/>
          </a:ln>
        </p:spPr>
      </p:pic>
      <p:grpSp>
        <p:nvGrpSpPr>
          <p:cNvPr id="591" name="Google Shape;591;p11"/>
          <p:cNvGrpSpPr/>
          <p:nvPr/>
        </p:nvGrpSpPr>
        <p:grpSpPr>
          <a:xfrm rot="2700046">
            <a:off x="8023488" y="3760130"/>
            <a:ext cx="1344367" cy="1995327"/>
            <a:chOff x="272875" y="1527563"/>
            <a:chExt cx="255950" cy="455000"/>
          </a:xfrm>
        </p:grpSpPr>
        <p:sp>
          <p:nvSpPr>
            <p:cNvPr id="592" name="Google Shape;592;p11"/>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11"/>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11"/>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11"/>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11"/>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11"/>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11"/>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11"/>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11"/>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11"/>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11"/>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11"/>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11"/>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11"/>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11"/>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11"/>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11"/>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11"/>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11"/>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11"/>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11"/>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11"/>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11"/>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11"/>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11"/>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11"/>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11"/>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11"/>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11"/>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11"/>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11"/>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11"/>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11"/>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11"/>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11"/>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627" name="Google Shape;627;p11"/>
          <p:cNvPicPr preferRelativeResize="0"/>
          <p:nvPr/>
        </p:nvPicPr>
        <p:blipFill>
          <a:blip r:embed="rId4">
            <a:alphaModFix amt="76000"/>
          </a:blip>
          <a:stretch>
            <a:fillRect/>
          </a:stretch>
        </p:blipFill>
        <p:spPr>
          <a:xfrm rot="9663874">
            <a:off x="-3354179" y="-1777728"/>
            <a:ext cx="7605805" cy="2832382"/>
          </a:xfrm>
          <a:prstGeom prst="rect">
            <a:avLst/>
          </a:prstGeom>
          <a:noFill/>
          <a:ln>
            <a:noFill/>
          </a:ln>
        </p:spPr>
      </p:pic>
      <p:grpSp>
        <p:nvGrpSpPr>
          <p:cNvPr id="628" name="Google Shape;628;p11"/>
          <p:cNvGrpSpPr/>
          <p:nvPr/>
        </p:nvGrpSpPr>
        <p:grpSpPr>
          <a:xfrm rot="-7181356">
            <a:off x="474922" y="-1462434"/>
            <a:ext cx="1344356" cy="2469645"/>
            <a:chOff x="272875" y="1419395"/>
            <a:chExt cx="255950" cy="563168"/>
          </a:xfrm>
        </p:grpSpPr>
        <p:sp>
          <p:nvSpPr>
            <p:cNvPr id="629" name="Google Shape;629;p11"/>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11"/>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11"/>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11"/>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11"/>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11"/>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11"/>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11"/>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11"/>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11"/>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11"/>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11"/>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11"/>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11"/>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11"/>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11"/>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11"/>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11"/>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11"/>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11"/>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11"/>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11"/>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11"/>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11"/>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11"/>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11"/>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11"/>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11"/>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11"/>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11"/>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11"/>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11"/>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11"/>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11"/>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11"/>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64" name="Google Shape;664;p11"/>
          <p:cNvSpPr/>
          <p:nvPr/>
        </p:nvSpPr>
        <p:spPr>
          <a:xfrm rot="3011561">
            <a:off x="7155837" y="4854310"/>
            <a:ext cx="1345837" cy="1286867"/>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11"/>
          <p:cNvSpPr/>
          <p:nvPr/>
        </p:nvSpPr>
        <p:spPr>
          <a:xfrm rot="-9900083">
            <a:off x="-1242749" y="2125430"/>
            <a:ext cx="3386946" cy="5315794"/>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666"/>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667"/>
        <p:cNvGrpSpPr/>
        <p:nvPr/>
      </p:nvGrpSpPr>
      <p:grpSpPr>
        <a:xfrm>
          <a:off x="0" y="0"/>
          <a:ext cx="0" cy="0"/>
          <a:chOff x="0" y="0"/>
          <a:chExt cx="0" cy="0"/>
        </a:xfrm>
      </p:grpSpPr>
      <p:pic>
        <p:nvPicPr>
          <p:cNvPr id="668" name="Google Shape;668;p13"/>
          <p:cNvPicPr preferRelativeResize="0"/>
          <p:nvPr/>
        </p:nvPicPr>
        <p:blipFill>
          <a:blip r:embed="rId2">
            <a:alphaModFix amt="66000"/>
          </a:blip>
          <a:stretch>
            <a:fillRect/>
          </a:stretch>
        </p:blipFill>
        <p:spPr>
          <a:xfrm rot="-1538275" flipH="1">
            <a:off x="-1241959" y="-985041"/>
            <a:ext cx="3297390" cy="2276635"/>
          </a:xfrm>
          <a:prstGeom prst="rect">
            <a:avLst/>
          </a:prstGeom>
          <a:noFill/>
          <a:ln>
            <a:noFill/>
          </a:ln>
        </p:spPr>
      </p:pic>
      <p:sp>
        <p:nvSpPr>
          <p:cNvPr id="669" name="Google Shape;669;p13"/>
          <p:cNvSpPr/>
          <p:nvPr/>
        </p:nvSpPr>
        <p:spPr>
          <a:xfrm rot="3011561">
            <a:off x="8474812" y="4330185"/>
            <a:ext cx="1345837" cy="1286867"/>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70" name="Google Shape;670;p13"/>
          <p:cNvGrpSpPr/>
          <p:nvPr/>
        </p:nvGrpSpPr>
        <p:grpSpPr>
          <a:xfrm rot="3559955">
            <a:off x="-42012" y="-631342"/>
            <a:ext cx="1344348" cy="1995332"/>
            <a:chOff x="272875" y="1527563"/>
            <a:chExt cx="255950" cy="455000"/>
          </a:xfrm>
        </p:grpSpPr>
        <p:sp>
          <p:nvSpPr>
            <p:cNvPr id="671" name="Google Shape;671;p1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1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1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1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1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1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1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1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1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1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1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1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1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1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1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1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13"/>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13"/>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1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13"/>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1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1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1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1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1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1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1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1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1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13"/>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1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1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1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13"/>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13"/>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706" name="Google Shape;706;p13"/>
          <p:cNvPicPr preferRelativeResize="0"/>
          <p:nvPr/>
        </p:nvPicPr>
        <p:blipFill>
          <a:blip r:embed="rId3">
            <a:alphaModFix amt="74000"/>
          </a:blip>
          <a:stretch>
            <a:fillRect/>
          </a:stretch>
        </p:blipFill>
        <p:spPr>
          <a:xfrm rot="-10024386">
            <a:off x="7156213" y="-1143378"/>
            <a:ext cx="2894879" cy="2593329"/>
          </a:xfrm>
          <a:prstGeom prst="rect">
            <a:avLst/>
          </a:prstGeom>
          <a:noFill/>
          <a:ln>
            <a:noFill/>
          </a:ln>
        </p:spPr>
      </p:pic>
      <p:pic>
        <p:nvPicPr>
          <p:cNvPr id="707" name="Google Shape;707;p13"/>
          <p:cNvPicPr preferRelativeResize="0"/>
          <p:nvPr/>
        </p:nvPicPr>
        <p:blipFill>
          <a:blip r:embed="rId4">
            <a:alphaModFix amt="74000"/>
          </a:blip>
          <a:stretch>
            <a:fillRect/>
          </a:stretch>
        </p:blipFill>
        <p:spPr>
          <a:xfrm rot="-7120613" flipH="1">
            <a:off x="5305666" y="-1758350"/>
            <a:ext cx="2894876" cy="2593327"/>
          </a:xfrm>
          <a:prstGeom prst="rect">
            <a:avLst/>
          </a:prstGeom>
          <a:noFill/>
          <a:ln>
            <a:noFill/>
          </a:ln>
        </p:spPr>
      </p:pic>
      <p:sp>
        <p:nvSpPr>
          <p:cNvPr id="708" name="Google Shape;708;p13"/>
          <p:cNvSpPr txBox="1">
            <a:spLocks noGrp="1"/>
          </p:cNvSpPr>
          <p:nvPr>
            <p:ph type="title" hasCustomPrompt="1"/>
          </p:nvPr>
        </p:nvSpPr>
        <p:spPr>
          <a:xfrm>
            <a:off x="3170031" y="34174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09" name="Google Shape;709;p13"/>
          <p:cNvSpPr txBox="1">
            <a:spLocks noGrp="1"/>
          </p:cNvSpPr>
          <p:nvPr>
            <p:ph type="title" idx="2" hasCustomPrompt="1"/>
          </p:nvPr>
        </p:nvSpPr>
        <p:spPr>
          <a:xfrm>
            <a:off x="5686543" y="34174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0" name="Google Shape;710;p13"/>
          <p:cNvSpPr txBox="1">
            <a:spLocks noGrp="1"/>
          </p:cNvSpPr>
          <p:nvPr>
            <p:ph type="title" idx="3" hasCustomPrompt="1"/>
          </p:nvPr>
        </p:nvSpPr>
        <p:spPr>
          <a:xfrm>
            <a:off x="5697526"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1" name="Google Shape;711;p13"/>
          <p:cNvSpPr txBox="1">
            <a:spLocks noGrp="1"/>
          </p:cNvSpPr>
          <p:nvPr>
            <p:ph type="title" idx="4" hasCustomPrompt="1"/>
          </p:nvPr>
        </p:nvSpPr>
        <p:spPr>
          <a:xfrm>
            <a:off x="637282" y="34442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2" name="Google Shape;712;p13"/>
          <p:cNvSpPr txBox="1">
            <a:spLocks noGrp="1"/>
          </p:cNvSpPr>
          <p:nvPr>
            <p:ph type="title" idx="5" hasCustomPrompt="1"/>
          </p:nvPr>
        </p:nvSpPr>
        <p:spPr>
          <a:xfrm>
            <a:off x="637282"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3" name="Google Shape;713;p13"/>
          <p:cNvSpPr txBox="1">
            <a:spLocks noGrp="1"/>
          </p:cNvSpPr>
          <p:nvPr>
            <p:ph type="title" idx="6" hasCustomPrompt="1"/>
          </p:nvPr>
        </p:nvSpPr>
        <p:spPr>
          <a:xfrm>
            <a:off x="3170031"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4" name="Google Shape;714;p13"/>
          <p:cNvSpPr txBox="1">
            <a:spLocks noGrp="1"/>
          </p:cNvSpPr>
          <p:nvPr>
            <p:ph type="ctrTitle" idx="7"/>
          </p:nvPr>
        </p:nvSpPr>
        <p:spPr>
          <a:xfrm>
            <a:off x="4160248"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15" name="Google Shape;715;p13"/>
          <p:cNvSpPr txBox="1">
            <a:spLocks noGrp="1"/>
          </p:cNvSpPr>
          <p:nvPr>
            <p:ph type="subTitle" idx="1"/>
          </p:nvPr>
        </p:nvSpPr>
        <p:spPr>
          <a:xfrm>
            <a:off x="4160247"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16" name="Google Shape;716;p13"/>
          <p:cNvSpPr txBox="1">
            <a:spLocks noGrp="1"/>
          </p:cNvSpPr>
          <p:nvPr>
            <p:ph type="ctrTitle" idx="8"/>
          </p:nvPr>
        </p:nvSpPr>
        <p:spPr>
          <a:xfrm>
            <a:off x="6688381"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17" name="Google Shape;717;p13"/>
          <p:cNvSpPr txBox="1">
            <a:spLocks noGrp="1"/>
          </p:cNvSpPr>
          <p:nvPr>
            <p:ph type="subTitle" idx="9"/>
          </p:nvPr>
        </p:nvSpPr>
        <p:spPr>
          <a:xfrm>
            <a:off x="6688378"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18" name="Google Shape;718;p13"/>
          <p:cNvSpPr/>
          <p:nvPr/>
        </p:nvSpPr>
        <p:spPr>
          <a:xfrm>
            <a:off x="1150175" y="2700900"/>
            <a:ext cx="2525" cy="25"/>
          </a:xfrm>
          <a:custGeom>
            <a:avLst/>
            <a:gdLst/>
            <a:ahLst/>
            <a:cxnLst/>
            <a:rect l="l" t="t" r="r" b="b"/>
            <a:pathLst>
              <a:path w="101" h="1" extrusionOk="0">
                <a:moveTo>
                  <a:pt x="101" y="1"/>
                </a:moveTo>
                <a:lnTo>
                  <a:pt x="0" y="1"/>
                </a:lnTo>
                <a:lnTo>
                  <a:pt x="0" y="1"/>
                </a:lnTo>
                <a:close/>
              </a:path>
            </a:pathLst>
          </a:custGeom>
          <a:solidFill>
            <a:srgbClr val="CEF2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719" name="Google Shape;719;p13"/>
          <p:cNvSpPr txBox="1">
            <a:spLocks noGrp="1"/>
          </p:cNvSpPr>
          <p:nvPr>
            <p:ph type="ctrTitle" idx="13"/>
          </p:nvPr>
        </p:nvSpPr>
        <p:spPr>
          <a:xfrm>
            <a:off x="6688650"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0" name="Google Shape;720;p13"/>
          <p:cNvSpPr txBox="1">
            <a:spLocks noGrp="1"/>
          </p:cNvSpPr>
          <p:nvPr>
            <p:ph type="subTitle" idx="14"/>
          </p:nvPr>
        </p:nvSpPr>
        <p:spPr>
          <a:xfrm>
            <a:off x="6688665"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1" name="Google Shape;721;p13"/>
          <p:cNvSpPr txBox="1">
            <a:spLocks noGrp="1"/>
          </p:cNvSpPr>
          <p:nvPr>
            <p:ph type="ctrTitle" idx="15"/>
          </p:nvPr>
        </p:nvSpPr>
        <p:spPr>
          <a:xfrm>
            <a:off x="1622668"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2" name="Google Shape;722;p13"/>
          <p:cNvSpPr txBox="1">
            <a:spLocks noGrp="1"/>
          </p:cNvSpPr>
          <p:nvPr>
            <p:ph type="subTitle" idx="16"/>
          </p:nvPr>
        </p:nvSpPr>
        <p:spPr>
          <a:xfrm>
            <a:off x="1622669"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3" name="Google Shape;723;p13"/>
          <p:cNvSpPr txBox="1">
            <a:spLocks noGrp="1"/>
          </p:cNvSpPr>
          <p:nvPr>
            <p:ph type="ctrTitle" idx="17"/>
          </p:nvPr>
        </p:nvSpPr>
        <p:spPr>
          <a:xfrm>
            <a:off x="1622668"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4" name="Google Shape;724;p13"/>
          <p:cNvSpPr txBox="1">
            <a:spLocks noGrp="1"/>
          </p:cNvSpPr>
          <p:nvPr>
            <p:ph type="subTitle" idx="18"/>
          </p:nvPr>
        </p:nvSpPr>
        <p:spPr>
          <a:xfrm>
            <a:off x="1622669"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5" name="Google Shape;725;p13"/>
          <p:cNvSpPr txBox="1">
            <a:spLocks noGrp="1"/>
          </p:cNvSpPr>
          <p:nvPr>
            <p:ph type="ctrTitle" idx="19"/>
          </p:nvPr>
        </p:nvSpPr>
        <p:spPr>
          <a:xfrm>
            <a:off x="4160243"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6" name="Google Shape;726;p13"/>
          <p:cNvSpPr txBox="1">
            <a:spLocks noGrp="1"/>
          </p:cNvSpPr>
          <p:nvPr>
            <p:ph type="subTitle" idx="20"/>
          </p:nvPr>
        </p:nvSpPr>
        <p:spPr>
          <a:xfrm>
            <a:off x="4160258"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7" name="Google Shape;727;p13"/>
          <p:cNvSpPr txBox="1">
            <a:spLocks noGrp="1"/>
          </p:cNvSpPr>
          <p:nvPr>
            <p:ph type="ctrTitle" idx="21"/>
          </p:nvPr>
        </p:nvSpPr>
        <p:spPr>
          <a:xfrm>
            <a:off x="720000" y="342524"/>
            <a:ext cx="7704000" cy="577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3">
  <p:cSld name="CUSTOM_3_1_1">
    <p:spTree>
      <p:nvGrpSpPr>
        <p:cNvPr id="1" name="Shape 848"/>
        <p:cNvGrpSpPr/>
        <p:nvPr/>
      </p:nvGrpSpPr>
      <p:grpSpPr>
        <a:xfrm>
          <a:off x="0" y="0"/>
          <a:ext cx="0" cy="0"/>
          <a:chOff x="0" y="0"/>
          <a:chExt cx="0" cy="0"/>
        </a:xfrm>
      </p:grpSpPr>
      <p:pic>
        <p:nvPicPr>
          <p:cNvPr id="849" name="Google Shape;849;p16"/>
          <p:cNvPicPr preferRelativeResize="0"/>
          <p:nvPr/>
        </p:nvPicPr>
        <p:blipFill>
          <a:blip r:embed="rId2">
            <a:alphaModFix amt="66000"/>
          </a:blip>
          <a:stretch>
            <a:fillRect/>
          </a:stretch>
        </p:blipFill>
        <p:spPr>
          <a:xfrm rot="-2343514" flipH="1">
            <a:off x="-1166545" y="-1270720"/>
            <a:ext cx="3297389" cy="2276638"/>
          </a:xfrm>
          <a:prstGeom prst="rect">
            <a:avLst/>
          </a:prstGeom>
          <a:noFill/>
          <a:ln>
            <a:noFill/>
          </a:ln>
        </p:spPr>
      </p:pic>
      <p:grpSp>
        <p:nvGrpSpPr>
          <p:cNvPr id="850" name="Google Shape;850;p16"/>
          <p:cNvGrpSpPr/>
          <p:nvPr/>
        </p:nvGrpSpPr>
        <p:grpSpPr>
          <a:xfrm rot="-8099954">
            <a:off x="15431" y="-572435"/>
            <a:ext cx="1344367" cy="1995327"/>
            <a:chOff x="272875" y="1527563"/>
            <a:chExt cx="255950" cy="455000"/>
          </a:xfrm>
        </p:grpSpPr>
        <p:sp>
          <p:nvSpPr>
            <p:cNvPr id="851" name="Google Shape;851;p16"/>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16"/>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16"/>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16"/>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16"/>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16"/>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16"/>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16"/>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16"/>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16"/>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16"/>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16"/>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16"/>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16"/>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16"/>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16"/>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16"/>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16"/>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16"/>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16"/>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16"/>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16"/>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16"/>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16"/>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16"/>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16"/>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16"/>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16"/>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16"/>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16"/>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16"/>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16"/>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16"/>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16"/>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16"/>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886" name="Google Shape;886;p16"/>
          <p:cNvPicPr preferRelativeResize="0"/>
          <p:nvPr/>
        </p:nvPicPr>
        <p:blipFill>
          <a:blip r:embed="rId3">
            <a:alphaModFix amt="74000"/>
          </a:blip>
          <a:stretch>
            <a:fillRect/>
          </a:stretch>
        </p:blipFill>
        <p:spPr>
          <a:xfrm rot="-5809801" flipH="1">
            <a:off x="7609918" y="-1097658"/>
            <a:ext cx="2894870" cy="2593321"/>
          </a:xfrm>
          <a:prstGeom prst="rect">
            <a:avLst/>
          </a:prstGeom>
          <a:noFill/>
          <a:ln>
            <a:noFill/>
          </a:ln>
        </p:spPr>
      </p:pic>
      <p:pic>
        <p:nvPicPr>
          <p:cNvPr id="887" name="Google Shape;887;p16"/>
          <p:cNvPicPr preferRelativeResize="0"/>
          <p:nvPr/>
        </p:nvPicPr>
        <p:blipFill>
          <a:blip r:embed="rId4">
            <a:alphaModFix amt="76000"/>
          </a:blip>
          <a:stretch>
            <a:fillRect/>
          </a:stretch>
        </p:blipFill>
        <p:spPr>
          <a:xfrm rot="10754694">
            <a:off x="2497948" y="4487275"/>
            <a:ext cx="7605809" cy="2832381"/>
          </a:xfrm>
          <a:prstGeom prst="rect">
            <a:avLst/>
          </a:prstGeom>
          <a:noFill/>
          <a:ln>
            <a:noFill/>
          </a:ln>
        </p:spPr>
      </p:pic>
      <p:grpSp>
        <p:nvGrpSpPr>
          <p:cNvPr id="888" name="Google Shape;888;p16"/>
          <p:cNvGrpSpPr/>
          <p:nvPr/>
        </p:nvGrpSpPr>
        <p:grpSpPr>
          <a:xfrm flipH="1">
            <a:off x="-624375" y="3487614"/>
            <a:ext cx="1344377" cy="2469659"/>
            <a:chOff x="272875" y="1419395"/>
            <a:chExt cx="255950" cy="563168"/>
          </a:xfrm>
        </p:grpSpPr>
        <p:sp>
          <p:nvSpPr>
            <p:cNvPr id="889" name="Google Shape;889;p16"/>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16"/>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16"/>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16"/>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16"/>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16"/>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16"/>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16"/>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16"/>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16"/>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16"/>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16"/>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16"/>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16"/>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16"/>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16"/>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16"/>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16"/>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16"/>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16"/>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16"/>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16"/>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16"/>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16"/>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16"/>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16"/>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16"/>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16"/>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16"/>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16"/>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16"/>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16"/>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16"/>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16"/>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16"/>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24" name="Google Shape;924;p16"/>
          <p:cNvSpPr txBox="1">
            <a:spLocks noGrp="1"/>
          </p:cNvSpPr>
          <p:nvPr>
            <p:ph type="ctrTitle"/>
          </p:nvPr>
        </p:nvSpPr>
        <p:spPr>
          <a:xfrm>
            <a:off x="736646" y="373025"/>
            <a:ext cx="76725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
        <p:nvSpPr>
          <p:cNvPr id="925" name="Google Shape;925;p16"/>
          <p:cNvSpPr/>
          <p:nvPr/>
        </p:nvSpPr>
        <p:spPr>
          <a:xfrm rot="231922" flipH="1">
            <a:off x="7469257" y="-6453732"/>
            <a:ext cx="4623938" cy="7256951"/>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966"/>
        <p:cNvGrpSpPr/>
        <p:nvPr/>
      </p:nvGrpSpPr>
      <p:grpSpPr>
        <a:xfrm>
          <a:off x="0" y="0"/>
          <a:ext cx="0" cy="0"/>
          <a:chOff x="0" y="0"/>
          <a:chExt cx="0" cy="0"/>
        </a:xfrm>
      </p:grpSpPr>
      <p:grpSp>
        <p:nvGrpSpPr>
          <p:cNvPr id="967" name="Google Shape;967;p18"/>
          <p:cNvGrpSpPr/>
          <p:nvPr/>
        </p:nvGrpSpPr>
        <p:grpSpPr>
          <a:xfrm>
            <a:off x="-1680776" y="-4224695"/>
            <a:ext cx="16179801" cy="13950337"/>
            <a:chOff x="-1680776" y="-4224695"/>
            <a:chExt cx="16179801" cy="13950337"/>
          </a:xfrm>
        </p:grpSpPr>
        <p:pic>
          <p:nvPicPr>
            <p:cNvPr id="968" name="Google Shape;968;p18"/>
            <p:cNvPicPr preferRelativeResize="0"/>
            <p:nvPr/>
          </p:nvPicPr>
          <p:blipFill>
            <a:blip r:embed="rId2">
              <a:alphaModFix/>
            </a:blip>
            <a:stretch>
              <a:fillRect/>
            </a:stretch>
          </p:blipFill>
          <p:spPr>
            <a:xfrm rot="-3224823">
              <a:off x="-140037" y="3490385"/>
              <a:ext cx="5882028" cy="4855725"/>
            </a:xfrm>
            <a:prstGeom prst="rect">
              <a:avLst/>
            </a:prstGeom>
            <a:noFill/>
            <a:ln>
              <a:noFill/>
            </a:ln>
          </p:spPr>
        </p:pic>
        <p:pic>
          <p:nvPicPr>
            <p:cNvPr id="969" name="Google Shape;969;p18"/>
            <p:cNvPicPr preferRelativeResize="0"/>
            <p:nvPr/>
          </p:nvPicPr>
          <p:blipFill>
            <a:blip r:embed="rId3">
              <a:alphaModFix amt="56000"/>
            </a:blip>
            <a:stretch>
              <a:fillRect/>
            </a:stretch>
          </p:blipFill>
          <p:spPr>
            <a:xfrm rot="10800000" flipH="1">
              <a:off x="7048980" y="-1210521"/>
              <a:ext cx="6114874" cy="5143500"/>
            </a:xfrm>
            <a:prstGeom prst="rect">
              <a:avLst/>
            </a:prstGeom>
            <a:noFill/>
            <a:ln>
              <a:noFill/>
            </a:ln>
          </p:spPr>
        </p:pic>
        <p:pic>
          <p:nvPicPr>
            <p:cNvPr id="970" name="Google Shape;970;p18"/>
            <p:cNvPicPr preferRelativeResize="0"/>
            <p:nvPr/>
          </p:nvPicPr>
          <p:blipFill>
            <a:blip r:embed="rId4">
              <a:alphaModFix amt="52000"/>
            </a:blip>
            <a:stretch>
              <a:fillRect/>
            </a:stretch>
          </p:blipFill>
          <p:spPr>
            <a:xfrm rot="5400000">
              <a:off x="5834261" y="-3262046"/>
              <a:ext cx="4474637" cy="5143502"/>
            </a:xfrm>
            <a:prstGeom prst="rect">
              <a:avLst/>
            </a:prstGeom>
            <a:noFill/>
            <a:ln>
              <a:noFill/>
            </a:ln>
          </p:spPr>
        </p:pic>
        <p:pic>
          <p:nvPicPr>
            <p:cNvPr id="971" name="Google Shape;971;p18"/>
            <p:cNvPicPr preferRelativeResize="0"/>
            <p:nvPr/>
          </p:nvPicPr>
          <p:blipFill>
            <a:blip r:embed="rId5">
              <a:alphaModFix amt="47000"/>
            </a:blip>
            <a:stretch>
              <a:fillRect/>
            </a:stretch>
          </p:blipFill>
          <p:spPr>
            <a:xfrm rot="-1342742">
              <a:off x="-977911" y="-3287812"/>
              <a:ext cx="5882021" cy="4855724"/>
            </a:xfrm>
            <a:prstGeom prst="rect">
              <a:avLst/>
            </a:prstGeom>
            <a:noFill/>
            <a:ln>
              <a:noFill/>
            </a:ln>
          </p:spPr>
        </p:pic>
        <p:pic>
          <p:nvPicPr>
            <p:cNvPr id="972" name="Google Shape;972;p18"/>
            <p:cNvPicPr preferRelativeResize="0"/>
            <p:nvPr/>
          </p:nvPicPr>
          <p:blipFill>
            <a:blip r:embed="rId6">
              <a:alphaModFix amt="58000"/>
            </a:blip>
            <a:stretch>
              <a:fillRect/>
            </a:stretch>
          </p:blipFill>
          <p:spPr>
            <a:xfrm rot="10599510">
              <a:off x="-546556" y="1325195"/>
              <a:ext cx="1787179" cy="4287368"/>
            </a:xfrm>
            <a:prstGeom prst="rect">
              <a:avLst/>
            </a:prstGeom>
            <a:noFill/>
            <a:ln>
              <a:noFill/>
            </a:ln>
          </p:spPr>
        </p:pic>
        <p:pic>
          <p:nvPicPr>
            <p:cNvPr id="973" name="Google Shape;973;p18"/>
            <p:cNvPicPr preferRelativeResize="0"/>
            <p:nvPr/>
          </p:nvPicPr>
          <p:blipFill>
            <a:blip r:embed="rId7">
              <a:alphaModFix amt="45000"/>
            </a:blip>
            <a:stretch>
              <a:fillRect/>
            </a:stretch>
          </p:blipFill>
          <p:spPr>
            <a:xfrm rot="380280">
              <a:off x="6197600" y="3797979"/>
              <a:ext cx="8158655" cy="3038274"/>
            </a:xfrm>
            <a:prstGeom prst="rect">
              <a:avLst/>
            </a:prstGeom>
            <a:noFill/>
            <a:ln>
              <a:noFill/>
            </a:ln>
          </p:spPr>
        </p:pic>
      </p:grpSp>
      <p:sp>
        <p:nvSpPr>
          <p:cNvPr id="974" name="Google Shape;974;p18"/>
          <p:cNvSpPr txBox="1">
            <a:spLocks noGrp="1"/>
          </p:cNvSpPr>
          <p:nvPr>
            <p:ph type="title"/>
          </p:nvPr>
        </p:nvSpPr>
        <p:spPr>
          <a:xfrm>
            <a:off x="2290050" y="3076083"/>
            <a:ext cx="4563900" cy="53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975" name="Google Shape;975;p18"/>
          <p:cNvSpPr txBox="1">
            <a:spLocks noGrp="1"/>
          </p:cNvSpPr>
          <p:nvPr>
            <p:ph type="subTitle" idx="1"/>
          </p:nvPr>
        </p:nvSpPr>
        <p:spPr>
          <a:xfrm>
            <a:off x="1605150" y="1547033"/>
            <a:ext cx="5933700" cy="1809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2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976" name="Google Shape;976;p18"/>
          <p:cNvGrpSpPr/>
          <p:nvPr/>
        </p:nvGrpSpPr>
        <p:grpSpPr>
          <a:xfrm rot="5400065">
            <a:off x="8667137" y="-1129839"/>
            <a:ext cx="1344377" cy="1995312"/>
            <a:chOff x="272875" y="1527563"/>
            <a:chExt cx="255950" cy="455000"/>
          </a:xfrm>
        </p:grpSpPr>
        <p:sp>
          <p:nvSpPr>
            <p:cNvPr id="977" name="Google Shape;977;p18"/>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18"/>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18"/>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18"/>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18"/>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18"/>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18"/>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18"/>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18"/>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18"/>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18"/>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18"/>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18"/>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18"/>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18"/>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18"/>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18"/>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18"/>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18"/>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18"/>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18"/>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18"/>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18"/>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18"/>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18"/>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18"/>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18"/>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18"/>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18"/>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18"/>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18"/>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18"/>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18"/>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18"/>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18"/>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12" name="Google Shape;1012;p18"/>
          <p:cNvSpPr/>
          <p:nvPr/>
        </p:nvSpPr>
        <p:spPr>
          <a:xfrm rot="-7373435">
            <a:off x="-1518218" y="3027895"/>
            <a:ext cx="2265005" cy="216576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1">
  <p:cSld name="CUSTOM_1">
    <p:spTree>
      <p:nvGrpSpPr>
        <p:cNvPr id="1" name="Shape 1493"/>
        <p:cNvGrpSpPr/>
        <p:nvPr/>
      </p:nvGrpSpPr>
      <p:grpSpPr>
        <a:xfrm>
          <a:off x="0" y="0"/>
          <a:ext cx="0" cy="0"/>
          <a:chOff x="0" y="0"/>
          <a:chExt cx="0" cy="0"/>
        </a:xfrm>
      </p:grpSpPr>
      <p:sp>
        <p:nvSpPr>
          <p:cNvPr id="1494" name="Google Shape;1494;p25"/>
          <p:cNvSpPr txBox="1">
            <a:spLocks noGrp="1"/>
          </p:cNvSpPr>
          <p:nvPr>
            <p:ph type="subTitle" idx="1"/>
          </p:nvPr>
        </p:nvSpPr>
        <p:spPr>
          <a:xfrm>
            <a:off x="671450" y="2555700"/>
            <a:ext cx="3566700" cy="11661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algn="r" rtl="0">
              <a:lnSpc>
                <a:spcPct val="100000"/>
              </a:lnSpc>
              <a:spcBef>
                <a:spcPts val="0"/>
              </a:spcBef>
              <a:spcAft>
                <a:spcPts val="0"/>
              </a:spcAft>
              <a:buSzPts val="1400"/>
              <a:buNone/>
              <a:defRPr/>
            </a:lvl2pPr>
            <a:lvl3pPr lvl="2" algn="r" rtl="0">
              <a:lnSpc>
                <a:spcPct val="100000"/>
              </a:lnSpc>
              <a:spcBef>
                <a:spcPts val="0"/>
              </a:spcBef>
              <a:spcAft>
                <a:spcPts val="0"/>
              </a:spcAft>
              <a:buSzPts val="1400"/>
              <a:buNone/>
              <a:defRPr/>
            </a:lvl3pPr>
            <a:lvl4pPr lvl="3" algn="r" rtl="0">
              <a:lnSpc>
                <a:spcPct val="100000"/>
              </a:lnSpc>
              <a:spcBef>
                <a:spcPts val="0"/>
              </a:spcBef>
              <a:spcAft>
                <a:spcPts val="0"/>
              </a:spcAft>
              <a:buSzPts val="1400"/>
              <a:buNone/>
              <a:defRPr/>
            </a:lvl4pPr>
            <a:lvl5pPr lvl="4" algn="r" rtl="0">
              <a:lnSpc>
                <a:spcPct val="100000"/>
              </a:lnSpc>
              <a:spcBef>
                <a:spcPts val="0"/>
              </a:spcBef>
              <a:spcAft>
                <a:spcPts val="0"/>
              </a:spcAft>
              <a:buSzPts val="1400"/>
              <a:buNone/>
              <a:defRPr/>
            </a:lvl5pPr>
            <a:lvl6pPr lvl="5" algn="r" rtl="0">
              <a:lnSpc>
                <a:spcPct val="100000"/>
              </a:lnSpc>
              <a:spcBef>
                <a:spcPts val="0"/>
              </a:spcBef>
              <a:spcAft>
                <a:spcPts val="0"/>
              </a:spcAft>
              <a:buSzPts val="1400"/>
              <a:buNone/>
              <a:defRPr/>
            </a:lvl6pPr>
            <a:lvl7pPr lvl="6" algn="r" rtl="0">
              <a:lnSpc>
                <a:spcPct val="100000"/>
              </a:lnSpc>
              <a:spcBef>
                <a:spcPts val="0"/>
              </a:spcBef>
              <a:spcAft>
                <a:spcPts val="0"/>
              </a:spcAft>
              <a:buSzPts val="1400"/>
              <a:buNone/>
              <a:defRPr/>
            </a:lvl7pPr>
            <a:lvl8pPr lvl="7" algn="r" rtl="0">
              <a:lnSpc>
                <a:spcPct val="100000"/>
              </a:lnSpc>
              <a:spcBef>
                <a:spcPts val="0"/>
              </a:spcBef>
              <a:spcAft>
                <a:spcPts val="0"/>
              </a:spcAft>
              <a:buSzPts val="1400"/>
              <a:buNone/>
              <a:defRPr/>
            </a:lvl8pPr>
            <a:lvl9pPr lvl="8" algn="r" rtl="0">
              <a:lnSpc>
                <a:spcPct val="100000"/>
              </a:lnSpc>
              <a:spcBef>
                <a:spcPts val="0"/>
              </a:spcBef>
              <a:spcAft>
                <a:spcPts val="0"/>
              </a:spcAft>
              <a:buSzPts val="1400"/>
              <a:buNone/>
              <a:defRPr/>
            </a:lvl9pPr>
          </a:lstStyle>
          <a:p>
            <a:endParaRPr/>
          </a:p>
        </p:txBody>
      </p:sp>
      <p:sp>
        <p:nvSpPr>
          <p:cNvPr id="1495" name="Google Shape;1495;p25"/>
          <p:cNvSpPr txBox="1">
            <a:spLocks noGrp="1"/>
          </p:cNvSpPr>
          <p:nvPr>
            <p:ph type="ctrTitle"/>
          </p:nvPr>
        </p:nvSpPr>
        <p:spPr>
          <a:xfrm>
            <a:off x="671450" y="1875052"/>
            <a:ext cx="2604300" cy="5730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lvl1pPr>
            <a:lvl2pPr lvl="1" rtl="0">
              <a:spcBef>
                <a:spcPts val="0"/>
              </a:spcBef>
              <a:spcAft>
                <a:spcPts val="0"/>
              </a:spcAft>
              <a:buSzPts val="1600"/>
              <a:buNone/>
              <a:defRPr sz="1600"/>
            </a:lvl2pPr>
            <a:lvl3pPr lvl="2" rtl="0">
              <a:spcBef>
                <a:spcPts val="0"/>
              </a:spcBef>
              <a:spcAft>
                <a:spcPts val="0"/>
              </a:spcAft>
              <a:buSzPts val="1600"/>
              <a:buNone/>
              <a:defRPr sz="1600"/>
            </a:lvl3pPr>
            <a:lvl4pPr lvl="3" rtl="0">
              <a:spcBef>
                <a:spcPts val="0"/>
              </a:spcBef>
              <a:spcAft>
                <a:spcPts val="0"/>
              </a:spcAft>
              <a:buSzPts val="1600"/>
              <a:buNone/>
              <a:defRPr sz="1600"/>
            </a:lvl4pPr>
            <a:lvl5pPr lvl="4" rtl="0">
              <a:spcBef>
                <a:spcPts val="0"/>
              </a:spcBef>
              <a:spcAft>
                <a:spcPts val="0"/>
              </a:spcAft>
              <a:buSzPts val="1600"/>
              <a:buNone/>
              <a:defRPr sz="1600"/>
            </a:lvl5pPr>
            <a:lvl6pPr lvl="5" rtl="0">
              <a:spcBef>
                <a:spcPts val="0"/>
              </a:spcBef>
              <a:spcAft>
                <a:spcPts val="0"/>
              </a:spcAft>
              <a:buSzPts val="1600"/>
              <a:buNone/>
              <a:defRPr sz="1600"/>
            </a:lvl6pPr>
            <a:lvl7pPr lvl="6" rtl="0">
              <a:spcBef>
                <a:spcPts val="0"/>
              </a:spcBef>
              <a:spcAft>
                <a:spcPts val="0"/>
              </a:spcAft>
              <a:buSzPts val="1600"/>
              <a:buNone/>
              <a:defRPr sz="1600"/>
            </a:lvl7pPr>
            <a:lvl8pPr lvl="7" rtl="0">
              <a:spcBef>
                <a:spcPts val="0"/>
              </a:spcBef>
              <a:spcAft>
                <a:spcPts val="0"/>
              </a:spcAft>
              <a:buSzPts val="1600"/>
              <a:buNone/>
              <a:defRPr sz="1600"/>
            </a:lvl8pPr>
            <a:lvl9pPr lvl="8" rtl="0">
              <a:spcBef>
                <a:spcPts val="0"/>
              </a:spcBef>
              <a:spcAft>
                <a:spcPts val="0"/>
              </a:spcAft>
              <a:buSzPts val="1600"/>
              <a:buNone/>
              <a:defRPr sz="1600"/>
            </a:lvl9pPr>
          </a:lstStyle>
          <a:p>
            <a:endParaRPr/>
          </a:p>
        </p:txBody>
      </p:sp>
      <p:pic>
        <p:nvPicPr>
          <p:cNvPr id="1496" name="Google Shape;1496;p25"/>
          <p:cNvPicPr preferRelativeResize="0"/>
          <p:nvPr/>
        </p:nvPicPr>
        <p:blipFill>
          <a:blip r:embed="rId2">
            <a:alphaModFix amt="64000"/>
          </a:blip>
          <a:stretch>
            <a:fillRect/>
          </a:stretch>
        </p:blipFill>
        <p:spPr>
          <a:xfrm rot="5400000">
            <a:off x="6963311" y="-630813"/>
            <a:ext cx="3592176" cy="3021600"/>
          </a:xfrm>
          <a:prstGeom prst="rect">
            <a:avLst/>
          </a:prstGeom>
          <a:noFill/>
          <a:ln>
            <a:noFill/>
          </a:ln>
        </p:spPr>
      </p:pic>
      <p:pic>
        <p:nvPicPr>
          <p:cNvPr id="1497" name="Google Shape;1497;p25"/>
          <p:cNvPicPr preferRelativeResize="0"/>
          <p:nvPr/>
        </p:nvPicPr>
        <p:blipFill>
          <a:blip r:embed="rId3">
            <a:alphaModFix amt="66000"/>
          </a:blip>
          <a:stretch>
            <a:fillRect/>
          </a:stretch>
        </p:blipFill>
        <p:spPr>
          <a:xfrm rot="1326165" flipH="1">
            <a:off x="-191445" y="4128883"/>
            <a:ext cx="3297389" cy="2276634"/>
          </a:xfrm>
          <a:prstGeom prst="rect">
            <a:avLst/>
          </a:prstGeom>
          <a:noFill/>
          <a:ln>
            <a:noFill/>
          </a:ln>
        </p:spPr>
      </p:pic>
      <p:grpSp>
        <p:nvGrpSpPr>
          <p:cNvPr id="1498" name="Google Shape;1498;p25"/>
          <p:cNvGrpSpPr/>
          <p:nvPr/>
        </p:nvGrpSpPr>
        <p:grpSpPr>
          <a:xfrm rot="-2700000">
            <a:off x="8026513" y="-183341"/>
            <a:ext cx="1344349" cy="1995327"/>
            <a:chOff x="272875" y="1527563"/>
            <a:chExt cx="255950" cy="455000"/>
          </a:xfrm>
        </p:grpSpPr>
        <p:sp>
          <p:nvSpPr>
            <p:cNvPr id="1499" name="Google Shape;1499;p25"/>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25"/>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25"/>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25"/>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25"/>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25"/>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25"/>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25"/>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25"/>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25"/>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25"/>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25"/>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25"/>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25"/>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25"/>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25"/>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25"/>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25"/>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25"/>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25"/>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25"/>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25"/>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25"/>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25"/>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25"/>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25"/>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25"/>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25"/>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25"/>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25"/>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25"/>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25"/>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25"/>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25"/>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25"/>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34" name="Google Shape;1534;p25"/>
          <p:cNvSpPr/>
          <p:nvPr/>
        </p:nvSpPr>
        <p:spPr>
          <a:xfrm>
            <a:off x="4566955" y="-2521549"/>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535" name="Google Shape;1535;p25"/>
          <p:cNvPicPr preferRelativeResize="0"/>
          <p:nvPr/>
        </p:nvPicPr>
        <p:blipFill>
          <a:blip r:embed="rId4">
            <a:alphaModFix amt="74000"/>
          </a:blip>
          <a:stretch>
            <a:fillRect/>
          </a:stretch>
        </p:blipFill>
        <p:spPr>
          <a:xfrm rot="7675040">
            <a:off x="2669916" y="-1516164"/>
            <a:ext cx="2894877" cy="2593327"/>
          </a:xfrm>
          <a:prstGeom prst="rect">
            <a:avLst/>
          </a:prstGeom>
          <a:noFill/>
          <a:ln>
            <a:noFill/>
          </a:ln>
        </p:spPr>
      </p:pic>
      <p:pic>
        <p:nvPicPr>
          <p:cNvPr id="1536" name="Google Shape;1536;p25"/>
          <p:cNvPicPr preferRelativeResize="0"/>
          <p:nvPr/>
        </p:nvPicPr>
        <p:blipFill>
          <a:blip r:embed="rId5">
            <a:alphaModFix amt="74000"/>
          </a:blip>
          <a:stretch>
            <a:fillRect/>
          </a:stretch>
        </p:blipFill>
        <p:spPr>
          <a:xfrm rot="-9631575" flipH="1">
            <a:off x="-1503235" y="-1230424"/>
            <a:ext cx="2894874" cy="2593324"/>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7">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1pPr>
            <a:lvl2pPr lvl="1"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2pPr>
            <a:lvl3pPr lvl="2"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3pPr>
            <a:lvl4pPr lvl="3"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4pPr>
            <a:lvl5pPr lvl="4"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5pPr>
            <a:lvl6pPr lvl="5"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6pPr>
            <a:lvl7pPr lvl="6"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7pPr>
            <a:lvl8pPr lvl="7"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8pPr>
            <a:lvl9pPr lvl="8"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1pPr>
            <a:lvl2pPr marL="914400" lvl="1"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marL="1371600" lvl="2"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marL="1828800" lvl="3"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marL="2286000" lvl="4"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marL="2743200" lvl="5"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marL="3200400" lvl="6"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marL="3657600" lvl="7"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marL="4114800" lvl="8" indent="-317500">
              <a:lnSpc>
                <a:spcPct val="100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4" r:id="rId3"/>
    <p:sldLayoutId id="2147483657" r:id="rId4"/>
    <p:sldLayoutId id="2147483658" r:id="rId5"/>
    <p:sldLayoutId id="2147483659" r:id="rId6"/>
    <p:sldLayoutId id="2147483662" r:id="rId7"/>
    <p:sldLayoutId id="2147483664" r:id="rId8"/>
    <p:sldLayoutId id="2147483671" r:id="rId9"/>
    <p:sldLayoutId id="2147483672" r:id="rId10"/>
    <p:sldLayoutId id="2147483677" r:id="rId11"/>
    <p:sldLayoutId id="2147483678" r:id="rId12"/>
    <p:sldLayoutId id="2147483679" r:id="rId13"/>
    <p:sldLayoutId id="2147483680" r:id="rId14"/>
    <p:sldLayoutId id="2147483681"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7.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9.xml"/><Relationship Id="rId1" Type="http://schemas.openxmlformats.org/officeDocument/2006/relationships/slideLayout" Target="../slideLayouts/slideLayout10.xml"/><Relationship Id="rId6" Type="http://schemas.openxmlformats.org/officeDocument/2006/relationships/image" Target="../media/image31.png"/><Relationship Id="rId5" Type="http://schemas.openxmlformats.org/officeDocument/2006/relationships/image" Target="../media/image36.png"/><Relationship Id="rId4"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124"/>
        <p:cNvGrpSpPr/>
        <p:nvPr/>
      </p:nvGrpSpPr>
      <p:grpSpPr>
        <a:xfrm>
          <a:off x="0" y="0"/>
          <a:ext cx="0" cy="0"/>
          <a:chOff x="0" y="0"/>
          <a:chExt cx="0" cy="0"/>
        </a:xfrm>
      </p:grpSpPr>
      <p:pic>
        <p:nvPicPr>
          <p:cNvPr id="2125" name="Google Shape;2125;p38"/>
          <p:cNvPicPr preferRelativeResize="0"/>
          <p:nvPr/>
        </p:nvPicPr>
        <p:blipFill>
          <a:blip r:embed="rId3">
            <a:alphaModFix amt="74000"/>
          </a:blip>
          <a:stretch>
            <a:fillRect/>
          </a:stretch>
        </p:blipFill>
        <p:spPr>
          <a:xfrm rot="9461196">
            <a:off x="-62497" y="2526128"/>
            <a:ext cx="2894873" cy="2852836"/>
          </a:xfrm>
          <a:prstGeom prst="rect">
            <a:avLst/>
          </a:prstGeom>
          <a:noFill/>
          <a:ln>
            <a:noFill/>
          </a:ln>
        </p:spPr>
      </p:pic>
      <p:pic>
        <p:nvPicPr>
          <p:cNvPr id="2126" name="Google Shape;2126;p38"/>
          <p:cNvPicPr preferRelativeResize="0"/>
          <p:nvPr/>
        </p:nvPicPr>
        <p:blipFill>
          <a:blip r:embed="rId4">
            <a:alphaModFix amt="74000"/>
          </a:blip>
          <a:stretch>
            <a:fillRect/>
          </a:stretch>
        </p:blipFill>
        <p:spPr>
          <a:xfrm rot="1377427">
            <a:off x="4764679" y="752254"/>
            <a:ext cx="2894876" cy="2593327"/>
          </a:xfrm>
          <a:prstGeom prst="rect">
            <a:avLst/>
          </a:prstGeom>
          <a:noFill/>
          <a:ln>
            <a:noFill/>
          </a:ln>
        </p:spPr>
      </p:pic>
      <p:pic>
        <p:nvPicPr>
          <p:cNvPr id="2127" name="Google Shape;2127;p38"/>
          <p:cNvPicPr preferRelativeResize="0"/>
          <p:nvPr/>
        </p:nvPicPr>
        <p:blipFill>
          <a:blip r:embed="rId5">
            <a:alphaModFix amt="47000"/>
          </a:blip>
          <a:stretch>
            <a:fillRect/>
          </a:stretch>
        </p:blipFill>
        <p:spPr>
          <a:xfrm>
            <a:off x="1587412" y="-197978"/>
            <a:ext cx="5527099" cy="4562724"/>
          </a:xfrm>
          <a:prstGeom prst="rect">
            <a:avLst/>
          </a:prstGeom>
          <a:noFill/>
          <a:ln>
            <a:noFill/>
          </a:ln>
        </p:spPr>
      </p:pic>
      <p:sp>
        <p:nvSpPr>
          <p:cNvPr id="2128" name="Google Shape;2128;p38"/>
          <p:cNvSpPr txBox="1">
            <a:spLocks noGrp="1"/>
          </p:cNvSpPr>
          <p:nvPr>
            <p:ph type="ctrTitle"/>
          </p:nvPr>
        </p:nvSpPr>
        <p:spPr>
          <a:xfrm>
            <a:off x="1226707" y="1043553"/>
            <a:ext cx="6682648" cy="2079661"/>
          </a:xfrm>
          <a:prstGeom prst="rect">
            <a:avLst/>
          </a:prstGeom>
        </p:spPr>
        <p:txBody>
          <a:bodyPr spcFirstLastPara="1" wrap="square" lIns="91425" tIns="91425" rIns="91425" bIns="91425" anchor="b" anchorCtr="0">
            <a:noAutofit/>
          </a:bodyPr>
          <a:lstStyle/>
          <a:p>
            <a:r>
              <a:rPr lang="en-US" sz="4000" dirty="0"/>
              <a:t>The Difference Between Public &amp; Private Sector</a:t>
            </a:r>
            <a:endParaRPr sz="4000" dirty="0"/>
          </a:p>
        </p:txBody>
      </p:sp>
      <p:sp>
        <p:nvSpPr>
          <p:cNvPr id="2129" name="Google Shape;2129;p38"/>
          <p:cNvSpPr txBox="1">
            <a:spLocks noGrp="1"/>
          </p:cNvSpPr>
          <p:nvPr>
            <p:ph type="subTitle" idx="1"/>
          </p:nvPr>
        </p:nvSpPr>
        <p:spPr>
          <a:xfrm>
            <a:off x="122663" y="3308743"/>
            <a:ext cx="9137885" cy="1569798"/>
          </a:xfrm>
          <a:prstGeom prst="rect">
            <a:avLst/>
          </a:prstGeom>
        </p:spPr>
        <p:txBody>
          <a:bodyPr spcFirstLastPara="1" wrap="square" lIns="91425" tIns="91425" rIns="91425" bIns="91425" anchor="t" anchorCtr="0">
            <a:noAutofit/>
          </a:bodyPr>
          <a:lstStyle/>
          <a:p>
            <a:pPr marL="0" indent="0" algn="l"/>
            <a:r>
              <a:rPr lang="en-US" sz="2000" b="1" dirty="0" smtClean="0">
                <a:solidFill>
                  <a:schemeClr val="tx1">
                    <a:lumMod val="50000"/>
                  </a:schemeClr>
                </a:solidFill>
                <a:latin typeface="Bree Serif" panose="020B0604020202020204" charset="0"/>
              </a:rPr>
              <a:t>By: </a:t>
            </a:r>
            <a:r>
              <a:rPr lang="en-US" sz="2000" b="1" dirty="0">
                <a:solidFill>
                  <a:schemeClr val="tx1">
                    <a:lumMod val="50000"/>
                  </a:schemeClr>
                </a:solidFill>
                <a:latin typeface="Bree Serif" panose="020B0604020202020204" charset="0"/>
              </a:rPr>
              <a:t>Mohamed Farag Elabeidi</a:t>
            </a:r>
            <a:br>
              <a:rPr lang="en-US" sz="2000" b="1" dirty="0">
                <a:solidFill>
                  <a:schemeClr val="tx1">
                    <a:lumMod val="50000"/>
                  </a:schemeClr>
                </a:solidFill>
                <a:latin typeface="Bree Serif" panose="020B0604020202020204" charset="0"/>
              </a:rPr>
            </a:br>
            <a:r>
              <a:rPr lang="en-US" sz="2000" b="1" dirty="0">
                <a:solidFill>
                  <a:schemeClr val="tx1">
                    <a:lumMod val="50000"/>
                  </a:schemeClr>
                </a:solidFill>
                <a:latin typeface="Bree Serif" panose="020B0604020202020204" charset="0"/>
              </a:rPr>
              <a:t>ID Number: 4182</a:t>
            </a:r>
            <a:br>
              <a:rPr lang="en-US" sz="2000" b="1" dirty="0">
                <a:solidFill>
                  <a:schemeClr val="tx1">
                    <a:lumMod val="50000"/>
                  </a:schemeClr>
                </a:solidFill>
                <a:latin typeface="Bree Serif" panose="020B0604020202020204" charset="0"/>
              </a:rPr>
            </a:br>
            <a:r>
              <a:rPr lang="en-US" sz="2000" b="1" dirty="0">
                <a:solidFill>
                  <a:schemeClr val="tx1">
                    <a:lumMod val="50000"/>
                  </a:schemeClr>
                </a:solidFill>
                <a:latin typeface="Bree Serif" panose="020B0604020202020204" charset="0"/>
              </a:rPr>
              <a:t>E-mail: Mohamed-4182@limu.edu.ly</a:t>
            </a:r>
          </a:p>
          <a:p>
            <a:pPr marL="0" lvl="0" indent="0" algn="ctr" rtl="0">
              <a:spcBef>
                <a:spcPts val="0"/>
              </a:spcBef>
              <a:spcAft>
                <a:spcPts val="0"/>
              </a:spcAft>
              <a:buNone/>
            </a:pPr>
            <a:endParaRPr dirty="0">
              <a:solidFill>
                <a:schemeClr val="tx1">
                  <a:lumMod val="50000"/>
                </a:schemeClr>
              </a:solidFill>
            </a:endParaRPr>
          </a:p>
        </p:txBody>
      </p:sp>
      <p:sp>
        <p:nvSpPr>
          <p:cNvPr id="2130" name="Google Shape;2130;p38"/>
          <p:cNvSpPr/>
          <p:nvPr/>
        </p:nvSpPr>
        <p:spPr>
          <a:xfrm>
            <a:off x="-3657600" y="7305175"/>
            <a:ext cx="792600" cy="7926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مربع نص 2">
            <a:extLst>
              <a:ext uri="{FF2B5EF4-FFF2-40B4-BE49-F238E27FC236}">
                <a16:creationId xmlns:a16="http://schemas.microsoft.com/office/drawing/2014/main" id="{7562C3BC-2EE8-5D2E-FEB5-6FAC3AD22F27}"/>
              </a:ext>
            </a:extLst>
          </p:cNvPr>
          <p:cNvSpPr txBox="1"/>
          <p:nvPr/>
        </p:nvSpPr>
        <p:spPr>
          <a:xfrm>
            <a:off x="1085396" y="359171"/>
            <a:ext cx="6965271" cy="1231106"/>
          </a:xfrm>
          <a:prstGeom prst="rect">
            <a:avLst/>
          </a:prstGeom>
          <a:noFill/>
        </p:spPr>
        <p:txBody>
          <a:bodyPr wrap="square" rtlCol="0">
            <a:spAutoFit/>
          </a:bodyPr>
          <a:lstStyle/>
          <a:p>
            <a:pPr algn="ctr"/>
            <a:r>
              <a:rPr lang="en-US" sz="1600" b="1" dirty="0">
                <a:solidFill>
                  <a:schemeClr val="tx1">
                    <a:lumMod val="50000"/>
                  </a:schemeClr>
                </a:solidFill>
                <a:latin typeface="Bree Serif" panose="020B0604020202020204" charset="0"/>
                <a:cs typeface="Arial" panose="020B0604020202020204" pitchFamily="34" charset="0"/>
              </a:rPr>
              <a:t>Libyan International Medical University</a:t>
            </a:r>
            <a:br>
              <a:rPr lang="en-US" sz="1600" b="1" dirty="0">
                <a:solidFill>
                  <a:schemeClr val="tx1">
                    <a:lumMod val="50000"/>
                  </a:schemeClr>
                </a:solidFill>
                <a:latin typeface="Bree Serif" panose="020B0604020202020204" charset="0"/>
                <a:cs typeface="Arial" panose="020B0604020202020204" pitchFamily="34" charset="0"/>
              </a:rPr>
            </a:br>
            <a:r>
              <a:rPr lang="en-US" sz="1600" b="1" dirty="0">
                <a:solidFill>
                  <a:schemeClr val="tx1">
                    <a:lumMod val="50000"/>
                  </a:schemeClr>
                </a:solidFill>
                <a:latin typeface="Bree Serif" panose="020B0604020202020204" charset="0"/>
                <a:cs typeface="Arial" panose="020B0604020202020204" pitchFamily="34" charset="0"/>
              </a:rPr>
              <a:t>Faculty of Business Administration</a:t>
            </a:r>
            <a:r>
              <a:rPr lang="en-US" sz="2800" b="1" dirty="0">
                <a:solidFill>
                  <a:schemeClr val="accent1">
                    <a:lumMod val="10000"/>
                  </a:schemeClr>
                </a:solidFill>
                <a:latin typeface="Bree Serif" panose="020B0604020202020204" charset="0"/>
              </a:rPr>
              <a:t/>
            </a:r>
            <a:br>
              <a:rPr lang="en-US" sz="2800" b="1" dirty="0">
                <a:solidFill>
                  <a:schemeClr val="accent1">
                    <a:lumMod val="10000"/>
                  </a:schemeClr>
                </a:solidFill>
                <a:latin typeface="Bree Serif" panose="020B0604020202020204" charset="0"/>
              </a:rPr>
            </a:br>
            <a:endParaRPr lang="en-US" sz="2800" dirty="0"/>
          </a:p>
          <a:p>
            <a:endParaRPr lang="en-US" dirty="0"/>
          </a:p>
        </p:txBody>
      </p:sp>
      <p:pic>
        <p:nvPicPr>
          <p:cNvPr id="4" name="صورة 3">
            <a:extLst>
              <a:ext uri="{FF2B5EF4-FFF2-40B4-BE49-F238E27FC236}">
                <a16:creationId xmlns:a16="http://schemas.microsoft.com/office/drawing/2014/main" id="{71DB0034-23DB-6B2F-0938-2237B12CF28D}"/>
              </a:ext>
            </a:extLst>
          </p:cNvPr>
          <p:cNvPicPr>
            <a:picLocks noChangeAspect="1"/>
          </p:cNvPicPr>
          <p:nvPr/>
        </p:nvPicPr>
        <p:blipFill>
          <a:blip r:embed="rId6"/>
          <a:stretch>
            <a:fillRect/>
          </a:stretch>
        </p:blipFill>
        <p:spPr>
          <a:xfrm>
            <a:off x="-18686" y="0"/>
            <a:ext cx="1469263" cy="1463167"/>
          </a:xfrm>
          <a:prstGeom prst="rect">
            <a:avLst/>
          </a:prstGeom>
        </p:spPr>
      </p:pic>
      <p:pic>
        <p:nvPicPr>
          <p:cNvPr id="5" name="صورة 4">
            <a:extLst>
              <a:ext uri="{FF2B5EF4-FFF2-40B4-BE49-F238E27FC236}">
                <a16:creationId xmlns:a16="http://schemas.microsoft.com/office/drawing/2014/main" id="{B6125FB4-73F1-694D-5108-6E769B57BEDB}"/>
              </a:ext>
            </a:extLst>
          </p:cNvPr>
          <p:cNvPicPr>
            <a:picLocks noChangeAspect="1"/>
          </p:cNvPicPr>
          <p:nvPr/>
        </p:nvPicPr>
        <p:blipFill>
          <a:blip r:embed="rId7"/>
          <a:stretch>
            <a:fillRect/>
          </a:stretch>
        </p:blipFill>
        <p:spPr>
          <a:xfrm>
            <a:off x="7388181" y="0"/>
            <a:ext cx="1749704" cy="1261981"/>
          </a:xfrm>
          <a:prstGeom prst="rect">
            <a:avLst/>
          </a:prstGeom>
        </p:spPr>
      </p:pic>
      <p:sp>
        <p:nvSpPr>
          <p:cNvPr id="2" name="مربع نص 1">
            <a:extLst>
              <a:ext uri="{FF2B5EF4-FFF2-40B4-BE49-F238E27FC236}">
                <a16:creationId xmlns:a16="http://schemas.microsoft.com/office/drawing/2014/main" id="{4EF85DD4-978B-D53D-285F-8AD85F4A21B1}"/>
              </a:ext>
            </a:extLst>
          </p:cNvPr>
          <p:cNvSpPr txBox="1"/>
          <p:nvPr/>
        </p:nvSpPr>
        <p:spPr>
          <a:xfrm>
            <a:off x="8731405" y="4865188"/>
            <a:ext cx="412595" cy="307777"/>
          </a:xfrm>
          <a:prstGeom prst="rect">
            <a:avLst/>
          </a:prstGeom>
          <a:noFill/>
        </p:spPr>
        <p:txBody>
          <a:bodyPr wrap="square" rtlCol="0">
            <a:spAutoFit/>
          </a:bodyPr>
          <a:lstStyle/>
          <a:p>
            <a:r>
              <a:rPr lang="en-US" b="1" dirty="0"/>
              <a:t>01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714"/>
        <p:cNvGrpSpPr/>
        <p:nvPr/>
      </p:nvGrpSpPr>
      <p:grpSpPr>
        <a:xfrm>
          <a:off x="0" y="0"/>
          <a:ext cx="0" cy="0"/>
          <a:chOff x="0" y="0"/>
          <a:chExt cx="0" cy="0"/>
        </a:xfrm>
      </p:grpSpPr>
      <p:sp>
        <p:nvSpPr>
          <p:cNvPr id="2715" name="Google Shape;2715;p62"/>
          <p:cNvSpPr txBox="1">
            <a:spLocks noGrp="1"/>
          </p:cNvSpPr>
          <p:nvPr>
            <p:ph type="title"/>
          </p:nvPr>
        </p:nvSpPr>
        <p:spPr>
          <a:xfrm>
            <a:off x="894772" y="1307100"/>
            <a:ext cx="7354456" cy="2529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8800" dirty="0"/>
              <a:t>Thank you!</a:t>
            </a:r>
            <a:br>
              <a:rPr lang="en-US" sz="8800" dirty="0"/>
            </a:br>
            <a:r>
              <a:rPr lang="en-US" sz="4000" dirty="0"/>
              <a:t>Any Question?</a:t>
            </a:r>
            <a:endParaRPr sz="4000" dirty="0"/>
          </a:p>
        </p:txBody>
      </p:sp>
      <p:pic>
        <p:nvPicPr>
          <p:cNvPr id="2" name="صورة 1">
            <a:extLst>
              <a:ext uri="{FF2B5EF4-FFF2-40B4-BE49-F238E27FC236}">
                <a16:creationId xmlns:a16="http://schemas.microsoft.com/office/drawing/2014/main" id="{A0DCB922-DE3F-C828-B9AB-B6BBB6193373}"/>
              </a:ext>
            </a:extLst>
          </p:cNvPr>
          <p:cNvPicPr>
            <a:picLocks noChangeAspect="1"/>
          </p:cNvPicPr>
          <p:nvPr/>
        </p:nvPicPr>
        <p:blipFill>
          <a:blip r:embed="rId3"/>
          <a:stretch>
            <a:fillRect/>
          </a:stretch>
        </p:blipFill>
        <p:spPr>
          <a:xfrm rot="20131078">
            <a:off x="1375619" y="3540702"/>
            <a:ext cx="8315590" cy="949528"/>
          </a:xfrm>
          <a:prstGeom prst="rect">
            <a:avLst/>
          </a:prstGeom>
        </p:spPr>
      </p:pic>
      <p:sp>
        <p:nvSpPr>
          <p:cNvPr id="3" name="مربع نص 2">
            <a:extLst>
              <a:ext uri="{FF2B5EF4-FFF2-40B4-BE49-F238E27FC236}">
                <a16:creationId xmlns:a16="http://schemas.microsoft.com/office/drawing/2014/main" id="{29A721DD-D340-6215-B098-AF72EAF61BC3}"/>
              </a:ext>
            </a:extLst>
          </p:cNvPr>
          <p:cNvSpPr txBox="1"/>
          <p:nvPr/>
        </p:nvSpPr>
        <p:spPr>
          <a:xfrm>
            <a:off x="8731405" y="4835723"/>
            <a:ext cx="412595" cy="307777"/>
          </a:xfrm>
          <a:prstGeom prst="rect">
            <a:avLst/>
          </a:prstGeom>
          <a:noFill/>
        </p:spPr>
        <p:txBody>
          <a:bodyPr wrap="square" rtlCol="0">
            <a:spAutoFit/>
          </a:bodyPr>
          <a:lstStyle/>
          <a:p>
            <a:r>
              <a:rPr lang="en-US" b="1" dirty="0"/>
              <a:t>10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40"/>
        <p:cNvGrpSpPr/>
        <p:nvPr/>
      </p:nvGrpSpPr>
      <p:grpSpPr>
        <a:xfrm>
          <a:off x="0" y="0"/>
          <a:ext cx="0" cy="0"/>
          <a:chOff x="0" y="0"/>
          <a:chExt cx="0" cy="0"/>
        </a:xfrm>
      </p:grpSpPr>
      <p:sp>
        <p:nvSpPr>
          <p:cNvPr id="2141" name="Google Shape;2141;p40"/>
          <p:cNvSpPr txBox="1">
            <a:spLocks noGrp="1"/>
          </p:cNvSpPr>
          <p:nvPr>
            <p:ph type="ctrTitle" idx="21"/>
          </p:nvPr>
        </p:nvSpPr>
        <p:spPr>
          <a:xfrm>
            <a:off x="720000" y="342524"/>
            <a:ext cx="7704000" cy="57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Table </a:t>
            </a:r>
            <a:r>
              <a:rPr lang="en" dirty="0">
                <a:solidFill>
                  <a:schemeClr val="tx1"/>
                </a:solidFill>
              </a:rPr>
              <a:t>of Contents</a:t>
            </a:r>
            <a:endParaRPr dirty="0">
              <a:solidFill>
                <a:schemeClr val="tx1"/>
              </a:solidFill>
            </a:endParaRPr>
          </a:p>
        </p:txBody>
      </p:sp>
      <p:pic>
        <p:nvPicPr>
          <p:cNvPr id="2142" name="Google Shape;2142;p40"/>
          <p:cNvPicPr preferRelativeResize="0"/>
          <p:nvPr/>
        </p:nvPicPr>
        <p:blipFill>
          <a:blip r:embed="rId3">
            <a:alphaModFix amt="64000"/>
          </a:blip>
          <a:stretch>
            <a:fillRect/>
          </a:stretch>
        </p:blipFill>
        <p:spPr>
          <a:xfrm>
            <a:off x="776638" y="3588538"/>
            <a:ext cx="842174" cy="708408"/>
          </a:xfrm>
          <a:prstGeom prst="rect">
            <a:avLst/>
          </a:prstGeom>
          <a:noFill/>
          <a:ln>
            <a:noFill/>
          </a:ln>
        </p:spPr>
      </p:pic>
      <p:pic>
        <p:nvPicPr>
          <p:cNvPr id="2143" name="Google Shape;2143;p40"/>
          <p:cNvPicPr preferRelativeResize="0"/>
          <p:nvPr/>
        </p:nvPicPr>
        <p:blipFill>
          <a:blip r:embed="rId4">
            <a:alphaModFix amt="98000"/>
          </a:blip>
          <a:stretch>
            <a:fillRect/>
          </a:stretch>
        </p:blipFill>
        <p:spPr>
          <a:xfrm>
            <a:off x="767061" y="2736885"/>
            <a:ext cx="842174" cy="708408"/>
          </a:xfrm>
          <a:prstGeom prst="rect">
            <a:avLst/>
          </a:prstGeom>
          <a:noFill/>
          <a:ln>
            <a:noFill/>
          </a:ln>
        </p:spPr>
      </p:pic>
      <p:pic>
        <p:nvPicPr>
          <p:cNvPr id="2145" name="Google Shape;2145;p40"/>
          <p:cNvPicPr preferRelativeResize="0"/>
          <p:nvPr/>
        </p:nvPicPr>
        <p:blipFill>
          <a:blip r:embed="rId3">
            <a:alphaModFix amt="64000"/>
          </a:blip>
          <a:stretch>
            <a:fillRect/>
          </a:stretch>
        </p:blipFill>
        <p:spPr>
          <a:xfrm>
            <a:off x="801418" y="899249"/>
            <a:ext cx="842174" cy="708408"/>
          </a:xfrm>
          <a:prstGeom prst="rect">
            <a:avLst/>
          </a:prstGeom>
          <a:noFill/>
          <a:ln>
            <a:noFill/>
          </a:ln>
        </p:spPr>
      </p:pic>
      <p:pic>
        <p:nvPicPr>
          <p:cNvPr id="2147" name="Google Shape;2147;p40"/>
          <p:cNvPicPr preferRelativeResize="0"/>
          <p:nvPr/>
        </p:nvPicPr>
        <p:blipFill>
          <a:blip r:embed="rId4">
            <a:alphaModFix amt="98000"/>
          </a:blip>
          <a:stretch>
            <a:fillRect/>
          </a:stretch>
        </p:blipFill>
        <p:spPr>
          <a:xfrm>
            <a:off x="759925" y="1777413"/>
            <a:ext cx="842174" cy="708408"/>
          </a:xfrm>
          <a:prstGeom prst="rect">
            <a:avLst/>
          </a:prstGeom>
          <a:noFill/>
          <a:ln>
            <a:noFill/>
          </a:ln>
        </p:spPr>
      </p:pic>
      <p:sp>
        <p:nvSpPr>
          <p:cNvPr id="2148" name="Google Shape;2148;p40"/>
          <p:cNvSpPr txBox="1">
            <a:spLocks noGrp="1"/>
          </p:cNvSpPr>
          <p:nvPr>
            <p:ph type="title"/>
          </p:nvPr>
        </p:nvSpPr>
        <p:spPr>
          <a:xfrm>
            <a:off x="705435" y="3703631"/>
            <a:ext cx="1036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04</a:t>
            </a:r>
            <a:endParaRPr dirty="0"/>
          </a:p>
        </p:txBody>
      </p:sp>
      <p:sp>
        <p:nvSpPr>
          <p:cNvPr id="2151" name="Google Shape;2151;p40"/>
          <p:cNvSpPr txBox="1">
            <a:spLocks noGrp="1"/>
          </p:cNvSpPr>
          <p:nvPr>
            <p:ph type="title" idx="4"/>
          </p:nvPr>
        </p:nvSpPr>
        <p:spPr>
          <a:xfrm>
            <a:off x="662612" y="2888905"/>
            <a:ext cx="1036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03</a:t>
            </a:r>
            <a:endParaRPr dirty="0"/>
          </a:p>
        </p:txBody>
      </p:sp>
      <p:sp>
        <p:nvSpPr>
          <p:cNvPr id="2152" name="Google Shape;2152;p40"/>
          <p:cNvSpPr txBox="1">
            <a:spLocks noGrp="1"/>
          </p:cNvSpPr>
          <p:nvPr>
            <p:ph type="title" idx="5"/>
          </p:nvPr>
        </p:nvSpPr>
        <p:spPr>
          <a:xfrm>
            <a:off x="662612" y="984771"/>
            <a:ext cx="1036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01</a:t>
            </a:r>
            <a:endParaRPr dirty="0"/>
          </a:p>
        </p:txBody>
      </p:sp>
      <p:sp>
        <p:nvSpPr>
          <p:cNvPr id="2153" name="Google Shape;2153;p40"/>
          <p:cNvSpPr txBox="1">
            <a:spLocks noGrp="1"/>
          </p:cNvSpPr>
          <p:nvPr>
            <p:ph type="title" idx="6"/>
          </p:nvPr>
        </p:nvSpPr>
        <p:spPr>
          <a:xfrm>
            <a:off x="662612" y="1920181"/>
            <a:ext cx="1036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
        <p:nvSpPr>
          <p:cNvPr id="2160" name="Google Shape;2160;p40"/>
          <p:cNvSpPr txBox="1">
            <a:spLocks noGrp="1"/>
          </p:cNvSpPr>
          <p:nvPr>
            <p:ph type="ctrTitle" idx="15"/>
          </p:nvPr>
        </p:nvSpPr>
        <p:spPr>
          <a:xfrm>
            <a:off x="1755232" y="3782578"/>
            <a:ext cx="1821000" cy="450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2200" dirty="0"/>
              <a:t>Conclusion</a:t>
            </a:r>
            <a:endParaRPr sz="2200" dirty="0"/>
          </a:p>
        </p:txBody>
      </p:sp>
      <p:sp>
        <p:nvSpPr>
          <p:cNvPr id="2162" name="Google Shape;2162;p40"/>
          <p:cNvSpPr txBox="1">
            <a:spLocks noGrp="1"/>
          </p:cNvSpPr>
          <p:nvPr>
            <p:ph type="ctrTitle" idx="17"/>
          </p:nvPr>
        </p:nvSpPr>
        <p:spPr>
          <a:xfrm>
            <a:off x="1764499" y="1135922"/>
            <a:ext cx="2083942" cy="541632"/>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2200" dirty="0"/>
              <a:t>Introduction</a:t>
            </a:r>
            <a:endParaRPr sz="2200" dirty="0"/>
          </a:p>
        </p:txBody>
      </p:sp>
      <p:sp>
        <p:nvSpPr>
          <p:cNvPr id="2164" name="Google Shape;2164;p40"/>
          <p:cNvSpPr txBox="1">
            <a:spLocks noGrp="1"/>
          </p:cNvSpPr>
          <p:nvPr>
            <p:ph type="ctrTitle" idx="19"/>
          </p:nvPr>
        </p:nvSpPr>
        <p:spPr>
          <a:xfrm>
            <a:off x="1321311" y="2121335"/>
            <a:ext cx="7251630" cy="1322451"/>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2200" dirty="0">
                <a:solidFill>
                  <a:schemeClr val="bg2"/>
                </a:solidFill>
                <a:latin typeface="Overpass Black" panose="020B0604020202020204" charset="0"/>
                <a:ea typeface="Open Sans" panose="020B0606030504020204" pitchFamily="34" charset="0"/>
                <a:cs typeface="Open Sans" panose="020B0606030504020204" pitchFamily="34" charset="0"/>
              </a:rPr>
              <a:t>The difference between public &amp; private sector</a:t>
            </a:r>
            <a:endParaRPr sz="2200" dirty="0"/>
          </a:p>
        </p:txBody>
      </p:sp>
      <p:sp>
        <p:nvSpPr>
          <p:cNvPr id="17" name="عنوان 16">
            <a:extLst>
              <a:ext uri="{FF2B5EF4-FFF2-40B4-BE49-F238E27FC236}">
                <a16:creationId xmlns:a16="http://schemas.microsoft.com/office/drawing/2014/main" id="{2CA9E690-8E62-B35C-D9FC-C6B0294D61C2}"/>
              </a:ext>
            </a:extLst>
          </p:cNvPr>
          <p:cNvSpPr>
            <a:spLocks noGrp="1"/>
          </p:cNvSpPr>
          <p:nvPr>
            <p:ph type="ctrTitle" idx="7"/>
          </p:nvPr>
        </p:nvSpPr>
        <p:spPr>
          <a:xfrm>
            <a:off x="1766383" y="4464393"/>
            <a:ext cx="1821000" cy="450000"/>
          </a:xfrm>
        </p:spPr>
        <p:txBody>
          <a:bodyPr/>
          <a:lstStyle/>
          <a:p>
            <a:r>
              <a:rPr lang="en-US" sz="2200" dirty="0"/>
              <a:t>References</a:t>
            </a:r>
          </a:p>
        </p:txBody>
      </p:sp>
      <p:pic>
        <p:nvPicPr>
          <p:cNvPr id="18" name="صورة 17">
            <a:extLst>
              <a:ext uri="{FF2B5EF4-FFF2-40B4-BE49-F238E27FC236}">
                <a16:creationId xmlns:a16="http://schemas.microsoft.com/office/drawing/2014/main" id="{6F9E771A-70C8-F620-D82C-0E02C711FE95}"/>
              </a:ext>
            </a:extLst>
          </p:cNvPr>
          <p:cNvPicPr>
            <a:picLocks noChangeAspect="1"/>
          </p:cNvPicPr>
          <p:nvPr/>
        </p:nvPicPr>
        <p:blipFill>
          <a:blip r:embed="rId5"/>
          <a:stretch>
            <a:fillRect/>
          </a:stretch>
        </p:blipFill>
        <p:spPr>
          <a:xfrm rot="1856683">
            <a:off x="5949360" y="3191302"/>
            <a:ext cx="3474971" cy="2640973"/>
          </a:xfrm>
          <a:prstGeom prst="rect">
            <a:avLst/>
          </a:prstGeom>
        </p:spPr>
      </p:pic>
      <p:pic>
        <p:nvPicPr>
          <p:cNvPr id="19" name="صورة 18">
            <a:extLst>
              <a:ext uri="{FF2B5EF4-FFF2-40B4-BE49-F238E27FC236}">
                <a16:creationId xmlns:a16="http://schemas.microsoft.com/office/drawing/2014/main" id="{11602FBF-7506-E4B8-874E-5DB0748C6B85}"/>
              </a:ext>
            </a:extLst>
          </p:cNvPr>
          <p:cNvPicPr>
            <a:picLocks noChangeAspect="1"/>
          </p:cNvPicPr>
          <p:nvPr/>
        </p:nvPicPr>
        <p:blipFill>
          <a:blip r:embed="rId6"/>
          <a:stretch>
            <a:fillRect/>
          </a:stretch>
        </p:blipFill>
        <p:spPr>
          <a:xfrm rot="3288909">
            <a:off x="5465050" y="2648838"/>
            <a:ext cx="2513315" cy="4483305"/>
          </a:xfrm>
          <a:prstGeom prst="rect">
            <a:avLst/>
          </a:prstGeom>
        </p:spPr>
      </p:pic>
      <p:sp>
        <p:nvSpPr>
          <p:cNvPr id="2" name="مربع نص 1">
            <a:extLst>
              <a:ext uri="{FF2B5EF4-FFF2-40B4-BE49-F238E27FC236}">
                <a16:creationId xmlns:a16="http://schemas.microsoft.com/office/drawing/2014/main" id="{DCB1BE08-F857-CA98-B4B5-821EC3AEC8C4}"/>
              </a:ext>
            </a:extLst>
          </p:cNvPr>
          <p:cNvSpPr txBox="1"/>
          <p:nvPr/>
        </p:nvSpPr>
        <p:spPr>
          <a:xfrm>
            <a:off x="8744004" y="4854198"/>
            <a:ext cx="399996" cy="307777"/>
          </a:xfrm>
          <a:prstGeom prst="rect">
            <a:avLst/>
          </a:prstGeom>
          <a:noFill/>
        </p:spPr>
        <p:txBody>
          <a:bodyPr wrap="square" rtlCol="0">
            <a:spAutoFit/>
          </a:bodyPr>
          <a:lstStyle/>
          <a:p>
            <a:r>
              <a:rPr lang="en-US" b="1" dirty="0"/>
              <a:t>02</a:t>
            </a:r>
          </a:p>
        </p:txBody>
      </p:sp>
      <p:sp>
        <p:nvSpPr>
          <p:cNvPr id="3" name="مربع نص 2">
            <a:extLst>
              <a:ext uri="{FF2B5EF4-FFF2-40B4-BE49-F238E27FC236}">
                <a16:creationId xmlns:a16="http://schemas.microsoft.com/office/drawing/2014/main" id="{8B78068C-E5F9-B80C-D8FC-4B76D6A01A85}"/>
              </a:ext>
            </a:extLst>
          </p:cNvPr>
          <p:cNvSpPr txBox="1"/>
          <p:nvPr/>
        </p:nvSpPr>
        <p:spPr>
          <a:xfrm>
            <a:off x="1602099" y="1980784"/>
            <a:ext cx="6212087" cy="430887"/>
          </a:xfrm>
          <a:prstGeom prst="rect">
            <a:avLst/>
          </a:prstGeom>
          <a:noFill/>
        </p:spPr>
        <p:txBody>
          <a:bodyPr wrap="square" rtlCol="0">
            <a:spAutoFit/>
          </a:bodyPr>
          <a:lstStyle/>
          <a:p>
            <a:r>
              <a:rPr lang="en-US" sz="2200" dirty="0">
                <a:solidFill>
                  <a:schemeClr val="bg2"/>
                </a:solidFill>
                <a:latin typeface="Overpass Black" panose="020B0604020202020204" charset="0"/>
              </a:rPr>
              <a:t> The definitions of private &amp; public sector</a:t>
            </a:r>
          </a:p>
        </p:txBody>
      </p:sp>
      <p:pic>
        <p:nvPicPr>
          <p:cNvPr id="4" name="صورة 3">
            <a:extLst>
              <a:ext uri="{FF2B5EF4-FFF2-40B4-BE49-F238E27FC236}">
                <a16:creationId xmlns:a16="http://schemas.microsoft.com/office/drawing/2014/main" id="{0B477A31-AB21-EBE8-31B5-173EA5F9B329}"/>
              </a:ext>
            </a:extLst>
          </p:cNvPr>
          <p:cNvPicPr>
            <a:picLocks noChangeAspect="1"/>
          </p:cNvPicPr>
          <p:nvPr/>
        </p:nvPicPr>
        <p:blipFill>
          <a:blip r:embed="rId7"/>
          <a:stretch>
            <a:fillRect/>
          </a:stretch>
        </p:blipFill>
        <p:spPr>
          <a:xfrm>
            <a:off x="767914" y="4335794"/>
            <a:ext cx="841321" cy="707197"/>
          </a:xfrm>
          <a:prstGeom prst="rect">
            <a:avLst/>
          </a:prstGeom>
        </p:spPr>
      </p:pic>
      <p:sp>
        <p:nvSpPr>
          <p:cNvPr id="5" name="مربع نص 4">
            <a:extLst>
              <a:ext uri="{FF2B5EF4-FFF2-40B4-BE49-F238E27FC236}">
                <a16:creationId xmlns:a16="http://schemas.microsoft.com/office/drawing/2014/main" id="{C504D986-166D-6543-3F59-A77401020548}"/>
              </a:ext>
            </a:extLst>
          </p:cNvPr>
          <p:cNvSpPr txBox="1"/>
          <p:nvPr/>
        </p:nvSpPr>
        <p:spPr>
          <a:xfrm>
            <a:off x="875653" y="4520893"/>
            <a:ext cx="726446" cy="477054"/>
          </a:xfrm>
          <a:prstGeom prst="rect">
            <a:avLst/>
          </a:prstGeom>
          <a:noFill/>
        </p:spPr>
        <p:txBody>
          <a:bodyPr wrap="square" rtlCol="0">
            <a:spAutoFit/>
          </a:bodyPr>
          <a:lstStyle/>
          <a:p>
            <a:r>
              <a:rPr lang="en-US" sz="2500" b="1" dirty="0">
                <a:solidFill>
                  <a:schemeClr val="bg2"/>
                </a:solidFill>
                <a:latin typeface="Overpass Black" panose="020B0604020202020204" charset="0"/>
              </a:rPr>
              <a:t>05</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85"/>
        <p:cNvGrpSpPr/>
        <p:nvPr/>
      </p:nvGrpSpPr>
      <p:grpSpPr>
        <a:xfrm>
          <a:off x="0" y="0"/>
          <a:ext cx="0" cy="0"/>
          <a:chOff x="0" y="0"/>
          <a:chExt cx="0" cy="0"/>
        </a:xfrm>
      </p:grpSpPr>
      <p:sp>
        <p:nvSpPr>
          <p:cNvPr id="2188" name="Google Shape;2188;p43"/>
          <p:cNvSpPr txBox="1">
            <a:spLocks noGrp="1"/>
          </p:cNvSpPr>
          <p:nvPr>
            <p:ph type="ctrTitle"/>
          </p:nvPr>
        </p:nvSpPr>
        <p:spPr>
          <a:xfrm>
            <a:off x="2136110" y="1038144"/>
            <a:ext cx="4427034" cy="792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500" dirty="0">
                <a:solidFill>
                  <a:schemeClr val="bg2"/>
                </a:solidFill>
              </a:rPr>
              <a:t>Introduction</a:t>
            </a:r>
            <a:endParaRPr sz="4500" dirty="0">
              <a:solidFill>
                <a:schemeClr val="bg2"/>
              </a:solidFill>
            </a:endParaRPr>
          </a:p>
        </p:txBody>
      </p:sp>
      <p:pic>
        <p:nvPicPr>
          <p:cNvPr id="4" name="صورة 3">
            <a:extLst>
              <a:ext uri="{FF2B5EF4-FFF2-40B4-BE49-F238E27FC236}">
                <a16:creationId xmlns:a16="http://schemas.microsoft.com/office/drawing/2014/main" id="{4E71FF07-BA8E-BC92-598F-C4EC57F0820F}"/>
              </a:ext>
            </a:extLst>
          </p:cNvPr>
          <p:cNvPicPr>
            <a:picLocks noChangeAspect="1"/>
          </p:cNvPicPr>
          <p:nvPr/>
        </p:nvPicPr>
        <p:blipFill>
          <a:blip r:embed="rId3"/>
          <a:stretch>
            <a:fillRect/>
          </a:stretch>
        </p:blipFill>
        <p:spPr>
          <a:xfrm>
            <a:off x="734117" y="271101"/>
            <a:ext cx="1401993" cy="1191695"/>
          </a:xfrm>
          <a:prstGeom prst="rect">
            <a:avLst/>
          </a:prstGeom>
        </p:spPr>
      </p:pic>
      <p:sp>
        <p:nvSpPr>
          <p:cNvPr id="7" name="مربع نص 6">
            <a:extLst>
              <a:ext uri="{FF2B5EF4-FFF2-40B4-BE49-F238E27FC236}">
                <a16:creationId xmlns:a16="http://schemas.microsoft.com/office/drawing/2014/main" id="{8AAE9DE5-4A93-53F5-8AF4-6EF94DEFC161}"/>
              </a:ext>
            </a:extLst>
          </p:cNvPr>
          <p:cNvSpPr txBox="1"/>
          <p:nvPr/>
        </p:nvSpPr>
        <p:spPr>
          <a:xfrm>
            <a:off x="890240" y="478745"/>
            <a:ext cx="1371600" cy="1015663"/>
          </a:xfrm>
          <a:prstGeom prst="rect">
            <a:avLst/>
          </a:prstGeom>
          <a:noFill/>
        </p:spPr>
        <p:txBody>
          <a:bodyPr wrap="square" rtlCol="0">
            <a:spAutoFit/>
          </a:bodyPr>
          <a:lstStyle/>
          <a:p>
            <a:r>
              <a:rPr lang="en-US" sz="6000" b="0" i="0" u="none" strike="noStrike" cap="none" dirty="0">
                <a:solidFill>
                  <a:schemeClr val="tx1">
                    <a:lumMod val="50000"/>
                  </a:schemeClr>
                </a:solidFill>
                <a:latin typeface="Overpass Black" panose="020B0604020202020204" charset="0"/>
                <a:sym typeface="Arial"/>
              </a:rPr>
              <a:t>01</a:t>
            </a:r>
            <a:endParaRPr lang="ar-SA" sz="6000" b="0" i="0" u="none" strike="noStrike" cap="none" dirty="0">
              <a:solidFill>
                <a:schemeClr val="tx1">
                  <a:lumMod val="50000"/>
                </a:schemeClr>
              </a:solidFill>
              <a:latin typeface="Overpass Black" panose="020B0604020202020204" charset="0"/>
              <a:sym typeface="Arial"/>
            </a:endParaRPr>
          </a:p>
        </p:txBody>
      </p:sp>
      <p:sp>
        <p:nvSpPr>
          <p:cNvPr id="2" name="مربع نص 1">
            <a:extLst>
              <a:ext uri="{FF2B5EF4-FFF2-40B4-BE49-F238E27FC236}">
                <a16:creationId xmlns:a16="http://schemas.microsoft.com/office/drawing/2014/main" id="{0B57A6ED-2FE6-81AB-EA2D-EEF4CDA60CCC}"/>
              </a:ext>
            </a:extLst>
          </p:cNvPr>
          <p:cNvSpPr txBox="1"/>
          <p:nvPr/>
        </p:nvSpPr>
        <p:spPr>
          <a:xfrm>
            <a:off x="8756725" y="4835723"/>
            <a:ext cx="387275" cy="307777"/>
          </a:xfrm>
          <a:prstGeom prst="rect">
            <a:avLst/>
          </a:prstGeom>
          <a:noFill/>
        </p:spPr>
        <p:txBody>
          <a:bodyPr wrap="square" rtlCol="0">
            <a:spAutoFit/>
          </a:bodyPr>
          <a:lstStyle/>
          <a:p>
            <a:r>
              <a:rPr lang="en-US" b="1" dirty="0"/>
              <a:t>03</a:t>
            </a:r>
          </a:p>
        </p:txBody>
      </p:sp>
      <p:sp>
        <p:nvSpPr>
          <p:cNvPr id="3" name="مربع نص 2">
            <a:extLst>
              <a:ext uri="{FF2B5EF4-FFF2-40B4-BE49-F238E27FC236}">
                <a16:creationId xmlns:a16="http://schemas.microsoft.com/office/drawing/2014/main" id="{56A6B9BC-1C33-99F6-4868-4F8290D87E46}"/>
              </a:ext>
            </a:extLst>
          </p:cNvPr>
          <p:cNvSpPr txBox="1"/>
          <p:nvPr/>
        </p:nvSpPr>
        <p:spPr>
          <a:xfrm>
            <a:off x="1068331" y="2173435"/>
            <a:ext cx="6843131" cy="1631216"/>
          </a:xfrm>
          <a:prstGeom prst="rect">
            <a:avLst/>
          </a:prstGeom>
          <a:noFill/>
        </p:spPr>
        <p:txBody>
          <a:bodyPr wrap="square" rtlCol="0">
            <a:spAutoFit/>
          </a:bodyPr>
          <a:lstStyle/>
          <a:p>
            <a:pPr marL="342900" indent="-342900">
              <a:buFont typeface="Arial" panose="020B0604020202020204" pitchFamily="34" charset="0"/>
              <a:buChar char="•"/>
            </a:pPr>
            <a:r>
              <a:rPr lang="en-US" sz="2000" dirty="0">
                <a:solidFill>
                  <a:schemeClr val="tx1"/>
                </a:solidFill>
                <a:latin typeface="Open Sans" panose="020B0606030504020204" pitchFamily="34" charset="0"/>
                <a:ea typeface="Open Sans" panose="020B0606030504020204" pitchFamily="34" charset="0"/>
                <a:cs typeface="Open Sans" panose="020B0606030504020204" pitchFamily="34" charset="0"/>
              </a:rPr>
              <a:t>The public and private sectors are two special areas of the economy that work differently and serve different purposes. Understanding the differences between these two sectors is important for individuals, businesses, and governments.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69"/>
        <p:cNvGrpSpPr/>
        <p:nvPr/>
      </p:nvGrpSpPr>
      <p:grpSpPr>
        <a:xfrm>
          <a:off x="0" y="0"/>
          <a:ext cx="0" cy="0"/>
          <a:chOff x="0" y="0"/>
          <a:chExt cx="0" cy="0"/>
        </a:xfrm>
      </p:grpSpPr>
      <p:sp>
        <p:nvSpPr>
          <p:cNvPr id="2172" name="Google Shape;2172;p41"/>
          <p:cNvSpPr/>
          <p:nvPr/>
        </p:nvSpPr>
        <p:spPr>
          <a:xfrm>
            <a:off x="4566955" y="-2521549"/>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 name="Google Shape;2173;p41"/>
          <p:cNvSpPr txBox="1">
            <a:spLocks noGrp="1"/>
          </p:cNvSpPr>
          <p:nvPr>
            <p:ph type="ctrTitle"/>
          </p:nvPr>
        </p:nvSpPr>
        <p:spPr>
          <a:xfrm>
            <a:off x="1837914" y="809140"/>
            <a:ext cx="7480433" cy="1593392"/>
          </a:xfrm>
          <a:prstGeom prst="rect">
            <a:avLst/>
          </a:prstGeom>
        </p:spPr>
        <p:txBody>
          <a:bodyPr spcFirstLastPara="1" wrap="square" lIns="91425" tIns="91425" rIns="91425" bIns="91425" anchor="ctr" anchorCtr="0">
            <a:noAutofit/>
          </a:bodyPr>
          <a:lstStyle/>
          <a:p>
            <a:r>
              <a:rPr lang="en-US" sz="3500" b="0" i="0" dirty="0">
                <a:solidFill>
                  <a:schemeClr val="bg2"/>
                </a:solidFill>
                <a:effectLst/>
                <a:latin typeface="Overpass Black" panose="020B0604020202020204" charset="0"/>
                <a:ea typeface="Open Sans" panose="020B0606030504020204" pitchFamily="34" charset="0"/>
                <a:cs typeface="Open Sans" panose="020B0606030504020204" pitchFamily="34" charset="0"/>
              </a:rPr>
              <a:t>What Is the </a:t>
            </a:r>
            <a:r>
              <a:rPr lang="en-US" sz="3500" dirty="0">
                <a:solidFill>
                  <a:schemeClr val="bg2"/>
                </a:solidFill>
              </a:rPr>
              <a:t>public sector </a:t>
            </a:r>
            <a:r>
              <a:rPr lang="en-US" sz="3500" b="0" i="0" dirty="0">
                <a:solidFill>
                  <a:schemeClr val="bg2"/>
                </a:solidFill>
                <a:effectLst/>
                <a:latin typeface="Overpass Black" panose="020B0604020202020204" charset="0"/>
                <a:ea typeface="Open Sans" panose="020B0606030504020204" pitchFamily="34" charset="0"/>
                <a:cs typeface="Open Sans" panose="020B0606030504020204" pitchFamily="34" charset="0"/>
              </a:rPr>
              <a:t>?</a:t>
            </a:r>
            <a:r>
              <a:rPr lang="en-US" sz="3500" b="0" i="0" dirty="0">
                <a:solidFill>
                  <a:srgbClr val="1D1F24"/>
                </a:solidFill>
                <a:effectLst/>
                <a:latin typeface="Overpass Black" panose="020B0604020202020204" charset="0"/>
                <a:ea typeface="Open Sans" panose="020B0606030504020204" pitchFamily="34" charset="0"/>
                <a:cs typeface="Open Sans" panose="020B0606030504020204" pitchFamily="34" charset="0"/>
              </a:rPr>
              <a:t/>
            </a:r>
            <a:br>
              <a:rPr lang="en-US" sz="3500" b="0" i="0" dirty="0">
                <a:solidFill>
                  <a:srgbClr val="1D1F24"/>
                </a:solidFill>
                <a:effectLst/>
                <a:latin typeface="Overpass Black" panose="020B0604020202020204" charset="0"/>
                <a:ea typeface="Open Sans" panose="020B0606030504020204" pitchFamily="34" charset="0"/>
                <a:cs typeface="Open Sans" panose="020B0606030504020204" pitchFamily="34" charset="0"/>
              </a:rPr>
            </a:br>
            <a:endParaRPr sz="3500" dirty="0">
              <a:latin typeface="Overpass Black" panose="020B0604020202020204" charset="0"/>
              <a:ea typeface="Open Sans" panose="020B0606030504020204" pitchFamily="34" charset="0"/>
              <a:cs typeface="Open Sans" panose="020B0606030504020204" pitchFamily="34" charset="0"/>
            </a:endParaRPr>
          </a:p>
        </p:txBody>
      </p:sp>
      <p:sp>
        <p:nvSpPr>
          <p:cNvPr id="3" name="عنوان فرعي 2">
            <a:extLst>
              <a:ext uri="{FF2B5EF4-FFF2-40B4-BE49-F238E27FC236}">
                <a16:creationId xmlns:a16="http://schemas.microsoft.com/office/drawing/2014/main" id="{10E27AB5-869E-B971-F38F-7B442146C4EC}"/>
              </a:ext>
            </a:extLst>
          </p:cNvPr>
          <p:cNvSpPr>
            <a:spLocks noGrp="1"/>
          </p:cNvSpPr>
          <p:nvPr>
            <p:ph type="subTitle" idx="1"/>
          </p:nvPr>
        </p:nvSpPr>
        <p:spPr>
          <a:xfrm>
            <a:off x="476713" y="1706142"/>
            <a:ext cx="7574467" cy="2349787"/>
          </a:xfrm>
        </p:spPr>
        <p:txBody>
          <a:bodyPr/>
          <a:lstStyle/>
          <a:p>
            <a:pPr marL="482600" indent="-342900">
              <a:buFont typeface="Arial" panose="020B0604020202020204" pitchFamily="34" charset="0"/>
              <a:buChar char="•"/>
            </a:pPr>
            <a:r>
              <a:rPr lang="en-US" sz="2400" dirty="0">
                <a:solidFill>
                  <a:schemeClr val="tx1"/>
                </a:solidFill>
              </a:rPr>
              <a:t>The public sector is a part of the economy that consists of government entities. It is responsible for providing services and managing resources to citizens, businesses, and other organizations. </a:t>
            </a:r>
          </a:p>
        </p:txBody>
      </p:sp>
      <p:sp>
        <p:nvSpPr>
          <p:cNvPr id="2" name="مربع نص 1">
            <a:extLst>
              <a:ext uri="{FF2B5EF4-FFF2-40B4-BE49-F238E27FC236}">
                <a16:creationId xmlns:a16="http://schemas.microsoft.com/office/drawing/2014/main" id="{08FB564A-DC63-1748-7FCD-48399CAF88BF}"/>
              </a:ext>
            </a:extLst>
          </p:cNvPr>
          <p:cNvSpPr txBox="1"/>
          <p:nvPr/>
        </p:nvSpPr>
        <p:spPr>
          <a:xfrm>
            <a:off x="8764858" y="4835723"/>
            <a:ext cx="397372" cy="307777"/>
          </a:xfrm>
          <a:prstGeom prst="rect">
            <a:avLst/>
          </a:prstGeom>
          <a:noFill/>
        </p:spPr>
        <p:txBody>
          <a:bodyPr wrap="square" rtlCol="0">
            <a:spAutoFit/>
          </a:bodyPr>
          <a:lstStyle/>
          <a:p>
            <a:r>
              <a:rPr lang="en-US" b="1" dirty="0"/>
              <a:t>04</a:t>
            </a:r>
          </a:p>
        </p:txBody>
      </p:sp>
      <p:pic>
        <p:nvPicPr>
          <p:cNvPr id="5" name="صورة 4">
            <a:extLst>
              <a:ext uri="{FF2B5EF4-FFF2-40B4-BE49-F238E27FC236}">
                <a16:creationId xmlns:a16="http://schemas.microsoft.com/office/drawing/2014/main" id="{955F70B2-E515-0278-FD8A-FB197BDAA1C7}"/>
              </a:ext>
            </a:extLst>
          </p:cNvPr>
          <p:cNvPicPr>
            <a:picLocks noChangeAspect="1"/>
          </p:cNvPicPr>
          <p:nvPr/>
        </p:nvPicPr>
        <p:blipFill>
          <a:blip r:embed="rId3"/>
          <a:stretch>
            <a:fillRect/>
          </a:stretch>
        </p:blipFill>
        <p:spPr>
          <a:xfrm>
            <a:off x="510606" y="142179"/>
            <a:ext cx="1341236" cy="1140051"/>
          </a:xfrm>
          <a:prstGeom prst="rect">
            <a:avLst/>
          </a:prstGeom>
        </p:spPr>
      </p:pic>
      <p:sp>
        <p:nvSpPr>
          <p:cNvPr id="6" name="مربع نص 5">
            <a:extLst>
              <a:ext uri="{FF2B5EF4-FFF2-40B4-BE49-F238E27FC236}">
                <a16:creationId xmlns:a16="http://schemas.microsoft.com/office/drawing/2014/main" id="{784E7A29-2DBD-FA5F-9764-8614B1EB5B7E}"/>
              </a:ext>
            </a:extLst>
          </p:cNvPr>
          <p:cNvSpPr txBox="1"/>
          <p:nvPr/>
        </p:nvSpPr>
        <p:spPr>
          <a:xfrm>
            <a:off x="706197" y="449411"/>
            <a:ext cx="1131717" cy="707886"/>
          </a:xfrm>
          <a:prstGeom prst="rect">
            <a:avLst/>
          </a:prstGeom>
          <a:noFill/>
        </p:spPr>
        <p:txBody>
          <a:bodyPr wrap="square" rtlCol="0">
            <a:spAutoFit/>
          </a:bodyPr>
          <a:lstStyle/>
          <a:p>
            <a:r>
              <a:rPr lang="en-US" sz="4000" b="1" dirty="0">
                <a:latin typeface="Overpass Black" panose="020B0604020202020204" charset="0"/>
              </a:rPr>
              <a:t>02 </a:t>
            </a:r>
            <a:r>
              <a:rPr lang="en-US" sz="1600" b="1" dirty="0">
                <a:latin typeface="Overpass Black" panose="020B0604020202020204" charset="0"/>
              </a:rPr>
              <a:t>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803"/>
        <p:cNvGrpSpPr/>
        <p:nvPr/>
      </p:nvGrpSpPr>
      <p:grpSpPr>
        <a:xfrm>
          <a:off x="0" y="0"/>
          <a:ext cx="0" cy="0"/>
          <a:chOff x="0" y="0"/>
          <a:chExt cx="0" cy="0"/>
        </a:xfrm>
      </p:grpSpPr>
      <p:sp>
        <p:nvSpPr>
          <p:cNvPr id="2804" name="Google Shape;2804;p64"/>
          <p:cNvSpPr txBox="1">
            <a:spLocks noGrp="1"/>
          </p:cNvSpPr>
          <p:nvPr>
            <p:ph type="title"/>
          </p:nvPr>
        </p:nvSpPr>
        <p:spPr>
          <a:xfrm>
            <a:off x="2170087" y="840383"/>
            <a:ext cx="6255836" cy="1310228"/>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3500" b="0" i="0" dirty="0">
                <a:solidFill>
                  <a:schemeClr val="bg2"/>
                </a:solidFill>
                <a:effectLst/>
                <a:latin typeface="Overpass Black" panose="020B0604020202020204" charset="0"/>
                <a:ea typeface="Open Sans" panose="020B0606030504020204" pitchFamily="34" charset="0"/>
                <a:cs typeface="Open Sans" panose="020B0606030504020204" pitchFamily="34" charset="0"/>
              </a:rPr>
              <a:t>What Is the </a:t>
            </a:r>
            <a:r>
              <a:rPr lang="en-US" sz="3500" dirty="0">
                <a:solidFill>
                  <a:schemeClr val="bg2"/>
                </a:solidFill>
              </a:rPr>
              <a:t>private sector </a:t>
            </a:r>
            <a:r>
              <a:rPr lang="en-US" sz="3500" b="0" i="0" dirty="0">
                <a:solidFill>
                  <a:schemeClr val="bg2"/>
                </a:solidFill>
                <a:effectLst/>
                <a:latin typeface="Overpass Black" panose="020B0604020202020204" charset="0"/>
                <a:ea typeface="Open Sans" panose="020B0606030504020204" pitchFamily="34" charset="0"/>
                <a:cs typeface="Open Sans" panose="020B0606030504020204" pitchFamily="34" charset="0"/>
              </a:rPr>
              <a:t>?</a:t>
            </a:r>
            <a:br>
              <a:rPr lang="en-US" sz="3500" b="0" i="0" dirty="0">
                <a:solidFill>
                  <a:schemeClr val="bg2"/>
                </a:solidFill>
                <a:effectLst/>
                <a:latin typeface="Overpass Black" panose="020B0604020202020204" charset="0"/>
                <a:ea typeface="Open Sans" panose="020B0606030504020204" pitchFamily="34" charset="0"/>
                <a:cs typeface="Open Sans" panose="020B0606030504020204" pitchFamily="34" charset="0"/>
              </a:rPr>
            </a:br>
            <a:endParaRPr sz="3500" dirty="0">
              <a:solidFill>
                <a:schemeClr val="bg2"/>
              </a:solidFill>
            </a:endParaRPr>
          </a:p>
        </p:txBody>
      </p:sp>
      <p:sp>
        <p:nvSpPr>
          <p:cNvPr id="2805" name="Google Shape;2805;p64"/>
          <p:cNvSpPr txBox="1">
            <a:spLocks noGrp="1"/>
          </p:cNvSpPr>
          <p:nvPr>
            <p:ph type="subTitle" idx="1"/>
          </p:nvPr>
        </p:nvSpPr>
        <p:spPr>
          <a:xfrm>
            <a:off x="1136686" y="1959815"/>
            <a:ext cx="7171779" cy="2434621"/>
          </a:xfrm>
          <a:prstGeom prst="rect">
            <a:avLst/>
          </a:prstGeom>
        </p:spPr>
        <p:txBody>
          <a:bodyPr spcFirstLastPara="1" wrap="square" lIns="91425" tIns="91425" rIns="91425" bIns="91425" anchor="t" anchorCtr="0">
            <a:noAutofit/>
          </a:bodyPr>
          <a:lstStyle/>
          <a:p>
            <a:pPr marL="342900" lvl="0" indent="-342900" algn="l" rtl="0">
              <a:spcBef>
                <a:spcPts val="0"/>
              </a:spcBef>
              <a:spcAft>
                <a:spcPts val="0"/>
              </a:spcAft>
              <a:buFont typeface="Arial" panose="020B0604020202020204" pitchFamily="34" charset="0"/>
              <a:buChar char="•"/>
            </a:pPr>
            <a:r>
              <a:rPr lang="en-US" sz="2200" dirty="0">
                <a:solidFill>
                  <a:schemeClr val="tx1"/>
                </a:solidFill>
              </a:rPr>
              <a:t>The private sector is the part of a country's economic system that is run by individuals and companies, rather than a government entity. Most private sector organizations are run with the intention of making profit.</a:t>
            </a:r>
            <a:endParaRPr sz="2200" dirty="0">
              <a:solidFill>
                <a:schemeClr val="tx1"/>
              </a:solidFill>
            </a:endParaRPr>
          </a:p>
        </p:txBody>
      </p:sp>
      <p:pic>
        <p:nvPicPr>
          <p:cNvPr id="2" name="صورة 1">
            <a:extLst>
              <a:ext uri="{FF2B5EF4-FFF2-40B4-BE49-F238E27FC236}">
                <a16:creationId xmlns:a16="http://schemas.microsoft.com/office/drawing/2014/main" id="{47C136E9-F1E0-5151-8006-114E3C594BBF}"/>
              </a:ext>
            </a:extLst>
          </p:cNvPr>
          <p:cNvPicPr>
            <a:picLocks noChangeAspect="1"/>
          </p:cNvPicPr>
          <p:nvPr/>
        </p:nvPicPr>
        <p:blipFill>
          <a:blip r:embed="rId3"/>
          <a:stretch>
            <a:fillRect/>
          </a:stretch>
        </p:blipFill>
        <p:spPr>
          <a:xfrm>
            <a:off x="718077" y="179038"/>
            <a:ext cx="1341236" cy="1140051"/>
          </a:xfrm>
          <a:prstGeom prst="rect">
            <a:avLst/>
          </a:prstGeom>
        </p:spPr>
      </p:pic>
      <p:sp>
        <p:nvSpPr>
          <p:cNvPr id="4" name="مربع نص 3">
            <a:extLst>
              <a:ext uri="{FF2B5EF4-FFF2-40B4-BE49-F238E27FC236}">
                <a16:creationId xmlns:a16="http://schemas.microsoft.com/office/drawing/2014/main" id="{32D93E99-92F2-4DF5-44C6-53EA5FF0CD97}"/>
              </a:ext>
            </a:extLst>
          </p:cNvPr>
          <p:cNvSpPr txBox="1"/>
          <p:nvPr/>
        </p:nvSpPr>
        <p:spPr>
          <a:xfrm>
            <a:off x="8731405" y="4835723"/>
            <a:ext cx="412595" cy="307777"/>
          </a:xfrm>
          <a:prstGeom prst="rect">
            <a:avLst/>
          </a:prstGeom>
          <a:noFill/>
        </p:spPr>
        <p:txBody>
          <a:bodyPr wrap="square" rtlCol="0">
            <a:spAutoFit/>
          </a:bodyPr>
          <a:lstStyle/>
          <a:p>
            <a:r>
              <a:rPr lang="en-US" b="1" dirty="0"/>
              <a:t>05</a:t>
            </a:r>
          </a:p>
        </p:txBody>
      </p:sp>
      <p:sp>
        <p:nvSpPr>
          <p:cNvPr id="5" name="مربع نص 4">
            <a:extLst>
              <a:ext uri="{FF2B5EF4-FFF2-40B4-BE49-F238E27FC236}">
                <a16:creationId xmlns:a16="http://schemas.microsoft.com/office/drawing/2014/main" id="{5A2E917F-73D1-7E3E-E07A-D4F03207826E}"/>
              </a:ext>
            </a:extLst>
          </p:cNvPr>
          <p:cNvSpPr txBox="1"/>
          <p:nvPr/>
        </p:nvSpPr>
        <p:spPr>
          <a:xfrm>
            <a:off x="870096" y="577623"/>
            <a:ext cx="1262068" cy="707886"/>
          </a:xfrm>
          <a:prstGeom prst="rect">
            <a:avLst/>
          </a:prstGeom>
          <a:noFill/>
        </p:spPr>
        <p:txBody>
          <a:bodyPr wrap="square" rtlCol="0">
            <a:spAutoFit/>
          </a:bodyPr>
          <a:lstStyle/>
          <a:p>
            <a:r>
              <a:rPr lang="en-US" sz="4000" b="1" dirty="0">
                <a:latin typeface="Overpass Black" panose="020B0604020202020204" charset="0"/>
              </a:rPr>
              <a:t>02 </a:t>
            </a:r>
            <a:r>
              <a:rPr lang="en-US" sz="1600" b="1" dirty="0">
                <a:latin typeface="Overpass Black" panose="020B0604020202020204" charset="0"/>
              </a:rPr>
              <a:t>B</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46"/>
        <p:cNvGrpSpPr/>
        <p:nvPr/>
      </p:nvGrpSpPr>
      <p:grpSpPr>
        <a:xfrm>
          <a:off x="0" y="0"/>
          <a:ext cx="0" cy="0"/>
          <a:chOff x="0" y="0"/>
          <a:chExt cx="0" cy="0"/>
        </a:xfrm>
      </p:grpSpPr>
      <p:sp>
        <p:nvSpPr>
          <p:cNvPr id="2248" name="Google Shape;2248;p46"/>
          <p:cNvSpPr txBox="1">
            <a:spLocks noGrp="1"/>
          </p:cNvSpPr>
          <p:nvPr>
            <p:ph type="subTitle" idx="1"/>
          </p:nvPr>
        </p:nvSpPr>
        <p:spPr>
          <a:xfrm>
            <a:off x="1249566" y="1816107"/>
            <a:ext cx="7203058" cy="2244327"/>
          </a:xfrm>
          <a:prstGeom prst="rect">
            <a:avLst/>
          </a:prstGeom>
        </p:spPr>
        <p:txBody>
          <a:bodyPr spcFirstLastPara="1" wrap="square" lIns="91425" tIns="91425" rIns="91425" bIns="91425" anchor="ctr" anchorCtr="0">
            <a:noAutofit/>
          </a:bodyPr>
          <a:lstStyle/>
          <a:p>
            <a:pPr marL="342900" lvl="0" indent="-342900" algn="l" rtl="0">
              <a:spcBef>
                <a:spcPts val="0"/>
              </a:spcBef>
              <a:spcAft>
                <a:spcPts val="0"/>
              </a:spcAft>
              <a:buFont typeface="Arial" panose="020B0604020202020204" pitchFamily="34" charset="0"/>
              <a:buChar char="•"/>
            </a:pPr>
            <a:r>
              <a:rPr lang="en-US" dirty="0">
                <a:solidFill>
                  <a:schemeClr val="tx1"/>
                </a:solidFill>
              </a:rPr>
              <a:t>The main difference between the two sectors is that the public sector is primarily focused on serving the public interest, while the private sector is primarily focused on generating profits for its owners or shareholders.</a:t>
            </a:r>
            <a:endParaRPr dirty="0">
              <a:solidFill>
                <a:schemeClr val="tx1"/>
              </a:solidFill>
            </a:endParaRPr>
          </a:p>
        </p:txBody>
      </p:sp>
      <p:sp>
        <p:nvSpPr>
          <p:cNvPr id="4" name="مربع نص 3">
            <a:extLst>
              <a:ext uri="{FF2B5EF4-FFF2-40B4-BE49-F238E27FC236}">
                <a16:creationId xmlns:a16="http://schemas.microsoft.com/office/drawing/2014/main" id="{DB08841F-61C9-81B2-BB07-94A1DB0CA8C3}"/>
              </a:ext>
            </a:extLst>
          </p:cNvPr>
          <p:cNvSpPr txBox="1"/>
          <p:nvPr/>
        </p:nvSpPr>
        <p:spPr>
          <a:xfrm>
            <a:off x="1739590" y="498290"/>
            <a:ext cx="6423103" cy="1169551"/>
          </a:xfrm>
          <a:prstGeom prst="rect">
            <a:avLst/>
          </a:prstGeom>
          <a:noFill/>
        </p:spPr>
        <p:txBody>
          <a:bodyPr wrap="square" rtlCol="0">
            <a:spAutoFit/>
          </a:bodyPr>
          <a:lstStyle/>
          <a:p>
            <a:pPr algn="ctr"/>
            <a:r>
              <a:rPr lang="en-US" sz="3500" dirty="0">
                <a:solidFill>
                  <a:schemeClr val="bg2"/>
                </a:solidFill>
                <a:latin typeface="Overpass Black" panose="020B0604020202020204" charset="0"/>
                <a:ea typeface="Open Sans" panose="020B0606030504020204" pitchFamily="34" charset="0"/>
                <a:cs typeface="Open Sans" panose="020B0606030504020204" pitchFamily="34" charset="0"/>
              </a:rPr>
              <a:t> The difference between public &amp; private sector</a:t>
            </a:r>
          </a:p>
        </p:txBody>
      </p:sp>
      <p:sp>
        <p:nvSpPr>
          <p:cNvPr id="2" name="مربع نص 1">
            <a:extLst>
              <a:ext uri="{FF2B5EF4-FFF2-40B4-BE49-F238E27FC236}">
                <a16:creationId xmlns:a16="http://schemas.microsoft.com/office/drawing/2014/main" id="{DCB3DB56-4BE0-EE49-4D78-E35AF61365FB}"/>
              </a:ext>
            </a:extLst>
          </p:cNvPr>
          <p:cNvSpPr txBox="1"/>
          <p:nvPr/>
        </p:nvSpPr>
        <p:spPr>
          <a:xfrm>
            <a:off x="8754678" y="4835723"/>
            <a:ext cx="389322" cy="307777"/>
          </a:xfrm>
          <a:prstGeom prst="rect">
            <a:avLst/>
          </a:prstGeom>
          <a:noFill/>
        </p:spPr>
        <p:txBody>
          <a:bodyPr wrap="square" rtlCol="0">
            <a:spAutoFit/>
          </a:bodyPr>
          <a:lstStyle/>
          <a:p>
            <a:r>
              <a:rPr lang="en-US" b="1" dirty="0"/>
              <a:t>06</a:t>
            </a:r>
          </a:p>
        </p:txBody>
      </p:sp>
      <p:pic>
        <p:nvPicPr>
          <p:cNvPr id="3" name="صورة 2">
            <a:extLst>
              <a:ext uri="{FF2B5EF4-FFF2-40B4-BE49-F238E27FC236}">
                <a16:creationId xmlns:a16="http://schemas.microsoft.com/office/drawing/2014/main" id="{594C02F9-6D8E-D365-F257-AA3A5A825B18}"/>
              </a:ext>
            </a:extLst>
          </p:cNvPr>
          <p:cNvPicPr>
            <a:picLocks noChangeAspect="1"/>
          </p:cNvPicPr>
          <p:nvPr/>
        </p:nvPicPr>
        <p:blipFill>
          <a:blip r:embed="rId3"/>
          <a:stretch>
            <a:fillRect/>
          </a:stretch>
        </p:blipFill>
        <p:spPr>
          <a:xfrm>
            <a:off x="510606" y="142179"/>
            <a:ext cx="1341236" cy="1140051"/>
          </a:xfrm>
          <a:prstGeom prst="rect">
            <a:avLst/>
          </a:prstGeom>
        </p:spPr>
      </p:pic>
      <p:sp>
        <p:nvSpPr>
          <p:cNvPr id="5" name="مربع نص 4">
            <a:extLst>
              <a:ext uri="{FF2B5EF4-FFF2-40B4-BE49-F238E27FC236}">
                <a16:creationId xmlns:a16="http://schemas.microsoft.com/office/drawing/2014/main" id="{F60DCE97-68F2-C33E-AFD1-9BAD4717FC14}"/>
              </a:ext>
            </a:extLst>
          </p:cNvPr>
          <p:cNvSpPr txBox="1"/>
          <p:nvPr/>
        </p:nvSpPr>
        <p:spPr>
          <a:xfrm>
            <a:off x="701721" y="479954"/>
            <a:ext cx="959005" cy="707886"/>
          </a:xfrm>
          <a:prstGeom prst="rect">
            <a:avLst/>
          </a:prstGeom>
          <a:noFill/>
        </p:spPr>
        <p:txBody>
          <a:bodyPr wrap="square" rtlCol="0">
            <a:spAutoFit/>
          </a:bodyPr>
          <a:lstStyle/>
          <a:p>
            <a:r>
              <a:rPr lang="en-US" sz="4000" b="1" dirty="0">
                <a:solidFill>
                  <a:schemeClr val="tx1">
                    <a:lumMod val="50000"/>
                  </a:schemeClr>
                </a:solidFill>
                <a:latin typeface="Overpass Black" panose="020B0604020202020204" charset="0"/>
              </a:rPr>
              <a:t>03</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46"/>
        <p:cNvGrpSpPr/>
        <p:nvPr/>
      </p:nvGrpSpPr>
      <p:grpSpPr>
        <a:xfrm>
          <a:off x="0" y="0"/>
          <a:ext cx="0" cy="0"/>
          <a:chOff x="0" y="0"/>
          <a:chExt cx="0" cy="0"/>
        </a:xfrm>
      </p:grpSpPr>
      <p:sp>
        <p:nvSpPr>
          <p:cNvPr id="2" name="مربع نص 1">
            <a:extLst>
              <a:ext uri="{FF2B5EF4-FFF2-40B4-BE49-F238E27FC236}">
                <a16:creationId xmlns:a16="http://schemas.microsoft.com/office/drawing/2014/main" id="{9E0387E7-E3F8-7C62-D41A-F88FB9582C9D}"/>
              </a:ext>
            </a:extLst>
          </p:cNvPr>
          <p:cNvSpPr txBox="1"/>
          <p:nvPr/>
        </p:nvSpPr>
        <p:spPr>
          <a:xfrm>
            <a:off x="8781999" y="4835723"/>
            <a:ext cx="434898" cy="307777"/>
          </a:xfrm>
          <a:prstGeom prst="rect">
            <a:avLst/>
          </a:prstGeom>
          <a:noFill/>
        </p:spPr>
        <p:txBody>
          <a:bodyPr wrap="square" rtlCol="0">
            <a:spAutoFit/>
          </a:bodyPr>
          <a:lstStyle/>
          <a:p>
            <a:r>
              <a:rPr lang="en-US" b="1" dirty="0"/>
              <a:t>07</a:t>
            </a:r>
          </a:p>
        </p:txBody>
      </p:sp>
      <p:sp>
        <p:nvSpPr>
          <p:cNvPr id="4" name="AutoShape 2" descr="Private vs Public sector">
            <a:extLst>
              <a:ext uri="{FF2B5EF4-FFF2-40B4-BE49-F238E27FC236}">
                <a16:creationId xmlns:a16="http://schemas.microsoft.com/office/drawing/2014/main" id="{D5DCBC82-2D8C-94B9-70B6-B7C96FBE7175}"/>
              </a:ext>
            </a:extLst>
          </p:cNvPr>
          <p:cNvSpPr>
            <a:spLocks noChangeAspect="1" noChangeArrowheads="1"/>
          </p:cNvSpPr>
          <p:nvPr/>
        </p:nvSpPr>
        <p:spPr bwMode="auto">
          <a:xfrm>
            <a:off x="4419600" y="24193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مربع نص 6">
            <a:extLst>
              <a:ext uri="{FF2B5EF4-FFF2-40B4-BE49-F238E27FC236}">
                <a16:creationId xmlns:a16="http://schemas.microsoft.com/office/drawing/2014/main" id="{AD50F1EF-B9D3-EC24-397B-9E1246FC7E5C}"/>
              </a:ext>
            </a:extLst>
          </p:cNvPr>
          <p:cNvSpPr txBox="1"/>
          <p:nvPr/>
        </p:nvSpPr>
        <p:spPr>
          <a:xfrm>
            <a:off x="5157853" y="1602254"/>
            <a:ext cx="6713034" cy="2677656"/>
          </a:xfrm>
          <a:prstGeom prst="rect">
            <a:avLst/>
          </a:prstGeom>
          <a:noFill/>
        </p:spPr>
        <p:txBody>
          <a:bodyPr wrap="square" rtlCol="0">
            <a:spAutoFit/>
          </a:bodyPr>
          <a:lstStyle/>
          <a:p>
            <a:r>
              <a:rPr lang="en-US" sz="2800" b="1" dirty="0">
                <a:solidFill>
                  <a:schemeClr val="bg2"/>
                </a:solidFill>
                <a:latin typeface="Open Sans" panose="020B0606030504020204" pitchFamily="34" charset="0"/>
                <a:ea typeface="Open Sans" panose="020B0606030504020204" pitchFamily="34" charset="0"/>
                <a:cs typeface="Open Sans" panose="020B0606030504020204" pitchFamily="34" charset="0"/>
              </a:rPr>
              <a:t>Private Sector </a:t>
            </a:r>
          </a:p>
          <a:p>
            <a:pPr marL="457200" indent="-457200">
              <a:buFont typeface="+mj-lt"/>
              <a:buAutoNum type="arabicParenR"/>
            </a:pPr>
            <a:r>
              <a:rPr lang="en-US" sz="2000" dirty="0">
                <a:solidFill>
                  <a:schemeClr val="tx1"/>
                </a:solidFill>
                <a:latin typeface="Open Sans" panose="020B0606030504020204" pitchFamily="34" charset="0"/>
                <a:ea typeface="Open Sans" panose="020B0606030504020204" pitchFamily="34" charset="0"/>
                <a:cs typeface="Open Sans" panose="020B0606030504020204" pitchFamily="34" charset="0"/>
              </a:rPr>
              <a:t>Unlimited jobs. </a:t>
            </a:r>
          </a:p>
          <a:p>
            <a:pPr marL="457200" indent="-457200">
              <a:buFont typeface="+mj-lt"/>
              <a:buAutoNum type="arabicParenR"/>
            </a:pPr>
            <a:r>
              <a:rPr lang="en-US" sz="2000" dirty="0">
                <a:solidFill>
                  <a:schemeClr val="tx1"/>
                </a:solidFill>
                <a:latin typeface="Open Sans" panose="020B0606030504020204" pitchFamily="34" charset="0"/>
                <a:ea typeface="Open Sans" panose="020B0606030504020204" pitchFamily="34" charset="0"/>
                <a:cs typeface="Open Sans" panose="020B0606030504020204" pitchFamily="34" charset="0"/>
              </a:rPr>
              <a:t>Insecure the jobs. </a:t>
            </a:r>
          </a:p>
          <a:p>
            <a:pPr marL="457200" indent="-457200">
              <a:buFont typeface="+mj-lt"/>
              <a:buAutoNum type="arabicParenR"/>
            </a:pPr>
            <a:r>
              <a:rPr lang="en-US" sz="2000" dirty="0">
                <a:solidFill>
                  <a:schemeClr val="tx1"/>
                </a:solidFill>
                <a:latin typeface="Open Sans" panose="020B0606030504020204" pitchFamily="34" charset="0"/>
                <a:ea typeface="Open Sans" panose="020B0606030504020204" pitchFamily="34" charset="0"/>
                <a:cs typeface="Open Sans" panose="020B0606030504020204" pitchFamily="34" charset="0"/>
              </a:rPr>
              <a:t>Unlimited days. </a:t>
            </a:r>
          </a:p>
          <a:p>
            <a:pPr marL="457200" indent="-457200">
              <a:buFont typeface="+mj-lt"/>
              <a:buAutoNum type="arabicParenR"/>
            </a:pPr>
            <a:r>
              <a:rPr lang="en-US" sz="2000" dirty="0">
                <a:solidFill>
                  <a:schemeClr val="tx1"/>
                </a:solidFill>
                <a:latin typeface="Open Sans" panose="020B0606030504020204" pitchFamily="34" charset="0"/>
                <a:ea typeface="Open Sans" panose="020B0606030504020204" pitchFamily="34" charset="0"/>
                <a:cs typeface="Open Sans" panose="020B0606030504020204" pitchFamily="34" charset="0"/>
              </a:rPr>
              <a:t>Unlimited age of services. </a:t>
            </a:r>
          </a:p>
          <a:p>
            <a:pPr marL="457200" indent="-457200">
              <a:buFont typeface="+mj-lt"/>
              <a:buAutoNum type="arabicParenR"/>
            </a:pPr>
            <a:r>
              <a:rPr lang="en-US" sz="2000" dirty="0">
                <a:solidFill>
                  <a:schemeClr val="tx1"/>
                </a:solidFill>
                <a:latin typeface="Open Sans" panose="020B0606030504020204" pitchFamily="34" charset="0"/>
                <a:ea typeface="Open Sans" panose="020B0606030504020204" pitchFamily="34" charset="0"/>
                <a:cs typeface="Open Sans" panose="020B0606030504020204" pitchFamily="34" charset="0"/>
              </a:rPr>
              <a:t>Only for earning profit. </a:t>
            </a:r>
          </a:p>
          <a:p>
            <a:pPr marL="457200" indent="-457200">
              <a:buFont typeface="+mj-lt"/>
              <a:buAutoNum type="arabicParenR"/>
            </a:pPr>
            <a:r>
              <a:rPr lang="en-US" sz="2000" dirty="0">
                <a:solidFill>
                  <a:schemeClr val="tx1"/>
                </a:solidFill>
                <a:latin typeface="Open Sans" panose="020B0606030504020204" pitchFamily="34" charset="0"/>
                <a:ea typeface="Open Sans" panose="020B0606030504020204" pitchFamily="34" charset="0"/>
                <a:cs typeface="Open Sans" panose="020B0606030504020204" pitchFamily="34" charset="0"/>
              </a:rPr>
              <a:t>Good service .</a:t>
            </a:r>
          </a:p>
          <a:p>
            <a:pPr marL="457200" indent="-457200">
              <a:buFont typeface="+mj-lt"/>
              <a:buAutoNum type="arabicParenR"/>
            </a:pPr>
            <a:r>
              <a:rPr lang="en-US" sz="2000" dirty="0">
                <a:solidFill>
                  <a:schemeClr val="tx1"/>
                </a:solidFill>
                <a:latin typeface="Open Sans" panose="020B0606030504020204" pitchFamily="34" charset="0"/>
                <a:ea typeface="Open Sans" panose="020B0606030504020204" pitchFamily="34" charset="0"/>
                <a:cs typeface="Open Sans" panose="020B0606030504020204" pitchFamily="34" charset="0"/>
              </a:rPr>
              <a:t>Employees can get bonuses.</a:t>
            </a:r>
          </a:p>
        </p:txBody>
      </p:sp>
      <p:sp>
        <p:nvSpPr>
          <p:cNvPr id="8" name="مربع نص 7">
            <a:extLst>
              <a:ext uri="{FF2B5EF4-FFF2-40B4-BE49-F238E27FC236}">
                <a16:creationId xmlns:a16="http://schemas.microsoft.com/office/drawing/2014/main" id="{AA802F72-0989-E1F6-322D-D9AD1598D23A}"/>
              </a:ext>
            </a:extLst>
          </p:cNvPr>
          <p:cNvSpPr txBox="1"/>
          <p:nvPr/>
        </p:nvSpPr>
        <p:spPr>
          <a:xfrm>
            <a:off x="1260087" y="1602254"/>
            <a:ext cx="3579541" cy="2677656"/>
          </a:xfrm>
          <a:prstGeom prst="rect">
            <a:avLst/>
          </a:prstGeom>
          <a:noFill/>
        </p:spPr>
        <p:txBody>
          <a:bodyPr wrap="square" rtlCol="0">
            <a:spAutoFit/>
          </a:bodyPr>
          <a:lstStyle/>
          <a:p>
            <a:r>
              <a:rPr lang="en-US" sz="2800" b="1" dirty="0">
                <a:solidFill>
                  <a:schemeClr val="bg2"/>
                </a:solidFill>
                <a:latin typeface="Open Sans" panose="020B0606030504020204" pitchFamily="34" charset="0"/>
                <a:ea typeface="Open Sans" panose="020B0606030504020204" pitchFamily="34" charset="0"/>
                <a:cs typeface="Open Sans" panose="020B0606030504020204" pitchFamily="34" charset="0"/>
              </a:rPr>
              <a:t>Public Sector </a:t>
            </a:r>
          </a:p>
          <a:p>
            <a:pPr marL="457200" indent="-457200">
              <a:buFont typeface="+mj-lt"/>
              <a:buAutoNum type="arabicParenR"/>
            </a:pPr>
            <a:r>
              <a:rPr lang="en-US" sz="2000" dirty="0">
                <a:solidFill>
                  <a:schemeClr val="tx1"/>
                </a:solidFill>
                <a:latin typeface="Open Sans" panose="020B0606030504020204" pitchFamily="34" charset="0"/>
                <a:ea typeface="Open Sans" panose="020B0606030504020204" pitchFamily="34" charset="0"/>
                <a:cs typeface="Open Sans" panose="020B0606030504020204" pitchFamily="34" charset="0"/>
              </a:rPr>
              <a:t>Limited jobs.</a:t>
            </a:r>
          </a:p>
          <a:p>
            <a:pPr marL="457200" indent="-457200">
              <a:buFont typeface="+mj-lt"/>
              <a:buAutoNum type="arabicParenR"/>
            </a:pPr>
            <a:r>
              <a:rPr lang="en-US" sz="2000" dirty="0">
                <a:solidFill>
                  <a:schemeClr val="tx1"/>
                </a:solidFill>
                <a:latin typeface="Open Sans" panose="020B0606030504020204" pitchFamily="34" charset="0"/>
                <a:ea typeface="Open Sans" panose="020B0606030504020204" pitchFamily="34" charset="0"/>
                <a:cs typeface="Open Sans" panose="020B0606030504020204" pitchFamily="34" charset="0"/>
              </a:rPr>
              <a:t>Secure jobs.</a:t>
            </a:r>
          </a:p>
          <a:p>
            <a:pPr marL="457200" indent="-457200">
              <a:buFont typeface="+mj-lt"/>
              <a:buAutoNum type="arabicParenR"/>
            </a:pPr>
            <a:r>
              <a:rPr lang="en-US" sz="2000" dirty="0">
                <a:solidFill>
                  <a:schemeClr val="tx1"/>
                </a:solidFill>
                <a:latin typeface="Open Sans" panose="020B0606030504020204" pitchFamily="34" charset="0"/>
                <a:ea typeface="Open Sans" panose="020B0606030504020204" pitchFamily="34" charset="0"/>
                <a:cs typeface="Open Sans" panose="020B0606030504020204" pitchFamily="34" charset="0"/>
              </a:rPr>
              <a:t>Limited days.</a:t>
            </a:r>
          </a:p>
          <a:p>
            <a:pPr marL="457200" indent="-457200">
              <a:buFont typeface="+mj-lt"/>
              <a:buAutoNum type="arabicParenR"/>
            </a:pPr>
            <a:r>
              <a:rPr lang="en-US" sz="2000" dirty="0">
                <a:solidFill>
                  <a:schemeClr val="tx1"/>
                </a:solidFill>
                <a:latin typeface="Open Sans" panose="020B0606030504020204" pitchFamily="34" charset="0"/>
                <a:ea typeface="Open Sans" panose="020B0606030504020204" pitchFamily="34" charset="0"/>
                <a:cs typeface="Open Sans" panose="020B0606030504020204" pitchFamily="34" charset="0"/>
              </a:rPr>
              <a:t>Limited age of services.</a:t>
            </a:r>
          </a:p>
          <a:p>
            <a:pPr marL="457200" indent="-457200">
              <a:buFont typeface="+mj-lt"/>
              <a:buAutoNum type="arabicParenR"/>
            </a:pPr>
            <a:r>
              <a:rPr lang="en-US" sz="2000" dirty="0">
                <a:solidFill>
                  <a:schemeClr val="tx1"/>
                </a:solidFill>
                <a:latin typeface="Open Sans" panose="020B0606030504020204" pitchFamily="34" charset="0"/>
                <a:ea typeface="Open Sans" panose="020B0606030504020204" pitchFamily="34" charset="0"/>
                <a:cs typeface="Open Sans" panose="020B0606030504020204" pitchFamily="34" charset="0"/>
              </a:rPr>
              <a:t>Only for social welfare.</a:t>
            </a:r>
          </a:p>
          <a:p>
            <a:pPr marL="457200" indent="-457200">
              <a:buFont typeface="+mj-lt"/>
              <a:buAutoNum type="arabicParenR"/>
            </a:pPr>
            <a:r>
              <a:rPr lang="en-US" sz="2000" dirty="0">
                <a:solidFill>
                  <a:schemeClr val="tx1"/>
                </a:solidFill>
                <a:latin typeface="Open Sans" panose="020B0606030504020204" pitchFamily="34" charset="0"/>
                <a:ea typeface="Open Sans" panose="020B0606030504020204" pitchFamily="34" charset="0"/>
                <a:cs typeface="Open Sans" panose="020B0606030504020204" pitchFamily="34" charset="0"/>
              </a:rPr>
              <a:t>No good services.</a:t>
            </a:r>
          </a:p>
          <a:p>
            <a:pPr marL="457200" indent="-457200">
              <a:buFont typeface="+mj-lt"/>
              <a:buAutoNum type="arabicParenR"/>
            </a:pPr>
            <a:r>
              <a:rPr lang="en-US" sz="2000" dirty="0">
                <a:solidFill>
                  <a:schemeClr val="tx1"/>
                </a:solidFill>
                <a:latin typeface="Open Sans" panose="020B0606030504020204" pitchFamily="34" charset="0"/>
                <a:ea typeface="Open Sans" panose="020B0606030504020204" pitchFamily="34" charset="0"/>
                <a:cs typeface="Open Sans" panose="020B0606030504020204" pitchFamily="34" charset="0"/>
              </a:rPr>
              <a:t>Salaries only.</a:t>
            </a:r>
          </a:p>
        </p:txBody>
      </p:sp>
      <p:sp>
        <p:nvSpPr>
          <p:cNvPr id="9" name="مربع نص 8">
            <a:extLst>
              <a:ext uri="{FF2B5EF4-FFF2-40B4-BE49-F238E27FC236}">
                <a16:creationId xmlns:a16="http://schemas.microsoft.com/office/drawing/2014/main" id="{CDD390AE-3457-69D2-2322-D84FD886F3B4}"/>
              </a:ext>
            </a:extLst>
          </p:cNvPr>
          <p:cNvSpPr txBox="1"/>
          <p:nvPr/>
        </p:nvSpPr>
        <p:spPr>
          <a:xfrm>
            <a:off x="1802780" y="432703"/>
            <a:ext cx="5843240" cy="861774"/>
          </a:xfrm>
          <a:prstGeom prst="rect">
            <a:avLst/>
          </a:prstGeom>
          <a:noFill/>
        </p:spPr>
        <p:txBody>
          <a:bodyPr wrap="square" rtlCol="0">
            <a:spAutoFit/>
          </a:bodyPr>
          <a:lstStyle/>
          <a:p>
            <a:r>
              <a:rPr lang="en-US" sz="3600" b="1" dirty="0">
                <a:solidFill>
                  <a:schemeClr val="bg2"/>
                </a:solidFill>
                <a:latin typeface="Open Sans" panose="020B0606030504020204" pitchFamily="34" charset="0"/>
                <a:ea typeface="Open Sans" panose="020B0606030504020204" pitchFamily="34" charset="0"/>
                <a:cs typeface="Open Sans" panose="020B0606030504020204" pitchFamily="34" charset="0"/>
              </a:rPr>
              <a:t>Public VS Private Sector </a:t>
            </a:r>
          </a:p>
          <a:p>
            <a:endParaRPr lang="en-US" dirty="0"/>
          </a:p>
        </p:txBody>
      </p:sp>
    </p:spTree>
    <p:extLst>
      <p:ext uri="{BB962C8B-B14F-4D97-AF65-F5344CB8AC3E}">
        <p14:creationId xmlns:p14="http://schemas.microsoft.com/office/powerpoint/2010/main" val="2805652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52"/>
        <p:cNvGrpSpPr/>
        <p:nvPr/>
      </p:nvGrpSpPr>
      <p:grpSpPr>
        <a:xfrm>
          <a:off x="0" y="0"/>
          <a:ext cx="0" cy="0"/>
          <a:chOff x="0" y="0"/>
          <a:chExt cx="0" cy="0"/>
        </a:xfrm>
      </p:grpSpPr>
      <p:sp>
        <p:nvSpPr>
          <p:cNvPr id="2262" name="Google Shape;2262;p47"/>
          <p:cNvSpPr txBox="1">
            <a:spLocks noGrp="1"/>
          </p:cNvSpPr>
          <p:nvPr>
            <p:ph type="ctrTitle"/>
          </p:nvPr>
        </p:nvSpPr>
        <p:spPr>
          <a:xfrm>
            <a:off x="3529016" y="696605"/>
            <a:ext cx="3375518"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500" dirty="0"/>
              <a:t>Conclusion</a:t>
            </a:r>
            <a:endParaRPr sz="3500" dirty="0"/>
          </a:p>
        </p:txBody>
      </p:sp>
      <p:pic>
        <p:nvPicPr>
          <p:cNvPr id="2" name="Google Shape;2194;p44">
            <a:extLst>
              <a:ext uri="{FF2B5EF4-FFF2-40B4-BE49-F238E27FC236}">
                <a16:creationId xmlns:a16="http://schemas.microsoft.com/office/drawing/2014/main" id="{74524D2C-9D04-8BBB-754E-25814DAF1B05}"/>
              </a:ext>
            </a:extLst>
          </p:cNvPr>
          <p:cNvPicPr preferRelativeResize="0"/>
          <p:nvPr/>
        </p:nvPicPr>
        <p:blipFill>
          <a:blip r:embed="rId3">
            <a:alphaModFix amt="55000"/>
          </a:blip>
          <a:stretch>
            <a:fillRect/>
          </a:stretch>
        </p:blipFill>
        <p:spPr>
          <a:xfrm>
            <a:off x="1909284" y="173882"/>
            <a:ext cx="1344545" cy="1137710"/>
          </a:xfrm>
          <a:prstGeom prst="rect">
            <a:avLst/>
          </a:prstGeom>
          <a:noFill/>
          <a:ln>
            <a:noFill/>
          </a:ln>
        </p:spPr>
      </p:pic>
      <p:sp>
        <p:nvSpPr>
          <p:cNvPr id="3" name="مربع نص 2">
            <a:extLst>
              <a:ext uri="{FF2B5EF4-FFF2-40B4-BE49-F238E27FC236}">
                <a16:creationId xmlns:a16="http://schemas.microsoft.com/office/drawing/2014/main" id="{11F0F658-CDAC-799F-610D-23A0E3C61464}"/>
              </a:ext>
            </a:extLst>
          </p:cNvPr>
          <p:cNvSpPr txBox="1"/>
          <p:nvPr/>
        </p:nvSpPr>
        <p:spPr>
          <a:xfrm>
            <a:off x="2087652" y="487909"/>
            <a:ext cx="987807" cy="707886"/>
          </a:xfrm>
          <a:prstGeom prst="rect">
            <a:avLst/>
          </a:prstGeom>
          <a:noFill/>
        </p:spPr>
        <p:txBody>
          <a:bodyPr wrap="square" rtlCol="0">
            <a:spAutoFit/>
          </a:bodyPr>
          <a:lstStyle/>
          <a:p>
            <a:r>
              <a:rPr lang="en-US" sz="4000" dirty="0">
                <a:latin typeface="Overpass Black" panose="020B0604020202020204" charset="0"/>
              </a:rPr>
              <a:t>04</a:t>
            </a:r>
          </a:p>
        </p:txBody>
      </p:sp>
      <p:pic>
        <p:nvPicPr>
          <p:cNvPr id="4" name="صورة 3">
            <a:extLst>
              <a:ext uri="{FF2B5EF4-FFF2-40B4-BE49-F238E27FC236}">
                <a16:creationId xmlns:a16="http://schemas.microsoft.com/office/drawing/2014/main" id="{ABB17154-C787-AF60-1ED4-410A63BE1A41}"/>
              </a:ext>
            </a:extLst>
          </p:cNvPr>
          <p:cNvPicPr>
            <a:picLocks noChangeAspect="1"/>
          </p:cNvPicPr>
          <p:nvPr/>
        </p:nvPicPr>
        <p:blipFill>
          <a:blip r:embed="rId4"/>
          <a:stretch>
            <a:fillRect/>
          </a:stretch>
        </p:blipFill>
        <p:spPr>
          <a:xfrm rot="3110014">
            <a:off x="7896738" y="3366921"/>
            <a:ext cx="855491" cy="2140049"/>
          </a:xfrm>
          <a:prstGeom prst="rect">
            <a:avLst/>
          </a:prstGeom>
        </p:spPr>
      </p:pic>
      <p:pic>
        <p:nvPicPr>
          <p:cNvPr id="5" name="صورة 4">
            <a:extLst>
              <a:ext uri="{FF2B5EF4-FFF2-40B4-BE49-F238E27FC236}">
                <a16:creationId xmlns:a16="http://schemas.microsoft.com/office/drawing/2014/main" id="{424BC128-9750-27B8-551B-A9E803F285C9}"/>
              </a:ext>
            </a:extLst>
          </p:cNvPr>
          <p:cNvPicPr>
            <a:picLocks noChangeAspect="1"/>
          </p:cNvPicPr>
          <p:nvPr/>
        </p:nvPicPr>
        <p:blipFill>
          <a:blip r:embed="rId5"/>
          <a:stretch>
            <a:fillRect/>
          </a:stretch>
        </p:blipFill>
        <p:spPr>
          <a:xfrm rot="15779524">
            <a:off x="896623" y="3228944"/>
            <a:ext cx="1673394" cy="4128759"/>
          </a:xfrm>
          <a:prstGeom prst="rect">
            <a:avLst/>
          </a:prstGeom>
        </p:spPr>
      </p:pic>
      <p:pic>
        <p:nvPicPr>
          <p:cNvPr id="6" name="صورة 5">
            <a:extLst>
              <a:ext uri="{FF2B5EF4-FFF2-40B4-BE49-F238E27FC236}">
                <a16:creationId xmlns:a16="http://schemas.microsoft.com/office/drawing/2014/main" id="{D74AF35A-1C30-852F-C54D-59529B061F0E}"/>
              </a:ext>
            </a:extLst>
          </p:cNvPr>
          <p:cNvPicPr>
            <a:picLocks noChangeAspect="1"/>
          </p:cNvPicPr>
          <p:nvPr/>
        </p:nvPicPr>
        <p:blipFill>
          <a:blip r:embed="rId6"/>
          <a:stretch>
            <a:fillRect/>
          </a:stretch>
        </p:blipFill>
        <p:spPr>
          <a:xfrm>
            <a:off x="626800" y="4061183"/>
            <a:ext cx="2213040" cy="1999661"/>
          </a:xfrm>
          <a:prstGeom prst="rect">
            <a:avLst/>
          </a:prstGeom>
        </p:spPr>
      </p:pic>
      <p:sp>
        <p:nvSpPr>
          <p:cNvPr id="7" name="مربع نص 6">
            <a:extLst>
              <a:ext uri="{FF2B5EF4-FFF2-40B4-BE49-F238E27FC236}">
                <a16:creationId xmlns:a16="http://schemas.microsoft.com/office/drawing/2014/main" id="{DF454CEB-87C2-A29C-3B07-D8CFD65A452A}"/>
              </a:ext>
            </a:extLst>
          </p:cNvPr>
          <p:cNvSpPr txBox="1"/>
          <p:nvPr/>
        </p:nvSpPr>
        <p:spPr>
          <a:xfrm>
            <a:off x="1047470" y="1960459"/>
            <a:ext cx="7762820" cy="2308324"/>
          </a:xfrm>
          <a:prstGeom prst="rect">
            <a:avLst/>
          </a:prstGeom>
          <a:noFill/>
        </p:spPr>
        <p:txBody>
          <a:bodyPr wrap="square" rtlCol="0">
            <a:spAutoFit/>
          </a:bodyPr>
          <a:lstStyle/>
          <a:p>
            <a:pPr marL="342900" indent="-342900">
              <a:buFont typeface="Arial" panose="020B0604020202020204" pitchFamily="34" charset="0"/>
              <a:buChar char="•"/>
            </a:pPr>
            <a:r>
              <a:rPr lang="en-US" sz="2400" dirty="0">
                <a:solidFill>
                  <a:schemeClr val="tx1"/>
                </a:solidFill>
                <a:latin typeface="Open Sans" panose="020B0606030504020204" pitchFamily="34" charset="0"/>
                <a:ea typeface="Open Sans" panose="020B0606030504020204" pitchFamily="34" charset="0"/>
                <a:cs typeface="Open Sans" panose="020B0606030504020204" pitchFamily="34" charset="0"/>
              </a:rPr>
              <a:t>Both private and public sectors are important for the economy and society.</a:t>
            </a:r>
          </a:p>
          <a:p>
            <a:pPr marL="342900" indent="-342900">
              <a:buFont typeface="Arial" panose="020B0604020202020204" pitchFamily="34" charset="0"/>
              <a:buChar char="•"/>
            </a:pPr>
            <a:endParaRPr lang="en-US" sz="24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342900" indent="-342900">
              <a:buFont typeface="Arial" panose="020B0604020202020204" pitchFamily="34" charset="0"/>
              <a:buChar char="•"/>
            </a:pPr>
            <a:r>
              <a:rPr lang="en-US" sz="2400" dirty="0">
                <a:solidFill>
                  <a:schemeClr val="tx1"/>
                </a:solidFill>
                <a:latin typeface="Open Sans" panose="020B0606030504020204" pitchFamily="34" charset="0"/>
                <a:ea typeface="Open Sans" panose="020B0606030504020204" pitchFamily="34" charset="0"/>
                <a:cs typeface="Open Sans" panose="020B0606030504020204" pitchFamily="34" charset="0"/>
              </a:rPr>
              <a:t>Private sector focuses on profit and competition, while public sector focuses on public interest and welfare.</a:t>
            </a:r>
          </a:p>
        </p:txBody>
      </p:sp>
      <p:sp>
        <p:nvSpPr>
          <p:cNvPr id="8" name="مربع نص 7">
            <a:extLst>
              <a:ext uri="{FF2B5EF4-FFF2-40B4-BE49-F238E27FC236}">
                <a16:creationId xmlns:a16="http://schemas.microsoft.com/office/drawing/2014/main" id="{320D7253-009C-BBEE-C25C-AA11AD489B4B}"/>
              </a:ext>
            </a:extLst>
          </p:cNvPr>
          <p:cNvSpPr txBox="1"/>
          <p:nvPr/>
        </p:nvSpPr>
        <p:spPr>
          <a:xfrm>
            <a:off x="8721303" y="4835723"/>
            <a:ext cx="423747" cy="307777"/>
          </a:xfrm>
          <a:prstGeom prst="rect">
            <a:avLst/>
          </a:prstGeom>
          <a:noFill/>
        </p:spPr>
        <p:txBody>
          <a:bodyPr wrap="square" rtlCol="0">
            <a:spAutoFit/>
          </a:bodyPr>
          <a:lstStyle/>
          <a:p>
            <a:r>
              <a:rPr lang="en-US" b="1" dirty="0"/>
              <a:t>08</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87"/>
        <p:cNvGrpSpPr/>
        <p:nvPr/>
      </p:nvGrpSpPr>
      <p:grpSpPr>
        <a:xfrm>
          <a:off x="0" y="0"/>
          <a:ext cx="0" cy="0"/>
          <a:chOff x="0" y="0"/>
          <a:chExt cx="0" cy="0"/>
        </a:xfrm>
      </p:grpSpPr>
      <p:sp>
        <p:nvSpPr>
          <p:cNvPr id="2288" name="Google Shape;2288;p48"/>
          <p:cNvSpPr txBox="1">
            <a:spLocks noGrp="1"/>
          </p:cNvSpPr>
          <p:nvPr>
            <p:ph type="ctrTitle" idx="9"/>
          </p:nvPr>
        </p:nvSpPr>
        <p:spPr>
          <a:xfrm>
            <a:off x="2894991" y="335981"/>
            <a:ext cx="3948658" cy="961976"/>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500" dirty="0"/>
              <a:t>References</a:t>
            </a:r>
            <a:endParaRPr sz="3500" dirty="0"/>
          </a:p>
        </p:txBody>
      </p:sp>
      <p:pic>
        <p:nvPicPr>
          <p:cNvPr id="20" name="صورة 19">
            <a:extLst>
              <a:ext uri="{FF2B5EF4-FFF2-40B4-BE49-F238E27FC236}">
                <a16:creationId xmlns:a16="http://schemas.microsoft.com/office/drawing/2014/main" id="{90BB3333-2201-F647-2366-97DF5C511594}"/>
              </a:ext>
            </a:extLst>
          </p:cNvPr>
          <p:cNvPicPr>
            <a:picLocks noChangeAspect="1"/>
          </p:cNvPicPr>
          <p:nvPr/>
        </p:nvPicPr>
        <p:blipFill>
          <a:blip r:embed="rId3"/>
          <a:stretch>
            <a:fillRect/>
          </a:stretch>
        </p:blipFill>
        <p:spPr>
          <a:xfrm>
            <a:off x="7961971" y="2765398"/>
            <a:ext cx="2988527" cy="2213725"/>
          </a:xfrm>
          <a:prstGeom prst="rect">
            <a:avLst/>
          </a:prstGeom>
        </p:spPr>
      </p:pic>
      <p:pic>
        <p:nvPicPr>
          <p:cNvPr id="21" name="صورة 20">
            <a:extLst>
              <a:ext uri="{FF2B5EF4-FFF2-40B4-BE49-F238E27FC236}">
                <a16:creationId xmlns:a16="http://schemas.microsoft.com/office/drawing/2014/main" id="{A8047393-0F93-9D84-A841-E285241DA7B1}"/>
              </a:ext>
            </a:extLst>
          </p:cNvPr>
          <p:cNvPicPr>
            <a:picLocks noChangeAspect="1"/>
          </p:cNvPicPr>
          <p:nvPr/>
        </p:nvPicPr>
        <p:blipFill>
          <a:blip r:embed="rId4"/>
          <a:stretch>
            <a:fillRect/>
          </a:stretch>
        </p:blipFill>
        <p:spPr>
          <a:xfrm>
            <a:off x="-356839" y="759768"/>
            <a:ext cx="1248936" cy="3617381"/>
          </a:xfrm>
          <a:prstGeom prst="rect">
            <a:avLst/>
          </a:prstGeom>
        </p:spPr>
      </p:pic>
      <p:pic>
        <p:nvPicPr>
          <p:cNvPr id="22" name="صورة 21">
            <a:extLst>
              <a:ext uri="{FF2B5EF4-FFF2-40B4-BE49-F238E27FC236}">
                <a16:creationId xmlns:a16="http://schemas.microsoft.com/office/drawing/2014/main" id="{96600CE7-E91A-D7F6-2A60-E58BC0CB675D}"/>
              </a:ext>
            </a:extLst>
          </p:cNvPr>
          <p:cNvPicPr>
            <a:picLocks noChangeAspect="1"/>
          </p:cNvPicPr>
          <p:nvPr/>
        </p:nvPicPr>
        <p:blipFill>
          <a:blip r:embed="rId5"/>
          <a:stretch>
            <a:fillRect/>
          </a:stretch>
        </p:blipFill>
        <p:spPr>
          <a:xfrm rot="20436653">
            <a:off x="2365459" y="4452666"/>
            <a:ext cx="6791093" cy="570017"/>
          </a:xfrm>
          <a:prstGeom prst="rect">
            <a:avLst/>
          </a:prstGeom>
        </p:spPr>
      </p:pic>
      <p:pic>
        <p:nvPicPr>
          <p:cNvPr id="23" name="Google Shape;2194;p44">
            <a:extLst>
              <a:ext uri="{FF2B5EF4-FFF2-40B4-BE49-F238E27FC236}">
                <a16:creationId xmlns:a16="http://schemas.microsoft.com/office/drawing/2014/main" id="{1065A056-4C26-CCFF-2EBE-0891931ACF19}"/>
              </a:ext>
            </a:extLst>
          </p:cNvPr>
          <p:cNvPicPr preferRelativeResize="0"/>
          <p:nvPr/>
        </p:nvPicPr>
        <p:blipFill>
          <a:blip r:embed="rId6">
            <a:alphaModFix amt="55000"/>
          </a:blip>
          <a:stretch>
            <a:fillRect/>
          </a:stretch>
        </p:blipFill>
        <p:spPr>
          <a:xfrm>
            <a:off x="1733090" y="103046"/>
            <a:ext cx="1344545" cy="1137710"/>
          </a:xfrm>
          <a:prstGeom prst="rect">
            <a:avLst/>
          </a:prstGeom>
          <a:noFill/>
          <a:ln>
            <a:noFill/>
          </a:ln>
        </p:spPr>
      </p:pic>
      <p:sp>
        <p:nvSpPr>
          <p:cNvPr id="24" name="مربع نص 23">
            <a:extLst>
              <a:ext uri="{FF2B5EF4-FFF2-40B4-BE49-F238E27FC236}">
                <a16:creationId xmlns:a16="http://schemas.microsoft.com/office/drawing/2014/main" id="{A8989C58-3409-440D-32D4-E799BB7F8D25}"/>
              </a:ext>
            </a:extLst>
          </p:cNvPr>
          <p:cNvSpPr txBox="1"/>
          <p:nvPr/>
        </p:nvSpPr>
        <p:spPr>
          <a:xfrm>
            <a:off x="1942587" y="405825"/>
            <a:ext cx="925552" cy="707886"/>
          </a:xfrm>
          <a:prstGeom prst="rect">
            <a:avLst/>
          </a:prstGeom>
          <a:noFill/>
        </p:spPr>
        <p:txBody>
          <a:bodyPr wrap="square" rtlCol="0">
            <a:spAutoFit/>
          </a:bodyPr>
          <a:lstStyle/>
          <a:p>
            <a:r>
              <a:rPr lang="en-US" sz="4000" dirty="0">
                <a:latin typeface="Overpass Black" panose="020B0604020202020204" charset="0"/>
              </a:rPr>
              <a:t>04</a:t>
            </a:r>
          </a:p>
        </p:txBody>
      </p:sp>
      <p:sp>
        <p:nvSpPr>
          <p:cNvPr id="25" name="مربع نص 24">
            <a:extLst>
              <a:ext uri="{FF2B5EF4-FFF2-40B4-BE49-F238E27FC236}">
                <a16:creationId xmlns:a16="http://schemas.microsoft.com/office/drawing/2014/main" id="{F9A698A6-03C9-119A-A200-CD59079E3F39}"/>
              </a:ext>
            </a:extLst>
          </p:cNvPr>
          <p:cNvSpPr txBox="1"/>
          <p:nvPr/>
        </p:nvSpPr>
        <p:spPr>
          <a:xfrm>
            <a:off x="1613483" y="1899322"/>
            <a:ext cx="6101767" cy="2308324"/>
          </a:xfrm>
          <a:prstGeom prst="rect">
            <a:avLst/>
          </a:prstGeom>
          <a:noFill/>
        </p:spPr>
        <p:txBody>
          <a:bodyPr wrap="square" rtlCol="0">
            <a:spAutoFit/>
          </a:bodyPr>
          <a:lstStyle/>
          <a:p>
            <a:pPr marL="285750" indent="-285750">
              <a:buFont typeface="Wingdings" panose="05000000000000000000" pitchFamily="2" charset="2"/>
              <a:buChar char="Ø"/>
            </a:pPr>
            <a:r>
              <a:rPr lang="en-US" sz="1600" b="0" i="0" dirty="0">
                <a:solidFill>
                  <a:schemeClr val="tx1"/>
                </a:solidFill>
                <a:effectLst/>
                <a:latin typeface="Times New Roman" panose="02020603050405020304" pitchFamily="18" charset="0"/>
              </a:rPr>
              <a:t>Lutkevich, B., &amp; Wigmore, I. (2022, August 22). </a:t>
            </a:r>
            <a:r>
              <a:rPr lang="en-US" sz="1600" b="0" i="1" dirty="0">
                <a:solidFill>
                  <a:schemeClr val="tx1"/>
                </a:solidFill>
                <a:effectLst/>
                <a:latin typeface="Times New Roman" panose="02020603050405020304" pitchFamily="18" charset="0"/>
              </a:rPr>
              <a:t>private sector</a:t>
            </a:r>
            <a:r>
              <a:rPr lang="en-US" sz="1600" b="0" i="0" dirty="0">
                <a:solidFill>
                  <a:schemeClr val="tx1"/>
                </a:solidFill>
                <a:effectLst/>
                <a:latin typeface="Times New Roman" panose="02020603050405020304" pitchFamily="18" charset="0"/>
              </a:rPr>
              <a:t>. WhatIs.com.</a:t>
            </a:r>
            <a:r>
              <a:rPr lang="en-US" sz="1600" b="0" i="1" dirty="0">
                <a:solidFill>
                  <a:schemeClr val="tx1"/>
                </a:solidFill>
                <a:effectLst/>
                <a:latin typeface="Times New Roman" panose="02020603050405020304" pitchFamily="18" charset="0"/>
                <a:cs typeface="Times New Roman" panose="02020603050405020304" pitchFamily="18" charset="0"/>
              </a:rPr>
              <a:t>| Retrieved. </a:t>
            </a:r>
            <a:r>
              <a:rPr lang="en-US" sz="1600" dirty="0">
                <a:solidFill>
                  <a:schemeClr val="tx1"/>
                </a:solidFill>
                <a:latin typeface="Times New Roman" panose="02020603050405020304" pitchFamily="18" charset="0"/>
                <a:cs typeface="Times New Roman" panose="02020603050405020304" pitchFamily="18" charset="0"/>
              </a:rPr>
              <a:t>(2023, OCT 30).</a:t>
            </a:r>
          </a:p>
          <a:p>
            <a:pPr marL="285750" indent="-285750">
              <a:buFont typeface="Wingdings" panose="05000000000000000000" pitchFamily="2" charset="2"/>
              <a:buChar char="Ø"/>
            </a:pPr>
            <a:endParaRPr lang="en-US" sz="1600" b="0" i="0" dirty="0">
              <a:solidFill>
                <a:schemeClr val="tx1"/>
              </a:solidFill>
              <a:effectLst/>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US" sz="1600" b="0" i="0" dirty="0">
                <a:solidFill>
                  <a:schemeClr val="tx1"/>
                </a:solidFill>
                <a:effectLst/>
                <a:latin typeface="Times New Roman" panose="02020603050405020304" pitchFamily="18" charset="0"/>
              </a:rPr>
              <a:t>Definition of public sector. (2023). In </a:t>
            </a:r>
            <a:r>
              <a:rPr lang="en-US" sz="1600" b="0" i="1" dirty="0">
                <a:solidFill>
                  <a:schemeClr val="tx1"/>
                </a:solidFill>
                <a:effectLst/>
                <a:latin typeface="Times New Roman" panose="02020603050405020304" pitchFamily="18" charset="0"/>
              </a:rPr>
              <a:t>Merriam-Webster Dictionary</a:t>
            </a:r>
            <a:r>
              <a:rPr lang="en-US" sz="1600" b="0" i="0" dirty="0">
                <a:solidFill>
                  <a:schemeClr val="tx1"/>
                </a:solidFill>
                <a:effectLst/>
                <a:latin typeface="Times New Roman" panose="02020603050405020304" pitchFamily="18" charset="0"/>
              </a:rPr>
              <a:t>. </a:t>
            </a:r>
            <a:r>
              <a:rPr lang="en-US" sz="1600" b="0" i="1" dirty="0">
                <a:solidFill>
                  <a:schemeClr val="tx1"/>
                </a:solidFill>
                <a:effectLst/>
                <a:latin typeface="Times New Roman" panose="02020603050405020304" pitchFamily="18" charset="0"/>
                <a:cs typeface="Times New Roman" panose="02020603050405020304" pitchFamily="18" charset="0"/>
              </a:rPr>
              <a:t>| Retrieved. </a:t>
            </a:r>
            <a:r>
              <a:rPr lang="en-US" sz="1600" dirty="0">
                <a:solidFill>
                  <a:schemeClr val="tx1"/>
                </a:solidFill>
                <a:latin typeface="Times New Roman" panose="02020603050405020304" pitchFamily="18" charset="0"/>
                <a:cs typeface="Times New Roman" panose="02020603050405020304" pitchFamily="18" charset="0"/>
              </a:rPr>
              <a:t>(2023, OCT 30).</a:t>
            </a:r>
          </a:p>
          <a:p>
            <a:pPr marL="285750" indent="-285750">
              <a:buFont typeface="Wingdings" panose="05000000000000000000" pitchFamily="2" charset="2"/>
              <a:buChar char="Ø"/>
            </a:pPr>
            <a:endParaRPr lang="en-US" sz="1600" dirty="0">
              <a:solidFill>
                <a:schemeClr val="tx1"/>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US" sz="1600" b="0" i="0" dirty="0">
                <a:solidFill>
                  <a:schemeClr val="tx1"/>
                </a:solidFill>
                <a:effectLst/>
                <a:latin typeface="Times New Roman" panose="02020603050405020304" pitchFamily="18" charset="0"/>
              </a:rPr>
              <a:t>Thakur, M. (2023, July 10). </a:t>
            </a:r>
            <a:r>
              <a:rPr lang="en-US" sz="1600" b="0" i="1" dirty="0">
                <a:solidFill>
                  <a:schemeClr val="tx1"/>
                </a:solidFill>
                <a:effectLst/>
                <a:latin typeface="Times New Roman" panose="02020603050405020304" pitchFamily="18" charset="0"/>
              </a:rPr>
              <a:t>Public Sector vs Private Sector</a:t>
            </a:r>
            <a:r>
              <a:rPr lang="en-US" sz="1600" b="0" i="0" dirty="0">
                <a:solidFill>
                  <a:schemeClr val="tx1"/>
                </a:solidFill>
                <a:effectLst/>
                <a:latin typeface="Times New Roman" panose="02020603050405020304" pitchFamily="18" charset="0"/>
              </a:rPr>
              <a:t>. EDUCBA. </a:t>
            </a:r>
            <a:r>
              <a:rPr lang="en-US" sz="1600" b="0" i="1" dirty="0">
                <a:solidFill>
                  <a:schemeClr val="tx1"/>
                </a:solidFill>
                <a:effectLst/>
                <a:latin typeface="Times New Roman" panose="02020603050405020304" pitchFamily="18" charset="0"/>
                <a:cs typeface="Times New Roman" panose="02020603050405020304" pitchFamily="18" charset="0"/>
              </a:rPr>
              <a:t> | Retrieved. </a:t>
            </a:r>
            <a:r>
              <a:rPr lang="en-US" sz="1600" dirty="0">
                <a:solidFill>
                  <a:schemeClr val="tx1"/>
                </a:solidFill>
                <a:latin typeface="Times New Roman" panose="02020603050405020304" pitchFamily="18" charset="0"/>
                <a:cs typeface="Times New Roman" panose="02020603050405020304" pitchFamily="18" charset="0"/>
              </a:rPr>
              <a:t>(2023, OCT 30).</a:t>
            </a:r>
            <a:endParaRPr lang="en-US" sz="1600" b="0" i="0" dirty="0">
              <a:solidFill>
                <a:schemeClr val="tx1"/>
              </a:solidFill>
              <a:effectLst/>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US" sz="1600" dirty="0">
              <a:solidFill>
                <a:schemeClr val="tx1">
                  <a:lumMod val="50000"/>
                </a:schemeClr>
              </a:solidFill>
              <a:latin typeface="Times New Roman" panose="02020603050405020304" pitchFamily="18" charset="0"/>
            </a:endParaRPr>
          </a:p>
        </p:txBody>
      </p:sp>
      <p:sp>
        <p:nvSpPr>
          <p:cNvPr id="2" name="مربع نص 1">
            <a:extLst>
              <a:ext uri="{FF2B5EF4-FFF2-40B4-BE49-F238E27FC236}">
                <a16:creationId xmlns:a16="http://schemas.microsoft.com/office/drawing/2014/main" id="{1007FE55-D88F-5B78-3523-2FD4FC69BD81}"/>
              </a:ext>
            </a:extLst>
          </p:cNvPr>
          <p:cNvSpPr txBox="1"/>
          <p:nvPr/>
        </p:nvSpPr>
        <p:spPr>
          <a:xfrm>
            <a:off x="8778967" y="4835723"/>
            <a:ext cx="390293" cy="307777"/>
          </a:xfrm>
          <a:prstGeom prst="rect">
            <a:avLst/>
          </a:prstGeom>
          <a:noFill/>
        </p:spPr>
        <p:txBody>
          <a:bodyPr wrap="square" rtlCol="0">
            <a:spAutoFit/>
          </a:bodyPr>
          <a:lstStyle/>
          <a:p>
            <a:r>
              <a:rPr lang="en-US" b="1" dirty="0"/>
              <a:t>09</a:t>
            </a:r>
          </a:p>
        </p:txBody>
      </p:sp>
    </p:spTree>
  </p:cSld>
  <p:clrMapOvr>
    <a:masterClrMapping/>
  </p:clrMapOvr>
</p:sld>
</file>

<file path=ppt/theme/theme1.xml><?xml version="1.0" encoding="utf-8"?>
<a:theme xmlns:a="http://schemas.openxmlformats.org/drawingml/2006/main" name="Aqua Marketing Plan by Slidego">
  <a:themeElements>
    <a:clrScheme name="Simple Light">
      <a:dk1>
        <a:srgbClr val="434343"/>
      </a:dk1>
      <a:lt1>
        <a:srgbClr val="FFFFFF"/>
      </a:lt1>
      <a:dk2>
        <a:srgbClr val="07630B"/>
      </a:dk2>
      <a:lt2>
        <a:srgbClr val="77C63D"/>
      </a:lt2>
      <a:accent1>
        <a:srgbClr val="77C63D"/>
      </a:accent1>
      <a:accent2>
        <a:srgbClr val="A8B2D7"/>
      </a:accent2>
      <a:accent3>
        <a:srgbClr val="9FE8B1"/>
      </a:accent3>
      <a:accent4>
        <a:srgbClr val="9EDCDA"/>
      </a:accent4>
      <a:accent5>
        <a:srgbClr val="7F7DC4"/>
      </a:accent5>
      <a:accent6>
        <a:srgbClr val="75DC6F"/>
      </a:accent6>
      <a:hlink>
        <a:srgbClr val="07376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1318</TotalTime>
  <Words>339</Words>
  <Application>Microsoft Office PowerPoint</Application>
  <PresentationFormat>On-screen Show (16:9)</PresentationFormat>
  <Paragraphs>66</Paragraphs>
  <Slides>10</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Arial</vt:lpstr>
      <vt:lpstr>Fira Sans Extra Condensed Medium</vt:lpstr>
      <vt:lpstr>Wingdings</vt:lpstr>
      <vt:lpstr>Open Sans</vt:lpstr>
      <vt:lpstr>Times New Roman</vt:lpstr>
      <vt:lpstr>Bree Serif</vt:lpstr>
      <vt:lpstr>Overpass Black</vt:lpstr>
      <vt:lpstr>Aqua Marketing Plan by Slidego</vt:lpstr>
      <vt:lpstr>The Difference Between Public &amp; Private Sector</vt:lpstr>
      <vt:lpstr>Table of Contents</vt:lpstr>
      <vt:lpstr>Introduction</vt:lpstr>
      <vt:lpstr>What Is the public sector ? </vt:lpstr>
      <vt:lpstr>What Is the private sector ? </vt:lpstr>
      <vt:lpstr>PowerPoint Presentation</vt:lpstr>
      <vt:lpstr>PowerPoint Presentation</vt:lpstr>
      <vt:lpstr>Conclusion</vt:lpstr>
      <vt:lpstr>References</vt:lpstr>
      <vt:lpstr>Thank you! Any Question?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influence of demographic and economic environments in marketing</dc:title>
  <cp:lastModifiedBy>Maher Fattouh</cp:lastModifiedBy>
  <cp:revision>11</cp:revision>
  <dcterms:modified xsi:type="dcterms:W3CDTF">2023-12-20T08:36:06Z</dcterms:modified>
</cp:coreProperties>
</file>