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4099" r:id="rId1"/>
  </p:sldMasterIdLst>
  <p:notesMasterIdLst>
    <p:notesMasterId r:id="rId3"/>
  </p:notesMasterIdLst>
  <p:sldIdLst>
    <p:sldId id="263" r:id="rId2"/>
  </p:sldIdLst>
  <p:sldSz cx="43200638" cy="32399288"/>
  <p:notesSz cx="9144000" cy="6858000"/>
  <p:embeddedFontLst>
    <p:embeddedFont>
      <p:font typeface="Corbel" panose="020B0503020204020204" pitchFamily="34" charset="0"/>
      <p:regular r:id="rId4"/>
      <p:bold r:id="rId5"/>
      <p:italic r:id="rId6"/>
      <p:boldItalic r:id="rId7"/>
    </p:embeddedFont>
    <p:embeddedFont>
      <p:font typeface="Domine" panose="020B0604020202020204" charset="0"/>
      <p:regular r:id="rId8"/>
    </p:embeddedFont>
    <p:embeddedFont>
      <p:font typeface="Open Sans" panose="020B0604020202020204" charset="0"/>
      <p:regular r:id="rId9"/>
      <p:bold r:id="rId10"/>
      <p:italic r:id="rId11"/>
      <p:boldItalic r:id="rId12"/>
    </p:embeddedFont>
    <p:embeddedFont>
      <p:font typeface="Tahoma" panose="020B0604030504040204" pitchFamily="34" charset="0"/>
      <p:regular r:id="rId13"/>
      <p:bold r:id="rId14"/>
    </p:embeddedFont>
    <p:embeddedFont>
      <p:font typeface="Montserrat Extra Bold" panose="020B0604020202020204" charset="0"/>
      <p:bold r:id="rId15"/>
    </p:embeddedFont>
    <p:embeddedFont>
      <p:font typeface="Calibri" panose="020F0502020204030204" pitchFamily="34" charset="0"/>
      <p:regular r:id="rId16"/>
      <p:bold r:id="rId17"/>
      <p:italic r:id="rId18"/>
      <p:boldItalic r:id="rId19"/>
    </p:embeddedFont>
  </p:embeddedFontLst>
  <p:custDataLst>
    <p:tags r:id="rId20"/>
  </p:custDataLst>
  <p:defaultTextStyle>
    <a:defPPr>
      <a:defRPr lang="en-US"/>
    </a:defPPr>
    <a:lvl1pPr marL="0" algn="l" defTabSz="4318745" rtl="0" eaLnBrk="1" latinLnBrk="0" hangingPunct="1">
      <a:defRPr sz="8561" kern="1200">
        <a:solidFill>
          <a:schemeClr val="tx1"/>
        </a:solidFill>
        <a:latin typeface="+mn-lt"/>
        <a:ea typeface="+mn-ea"/>
        <a:cs typeface="+mn-cs"/>
      </a:defRPr>
    </a:lvl1pPr>
    <a:lvl2pPr marL="2159373" algn="l" defTabSz="4318745" rtl="0" eaLnBrk="1" latinLnBrk="0" hangingPunct="1">
      <a:defRPr sz="8561" kern="1200">
        <a:solidFill>
          <a:schemeClr val="tx1"/>
        </a:solidFill>
        <a:latin typeface="+mn-lt"/>
        <a:ea typeface="+mn-ea"/>
        <a:cs typeface="+mn-cs"/>
      </a:defRPr>
    </a:lvl2pPr>
    <a:lvl3pPr marL="4318745" algn="l" defTabSz="4318745" rtl="0" eaLnBrk="1" latinLnBrk="0" hangingPunct="1">
      <a:defRPr sz="8561" kern="1200">
        <a:solidFill>
          <a:schemeClr val="tx1"/>
        </a:solidFill>
        <a:latin typeface="+mn-lt"/>
        <a:ea typeface="+mn-ea"/>
        <a:cs typeface="+mn-cs"/>
      </a:defRPr>
    </a:lvl3pPr>
    <a:lvl4pPr marL="6478123" algn="l" defTabSz="4318745" rtl="0" eaLnBrk="1" latinLnBrk="0" hangingPunct="1">
      <a:defRPr sz="8561" kern="1200">
        <a:solidFill>
          <a:schemeClr val="tx1"/>
        </a:solidFill>
        <a:latin typeface="+mn-lt"/>
        <a:ea typeface="+mn-ea"/>
        <a:cs typeface="+mn-cs"/>
      </a:defRPr>
    </a:lvl4pPr>
    <a:lvl5pPr marL="8637497" algn="l" defTabSz="4318745" rtl="0" eaLnBrk="1" latinLnBrk="0" hangingPunct="1">
      <a:defRPr sz="8561" kern="1200">
        <a:solidFill>
          <a:schemeClr val="tx1"/>
        </a:solidFill>
        <a:latin typeface="+mn-lt"/>
        <a:ea typeface="+mn-ea"/>
        <a:cs typeface="+mn-cs"/>
      </a:defRPr>
    </a:lvl5pPr>
    <a:lvl6pPr marL="10796870" algn="l" defTabSz="4318745" rtl="0" eaLnBrk="1" latinLnBrk="0" hangingPunct="1">
      <a:defRPr sz="8561" kern="1200">
        <a:solidFill>
          <a:schemeClr val="tx1"/>
        </a:solidFill>
        <a:latin typeface="+mn-lt"/>
        <a:ea typeface="+mn-ea"/>
        <a:cs typeface="+mn-cs"/>
      </a:defRPr>
    </a:lvl6pPr>
    <a:lvl7pPr marL="12956243" algn="l" defTabSz="4318745" rtl="0" eaLnBrk="1" latinLnBrk="0" hangingPunct="1">
      <a:defRPr sz="8561" kern="1200">
        <a:solidFill>
          <a:schemeClr val="tx1"/>
        </a:solidFill>
        <a:latin typeface="+mn-lt"/>
        <a:ea typeface="+mn-ea"/>
        <a:cs typeface="+mn-cs"/>
      </a:defRPr>
    </a:lvl7pPr>
    <a:lvl8pPr marL="15115616" algn="l" defTabSz="4318745" rtl="0" eaLnBrk="1" latinLnBrk="0" hangingPunct="1">
      <a:defRPr sz="8561" kern="1200">
        <a:solidFill>
          <a:schemeClr val="tx1"/>
        </a:solidFill>
        <a:latin typeface="+mn-lt"/>
        <a:ea typeface="+mn-ea"/>
        <a:cs typeface="+mn-cs"/>
      </a:defRPr>
    </a:lvl8pPr>
    <a:lvl9pPr marL="17274991" algn="l" defTabSz="4318745" rtl="0" eaLnBrk="1" latinLnBrk="0" hangingPunct="1">
      <a:defRPr sz="856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803" userDrawn="1">
          <p15:clr>
            <a:srgbClr val="A4A3A4"/>
          </p15:clr>
        </p15:guide>
        <p15:guide id="2" pos="10205" userDrawn="1">
          <p15:clr>
            <a:srgbClr val="A4A3A4"/>
          </p15:clr>
        </p15:guide>
        <p15:guide id="3" orient="horz" pos="10205" userDrawn="1">
          <p15:clr>
            <a:srgbClr val="A4A3A4"/>
          </p15:clr>
        </p15:guide>
        <p15:guide id="4" pos="1360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BEC8"/>
    <a:srgbClr val="B3CBD3"/>
    <a:srgbClr val="9AB7DA"/>
    <a:srgbClr val="E3E3E3"/>
    <a:srgbClr val="F59696"/>
    <a:srgbClr val="DCDCDC"/>
    <a:srgbClr val="C9F1FF"/>
    <a:srgbClr val="93E2FF"/>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65" autoAdjust="0"/>
    <p:restoredTop sz="93519" autoAdjust="0"/>
  </p:normalViewPr>
  <p:slideViewPr>
    <p:cSldViewPr snapToGrid="0">
      <p:cViewPr>
        <p:scale>
          <a:sx n="14" d="100"/>
          <a:sy n="14" d="100"/>
        </p:scale>
        <p:origin x="1740" y="294"/>
      </p:cViewPr>
      <p:guideLst>
        <p:guide orient="horz" pos="6803"/>
        <p:guide pos="10205"/>
        <p:guide orient="horz" pos="10205"/>
        <p:guide pos="13607"/>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font" Target="fonts/font15.fntdata"/><Relationship Id="rId3" Type="http://schemas.openxmlformats.org/officeDocument/2006/relationships/notesMaster" Target="notesMasters/notesMaster1.xml"/><Relationship Id="rId21" Type="http://schemas.openxmlformats.org/officeDocument/2006/relationships/presProps" Target="presProps.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13.fntdata"/><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24" Type="http://schemas.openxmlformats.org/officeDocument/2006/relationships/tableStyles" Target="tableStyles.xml"/><Relationship Id="rId5" Type="http://schemas.openxmlformats.org/officeDocument/2006/relationships/font" Target="fonts/font2.fntdata"/><Relationship Id="rId15" Type="http://schemas.openxmlformats.org/officeDocument/2006/relationships/font" Target="fonts/font12.fntdata"/><Relationship Id="rId23" Type="http://schemas.openxmlformats.org/officeDocument/2006/relationships/theme" Target="theme/theme1.xml"/><Relationship Id="rId10" Type="http://schemas.openxmlformats.org/officeDocument/2006/relationships/font" Target="fonts/font7.fntdata"/><Relationship Id="rId19" Type="http://schemas.openxmlformats.org/officeDocument/2006/relationships/font" Target="fonts/font16.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defPPr>
              <a:defRPr kern="1200" smtId="4294967295"/>
            </a:defPPr>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defPPr>
              <a:defRPr kern="1200" smtId="4294967295"/>
            </a:defPPr>
            <a:lvl1pPr algn="r">
              <a:defRPr sz="1200"/>
            </a:lvl1pPr>
          </a:lstStyle>
          <a:p>
            <a:fld id="{7B0E8FA9-8B5F-4493-A208-FBBD06A1EBF4}" type="datetimeFigureOut">
              <a:rPr lang="en-US" smtClean="0"/>
              <a:pPr/>
              <a:t>1/29/2019</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defPPr>
              <a:defRPr kern="1200" smtId="4294967295"/>
            </a:defPPr>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defPPr>
              <a:defRPr kern="1200" smtId="4294967295"/>
            </a:defPPr>
            <a:lvl1pPr algn="r">
              <a:defRPr sz="1200"/>
            </a:lvl1pPr>
          </a:lstStyle>
          <a:p>
            <a:fld id="{CD15AFD9-35F1-4A8D-8AD3-EDB948176196}" type="slidenum">
              <a:rPr lang="en-US" smtClean="0"/>
              <a:pPr/>
              <a:t>‹#›</a:t>
            </a:fld>
            <a:endParaRPr lang="en-US"/>
          </a:p>
        </p:txBody>
      </p:sp>
    </p:spTree>
    <p:extLst>
      <p:ext uri="{BB962C8B-B14F-4D97-AF65-F5344CB8AC3E}">
        <p14:creationId xmlns:p14="http://schemas.microsoft.com/office/powerpoint/2010/main" val="2095315684"/>
      </p:ext>
    </p:extLst>
  </p:cSld>
  <p:clrMap bg1="lt1" tx1="dk1" bg2="lt2" tx2="dk2" accent1="accent1" accent2="accent2" accent3="accent3" accent4="accent4" accent5="accent5" accent6="accent6" hlink="hlink" folHlink="folHlink"/>
  <p:notesStyle>
    <a:lvl1pPr marL="0" algn="l" defTabSz="4318745" rtl="0" eaLnBrk="1" latinLnBrk="0" hangingPunct="1">
      <a:defRPr sz="5610" kern="1200">
        <a:solidFill>
          <a:schemeClr val="tx1"/>
        </a:solidFill>
        <a:latin typeface="+mn-lt"/>
        <a:ea typeface="+mn-ea"/>
        <a:cs typeface="+mn-cs"/>
      </a:defRPr>
    </a:lvl1pPr>
    <a:lvl2pPr marL="2159373" algn="l" defTabSz="4318745" rtl="0" eaLnBrk="1" latinLnBrk="0" hangingPunct="1">
      <a:defRPr sz="5610" kern="1200">
        <a:solidFill>
          <a:schemeClr val="tx1"/>
        </a:solidFill>
        <a:latin typeface="+mn-lt"/>
        <a:ea typeface="+mn-ea"/>
        <a:cs typeface="+mn-cs"/>
      </a:defRPr>
    </a:lvl2pPr>
    <a:lvl3pPr marL="4318745" algn="l" defTabSz="4318745" rtl="0" eaLnBrk="1" latinLnBrk="0" hangingPunct="1">
      <a:defRPr sz="5610" kern="1200">
        <a:solidFill>
          <a:schemeClr val="tx1"/>
        </a:solidFill>
        <a:latin typeface="+mn-lt"/>
        <a:ea typeface="+mn-ea"/>
        <a:cs typeface="+mn-cs"/>
      </a:defRPr>
    </a:lvl3pPr>
    <a:lvl4pPr marL="6478123" algn="l" defTabSz="4318745" rtl="0" eaLnBrk="1" latinLnBrk="0" hangingPunct="1">
      <a:defRPr sz="5610" kern="1200">
        <a:solidFill>
          <a:schemeClr val="tx1"/>
        </a:solidFill>
        <a:latin typeface="+mn-lt"/>
        <a:ea typeface="+mn-ea"/>
        <a:cs typeface="+mn-cs"/>
      </a:defRPr>
    </a:lvl4pPr>
    <a:lvl5pPr marL="8637497" algn="l" defTabSz="4318745" rtl="0" eaLnBrk="1" latinLnBrk="0" hangingPunct="1">
      <a:defRPr sz="5610" kern="1200">
        <a:solidFill>
          <a:schemeClr val="tx1"/>
        </a:solidFill>
        <a:latin typeface="+mn-lt"/>
        <a:ea typeface="+mn-ea"/>
        <a:cs typeface="+mn-cs"/>
      </a:defRPr>
    </a:lvl5pPr>
    <a:lvl6pPr marL="10796870" algn="l" defTabSz="4318745" rtl="0" eaLnBrk="1" latinLnBrk="0" hangingPunct="1">
      <a:defRPr sz="5610" kern="1200">
        <a:solidFill>
          <a:schemeClr val="tx1"/>
        </a:solidFill>
        <a:latin typeface="+mn-lt"/>
        <a:ea typeface="+mn-ea"/>
        <a:cs typeface="+mn-cs"/>
      </a:defRPr>
    </a:lvl6pPr>
    <a:lvl7pPr marL="12956243" algn="l" defTabSz="4318745" rtl="0" eaLnBrk="1" latinLnBrk="0" hangingPunct="1">
      <a:defRPr sz="5610" kern="1200">
        <a:solidFill>
          <a:schemeClr val="tx1"/>
        </a:solidFill>
        <a:latin typeface="+mn-lt"/>
        <a:ea typeface="+mn-ea"/>
        <a:cs typeface="+mn-cs"/>
      </a:defRPr>
    </a:lvl7pPr>
    <a:lvl8pPr marL="15115616" algn="l" defTabSz="4318745" rtl="0" eaLnBrk="1" latinLnBrk="0" hangingPunct="1">
      <a:defRPr sz="5610" kern="1200">
        <a:solidFill>
          <a:schemeClr val="tx1"/>
        </a:solidFill>
        <a:latin typeface="+mn-lt"/>
        <a:ea typeface="+mn-ea"/>
        <a:cs typeface="+mn-cs"/>
      </a:defRPr>
    </a:lvl8pPr>
    <a:lvl9pPr marL="17274991" algn="l" defTabSz="4318745" rtl="0" eaLnBrk="1" latinLnBrk="0" hangingPunct="1">
      <a:defRPr sz="561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25" name="Group 24"/>
          <p:cNvGrpSpPr/>
          <p:nvPr/>
        </p:nvGrpSpPr>
        <p:grpSpPr>
          <a:xfrm>
            <a:off x="960014" y="2"/>
            <a:ext cx="17850264" cy="32399293"/>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8219051" y="4319910"/>
            <a:ext cx="32821557" cy="16479635"/>
          </a:xfrm>
        </p:spPr>
        <p:txBody>
          <a:bodyPr anchor="b">
            <a:normAutofit/>
          </a:bodyPr>
          <a:lstStyle>
            <a:lvl1pPr algn="r">
              <a:defRPr sz="25511">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815504" y="20799542"/>
            <a:ext cx="27225109" cy="6446461"/>
          </a:xfrm>
        </p:spPr>
        <p:txBody>
          <a:bodyPr anchor="t">
            <a:normAutofit/>
          </a:bodyPr>
          <a:lstStyle>
            <a:lvl1pPr marL="0" indent="0" algn="r">
              <a:buNone/>
              <a:defRPr sz="8504">
                <a:solidFill>
                  <a:schemeClr val="tx1"/>
                </a:solidFill>
              </a:defRPr>
            </a:lvl1pPr>
            <a:lvl2pPr marL="2159950" indent="0" algn="ctr">
              <a:buNone/>
              <a:defRPr>
                <a:solidFill>
                  <a:schemeClr val="tx1">
                    <a:tint val="75000"/>
                  </a:schemeClr>
                </a:solidFill>
              </a:defRPr>
            </a:lvl2pPr>
            <a:lvl3pPr marL="4319900" indent="0" algn="ctr">
              <a:buNone/>
              <a:defRPr>
                <a:solidFill>
                  <a:schemeClr val="tx1">
                    <a:tint val="75000"/>
                  </a:schemeClr>
                </a:solidFill>
              </a:defRPr>
            </a:lvl3pPr>
            <a:lvl4pPr marL="6479850" indent="0" algn="ctr">
              <a:buNone/>
              <a:defRPr>
                <a:solidFill>
                  <a:schemeClr val="tx1">
                    <a:tint val="75000"/>
                  </a:schemeClr>
                </a:solidFill>
              </a:defRPr>
            </a:lvl4pPr>
            <a:lvl5pPr marL="8639800" indent="0" algn="ctr">
              <a:buNone/>
              <a:defRPr>
                <a:solidFill>
                  <a:schemeClr val="tx1">
                    <a:tint val="75000"/>
                  </a:schemeClr>
                </a:solidFill>
              </a:defRPr>
            </a:lvl5pPr>
            <a:lvl6pPr marL="10799750" indent="0" algn="ctr">
              <a:buNone/>
              <a:defRPr>
                <a:solidFill>
                  <a:schemeClr val="tx1">
                    <a:tint val="75000"/>
                  </a:schemeClr>
                </a:solidFill>
              </a:defRPr>
            </a:lvl6pPr>
            <a:lvl7pPr marL="12959700" indent="0" algn="ctr">
              <a:buNone/>
              <a:defRPr>
                <a:solidFill>
                  <a:schemeClr val="tx1">
                    <a:tint val="75000"/>
                  </a:schemeClr>
                </a:solidFill>
              </a:defRPr>
            </a:lvl7pPr>
            <a:lvl8pPr marL="15119650" indent="0" algn="ctr">
              <a:buNone/>
              <a:defRPr>
                <a:solidFill>
                  <a:schemeClr val="tx1">
                    <a:tint val="75000"/>
                  </a:schemeClr>
                </a:solidFill>
              </a:defRPr>
            </a:lvl8pPr>
            <a:lvl9pPr marL="17279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34610465" y="28900167"/>
            <a:ext cx="4051113" cy="1724962"/>
          </a:xfrm>
        </p:spPr>
        <p:txBody>
          <a:bodyPr/>
          <a:lstStyle/>
          <a:p>
            <a:fld id="{B61BEF0D-F0BB-DE4B-95CE-6DB70DBA9567}" type="datetimeFigureOut">
              <a:rPr lang="en-US" smtClean="0"/>
              <a:pPr/>
              <a:t>1/29/2019</a:t>
            </a:fld>
            <a:endParaRPr lang="en-US" dirty="0"/>
          </a:p>
        </p:txBody>
      </p:sp>
      <p:sp>
        <p:nvSpPr>
          <p:cNvPr id="5" name="Footer Placeholder 4"/>
          <p:cNvSpPr>
            <a:spLocks noGrp="1"/>
          </p:cNvSpPr>
          <p:nvPr>
            <p:ph type="ftr" sz="quarter" idx="11"/>
          </p:nvPr>
        </p:nvSpPr>
        <p:spPr>
          <a:xfrm>
            <a:off x="17120251" y="28900167"/>
            <a:ext cx="17052715" cy="1724962"/>
          </a:xfrm>
        </p:spPr>
        <p:txBody>
          <a:bodyPr/>
          <a:lstStyle/>
          <a:p>
            <a:endParaRPr lang="en-US" dirty="0"/>
          </a:p>
        </p:txBody>
      </p:sp>
      <p:sp>
        <p:nvSpPr>
          <p:cNvPr id="6" name="Slide Number Placeholder 5"/>
          <p:cNvSpPr>
            <a:spLocks noGrp="1"/>
          </p:cNvSpPr>
          <p:nvPr>
            <p:ph type="sldNum" sz="quarter" idx="12"/>
          </p:nvPr>
        </p:nvSpPr>
        <p:spPr>
          <a:xfrm>
            <a:off x="39096577" y="28900167"/>
            <a:ext cx="1944029" cy="1724962"/>
          </a:xfrm>
        </p:spPr>
        <p:txBody>
          <a:bodyPr/>
          <a:lstStyle/>
          <a:p>
            <a:fld id="{D57F1E4F-1CFF-5643-939E-217C01CDF565}" type="slidenum">
              <a:rPr lang="en-US" smtClean="0"/>
              <a:pPr/>
              <a:t>‹#›</a:t>
            </a:fld>
            <a:endParaRPr lang="en-US" dirty="0"/>
          </a:p>
        </p:txBody>
      </p:sp>
      <p:sp>
        <p:nvSpPr>
          <p:cNvPr id="23" name="Freeform 12"/>
          <p:cNvSpPr/>
          <p:nvPr/>
        </p:nvSpPr>
        <p:spPr bwMode="auto">
          <a:xfrm>
            <a:off x="960014" y="17819608"/>
            <a:ext cx="1710025" cy="427493"/>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2647544" y="18269601"/>
            <a:ext cx="292507" cy="382494"/>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354475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260819" y="22359501"/>
            <a:ext cx="35509143" cy="2677444"/>
          </a:xfrm>
        </p:spPr>
        <p:txBody>
          <a:bodyPr anchor="b">
            <a:normAutofit/>
          </a:bodyPr>
          <a:lstStyle>
            <a:lvl1pPr algn="ctr">
              <a:defRPr sz="11338"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8456702" y="4403582"/>
            <a:ext cx="29155068" cy="14952314"/>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7559"/>
            </a:lvl1pPr>
            <a:lvl2pPr marL="2159950" indent="0">
              <a:buNone/>
              <a:defRPr sz="7559"/>
            </a:lvl2pPr>
            <a:lvl3pPr marL="4319900" indent="0">
              <a:buNone/>
              <a:defRPr sz="7559"/>
            </a:lvl3pPr>
            <a:lvl4pPr marL="6479850" indent="0">
              <a:buNone/>
              <a:defRPr sz="7559"/>
            </a:lvl4pPr>
            <a:lvl5pPr marL="8639800" indent="0">
              <a:buNone/>
              <a:defRPr sz="7559"/>
            </a:lvl5pPr>
            <a:lvl6pPr marL="10799750" indent="0">
              <a:buNone/>
              <a:defRPr sz="7559"/>
            </a:lvl6pPr>
            <a:lvl7pPr marL="12959700" indent="0">
              <a:buNone/>
              <a:defRPr sz="7559"/>
            </a:lvl7pPr>
            <a:lvl8pPr marL="15119650" indent="0">
              <a:buNone/>
              <a:defRPr sz="7559"/>
            </a:lvl8pPr>
            <a:lvl9pPr marL="17279600" indent="0">
              <a:buNone/>
              <a:defRPr sz="7559"/>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5260819" y="25036944"/>
            <a:ext cx="35509143" cy="2332446"/>
          </a:xfrm>
        </p:spPr>
        <p:txBody>
          <a:bodyPr>
            <a:normAutofit/>
          </a:bodyPr>
          <a:lstStyle>
            <a:lvl1pPr marL="0" indent="0" algn="ctr">
              <a:buNone/>
              <a:defRPr sz="6614"/>
            </a:lvl1pPr>
            <a:lvl2pPr marL="2159950" indent="0">
              <a:buNone/>
              <a:defRPr sz="5669"/>
            </a:lvl2pPr>
            <a:lvl3pPr marL="4319900" indent="0">
              <a:buNone/>
              <a:defRPr sz="4724"/>
            </a:lvl3pPr>
            <a:lvl4pPr marL="6479850" indent="0">
              <a:buNone/>
              <a:defRPr sz="4252"/>
            </a:lvl4pPr>
            <a:lvl5pPr marL="8639800" indent="0">
              <a:buNone/>
              <a:defRPr sz="4252"/>
            </a:lvl5pPr>
            <a:lvl6pPr marL="10799750" indent="0">
              <a:buNone/>
              <a:defRPr sz="4252"/>
            </a:lvl6pPr>
            <a:lvl7pPr marL="12959700" indent="0">
              <a:buNone/>
              <a:defRPr sz="4252"/>
            </a:lvl7pPr>
            <a:lvl8pPr marL="15119650" indent="0">
              <a:buNone/>
              <a:defRPr sz="4252"/>
            </a:lvl8pPr>
            <a:lvl9pPr marL="17279600" indent="0">
              <a:buNone/>
              <a:defRPr sz="425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72401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260824" y="3239929"/>
            <a:ext cx="35509143" cy="14399684"/>
          </a:xfrm>
        </p:spPr>
        <p:txBody>
          <a:bodyPr anchor="ctr">
            <a:normAutofit/>
          </a:bodyPr>
          <a:lstStyle>
            <a:lvl1pPr algn="ctr">
              <a:defRPr sz="15118"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260821" y="20519549"/>
            <a:ext cx="35509148" cy="6839850"/>
          </a:xfrm>
        </p:spPr>
        <p:txBody>
          <a:bodyPr anchor="ctr">
            <a:normAutofit/>
          </a:bodyPr>
          <a:lstStyle>
            <a:lvl1pPr marL="0" indent="0" algn="ctr">
              <a:buNone/>
              <a:defRPr sz="9449">
                <a:solidFill>
                  <a:schemeClr val="tx1"/>
                </a:solidFill>
              </a:defRPr>
            </a:lvl1pPr>
            <a:lvl2pPr marL="2159950" indent="0">
              <a:buNone/>
              <a:defRPr sz="8504">
                <a:solidFill>
                  <a:schemeClr val="tx1">
                    <a:tint val="75000"/>
                  </a:schemeClr>
                </a:solidFill>
              </a:defRPr>
            </a:lvl2pPr>
            <a:lvl3pPr marL="4319900" indent="0">
              <a:buNone/>
              <a:defRPr sz="7559">
                <a:solidFill>
                  <a:schemeClr val="tx1">
                    <a:tint val="75000"/>
                  </a:schemeClr>
                </a:solidFill>
              </a:defRPr>
            </a:lvl3pPr>
            <a:lvl4pPr marL="6479850" indent="0">
              <a:buNone/>
              <a:defRPr sz="6614">
                <a:solidFill>
                  <a:schemeClr val="tx1">
                    <a:tint val="75000"/>
                  </a:schemeClr>
                </a:solidFill>
              </a:defRPr>
            </a:lvl4pPr>
            <a:lvl5pPr marL="8639800" indent="0">
              <a:buNone/>
              <a:defRPr sz="6614">
                <a:solidFill>
                  <a:schemeClr val="tx1">
                    <a:tint val="75000"/>
                  </a:schemeClr>
                </a:solidFill>
              </a:defRPr>
            </a:lvl5pPr>
            <a:lvl6pPr marL="10799750" indent="0">
              <a:buNone/>
              <a:defRPr sz="6614">
                <a:solidFill>
                  <a:schemeClr val="tx1">
                    <a:tint val="75000"/>
                  </a:schemeClr>
                </a:solidFill>
              </a:defRPr>
            </a:lvl6pPr>
            <a:lvl7pPr marL="12959700" indent="0">
              <a:buNone/>
              <a:defRPr sz="6614">
                <a:solidFill>
                  <a:schemeClr val="tx1">
                    <a:tint val="75000"/>
                  </a:schemeClr>
                </a:solidFill>
              </a:defRPr>
            </a:lvl7pPr>
            <a:lvl8pPr marL="15119650" indent="0">
              <a:buNone/>
              <a:defRPr sz="6614">
                <a:solidFill>
                  <a:schemeClr val="tx1">
                    <a:tint val="75000"/>
                  </a:schemeClr>
                </a:solidFill>
              </a:defRPr>
            </a:lvl8pPr>
            <a:lvl9pPr marL="17279600" indent="0">
              <a:buNone/>
              <a:defRPr sz="6614">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75194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14" name="TextBox 13"/>
          <p:cNvSpPr txBox="1"/>
          <p:nvPr/>
        </p:nvSpPr>
        <p:spPr>
          <a:xfrm>
            <a:off x="4580012" y="4077184"/>
            <a:ext cx="2160594" cy="2762661"/>
          </a:xfrm>
          <a:prstGeom prst="rect">
            <a:avLst/>
          </a:prstGeom>
        </p:spPr>
        <p:txBody>
          <a:bodyPr vert="horz" lIns="431991" tIns="215995" rIns="431991" bIns="215995"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37794" dirty="0">
                <a:solidFill>
                  <a:schemeClr val="tx1"/>
                </a:solidFill>
                <a:effectLst/>
              </a:rPr>
              <a:t>“</a:t>
            </a:r>
          </a:p>
        </p:txBody>
      </p:sp>
      <p:sp>
        <p:nvSpPr>
          <p:cNvPr id="15" name="TextBox 14"/>
          <p:cNvSpPr txBox="1"/>
          <p:nvPr/>
        </p:nvSpPr>
        <p:spPr>
          <a:xfrm>
            <a:off x="38609377" y="13319702"/>
            <a:ext cx="2160594" cy="2762661"/>
          </a:xfrm>
          <a:prstGeom prst="rect">
            <a:avLst/>
          </a:prstGeom>
        </p:spPr>
        <p:txBody>
          <a:bodyPr vert="horz" lIns="431991" tIns="215995" rIns="431991" bIns="215995"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37794" dirty="0">
                <a:solidFill>
                  <a:schemeClr val="tx1"/>
                </a:solidFill>
                <a:effectLst/>
              </a:rPr>
              <a:t>”</a:t>
            </a:r>
          </a:p>
        </p:txBody>
      </p:sp>
      <p:sp>
        <p:nvSpPr>
          <p:cNvPr id="2" name="Title 1"/>
          <p:cNvSpPr>
            <a:spLocks noGrp="1"/>
          </p:cNvSpPr>
          <p:nvPr>
            <p:ph type="title"/>
          </p:nvPr>
        </p:nvSpPr>
        <p:spPr>
          <a:xfrm>
            <a:off x="6740611" y="3239936"/>
            <a:ext cx="32949061" cy="12959710"/>
          </a:xfrm>
        </p:spPr>
        <p:txBody>
          <a:bodyPr anchor="ctr">
            <a:normAutofit/>
          </a:bodyPr>
          <a:lstStyle>
            <a:lvl1pPr algn="ctr">
              <a:defRPr sz="15118"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7550828" y="16199639"/>
            <a:ext cx="31328626" cy="1799960"/>
          </a:xfrm>
        </p:spPr>
        <p:txBody>
          <a:bodyPr anchor="ctr">
            <a:normAutofit/>
          </a:bodyPr>
          <a:lstStyle>
            <a:lvl1pPr marL="0" indent="0">
              <a:buFontTx/>
              <a:buNone/>
              <a:defRPr sz="8504"/>
            </a:lvl1pPr>
            <a:lvl2pPr marL="2159950" indent="0">
              <a:buFontTx/>
              <a:buNone/>
              <a:defRPr/>
            </a:lvl2pPr>
            <a:lvl3pPr marL="4319900" indent="0">
              <a:buFontTx/>
              <a:buNone/>
              <a:defRPr/>
            </a:lvl3pPr>
            <a:lvl4pPr marL="6479850" indent="0">
              <a:buFontTx/>
              <a:buNone/>
              <a:defRPr/>
            </a:lvl4pPr>
            <a:lvl5pPr marL="8639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5260819" y="20519549"/>
            <a:ext cx="35509143" cy="6839850"/>
          </a:xfrm>
        </p:spPr>
        <p:txBody>
          <a:bodyPr anchor="ctr">
            <a:normAutofit/>
          </a:bodyPr>
          <a:lstStyle>
            <a:lvl1pPr marL="0" indent="0" algn="ctr">
              <a:buNone/>
              <a:defRPr sz="9449">
                <a:solidFill>
                  <a:schemeClr val="tx1"/>
                </a:solidFill>
              </a:defRPr>
            </a:lvl1pPr>
            <a:lvl2pPr marL="2159950" indent="0">
              <a:buNone/>
              <a:defRPr sz="8504">
                <a:solidFill>
                  <a:schemeClr val="tx1">
                    <a:tint val="75000"/>
                  </a:schemeClr>
                </a:solidFill>
              </a:defRPr>
            </a:lvl2pPr>
            <a:lvl3pPr marL="4319900" indent="0">
              <a:buNone/>
              <a:defRPr sz="7559">
                <a:solidFill>
                  <a:schemeClr val="tx1">
                    <a:tint val="75000"/>
                  </a:schemeClr>
                </a:solidFill>
              </a:defRPr>
            </a:lvl3pPr>
            <a:lvl4pPr marL="6479850" indent="0">
              <a:buNone/>
              <a:defRPr sz="6614">
                <a:solidFill>
                  <a:schemeClr val="tx1">
                    <a:tint val="75000"/>
                  </a:schemeClr>
                </a:solidFill>
              </a:defRPr>
            </a:lvl4pPr>
            <a:lvl5pPr marL="8639800" indent="0">
              <a:buNone/>
              <a:defRPr sz="6614">
                <a:solidFill>
                  <a:schemeClr val="tx1">
                    <a:tint val="75000"/>
                  </a:schemeClr>
                </a:solidFill>
              </a:defRPr>
            </a:lvl5pPr>
            <a:lvl6pPr marL="10799750" indent="0">
              <a:buNone/>
              <a:defRPr sz="6614">
                <a:solidFill>
                  <a:schemeClr val="tx1">
                    <a:tint val="75000"/>
                  </a:schemeClr>
                </a:solidFill>
              </a:defRPr>
            </a:lvl6pPr>
            <a:lvl7pPr marL="12959700" indent="0">
              <a:buNone/>
              <a:defRPr sz="6614">
                <a:solidFill>
                  <a:schemeClr val="tx1">
                    <a:tint val="75000"/>
                  </a:schemeClr>
                </a:solidFill>
              </a:defRPr>
            </a:lvl7pPr>
            <a:lvl8pPr marL="15119650" indent="0">
              <a:buNone/>
              <a:defRPr sz="6614">
                <a:solidFill>
                  <a:schemeClr val="tx1">
                    <a:tint val="75000"/>
                  </a:schemeClr>
                </a:solidFill>
              </a:defRPr>
            </a:lvl8pPr>
            <a:lvl9pPr marL="17279600" indent="0">
              <a:buNone/>
              <a:defRPr sz="6614">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54314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5260828" y="15630748"/>
            <a:ext cx="35509134" cy="6939060"/>
          </a:xfrm>
        </p:spPr>
        <p:txBody>
          <a:bodyPr anchor="b">
            <a:normAutofit/>
          </a:bodyPr>
          <a:lstStyle>
            <a:lvl1pPr algn="r">
              <a:defRPr sz="15118"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260821" y="22569808"/>
            <a:ext cx="35509139" cy="4064793"/>
          </a:xfrm>
        </p:spPr>
        <p:txBody>
          <a:bodyPr anchor="t">
            <a:normAutofit/>
          </a:bodyPr>
          <a:lstStyle>
            <a:lvl1pPr marL="0" indent="0" algn="r">
              <a:buNone/>
              <a:defRPr sz="9449">
                <a:solidFill>
                  <a:schemeClr val="tx1"/>
                </a:solidFill>
              </a:defRPr>
            </a:lvl1pPr>
            <a:lvl2pPr marL="2159950" indent="0">
              <a:buNone/>
              <a:defRPr sz="8504">
                <a:solidFill>
                  <a:schemeClr val="tx1">
                    <a:tint val="75000"/>
                  </a:schemeClr>
                </a:solidFill>
              </a:defRPr>
            </a:lvl2pPr>
            <a:lvl3pPr marL="4319900" indent="0">
              <a:buNone/>
              <a:defRPr sz="7559">
                <a:solidFill>
                  <a:schemeClr val="tx1">
                    <a:tint val="75000"/>
                  </a:schemeClr>
                </a:solidFill>
              </a:defRPr>
            </a:lvl3pPr>
            <a:lvl4pPr marL="6479850" indent="0">
              <a:buNone/>
              <a:defRPr sz="6614">
                <a:solidFill>
                  <a:schemeClr val="tx1">
                    <a:tint val="75000"/>
                  </a:schemeClr>
                </a:solidFill>
              </a:defRPr>
            </a:lvl4pPr>
            <a:lvl5pPr marL="8639800" indent="0">
              <a:buNone/>
              <a:defRPr sz="6614">
                <a:solidFill>
                  <a:schemeClr val="tx1">
                    <a:tint val="75000"/>
                  </a:schemeClr>
                </a:solidFill>
              </a:defRPr>
            </a:lvl5pPr>
            <a:lvl6pPr marL="10799750" indent="0">
              <a:buNone/>
              <a:defRPr sz="6614">
                <a:solidFill>
                  <a:schemeClr val="tx1">
                    <a:tint val="75000"/>
                  </a:schemeClr>
                </a:solidFill>
              </a:defRPr>
            </a:lvl6pPr>
            <a:lvl7pPr marL="12959700" indent="0">
              <a:buNone/>
              <a:defRPr sz="6614">
                <a:solidFill>
                  <a:schemeClr val="tx1">
                    <a:tint val="75000"/>
                  </a:schemeClr>
                </a:solidFill>
              </a:defRPr>
            </a:lvl7pPr>
            <a:lvl8pPr marL="15119650" indent="0">
              <a:buNone/>
              <a:defRPr sz="6614">
                <a:solidFill>
                  <a:schemeClr val="tx1">
                    <a:tint val="75000"/>
                  </a:schemeClr>
                </a:solidFill>
              </a:defRPr>
            </a:lvl8pPr>
            <a:lvl9pPr marL="17279600" indent="0">
              <a:buNone/>
              <a:defRPr sz="6614">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235037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4" name="TextBox 13"/>
          <p:cNvSpPr txBox="1"/>
          <p:nvPr/>
        </p:nvSpPr>
        <p:spPr>
          <a:xfrm>
            <a:off x="4580012" y="4077184"/>
            <a:ext cx="2160594" cy="2762661"/>
          </a:xfrm>
          <a:prstGeom prst="rect">
            <a:avLst/>
          </a:prstGeom>
        </p:spPr>
        <p:txBody>
          <a:bodyPr vert="horz" lIns="431991" tIns="215995" rIns="431991" bIns="215995"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37794" dirty="0">
                <a:solidFill>
                  <a:schemeClr val="tx1"/>
                </a:solidFill>
                <a:effectLst/>
              </a:rPr>
              <a:t>“</a:t>
            </a:r>
          </a:p>
        </p:txBody>
      </p:sp>
      <p:sp>
        <p:nvSpPr>
          <p:cNvPr id="15" name="TextBox 14"/>
          <p:cNvSpPr txBox="1"/>
          <p:nvPr/>
        </p:nvSpPr>
        <p:spPr>
          <a:xfrm>
            <a:off x="38609377" y="13319702"/>
            <a:ext cx="2160594" cy="2762661"/>
          </a:xfrm>
          <a:prstGeom prst="rect">
            <a:avLst/>
          </a:prstGeom>
        </p:spPr>
        <p:txBody>
          <a:bodyPr vert="horz" lIns="431991" tIns="215995" rIns="431991" bIns="215995"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37794" dirty="0">
                <a:solidFill>
                  <a:schemeClr val="tx1"/>
                </a:solidFill>
                <a:effectLst/>
              </a:rPr>
              <a:t>”</a:t>
            </a:r>
          </a:p>
        </p:txBody>
      </p:sp>
      <p:sp>
        <p:nvSpPr>
          <p:cNvPr id="2" name="Title 1"/>
          <p:cNvSpPr>
            <a:spLocks noGrp="1"/>
          </p:cNvSpPr>
          <p:nvPr>
            <p:ph type="title"/>
          </p:nvPr>
        </p:nvSpPr>
        <p:spPr>
          <a:xfrm>
            <a:off x="6740611" y="3239936"/>
            <a:ext cx="32949061" cy="12959710"/>
          </a:xfrm>
        </p:spPr>
        <p:txBody>
          <a:bodyPr anchor="ctr">
            <a:normAutofit/>
          </a:bodyPr>
          <a:lstStyle>
            <a:lvl1pPr algn="ctr">
              <a:defRPr sz="15118"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260826" y="18359596"/>
            <a:ext cx="35509139" cy="4199908"/>
          </a:xfrm>
        </p:spPr>
        <p:txBody>
          <a:bodyPr vert="horz" lIns="91440" tIns="45720" rIns="91440" bIns="45720" rtlCol="0" anchor="b">
            <a:normAutofit/>
          </a:bodyPr>
          <a:lstStyle>
            <a:lvl1pPr algn="r">
              <a:buNone/>
              <a:defRPr lang="en-US" sz="11338" b="0" cap="none"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260821" y="22559504"/>
            <a:ext cx="35509139" cy="4799895"/>
          </a:xfrm>
        </p:spPr>
        <p:txBody>
          <a:bodyPr anchor="t">
            <a:normAutofit/>
          </a:bodyPr>
          <a:lstStyle>
            <a:lvl1pPr marL="0" indent="0" algn="r">
              <a:buNone/>
              <a:defRPr sz="8504">
                <a:solidFill>
                  <a:schemeClr val="tx1"/>
                </a:solidFill>
              </a:defRPr>
            </a:lvl1pPr>
            <a:lvl2pPr marL="2159950" indent="0">
              <a:buNone/>
              <a:defRPr sz="8504">
                <a:solidFill>
                  <a:schemeClr val="tx1">
                    <a:tint val="75000"/>
                  </a:schemeClr>
                </a:solidFill>
              </a:defRPr>
            </a:lvl2pPr>
            <a:lvl3pPr marL="4319900" indent="0">
              <a:buNone/>
              <a:defRPr sz="7559">
                <a:solidFill>
                  <a:schemeClr val="tx1">
                    <a:tint val="75000"/>
                  </a:schemeClr>
                </a:solidFill>
              </a:defRPr>
            </a:lvl3pPr>
            <a:lvl4pPr marL="6479850" indent="0">
              <a:buNone/>
              <a:defRPr sz="6614">
                <a:solidFill>
                  <a:schemeClr val="tx1">
                    <a:tint val="75000"/>
                  </a:schemeClr>
                </a:solidFill>
              </a:defRPr>
            </a:lvl4pPr>
            <a:lvl5pPr marL="8639800" indent="0">
              <a:buNone/>
              <a:defRPr sz="6614">
                <a:solidFill>
                  <a:schemeClr val="tx1">
                    <a:tint val="75000"/>
                  </a:schemeClr>
                </a:solidFill>
              </a:defRPr>
            </a:lvl5pPr>
            <a:lvl6pPr marL="10799750" indent="0">
              <a:buNone/>
              <a:defRPr sz="6614">
                <a:solidFill>
                  <a:schemeClr val="tx1">
                    <a:tint val="75000"/>
                  </a:schemeClr>
                </a:solidFill>
              </a:defRPr>
            </a:lvl6pPr>
            <a:lvl7pPr marL="12959700" indent="0">
              <a:buNone/>
              <a:defRPr sz="6614">
                <a:solidFill>
                  <a:schemeClr val="tx1">
                    <a:tint val="75000"/>
                  </a:schemeClr>
                </a:solidFill>
              </a:defRPr>
            </a:lvl7pPr>
            <a:lvl8pPr marL="15119650" indent="0">
              <a:buNone/>
              <a:defRPr sz="6614">
                <a:solidFill>
                  <a:schemeClr val="tx1">
                    <a:tint val="75000"/>
                  </a:schemeClr>
                </a:solidFill>
              </a:defRPr>
            </a:lvl8pPr>
            <a:lvl9pPr marL="17279600" indent="0">
              <a:buNone/>
              <a:defRPr sz="6614">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955839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5260828" y="3239936"/>
            <a:ext cx="35509143" cy="12884717"/>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260821" y="16559636"/>
            <a:ext cx="35509148" cy="3959913"/>
          </a:xfrm>
        </p:spPr>
        <p:txBody>
          <a:bodyPr vert="horz" lIns="91440" tIns="45720" rIns="91440" bIns="45720" rtlCol="0" anchor="b">
            <a:normAutofit/>
          </a:bodyPr>
          <a:lstStyle>
            <a:lvl1pPr>
              <a:buNone/>
              <a:defRPr lang="en-US" sz="13228" b="0" cap="none"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260821" y="20519549"/>
            <a:ext cx="35509148" cy="6839850"/>
          </a:xfrm>
        </p:spPr>
        <p:txBody>
          <a:bodyPr anchor="t">
            <a:normAutofit/>
          </a:bodyPr>
          <a:lstStyle>
            <a:lvl1pPr marL="0" indent="0" algn="l">
              <a:buNone/>
              <a:defRPr sz="8504">
                <a:solidFill>
                  <a:schemeClr val="tx1"/>
                </a:solidFill>
              </a:defRPr>
            </a:lvl1pPr>
            <a:lvl2pPr marL="2159950" indent="0">
              <a:buNone/>
              <a:defRPr sz="8504">
                <a:solidFill>
                  <a:schemeClr val="tx1">
                    <a:tint val="75000"/>
                  </a:schemeClr>
                </a:solidFill>
              </a:defRPr>
            </a:lvl2pPr>
            <a:lvl3pPr marL="4319900" indent="0">
              <a:buNone/>
              <a:defRPr sz="7559">
                <a:solidFill>
                  <a:schemeClr val="tx1">
                    <a:tint val="75000"/>
                  </a:schemeClr>
                </a:solidFill>
              </a:defRPr>
            </a:lvl3pPr>
            <a:lvl4pPr marL="6479850" indent="0">
              <a:buNone/>
              <a:defRPr sz="6614">
                <a:solidFill>
                  <a:schemeClr val="tx1">
                    <a:tint val="75000"/>
                  </a:schemeClr>
                </a:solidFill>
              </a:defRPr>
            </a:lvl4pPr>
            <a:lvl5pPr marL="8639800" indent="0">
              <a:buNone/>
              <a:defRPr sz="6614">
                <a:solidFill>
                  <a:schemeClr val="tx1">
                    <a:tint val="75000"/>
                  </a:schemeClr>
                </a:solidFill>
              </a:defRPr>
            </a:lvl5pPr>
            <a:lvl6pPr marL="10799750" indent="0">
              <a:buNone/>
              <a:defRPr sz="6614">
                <a:solidFill>
                  <a:schemeClr val="tx1">
                    <a:tint val="75000"/>
                  </a:schemeClr>
                </a:solidFill>
              </a:defRPr>
            </a:lvl6pPr>
            <a:lvl7pPr marL="12959700" indent="0">
              <a:buNone/>
              <a:defRPr sz="6614">
                <a:solidFill>
                  <a:schemeClr val="tx1">
                    <a:tint val="75000"/>
                  </a:schemeClr>
                </a:solidFill>
              </a:defRPr>
            </a:lvl7pPr>
            <a:lvl8pPr marL="15119650" indent="0">
              <a:buNone/>
              <a:defRPr sz="6614">
                <a:solidFill>
                  <a:schemeClr val="tx1">
                    <a:tint val="75000"/>
                  </a:schemeClr>
                </a:solidFill>
              </a:defRPr>
            </a:lvl8pPr>
            <a:lvl9pPr marL="17279600" indent="0">
              <a:buNone/>
              <a:defRPr sz="6614">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892219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5208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4495282" y="3239929"/>
            <a:ext cx="6274690" cy="2411947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260823" y="3239929"/>
            <a:ext cx="28424229" cy="2411947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725341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628962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4640069" y="2159957"/>
            <a:ext cx="36400539" cy="9359794"/>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640069" y="12599723"/>
            <a:ext cx="36400539" cy="15745241"/>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a:xfrm>
            <a:off x="34698132" y="28856878"/>
            <a:ext cx="4051113" cy="1724962"/>
          </a:xfrm>
        </p:spPr>
        <p:txBody>
          <a:bodyPr/>
          <a:lstStyle/>
          <a:p>
            <a:fld id="{B61BEF0D-F0BB-DE4B-95CE-6DB70DBA9567}" type="datetimeFigureOut">
              <a:rPr lang="en-US" smtClean="0"/>
              <a:pPr/>
              <a:t>1/29/2019</a:t>
            </a:fld>
            <a:endParaRPr lang="en-US" dirty="0"/>
          </a:p>
        </p:txBody>
      </p:sp>
      <p:sp>
        <p:nvSpPr>
          <p:cNvPr id="5" name="Footer Placeholder 4"/>
          <p:cNvSpPr>
            <a:spLocks noGrp="1"/>
          </p:cNvSpPr>
          <p:nvPr>
            <p:ph type="ftr" sz="quarter" idx="11"/>
          </p:nvPr>
        </p:nvSpPr>
        <p:spPr>
          <a:xfrm>
            <a:off x="9319732" y="28856878"/>
            <a:ext cx="25108325" cy="1724962"/>
          </a:xfrm>
        </p:spPr>
        <p:txBody>
          <a:bodyPr/>
          <a:lstStyle/>
          <a:p>
            <a:endParaRPr lang="en-US" dirty="0"/>
          </a:p>
        </p:txBody>
      </p:sp>
      <p:sp>
        <p:nvSpPr>
          <p:cNvPr id="6" name="Slide Number Placeholder 5"/>
          <p:cNvSpPr>
            <a:spLocks noGrp="1"/>
          </p:cNvSpPr>
          <p:nvPr>
            <p:ph type="sldNum" sz="quarter" idx="12"/>
          </p:nvPr>
        </p:nvSpPr>
        <p:spPr>
          <a:xfrm>
            <a:off x="39019320" y="28856878"/>
            <a:ext cx="2021288" cy="1724962"/>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37731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9387519" y="12599716"/>
            <a:ext cx="31653090" cy="11149697"/>
          </a:xfrm>
        </p:spPr>
        <p:txBody>
          <a:bodyPr anchor="b"/>
          <a:lstStyle>
            <a:lvl1pPr algn="r">
              <a:defRPr sz="18897"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387531" y="23749415"/>
            <a:ext cx="31653075" cy="4064793"/>
          </a:xfrm>
        </p:spPr>
        <p:txBody>
          <a:bodyPr anchor="t">
            <a:normAutofit/>
          </a:bodyPr>
          <a:lstStyle>
            <a:lvl1pPr marL="0" indent="0" algn="r">
              <a:buNone/>
              <a:defRPr sz="9449">
                <a:solidFill>
                  <a:schemeClr val="tx1"/>
                </a:solidFill>
              </a:defRPr>
            </a:lvl1pPr>
            <a:lvl2pPr marL="2159950" indent="0">
              <a:buNone/>
              <a:defRPr sz="8504">
                <a:solidFill>
                  <a:schemeClr val="tx1">
                    <a:tint val="75000"/>
                  </a:schemeClr>
                </a:solidFill>
              </a:defRPr>
            </a:lvl2pPr>
            <a:lvl3pPr marL="4319900" indent="0">
              <a:buNone/>
              <a:defRPr sz="7559">
                <a:solidFill>
                  <a:schemeClr val="tx1">
                    <a:tint val="75000"/>
                  </a:schemeClr>
                </a:solidFill>
              </a:defRPr>
            </a:lvl3pPr>
            <a:lvl4pPr marL="6479850" indent="0">
              <a:buNone/>
              <a:defRPr sz="6614">
                <a:solidFill>
                  <a:schemeClr val="tx1">
                    <a:tint val="75000"/>
                  </a:schemeClr>
                </a:solidFill>
              </a:defRPr>
            </a:lvl4pPr>
            <a:lvl5pPr marL="8639800" indent="0">
              <a:buNone/>
              <a:defRPr sz="6614">
                <a:solidFill>
                  <a:schemeClr val="tx1">
                    <a:tint val="75000"/>
                  </a:schemeClr>
                </a:solidFill>
              </a:defRPr>
            </a:lvl5pPr>
            <a:lvl6pPr marL="10799750" indent="0">
              <a:buNone/>
              <a:defRPr sz="6614">
                <a:solidFill>
                  <a:schemeClr val="tx1">
                    <a:tint val="75000"/>
                  </a:schemeClr>
                </a:solidFill>
              </a:defRPr>
            </a:lvl6pPr>
            <a:lvl7pPr marL="12959700" indent="0">
              <a:buNone/>
              <a:defRPr sz="6614">
                <a:solidFill>
                  <a:schemeClr val="tx1">
                    <a:tint val="75000"/>
                  </a:schemeClr>
                </a:solidFill>
              </a:defRPr>
            </a:lvl7pPr>
            <a:lvl8pPr marL="15119650" indent="0">
              <a:buNone/>
              <a:defRPr sz="6614">
                <a:solidFill>
                  <a:schemeClr val="tx1">
                    <a:tint val="75000"/>
                  </a:schemeClr>
                </a:solidFill>
              </a:defRPr>
            </a:lvl8pPr>
            <a:lvl9pPr marL="17279600" indent="0">
              <a:buNone/>
              <a:defRPr sz="6614">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39087117" y="28894186"/>
            <a:ext cx="1953492" cy="1724962"/>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64742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640069" y="3239936"/>
            <a:ext cx="36400539" cy="8279813"/>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4640067" y="12599723"/>
            <a:ext cx="17669061" cy="15914646"/>
          </a:xfrm>
        </p:spPr>
        <p:txBody>
          <a:bodyPr>
            <a:normAutofit/>
          </a:bodyPr>
          <a:lstStyle>
            <a:lvl1pPr>
              <a:defRPr sz="8504"/>
            </a:lvl1pPr>
            <a:lvl2pPr>
              <a:defRPr sz="7559"/>
            </a:lvl2pPr>
            <a:lvl3pPr>
              <a:defRPr sz="6614"/>
            </a:lvl3pPr>
            <a:lvl4pPr>
              <a:defRPr sz="5669"/>
            </a:lvl4pPr>
            <a:lvl5pPr>
              <a:defRPr sz="5669"/>
            </a:lvl5pPr>
            <a:lvl6pPr>
              <a:defRPr sz="5669"/>
            </a:lvl6pPr>
            <a:lvl7pPr>
              <a:defRPr sz="5669"/>
            </a:lvl7pPr>
            <a:lvl8pPr>
              <a:defRPr sz="5669"/>
            </a:lvl8pPr>
            <a:lvl9pPr>
              <a:defRPr sz="5669"/>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23371545" y="12599723"/>
            <a:ext cx="17669061" cy="15811419"/>
          </a:xfrm>
        </p:spPr>
        <p:txBody>
          <a:bodyPr>
            <a:normAutofit/>
          </a:bodyPr>
          <a:lstStyle>
            <a:lvl1pPr>
              <a:defRPr sz="8504"/>
            </a:lvl1pPr>
            <a:lvl2pPr>
              <a:defRPr sz="7559"/>
            </a:lvl2pPr>
            <a:lvl3pPr>
              <a:defRPr sz="6614"/>
            </a:lvl3pPr>
            <a:lvl4pPr>
              <a:defRPr sz="5669"/>
            </a:lvl4pPr>
            <a:lvl5pPr>
              <a:defRPr sz="5669"/>
            </a:lvl5pPr>
            <a:lvl6pPr>
              <a:defRPr sz="5669"/>
            </a:lvl6pPr>
            <a:lvl7pPr>
              <a:defRPr sz="5669"/>
            </a:lvl7pPr>
            <a:lvl8pPr>
              <a:defRPr sz="5669"/>
            </a:lvl8pPr>
            <a:lvl9pPr>
              <a:defRPr sz="5669"/>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1962773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281108" y="12559722"/>
            <a:ext cx="16329175" cy="2722438"/>
          </a:xfrm>
        </p:spPr>
        <p:txBody>
          <a:bodyPr anchor="b">
            <a:noAutofit/>
          </a:bodyPr>
          <a:lstStyle>
            <a:lvl1pPr marL="0" indent="0">
              <a:buNone/>
              <a:defRPr sz="13228" b="0">
                <a:solidFill>
                  <a:schemeClr val="accent1">
                    <a:lumMod val="75000"/>
                  </a:schemeClr>
                </a:solidFill>
              </a:defRPr>
            </a:lvl1pPr>
            <a:lvl2pPr marL="2159950" indent="0">
              <a:buNone/>
              <a:defRPr sz="9449" b="1"/>
            </a:lvl2pPr>
            <a:lvl3pPr marL="4319900" indent="0">
              <a:buNone/>
              <a:defRPr sz="8504" b="1"/>
            </a:lvl3pPr>
            <a:lvl4pPr marL="6479850" indent="0">
              <a:buNone/>
              <a:defRPr sz="7559" b="1"/>
            </a:lvl4pPr>
            <a:lvl5pPr marL="8639800" indent="0">
              <a:buNone/>
              <a:defRPr sz="7559" b="1"/>
            </a:lvl5pPr>
            <a:lvl6pPr marL="10799750" indent="0">
              <a:buNone/>
              <a:defRPr sz="7559" b="1"/>
            </a:lvl6pPr>
            <a:lvl7pPr marL="12959700" indent="0">
              <a:buNone/>
              <a:defRPr sz="7559" b="1"/>
            </a:lvl7pPr>
            <a:lvl8pPr marL="15119650" indent="0">
              <a:buNone/>
              <a:defRPr sz="7559" b="1"/>
            </a:lvl8pPr>
            <a:lvl9pPr marL="17279600" indent="0">
              <a:buNone/>
              <a:defRPr sz="7559"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260816" y="15757149"/>
            <a:ext cx="17349459" cy="12591498"/>
          </a:xfrm>
        </p:spPr>
        <p:txBody>
          <a:bodyPr anchor="t">
            <a:normAutofit/>
          </a:bodyPr>
          <a:lstStyle>
            <a:lvl1pPr>
              <a:defRPr sz="8504"/>
            </a:lvl1pPr>
            <a:lvl2pPr>
              <a:defRPr sz="7559"/>
            </a:lvl2pPr>
            <a:lvl3pPr>
              <a:defRPr sz="6614"/>
            </a:lvl3pPr>
            <a:lvl4pPr>
              <a:defRPr sz="5669"/>
            </a:lvl4pPr>
            <a:lvl5pPr>
              <a:defRPr sz="5669"/>
            </a:lvl5pPr>
            <a:lvl6pPr>
              <a:defRPr sz="5669"/>
            </a:lvl6pPr>
            <a:lvl7pPr>
              <a:defRPr sz="5669"/>
            </a:lvl7pPr>
            <a:lvl8pPr>
              <a:defRPr sz="5669"/>
            </a:lvl8pPr>
            <a:lvl9pPr>
              <a:defRPr sz="5669"/>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24386392" y="12599723"/>
            <a:ext cx="16383577" cy="2722438"/>
          </a:xfrm>
        </p:spPr>
        <p:txBody>
          <a:bodyPr anchor="b">
            <a:noAutofit/>
          </a:bodyPr>
          <a:lstStyle>
            <a:lvl1pPr marL="0" indent="0">
              <a:buNone/>
              <a:defRPr sz="13228" b="0">
                <a:solidFill>
                  <a:schemeClr val="accent1">
                    <a:lumMod val="75000"/>
                  </a:schemeClr>
                </a:solidFill>
              </a:defRPr>
            </a:lvl1pPr>
            <a:lvl2pPr marL="2159950" indent="0">
              <a:buNone/>
              <a:defRPr sz="9449" b="1"/>
            </a:lvl2pPr>
            <a:lvl3pPr marL="4319900" indent="0">
              <a:buNone/>
              <a:defRPr sz="8504" b="1"/>
            </a:lvl3pPr>
            <a:lvl4pPr marL="6479850" indent="0">
              <a:buNone/>
              <a:defRPr sz="7559" b="1"/>
            </a:lvl4pPr>
            <a:lvl5pPr marL="8639800" indent="0">
              <a:buNone/>
              <a:defRPr sz="7559" b="1"/>
            </a:lvl5pPr>
            <a:lvl6pPr marL="10799750" indent="0">
              <a:buNone/>
              <a:defRPr sz="7559" b="1"/>
            </a:lvl6pPr>
            <a:lvl7pPr marL="12959700" indent="0">
              <a:buNone/>
              <a:defRPr sz="7559" b="1"/>
            </a:lvl7pPr>
            <a:lvl8pPr marL="15119650" indent="0">
              <a:buNone/>
              <a:defRPr sz="7559" b="1"/>
            </a:lvl8pPr>
            <a:lvl9pPr marL="17279600" indent="0">
              <a:buNone/>
              <a:defRPr sz="7559"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23420500" y="15757149"/>
            <a:ext cx="17349459" cy="12591498"/>
          </a:xfrm>
        </p:spPr>
        <p:txBody>
          <a:bodyPr anchor="t">
            <a:normAutofit/>
          </a:bodyPr>
          <a:lstStyle>
            <a:lvl1pPr>
              <a:defRPr sz="8504"/>
            </a:lvl1pPr>
            <a:lvl2pPr>
              <a:defRPr sz="7559"/>
            </a:lvl2pPr>
            <a:lvl3pPr>
              <a:defRPr sz="6614"/>
            </a:lvl3pPr>
            <a:lvl4pPr>
              <a:defRPr sz="5669"/>
            </a:lvl4pPr>
            <a:lvl5pPr>
              <a:defRPr sz="5669"/>
            </a:lvl5pPr>
            <a:lvl6pPr>
              <a:defRPr sz="5669"/>
            </a:lvl6pPr>
            <a:lvl7pPr>
              <a:defRPr sz="5669"/>
            </a:lvl7pPr>
            <a:lvl8pPr>
              <a:defRPr sz="5669"/>
            </a:lvl8pPr>
            <a:lvl9pPr>
              <a:defRPr sz="5669"/>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562098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49843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32347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260821" y="7559834"/>
            <a:ext cx="12579087" cy="6479858"/>
          </a:xfrm>
        </p:spPr>
        <p:txBody>
          <a:bodyPr anchor="b">
            <a:normAutofit/>
          </a:bodyPr>
          <a:lstStyle>
            <a:lvl1pPr algn="ctr">
              <a:defRPr sz="11338"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18650132" y="3239931"/>
            <a:ext cx="22119832" cy="24119475"/>
          </a:xfrm>
        </p:spPr>
        <p:txBody>
          <a:bodyPr anchor="ctr">
            <a:normAutofit/>
          </a:bodyPr>
          <a:lstStyle>
            <a:lvl1pPr>
              <a:defRPr sz="9449"/>
            </a:lvl1pPr>
            <a:lvl2pPr>
              <a:defRPr sz="8504"/>
            </a:lvl2pPr>
            <a:lvl3pPr>
              <a:defRPr sz="7559"/>
            </a:lvl3pPr>
            <a:lvl4pPr>
              <a:defRPr sz="6614"/>
            </a:lvl4pPr>
            <a:lvl5pPr>
              <a:defRPr sz="6614"/>
            </a:lvl5pPr>
            <a:lvl6pPr>
              <a:defRPr sz="6614"/>
            </a:lvl6pPr>
            <a:lvl7pPr>
              <a:defRPr sz="6614"/>
            </a:lvl7pPr>
            <a:lvl8pPr>
              <a:defRPr sz="6614"/>
            </a:lvl8pPr>
            <a:lvl9pPr>
              <a:defRPr sz="6614"/>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260821" y="14039692"/>
            <a:ext cx="12579087" cy="8639810"/>
          </a:xfrm>
        </p:spPr>
        <p:txBody>
          <a:bodyPr>
            <a:normAutofit/>
          </a:bodyPr>
          <a:lstStyle>
            <a:lvl1pPr marL="0" indent="0" algn="ctr">
              <a:buNone/>
              <a:defRPr sz="7559"/>
            </a:lvl1pPr>
            <a:lvl2pPr marL="2159950" indent="0">
              <a:buNone/>
              <a:defRPr sz="5669"/>
            </a:lvl2pPr>
            <a:lvl3pPr marL="4319900" indent="0">
              <a:buNone/>
              <a:defRPr sz="4724"/>
            </a:lvl3pPr>
            <a:lvl4pPr marL="6479850" indent="0">
              <a:buNone/>
              <a:defRPr sz="4252"/>
            </a:lvl4pPr>
            <a:lvl5pPr marL="8639800" indent="0">
              <a:buNone/>
              <a:defRPr sz="4252"/>
            </a:lvl5pPr>
            <a:lvl6pPr marL="10799750" indent="0">
              <a:buNone/>
              <a:defRPr sz="4252"/>
            </a:lvl6pPr>
            <a:lvl7pPr marL="12959700" indent="0">
              <a:buNone/>
              <a:defRPr sz="4252"/>
            </a:lvl7pPr>
            <a:lvl8pPr marL="15119650" indent="0">
              <a:buNone/>
              <a:defRPr sz="4252"/>
            </a:lvl8pPr>
            <a:lvl9pPr marL="17279600" indent="0">
              <a:buNone/>
              <a:defRPr sz="425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429374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255192" y="8279813"/>
            <a:ext cx="19231838" cy="6479858"/>
          </a:xfrm>
        </p:spPr>
        <p:txBody>
          <a:bodyPr anchor="b">
            <a:normAutofit/>
          </a:bodyPr>
          <a:lstStyle>
            <a:lvl1pPr algn="ctr">
              <a:defRPr sz="13228" b="0"/>
            </a:lvl1pPr>
          </a:lstStyle>
          <a:p>
            <a:r>
              <a:rPr lang="ar-SA" smtClean="0"/>
              <a:t>انقر لتحرير نمط العنوان الرئيسي</a:t>
            </a:r>
            <a:endParaRPr lang="en-US" dirty="0"/>
          </a:p>
        </p:txBody>
      </p:sp>
      <p:sp>
        <p:nvSpPr>
          <p:cNvPr id="14" name="Picture Placeholder 2"/>
          <p:cNvSpPr>
            <a:spLocks noGrp="1" noChangeAspect="1"/>
          </p:cNvSpPr>
          <p:nvPr>
            <p:ph type="pic" idx="1"/>
          </p:nvPr>
        </p:nvSpPr>
        <p:spPr>
          <a:xfrm>
            <a:off x="26917699" y="4319905"/>
            <a:ext cx="11628696" cy="21599525"/>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7559"/>
            </a:lvl1pPr>
            <a:lvl2pPr marL="2159950" indent="0">
              <a:buNone/>
              <a:defRPr sz="7559"/>
            </a:lvl2pPr>
            <a:lvl3pPr marL="4319900" indent="0">
              <a:buNone/>
              <a:defRPr sz="7559"/>
            </a:lvl3pPr>
            <a:lvl4pPr marL="6479850" indent="0">
              <a:buNone/>
              <a:defRPr sz="7559"/>
            </a:lvl4pPr>
            <a:lvl5pPr marL="8639800" indent="0">
              <a:buNone/>
              <a:defRPr sz="7559"/>
            </a:lvl5pPr>
            <a:lvl6pPr marL="10799750" indent="0">
              <a:buNone/>
              <a:defRPr sz="7559"/>
            </a:lvl6pPr>
            <a:lvl7pPr marL="12959700" indent="0">
              <a:buNone/>
              <a:defRPr sz="7559"/>
            </a:lvl7pPr>
            <a:lvl8pPr marL="15119650" indent="0">
              <a:buNone/>
              <a:defRPr sz="7559"/>
            </a:lvl8pPr>
            <a:lvl9pPr marL="17279600" indent="0">
              <a:buNone/>
              <a:defRPr sz="7559"/>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5255192" y="14759671"/>
            <a:ext cx="19231838" cy="8639810"/>
          </a:xfrm>
        </p:spPr>
        <p:txBody>
          <a:bodyPr>
            <a:normAutofit/>
          </a:bodyPr>
          <a:lstStyle>
            <a:lvl1pPr marL="0" indent="0" algn="ctr">
              <a:buNone/>
              <a:defRPr sz="8504"/>
            </a:lvl1pPr>
            <a:lvl2pPr marL="2159950" indent="0">
              <a:buNone/>
              <a:defRPr sz="5669"/>
            </a:lvl2pPr>
            <a:lvl3pPr marL="4319900" indent="0">
              <a:buNone/>
              <a:defRPr sz="4724"/>
            </a:lvl3pPr>
            <a:lvl4pPr marL="6479850" indent="0">
              <a:buNone/>
              <a:defRPr sz="4252"/>
            </a:lvl4pPr>
            <a:lvl5pPr marL="8639800" indent="0">
              <a:buNone/>
              <a:defRPr sz="4252"/>
            </a:lvl5pPr>
            <a:lvl6pPr marL="10799750" indent="0">
              <a:buNone/>
              <a:defRPr sz="4252"/>
            </a:lvl6pPr>
            <a:lvl7pPr marL="12959700" indent="0">
              <a:buNone/>
              <a:defRPr sz="4252"/>
            </a:lvl7pPr>
            <a:lvl8pPr marL="15119650" indent="0">
              <a:buNone/>
              <a:defRPr sz="4252"/>
            </a:lvl8pPr>
            <a:lvl9pPr marL="17279600" indent="0">
              <a:buNone/>
              <a:defRPr sz="425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28538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2" y="2"/>
            <a:ext cx="10072651" cy="32399293"/>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4640069" y="2159957"/>
            <a:ext cx="36400539" cy="9359794"/>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640072" y="12599726"/>
            <a:ext cx="36400534" cy="15859470"/>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4765929" y="28894186"/>
            <a:ext cx="4051113" cy="1724962"/>
          </a:xfrm>
          <a:prstGeom prst="rect">
            <a:avLst/>
          </a:prstGeom>
        </p:spPr>
        <p:txBody>
          <a:bodyPr vert="horz" lIns="91440" tIns="45720" rIns="91440" bIns="45720" rtlCol="0" anchor="ctr"/>
          <a:lstStyle>
            <a:lvl1pPr algn="r">
              <a:defRPr sz="4724" b="0" i="0">
                <a:solidFill>
                  <a:schemeClr val="tx1"/>
                </a:solidFill>
                <a:effectLst/>
                <a:latin typeface="+mn-lt"/>
              </a:defRPr>
            </a:lvl1pPr>
          </a:lstStyle>
          <a:p>
            <a:fld id="{B61BEF0D-F0BB-DE4B-95CE-6DB70DBA9567}" type="datetimeFigureOut">
              <a:rPr lang="en-US" smtClean="0"/>
              <a:pPr/>
              <a:t>1/29/2019</a:t>
            </a:fld>
            <a:endParaRPr lang="en-US" dirty="0"/>
          </a:p>
        </p:txBody>
      </p:sp>
      <p:sp>
        <p:nvSpPr>
          <p:cNvPr id="5" name="Footer Placeholder 4"/>
          <p:cNvSpPr>
            <a:spLocks noGrp="1"/>
          </p:cNvSpPr>
          <p:nvPr>
            <p:ph type="ftr" sz="quarter" idx="3"/>
          </p:nvPr>
        </p:nvSpPr>
        <p:spPr>
          <a:xfrm>
            <a:off x="9387528" y="28894186"/>
            <a:ext cx="25108325" cy="1724962"/>
          </a:xfrm>
          <a:prstGeom prst="rect">
            <a:avLst/>
          </a:prstGeom>
        </p:spPr>
        <p:txBody>
          <a:bodyPr vert="horz" lIns="91440" tIns="45720" rIns="91440" bIns="45720" rtlCol="0" anchor="ctr"/>
          <a:lstStyle>
            <a:lvl1pPr algn="l">
              <a:defRPr sz="4724"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39087117" y="28894186"/>
            <a:ext cx="1953492" cy="1724962"/>
          </a:xfrm>
          <a:prstGeom prst="rect">
            <a:avLst/>
          </a:prstGeom>
        </p:spPr>
        <p:txBody>
          <a:bodyPr vert="horz" lIns="91440" tIns="45720" rIns="91440" bIns="45720" rtlCol="0" anchor="ctr"/>
          <a:lstStyle>
            <a:lvl1pPr algn="r">
              <a:defRPr sz="4724"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56627227"/>
      </p:ext>
    </p:extLst>
  </p:cSld>
  <p:clrMap bg1="lt1" tx1="dk1" bg2="lt2" tx2="dk2" accent1="accent1" accent2="accent2" accent3="accent3" accent4="accent4" accent5="accent5" accent6="accent6" hlink="hlink" folHlink="folHlink"/>
  <p:sldLayoutIdLst>
    <p:sldLayoutId id="2147484100" r:id="rId1"/>
    <p:sldLayoutId id="2147484101" r:id="rId2"/>
    <p:sldLayoutId id="2147484102" r:id="rId3"/>
    <p:sldLayoutId id="2147484103" r:id="rId4"/>
    <p:sldLayoutId id="2147484104" r:id="rId5"/>
    <p:sldLayoutId id="2147484105" r:id="rId6"/>
    <p:sldLayoutId id="2147484106" r:id="rId7"/>
    <p:sldLayoutId id="2147484107" r:id="rId8"/>
    <p:sldLayoutId id="2147484108" r:id="rId9"/>
    <p:sldLayoutId id="2147484109" r:id="rId10"/>
    <p:sldLayoutId id="2147484110" r:id="rId11"/>
    <p:sldLayoutId id="2147484111" r:id="rId12"/>
    <p:sldLayoutId id="2147484112" r:id="rId13"/>
    <p:sldLayoutId id="2147484113" r:id="rId14"/>
    <p:sldLayoutId id="2147484114" r:id="rId15"/>
    <p:sldLayoutId id="2147484115" r:id="rId16"/>
    <p:sldLayoutId id="2147484116" r:id="rId17"/>
    <p:sldLayoutId id="2147484117" r:id="rId18"/>
  </p:sldLayoutIdLst>
  <p:txStyles>
    <p:titleStyle>
      <a:lvl1pPr algn="ctr" defTabSz="2159950" rtl="1" eaLnBrk="1" latinLnBrk="0" hangingPunct="1">
        <a:spcBef>
          <a:spcPct val="0"/>
        </a:spcBef>
        <a:buNone/>
        <a:defRPr sz="18897"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1349969" indent="-1349969" algn="r" defTabSz="2159950" rtl="1" eaLnBrk="1" latinLnBrk="0" hangingPunct="1">
        <a:spcBef>
          <a:spcPct val="20000"/>
        </a:spcBef>
        <a:spcAft>
          <a:spcPts val="2835"/>
        </a:spcAft>
        <a:buClr>
          <a:schemeClr val="accent1">
            <a:lumMod val="75000"/>
          </a:schemeClr>
        </a:buClr>
        <a:buSzPct val="145000"/>
        <a:buFont typeface="Arial"/>
        <a:buChar char="•"/>
        <a:defRPr sz="11338" kern="1200" cap="none">
          <a:solidFill>
            <a:schemeClr val="tx1"/>
          </a:solidFill>
          <a:effectLst/>
          <a:latin typeface="+mn-lt"/>
          <a:ea typeface="+mn-ea"/>
          <a:cs typeface="+mn-cs"/>
        </a:defRPr>
      </a:lvl1pPr>
      <a:lvl2pPr marL="3509919" indent="-1349969" algn="r" defTabSz="2159950" rtl="1" eaLnBrk="1" latinLnBrk="0" hangingPunct="1">
        <a:spcBef>
          <a:spcPct val="20000"/>
        </a:spcBef>
        <a:spcAft>
          <a:spcPts val="2835"/>
        </a:spcAft>
        <a:buClr>
          <a:schemeClr val="accent1">
            <a:lumMod val="75000"/>
          </a:schemeClr>
        </a:buClr>
        <a:buSzPct val="145000"/>
        <a:buFont typeface="Arial"/>
        <a:buChar char="•"/>
        <a:defRPr sz="9449" kern="1200" cap="none">
          <a:solidFill>
            <a:schemeClr val="tx1"/>
          </a:solidFill>
          <a:effectLst/>
          <a:latin typeface="+mn-lt"/>
          <a:ea typeface="+mn-ea"/>
          <a:cs typeface="+mn-cs"/>
        </a:defRPr>
      </a:lvl2pPr>
      <a:lvl3pPr marL="5669869" indent="-1349969" algn="r" defTabSz="2159950" rtl="1" eaLnBrk="1" latinLnBrk="0" hangingPunct="1">
        <a:spcBef>
          <a:spcPct val="20000"/>
        </a:spcBef>
        <a:spcAft>
          <a:spcPts val="2835"/>
        </a:spcAft>
        <a:buClr>
          <a:schemeClr val="accent1">
            <a:lumMod val="75000"/>
          </a:schemeClr>
        </a:buClr>
        <a:buSzPct val="145000"/>
        <a:buFont typeface="Arial"/>
        <a:buChar char="•"/>
        <a:defRPr sz="8504" kern="1200" cap="none">
          <a:solidFill>
            <a:schemeClr val="tx1"/>
          </a:solidFill>
          <a:effectLst/>
          <a:latin typeface="+mn-lt"/>
          <a:ea typeface="+mn-ea"/>
          <a:cs typeface="+mn-cs"/>
        </a:defRPr>
      </a:lvl3pPr>
      <a:lvl4pPr marL="7289831" indent="-809981" algn="r" defTabSz="2159950" rtl="1" eaLnBrk="1" latinLnBrk="0" hangingPunct="1">
        <a:spcBef>
          <a:spcPct val="20000"/>
        </a:spcBef>
        <a:spcAft>
          <a:spcPts val="2835"/>
        </a:spcAft>
        <a:buClr>
          <a:schemeClr val="accent1">
            <a:lumMod val="75000"/>
          </a:schemeClr>
        </a:buClr>
        <a:buSzPct val="145000"/>
        <a:buFont typeface="Arial"/>
        <a:buChar char="•"/>
        <a:defRPr sz="7559" kern="1200" cap="none">
          <a:solidFill>
            <a:schemeClr val="tx1"/>
          </a:solidFill>
          <a:effectLst/>
          <a:latin typeface="+mn-lt"/>
          <a:ea typeface="+mn-ea"/>
          <a:cs typeface="+mn-cs"/>
        </a:defRPr>
      </a:lvl4pPr>
      <a:lvl5pPr marL="9449781" indent="-809981" algn="r" defTabSz="2159950" rtl="1" eaLnBrk="1" latinLnBrk="0" hangingPunct="1">
        <a:spcBef>
          <a:spcPct val="20000"/>
        </a:spcBef>
        <a:spcAft>
          <a:spcPts val="2835"/>
        </a:spcAft>
        <a:buClr>
          <a:schemeClr val="accent1">
            <a:lumMod val="75000"/>
          </a:schemeClr>
        </a:buClr>
        <a:buSzPct val="145000"/>
        <a:buFont typeface="Arial"/>
        <a:buChar char="•"/>
        <a:defRPr sz="6614" kern="1200" cap="none">
          <a:solidFill>
            <a:schemeClr val="tx1"/>
          </a:solidFill>
          <a:effectLst/>
          <a:latin typeface="+mn-lt"/>
          <a:ea typeface="+mn-ea"/>
          <a:cs typeface="+mn-cs"/>
        </a:defRPr>
      </a:lvl5pPr>
      <a:lvl6pPr marL="11879725" indent="-1079975" algn="r" defTabSz="2159950" rtl="1" eaLnBrk="1" latinLnBrk="0" hangingPunct="1">
        <a:spcBef>
          <a:spcPct val="20000"/>
        </a:spcBef>
        <a:spcAft>
          <a:spcPts val="2835"/>
        </a:spcAft>
        <a:buClr>
          <a:schemeClr val="accent1">
            <a:lumMod val="75000"/>
          </a:schemeClr>
        </a:buClr>
        <a:buSzPct val="145000"/>
        <a:buFont typeface="Arial"/>
        <a:buChar char="•"/>
        <a:defRPr sz="6614" kern="1200" cap="none">
          <a:solidFill>
            <a:schemeClr val="tx1"/>
          </a:solidFill>
          <a:effectLst/>
          <a:latin typeface="+mn-lt"/>
          <a:ea typeface="+mn-ea"/>
          <a:cs typeface="+mn-cs"/>
        </a:defRPr>
      </a:lvl6pPr>
      <a:lvl7pPr marL="14039675" indent="-1079975" algn="r" defTabSz="2159950" rtl="1" eaLnBrk="1" latinLnBrk="0" hangingPunct="1">
        <a:spcBef>
          <a:spcPct val="20000"/>
        </a:spcBef>
        <a:spcAft>
          <a:spcPts val="2835"/>
        </a:spcAft>
        <a:buClr>
          <a:schemeClr val="accent1">
            <a:lumMod val="75000"/>
          </a:schemeClr>
        </a:buClr>
        <a:buSzPct val="145000"/>
        <a:buFont typeface="Arial"/>
        <a:buChar char="•"/>
        <a:defRPr sz="6614" kern="1200" cap="none">
          <a:solidFill>
            <a:schemeClr val="tx1"/>
          </a:solidFill>
          <a:effectLst/>
          <a:latin typeface="+mn-lt"/>
          <a:ea typeface="+mn-ea"/>
          <a:cs typeface="+mn-cs"/>
        </a:defRPr>
      </a:lvl7pPr>
      <a:lvl8pPr marL="16199625" indent="-1079975" algn="r" defTabSz="2159950" rtl="1" eaLnBrk="1" latinLnBrk="0" hangingPunct="1">
        <a:spcBef>
          <a:spcPct val="20000"/>
        </a:spcBef>
        <a:spcAft>
          <a:spcPts val="2835"/>
        </a:spcAft>
        <a:buClr>
          <a:schemeClr val="accent1">
            <a:lumMod val="75000"/>
          </a:schemeClr>
        </a:buClr>
        <a:buSzPct val="145000"/>
        <a:buFont typeface="Arial"/>
        <a:buChar char="•"/>
        <a:defRPr sz="6614" kern="1200" cap="none">
          <a:solidFill>
            <a:schemeClr val="tx1"/>
          </a:solidFill>
          <a:effectLst/>
          <a:latin typeface="+mn-lt"/>
          <a:ea typeface="+mn-ea"/>
          <a:cs typeface="+mn-cs"/>
        </a:defRPr>
      </a:lvl8pPr>
      <a:lvl9pPr marL="18359575" indent="-1079975" algn="r" defTabSz="2159950" rtl="1" eaLnBrk="1" latinLnBrk="0" hangingPunct="1">
        <a:spcBef>
          <a:spcPct val="20000"/>
        </a:spcBef>
        <a:spcAft>
          <a:spcPts val="2835"/>
        </a:spcAft>
        <a:buClr>
          <a:schemeClr val="accent1">
            <a:lumMod val="75000"/>
          </a:schemeClr>
        </a:buClr>
        <a:buSzPct val="145000"/>
        <a:buFont typeface="Arial"/>
        <a:buChar char="•"/>
        <a:defRPr sz="6614" kern="1200" cap="none">
          <a:solidFill>
            <a:schemeClr val="tx1"/>
          </a:solidFill>
          <a:effectLst/>
          <a:latin typeface="+mn-lt"/>
          <a:ea typeface="+mn-ea"/>
          <a:cs typeface="+mn-cs"/>
        </a:defRPr>
      </a:lvl9pPr>
    </p:bodyStyle>
    <p:otherStyle>
      <a:defPPr>
        <a:defRPr lang="en-US"/>
      </a:defPPr>
      <a:lvl1pPr marL="0" algn="r" defTabSz="2159950" rtl="1" eaLnBrk="1" latinLnBrk="0" hangingPunct="1">
        <a:defRPr sz="8504" kern="1200">
          <a:solidFill>
            <a:schemeClr val="tx1"/>
          </a:solidFill>
          <a:latin typeface="+mn-lt"/>
          <a:ea typeface="+mn-ea"/>
          <a:cs typeface="+mn-cs"/>
        </a:defRPr>
      </a:lvl1pPr>
      <a:lvl2pPr marL="2159950" algn="r" defTabSz="2159950" rtl="1" eaLnBrk="1" latinLnBrk="0" hangingPunct="1">
        <a:defRPr sz="8504" kern="1200">
          <a:solidFill>
            <a:schemeClr val="tx1"/>
          </a:solidFill>
          <a:latin typeface="+mn-lt"/>
          <a:ea typeface="+mn-ea"/>
          <a:cs typeface="+mn-cs"/>
        </a:defRPr>
      </a:lvl2pPr>
      <a:lvl3pPr marL="4319900" algn="r" defTabSz="2159950" rtl="1" eaLnBrk="1" latinLnBrk="0" hangingPunct="1">
        <a:defRPr sz="8504" kern="1200">
          <a:solidFill>
            <a:schemeClr val="tx1"/>
          </a:solidFill>
          <a:latin typeface="+mn-lt"/>
          <a:ea typeface="+mn-ea"/>
          <a:cs typeface="+mn-cs"/>
        </a:defRPr>
      </a:lvl3pPr>
      <a:lvl4pPr marL="6479850" algn="r" defTabSz="2159950" rtl="1" eaLnBrk="1" latinLnBrk="0" hangingPunct="1">
        <a:defRPr sz="8504" kern="1200">
          <a:solidFill>
            <a:schemeClr val="tx1"/>
          </a:solidFill>
          <a:latin typeface="+mn-lt"/>
          <a:ea typeface="+mn-ea"/>
          <a:cs typeface="+mn-cs"/>
        </a:defRPr>
      </a:lvl4pPr>
      <a:lvl5pPr marL="8639800" algn="r" defTabSz="2159950" rtl="1" eaLnBrk="1" latinLnBrk="0" hangingPunct="1">
        <a:defRPr sz="8504" kern="1200">
          <a:solidFill>
            <a:schemeClr val="tx1"/>
          </a:solidFill>
          <a:latin typeface="+mn-lt"/>
          <a:ea typeface="+mn-ea"/>
          <a:cs typeface="+mn-cs"/>
        </a:defRPr>
      </a:lvl5pPr>
      <a:lvl6pPr marL="10799750" algn="r" defTabSz="2159950" rtl="1" eaLnBrk="1" latinLnBrk="0" hangingPunct="1">
        <a:defRPr sz="8504" kern="1200">
          <a:solidFill>
            <a:schemeClr val="tx1"/>
          </a:solidFill>
          <a:latin typeface="+mn-lt"/>
          <a:ea typeface="+mn-ea"/>
          <a:cs typeface="+mn-cs"/>
        </a:defRPr>
      </a:lvl6pPr>
      <a:lvl7pPr marL="12959700" algn="r" defTabSz="2159950" rtl="1" eaLnBrk="1" latinLnBrk="0" hangingPunct="1">
        <a:defRPr sz="8504" kern="1200">
          <a:solidFill>
            <a:schemeClr val="tx1"/>
          </a:solidFill>
          <a:latin typeface="+mn-lt"/>
          <a:ea typeface="+mn-ea"/>
          <a:cs typeface="+mn-cs"/>
        </a:defRPr>
      </a:lvl7pPr>
      <a:lvl8pPr marL="15119650" algn="r" defTabSz="2159950" rtl="1" eaLnBrk="1" latinLnBrk="0" hangingPunct="1">
        <a:defRPr sz="8504" kern="1200">
          <a:solidFill>
            <a:schemeClr val="tx1"/>
          </a:solidFill>
          <a:latin typeface="+mn-lt"/>
          <a:ea typeface="+mn-ea"/>
          <a:cs typeface="+mn-cs"/>
        </a:defRPr>
      </a:lvl8pPr>
      <a:lvl9pPr marL="17279600" algn="r" defTabSz="2159950" rtl="1" eaLnBrk="1" latinLnBrk="0" hangingPunct="1">
        <a:defRPr sz="8504"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8.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p:cNvSpPr/>
          <p:nvPr/>
        </p:nvSpPr>
        <p:spPr>
          <a:xfrm>
            <a:off x="6108481" y="-118640"/>
            <a:ext cx="31355583" cy="6252092"/>
          </a:xfrm>
          <a:prstGeom prst="rect">
            <a:avLst/>
          </a:prstGeom>
          <a:solidFill>
            <a:srgbClr val="A0BEC8"/>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defPPr>
              <a:defRPr kern="1200" smtId="4294967295"/>
            </a:defPPr>
          </a:lstStyle>
          <a:p>
            <a:pPr algn="ctr"/>
            <a:endParaRPr lang="en-US"/>
          </a:p>
        </p:txBody>
      </p:sp>
      <p:sp>
        <p:nvSpPr>
          <p:cNvPr id="51" name="Title 11">
            <a:extLst>
              <a:ext uri="{FF2B5EF4-FFF2-40B4-BE49-F238E27FC236}">
                <a16:creationId xmlns:a16="http://schemas.microsoft.com/office/drawing/2014/main" xmlns:p15="http://schemas.microsoft.com/office/powerpoint/2012/main" xmlns:p14="http://schemas.microsoft.com/office/powerpoint/2010/main" xmlns="" id="{EE7A5C51-35F0-4B71-992D-43D344D16C04}"/>
              </a:ext>
            </a:extLst>
          </p:cNvPr>
          <p:cNvSpPr txBox="1"/>
          <p:nvPr/>
        </p:nvSpPr>
        <p:spPr>
          <a:xfrm>
            <a:off x="964068" y="1098455"/>
            <a:ext cx="41148000" cy="2746935"/>
          </a:xfrm>
          <a:prstGeom prst="rect">
            <a:avLst/>
          </a:prstGeom>
        </p:spPr>
        <p:txBody>
          <a:bodyPr lIns="128016" tIns="64008" rIns="128016" bIns="64008"/>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8500" b="1" dirty="0">
                <a:latin typeface="Montserrat Extra Bold" panose="00000900000000000000" pitchFamily="50" charset="0"/>
              </a:rPr>
              <a:t>Surgical lip repositioning as treatment of gummy smile</a:t>
            </a:r>
          </a:p>
        </p:txBody>
      </p:sp>
      <p:sp>
        <p:nvSpPr>
          <p:cNvPr id="58" name="Text Placeholder 16">
            <a:extLst>
              <a:ext uri="{FF2B5EF4-FFF2-40B4-BE49-F238E27FC236}">
                <a16:creationId xmlns:a16="http://schemas.microsoft.com/office/drawing/2014/main" xmlns:p15="http://schemas.microsoft.com/office/powerpoint/2012/main" xmlns:p14="http://schemas.microsoft.com/office/powerpoint/2010/main" xmlns="" id="{1F3AA395-C058-4F87-B3A3-A8A8BC543EF9}"/>
              </a:ext>
            </a:extLst>
          </p:cNvPr>
          <p:cNvSpPr txBox="1"/>
          <p:nvPr/>
        </p:nvSpPr>
        <p:spPr>
          <a:xfrm>
            <a:off x="242335" y="3688611"/>
            <a:ext cx="41148000" cy="2025170"/>
          </a:xfrm>
          <a:prstGeom prst="rect">
            <a:avLst/>
          </a:prstGeom>
        </p:spPr>
        <p:txBody>
          <a:bodyPr lIns="128016" tIns="64008" rIns="128016" bIns="64008">
            <a:spAutoFit/>
          </a:bodyPr>
          <a:lstStyle>
            <a:defPPr>
              <a:defRPr kern="1200" smtId="4294967295"/>
            </a:defPPr>
            <a:lvl1pPr marL="0" indent="0" algn="l" defTabSz="4389028" rtl="0" eaLnBrk="1" latinLnBrk="0" hangingPunct="1">
              <a:spcBef>
                <a:spcPct val="20000"/>
              </a:spcBef>
              <a:buFont typeface="Arial" pitchFamily="34" charset="0"/>
              <a:buNone/>
              <a:defRPr sz="13400" kern="1200" baseline="0">
                <a:solidFill>
                  <a:schemeClr val="tx1"/>
                </a:solidFill>
                <a:latin typeface="+mn-lt"/>
                <a:ea typeface="+mn-ea"/>
                <a:cs typeface="+mn-cs"/>
              </a:defRPr>
            </a:lvl1pPr>
            <a:lvl2pPr marL="3566086" indent="-1371572" algn="l" defTabSz="438902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286" indent="-1097257" algn="l" defTabSz="438902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800"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5314"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982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6434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8857"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53371"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9pPr>
          </a:lstStyle>
          <a:p>
            <a:pPr algn="ctr"/>
            <a:r>
              <a:rPr lang="en-US" sz="5600" b="1" dirty="0" err="1">
                <a:latin typeface="Domine" panose="02040503040403060204" pitchFamily="18" charset="0"/>
              </a:rPr>
              <a:t>Ruba</a:t>
            </a:r>
            <a:r>
              <a:rPr lang="en-US" sz="5600" b="1" dirty="0">
                <a:latin typeface="Domine" panose="02040503040403060204" pitchFamily="18" charset="0"/>
              </a:rPr>
              <a:t> </a:t>
            </a:r>
            <a:r>
              <a:rPr lang="en-US" sz="5600" b="1" dirty="0" err="1">
                <a:latin typeface="Domine" panose="02040503040403060204" pitchFamily="18" charset="0"/>
              </a:rPr>
              <a:t>Dabous</a:t>
            </a:r>
            <a:r>
              <a:rPr lang="en-US" sz="5600" b="1" dirty="0">
                <a:latin typeface="Domine" panose="02040503040403060204" pitchFamily="18" charset="0"/>
              </a:rPr>
              <a:t> 2</a:t>
            </a:r>
            <a:r>
              <a:rPr lang="en-US" sz="5600" b="1" baseline="30000" dirty="0">
                <a:latin typeface="Domine" panose="02040503040403060204" pitchFamily="18" charset="0"/>
              </a:rPr>
              <a:t>nd</a:t>
            </a:r>
            <a:r>
              <a:rPr lang="en-US" sz="5600" b="1" dirty="0">
                <a:latin typeface="Domine" panose="02040503040403060204" pitchFamily="18" charset="0"/>
              </a:rPr>
              <a:t> year dentistry student </a:t>
            </a:r>
          </a:p>
          <a:p>
            <a:pPr algn="ctr"/>
            <a:r>
              <a:rPr lang="en-US" sz="5600" b="1" dirty="0">
                <a:latin typeface="Domine" panose="02040503040403060204" pitchFamily="18" charset="0"/>
              </a:rPr>
              <a:t>Libyan international medical  university </a:t>
            </a:r>
          </a:p>
        </p:txBody>
      </p:sp>
      <p:grpSp>
        <p:nvGrpSpPr>
          <p:cNvPr id="6" name="Group 5">
            <a:extLst>
              <a:ext uri="{FF2B5EF4-FFF2-40B4-BE49-F238E27FC236}">
                <a16:creationId xmlns:a16="http://schemas.microsoft.com/office/drawing/2014/main" xmlns:p15="http://schemas.microsoft.com/office/powerpoint/2012/main" xmlns:p14="http://schemas.microsoft.com/office/powerpoint/2010/main" xmlns="" id="{2673AD85-31D8-4067-8BDF-F5245CA421B4}"/>
              </a:ext>
            </a:extLst>
          </p:cNvPr>
          <p:cNvGrpSpPr/>
          <p:nvPr/>
        </p:nvGrpSpPr>
        <p:grpSpPr>
          <a:xfrm>
            <a:off x="30596479" y="7074435"/>
            <a:ext cx="12153441" cy="25267339"/>
            <a:chOff x="31467337" y="8117216"/>
            <a:chExt cx="12776041" cy="25267339"/>
          </a:xfrm>
        </p:grpSpPr>
        <p:sp>
          <p:nvSpPr>
            <p:cNvPr id="71" name="Rectangle: Rounded Corners 70"/>
            <p:cNvSpPr/>
            <p:nvPr/>
          </p:nvSpPr>
          <p:spPr>
            <a:xfrm>
              <a:off x="31467337" y="27053978"/>
              <a:ext cx="12776041" cy="6330577"/>
            </a:xfrm>
            <a:prstGeom prst="roundRect">
              <a:avLst>
                <a:gd name="adj" fmla="val 3948"/>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59" name="TextBox 58">
              <a:extLst>
                <a:ext uri="{FF2B5EF4-FFF2-40B4-BE49-F238E27FC236}">
                  <a16:creationId xmlns:a16="http://schemas.microsoft.com/office/drawing/2014/main" xmlns:p15="http://schemas.microsoft.com/office/powerpoint/2012/main" xmlns:p14="http://schemas.microsoft.com/office/powerpoint/2010/main" xmlns="" id="{2224C3B5-C740-463A-8086-222E05D55D53}"/>
                </a:ext>
              </a:extLst>
            </p:cNvPr>
            <p:cNvSpPr txBox="1"/>
            <p:nvPr/>
          </p:nvSpPr>
          <p:spPr>
            <a:xfrm>
              <a:off x="33401892" y="30033937"/>
              <a:ext cx="9144000" cy="461665"/>
            </a:xfrm>
            <a:prstGeom prst="rect">
              <a:avLst/>
            </a:prstGeom>
            <a:noFill/>
          </p:spPr>
          <p:txBody>
            <a:bodyPr wrap="square" rtlCol="0">
              <a:spAutoFit/>
            </a:bodyPr>
            <a:lstStyle>
              <a:defPPr>
                <a:defRPr kern="1200" smtId="4294967295"/>
              </a:defPPr>
            </a:lstStyle>
            <a:p>
              <a:endParaRPr lang="en-US" sz="2400" dirty="0">
                <a:solidFill>
                  <a:schemeClr val="tx1">
                    <a:lumMod val="65000"/>
                    <a:lumOff val="35000"/>
                  </a:schemeClr>
                </a:solidFill>
                <a:latin typeface="Domine" panose="02040503040403060204" pitchFamily="18" charset="0"/>
                <a:ea typeface="Open Sans" panose="020B0606030504020204" pitchFamily="34" charset="0"/>
                <a:cs typeface="Open Sans" panose="020B0606030504020204" pitchFamily="34" charset="0"/>
              </a:endParaRPr>
            </a:p>
          </p:txBody>
        </p:sp>
        <p:sp>
          <p:nvSpPr>
            <p:cNvPr id="60" name="TextBox 59">
              <a:extLst>
                <a:ext uri="{FF2B5EF4-FFF2-40B4-BE49-F238E27FC236}">
                  <a16:creationId xmlns:a16="http://schemas.microsoft.com/office/drawing/2014/main" xmlns:p15="http://schemas.microsoft.com/office/powerpoint/2012/main" xmlns:p14="http://schemas.microsoft.com/office/powerpoint/2010/main" xmlns="" id="{1043F711-D47E-42B5-B443-99A2ED27753E}"/>
                </a:ext>
              </a:extLst>
            </p:cNvPr>
            <p:cNvSpPr txBox="1"/>
            <p:nvPr/>
          </p:nvSpPr>
          <p:spPr>
            <a:xfrm>
              <a:off x="33677337" y="26007208"/>
              <a:ext cx="8487050" cy="646331"/>
            </a:xfrm>
            <a:prstGeom prst="rect">
              <a:avLst/>
            </a:prstGeom>
            <a:solidFill>
              <a:srgbClr val="A0BEC8"/>
            </a:solidFill>
          </p:spPr>
          <p:txBody>
            <a:bodyPr wrap="square" rtlCol="0">
              <a:spAutoFit/>
            </a:bodyPr>
            <a:lstStyle>
              <a:defPPr>
                <a:defRPr kern="1200" smtId="4294967295"/>
              </a:defPPr>
            </a:lstStyle>
            <a:p>
              <a:r>
                <a:rPr lang="en-US" sz="3600" b="1" dirty="0" smtClean="0">
                  <a:solidFill>
                    <a:schemeClr val="tx1">
                      <a:lumMod val="75000"/>
                      <a:lumOff val="25000"/>
                    </a:schemeClr>
                  </a:solidFill>
                  <a:latin typeface="Montserrat Extra Bold" panose="00000900000000000000" pitchFamily="50" charset="0"/>
                </a:rPr>
                <a:t>                   References</a:t>
              </a:r>
              <a:endParaRPr lang="en-US" sz="3600" b="1" dirty="0">
                <a:solidFill>
                  <a:schemeClr val="tx1">
                    <a:lumMod val="75000"/>
                    <a:lumOff val="25000"/>
                  </a:schemeClr>
                </a:solidFill>
                <a:latin typeface="Montserrat Extra Bold" panose="00000900000000000000" pitchFamily="50" charset="0"/>
              </a:endParaRPr>
            </a:p>
          </p:txBody>
        </p:sp>
        <p:sp>
          <p:nvSpPr>
            <p:cNvPr id="42" name="Rectangle: Rounded Corners 41"/>
            <p:cNvSpPr/>
            <p:nvPr/>
          </p:nvSpPr>
          <p:spPr>
            <a:xfrm>
              <a:off x="32049399" y="8924839"/>
              <a:ext cx="11824957" cy="8490620"/>
            </a:xfrm>
            <a:prstGeom prst="roundRect">
              <a:avLst>
                <a:gd name="adj" fmla="val 1477"/>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61" name="TextBox 60">
              <a:extLst>
                <a:ext uri="{FF2B5EF4-FFF2-40B4-BE49-F238E27FC236}">
                  <a16:creationId xmlns:a16="http://schemas.microsoft.com/office/drawing/2014/main" xmlns:p15="http://schemas.microsoft.com/office/powerpoint/2012/main" xmlns:p14="http://schemas.microsoft.com/office/powerpoint/2010/main" xmlns="" id="{89EBE15B-4246-47D5-A572-FC8BC1A36A14}"/>
                </a:ext>
              </a:extLst>
            </p:cNvPr>
            <p:cNvSpPr txBox="1"/>
            <p:nvPr/>
          </p:nvSpPr>
          <p:spPr>
            <a:xfrm>
              <a:off x="33020387" y="20403045"/>
              <a:ext cx="9144000" cy="461665"/>
            </a:xfrm>
            <a:prstGeom prst="rect">
              <a:avLst/>
            </a:prstGeom>
            <a:noFill/>
          </p:spPr>
          <p:txBody>
            <a:bodyPr wrap="square" rtlCol="0">
              <a:spAutoFit/>
            </a:bodyPr>
            <a:lstStyle>
              <a:defPPr>
                <a:defRPr kern="1200" smtId="4294967295"/>
              </a:defPPr>
            </a:lstStyle>
            <a:p>
              <a:endParaRPr lang="en-US" sz="2400" dirty="0">
                <a:solidFill>
                  <a:schemeClr val="tx1">
                    <a:lumMod val="65000"/>
                    <a:lumOff val="35000"/>
                  </a:schemeClr>
                </a:solidFill>
                <a:latin typeface="Domine" panose="02040503040403060204" pitchFamily="18" charset="0"/>
                <a:ea typeface="Open Sans" panose="020B0606030504020204" pitchFamily="34" charset="0"/>
                <a:cs typeface="Open Sans" panose="020B0606030504020204" pitchFamily="34" charset="0"/>
              </a:endParaRPr>
            </a:p>
          </p:txBody>
        </p:sp>
        <p:sp>
          <p:nvSpPr>
            <p:cNvPr id="83" name="TextBox 82">
              <a:extLst>
                <a:ext uri="{FF2B5EF4-FFF2-40B4-BE49-F238E27FC236}">
                  <a16:creationId xmlns:a16="http://schemas.microsoft.com/office/drawing/2014/main" xmlns:p15="http://schemas.microsoft.com/office/powerpoint/2012/main" xmlns:p14="http://schemas.microsoft.com/office/powerpoint/2010/main" xmlns="" id="{66B428E8-E946-4C04-BA2E-DBE7C90A92EC}"/>
                </a:ext>
              </a:extLst>
            </p:cNvPr>
            <p:cNvSpPr txBox="1"/>
            <p:nvPr/>
          </p:nvSpPr>
          <p:spPr>
            <a:xfrm>
              <a:off x="32669779" y="8117216"/>
              <a:ext cx="9144000" cy="646331"/>
            </a:xfrm>
            <a:prstGeom prst="rect">
              <a:avLst/>
            </a:prstGeom>
            <a:solidFill>
              <a:srgbClr val="A0BEC8"/>
            </a:solidFill>
          </p:spPr>
          <p:txBody>
            <a:bodyPr wrap="square" rtlCol="0">
              <a:spAutoFit/>
            </a:bodyPr>
            <a:lstStyle>
              <a:defPPr>
                <a:defRPr kern="1200" smtId="4294967295"/>
              </a:defPPr>
            </a:lstStyle>
            <a:p>
              <a:r>
                <a:rPr lang="en-US" sz="3600" b="1" dirty="0" smtClean="0">
                  <a:solidFill>
                    <a:schemeClr val="tx1">
                      <a:lumMod val="75000"/>
                      <a:lumOff val="25000"/>
                    </a:schemeClr>
                  </a:solidFill>
                  <a:latin typeface="Montserrat Extra Bold" panose="00000900000000000000" pitchFamily="50" charset="0"/>
                </a:rPr>
                <a:t>                             Conclusion</a:t>
              </a:r>
              <a:endParaRPr lang="en-US" sz="3600" b="1" dirty="0">
                <a:solidFill>
                  <a:schemeClr val="tx1">
                    <a:lumMod val="75000"/>
                    <a:lumOff val="25000"/>
                  </a:schemeClr>
                </a:solidFill>
                <a:latin typeface="Montserrat Extra Bold" panose="00000900000000000000" pitchFamily="50" charset="0"/>
              </a:endParaRPr>
            </a:p>
          </p:txBody>
        </p:sp>
      </p:grpSp>
      <p:grpSp>
        <p:nvGrpSpPr>
          <p:cNvPr id="7" name="Group 6">
            <a:extLst>
              <a:ext uri="{FF2B5EF4-FFF2-40B4-BE49-F238E27FC236}">
                <a16:creationId xmlns:a16="http://schemas.microsoft.com/office/drawing/2014/main" xmlns:p15="http://schemas.microsoft.com/office/powerpoint/2012/main" xmlns:p14="http://schemas.microsoft.com/office/powerpoint/2010/main" xmlns="" id="{AD83A98A-CF34-4C0C-9278-A0BD5C0B4A02}"/>
              </a:ext>
            </a:extLst>
          </p:cNvPr>
          <p:cNvGrpSpPr/>
          <p:nvPr/>
        </p:nvGrpSpPr>
        <p:grpSpPr>
          <a:xfrm>
            <a:off x="-242238" y="7074435"/>
            <a:ext cx="14650216" cy="19228347"/>
            <a:chOff x="380196" y="7625530"/>
            <a:chExt cx="17475256" cy="18602331"/>
          </a:xfrm>
        </p:grpSpPr>
        <p:sp>
          <p:nvSpPr>
            <p:cNvPr id="39" name="Rectangle: Rounded Corners 38"/>
            <p:cNvSpPr/>
            <p:nvPr/>
          </p:nvSpPr>
          <p:spPr>
            <a:xfrm>
              <a:off x="749950" y="7625530"/>
              <a:ext cx="17105502" cy="8685809"/>
            </a:xfrm>
            <a:prstGeom prst="roundRect">
              <a:avLst>
                <a:gd name="adj" fmla="val 1711"/>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46" name="TextBox 45"/>
            <p:cNvSpPr txBox="1"/>
            <p:nvPr/>
          </p:nvSpPr>
          <p:spPr>
            <a:xfrm>
              <a:off x="1169319" y="8150297"/>
              <a:ext cx="9144000" cy="461665"/>
            </a:xfrm>
            <a:prstGeom prst="rect">
              <a:avLst/>
            </a:prstGeom>
            <a:noFill/>
          </p:spPr>
          <p:txBody>
            <a:bodyPr wrap="square" rtlCol="0">
              <a:spAutoFit/>
            </a:bodyPr>
            <a:lstStyle>
              <a:defPPr>
                <a:defRPr kern="1200" smtId="4294967295"/>
              </a:defPPr>
            </a:lstStyle>
            <a:p>
              <a:endParaRPr lang="en-US" sz="2400" dirty="0">
                <a:solidFill>
                  <a:schemeClr val="tx1">
                    <a:lumMod val="65000"/>
                    <a:lumOff val="35000"/>
                  </a:schemeClr>
                </a:solidFill>
                <a:latin typeface="Domine" panose="02040503040403060204" pitchFamily="18" charset="0"/>
                <a:ea typeface="Open Sans" panose="020B0606030504020204" pitchFamily="34" charset="0"/>
                <a:cs typeface="Open Sans" panose="020B0606030504020204" pitchFamily="34" charset="0"/>
              </a:endParaRPr>
            </a:p>
          </p:txBody>
        </p:sp>
        <p:sp>
          <p:nvSpPr>
            <p:cNvPr id="43" name="Rectangle: Rounded Corners 42"/>
            <p:cNvSpPr/>
            <p:nvPr/>
          </p:nvSpPr>
          <p:spPr>
            <a:xfrm>
              <a:off x="380196" y="23546625"/>
              <a:ext cx="17105502" cy="2308690"/>
            </a:xfrm>
            <a:prstGeom prst="roundRect">
              <a:avLst>
                <a:gd name="adj" fmla="val 2004"/>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86" name="TextBox 85">
              <a:extLst>
                <a:ext uri="{FF2B5EF4-FFF2-40B4-BE49-F238E27FC236}">
                  <a16:creationId xmlns:a16="http://schemas.microsoft.com/office/drawing/2014/main" xmlns:p15="http://schemas.microsoft.com/office/powerpoint/2012/main" xmlns:p14="http://schemas.microsoft.com/office/powerpoint/2010/main" xmlns="" id="{9B320F11-3F85-4920-92E0-15D89C7AF4D2}"/>
                </a:ext>
              </a:extLst>
            </p:cNvPr>
            <p:cNvSpPr txBox="1"/>
            <p:nvPr/>
          </p:nvSpPr>
          <p:spPr>
            <a:xfrm>
              <a:off x="663008" y="23789494"/>
              <a:ext cx="9650311" cy="2438367"/>
            </a:xfrm>
            <a:prstGeom prst="rect">
              <a:avLst/>
            </a:prstGeom>
            <a:noFill/>
          </p:spPr>
          <p:txBody>
            <a:bodyPr wrap="square" rtlCol="0">
              <a:spAutoFit/>
            </a:bodyPr>
            <a:lstStyle>
              <a:defPPr>
                <a:defRPr kern="1200" smtId="4294967295"/>
              </a:defPPr>
            </a:lstStyle>
            <a:p>
              <a:pPr marL="457200" indent="-457200">
                <a:buFont typeface="+mj-lt"/>
                <a:buAutoNum type="arabicPeriod"/>
              </a:pPr>
              <a:r>
                <a:rPr lang="en-US" sz="3200" dirty="0">
                  <a:latin typeface="Domine" panose="02040503040403060204" pitchFamily="18" charset="0"/>
                  <a:ea typeface="Open Sans" panose="020B0606030504020204" pitchFamily="34" charset="0"/>
                  <a:cs typeface="Open Sans" panose="020B0606030504020204" pitchFamily="34" charset="0"/>
                </a:rPr>
                <a:t>Esthetic crown lengthening .</a:t>
              </a:r>
            </a:p>
            <a:p>
              <a:pPr marL="457200" indent="-457200">
                <a:buFont typeface="+mj-lt"/>
                <a:buAutoNum type="arabicPeriod"/>
              </a:pPr>
              <a:r>
                <a:rPr lang="en-US" sz="3200" dirty="0">
                  <a:latin typeface="Domine" panose="02040503040403060204" pitchFamily="18" charset="0"/>
                  <a:ea typeface="Open Sans" panose="020B0606030504020204" pitchFamily="34" charset="0"/>
                  <a:cs typeface="Open Sans" panose="020B0606030504020204" pitchFamily="34" charset="0"/>
                </a:rPr>
                <a:t>Injection of </a:t>
              </a:r>
              <a:r>
                <a:rPr lang="en-US" sz="3200" dirty="0" err="1">
                  <a:latin typeface="Domine" panose="02040503040403060204" pitchFamily="18" charset="0"/>
                  <a:ea typeface="Open Sans" panose="020B0606030504020204" pitchFamily="34" charset="0"/>
                  <a:cs typeface="Open Sans" panose="020B0606030504020204" pitchFamily="34" charset="0"/>
                </a:rPr>
                <a:t>botulinum</a:t>
              </a:r>
              <a:r>
                <a:rPr lang="en-US" sz="3200" dirty="0">
                  <a:latin typeface="Domine" panose="02040503040403060204" pitchFamily="18" charset="0"/>
                  <a:ea typeface="Open Sans" panose="020B0606030504020204" pitchFamily="34" charset="0"/>
                  <a:cs typeface="Open Sans" panose="020B0606030504020204" pitchFamily="34" charset="0"/>
                </a:rPr>
                <a:t> toxin type A .</a:t>
              </a:r>
            </a:p>
            <a:p>
              <a:pPr marL="457200" indent="-457200">
                <a:buFont typeface="+mj-lt"/>
                <a:buAutoNum type="arabicPeriod"/>
              </a:pPr>
              <a:r>
                <a:rPr lang="en-US" sz="3200" dirty="0" err="1" smtClean="0">
                  <a:latin typeface="Domine" panose="02040503040403060204" pitchFamily="18" charset="0"/>
                  <a:ea typeface="Open Sans" panose="020B0606030504020204" pitchFamily="34" charset="0"/>
                  <a:cs typeface="Open Sans" panose="020B0606030504020204" pitchFamily="34" charset="0"/>
                </a:rPr>
                <a:t>Orthogn</a:t>
              </a:r>
              <a:r>
                <a:rPr lang="en-US" sz="3200" dirty="0" err="1">
                  <a:latin typeface="Domine" panose="02040503040403060204" pitchFamily="18" charset="0"/>
                  <a:ea typeface="Open Sans" panose="020B0606030504020204" pitchFamily="34" charset="0"/>
                  <a:cs typeface="Open Sans" panose="020B0606030504020204" pitchFamily="34" charset="0"/>
                </a:rPr>
                <a:t>a</a:t>
              </a:r>
              <a:r>
                <a:rPr lang="en-US" sz="3200" dirty="0" err="1" smtClean="0">
                  <a:latin typeface="Domine" panose="02040503040403060204" pitchFamily="18" charset="0"/>
                  <a:ea typeface="Open Sans" panose="020B0606030504020204" pitchFamily="34" charset="0"/>
                  <a:cs typeface="Open Sans" panose="020B0606030504020204" pitchFamily="34" charset="0"/>
                </a:rPr>
                <a:t>thic</a:t>
              </a:r>
              <a:r>
                <a:rPr lang="en-US" sz="3200" dirty="0" smtClean="0">
                  <a:latin typeface="Domine" panose="02040503040403060204" pitchFamily="18" charset="0"/>
                  <a:ea typeface="Open Sans" panose="020B0606030504020204" pitchFamily="34" charset="0"/>
                  <a:cs typeface="Open Sans" panose="020B0606030504020204" pitchFamily="34" charset="0"/>
                </a:rPr>
                <a:t> </a:t>
              </a:r>
              <a:r>
                <a:rPr lang="en-US" sz="3200" dirty="0">
                  <a:latin typeface="Domine" panose="02040503040403060204" pitchFamily="18" charset="0"/>
                  <a:ea typeface="Open Sans" panose="020B0606030504020204" pitchFamily="34" charset="0"/>
                  <a:cs typeface="Open Sans" panose="020B0606030504020204" pitchFamily="34" charset="0"/>
                </a:rPr>
                <a:t>surgery . </a:t>
              </a:r>
            </a:p>
            <a:p>
              <a:pPr marL="457200" indent="-457200">
                <a:buFont typeface="+mj-lt"/>
                <a:buAutoNum type="arabicPeriod"/>
              </a:pPr>
              <a:r>
                <a:rPr lang="en-US" sz="3200" dirty="0">
                  <a:latin typeface="Domine" panose="02040503040403060204" pitchFamily="18" charset="0"/>
                  <a:ea typeface="Open Sans" panose="020B0606030504020204" pitchFamily="34" charset="0"/>
                  <a:cs typeface="Open Sans" panose="020B0606030504020204" pitchFamily="34" charset="0"/>
                </a:rPr>
                <a:t>Surgical lip repositioning .  </a:t>
              </a:r>
            </a:p>
            <a:p>
              <a:pPr marL="457200" indent="-457200">
                <a:buFont typeface="+mj-lt"/>
                <a:buAutoNum type="arabicPeriod"/>
              </a:pPr>
              <a:endParaRPr lang="en-US" sz="2400" dirty="0">
                <a:solidFill>
                  <a:schemeClr val="tx1">
                    <a:lumMod val="65000"/>
                    <a:lumOff val="35000"/>
                  </a:schemeClr>
                </a:solidFill>
                <a:latin typeface="Domine" panose="02040503040403060204" pitchFamily="18" charset="0"/>
                <a:ea typeface="Open Sans" panose="020B0606030504020204" pitchFamily="34" charset="0"/>
                <a:cs typeface="Open Sans" panose="020B0606030504020204" pitchFamily="34" charset="0"/>
              </a:endParaRPr>
            </a:p>
          </p:txBody>
        </p:sp>
      </p:grpSp>
      <p:sp>
        <p:nvSpPr>
          <p:cNvPr id="44" name="Rectangle: Rounded Corners 43"/>
          <p:cNvSpPr/>
          <p:nvPr/>
        </p:nvSpPr>
        <p:spPr>
          <a:xfrm>
            <a:off x="67742" y="26737840"/>
            <a:ext cx="14030256" cy="5267144"/>
          </a:xfrm>
          <a:prstGeom prst="roundRect">
            <a:avLst>
              <a:gd name="adj" fmla="val 2700"/>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a:p>
        </p:txBody>
      </p:sp>
      <p:sp>
        <p:nvSpPr>
          <p:cNvPr id="88" name="TextBox 87">
            <a:extLst>
              <a:ext uri="{FF2B5EF4-FFF2-40B4-BE49-F238E27FC236}">
                <a16:creationId xmlns:a16="http://schemas.microsoft.com/office/drawing/2014/main" xmlns:p15="http://schemas.microsoft.com/office/powerpoint/2012/main" xmlns:p14="http://schemas.microsoft.com/office/powerpoint/2010/main" xmlns="" id="{42B0A569-B3B2-4D39-9EF7-F3CC8A0EDD42}"/>
              </a:ext>
            </a:extLst>
          </p:cNvPr>
          <p:cNvSpPr txBox="1"/>
          <p:nvPr/>
        </p:nvSpPr>
        <p:spPr>
          <a:xfrm>
            <a:off x="242335" y="26988225"/>
            <a:ext cx="11251366" cy="5016758"/>
          </a:xfrm>
          <a:prstGeom prst="rect">
            <a:avLst/>
          </a:prstGeom>
          <a:noFill/>
        </p:spPr>
        <p:txBody>
          <a:bodyPr wrap="square" rtlCol="0">
            <a:spAutoFit/>
          </a:bodyPr>
          <a:lstStyle>
            <a:defPPr>
              <a:defRPr kern="1200" smtId="4294967295"/>
            </a:defPPr>
          </a:lstStyle>
          <a:p>
            <a:r>
              <a:rPr lang="en-US" sz="3200" dirty="0" smtClean="0">
                <a:latin typeface="Domine" panose="02040503040403060204" pitchFamily="18" charset="0"/>
                <a:ea typeface="Open Sans" panose="020B0606030504020204" pitchFamily="34" charset="0"/>
                <a:cs typeface="Open Sans" panose="020B0606030504020204" pitchFamily="34" charset="0"/>
              </a:rPr>
              <a:t>The </a:t>
            </a:r>
            <a:r>
              <a:rPr lang="en-US" sz="3200" dirty="0">
                <a:latin typeface="Domine" panose="02040503040403060204" pitchFamily="18" charset="0"/>
                <a:ea typeface="Open Sans" panose="020B0606030504020204" pitchFamily="34" charset="0"/>
                <a:cs typeface="Open Sans" panose="020B0606030504020204" pitchFamily="34" charset="0"/>
              </a:rPr>
              <a:t>esthetic results </a:t>
            </a:r>
            <a:r>
              <a:rPr lang="en-US" sz="3200" dirty="0" smtClean="0">
                <a:latin typeface="Domine" panose="02040503040403060204" pitchFamily="18" charset="0"/>
                <a:ea typeface="Open Sans" panose="020B0606030504020204" pitchFamily="34" charset="0"/>
                <a:cs typeface="Open Sans" panose="020B0606030504020204" pitchFamily="34" charset="0"/>
              </a:rPr>
              <a:t>of lip repositioning ( LRP) </a:t>
            </a:r>
            <a:r>
              <a:rPr lang="en-US" sz="3200" dirty="0">
                <a:latin typeface="Domine" panose="02040503040403060204" pitchFamily="18" charset="0"/>
                <a:ea typeface="Open Sans" panose="020B0606030504020204" pitchFamily="34" charset="0"/>
                <a:cs typeface="Open Sans" panose="020B0606030504020204" pitchFamily="34" charset="0"/>
              </a:rPr>
              <a:t>surgery on identical 27-year-old twin</a:t>
            </a:r>
          </a:p>
          <a:p>
            <a:r>
              <a:rPr lang="en-US" sz="3200" dirty="0">
                <a:latin typeface="Domine" panose="02040503040403060204" pitchFamily="18" charset="0"/>
                <a:ea typeface="Open Sans" panose="020B0606030504020204" pitchFamily="34" charset="0"/>
                <a:cs typeface="Open Sans" panose="020B0606030504020204" pitchFamily="34" charset="0"/>
              </a:rPr>
              <a:t>sisters exhibiting severe vertical maxillary excess (VME) and hypermobile upper lip. Both patients were given the option of </a:t>
            </a:r>
            <a:r>
              <a:rPr lang="en-US" sz="3200" dirty="0" err="1">
                <a:latin typeface="Domine" panose="02040503040403060204" pitchFamily="18" charset="0"/>
                <a:ea typeface="Open Sans" panose="020B0606030504020204" pitchFamily="34" charset="0"/>
                <a:cs typeface="Open Sans" panose="020B0606030504020204" pitchFamily="34" charset="0"/>
              </a:rPr>
              <a:t>orthognathic</a:t>
            </a:r>
            <a:r>
              <a:rPr lang="en-US" sz="3200" dirty="0">
                <a:latin typeface="Domine" panose="02040503040403060204" pitchFamily="18" charset="0"/>
                <a:ea typeface="Open Sans" panose="020B0606030504020204" pitchFamily="34" charset="0"/>
                <a:cs typeface="Open Sans" panose="020B0606030504020204" pitchFamily="34" charset="0"/>
              </a:rPr>
              <a:t> surgery to correct their VME or LRP to reduce their gummy smile and improve esthetics (fig 2).</a:t>
            </a:r>
          </a:p>
          <a:p>
            <a:r>
              <a:rPr lang="en-US" sz="3200" dirty="0">
                <a:latin typeface="Domine" panose="02040503040403060204" pitchFamily="18" charset="0"/>
                <a:ea typeface="Open Sans" panose="020B0606030504020204" pitchFamily="34" charset="0"/>
                <a:cs typeface="Open Sans" panose="020B0606030504020204" pitchFamily="34" charset="0"/>
              </a:rPr>
              <a:t> Both elected LRP to</a:t>
            </a:r>
          </a:p>
          <a:p>
            <a:r>
              <a:rPr lang="en-US" sz="3200" dirty="0">
                <a:latin typeface="Domine" panose="02040503040403060204" pitchFamily="18" charset="0"/>
                <a:ea typeface="Open Sans" panose="020B0606030504020204" pitchFamily="34" charset="0"/>
                <a:cs typeface="Open Sans" panose="020B0606030504020204" pitchFamily="34" charset="0"/>
              </a:rPr>
              <a:t>address their gummy smile and avoid higher morbidity and costs associated with </a:t>
            </a:r>
            <a:r>
              <a:rPr lang="en-US" sz="3200" dirty="0" err="1">
                <a:latin typeface="Domine" panose="02040503040403060204" pitchFamily="18" charset="0"/>
                <a:ea typeface="Open Sans" panose="020B0606030504020204" pitchFamily="34" charset="0"/>
                <a:cs typeface="Open Sans" panose="020B0606030504020204" pitchFamily="34" charset="0"/>
              </a:rPr>
              <a:t>orthognathic</a:t>
            </a:r>
            <a:r>
              <a:rPr lang="en-US" sz="3200" dirty="0">
                <a:latin typeface="Domine" panose="02040503040403060204" pitchFamily="18" charset="0"/>
                <a:ea typeface="Open Sans" panose="020B0606030504020204" pitchFamily="34" charset="0"/>
                <a:cs typeface="Open Sans" panose="020B0606030504020204" pitchFamily="34" charset="0"/>
              </a:rPr>
              <a:t> surgery.</a:t>
            </a:r>
          </a:p>
        </p:txBody>
      </p:sp>
      <p:sp>
        <p:nvSpPr>
          <p:cNvPr id="89" name="TextBox 88">
            <a:extLst>
              <a:ext uri="{FF2B5EF4-FFF2-40B4-BE49-F238E27FC236}">
                <a16:creationId xmlns:a16="http://schemas.microsoft.com/office/drawing/2014/main" xmlns:p15="http://schemas.microsoft.com/office/powerpoint/2012/main" xmlns:p14="http://schemas.microsoft.com/office/powerpoint/2010/main" xmlns="" id="{CA3FBD3B-628E-43FF-A33F-32B15438C990}"/>
              </a:ext>
            </a:extLst>
          </p:cNvPr>
          <p:cNvSpPr txBox="1"/>
          <p:nvPr/>
        </p:nvSpPr>
        <p:spPr>
          <a:xfrm>
            <a:off x="1808913" y="26011197"/>
            <a:ext cx="9144000" cy="646331"/>
          </a:xfrm>
          <a:prstGeom prst="rect">
            <a:avLst/>
          </a:prstGeom>
          <a:solidFill>
            <a:srgbClr val="A0BEC8"/>
          </a:solidFill>
        </p:spPr>
        <p:txBody>
          <a:bodyPr wrap="square" rtlCol="0">
            <a:spAutoFit/>
          </a:bodyPr>
          <a:lstStyle>
            <a:defPPr>
              <a:defRPr kern="1200" smtId="4294967295"/>
            </a:defPPr>
          </a:lstStyle>
          <a:p>
            <a:r>
              <a:rPr lang="en-US" sz="3600" b="1" dirty="0" smtClean="0">
                <a:solidFill>
                  <a:schemeClr val="tx1">
                    <a:lumMod val="75000"/>
                    <a:lumOff val="25000"/>
                  </a:schemeClr>
                </a:solidFill>
                <a:latin typeface="Montserrat Extra Bold" panose="00000900000000000000" pitchFamily="50" charset="0"/>
              </a:rPr>
              <a:t>                     Case </a:t>
            </a:r>
            <a:r>
              <a:rPr lang="en-US" sz="3600" b="1" dirty="0">
                <a:solidFill>
                  <a:schemeClr val="tx1">
                    <a:lumMod val="75000"/>
                    <a:lumOff val="25000"/>
                  </a:schemeClr>
                </a:solidFill>
                <a:latin typeface="Montserrat Extra Bold" panose="00000900000000000000" pitchFamily="50" charset="0"/>
              </a:rPr>
              <a:t>Presentation</a:t>
            </a:r>
          </a:p>
        </p:txBody>
      </p:sp>
      <p:sp>
        <p:nvSpPr>
          <p:cNvPr id="40" name="Rectangle: Rounded Corners 39"/>
          <p:cNvSpPr/>
          <p:nvPr/>
        </p:nvSpPr>
        <p:spPr>
          <a:xfrm>
            <a:off x="14505709" y="14642184"/>
            <a:ext cx="16376074" cy="8467198"/>
          </a:xfrm>
          <a:prstGeom prst="roundRect">
            <a:avLst>
              <a:gd name="adj" fmla="val 1822"/>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9600" dirty="0"/>
          </a:p>
        </p:txBody>
      </p:sp>
      <p:sp>
        <p:nvSpPr>
          <p:cNvPr id="90" name="TextBox 89">
            <a:extLst>
              <a:ext uri="{FF2B5EF4-FFF2-40B4-BE49-F238E27FC236}">
                <a16:creationId xmlns:a16="http://schemas.microsoft.com/office/drawing/2014/main" xmlns:p15="http://schemas.microsoft.com/office/powerpoint/2012/main" xmlns:p14="http://schemas.microsoft.com/office/powerpoint/2010/main" xmlns="" id="{29FDCEBF-DA7D-4AE0-A6BD-06A1FEAE41E1}"/>
              </a:ext>
            </a:extLst>
          </p:cNvPr>
          <p:cNvSpPr txBox="1"/>
          <p:nvPr/>
        </p:nvSpPr>
        <p:spPr>
          <a:xfrm>
            <a:off x="14596867" y="14683786"/>
            <a:ext cx="16238733" cy="7971413"/>
          </a:xfrm>
          <a:prstGeom prst="rect">
            <a:avLst/>
          </a:prstGeom>
          <a:noFill/>
        </p:spPr>
        <p:txBody>
          <a:bodyPr wrap="square" rtlCol="0">
            <a:spAutoFit/>
          </a:bodyPr>
          <a:lstStyle>
            <a:defPPr>
              <a:defRPr kern="1200" smtId="4294967295"/>
            </a:defPPr>
          </a:lstStyle>
          <a:p>
            <a:r>
              <a:rPr lang="en-US" sz="3200" dirty="0">
                <a:latin typeface="Domine" panose="02040503040403060204" pitchFamily="18" charset="0"/>
                <a:ea typeface="Open Sans" panose="020B0606030504020204" pitchFamily="34" charset="0"/>
                <a:cs typeface="Open Sans" panose="020B0606030504020204" pitchFamily="34" charset="0"/>
              </a:rPr>
              <a:t>T</a:t>
            </a:r>
            <a:r>
              <a:rPr lang="en-US" sz="3200" dirty="0" smtClean="0">
                <a:latin typeface="Domine" panose="02040503040403060204" pitchFamily="18" charset="0"/>
                <a:ea typeface="Open Sans" panose="020B0606030504020204" pitchFamily="34" charset="0"/>
                <a:cs typeface="Open Sans" panose="020B0606030504020204" pitchFamily="34" charset="0"/>
              </a:rPr>
              <a:t>he </a:t>
            </a:r>
            <a:r>
              <a:rPr lang="en-US" sz="3200" dirty="0">
                <a:latin typeface="Domine" panose="02040503040403060204" pitchFamily="18" charset="0"/>
                <a:ea typeface="Open Sans" panose="020B0606030504020204" pitchFamily="34" charset="0"/>
                <a:cs typeface="Open Sans" panose="020B0606030504020204" pitchFamily="34" charset="0"/>
              </a:rPr>
              <a:t>facial &amp; dental midline were marked using a surgical marker at three locations nose , </a:t>
            </a:r>
            <a:r>
              <a:rPr lang="en-US" sz="3200" dirty="0" err="1">
                <a:latin typeface="Domine" panose="02040503040403060204" pitchFamily="18" charset="0"/>
                <a:ea typeface="Open Sans" panose="020B0606030504020204" pitchFamily="34" charset="0"/>
                <a:cs typeface="Open Sans" panose="020B0606030504020204" pitchFamily="34" charset="0"/>
              </a:rPr>
              <a:t>philtrum</a:t>
            </a:r>
            <a:r>
              <a:rPr lang="en-US" sz="3200" dirty="0">
                <a:latin typeface="Domine" panose="02040503040403060204" pitchFamily="18" charset="0"/>
                <a:ea typeface="Open Sans" panose="020B0606030504020204" pitchFamily="34" charset="0"/>
                <a:cs typeface="Open Sans" panose="020B0606030504020204" pitchFamily="34" charset="0"/>
              </a:rPr>
              <a:t> and interdental papilla between the central incisors </a:t>
            </a:r>
            <a:r>
              <a:rPr lang="en-US" sz="3200" dirty="0" smtClean="0">
                <a:latin typeface="Domine" panose="02040503040403060204" pitchFamily="18" charset="0"/>
                <a:ea typeface="Open Sans" panose="020B0606030504020204" pitchFamily="34" charset="0"/>
                <a:cs typeface="Open Sans" panose="020B0606030504020204" pitchFamily="34" charset="0"/>
              </a:rPr>
              <a:t>(</a:t>
            </a:r>
          </a:p>
          <a:p>
            <a:r>
              <a:rPr lang="en-US" sz="3200" dirty="0" smtClean="0">
                <a:latin typeface="Domine" panose="02040503040403060204" pitchFamily="18" charset="0"/>
                <a:ea typeface="Open Sans" panose="020B0606030504020204" pitchFamily="34" charset="0"/>
                <a:cs typeface="Open Sans" panose="020B0606030504020204" pitchFamily="34" charset="0"/>
              </a:rPr>
              <a:t>fig </a:t>
            </a:r>
            <a:r>
              <a:rPr lang="en-US" sz="3200" dirty="0">
                <a:latin typeface="Domine" panose="02040503040403060204" pitchFamily="18" charset="0"/>
                <a:ea typeface="Open Sans" panose="020B0606030504020204" pitchFamily="34" charset="0"/>
                <a:cs typeface="Open Sans" panose="020B0606030504020204" pitchFamily="34" charset="0"/>
              </a:rPr>
              <a:t>3)</a:t>
            </a:r>
          </a:p>
          <a:p>
            <a:r>
              <a:rPr lang="en-US" sz="3200" dirty="0">
                <a:latin typeface="Domine" panose="02040503040403060204" pitchFamily="18" charset="0"/>
                <a:ea typeface="Open Sans" panose="020B0606030504020204" pitchFamily="34" charset="0"/>
                <a:cs typeface="Open Sans" panose="020B0606030504020204" pitchFamily="34" charset="0"/>
              </a:rPr>
              <a:t>Under local anesthesia, incisions were outlined using a surgical marker on the alveolar mucosa extending from the </a:t>
            </a:r>
            <a:r>
              <a:rPr lang="en-US" sz="3200" dirty="0" err="1">
                <a:latin typeface="Domine" panose="02040503040403060204" pitchFamily="18" charset="0"/>
                <a:ea typeface="Open Sans" panose="020B0606030504020204" pitchFamily="34" charset="0"/>
                <a:cs typeface="Open Sans" panose="020B0606030504020204" pitchFamily="34" charset="0"/>
              </a:rPr>
              <a:t>mucogingival</a:t>
            </a:r>
            <a:r>
              <a:rPr lang="en-US" sz="3200" dirty="0">
                <a:latin typeface="Domine" panose="02040503040403060204" pitchFamily="18" charset="0"/>
                <a:ea typeface="Open Sans" panose="020B0606030504020204" pitchFamily="34" charset="0"/>
                <a:cs typeface="Open Sans" panose="020B0606030504020204" pitchFamily="34" charset="0"/>
              </a:rPr>
              <a:t> junction (MGJ) to 12 mm apically and expanding to the distal of the second premolars bilaterally</a:t>
            </a:r>
          </a:p>
          <a:p>
            <a:r>
              <a:rPr lang="en-US" sz="3200" dirty="0">
                <a:latin typeface="Domine" panose="02040503040403060204" pitchFamily="18" charset="0"/>
                <a:ea typeface="Open Sans" panose="020B0606030504020204" pitchFamily="34" charset="0"/>
                <a:cs typeface="Open Sans" panose="020B0606030504020204" pitchFamily="34" charset="0"/>
              </a:rPr>
              <a:t>(Fig4).then, a partial thickness incision was made in the previously marked areas, exposing the underlying connective tissue (CT) (Figs. 5 and 6). The apical mucosa was approximated to reduce the vestibular depth and sutured to the MGJ using interrupted 6-0 sutures.‡ To ensure bilateral </a:t>
            </a:r>
            <a:r>
              <a:rPr lang="en-US" sz="3200" dirty="0" err="1">
                <a:latin typeface="Domine" panose="02040503040403060204" pitchFamily="18" charset="0"/>
                <a:ea typeface="Open Sans" panose="020B0606030504020204" pitchFamily="34" charset="0"/>
                <a:cs typeface="Open Sans" panose="020B0606030504020204" pitchFamily="34" charset="0"/>
              </a:rPr>
              <a:t>nsymmetry</a:t>
            </a:r>
            <a:r>
              <a:rPr lang="en-US" sz="3200" dirty="0">
                <a:latin typeface="Domine" panose="02040503040403060204" pitchFamily="18" charset="0"/>
                <a:ea typeface="Open Sans" panose="020B0606030504020204" pitchFamily="34" charset="0"/>
                <a:cs typeface="Open Sans" panose="020B0606030504020204" pitchFamily="34" charset="0"/>
              </a:rPr>
              <a:t>, the sutures were started at the midline, followed by the distal aspects of the premolars, and finally closing the incisions primarily (Fig. 7). The patients received </a:t>
            </a:r>
            <a:r>
              <a:rPr lang="en-US" sz="3200" dirty="0" err="1">
                <a:latin typeface="Domine" panose="02040503040403060204" pitchFamily="18" charset="0"/>
                <a:ea typeface="Open Sans" panose="020B0606030504020204" pitchFamily="34" charset="0"/>
                <a:cs typeface="Open Sans" panose="020B0606030504020204" pitchFamily="34" charset="0"/>
              </a:rPr>
              <a:t>nonsteroidal</a:t>
            </a:r>
            <a:r>
              <a:rPr lang="en-US" sz="3200" dirty="0">
                <a:latin typeface="Domine" panose="02040503040403060204" pitchFamily="18" charset="0"/>
                <a:ea typeface="Open Sans" panose="020B0606030504020204" pitchFamily="34" charset="0"/>
                <a:cs typeface="Open Sans" panose="020B0606030504020204" pitchFamily="34" charset="0"/>
              </a:rPr>
              <a:t> anti-inflammatory drugs for 7 days and an antimicrobial rinse.§ Post-surgical instructions were given with emphasis on minimizing lip movement for at least 4 weeks. </a:t>
            </a:r>
          </a:p>
          <a:p>
            <a:r>
              <a:rPr lang="en-US" sz="3200" dirty="0">
                <a:latin typeface="Domine" panose="02040503040403060204" pitchFamily="18" charset="0"/>
                <a:ea typeface="Open Sans" panose="020B0606030504020204" pitchFamily="34" charset="0"/>
                <a:cs typeface="Open Sans" panose="020B0606030504020204" pitchFamily="34" charset="0"/>
              </a:rPr>
              <a:t>The patients were followed up at 1, 2, and 4 weeks and 6, 12, and 24 months.</a:t>
            </a:r>
          </a:p>
        </p:txBody>
      </p:sp>
      <p:sp>
        <p:nvSpPr>
          <p:cNvPr id="91" name="TextBox 90">
            <a:extLst>
              <a:ext uri="{FF2B5EF4-FFF2-40B4-BE49-F238E27FC236}">
                <a16:creationId xmlns:a16="http://schemas.microsoft.com/office/drawing/2014/main" xmlns:p15="http://schemas.microsoft.com/office/powerpoint/2012/main" xmlns:p14="http://schemas.microsoft.com/office/powerpoint/2010/main" xmlns="" id="{15232698-55E6-4C6D-9947-A1F5F1CCE1E0}"/>
              </a:ext>
            </a:extLst>
          </p:cNvPr>
          <p:cNvSpPr txBox="1"/>
          <p:nvPr/>
        </p:nvSpPr>
        <p:spPr>
          <a:xfrm>
            <a:off x="16785276" y="13956721"/>
            <a:ext cx="9144000" cy="646331"/>
          </a:xfrm>
          <a:prstGeom prst="rect">
            <a:avLst/>
          </a:prstGeom>
          <a:solidFill>
            <a:srgbClr val="A0BEC8"/>
          </a:solidFill>
        </p:spPr>
        <p:txBody>
          <a:bodyPr wrap="square" rtlCol="0">
            <a:spAutoFit/>
          </a:bodyPr>
          <a:lstStyle>
            <a:defPPr>
              <a:defRPr kern="1200" smtId="4294967295"/>
            </a:defPPr>
          </a:lstStyle>
          <a:p>
            <a:r>
              <a:rPr lang="en-US" sz="3600" b="1" dirty="0" smtClean="0">
                <a:solidFill>
                  <a:schemeClr val="tx1">
                    <a:lumMod val="75000"/>
                    <a:lumOff val="25000"/>
                  </a:schemeClr>
                </a:solidFill>
                <a:latin typeface="Montserrat Extra Bold" panose="00000900000000000000" pitchFamily="50" charset="0"/>
              </a:rPr>
              <a:t>                      Case </a:t>
            </a:r>
            <a:r>
              <a:rPr lang="en-US" sz="3600" b="1" dirty="0">
                <a:solidFill>
                  <a:schemeClr val="tx1">
                    <a:lumMod val="75000"/>
                    <a:lumOff val="25000"/>
                  </a:schemeClr>
                </a:solidFill>
                <a:latin typeface="Montserrat Extra Bold" panose="00000900000000000000" pitchFamily="50" charset="0"/>
              </a:rPr>
              <a:t>management </a:t>
            </a:r>
          </a:p>
        </p:txBody>
      </p:sp>
      <p:pic>
        <p:nvPicPr>
          <p:cNvPr id="2" name="صورة 1"/>
          <p:cNvPicPr>
            <a:picLocks noChangeAspect="1"/>
          </p:cNvPicPr>
          <p:nvPr/>
        </p:nvPicPr>
        <p:blipFill>
          <a:blip r:embed="rId2"/>
          <a:stretch>
            <a:fillRect/>
          </a:stretch>
        </p:blipFill>
        <p:spPr>
          <a:xfrm>
            <a:off x="6782" y="-20227"/>
            <a:ext cx="5951676" cy="5895019"/>
          </a:xfrm>
          <a:prstGeom prst="rect">
            <a:avLst/>
          </a:prstGeom>
        </p:spPr>
      </p:pic>
      <p:pic>
        <p:nvPicPr>
          <p:cNvPr id="4" name="صورة 3"/>
          <p:cNvPicPr>
            <a:picLocks noChangeAspect="1"/>
          </p:cNvPicPr>
          <p:nvPr/>
        </p:nvPicPr>
        <p:blipFill>
          <a:blip r:embed="rId3"/>
          <a:stretch>
            <a:fillRect/>
          </a:stretch>
        </p:blipFill>
        <p:spPr>
          <a:xfrm>
            <a:off x="37674098" y="1149157"/>
            <a:ext cx="5159702" cy="4486308"/>
          </a:xfrm>
          <a:prstGeom prst="rect">
            <a:avLst/>
          </a:prstGeom>
        </p:spPr>
      </p:pic>
      <p:sp>
        <p:nvSpPr>
          <p:cNvPr id="38" name="TextBox 86">
            <a:extLst>
              <a:ext uri="{FF2B5EF4-FFF2-40B4-BE49-F238E27FC236}">
                <a16:creationId xmlns:a16="http://schemas.microsoft.com/office/drawing/2014/main" xmlns:p15="http://schemas.microsoft.com/office/powerpoint/2012/main" xmlns:p14="http://schemas.microsoft.com/office/powerpoint/2010/main" xmlns="" id="{7DB2E49A-CE7A-4210-AE9F-5037030C938E}"/>
              </a:ext>
            </a:extLst>
          </p:cNvPr>
          <p:cNvSpPr txBox="1"/>
          <p:nvPr/>
        </p:nvSpPr>
        <p:spPr>
          <a:xfrm>
            <a:off x="2468162" y="6350981"/>
            <a:ext cx="8679084" cy="646331"/>
          </a:xfrm>
          <a:prstGeom prst="rect">
            <a:avLst/>
          </a:prstGeom>
          <a:solidFill>
            <a:srgbClr val="A0BEC8"/>
          </a:solidFill>
        </p:spPr>
        <p:txBody>
          <a:bodyPr wrap="square" rtlCol="0">
            <a:spAutoFit/>
          </a:bodyPr>
          <a:lstStyle>
            <a:defPPr>
              <a:defRPr kern="1200" smtId="4294967295"/>
            </a:defPPr>
          </a:lstStyle>
          <a:p>
            <a:r>
              <a:rPr lang="en-US" sz="3600" b="1" dirty="0" smtClean="0">
                <a:solidFill>
                  <a:schemeClr val="tx1">
                    <a:lumMod val="75000"/>
                    <a:lumOff val="25000"/>
                  </a:schemeClr>
                </a:solidFill>
                <a:latin typeface="Montserrat Extra Bold" panose="00000900000000000000" pitchFamily="50" charset="0"/>
              </a:rPr>
              <a:t>                          Introduction</a:t>
            </a:r>
            <a:endParaRPr lang="en-US" sz="3600" b="1" dirty="0">
              <a:solidFill>
                <a:schemeClr val="tx1">
                  <a:lumMod val="75000"/>
                  <a:lumOff val="25000"/>
                </a:schemeClr>
              </a:solidFill>
              <a:latin typeface="Montserrat Extra Bold" panose="00000900000000000000" pitchFamily="50" charset="0"/>
            </a:endParaRPr>
          </a:p>
        </p:txBody>
      </p:sp>
      <p:sp>
        <p:nvSpPr>
          <p:cNvPr id="5" name="سهم إلى اليمين 4"/>
          <p:cNvSpPr/>
          <p:nvPr/>
        </p:nvSpPr>
        <p:spPr>
          <a:xfrm>
            <a:off x="2148094" y="11124676"/>
            <a:ext cx="609600" cy="234461"/>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LY"/>
          </a:p>
        </p:txBody>
      </p:sp>
      <p:pic>
        <p:nvPicPr>
          <p:cNvPr id="9" name="صورة 8"/>
          <p:cNvPicPr>
            <a:picLocks noChangeAspect="1"/>
          </p:cNvPicPr>
          <p:nvPr/>
        </p:nvPicPr>
        <p:blipFill>
          <a:blip r:embed="rId4"/>
          <a:stretch>
            <a:fillRect/>
          </a:stretch>
        </p:blipFill>
        <p:spPr>
          <a:xfrm>
            <a:off x="2148095" y="11578203"/>
            <a:ext cx="640135" cy="292633"/>
          </a:xfrm>
          <a:prstGeom prst="rect">
            <a:avLst/>
          </a:prstGeom>
        </p:spPr>
      </p:pic>
      <p:pic>
        <p:nvPicPr>
          <p:cNvPr id="10" name="صورة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9316" y="16572674"/>
            <a:ext cx="11596430" cy="5290000"/>
          </a:xfrm>
          <a:prstGeom prst="rect">
            <a:avLst/>
          </a:prstGeom>
        </p:spPr>
      </p:pic>
      <p:sp>
        <p:nvSpPr>
          <p:cNvPr id="12" name="مربع نص 11"/>
          <p:cNvSpPr txBox="1"/>
          <p:nvPr/>
        </p:nvSpPr>
        <p:spPr>
          <a:xfrm>
            <a:off x="3206061" y="21978365"/>
            <a:ext cx="4563959" cy="646331"/>
          </a:xfrm>
          <a:prstGeom prst="rect">
            <a:avLst/>
          </a:prstGeom>
          <a:solidFill>
            <a:schemeClr val="tx2">
              <a:lumMod val="20000"/>
              <a:lumOff val="80000"/>
            </a:schemeClr>
          </a:solidFill>
        </p:spPr>
        <p:txBody>
          <a:bodyPr wrap="square" rtlCol="1">
            <a:spAutoFit/>
          </a:bodyPr>
          <a:lstStyle/>
          <a:p>
            <a:r>
              <a:rPr lang="en-US" sz="2800" dirty="0"/>
              <a:t> </a:t>
            </a:r>
            <a:r>
              <a:rPr lang="en-US" sz="3600" dirty="0"/>
              <a:t>Gummy smile fig1</a:t>
            </a:r>
            <a:endParaRPr lang="ar-LY" sz="3600" dirty="0"/>
          </a:p>
        </p:txBody>
      </p:sp>
      <p:sp>
        <p:nvSpPr>
          <p:cNvPr id="13" name="مربع نص 12"/>
          <p:cNvSpPr txBox="1"/>
          <p:nvPr/>
        </p:nvSpPr>
        <p:spPr>
          <a:xfrm>
            <a:off x="1828800" y="22769294"/>
            <a:ext cx="8874731" cy="646331"/>
          </a:xfrm>
          <a:prstGeom prst="rect">
            <a:avLst/>
          </a:prstGeom>
          <a:solidFill>
            <a:srgbClr val="A0BEC8"/>
          </a:solidFill>
        </p:spPr>
        <p:txBody>
          <a:bodyPr wrap="square" rtlCol="1">
            <a:spAutoFit/>
          </a:bodyPr>
          <a:lstStyle/>
          <a:p>
            <a:r>
              <a:rPr lang="en-US" sz="3600" b="1" dirty="0" smtClean="0">
                <a:solidFill>
                  <a:schemeClr val="tx1">
                    <a:lumMod val="65000"/>
                    <a:lumOff val="35000"/>
                  </a:schemeClr>
                </a:solidFill>
                <a:latin typeface="Montserrat Extra Bold" panose="020B0604020202020204" charset="0"/>
              </a:rPr>
              <a:t>                          Treatment</a:t>
            </a:r>
            <a:r>
              <a:rPr lang="en-US" sz="3600" dirty="0" smtClean="0">
                <a:solidFill>
                  <a:schemeClr val="tx1">
                    <a:lumMod val="65000"/>
                    <a:lumOff val="35000"/>
                  </a:schemeClr>
                </a:solidFill>
                <a:latin typeface="Montserrat Extra Bold" panose="020B0604020202020204" charset="0"/>
              </a:rPr>
              <a:t> </a:t>
            </a:r>
            <a:endParaRPr lang="ar-LY" sz="3600" dirty="0">
              <a:solidFill>
                <a:schemeClr val="tx1">
                  <a:lumMod val="65000"/>
                  <a:lumOff val="35000"/>
                </a:schemeClr>
              </a:solidFill>
              <a:latin typeface="Montserrat Extra Bold" panose="020B0604020202020204" charset="0"/>
            </a:endParaRPr>
          </a:p>
        </p:txBody>
      </p:sp>
      <p:sp>
        <p:nvSpPr>
          <p:cNvPr id="14" name="مستطيل 13"/>
          <p:cNvSpPr/>
          <p:nvPr/>
        </p:nvSpPr>
        <p:spPr>
          <a:xfrm>
            <a:off x="31150176" y="7976220"/>
            <a:ext cx="11451362" cy="7971413"/>
          </a:xfrm>
          <a:prstGeom prst="rect">
            <a:avLst/>
          </a:prstGeom>
        </p:spPr>
        <p:txBody>
          <a:bodyPr wrap="square">
            <a:spAutoFit/>
          </a:bodyPr>
          <a:lstStyle/>
          <a:p>
            <a:pPr>
              <a:buFont typeface="Arial" pitchFamily="34" charset="0"/>
              <a:buChar char="•"/>
            </a:pPr>
            <a:r>
              <a:rPr lang="en-US" sz="3200" dirty="0" smtClean="0">
                <a:latin typeface="Domine" panose="020B0604020202020204" charset="0"/>
              </a:rPr>
              <a:t>Gummy smile is a common unaesthetic clinical condition with an adverse emotional and psychosocial impact.</a:t>
            </a:r>
          </a:p>
          <a:p>
            <a:pPr>
              <a:buFont typeface="Arial" pitchFamily="34" charset="0"/>
              <a:buChar char="•"/>
            </a:pPr>
            <a:r>
              <a:rPr lang="en-US" sz="3200" dirty="0" smtClean="0">
                <a:latin typeface="Domine" panose="020B0604020202020204" charset="0"/>
              </a:rPr>
              <a:t>The main causes of gummy </a:t>
            </a:r>
            <a:r>
              <a:rPr lang="en-US" sz="3200" smtClean="0">
                <a:latin typeface="Domine" charset="0"/>
              </a:rPr>
              <a:t>smile :</a:t>
            </a:r>
            <a:endParaRPr lang="en-US" sz="3200" dirty="0" smtClean="0">
              <a:latin typeface="Domine" charset="0"/>
            </a:endParaRPr>
          </a:p>
          <a:p>
            <a:r>
              <a:rPr lang="en-US" sz="3200" dirty="0" smtClean="0">
                <a:latin typeface="Domine" charset="0"/>
              </a:rPr>
              <a:t>-Gingival .</a:t>
            </a:r>
          </a:p>
          <a:p>
            <a:r>
              <a:rPr lang="en-US" sz="3200" dirty="0" smtClean="0">
                <a:latin typeface="Domine" charset="0"/>
              </a:rPr>
              <a:t>-Skeletal.</a:t>
            </a:r>
          </a:p>
          <a:p>
            <a:r>
              <a:rPr lang="en-US" sz="3200" dirty="0" smtClean="0">
                <a:latin typeface="Domine" charset="0"/>
              </a:rPr>
              <a:t>- </a:t>
            </a:r>
            <a:r>
              <a:rPr lang="en-US" sz="3200" dirty="0" err="1" smtClean="0">
                <a:latin typeface="Domine" charset="0"/>
              </a:rPr>
              <a:t>Hypermobile</a:t>
            </a:r>
            <a:r>
              <a:rPr lang="en-US" sz="3200" dirty="0" smtClean="0">
                <a:latin typeface="Domine" charset="0"/>
              </a:rPr>
              <a:t> upper lip</a:t>
            </a:r>
          </a:p>
          <a:p>
            <a:pPr>
              <a:buFont typeface="Arial" pitchFamily="34" charset="0"/>
              <a:buChar char="•"/>
            </a:pPr>
            <a:endParaRPr lang="en-US" sz="3200" dirty="0" smtClean="0">
              <a:latin typeface="Domine" charset="0"/>
            </a:endParaRPr>
          </a:p>
          <a:p>
            <a:pPr>
              <a:buFont typeface="Arial" pitchFamily="34" charset="0"/>
              <a:buChar char="•"/>
            </a:pPr>
            <a:r>
              <a:rPr lang="en-US" sz="3200" dirty="0" smtClean="0">
                <a:latin typeface="Domine" charset="0"/>
              </a:rPr>
              <a:t>The extent and etiology of gummy smile  dictate which treatment is indicated .</a:t>
            </a:r>
          </a:p>
          <a:p>
            <a:pPr>
              <a:buFont typeface="Arial" pitchFamily="34" charset="0"/>
              <a:buChar char="•"/>
            </a:pPr>
            <a:endParaRPr lang="en-US" sz="3200" dirty="0" smtClean="0">
              <a:latin typeface="Domine" charset="0"/>
            </a:endParaRPr>
          </a:p>
          <a:p>
            <a:pPr>
              <a:buFont typeface="Arial" pitchFamily="34" charset="0"/>
              <a:buChar char="•"/>
            </a:pPr>
            <a:r>
              <a:rPr lang="en-US" sz="3200" dirty="0" smtClean="0">
                <a:latin typeface="Domine" charset="0"/>
              </a:rPr>
              <a:t>The surgical lip repositioning is decreases the vertical maxillary excess and </a:t>
            </a:r>
            <a:r>
              <a:rPr lang="en-US" sz="3200" dirty="0" err="1" smtClean="0">
                <a:latin typeface="Domine" charset="0"/>
              </a:rPr>
              <a:t>hypermobile</a:t>
            </a:r>
            <a:r>
              <a:rPr lang="en-US" sz="3200" dirty="0" smtClean="0">
                <a:latin typeface="Domine" charset="0"/>
              </a:rPr>
              <a:t> upper lip .</a:t>
            </a:r>
          </a:p>
          <a:p>
            <a:pPr>
              <a:buFont typeface="Arial" pitchFamily="34" charset="0"/>
              <a:buChar char="•"/>
            </a:pPr>
            <a:endParaRPr lang="en-US" sz="3200" dirty="0" smtClean="0">
              <a:latin typeface="Domine" charset="0"/>
            </a:endParaRPr>
          </a:p>
          <a:p>
            <a:pPr>
              <a:buFont typeface="Arial" pitchFamily="34" charset="0"/>
              <a:buChar char="•"/>
            </a:pPr>
            <a:r>
              <a:rPr lang="en-US" sz="3200" dirty="0" smtClean="0">
                <a:latin typeface="Domine" charset="0"/>
              </a:rPr>
              <a:t>Both </a:t>
            </a:r>
            <a:r>
              <a:rPr lang="en-US" sz="3200" dirty="0">
                <a:latin typeface="Domine" panose="020B0604020202020204" charset="0"/>
              </a:rPr>
              <a:t>patients achieved acceptable esthetic results that were stable at 12 and 24 months.( Fig  8)</a:t>
            </a:r>
            <a:endParaRPr lang="ar-LY" sz="3200" dirty="0">
              <a:latin typeface="Domine" panose="020B0604020202020204" charset="0"/>
            </a:endParaRPr>
          </a:p>
        </p:txBody>
      </p:sp>
      <p:sp>
        <p:nvSpPr>
          <p:cNvPr id="15" name="مستطيل 14"/>
          <p:cNvSpPr/>
          <p:nvPr/>
        </p:nvSpPr>
        <p:spPr>
          <a:xfrm>
            <a:off x="31027757" y="26089513"/>
            <a:ext cx="12323574" cy="5509200"/>
          </a:xfrm>
          <a:prstGeom prst="rect">
            <a:avLst/>
          </a:prstGeom>
        </p:spPr>
        <p:txBody>
          <a:bodyPr wrap="square">
            <a:spAutoFit/>
          </a:bodyPr>
          <a:lstStyle/>
          <a:p>
            <a:r>
              <a:rPr lang="en-US" sz="3200" dirty="0">
                <a:latin typeface="Domine" panose="020B0604020202020204" charset="0"/>
              </a:rPr>
              <a:t>-Rubinstein A, </a:t>
            </a:r>
            <a:r>
              <a:rPr lang="en-US" sz="3200" dirty="0" err="1">
                <a:latin typeface="Domine" panose="020B0604020202020204" charset="0"/>
              </a:rPr>
              <a:t>Kostianovsky</a:t>
            </a:r>
            <a:r>
              <a:rPr lang="en-US" sz="3200" dirty="0">
                <a:latin typeface="Domine" panose="020B0604020202020204" charset="0"/>
              </a:rPr>
              <a:t> A. Cosmetic surgery for the malformation of the laugh: Original technique (in Spanish). </a:t>
            </a:r>
            <a:r>
              <a:rPr lang="en-US" sz="3200" dirty="0" err="1">
                <a:latin typeface="Domine" panose="020B0604020202020204" charset="0"/>
              </a:rPr>
              <a:t>Prensa</a:t>
            </a:r>
            <a:r>
              <a:rPr lang="en-US" sz="3200" dirty="0">
                <a:latin typeface="Domine" panose="020B0604020202020204" charset="0"/>
              </a:rPr>
              <a:t> Med Argent 1973;60:952.</a:t>
            </a:r>
          </a:p>
          <a:p>
            <a:r>
              <a:rPr lang="en-US" sz="3200" dirty="0">
                <a:latin typeface="Domine" panose="020B0604020202020204" charset="0"/>
              </a:rPr>
              <a:t>- Simon Z, Rosenblatt A, </a:t>
            </a:r>
            <a:r>
              <a:rPr lang="en-US" sz="3200" dirty="0" err="1">
                <a:latin typeface="Domine" panose="020B0604020202020204" charset="0"/>
              </a:rPr>
              <a:t>Dorfman</a:t>
            </a:r>
            <a:r>
              <a:rPr lang="en-US" sz="3200" dirty="0">
                <a:latin typeface="Domine" panose="020B0604020202020204" charset="0"/>
              </a:rPr>
              <a:t> W. Eliminating a gummy</a:t>
            </a:r>
          </a:p>
          <a:p>
            <a:r>
              <a:rPr lang="en-US" sz="3200" dirty="0">
                <a:latin typeface="Domine" panose="020B0604020202020204" charset="0"/>
              </a:rPr>
              <a:t>smile with surgical lip repositioning. </a:t>
            </a:r>
            <a:r>
              <a:rPr lang="en-US" sz="3200" dirty="0" err="1">
                <a:latin typeface="Domine" panose="020B0604020202020204" charset="0"/>
              </a:rPr>
              <a:t>Cosmet</a:t>
            </a:r>
            <a:r>
              <a:rPr lang="en-US" sz="3200" dirty="0">
                <a:latin typeface="Domine" panose="020B0604020202020204" charset="0"/>
              </a:rPr>
              <a:t> Dent 2007;23:</a:t>
            </a:r>
          </a:p>
          <a:p>
            <a:r>
              <a:rPr lang="en-US" sz="3200" dirty="0">
                <a:latin typeface="Domine" panose="020B0604020202020204" charset="0"/>
              </a:rPr>
              <a:t>100-108.</a:t>
            </a:r>
          </a:p>
          <a:p>
            <a:r>
              <a:rPr lang="en-US" sz="3200" dirty="0">
                <a:latin typeface="Domine" panose="020B0604020202020204" charset="0"/>
              </a:rPr>
              <a:t>-Silva CO, </a:t>
            </a:r>
            <a:r>
              <a:rPr lang="en-US" sz="3200" dirty="0" err="1">
                <a:latin typeface="Domine" panose="020B0604020202020204" charset="0"/>
              </a:rPr>
              <a:t>Ribeiro-Júnior</a:t>
            </a:r>
            <a:r>
              <a:rPr lang="en-US" sz="3200" dirty="0">
                <a:latin typeface="Domine" panose="020B0604020202020204" charset="0"/>
              </a:rPr>
              <a:t> NV, Campos TV, Rodrigues JG, </a:t>
            </a:r>
            <a:r>
              <a:rPr lang="en-US" sz="3200" dirty="0" err="1">
                <a:latin typeface="Domine" panose="020B0604020202020204" charset="0"/>
              </a:rPr>
              <a:t>Tatakis</a:t>
            </a:r>
            <a:r>
              <a:rPr lang="en-US" sz="3200" dirty="0">
                <a:latin typeface="Domine" panose="020B0604020202020204" charset="0"/>
              </a:rPr>
              <a:t> DN.</a:t>
            </a:r>
          </a:p>
          <a:p>
            <a:r>
              <a:rPr lang="en-US" sz="3200" dirty="0">
                <a:latin typeface="Domine" panose="020B0604020202020204" charset="0"/>
              </a:rPr>
              <a:t>Excessive gingival display: Treatment by a modified lip repositioning</a:t>
            </a:r>
          </a:p>
          <a:p>
            <a:r>
              <a:rPr lang="en-US" sz="3200" dirty="0">
                <a:latin typeface="Domine" panose="020B0604020202020204" charset="0"/>
              </a:rPr>
              <a:t>technique. J </a:t>
            </a:r>
            <a:r>
              <a:rPr lang="en-US" sz="3200" dirty="0" err="1">
                <a:latin typeface="Domine" panose="020B0604020202020204" charset="0"/>
              </a:rPr>
              <a:t>Clin</a:t>
            </a:r>
            <a:r>
              <a:rPr lang="en-US" sz="3200" dirty="0">
                <a:latin typeface="Domine" panose="020B0604020202020204" charset="0"/>
              </a:rPr>
              <a:t> </a:t>
            </a:r>
            <a:r>
              <a:rPr lang="en-US" sz="3200" dirty="0" err="1">
                <a:latin typeface="Domine" panose="020B0604020202020204" charset="0"/>
              </a:rPr>
              <a:t>Periodontol</a:t>
            </a:r>
            <a:r>
              <a:rPr lang="en-US" sz="3200" dirty="0">
                <a:latin typeface="Domine" panose="020B0604020202020204" charset="0"/>
              </a:rPr>
              <a:t> 2013;40:260-265.</a:t>
            </a:r>
          </a:p>
        </p:txBody>
      </p:sp>
      <p:sp>
        <p:nvSpPr>
          <p:cNvPr id="22" name="مستطيل 21"/>
          <p:cNvSpPr/>
          <p:nvPr/>
        </p:nvSpPr>
        <p:spPr>
          <a:xfrm>
            <a:off x="195993" y="7505267"/>
            <a:ext cx="14076164" cy="8463855"/>
          </a:xfrm>
          <a:prstGeom prst="rect">
            <a:avLst/>
          </a:prstGeom>
        </p:spPr>
        <p:txBody>
          <a:bodyPr wrap="square">
            <a:spAutoFit/>
          </a:bodyPr>
          <a:lstStyle/>
          <a:p>
            <a:r>
              <a:rPr lang="en-US" sz="3200" dirty="0">
                <a:latin typeface="Domine" panose="020B0604020202020204" charset="0"/>
              </a:rPr>
              <a:t>Gummy smile also known as excessive gingival display (EGD) is condition characterized by excessive exposure of maxillary gingival during smile (fig 1) . </a:t>
            </a:r>
          </a:p>
          <a:p>
            <a:r>
              <a:rPr lang="en-US" sz="3200" dirty="0">
                <a:latin typeface="Domine" panose="020B0604020202020204" charset="0"/>
              </a:rPr>
              <a:t>EGD could have an adverse emotional and psychosocial impact.</a:t>
            </a:r>
          </a:p>
          <a:p>
            <a:r>
              <a:rPr lang="en-US" sz="3200" dirty="0">
                <a:latin typeface="Domine" panose="020B0604020202020204" charset="0"/>
              </a:rPr>
              <a:t>The extent and etiology of gingival display dictate which treatment is indicated.</a:t>
            </a:r>
          </a:p>
          <a:p>
            <a:r>
              <a:rPr lang="en-US" sz="3200" dirty="0">
                <a:latin typeface="Domine" panose="020B0604020202020204" charset="0"/>
              </a:rPr>
              <a:t>The most common causes of gummy smile :</a:t>
            </a:r>
          </a:p>
          <a:p>
            <a:r>
              <a:rPr lang="en-US" sz="3200" dirty="0">
                <a:latin typeface="Domine" panose="020B0604020202020204" charset="0"/>
              </a:rPr>
              <a:t>-Gingival         Short teeth .</a:t>
            </a:r>
          </a:p>
          <a:p>
            <a:r>
              <a:rPr lang="en-US" sz="3200" dirty="0">
                <a:latin typeface="Domine" panose="020B0604020202020204" charset="0"/>
              </a:rPr>
              <a:t>-Skeletal          Vertical maxillary excess (VME) .</a:t>
            </a:r>
          </a:p>
          <a:p>
            <a:r>
              <a:rPr lang="en-US" sz="3200" dirty="0">
                <a:latin typeface="Domine" panose="020B0604020202020204" charset="0"/>
              </a:rPr>
              <a:t>- Hypermobile upper lip .</a:t>
            </a:r>
          </a:p>
          <a:p>
            <a:r>
              <a:rPr lang="en-US" sz="3200" dirty="0">
                <a:latin typeface="Domine" panose="020B0604020202020204" charset="0"/>
              </a:rPr>
              <a:t>The procedure was first introduced in 1973 and resulted in reduced morbidity compared with </a:t>
            </a:r>
            <a:r>
              <a:rPr lang="en-US" sz="3200" dirty="0" err="1">
                <a:latin typeface="Domine" panose="020B0604020202020204" charset="0"/>
              </a:rPr>
              <a:t>orthognathic</a:t>
            </a:r>
            <a:r>
              <a:rPr lang="en-US" sz="3200" dirty="0">
                <a:latin typeface="Domine" panose="020B0604020202020204" charset="0"/>
              </a:rPr>
              <a:t> surgery while resulting in predictable improvement.</a:t>
            </a:r>
          </a:p>
          <a:p>
            <a:r>
              <a:rPr lang="en-US" sz="3200" dirty="0">
                <a:latin typeface="Domine" panose="020B0604020202020204" charset="0"/>
              </a:rPr>
              <a:t> Lip repositioning (LRP)  reduces gingival display by restricting the pull of elevator lip muscles and shortening the vestibule, thereby decreasing the range of motion of the lips and decreasing the amount of gingival display.</a:t>
            </a:r>
          </a:p>
        </p:txBody>
      </p:sp>
      <p:sp>
        <p:nvSpPr>
          <p:cNvPr id="24" name="مربع نص 23"/>
          <p:cNvSpPr txBox="1"/>
          <p:nvPr/>
        </p:nvSpPr>
        <p:spPr>
          <a:xfrm>
            <a:off x="13946350" y="2564171"/>
            <a:ext cx="15963472" cy="923330"/>
          </a:xfrm>
          <a:prstGeom prst="rect">
            <a:avLst/>
          </a:prstGeom>
          <a:noFill/>
        </p:spPr>
        <p:txBody>
          <a:bodyPr wrap="square" rtlCol="1">
            <a:spAutoFit/>
          </a:bodyPr>
          <a:lstStyle/>
          <a:p>
            <a:r>
              <a:rPr lang="en-US" sz="5400" b="1" dirty="0">
                <a:latin typeface="Domine" panose="020B0604020202020204" charset="0"/>
              </a:rPr>
              <a:t>Supervised by Dr. Mahmoud </a:t>
            </a:r>
            <a:r>
              <a:rPr lang="en-US" sz="5400" b="1" dirty="0" err="1">
                <a:latin typeface="Domine" panose="020B0604020202020204" charset="0"/>
              </a:rPr>
              <a:t>Elmansoury</a:t>
            </a:r>
            <a:endParaRPr lang="ar-LY" sz="5400" b="1" dirty="0">
              <a:latin typeface="Domine" panose="020B0604020202020204" charset="0"/>
            </a:endParaRPr>
          </a:p>
        </p:txBody>
      </p:sp>
      <p:pic>
        <p:nvPicPr>
          <p:cNvPr id="25" name="صورة 24"/>
          <p:cNvPicPr>
            <a:picLocks noChangeAspect="1"/>
          </p:cNvPicPr>
          <p:nvPr/>
        </p:nvPicPr>
        <p:blipFill>
          <a:blip r:embed="rId6"/>
          <a:stretch>
            <a:fillRect/>
          </a:stretch>
        </p:blipFill>
        <p:spPr>
          <a:xfrm>
            <a:off x="15704983" y="23488906"/>
            <a:ext cx="4176930" cy="2799744"/>
          </a:xfrm>
          <a:prstGeom prst="rect">
            <a:avLst/>
          </a:prstGeom>
        </p:spPr>
      </p:pic>
      <p:pic>
        <p:nvPicPr>
          <p:cNvPr id="26" name="صورة 25"/>
          <p:cNvPicPr>
            <a:picLocks noChangeAspect="1"/>
          </p:cNvPicPr>
          <p:nvPr/>
        </p:nvPicPr>
        <p:blipFill>
          <a:blip r:embed="rId7"/>
          <a:stretch>
            <a:fillRect/>
          </a:stretch>
        </p:blipFill>
        <p:spPr>
          <a:xfrm>
            <a:off x="20478429" y="23531316"/>
            <a:ext cx="4411609" cy="2757334"/>
          </a:xfrm>
          <a:prstGeom prst="rect">
            <a:avLst/>
          </a:prstGeom>
        </p:spPr>
      </p:pic>
      <p:pic>
        <p:nvPicPr>
          <p:cNvPr id="27" name="صورة 26"/>
          <p:cNvPicPr>
            <a:picLocks noChangeAspect="1"/>
          </p:cNvPicPr>
          <p:nvPr/>
        </p:nvPicPr>
        <p:blipFill>
          <a:blip r:embed="rId8"/>
          <a:stretch>
            <a:fillRect/>
          </a:stretch>
        </p:blipFill>
        <p:spPr>
          <a:xfrm>
            <a:off x="25519781" y="23488906"/>
            <a:ext cx="5170784" cy="2799744"/>
          </a:xfrm>
          <a:prstGeom prst="rect">
            <a:avLst/>
          </a:prstGeom>
        </p:spPr>
      </p:pic>
      <p:pic>
        <p:nvPicPr>
          <p:cNvPr id="28" name="صورة 27"/>
          <p:cNvPicPr>
            <a:picLocks noChangeAspect="1"/>
          </p:cNvPicPr>
          <p:nvPr/>
        </p:nvPicPr>
        <p:blipFill>
          <a:blip r:embed="rId9"/>
          <a:stretch>
            <a:fillRect/>
          </a:stretch>
        </p:blipFill>
        <p:spPr>
          <a:xfrm>
            <a:off x="15417334" y="27572953"/>
            <a:ext cx="6282857" cy="3514793"/>
          </a:xfrm>
          <a:prstGeom prst="rect">
            <a:avLst/>
          </a:prstGeom>
        </p:spPr>
      </p:pic>
      <p:pic>
        <p:nvPicPr>
          <p:cNvPr id="29" name="صورة 28"/>
          <p:cNvPicPr>
            <a:picLocks noChangeAspect="1"/>
          </p:cNvPicPr>
          <p:nvPr/>
        </p:nvPicPr>
        <p:blipFill>
          <a:blip r:embed="rId10"/>
          <a:stretch>
            <a:fillRect/>
          </a:stretch>
        </p:blipFill>
        <p:spPr>
          <a:xfrm>
            <a:off x="22644441" y="27489826"/>
            <a:ext cx="6034467" cy="3514793"/>
          </a:xfrm>
          <a:prstGeom prst="rect">
            <a:avLst/>
          </a:prstGeom>
        </p:spPr>
      </p:pic>
      <p:pic>
        <p:nvPicPr>
          <p:cNvPr id="30" name="صورة 29"/>
          <p:cNvPicPr>
            <a:picLocks noChangeAspect="1"/>
          </p:cNvPicPr>
          <p:nvPr/>
        </p:nvPicPr>
        <p:blipFill>
          <a:blip r:embed="rId11"/>
          <a:stretch>
            <a:fillRect/>
          </a:stretch>
        </p:blipFill>
        <p:spPr>
          <a:xfrm>
            <a:off x="16785276" y="7531807"/>
            <a:ext cx="11029949" cy="5513164"/>
          </a:xfrm>
          <a:prstGeom prst="rect">
            <a:avLst/>
          </a:prstGeom>
        </p:spPr>
      </p:pic>
      <p:pic>
        <p:nvPicPr>
          <p:cNvPr id="31" name="صورة 30"/>
          <p:cNvPicPr>
            <a:picLocks noChangeAspect="1"/>
          </p:cNvPicPr>
          <p:nvPr/>
        </p:nvPicPr>
        <p:blipFill>
          <a:blip r:embed="rId12"/>
          <a:stretch>
            <a:fillRect/>
          </a:stretch>
        </p:blipFill>
        <p:spPr>
          <a:xfrm>
            <a:off x="31718701" y="16773117"/>
            <a:ext cx="10033622" cy="7009241"/>
          </a:xfrm>
          <a:prstGeom prst="rect">
            <a:avLst/>
          </a:prstGeom>
        </p:spPr>
      </p:pic>
      <p:sp>
        <p:nvSpPr>
          <p:cNvPr id="45" name="مربع نص 44"/>
          <p:cNvSpPr txBox="1"/>
          <p:nvPr/>
        </p:nvSpPr>
        <p:spPr>
          <a:xfrm>
            <a:off x="16791709" y="26351344"/>
            <a:ext cx="2119746" cy="646331"/>
          </a:xfrm>
          <a:prstGeom prst="rect">
            <a:avLst/>
          </a:prstGeom>
          <a:solidFill>
            <a:schemeClr val="bg1">
              <a:lumMod val="75000"/>
            </a:schemeClr>
          </a:solidFill>
        </p:spPr>
        <p:txBody>
          <a:bodyPr wrap="square" rtlCol="1">
            <a:spAutoFit/>
          </a:bodyPr>
          <a:lstStyle/>
          <a:p>
            <a:r>
              <a:rPr lang="en-US" sz="3600" b="1" dirty="0" smtClean="0"/>
              <a:t>    Fig 3</a:t>
            </a:r>
            <a:endParaRPr lang="ar-SA" sz="3600" b="1" dirty="0"/>
          </a:p>
        </p:txBody>
      </p:sp>
      <p:sp>
        <p:nvSpPr>
          <p:cNvPr id="47" name="مربع نص 46"/>
          <p:cNvSpPr txBox="1"/>
          <p:nvPr/>
        </p:nvSpPr>
        <p:spPr>
          <a:xfrm>
            <a:off x="21654655" y="26351347"/>
            <a:ext cx="1995054" cy="646331"/>
          </a:xfrm>
          <a:prstGeom prst="rect">
            <a:avLst/>
          </a:prstGeom>
          <a:solidFill>
            <a:schemeClr val="bg1">
              <a:lumMod val="75000"/>
            </a:schemeClr>
          </a:solidFill>
        </p:spPr>
        <p:txBody>
          <a:bodyPr wrap="square" rtlCol="1">
            <a:spAutoFit/>
          </a:bodyPr>
          <a:lstStyle/>
          <a:p>
            <a:r>
              <a:rPr lang="en-US" sz="3600" b="1" dirty="0" smtClean="0"/>
              <a:t>   Fig 4</a:t>
            </a:r>
            <a:endParaRPr lang="ar-SA" sz="3600" b="1" dirty="0"/>
          </a:p>
        </p:txBody>
      </p:sp>
      <p:sp>
        <p:nvSpPr>
          <p:cNvPr id="48" name="مربع نص 47"/>
          <p:cNvSpPr txBox="1"/>
          <p:nvPr/>
        </p:nvSpPr>
        <p:spPr>
          <a:xfrm>
            <a:off x="26877818" y="26337490"/>
            <a:ext cx="2119746" cy="646331"/>
          </a:xfrm>
          <a:prstGeom prst="rect">
            <a:avLst/>
          </a:prstGeom>
          <a:solidFill>
            <a:schemeClr val="bg1">
              <a:lumMod val="75000"/>
            </a:schemeClr>
          </a:solidFill>
        </p:spPr>
        <p:txBody>
          <a:bodyPr wrap="square" rtlCol="1">
            <a:spAutoFit/>
          </a:bodyPr>
          <a:lstStyle/>
          <a:p>
            <a:r>
              <a:rPr lang="en-US" sz="3600" b="1" dirty="0" smtClean="0"/>
              <a:t>    Fig 5</a:t>
            </a:r>
            <a:endParaRPr lang="ar-SA" sz="3600" b="1" dirty="0"/>
          </a:p>
        </p:txBody>
      </p:sp>
      <p:sp>
        <p:nvSpPr>
          <p:cNvPr id="49" name="مربع نص 48"/>
          <p:cNvSpPr txBox="1"/>
          <p:nvPr/>
        </p:nvSpPr>
        <p:spPr>
          <a:xfrm>
            <a:off x="17567563" y="31232978"/>
            <a:ext cx="2119746" cy="646331"/>
          </a:xfrm>
          <a:prstGeom prst="rect">
            <a:avLst/>
          </a:prstGeom>
          <a:solidFill>
            <a:schemeClr val="bg1">
              <a:lumMod val="75000"/>
            </a:schemeClr>
          </a:solidFill>
        </p:spPr>
        <p:txBody>
          <a:bodyPr wrap="square" rtlCol="1">
            <a:spAutoFit/>
          </a:bodyPr>
          <a:lstStyle/>
          <a:p>
            <a:r>
              <a:rPr lang="en-US" sz="3600" b="1" dirty="0" smtClean="0"/>
              <a:t>    Fig 6</a:t>
            </a:r>
            <a:endParaRPr lang="ar-SA" sz="3600" b="1" dirty="0"/>
          </a:p>
        </p:txBody>
      </p:sp>
      <p:sp>
        <p:nvSpPr>
          <p:cNvPr id="50" name="مربع نص 49"/>
          <p:cNvSpPr txBox="1"/>
          <p:nvPr/>
        </p:nvSpPr>
        <p:spPr>
          <a:xfrm>
            <a:off x="24467127" y="31191414"/>
            <a:ext cx="2119746" cy="646331"/>
          </a:xfrm>
          <a:prstGeom prst="rect">
            <a:avLst/>
          </a:prstGeom>
          <a:solidFill>
            <a:schemeClr val="bg1">
              <a:lumMod val="75000"/>
            </a:schemeClr>
          </a:solidFill>
        </p:spPr>
        <p:txBody>
          <a:bodyPr wrap="square" rtlCol="1">
            <a:spAutoFit/>
          </a:bodyPr>
          <a:lstStyle/>
          <a:p>
            <a:r>
              <a:rPr lang="en-US" sz="3600" b="1" dirty="0" smtClean="0"/>
              <a:t>    Fig 7</a:t>
            </a:r>
            <a:endParaRPr lang="ar-SA" sz="3600" b="1" dirty="0"/>
          </a:p>
        </p:txBody>
      </p:sp>
      <p:sp>
        <p:nvSpPr>
          <p:cNvPr id="52" name="مربع نص 51"/>
          <p:cNvSpPr txBox="1"/>
          <p:nvPr/>
        </p:nvSpPr>
        <p:spPr>
          <a:xfrm>
            <a:off x="20726400" y="13161816"/>
            <a:ext cx="2119746" cy="646331"/>
          </a:xfrm>
          <a:prstGeom prst="rect">
            <a:avLst/>
          </a:prstGeom>
          <a:solidFill>
            <a:schemeClr val="bg1">
              <a:lumMod val="75000"/>
            </a:schemeClr>
          </a:solidFill>
        </p:spPr>
        <p:txBody>
          <a:bodyPr wrap="square" rtlCol="1">
            <a:spAutoFit/>
          </a:bodyPr>
          <a:lstStyle/>
          <a:p>
            <a:r>
              <a:rPr lang="en-US" sz="3600" b="1" dirty="0" smtClean="0"/>
              <a:t>    Fig 2</a:t>
            </a:r>
            <a:endParaRPr lang="ar-SA" sz="3600" b="1" dirty="0"/>
          </a:p>
        </p:txBody>
      </p:sp>
      <p:sp>
        <p:nvSpPr>
          <p:cNvPr id="53" name="مربع نص 52"/>
          <p:cNvSpPr txBox="1"/>
          <p:nvPr/>
        </p:nvSpPr>
        <p:spPr>
          <a:xfrm>
            <a:off x="35273673" y="23802108"/>
            <a:ext cx="2119746" cy="646331"/>
          </a:xfrm>
          <a:prstGeom prst="rect">
            <a:avLst/>
          </a:prstGeom>
          <a:solidFill>
            <a:schemeClr val="bg1">
              <a:lumMod val="75000"/>
            </a:schemeClr>
          </a:solidFill>
        </p:spPr>
        <p:txBody>
          <a:bodyPr wrap="square" rtlCol="1">
            <a:spAutoFit/>
          </a:bodyPr>
          <a:lstStyle/>
          <a:p>
            <a:r>
              <a:rPr lang="en-US" sz="3600" b="1" dirty="0" smtClean="0"/>
              <a:t>    Fig 8</a:t>
            </a:r>
            <a:endParaRPr lang="ar-SA" sz="3600" b="1" dirty="0"/>
          </a:p>
        </p:txBody>
      </p:sp>
    </p:spTree>
    <p:extLst>
      <p:ext uri="{BB962C8B-B14F-4D97-AF65-F5344CB8AC3E}">
        <p14:creationId xmlns:p14="http://schemas.microsoft.com/office/powerpoint/2010/main" val="4128123355"/>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assessingslate|09-2018"/>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خداعي">
  <a:themeElements>
    <a:clrScheme name="خداعي">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خداعي">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خداعي">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TM03457496[[fn=خداعي]]</Template>
  <TotalTime>4191</TotalTime>
  <Words>660</Words>
  <Application>Microsoft Office PowerPoint</Application>
  <PresentationFormat>مخصص</PresentationFormat>
  <Paragraphs>58</Paragraphs>
  <Slides>1</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1</vt:i4>
      </vt:variant>
    </vt:vector>
  </HeadingPairs>
  <TitlesOfParts>
    <vt:vector size="9" baseType="lpstr">
      <vt:lpstr>Corbel</vt:lpstr>
      <vt:lpstr>Domine</vt:lpstr>
      <vt:lpstr>Arial</vt:lpstr>
      <vt:lpstr>Open Sans</vt:lpstr>
      <vt:lpstr>Tahoma</vt:lpstr>
      <vt:lpstr>Montserrat Extra Bold</vt:lpstr>
      <vt:lpstr>Calibri</vt:lpstr>
      <vt:lpstr>خداعي</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Template For Scientific Poster Presentation</dc:subject>
  <dc:creator>Graphicsland/MakeSigns.com</dc:creator>
  <cp:keywords>scientific, research, template, custom, poster, presentation, symposium, printing, powerpoint, create, design, example, sample, download</cp:keywords>
  <dc:description>We offer free powerpoint poster templates to help you design your very own scientific poster presentation.</dc:description>
  <cp:lastModifiedBy>nawras</cp:lastModifiedBy>
  <cp:revision>49</cp:revision>
  <dcterms:modified xsi:type="dcterms:W3CDTF">2019-01-29T20:50:59Z</dcterms:modified>
  <cp:category>science research poster</cp:category>
</cp:coreProperties>
</file>