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handoutMasterIdLst>
    <p:handoutMasterId r:id="rId3"/>
  </p:handoutMasterIdLst>
  <p:sldIdLst>
    <p:sldId id="259" r:id="rId2"/>
  </p:sldIdLst>
  <p:sldSz cx="43891200" cy="32918400"/>
  <p:notesSz cx="6953250" cy="9239250"/>
  <p:embeddedFontLst>
    <p:embeddedFont>
      <p:font typeface="Open Sans" charset="0"/>
      <p:regular r:id="rId4"/>
      <p:bold r:id="rId5"/>
      <p:italic r:id="rId6"/>
      <p:boldItalic r:id="rId7"/>
    </p:embeddedFont>
    <p:embeddedFont>
      <p:font typeface="Libre Baskerville" charset="0"/>
      <p:bold r:id="rId8"/>
    </p:embeddedFont>
  </p:embeddedFontLst>
  <p:custDataLst>
    <p:tags r:id="rId9"/>
  </p:custDataLst>
  <p:defaultTextStyle>
    <a:defPPr>
      <a:defRPr lang="en-US"/>
    </a:defPPr>
    <a:lvl1pPr algn="ctr" rtl="0" fontAlgn="base">
      <a:spcBef>
        <a:spcPct val="0"/>
      </a:spcBef>
      <a:spcAft>
        <a:spcPct val="0"/>
      </a:spcAft>
      <a:defRPr sz="4300" b="1" kern="1200">
        <a:solidFill>
          <a:srgbClr val="FF9900"/>
        </a:solidFill>
        <a:latin typeface="Arial"/>
        <a:ea typeface="+mn-ea"/>
        <a:cs typeface="+mn-cs"/>
      </a:defRPr>
    </a:lvl1pPr>
    <a:lvl2pPr marL="457200" algn="ctr" rtl="0" fontAlgn="base">
      <a:spcBef>
        <a:spcPct val="0"/>
      </a:spcBef>
      <a:spcAft>
        <a:spcPct val="0"/>
      </a:spcAft>
      <a:defRPr sz="4300" b="1" kern="1200">
        <a:solidFill>
          <a:srgbClr val="FF9900"/>
        </a:solidFill>
        <a:latin typeface="Arial"/>
        <a:ea typeface="+mn-ea"/>
        <a:cs typeface="+mn-cs"/>
      </a:defRPr>
    </a:lvl2pPr>
    <a:lvl3pPr marL="914400" algn="ctr" rtl="0" fontAlgn="base">
      <a:spcBef>
        <a:spcPct val="0"/>
      </a:spcBef>
      <a:spcAft>
        <a:spcPct val="0"/>
      </a:spcAft>
      <a:defRPr sz="4300" b="1" kern="1200">
        <a:solidFill>
          <a:srgbClr val="FF9900"/>
        </a:solidFill>
        <a:latin typeface="Arial"/>
        <a:ea typeface="+mn-ea"/>
        <a:cs typeface="+mn-cs"/>
      </a:defRPr>
    </a:lvl3pPr>
    <a:lvl4pPr marL="1371600" algn="ctr" rtl="0" fontAlgn="base">
      <a:spcBef>
        <a:spcPct val="0"/>
      </a:spcBef>
      <a:spcAft>
        <a:spcPct val="0"/>
      </a:spcAft>
      <a:defRPr sz="4300" b="1" kern="1200">
        <a:solidFill>
          <a:srgbClr val="FF9900"/>
        </a:solidFill>
        <a:latin typeface="Arial"/>
        <a:ea typeface="+mn-ea"/>
        <a:cs typeface="+mn-cs"/>
      </a:defRPr>
    </a:lvl4pPr>
    <a:lvl5pPr marL="1828800" algn="ctr" rtl="0" fontAlgn="base">
      <a:spcBef>
        <a:spcPct val="0"/>
      </a:spcBef>
      <a:spcAft>
        <a:spcPct val="0"/>
      </a:spcAft>
      <a:defRPr sz="4300" b="1" kern="1200">
        <a:solidFill>
          <a:srgbClr val="FF9900"/>
        </a:solidFill>
        <a:latin typeface="Arial"/>
        <a:ea typeface="+mn-ea"/>
        <a:cs typeface="+mn-cs"/>
      </a:defRPr>
    </a:lvl5pPr>
    <a:lvl6pPr marL="2286000" algn="l" defTabSz="914400" rtl="0" eaLnBrk="1" latinLnBrk="0" hangingPunct="1">
      <a:defRPr sz="4300" b="1" kern="1200">
        <a:solidFill>
          <a:srgbClr val="FF9900"/>
        </a:solidFill>
        <a:latin typeface="Arial"/>
        <a:ea typeface="+mn-ea"/>
        <a:cs typeface="+mn-cs"/>
      </a:defRPr>
    </a:lvl6pPr>
    <a:lvl7pPr marL="2743200" algn="l" defTabSz="914400" rtl="0" eaLnBrk="1" latinLnBrk="0" hangingPunct="1">
      <a:defRPr sz="4300" b="1" kern="1200">
        <a:solidFill>
          <a:srgbClr val="FF9900"/>
        </a:solidFill>
        <a:latin typeface="Arial"/>
        <a:ea typeface="+mn-ea"/>
        <a:cs typeface="+mn-cs"/>
      </a:defRPr>
    </a:lvl7pPr>
    <a:lvl8pPr marL="3200400" algn="l" defTabSz="914400" rtl="0" eaLnBrk="1" latinLnBrk="0" hangingPunct="1">
      <a:defRPr sz="4300" b="1" kern="1200">
        <a:solidFill>
          <a:srgbClr val="FF9900"/>
        </a:solidFill>
        <a:latin typeface="Arial"/>
        <a:ea typeface="+mn-ea"/>
        <a:cs typeface="+mn-cs"/>
      </a:defRPr>
    </a:lvl8pPr>
    <a:lvl9pPr marL="3657600" algn="l" defTabSz="914400" rtl="0" eaLnBrk="1" latinLnBrk="0" hangingPunct="1">
      <a:defRPr sz="4300" b="1" kern="1200">
        <a:solidFill>
          <a:srgbClr val="FF9900"/>
        </a:solidFill>
        <a:latin typeface="Arial"/>
        <a:ea typeface="+mn-ea"/>
        <a:cs typeface="+mn-cs"/>
      </a:defRPr>
    </a:lvl9pPr>
  </p:defaultTextStyle>
  <p:extLst>
    <p:ext uri="{EFAFB233-063F-42B5-8137-9DF3F51BA10A}">
      <p15:sldGuideLst xmlns:p15="http://schemas.microsoft.com/office/powerpoint/2012/main" xmlns="">
        <p15:guide id="1" orient="horz" pos="10368">
          <p15:clr>
            <a:srgbClr val="A4A3A4"/>
          </p15:clr>
        </p15:guide>
        <p15:guide id="2" pos="13824">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stin Delre" initials="JD" lastIdx="0" clrIdx="0">
    <p:extLst>
      <p:ext uri="{19B8F6BF-5375-455C-9EA6-DF929625EA0E}">
        <p15:presenceInfo xmlns:p15="http://schemas.microsoft.com/office/powerpoint/2012/main" xmlns="" userId="Justin Delr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0066"/>
    <a:srgbClr val="FF9900"/>
    <a:srgbClr val="C8C8C8"/>
    <a:srgbClr val="E64B3C"/>
    <a:srgbClr val="2D3C50"/>
    <a:srgbClr val="990000"/>
    <a:srgbClr val="000050"/>
    <a:srgbClr val="00126A"/>
    <a:srgbClr val="0006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3658" autoAdjust="0"/>
    <p:restoredTop sz="94575" autoAdjust="0"/>
  </p:normalViewPr>
  <p:slideViewPr>
    <p:cSldViewPr>
      <p:cViewPr>
        <p:scale>
          <a:sx n="17" d="100"/>
          <a:sy n="17" d="100"/>
        </p:scale>
        <p:origin x="-1973" y="-202"/>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theme" Target="theme/theme1.xml"/><Relationship Id="rId3" Type="http://schemas.openxmlformats.org/officeDocument/2006/relationships/handoutMaster" Target="handoutMasters/handoutMaster1.xml"/><Relationship Id="rId7" Type="http://schemas.openxmlformats.org/officeDocument/2006/relationships/font" Target="fonts/font4.fntdata"/><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presProps" Target="presProps.xml"/><Relationship Id="rId5" Type="http://schemas.openxmlformats.org/officeDocument/2006/relationships/font" Target="fonts/font2.fntdata"/><Relationship Id="rId10" Type="http://schemas.openxmlformats.org/officeDocument/2006/relationships/commentAuthors" Target="commentAuthors.xml"/><Relationship Id="rId4" Type="http://schemas.openxmlformats.org/officeDocument/2006/relationships/font" Target="fonts/font1.fntdata"/><Relationship Id="rId9" Type="http://schemas.openxmlformats.org/officeDocument/2006/relationships/tags" Target="tags/tag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AE"/>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3.7702279789283769E-2"/>
          <c:y val="6.0659813356663747E-2"/>
          <c:w val="0.83206714785651781"/>
          <c:h val="0.8326195683872849"/>
        </c:manualLayout>
      </c:layout>
      <c:barChart>
        <c:barDir val="col"/>
        <c:grouping val="clustered"/>
        <c:varyColors val="0"/>
        <c:ser>
          <c:idx val="0"/>
          <c:order val="0"/>
          <c:invertIfNegative val="0"/>
          <c:cat>
            <c:strRef>
              <c:f>ورقة1!$K$11:$M$11</c:f>
              <c:strCache>
                <c:ptCount val="2"/>
                <c:pt idx="0">
                  <c:v>patients undergoing transplantation</c:v>
                </c:pt>
                <c:pt idx="1">
                  <c:v>patients on waiting list</c:v>
                </c:pt>
              </c:strCache>
            </c:strRef>
          </c:cat>
          <c:val>
            <c:numRef>
              <c:f>ورقة1!$K$12:$M$12</c:f>
              <c:numCache>
                <c:formatCode>General</c:formatCode>
                <c:ptCount val="2"/>
                <c:pt idx="0">
                  <c:v>99</c:v>
                </c:pt>
                <c:pt idx="1">
                  <c:v>17</c:v>
                </c:pt>
              </c:numCache>
            </c:numRef>
          </c:val>
        </c:ser>
        <c:dLbls>
          <c:showLegendKey val="0"/>
          <c:showVal val="0"/>
          <c:showCatName val="0"/>
          <c:showSerName val="0"/>
          <c:showPercent val="0"/>
          <c:showBubbleSize val="0"/>
        </c:dLbls>
        <c:gapWidth val="150"/>
        <c:axId val="118740864"/>
        <c:axId val="118748288"/>
      </c:barChart>
      <c:catAx>
        <c:axId val="118740864"/>
        <c:scaling>
          <c:orientation val="maxMin"/>
        </c:scaling>
        <c:delete val="0"/>
        <c:axPos val="b"/>
        <c:majorTickMark val="out"/>
        <c:minorTickMark val="none"/>
        <c:tickLblPos val="nextTo"/>
        <c:crossAx val="118748288"/>
        <c:crosses val="autoZero"/>
        <c:auto val="1"/>
        <c:lblAlgn val="ctr"/>
        <c:lblOffset val="100"/>
        <c:noMultiLvlLbl val="0"/>
      </c:catAx>
      <c:valAx>
        <c:axId val="118748288"/>
        <c:scaling>
          <c:orientation val="minMax"/>
        </c:scaling>
        <c:delete val="0"/>
        <c:axPos val="r"/>
        <c:majorGridlines/>
        <c:numFmt formatCode="General" sourceLinked="1"/>
        <c:majorTickMark val="out"/>
        <c:minorTickMark val="none"/>
        <c:tickLblPos val="nextTo"/>
        <c:crossAx val="118740864"/>
        <c:crosses val="autoZero"/>
        <c:crossBetween val="between"/>
      </c:valAx>
      <c:spPr>
        <a:solidFill>
          <a:schemeClr val="bg1"/>
        </a:solidFill>
      </c:spPr>
    </c:plotArea>
    <c:plotVisOnly val="1"/>
    <c:dispBlanksAs val="gap"/>
    <c:showDLblsOverMax val="0"/>
  </c:chart>
  <c:spPr>
    <a:solidFill>
      <a:schemeClr val="bg1"/>
    </a:solidFill>
    <a:ln>
      <a:solidFill>
        <a:schemeClr val="tx1"/>
      </a:solidFill>
    </a:ln>
  </c:spPr>
  <c:txPr>
    <a:bodyPr/>
    <a:lstStyle/>
    <a:p>
      <a:pPr>
        <a:defRPr sz="1800">
          <a:ln>
            <a:noFill/>
          </a:ln>
        </a:defRPr>
      </a:pPr>
      <a:endParaRPr lang="ar-A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13075"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10" tIns="46455" rIns="92910" bIns="46455" anchor="t" anchorCtr="0" compatLnSpc="1">
            <a:prstTxWarp prst="textNoShape">
              <a:avLst/>
            </a:prstTxWarp>
          </a:bodyPr>
          <a:lstStyle>
            <a:defPPr>
              <a:defRPr kern="1200" smtId="4294967295"/>
            </a:defPPr>
            <a:lvl1pPr algn="l" defTabSz="928688">
              <a:defRPr sz="1200" b="0">
                <a:solidFill>
                  <a:schemeClr val="tx1"/>
                </a:solidFill>
                <a:latin typeface="Arial" pitchFamily="34" charset="0"/>
              </a:defRPr>
            </a:lvl1pPr>
          </a:lstStyle>
          <a:p>
            <a:pPr>
              <a:defRPr/>
            </a:pPr>
            <a:endParaRPr lang="en-US"/>
          </a:p>
        </p:txBody>
      </p:sp>
      <p:sp>
        <p:nvSpPr>
          <p:cNvPr id="29699" name="Rectangle 3"/>
          <p:cNvSpPr>
            <a:spLocks noGrp="1" noChangeArrowheads="1"/>
          </p:cNvSpPr>
          <p:nvPr>
            <p:ph type="dt" sz="quarter" idx="1"/>
          </p:nvPr>
        </p:nvSpPr>
        <p:spPr bwMode="auto">
          <a:xfrm>
            <a:off x="3938588" y="0"/>
            <a:ext cx="3013075"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10" tIns="46455" rIns="92910" bIns="46455" anchor="t" anchorCtr="0" compatLnSpc="1">
            <a:prstTxWarp prst="textNoShape">
              <a:avLst/>
            </a:prstTxWarp>
          </a:bodyPr>
          <a:lstStyle>
            <a:defPPr>
              <a:defRPr kern="1200" smtId="4294967295"/>
            </a:defPPr>
            <a:lvl1pPr algn="r" defTabSz="928688">
              <a:defRPr sz="1200" b="0">
                <a:solidFill>
                  <a:schemeClr val="tx1"/>
                </a:solidFill>
                <a:latin typeface="Arial" pitchFamily="34" charset="0"/>
              </a:defRPr>
            </a:lvl1pPr>
          </a:lstStyle>
          <a:p>
            <a:pPr>
              <a:defRPr/>
            </a:pPr>
            <a:endParaRPr lang="en-US"/>
          </a:p>
        </p:txBody>
      </p:sp>
      <p:sp>
        <p:nvSpPr>
          <p:cNvPr id="29700" name="Rectangle 4"/>
          <p:cNvSpPr>
            <a:spLocks noGrp="1" noChangeArrowheads="1"/>
          </p:cNvSpPr>
          <p:nvPr>
            <p:ph type="ftr" sz="quarter" idx="2"/>
          </p:nvPr>
        </p:nvSpPr>
        <p:spPr bwMode="auto">
          <a:xfrm>
            <a:off x="0" y="8775700"/>
            <a:ext cx="3013075"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10" tIns="46455" rIns="92910" bIns="46455" anchor="b" anchorCtr="0" compatLnSpc="1">
            <a:prstTxWarp prst="textNoShape">
              <a:avLst/>
            </a:prstTxWarp>
          </a:bodyPr>
          <a:lstStyle>
            <a:defPPr>
              <a:defRPr kern="1200" smtId="4294967295"/>
            </a:defPPr>
            <a:lvl1pPr algn="l" defTabSz="928688">
              <a:defRPr sz="1200" b="0">
                <a:solidFill>
                  <a:schemeClr val="tx1"/>
                </a:solidFill>
                <a:latin typeface="Arial" pitchFamily="34" charset="0"/>
              </a:defRPr>
            </a:lvl1pPr>
          </a:lstStyle>
          <a:p>
            <a:pPr>
              <a:defRPr/>
            </a:pPr>
            <a:endParaRPr lang="en-US"/>
          </a:p>
        </p:txBody>
      </p:sp>
      <p:sp>
        <p:nvSpPr>
          <p:cNvPr id="29701" name="Rectangle 5"/>
          <p:cNvSpPr>
            <a:spLocks noGrp="1" noChangeArrowheads="1"/>
          </p:cNvSpPr>
          <p:nvPr>
            <p:ph type="sldNum" sz="quarter" idx="3"/>
          </p:nvPr>
        </p:nvSpPr>
        <p:spPr bwMode="auto">
          <a:xfrm>
            <a:off x="3938588" y="8775700"/>
            <a:ext cx="3013075"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10" tIns="46455" rIns="92910" bIns="46455" anchor="b" anchorCtr="0" compatLnSpc="1">
            <a:prstTxWarp prst="textNoShape">
              <a:avLst/>
            </a:prstTxWarp>
          </a:bodyPr>
          <a:lstStyle>
            <a:defPPr>
              <a:defRPr kern="1200" smtId="4294967295"/>
            </a:defPPr>
            <a:lvl1pPr algn="r" defTabSz="928688">
              <a:defRPr sz="1200" b="0">
                <a:solidFill>
                  <a:schemeClr val="tx1"/>
                </a:solidFill>
                <a:latin typeface="Arial" pitchFamily="34" charset="0"/>
              </a:defRPr>
            </a:lvl1pPr>
          </a:lstStyle>
          <a:p>
            <a:pPr>
              <a:defRPr/>
            </a:pPr>
            <a:fld id="{54F1B5D8-D97D-47DE-99FD-BED51FB7C907}" type="slidenum">
              <a:rPr lang="en-US"/>
              <a:pPr>
                <a:defRPr/>
              </a:pPr>
              <a:t>‹#›</a:t>
            </a:fld>
            <a:endParaRPr lang="en-US"/>
          </a:p>
        </p:txBody>
      </p:sp>
    </p:spTree>
    <p:extLst>
      <p:ext uri="{BB962C8B-B14F-4D97-AF65-F5344CB8AC3E}">
        <p14:creationId xmlns:p14="http://schemas.microsoft.com/office/powerpoint/2010/main" val="7482784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7" y="10226675"/>
            <a:ext cx="37306250" cy="7054850"/>
          </a:xfrm>
        </p:spPr>
        <p:txBody>
          <a:bodyPr/>
          <a:lstStyle>
            <a:defPPr>
              <a:defRPr kern="1200" smtId="4294967295"/>
            </a:defPPr>
          </a:lstStyle>
          <a:p>
            <a:r>
              <a:rPr lang="en-US"/>
              <a:t>Click to edit Master title style</a:t>
            </a:r>
          </a:p>
        </p:txBody>
      </p:sp>
      <p:sp>
        <p:nvSpPr>
          <p:cNvPr id="3" name="Subtitle 2"/>
          <p:cNvSpPr>
            <a:spLocks noGrp="1"/>
          </p:cNvSpPr>
          <p:nvPr>
            <p:ph type="subTitle" idx="1"/>
          </p:nvPr>
        </p:nvSpPr>
        <p:spPr>
          <a:xfrm>
            <a:off x="6583363" y="18653125"/>
            <a:ext cx="30724475" cy="8413750"/>
          </a:xfrm>
        </p:spPr>
        <p:txBody>
          <a:bodyPr/>
          <a:lstStyle>
            <a:defPPr>
              <a:defRPr kern="1200" smtId="4294967295"/>
            </a:defPPr>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A5EDBB11-81A3-4CFA-BA97-1ABE9A8F32CF}" type="slidenum">
              <a:rPr lang="en-US"/>
              <a:pPr>
                <a:defRPr/>
              </a:pPr>
              <a:t>‹#›</a:t>
            </a:fld>
            <a:endParaRPr lang="en-US"/>
          </a:p>
        </p:txBody>
      </p:sp>
    </p:spTree>
    <p:extLst>
      <p:ext uri="{BB962C8B-B14F-4D97-AF65-F5344CB8AC3E}">
        <p14:creationId xmlns:p14="http://schemas.microsoft.com/office/powerpoint/2010/main" val="356581677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65ECC0F7-0140-4FFA-BB4D-270D63D3C308}" type="slidenum">
              <a:rPr lang="en-US"/>
              <a:pPr>
                <a:defRPr/>
              </a:pPr>
              <a:t>‹#›</a:t>
            </a:fld>
            <a:endParaRPr lang="en-US"/>
          </a:p>
        </p:txBody>
      </p:sp>
    </p:spTree>
    <p:extLst>
      <p:ext uri="{BB962C8B-B14F-4D97-AF65-F5344CB8AC3E}">
        <p14:creationId xmlns:p14="http://schemas.microsoft.com/office/powerpoint/2010/main" val="37073775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41" y="1317625"/>
            <a:ext cx="9875837" cy="28089225"/>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2193925" y="1317625"/>
            <a:ext cx="29475112" cy="28089225"/>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BC1B9D64-3336-481D-94A5-F579BB4A8A39}" type="slidenum">
              <a:rPr lang="en-US"/>
              <a:pPr>
                <a:defRPr/>
              </a:pPr>
              <a:t>‹#›</a:t>
            </a:fld>
            <a:endParaRPr lang="en-US"/>
          </a:p>
        </p:txBody>
      </p:sp>
    </p:spTree>
    <p:extLst>
      <p:ext uri="{BB962C8B-B14F-4D97-AF65-F5344CB8AC3E}">
        <p14:creationId xmlns:p14="http://schemas.microsoft.com/office/powerpoint/2010/main" val="183614209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193927" y="1317625"/>
            <a:ext cx="39503350" cy="5486400"/>
          </a:xfrm>
        </p:spPr>
        <p:txBody>
          <a:bodyPr/>
          <a:lstStyle>
            <a:defPPr>
              <a:defRPr kern="1200" smtId="4294967295"/>
            </a:defPPr>
          </a:lstStyle>
          <a:p>
            <a:r>
              <a:rPr lang="en-US"/>
              <a:t>Click to edit Master title style</a:t>
            </a:r>
          </a:p>
        </p:txBody>
      </p:sp>
      <p:sp>
        <p:nvSpPr>
          <p:cNvPr id="3" name="Content Placeholder 2"/>
          <p:cNvSpPr>
            <a:spLocks noGrp="1"/>
          </p:cNvSpPr>
          <p:nvPr>
            <p:ph sz="quarter" idx="1"/>
          </p:nvPr>
        </p:nvSpPr>
        <p:spPr>
          <a:xfrm>
            <a:off x="2193927" y="7680326"/>
            <a:ext cx="19675475" cy="10787063"/>
          </a:xfrm>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22021802" y="7680326"/>
            <a:ext cx="19675475" cy="10787063"/>
          </a:xfrm>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2193927" y="18619788"/>
            <a:ext cx="19675475" cy="10787062"/>
          </a:xfrm>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22021802" y="18619788"/>
            <a:ext cx="19675475" cy="10787062"/>
          </a:xfrm>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2D98BD33-354E-4B11-91E6-709054688882}" type="slidenum">
              <a:rPr lang="en-US"/>
              <a:pPr>
                <a:defRPr/>
              </a:pPr>
              <a:t>‹#›</a:t>
            </a:fld>
            <a:endParaRPr lang="en-US"/>
          </a:p>
        </p:txBody>
      </p:sp>
    </p:spTree>
    <p:extLst>
      <p:ext uri="{BB962C8B-B14F-4D97-AF65-F5344CB8AC3E}">
        <p14:creationId xmlns:p14="http://schemas.microsoft.com/office/powerpoint/2010/main" val="110649802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A5940B6B-3169-44D4-847B-7863905C32CF}" type="slidenum">
              <a:rPr lang="en-US"/>
              <a:pPr>
                <a:defRPr/>
              </a:pPr>
              <a:t>‹#›</a:t>
            </a:fld>
            <a:endParaRPr lang="en-US"/>
          </a:p>
        </p:txBody>
      </p:sp>
    </p:spTree>
    <p:extLst>
      <p:ext uri="{BB962C8B-B14F-4D97-AF65-F5344CB8AC3E}">
        <p14:creationId xmlns:p14="http://schemas.microsoft.com/office/powerpoint/2010/main" val="173052901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42"/>
            <a:ext cx="37307838" cy="6537325"/>
          </a:xfrm>
        </p:spPr>
        <p:txBody>
          <a:bodyPr anchor="t"/>
          <a:lstStyle>
            <a:defPPr>
              <a:defRPr kern="1200" smtId="4294967295"/>
            </a:defPPr>
            <a:lvl1pPr algn="l">
              <a:defRPr sz="4000" b="1" cap="all"/>
            </a:lvl1pPr>
          </a:lstStyle>
          <a:p>
            <a:r>
              <a:rPr lang="en-US"/>
              <a:t>Click to edit Master title style</a:t>
            </a:r>
          </a:p>
        </p:txBody>
      </p:sp>
      <p:sp>
        <p:nvSpPr>
          <p:cNvPr id="3" name="Text Placeholder 2"/>
          <p:cNvSpPr>
            <a:spLocks noGrp="1"/>
          </p:cNvSpPr>
          <p:nvPr>
            <p:ph type="body" idx="1"/>
          </p:nvPr>
        </p:nvSpPr>
        <p:spPr>
          <a:xfrm>
            <a:off x="3467100" y="13952538"/>
            <a:ext cx="37307838" cy="7200900"/>
          </a:xfrm>
        </p:spPr>
        <p:txBody>
          <a:bodyPr anchor="b"/>
          <a:lstStyle>
            <a:defPPr>
              <a:defRPr kern="1200" smtId="4294967295"/>
            </a:defPPr>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A03A4FA6-7C07-49C1-973B-224AB06B993C}" type="slidenum">
              <a:rPr lang="en-US"/>
              <a:pPr>
                <a:defRPr/>
              </a:pPr>
              <a:t>‹#›</a:t>
            </a:fld>
            <a:endParaRPr lang="en-US"/>
          </a:p>
        </p:txBody>
      </p:sp>
    </p:spTree>
    <p:extLst>
      <p:ext uri="{BB962C8B-B14F-4D97-AF65-F5344CB8AC3E}">
        <p14:creationId xmlns:p14="http://schemas.microsoft.com/office/powerpoint/2010/main" val="239311738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2193927" y="7680325"/>
            <a:ext cx="19675475" cy="21726525"/>
          </a:xfrm>
        </p:spPr>
        <p:txBody>
          <a:bodyPr/>
          <a:lstStyle>
            <a:defPPr>
              <a:defRPr kern="1200" smtId="4294967295"/>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2" y="7680325"/>
            <a:ext cx="19675475" cy="21726525"/>
          </a:xfrm>
        </p:spPr>
        <p:txBody>
          <a:bodyPr/>
          <a:lstStyle>
            <a:defPPr>
              <a:defRPr kern="1200" smtId="4294967295"/>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B302B25C-7078-4EDD-9EEA-F171F39DFD5B}" type="slidenum">
              <a:rPr lang="en-US"/>
              <a:pPr>
                <a:defRPr/>
              </a:pPr>
              <a:t>‹#›</a:t>
            </a:fld>
            <a:endParaRPr lang="en-US"/>
          </a:p>
        </p:txBody>
      </p:sp>
    </p:spTree>
    <p:extLst>
      <p:ext uri="{BB962C8B-B14F-4D97-AF65-F5344CB8AC3E}">
        <p14:creationId xmlns:p14="http://schemas.microsoft.com/office/powerpoint/2010/main" val="356620333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2193925" y="7369178"/>
            <a:ext cx="19392900" cy="3070225"/>
          </a:xfrm>
        </p:spPr>
        <p:txBody>
          <a:bodyPr anchor="b"/>
          <a:lstStyle>
            <a:defPPr>
              <a:defRPr kern="1200" smtId="4294967295"/>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862"/>
          </a:xfrm>
        </p:spPr>
        <p:txBody>
          <a:bodyPr/>
          <a:lstStyle>
            <a:defPPr>
              <a:defRPr kern="1200" smtId="4294967295"/>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8" y="7369178"/>
            <a:ext cx="19400838" cy="3070225"/>
          </a:xfrm>
        </p:spPr>
        <p:txBody>
          <a:bodyPr anchor="b"/>
          <a:lstStyle>
            <a:defPPr>
              <a:defRPr kern="1200" smtId="4294967295"/>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6438" y="10439400"/>
            <a:ext cx="19400838" cy="18965862"/>
          </a:xfrm>
        </p:spPr>
        <p:txBody>
          <a:bodyPr/>
          <a:lstStyle>
            <a:defPPr>
              <a:defRPr kern="1200" smtId="4294967295"/>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32F454DA-B8E5-407C-A8B0-B2982CBF7185}" type="slidenum">
              <a:rPr lang="en-US"/>
              <a:pPr>
                <a:defRPr/>
              </a:pPr>
              <a:t>‹#›</a:t>
            </a:fld>
            <a:endParaRPr lang="en-US"/>
          </a:p>
        </p:txBody>
      </p:sp>
    </p:spTree>
    <p:extLst>
      <p:ext uri="{BB962C8B-B14F-4D97-AF65-F5344CB8AC3E}">
        <p14:creationId xmlns:p14="http://schemas.microsoft.com/office/powerpoint/2010/main" val="180588905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smtId="4294967295"/>
            </a:defPPr>
            <a:lvl1pPr>
              <a:defRPr/>
            </a:lvl1pPr>
          </a:lstStyle>
          <a:p>
            <a:pPr>
              <a:defRPr/>
            </a:pPr>
            <a:fld id="{865CC813-0CE0-4F7E-9B7F-FCCCD6CE8862}" type="slidenum">
              <a:rPr lang="en-US"/>
              <a:pPr>
                <a:defRPr/>
              </a:pPr>
              <a:t>‹#›</a:t>
            </a:fld>
            <a:endParaRPr lang="en-US"/>
          </a:p>
        </p:txBody>
      </p:sp>
    </p:spTree>
    <p:extLst>
      <p:ext uri="{BB962C8B-B14F-4D97-AF65-F5344CB8AC3E}">
        <p14:creationId xmlns:p14="http://schemas.microsoft.com/office/powerpoint/2010/main" val="226043568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smtId="4294967295"/>
            </a:defPPr>
            <a:lvl1pPr>
              <a:defRPr/>
            </a:lvl1pPr>
          </a:lstStyle>
          <a:p>
            <a:pPr>
              <a:defRPr/>
            </a:pPr>
            <a:fld id="{A5D3508A-868C-432E-A93E-3C5AF7B204CE}" type="slidenum">
              <a:rPr lang="en-US"/>
              <a:pPr>
                <a:defRPr/>
              </a:pPr>
              <a:t>‹#›</a:t>
            </a:fld>
            <a:endParaRPr lang="en-US"/>
          </a:p>
        </p:txBody>
      </p:sp>
    </p:spTree>
    <p:extLst>
      <p:ext uri="{BB962C8B-B14F-4D97-AF65-F5344CB8AC3E}">
        <p14:creationId xmlns:p14="http://schemas.microsoft.com/office/powerpoint/2010/main" val="232937732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p:spPr>
        <p:txBody>
          <a:bodyPr anchor="b"/>
          <a:lstStyle>
            <a:defPPr>
              <a:defRPr kern="1200" smtId="4294967295"/>
            </a:defPPr>
            <a:lvl1pPr algn="l">
              <a:defRPr sz="2000" b="1"/>
            </a:lvl1pPr>
          </a:lstStyle>
          <a:p>
            <a:r>
              <a:rPr lang="en-US"/>
              <a:t>Click to edit Master title style</a:t>
            </a:r>
          </a:p>
        </p:txBody>
      </p:sp>
      <p:sp>
        <p:nvSpPr>
          <p:cNvPr id="3" name="Content Placeholder 2"/>
          <p:cNvSpPr>
            <a:spLocks noGrp="1"/>
          </p:cNvSpPr>
          <p:nvPr>
            <p:ph idx="1"/>
          </p:nvPr>
        </p:nvSpPr>
        <p:spPr>
          <a:xfrm>
            <a:off x="17160875" y="1311275"/>
            <a:ext cx="24536400" cy="28093988"/>
          </a:xfrm>
        </p:spPr>
        <p:txBody>
          <a:bodyPr/>
          <a:lstStyle>
            <a:defPPr>
              <a:defRPr kern="1200" smtId="4294967295"/>
            </a:defPPr>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8163"/>
            <a:ext cx="14439900" cy="22517100"/>
          </a:xfrm>
        </p:spPr>
        <p:txBody>
          <a:bodyPr/>
          <a:lstStyle>
            <a:defPPr>
              <a:defRPr kern="1200" smtId="4294967295"/>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DEB5CAF5-4FB5-4E33-861E-BCE1A11039C1}" type="slidenum">
              <a:rPr lang="en-US"/>
              <a:pPr>
                <a:defRPr/>
              </a:pPr>
              <a:t>‹#›</a:t>
            </a:fld>
            <a:endParaRPr lang="en-US"/>
          </a:p>
        </p:txBody>
      </p:sp>
    </p:spTree>
    <p:extLst>
      <p:ext uri="{BB962C8B-B14F-4D97-AF65-F5344CB8AC3E}">
        <p14:creationId xmlns:p14="http://schemas.microsoft.com/office/powerpoint/2010/main" val="306706918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5" y="23042567"/>
            <a:ext cx="26335038" cy="2720975"/>
          </a:xfrm>
        </p:spPr>
        <p:txBody>
          <a:bodyPr anchor="b"/>
          <a:lstStyle>
            <a:defPPr>
              <a:defRPr kern="1200" smtId="4294967295"/>
            </a:defPPr>
            <a:lvl1pPr algn="l">
              <a:defRPr sz="2000" b="1"/>
            </a:lvl1pPr>
          </a:lstStyle>
          <a:p>
            <a:r>
              <a:rPr lang="en-US"/>
              <a:t>Click to edit Master title style</a:t>
            </a:r>
          </a:p>
        </p:txBody>
      </p:sp>
      <p:sp>
        <p:nvSpPr>
          <p:cNvPr id="3" name="Picture Placeholder 2"/>
          <p:cNvSpPr>
            <a:spLocks noGrp="1"/>
          </p:cNvSpPr>
          <p:nvPr>
            <p:ph type="pic" idx="1"/>
          </p:nvPr>
        </p:nvSpPr>
        <p:spPr>
          <a:xfrm>
            <a:off x="8602665" y="2941638"/>
            <a:ext cx="26335038" cy="19750088"/>
          </a:xfrm>
        </p:spPr>
        <p:txBody>
          <a:bodyPr/>
          <a:lstStyle>
            <a:defPPr>
              <a:defRPr kern="1200" smtId="4294967295"/>
            </a:defPPr>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602665" y="25763542"/>
            <a:ext cx="26335038" cy="3862387"/>
          </a:xfrm>
        </p:spPr>
        <p:txBody>
          <a:bodyPr/>
          <a:lstStyle>
            <a:defPPr>
              <a:defRPr kern="1200" smtId="4294967295"/>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E1738493-E10F-4F1A-B075-F4B94CA41991}" type="slidenum">
              <a:rPr lang="en-US"/>
              <a:pPr>
                <a:defRPr/>
              </a:pPr>
              <a:t>‹#›</a:t>
            </a:fld>
            <a:endParaRPr lang="en-US"/>
          </a:p>
        </p:txBody>
      </p:sp>
    </p:spTree>
    <p:extLst>
      <p:ext uri="{BB962C8B-B14F-4D97-AF65-F5344CB8AC3E}">
        <p14:creationId xmlns:p14="http://schemas.microsoft.com/office/powerpoint/2010/main" val="412977478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DDA9A9"/>
            </a:gs>
            <a:gs pos="50000">
              <a:srgbClr val="990000"/>
            </a:gs>
            <a:gs pos="100000">
              <a:srgbClr val="DDA9A9"/>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3925" y="1317625"/>
            <a:ext cx="3950335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76203" tIns="188102" rIns="376203" bIns="188102" anchor="ctr" anchorCtr="0" compatLnSpc="1">
            <a:prstTxWarp prst="textNoShape">
              <a:avLst/>
            </a:prstTxWarp>
          </a:bodyPr>
          <a:lstStyle>
            <a:defPPr>
              <a:defRPr kern="1200" smtId="4294967295"/>
            </a:defPPr>
          </a:lstStyle>
          <a:p>
            <a:pPr lvl="0"/>
            <a:r>
              <a:rPr lang="en-US"/>
              <a:t>Click to edit Master title style</a:t>
            </a:r>
          </a:p>
        </p:txBody>
      </p:sp>
      <p:sp>
        <p:nvSpPr>
          <p:cNvPr id="1027" name="Rectangle 3"/>
          <p:cNvSpPr>
            <a:spLocks noGrp="1" noChangeArrowheads="1"/>
          </p:cNvSpPr>
          <p:nvPr>
            <p:ph type="body" idx="1"/>
          </p:nvPr>
        </p:nvSpPr>
        <p:spPr bwMode="auto">
          <a:xfrm>
            <a:off x="2193925" y="7680325"/>
            <a:ext cx="39503350" cy="2172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76203" tIns="188102" rIns="376203" bIns="188102" anchor="t" anchorCtr="0" compatLnSpc="1">
            <a:prstTxWarp prst="textNoShape">
              <a:avLst/>
            </a:prstTxWarp>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193925" y="29978350"/>
            <a:ext cx="1024255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76203" tIns="188102" rIns="376203" bIns="188102" anchor="t" anchorCtr="0" compatLnSpc="1">
            <a:prstTxWarp prst="textNoShape">
              <a:avLst/>
            </a:prstTxWarp>
          </a:bodyPr>
          <a:lstStyle>
            <a:defPPr>
              <a:defRPr kern="1200" smtId="4294967295"/>
            </a:defPPr>
            <a:lvl1pPr algn="l" defTabSz="3762375">
              <a:defRPr sz="5700" b="0">
                <a:solidFill>
                  <a:schemeClr val="tx1"/>
                </a:solidFill>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14995525" y="29978350"/>
            <a:ext cx="1390015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76203" tIns="188102" rIns="376203" bIns="188102" anchor="t" anchorCtr="0" compatLnSpc="1">
            <a:prstTxWarp prst="textNoShape">
              <a:avLst/>
            </a:prstTxWarp>
          </a:bodyPr>
          <a:lstStyle>
            <a:defPPr>
              <a:defRPr kern="1200" smtId="4294967295"/>
            </a:defPPr>
            <a:lvl1pPr defTabSz="3762375">
              <a:defRPr sz="5700" b="0">
                <a:solidFill>
                  <a:schemeClr val="tx1"/>
                </a:solidFill>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31454725" y="29978350"/>
            <a:ext cx="1024255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76203" tIns="188102" rIns="376203" bIns="188102" anchor="t" anchorCtr="0" compatLnSpc="1">
            <a:prstTxWarp prst="textNoShape">
              <a:avLst/>
            </a:prstTxWarp>
          </a:bodyPr>
          <a:lstStyle>
            <a:defPPr>
              <a:defRPr kern="1200" smtId="4294967295"/>
            </a:defPPr>
            <a:lvl1pPr algn="r" defTabSz="3762375">
              <a:defRPr sz="5700" b="0">
                <a:solidFill>
                  <a:schemeClr val="tx1"/>
                </a:solidFill>
                <a:latin typeface="Arial" pitchFamily="34" charset="0"/>
              </a:defRPr>
            </a:lvl1pPr>
          </a:lstStyle>
          <a:p>
            <a:pPr>
              <a:defRPr/>
            </a:pPr>
            <a:fld id="{B42DBB13-E718-4C9A-AC99-89A36AFA8FDE}" type="slidenum">
              <a:rPr lang="en-US"/>
              <a:pPr>
                <a:defRPr/>
              </a:pPr>
              <a:t>‹#›</a:t>
            </a:fld>
            <a:endParaRPr lang="en-US"/>
          </a:p>
        </p:txBody>
      </p:sp>
      <p:pic>
        <p:nvPicPr>
          <p:cNvPr id="1031" name="New picture"/>
          <p:cNvPicPr/>
          <p:nvPr/>
        </p:nvPicPr>
        <p:blipFill>
          <a:blip r:embed="rId14"/>
          <a:stretch>
            <a:fillRect/>
          </a:stretch>
        </p:blipFill>
        <p:spPr>
          <a:xfrm rot="16200000">
            <a:off x="-11506200" y="16459200"/>
            <a:ext cx="14274800" cy="4368800"/>
          </a:xfrm>
          <a:prstGeom prst="rect">
            <a:avLst/>
          </a:prstGeom>
        </p:spPr>
      </p:pic>
      <p:pic>
        <p:nvPicPr>
          <p:cNvPr id="1032" name="New picture"/>
          <p:cNvPicPr/>
          <p:nvPr/>
        </p:nvPicPr>
        <p:blipFill>
          <a:blip r:embed="rId14"/>
          <a:stretch>
            <a:fillRect/>
          </a:stretch>
        </p:blipFill>
        <p:spPr>
          <a:xfrm rot="5400000">
            <a:off x="41122600" y="16459200"/>
            <a:ext cx="14274800" cy="4368800"/>
          </a:xfrm>
          <a:prstGeom prst="rect">
            <a:avLst/>
          </a:prstGeom>
        </p:spPr>
      </p:pic>
      <p:pic>
        <p:nvPicPr>
          <p:cNvPr id="1033" name="New picture"/>
          <p:cNvPicPr/>
          <p:nvPr/>
        </p:nvPicPr>
        <p:blipFill>
          <a:blip r:embed="rId15"/>
          <a:stretch>
            <a:fillRect/>
          </a:stretch>
        </p:blipFill>
        <p:spPr>
          <a:xfrm>
            <a:off x="6959600" y="33426400"/>
            <a:ext cx="29972000" cy="1549400"/>
          </a:xfrm>
          <a:prstGeom prst="rect">
            <a:avLst/>
          </a:prstGeom>
        </p:spPr>
      </p:pic>
      <p:sp>
        <p:nvSpPr>
          <p:cNvPr id="1034" name="New shape"/>
          <p:cNvSpPr/>
          <p:nvPr/>
        </p:nvSpPr>
        <p:spPr>
          <a:xfrm>
            <a:off x="695960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smtId="4294967295">
                <a:solidFill>
                  <a:srgbClr val="808080"/>
                </a:solidFill>
              </a:rPr>
              <a:t>Template ID: perceptualpewter  Size: tri-fold</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defPPr>
        <a:defRPr kern="1200" smtId="4294967295"/>
      </a:defPPr>
      <a:lvl1pPr algn="ctr" defTabSz="3762375" rtl="0" eaLnBrk="0" fontAlgn="base" hangingPunct="0">
        <a:spcBef>
          <a:spcPct val="0"/>
        </a:spcBef>
        <a:spcAft>
          <a:spcPct val="0"/>
        </a:spcAft>
        <a:defRPr sz="18200">
          <a:solidFill>
            <a:schemeClr val="tx2"/>
          </a:solidFill>
          <a:latin typeface="+mj-lt"/>
          <a:ea typeface="+mj-ea"/>
          <a:cs typeface="+mj-cs"/>
        </a:defRPr>
      </a:lvl1pPr>
      <a:lvl2pPr algn="ctr" defTabSz="3762375" rtl="0" eaLnBrk="0" fontAlgn="base" hangingPunct="0">
        <a:spcBef>
          <a:spcPct val="0"/>
        </a:spcBef>
        <a:spcAft>
          <a:spcPct val="0"/>
        </a:spcAft>
        <a:defRPr sz="18200">
          <a:solidFill>
            <a:schemeClr val="tx2"/>
          </a:solidFill>
          <a:latin typeface="Arial" pitchFamily="34" charset="0"/>
        </a:defRPr>
      </a:lvl2pPr>
      <a:lvl3pPr algn="ctr" defTabSz="3762375" rtl="0" eaLnBrk="0" fontAlgn="base" hangingPunct="0">
        <a:spcBef>
          <a:spcPct val="0"/>
        </a:spcBef>
        <a:spcAft>
          <a:spcPct val="0"/>
        </a:spcAft>
        <a:defRPr sz="18200">
          <a:solidFill>
            <a:schemeClr val="tx2"/>
          </a:solidFill>
          <a:latin typeface="Arial" pitchFamily="34" charset="0"/>
        </a:defRPr>
      </a:lvl3pPr>
      <a:lvl4pPr algn="ctr" defTabSz="3762375" rtl="0" eaLnBrk="0" fontAlgn="base" hangingPunct="0">
        <a:spcBef>
          <a:spcPct val="0"/>
        </a:spcBef>
        <a:spcAft>
          <a:spcPct val="0"/>
        </a:spcAft>
        <a:defRPr sz="18200">
          <a:solidFill>
            <a:schemeClr val="tx2"/>
          </a:solidFill>
          <a:latin typeface="Arial" pitchFamily="34" charset="0"/>
        </a:defRPr>
      </a:lvl4pPr>
      <a:lvl5pPr algn="ctr" defTabSz="3762375" rtl="0" eaLnBrk="0" fontAlgn="base" hangingPunct="0">
        <a:spcBef>
          <a:spcPct val="0"/>
        </a:spcBef>
        <a:spcAft>
          <a:spcPct val="0"/>
        </a:spcAft>
        <a:defRPr sz="18200">
          <a:solidFill>
            <a:schemeClr val="tx2"/>
          </a:solidFill>
          <a:latin typeface="Arial" pitchFamily="34" charset="0"/>
        </a:defRPr>
      </a:lvl5pPr>
      <a:lvl6pPr marL="457200" algn="ctr" defTabSz="3762375" rtl="0" fontAlgn="base">
        <a:spcBef>
          <a:spcPct val="0"/>
        </a:spcBef>
        <a:spcAft>
          <a:spcPct val="0"/>
        </a:spcAft>
        <a:defRPr sz="18200">
          <a:solidFill>
            <a:schemeClr val="tx2"/>
          </a:solidFill>
          <a:latin typeface="Arial" pitchFamily="34" charset="0"/>
        </a:defRPr>
      </a:lvl6pPr>
      <a:lvl7pPr marL="914400" algn="ctr" defTabSz="3762375" rtl="0" fontAlgn="base">
        <a:spcBef>
          <a:spcPct val="0"/>
        </a:spcBef>
        <a:spcAft>
          <a:spcPct val="0"/>
        </a:spcAft>
        <a:defRPr sz="18200">
          <a:solidFill>
            <a:schemeClr val="tx2"/>
          </a:solidFill>
          <a:latin typeface="Arial" pitchFamily="34" charset="0"/>
        </a:defRPr>
      </a:lvl7pPr>
      <a:lvl8pPr marL="1371600" algn="ctr" defTabSz="3762375" rtl="0" fontAlgn="base">
        <a:spcBef>
          <a:spcPct val="0"/>
        </a:spcBef>
        <a:spcAft>
          <a:spcPct val="0"/>
        </a:spcAft>
        <a:defRPr sz="18200">
          <a:solidFill>
            <a:schemeClr val="tx2"/>
          </a:solidFill>
          <a:latin typeface="Arial" pitchFamily="34" charset="0"/>
        </a:defRPr>
      </a:lvl8pPr>
      <a:lvl9pPr marL="1828800" algn="ctr" defTabSz="3762375" rtl="0" fontAlgn="base">
        <a:spcBef>
          <a:spcPct val="0"/>
        </a:spcBef>
        <a:spcAft>
          <a:spcPct val="0"/>
        </a:spcAft>
        <a:defRPr sz="18200">
          <a:solidFill>
            <a:schemeClr val="tx2"/>
          </a:solidFill>
          <a:latin typeface="Arial" pitchFamily="34" charset="0"/>
        </a:defRPr>
      </a:lvl9pPr>
    </p:titleStyle>
    <p:bodyStyle>
      <a:defPPr>
        <a:defRPr kern="1200" smtId="4294967295"/>
      </a:defPPr>
      <a:lvl1pPr marL="1409700" indent="-1409700" algn="l" defTabSz="3762375" rtl="0" eaLnBrk="0" fontAlgn="base" hangingPunct="0">
        <a:spcBef>
          <a:spcPct val="20000"/>
        </a:spcBef>
        <a:spcAft>
          <a:spcPct val="0"/>
        </a:spcAft>
        <a:buChar char="•"/>
        <a:defRPr sz="13200">
          <a:solidFill>
            <a:schemeClr val="tx1"/>
          </a:solidFill>
          <a:latin typeface="+mn-lt"/>
          <a:ea typeface="+mn-ea"/>
          <a:cs typeface="+mn-cs"/>
        </a:defRPr>
      </a:lvl1pPr>
      <a:lvl2pPr marL="3057525" indent="-1176338" algn="l" defTabSz="3762375" rtl="0" eaLnBrk="0" fontAlgn="base" hangingPunct="0">
        <a:spcBef>
          <a:spcPct val="20000"/>
        </a:spcBef>
        <a:spcAft>
          <a:spcPct val="0"/>
        </a:spcAft>
        <a:buChar char="–"/>
        <a:defRPr sz="11500">
          <a:solidFill>
            <a:schemeClr val="tx1"/>
          </a:solidFill>
          <a:latin typeface="+mn-lt"/>
        </a:defRPr>
      </a:lvl2pPr>
      <a:lvl3pPr marL="4702175" indent="-939800" algn="l" defTabSz="3762375" rtl="0" eaLnBrk="0" fontAlgn="base" hangingPunct="0">
        <a:spcBef>
          <a:spcPct val="20000"/>
        </a:spcBef>
        <a:spcAft>
          <a:spcPct val="0"/>
        </a:spcAft>
        <a:buChar char="•"/>
        <a:defRPr sz="9900">
          <a:solidFill>
            <a:schemeClr val="tx1"/>
          </a:solidFill>
          <a:latin typeface="+mn-lt"/>
        </a:defRPr>
      </a:lvl3pPr>
      <a:lvl4pPr marL="6583363" indent="-939800" algn="l" defTabSz="3762375" rtl="0" eaLnBrk="0" fontAlgn="base" hangingPunct="0">
        <a:spcBef>
          <a:spcPct val="20000"/>
        </a:spcBef>
        <a:spcAft>
          <a:spcPct val="0"/>
        </a:spcAft>
        <a:buChar char="–"/>
        <a:defRPr sz="8200">
          <a:solidFill>
            <a:schemeClr val="tx1"/>
          </a:solidFill>
          <a:latin typeface="+mn-lt"/>
        </a:defRPr>
      </a:lvl4pPr>
      <a:lvl5pPr marL="8466138" indent="-941388" algn="l" defTabSz="3762375" rtl="0" eaLnBrk="0" fontAlgn="base" hangingPunct="0">
        <a:spcBef>
          <a:spcPct val="20000"/>
        </a:spcBef>
        <a:spcAft>
          <a:spcPct val="0"/>
        </a:spcAft>
        <a:buChar char="»"/>
        <a:defRPr sz="8200">
          <a:solidFill>
            <a:schemeClr val="tx1"/>
          </a:solidFill>
          <a:latin typeface="+mn-lt"/>
        </a:defRPr>
      </a:lvl5pPr>
      <a:lvl6pPr marL="8923338" indent="-941388" algn="l" defTabSz="3762375" rtl="0" fontAlgn="base">
        <a:spcBef>
          <a:spcPct val="20000"/>
        </a:spcBef>
        <a:spcAft>
          <a:spcPct val="0"/>
        </a:spcAft>
        <a:buChar char="»"/>
        <a:defRPr sz="8200">
          <a:solidFill>
            <a:schemeClr val="tx1"/>
          </a:solidFill>
          <a:latin typeface="+mn-lt"/>
        </a:defRPr>
      </a:lvl6pPr>
      <a:lvl7pPr marL="9380538" indent="-941388" algn="l" defTabSz="3762375" rtl="0" fontAlgn="base">
        <a:spcBef>
          <a:spcPct val="20000"/>
        </a:spcBef>
        <a:spcAft>
          <a:spcPct val="0"/>
        </a:spcAft>
        <a:buChar char="»"/>
        <a:defRPr sz="8200">
          <a:solidFill>
            <a:schemeClr val="tx1"/>
          </a:solidFill>
          <a:latin typeface="+mn-lt"/>
        </a:defRPr>
      </a:lvl7pPr>
      <a:lvl8pPr marL="9837738" indent="-941388" algn="l" defTabSz="3762375" rtl="0" fontAlgn="base">
        <a:spcBef>
          <a:spcPct val="20000"/>
        </a:spcBef>
        <a:spcAft>
          <a:spcPct val="0"/>
        </a:spcAft>
        <a:buChar char="»"/>
        <a:defRPr sz="8200">
          <a:solidFill>
            <a:schemeClr val="tx1"/>
          </a:solidFill>
          <a:latin typeface="+mn-lt"/>
        </a:defRPr>
      </a:lvl8pPr>
      <a:lvl9pPr marL="10294938" indent="-941388" algn="l" defTabSz="3762375" rtl="0" fontAlgn="base">
        <a:spcBef>
          <a:spcPct val="20000"/>
        </a:spcBef>
        <a:spcAft>
          <a:spcPct val="0"/>
        </a:spcAft>
        <a:buChar char="»"/>
        <a:defRPr sz="8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chart" Target="../charts/char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C8C8C8"/>
            </a:gs>
          </a:gsLst>
          <a:lin ang="54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sz="quarter"/>
          </p:nvPr>
        </p:nvSpPr>
        <p:spPr>
          <a:xfrm>
            <a:off x="685800" y="533399"/>
            <a:ext cx="42519600" cy="5994347"/>
          </a:xfrm>
          <a:prstGeom prst="roundRect">
            <a:avLst>
              <a:gd name="adj" fmla="val 6990"/>
            </a:avLst>
          </a:prstGeom>
          <a:solidFill>
            <a:srgbClr val="2D3C50"/>
          </a:solidFill>
          <a:ln>
            <a:solidFill>
              <a:schemeClr val="tx1"/>
            </a:solidFill>
            <a:miter lim="800000"/>
          </a:ln>
        </p:spPr>
        <p:txBody>
          <a:bodyPr/>
          <a:lstStyle>
            <a:defPPr>
              <a:defRPr kern="1200" smtId="4294967295"/>
            </a:defPPr>
          </a:lstStyle>
          <a:p>
            <a:pPr eaLnBrk="1" hangingPunct="1"/>
            <a:r>
              <a:rPr lang="en-US" sz="4000" i="1" dirty="0" smtClean="0">
                <a:noFill/>
              </a:rPr>
              <a:t> </a:t>
            </a:r>
            <a:endParaRPr lang="en-US" sz="4000" i="1" dirty="0">
              <a:noFill/>
            </a:endParaRPr>
          </a:p>
        </p:txBody>
      </p:sp>
      <p:sp>
        <p:nvSpPr>
          <p:cNvPr id="23" name="Rectangle 10">
            <a:extLst>
              <a:ext uri="{FF2B5EF4-FFF2-40B4-BE49-F238E27FC236}">
                <a16:creationId xmlns:a16="http://schemas.microsoft.com/office/drawing/2014/main" xmlns:p15="http://schemas.microsoft.com/office/powerpoint/2012/main" xmlns:p14="http://schemas.microsoft.com/office/powerpoint/2010/main" xmlns="" id="{10661D15-FEEC-48A3-BE53-98D164F2C69C}"/>
              </a:ext>
            </a:extLst>
          </p:cNvPr>
          <p:cNvSpPr>
            <a:spLocks noChangeArrowheads="1"/>
          </p:cNvSpPr>
          <p:nvPr/>
        </p:nvSpPr>
        <p:spPr bwMode="auto">
          <a:xfrm>
            <a:off x="11630798" y="7010400"/>
            <a:ext cx="20629603" cy="776551"/>
          </a:xfrm>
          <a:prstGeom prst="rect">
            <a:avLst/>
          </a:prstGeom>
          <a:solidFill>
            <a:schemeClr val="accent1">
              <a:lumMod val="75000"/>
            </a:schemeClr>
          </a:solidFill>
          <a:ln w="12700">
            <a:noFill/>
            <a:miter lim="800000"/>
          </a:ln>
        </p:spPr>
        <p:txBody>
          <a:bodyPr wrap="none" lIns="137126" tIns="73152" rIns="137126" bIns="68563" anchor="ctr" anchorCtr="0"/>
          <a:lstStyle>
            <a:defPPr>
              <a:defRPr kern="1200" smtId="4294967295"/>
            </a:defPPr>
          </a:lstStyle>
          <a:p>
            <a:pPr algn="ctr" defTabSz="4702588">
              <a:defRPr/>
            </a:pPr>
            <a:r>
              <a:rPr lang="en-US" sz="3600" b="1">
                <a:solidFill>
                  <a:schemeClr val="bg1"/>
                </a:solidFill>
                <a:latin typeface="Libre Baskerville" panose="02000000000000000000" pitchFamily="2" charset="0"/>
              </a:rPr>
              <a:t>Methodology</a:t>
            </a:r>
          </a:p>
        </p:txBody>
      </p:sp>
      <p:sp>
        <p:nvSpPr>
          <p:cNvPr id="30" name="Rectangle 10"/>
          <p:cNvSpPr>
            <a:spLocks noChangeArrowheads="1"/>
          </p:cNvSpPr>
          <p:nvPr/>
        </p:nvSpPr>
        <p:spPr bwMode="auto">
          <a:xfrm>
            <a:off x="533400" y="7010400"/>
            <a:ext cx="9940729" cy="776551"/>
          </a:xfrm>
          <a:prstGeom prst="rect">
            <a:avLst/>
          </a:prstGeom>
          <a:solidFill>
            <a:schemeClr val="accent1">
              <a:lumMod val="75000"/>
            </a:schemeClr>
          </a:solidFill>
          <a:ln w="12700">
            <a:noFill/>
            <a:miter lim="800000"/>
          </a:ln>
        </p:spPr>
        <p:txBody>
          <a:bodyPr wrap="none" lIns="137126" tIns="73152" rIns="137126" bIns="68563" anchor="ctr" anchorCtr="0"/>
          <a:lstStyle>
            <a:defPPr>
              <a:defRPr kern="1200" smtId="4294967295"/>
            </a:defPPr>
          </a:lstStyle>
          <a:p>
            <a:pPr algn="ctr" defTabSz="4702588">
              <a:defRPr/>
            </a:pPr>
            <a:r>
              <a:rPr lang="en-US" sz="3600" dirty="0" smtClean="0">
                <a:solidFill>
                  <a:schemeClr val="bg1"/>
                </a:solidFill>
                <a:latin typeface="Libre Baskerville" panose="02000000000000000000" pitchFamily="2" charset="0"/>
              </a:rPr>
              <a:t>Nano-immune technology</a:t>
            </a:r>
            <a:endParaRPr lang="en-US" sz="3600" b="1" dirty="0">
              <a:solidFill>
                <a:schemeClr val="bg1"/>
              </a:solidFill>
              <a:latin typeface="Libre Baskerville" panose="02000000000000000000" pitchFamily="2" charset="0"/>
            </a:endParaRPr>
          </a:p>
        </p:txBody>
      </p:sp>
      <p:sp>
        <p:nvSpPr>
          <p:cNvPr id="34" name="Rectangle 10">
            <a:extLst>
              <a:ext uri="{FF2B5EF4-FFF2-40B4-BE49-F238E27FC236}">
                <a16:creationId xmlns:a16="http://schemas.microsoft.com/office/drawing/2014/main" xmlns:p15="http://schemas.microsoft.com/office/powerpoint/2012/main" xmlns:p14="http://schemas.microsoft.com/office/powerpoint/2010/main" xmlns="" id="{0BB0DEBB-643A-495C-9A00-84ACC65F1FD7}"/>
              </a:ext>
            </a:extLst>
          </p:cNvPr>
          <p:cNvSpPr>
            <a:spLocks noChangeArrowheads="1"/>
          </p:cNvSpPr>
          <p:nvPr/>
        </p:nvSpPr>
        <p:spPr bwMode="auto">
          <a:xfrm>
            <a:off x="33440200" y="7030260"/>
            <a:ext cx="9519282" cy="873301"/>
          </a:xfrm>
          <a:prstGeom prst="rect">
            <a:avLst/>
          </a:prstGeom>
          <a:solidFill>
            <a:schemeClr val="accent1">
              <a:lumMod val="75000"/>
            </a:schemeClr>
          </a:solidFill>
          <a:ln w="12700">
            <a:noFill/>
            <a:miter lim="800000"/>
          </a:ln>
        </p:spPr>
        <p:txBody>
          <a:bodyPr wrap="none" lIns="137126" tIns="73152" rIns="137126" bIns="68563" anchor="ctr" anchorCtr="0"/>
          <a:lstStyle>
            <a:defPPr>
              <a:defRPr kern="1200" smtId="4294967295"/>
            </a:defPPr>
          </a:lstStyle>
          <a:p>
            <a:pPr algn="ctr" defTabSz="4702588">
              <a:defRPr/>
            </a:pPr>
            <a:r>
              <a:rPr lang="en-US" sz="3600" b="1" dirty="0" smtClean="0">
                <a:solidFill>
                  <a:schemeClr val="bg1"/>
                </a:solidFill>
                <a:latin typeface="Libre Baskerville" panose="02000000000000000000" pitchFamily="2" charset="0"/>
              </a:rPr>
              <a:t>What Is porous </a:t>
            </a:r>
            <a:r>
              <a:rPr lang="en-US" sz="3600" b="1" dirty="0" err="1" smtClean="0">
                <a:solidFill>
                  <a:schemeClr val="bg1"/>
                </a:solidFill>
                <a:latin typeface="Libre Baskerville" panose="02000000000000000000" pitchFamily="2" charset="0"/>
              </a:rPr>
              <a:t>slilcon</a:t>
            </a:r>
            <a:r>
              <a:rPr lang="en-US" sz="3600" b="1" dirty="0" smtClean="0">
                <a:solidFill>
                  <a:schemeClr val="bg1"/>
                </a:solidFill>
                <a:latin typeface="Libre Baskerville" panose="02000000000000000000" pitchFamily="2" charset="0"/>
              </a:rPr>
              <a:t>?</a:t>
            </a:r>
            <a:endParaRPr lang="en-US" sz="3600" b="1" dirty="0">
              <a:solidFill>
                <a:schemeClr val="bg1"/>
              </a:solidFill>
              <a:latin typeface="Libre Baskerville" panose="02000000000000000000" pitchFamily="2" charset="0"/>
            </a:endParaRPr>
          </a:p>
        </p:txBody>
      </p:sp>
      <p:sp>
        <p:nvSpPr>
          <p:cNvPr id="35" name="Rectangle 10">
            <a:extLst>
              <a:ext uri="{FF2B5EF4-FFF2-40B4-BE49-F238E27FC236}">
                <a16:creationId xmlns:a16="http://schemas.microsoft.com/office/drawing/2014/main" xmlns:p15="http://schemas.microsoft.com/office/powerpoint/2012/main" xmlns:p14="http://schemas.microsoft.com/office/powerpoint/2010/main" xmlns="" id="{C5373E80-5BA7-4273-832B-6C4F5740A8C5}"/>
              </a:ext>
            </a:extLst>
          </p:cNvPr>
          <p:cNvSpPr>
            <a:spLocks noChangeArrowheads="1"/>
          </p:cNvSpPr>
          <p:nvPr/>
        </p:nvSpPr>
        <p:spPr bwMode="auto">
          <a:xfrm>
            <a:off x="33440200" y="15656058"/>
            <a:ext cx="9844409" cy="792480"/>
          </a:xfrm>
          <a:prstGeom prst="rect">
            <a:avLst/>
          </a:prstGeom>
          <a:solidFill>
            <a:schemeClr val="accent1">
              <a:lumMod val="75000"/>
            </a:schemeClr>
          </a:solidFill>
          <a:ln w="12700">
            <a:noFill/>
            <a:miter lim="800000"/>
          </a:ln>
        </p:spPr>
        <p:txBody>
          <a:bodyPr wrap="none" lIns="137126" tIns="73152" rIns="137126" bIns="68563" anchor="ctr" anchorCtr="0"/>
          <a:lstStyle>
            <a:defPPr>
              <a:defRPr kern="1200" smtId="4294967295"/>
            </a:defPPr>
          </a:lstStyle>
          <a:p>
            <a:pPr algn="ctr" defTabSz="4702588">
              <a:defRPr/>
            </a:pPr>
            <a:r>
              <a:rPr lang="en-US" sz="3600" b="1">
                <a:solidFill>
                  <a:schemeClr val="bg1"/>
                </a:solidFill>
                <a:latin typeface="Libre Baskerville" panose="02000000000000000000" pitchFamily="2" charset="0"/>
              </a:rPr>
              <a:t>Conclusion</a:t>
            </a:r>
          </a:p>
        </p:txBody>
      </p:sp>
      <p:sp>
        <p:nvSpPr>
          <p:cNvPr id="36" name="Rectangle 10">
            <a:extLst>
              <a:ext uri="{FF2B5EF4-FFF2-40B4-BE49-F238E27FC236}">
                <a16:creationId xmlns:a16="http://schemas.microsoft.com/office/drawing/2014/main" xmlns:p15="http://schemas.microsoft.com/office/powerpoint/2012/main" xmlns:p14="http://schemas.microsoft.com/office/powerpoint/2010/main" xmlns="" id="{0BB0DEBB-643A-495C-9A00-84ACC65F1FD7}"/>
              </a:ext>
            </a:extLst>
          </p:cNvPr>
          <p:cNvSpPr>
            <a:spLocks noChangeArrowheads="1"/>
          </p:cNvSpPr>
          <p:nvPr/>
        </p:nvSpPr>
        <p:spPr bwMode="auto">
          <a:xfrm>
            <a:off x="33440200" y="22198951"/>
            <a:ext cx="9882510" cy="873301"/>
          </a:xfrm>
          <a:prstGeom prst="rect">
            <a:avLst/>
          </a:prstGeom>
          <a:solidFill>
            <a:schemeClr val="accent1">
              <a:lumMod val="75000"/>
            </a:schemeClr>
          </a:solidFill>
          <a:ln w="12700">
            <a:noFill/>
            <a:miter lim="800000"/>
          </a:ln>
        </p:spPr>
        <p:txBody>
          <a:bodyPr wrap="none" lIns="137126" tIns="73152" rIns="137126" bIns="68563" anchor="ctr" anchorCtr="0"/>
          <a:lstStyle>
            <a:defPPr>
              <a:defRPr kern="1200" smtId="4294967295"/>
            </a:defPPr>
          </a:lstStyle>
          <a:p>
            <a:pPr algn="ctr" defTabSz="4702588">
              <a:defRPr/>
            </a:pPr>
            <a:r>
              <a:rPr lang="en-US" sz="3600" b="1" dirty="0" smtClean="0">
                <a:solidFill>
                  <a:schemeClr val="bg1"/>
                </a:solidFill>
                <a:latin typeface="Libre Baskerville" panose="02000000000000000000" pitchFamily="2" charset="0"/>
              </a:rPr>
              <a:t>References</a:t>
            </a:r>
            <a:endParaRPr lang="en-US" sz="3600" b="1" dirty="0">
              <a:solidFill>
                <a:schemeClr val="bg1"/>
              </a:solidFill>
              <a:latin typeface="Libre Baskerville" panose="02000000000000000000" pitchFamily="2" charset="0"/>
            </a:endParaRPr>
          </a:p>
        </p:txBody>
      </p:sp>
      <p:sp>
        <p:nvSpPr>
          <p:cNvPr id="38" name="Text Placeholder 5">
            <a:extLst>
              <a:ext uri="{FF2B5EF4-FFF2-40B4-BE49-F238E27FC236}">
                <a16:creationId xmlns:a16="http://schemas.microsoft.com/office/drawing/2014/main" xmlns:p15="http://schemas.microsoft.com/office/powerpoint/2012/main" xmlns:p14="http://schemas.microsoft.com/office/powerpoint/2010/main" xmlns="" id="{2F2F82DA-ED7B-4BDE-9EED-3BB1F8DACB64}"/>
              </a:ext>
            </a:extLst>
          </p:cNvPr>
          <p:cNvSpPr txBox="1"/>
          <p:nvPr/>
        </p:nvSpPr>
        <p:spPr>
          <a:xfrm>
            <a:off x="3657600" y="874455"/>
            <a:ext cx="36576000" cy="2478345"/>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3761086">
              <a:spcBef>
                <a:spcPct val="20000"/>
              </a:spcBef>
              <a:defRPr/>
            </a:pPr>
            <a:r>
              <a:rPr lang="en-US" sz="8500" b="1" dirty="0" smtClean="0">
                <a:solidFill>
                  <a:schemeClr val="bg1"/>
                </a:solidFill>
                <a:latin typeface="Bree Serif" panose="02000503040000020004" pitchFamily="2" charset="0"/>
              </a:rPr>
              <a:t>Can </a:t>
            </a:r>
            <a:r>
              <a:rPr lang="en-US" sz="8500" dirty="0" err="1">
                <a:solidFill>
                  <a:schemeClr val="bg1"/>
                </a:solidFill>
                <a:latin typeface="Bree Serif" panose="02000503040000020004" pitchFamily="2" charset="0"/>
              </a:rPr>
              <a:t>n</a:t>
            </a:r>
            <a:r>
              <a:rPr lang="en-US" sz="8500" b="1" dirty="0" err="1" smtClean="0">
                <a:solidFill>
                  <a:schemeClr val="bg1"/>
                </a:solidFill>
                <a:latin typeface="Bree Serif" panose="02000503040000020004" pitchFamily="2" charset="0"/>
              </a:rPr>
              <a:t>ano</a:t>
            </a:r>
            <a:r>
              <a:rPr lang="en-US" sz="8500" b="1" dirty="0" smtClean="0">
                <a:solidFill>
                  <a:schemeClr val="bg1"/>
                </a:solidFill>
                <a:latin typeface="Bree Serif" panose="02000503040000020004" pitchFamily="2" charset="0"/>
              </a:rPr>
              <a:t>-based immune </a:t>
            </a:r>
            <a:r>
              <a:rPr lang="en-US" sz="8500" dirty="0">
                <a:solidFill>
                  <a:schemeClr val="bg1"/>
                </a:solidFill>
                <a:latin typeface="Bree Serif" panose="02000503040000020004" pitchFamily="2" charset="0"/>
              </a:rPr>
              <a:t>t</a:t>
            </a:r>
            <a:r>
              <a:rPr lang="en-US" sz="8500" b="1" dirty="0" smtClean="0">
                <a:solidFill>
                  <a:schemeClr val="bg1"/>
                </a:solidFill>
                <a:latin typeface="Bree Serif" panose="02000503040000020004" pitchFamily="2" charset="0"/>
              </a:rPr>
              <a:t>echnology </a:t>
            </a:r>
            <a:r>
              <a:rPr lang="en-US" sz="8500" dirty="0">
                <a:solidFill>
                  <a:schemeClr val="bg1"/>
                </a:solidFill>
                <a:latin typeface="Bree Serif" panose="02000503040000020004" pitchFamily="2" charset="0"/>
              </a:rPr>
              <a:t>b</a:t>
            </a:r>
            <a:r>
              <a:rPr lang="en-US" sz="8500" b="1" dirty="0" smtClean="0">
                <a:solidFill>
                  <a:schemeClr val="bg1"/>
                </a:solidFill>
                <a:latin typeface="Bree Serif" panose="02000503040000020004" pitchFamily="2" charset="0"/>
              </a:rPr>
              <a:t>e </a:t>
            </a:r>
            <a:r>
              <a:rPr lang="en-US" sz="8500" dirty="0">
                <a:solidFill>
                  <a:schemeClr val="bg1"/>
                </a:solidFill>
                <a:latin typeface="Bree Serif" panose="02000503040000020004" pitchFamily="2" charset="0"/>
              </a:rPr>
              <a:t>u</a:t>
            </a:r>
            <a:r>
              <a:rPr lang="en-US" sz="8500" b="1" dirty="0" smtClean="0">
                <a:solidFill>
                  <a:schemeClr val="bg1"/>
                </a:solidFill>
                <a:latin typeface="Bree Serif" panose="02000503040000020004" pitchFamily="2" charset="0"/>
              </a:rPr>
              <a:t>sed </a:t>
            </a:r>
            <a:r>
              <a:rPr lang="en-US" sz="8500" dirty="0">
                <a:solidFill>
                  <a:schemeClr val="bg1"/>
                </a:solidFill>
                <a:latin typeface="Bree Serif" panose="02000503040000020004" pitchFamily="2" charset="0"/>
              </a:rPr>
              <a:t>t</a:t>
            </a:r>
            <a:r>
              <a:rPr lang="en-US" sz="8500" b="1" dirty="0" smtClean="0">
                <a:solidFill>
                  <a:schemeClr val="bg1"/>
                </a:solidFill>
                <a:latin typeface="Bree Serif" panose="02000503040000020004" pitchFamily="2" charset="0"/>
              </a:rPr>
              <a:t>o </a:t>
            </a:r>
            <a:r>
              <a:rPr lang="en-US" sz="8500" dirty="0">
                <a:solidFill>
                  <a:schemeClr val="bg1"/>
                </a:solidFill>
                <a:latin typeface="Bree Serif" panose="02000503040000020004" pitchFamily="2" charset="0"/>
              </a:rPr>
              <a:t>r</a:t>
            </a:r>
            <a:r>
              <a:rPr lang="en-US" sz="8500" b="1" dirty="0" smtClean="0">
                <a:solidFill>
                  <a:schemeClr val="bg1"/>
                </a:solidFill>
                <a:latin typeface="Bree Serif" panose="02000503040000020004" pitchFamily="2" charset="0"/>
              </a:rPr>
              <a:t>educes </a:t>
            </a:r>
            <a:r>
              <a:rPr lang="en-US" sz="8500" dirty="0">
                <a:solidFill>
                  <a:schemeClr val="bg1"/>
                </a:solidFill>
                <a:latin typeface="Bree Serif" panose="02000503040000020004" pitchFamily="2" charset="0"/>
              </a:rPr>
              <a:t>o</a:t>
            </a:r>
            <a:r>
              <a:rPr lang="en-US" sz="8500" b="1" dirty="0" smtClean="0">
                <a:solidFill>
                  <a:schemeClr val="bg1"/>
                </a:solidFill>
                <a:latin typeface="Bree Serif" panose="02000503040000020004" pitchFamily="2" charset="0"/>
              </a:rPr>
              <a:t>rgan </a:t>
            </a:r>
            <a:r>
              <a:rPr lang="en-US" sz="8500" dirty="0">
                <a:solidFill>
                  <a:schemeClr val="bg1"/>
                </a:solidFill>
                <a:latin typeface="Bree Serif" panose="02000503040000020004" pitchFamily="2" charset="0"/>
              </a:rPr>
              <a:t>t</a:t>
            </a:r>
            <a:r>
              <a:rPr lang="en-US" sz="8500" b="1" dirty="0" smtClean="0">
                <a:solidFill>
                  <a:schemeClr val="bg1"/>
                </a:solidFill>
                <a:latin typeface="Bree Serif" panose="02000503040000020004" pitchFamily="2" charset="0"/>
              </a:rPr>
              <a:t>ransplant </a:t>
            </a:r>
            <a:r>
              <a:rPr lang="en-US" sz="8500" dirty="0">
                <a:solidFill>
                  <a:schemeClr val="bg1"/>
                </a:solidFill>
                <a:latin typeface="Bree Serif" panose="02000503040000020004" pitchFamily="2" charset="0"/>
              </a:rPr>
              <a:t>r</a:t>
            </a:r>
            <a:r>
              <a:rPr lang="en-US" sz="8500" b="1" dirty="0" smtClean="0">
                <a:solidFill>
                  <a:schemeClr val="bg1"/>
                </a:solidFill>
                <a:latin typeface="Bree Serif" panose="02000503040000020004" pitchFamily="2" charset="0"/>
              </a:rPr>
              <a:t>ejection?</a:t>
            </a:r>
          </a:p>
        </p:txBody>
      </p:sp>
      <p:sp>
        <p:nvSpPr>
          <p:cNvPr id="39" name="مستطيل 38"/>
          <p:cNvSpPr/>
          <p:nvPr/>
        </p:nvSpPr>
        <p:spPr>
          <a:xfrm>
            <a:off x="5698949" y="3737392"/>
            <a:ext cx="32305281" cy="2123658"/>
          </a:xfrm>
          <a:prstGeom prst="rect">
            <a:avLst/>
          </a:prstGeom>
        </p:spPr>
        <p:txBody>
          <a:bodyPr wrap="square">
            <a:spAutoFit/>
          </a:bodyPr>
          <a:lstStyle/>
          <a:p>
            <a:pPr algn="ctr">
              <a:defRPr/>
            </a:pPr>
            <a:r>
              <a:rPr lang="en-US" sz="6600" dirty="0">
                <a:solidFill>
                  <a:schemeClr val="bg1"/>
                </a:solidFill>
                <a:latin typeface="Open Sans" panose="020B0606030504020204" pitchFamily="34" charset="0"/>
                <a:ea typeface="Open Sans" panose="020B0606030504020204" pitchFamily="34" charset="0"/>
                <a:cs typeface="Open Sans" panose="020B0606030504020204" pitchFamily="34" charset="0"/>
              </a:rPr>
              <a:t>By: Mohamed K. </a:t>
            </a:r>
            <a:r>
              <a:rPr lang="en-US" sz="6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Darz</a:t>
            </a:r>
            <a:r>
              <a:rPr lang="en-US" sz="66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6600" i="1" dirty="0">
                <a:solidFill>
                  <a:schemeClr val="bg1"/>
                </a:solidFill>
                <a:cs typeface="Times New Roman" panose="02020603050405020304" pitchFamily="18" charset="0"/>
              </a:rPr>
              <a:t>Faculty Of Basic Medical </a:t>
            </a:r>
            <a:r>
              <a:rPr lang="en-US" sz="6600" i="1" dirty="0" smtClean="0">
                <a:solidFill>
                  <a:schemeClr val="bg1"/>
                </a:solidFill>
                <a:cs typeface="Times New Roman" panose="02020603050405020304" pitchFamily="18" charset="0"/>
              </a:rPr>
              <a:t>Sciences </a:t>
            </a:r>
            <a:r>
              <a:rPr lang="en-US" sz="6600" dirty="0" smtClean="0">
                <a:solidFill>
                  <a:schemeClr val="bg1"/>
                </a:solidFill>
                <a:cs typeface="Times New Roman" panose="02020603050405020304" pitchFamily="18" charset="0"/>
              </a:rPr>
              <a:t>Libyan </a:t>
            </a:r>
            <a:r>
              <a:rPr lang="en-US" sz="6600" dirty="0">
                <a:solidFill>
                  <a:schemeClr val="bg1"/>
                </a:solidFill>
                <a:cs typeface="Times New Roman" panose="02020603050405020304" pitchFamily="18" charset="0"/>
              </a:rPr>
              <a:t>International Medical University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29667" y="1600200"/>
            <a:ext cx="5243513" cy="499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3769" y="1143000"/>
            <a:ext cx="4402137" cy="471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02663" y="15538450"/>
            <a:ext cx="1285875" cy="1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Rectangle 10">
            <a:extLst>
              <a:ext uri="{FF2B5EF4-FFF2-40B4-BE49-F238E27FC236}">
                <a16:creationId xmlns:a16="http://schemas.microsoft.com/office/drawing/2014/main" xmlns:p15="http://schemas.microsoft.com/office/powerpoint/2012/main" xmlns:p14="http://schemas.microsoft.com/office/powerpoint/2010/main" xmlns="" id="{1BD94FDB-190B-4638-89EC-A656D127038B}"/>
              </a:ext>
            </a:extLst>
          </p:cNvPr>
          <p:cNvSpPr>
            <a:spLocks noChangeArrowheads="1"/>
          </p:cNvSpPr>
          <p:nvPr/>
        </p:nvSpPr>
        <p:spPr bwMode="auto">
          <a:xfrm>
            <a:off x="533400" y="11431371"/>
            <a:ext cx="9955969" cy="873301"/>
          </a:xfrm>
          <a:prstGeom prst="rect">
            <a:avLst/>
          </a:prstGeom>
          <a:solidFill>
            <a:schemeClr val="accent1">
              <a:lumMod val="75000"/>
            </a:schemeClr>
          </a:solidFill>
          <a:ln w="12700">
            <a:noFill/>
            <a:miter lim="800000"/>
          </a:ln>
        </p:spPr>
        <p:txBody>
          <a:bodyPr wrap="none" lIns="137126" tIns="73152" rIns="137126" bIns="68563" anchor="ctr" anchorCtr="0"/>
          <a:lstStyle>
            <a:defPPr>
              <a:defRPr kern="1200" smtId="4294967295"/>
            </a:defPPr>
          </a:lstStyle>
          <a:p>
            <a:pPr algn="ctr" defTabSz="4702588">
              <a:defRPr/>
            </a:pPr>
            <a:r>
              <a:rPr lang="en-US" sz="3600" dirty="0" smtClean="0">
                <a:solidFill>
                  <a:schemeClr val="bg1"/>
                </a:solidFill>
                <a:latin typeface="Libre Baskerville" panose="02000000000000000000" pitchFamily="2" charset="0"/>
              </a:rPr>
              <a:t>Applications </a:t>
            </a:r>
            <a:endParaRPr lang="en-US" sz="3600" b="1" dirty="0">
              <a:solidFill>
                <a:schemeClr val="bg1"/>
              </a:solidFill>
              <a:latin typeface="Libre Baskerville" panose="02000000000000000000" pitchFamily="2" charset="0"/>
            </a:endParaRPr>
          </a:p>
        </p:txBody>
      </p:sp>
      <p:sp>
        <p:nvSpPr>
          <p:cNvPr id="21" name="عنصر نائب للمحتوى 2"/>
          <p:cNvSpPr>
            <a:spLocks noGrp="1"/>
          </p:cNvSpPr>
          <p:nvPr>
            <p:ph idx="1"/>
          </p:nvPr>
        </p:nvSpPr>
        <p:spPr>
          <a:xfrm>
            <a:off x="33390670" y="16655355"/>
            <a:ext cx="9882510" cy="5366445"/>
          </a:xfrm>
        </p:spPr>
        <p:style>
          <a:lnRef idx="2">
            <a:schemeClr val="accent3"/>
          </a:lnRef>
          <a:fillRef idx="1">
            <a:schemeClr val="lt1"/>
          </a:fillRef>
          <a:effectRef idx="0">
            <a:schemeClr val="accent3"/>
          </a:effectRef>
          <a:fontRef idx="minor">
            <a:schemeClr val="dk1"/>
          </a:fontRef>
        </p:style>
        <p:txBody>
          <a:bodyPr>
            <a:noAutofit/>
          </a:bodyPr>
          <a:lstStyle/>
          <a:p>
            <a:pPr marL="0" indent="0" algn="l">
              <a:buNone/>
            </a:pPr>
            <a:r>
              <a:rPr lang="en-US" sz="3000" dirty="0" smtClean="0"/>
              <a:t>Nanotechnology exhibits new ways to attack the variable obstacles that organ and cell transplantations present. The induction of nanotechnology has showed successes including the recent use of </a:t>
            </a:r>
            <a:r>
              <a:rPr lang="en-US" sz="3000" dirty="0" err="1" smtClean="0"/>
              <a:t>nano</a:t>
            </a:r>
            <a:r>
              <a:rPr lang="en-US" sz="3000" dirty="0" smtClean="0"/>
              <a:t>-composite polymer as scaffolding for the synthesis of a successfully implanted artificial trachea. New developments in </a:t>
            </a:r>
            <a:r>
              <a:rPr lang="en-US" sz="3000" dirty="0" err="1" smtClean="0"/>
              <a:t>nano</a:t>
            </a:r>
            <a:r>
              <a:rPr lang="en-US" sz="3000" dirty="0" smtClean="0"/>
              <a:t>-materials such as the inclusion of bioactive properties, able to enhance cell growth and function, offer a promising future for today’s transplant therapies and could improve the prognosis of transplant patients.</a:t>
            </a:r>
            <a:endParaRPr lang="ar-AE" sz="3000" dirty="0"/>
          </a:p>
        </p:txBody>
      </p:sp>
      <p:sp>
        <p:nvSpPr>
          <p:cNvPr id="26" name="Rectangle 10">
            <a:extLst>
              <a:ext uri="{FF2B5EF4-FFF2-40B4-BE49-F238E27FC236}">
                <a16:creationId xmlns:a16="http://schemas.microsoft.com/office/drawing/2014/main" xmlns:p15="http://schemas.microsoft.com/office/powerpoint/2012/main" xmlns:p14="http://schemas.microsoft.com/office/powerpoint/2010/main" xmlns="" id="{1BD94FDB-190B-4638-89EC-A656D127038B}"/>
              </a:ext>
            </a:extLst>
          </p:cNvPr>
          <p:cNvSpPr>
            <a:spLocks noChangeArrowheads="1"/>
          </p:cNvSpPr>
          <p:nvPr/>
        </p:nvSpPr>
        <p:spPr bwMode="auto">
          <a:xfrm>
            <a:off x="563880" y="20354472"/>
            <a:ext cx="9940729" cy="873301"/>
          </a:xfrm>
          <a:prstGeom prst="rect">
            <a:avLst/>
          </a:prstGeom>
          <a:solidFill>
            <a:schemeClr val="accent1">
              <a:lumMod val="75000"/>
            </a:schemeClr>
          </a:solidFill>
          <a:ln w="12700">
            <a:noFill/>
            <a:miter lim="800000"/>
          </a:ln>
        </p:spPr>
        <p:txBody>
          <a:bodyPr wrap="none" lIns="137126" tIns="73152" rIns="137126" bIns="68563" anchor="ctr" anchorCtr="0"/>
          <a:lstStyle>
            <a:defPPr>
              <a:defRPr kern="1200" smtId="4294967295"/>
            </a:defPPr>
          </a:lstStyle>
          <a:p>
            <a:pPr algn="ctr" defTabSz="4702588">
              <a:defRPr/>
            </a:pPr>
            <a:r>
              <a:rPr lang="en-US" sz="3600" dirty="0" smtClean="0">
                <a:solidFill>
                  <a:schemeClr val="bg1"/>
                </a:solidFill>
                <a:latin typeface="Libre Baskerville" panose="02000000000000000000" pitchFamily="2" charset="0"/>
              </a:rPr>
              <a:t>Challenges of transplantation</a:t>
            </a:r>
            <a:endParaRPr lang="en-US" sz="3600" b="1" dirty="0">
              <a:solidFill>
                <a:schemeClr val="bg1"/>
              </a:solidFill>
              <a:latin typeface="Libre Baskerville" panose="02000000000000000000" pitchFamily="2" charset="0"/>
            </a:endParaRPr>
          </a:p>
        </p:txBody>
      </p:sp>
      <p:sp>
        <p:nvSpPr>
          <p:cNvPr id="28" name="عنصر نائب للمحتوى 2"/>
          <p:cNvSpPr>
            <a:spLocks noGrp="1"/>
          </p:cNvSpPr>
          <p:nvPr>
            <p:ph idx="1"/>
          </p:nvPr>
        </p:nvSpPr>
        <p:spPr>
          <a:xfrm>
            <a:off x="533400" y="7934041"/>
            <a:ext cx="9925489" cy="3114959"/>
          </a:xfrm>
        </p:spPr>
        <p:style>
          <a:lnRef idx="2">
            <a:schemeClr val="accent3"/>
          </a:lnRef>
          <a:fillRef idx="1">
            <a:schemeClr val="lt1"/>
          </a:fillRef>
          <a:effectRef idx="0">
            <a:schemeClr val="accent3"/>
          </a:effectRef>
          <a:fontRef idx="minor">
            <a:schemeClr val="dk1"/>
          </a:fontRef>
        </p:style>
        <p:txBody>
          <a:bodyPr/>
          <a:lstStyle/>
          <a:p>
            <a:pPr marL="0" indent="0" algn="l">
              <a:buNone/>
            </a:pPr>
            <a:r>
              <a:rPr lang="en-US" sz="3000" dirty="0" smtClean="0"/>
              <a:t>An new methodology applied in the study of immunology is nanotechnology-based systems can be modified to target specific cells of the immune system and deliver chemotherapeutic or </a:t>
            </a:r>
            <a:r>
              <a:rPr lang="en-US" sz="3000" dirty="0" err="1" smtClean="0"/>
              <a:t>immuno</a:t>
            </a:r>
            <a:r>
              <a:rPr lang="en-US" sz="3000" dirty="0" smtClean="0"/>
              <a:t>-modulatory agents that can prime and activate innate and antigen-specific memory immune responses. [1]</a:t>
            </a:r>
            <a:endParaRPr lang="ar-AE" sz="3000" dirty="0"/>
          </a:p>
        </p:txBody>
      </p:sp>
      <p:sp>
        <p:nvSpPr>
          <p:cNvPr id="32" name="عنصر نائب للمحتوى 2"/>
          <p:cNvSpPr>
            <a:spLocks noGrp="1"/>
          </p:cNvSpPr>
          <p:nvPr>
            <p:ph idx="1"/>
          </p:nvPr>
        </p:nvSpPr>
        <p:spPr>
          <a:xfrm>
            <a:off x="563880" y="12486907"/>
            <a:ext cx="9955969" cy="7590632"/>
          </a:xfrm>
        </p:spPr>
        <p:style>
          <a:lnRef idx="2">
            <a:schemeClr val="accent3"/>
          </a:lnRef>
          <a:fillRef idx="1">
            <a:schemeClr val="lt1"/>
          </a:fillRef>
          <a:effectRef idx="0">
            <a:schemeClr val="accent3"/>
          </a:effectRef>
          <a:fontRef idx="minor">
            <a:schemeClr val="dk1"/>
          </a:fontRef>
        </p:style>
        <p:txBody>
          <a:bodyPr>
            <a:noAutofit/>
          </a:bodyPr>
          <a:lstStyle/>
          <a:p>
            <a:pPr marL="0" indent="0" algn="l">
              <a:buNone/>
            </a:pPr>
            <a:r>
              <a:rPr lang="en-US" sz="3000" b="1" dirty="0" smtClean="0"/>
              <a:t>*in medicine</a:t>
            </a:r>
            <a:r>
              <a:rPr lang="en-US" sz="3000" dirty="0" smtClean="0"/>
              <a:t>:</a:t>
            </a:r>
          </a:p>
          <a:p>
            <a:pPr marL="0" indent="0" algn="l">
              <a:buNone/>
            </a:pPr>
            <a:r>
              <a:rPr lang="en-US" sz="3000" dirty="0" smtClean="0"/>
              <a:t>i) the </a:t>
            </a:r>
            <a:r>
              <a:rPr lang="en-US" sz="3000" dirty="0"/>
              <a:t>localized, sustained, and controlled delivery of drugs and bioactive </a:t>
            </a:r>
            <a:r>
              <a:rPr lang="en-US" sz="3000" dirty="0" smtClean="0"/>
              <a:t>factors. </a:t>
            </a:r>
          </a:p>
          <a:p>
            <a:pPr marL="0" indent="0" algn="l">
              <a:buNone/>
            </a:pPr>
            <a:r>
              <a:rPr lang="en-US" sz="3000" dirty="0" smtClean="0"/>
              <a:t>ii</a:t>
            </a:r>
            <a:r>
              <a:rPr lang="en-US" sz="3000" dirty="0"/>
              <a:t>) the imaging of clinically relevant biomarkers and functional parameters for diagnosis and treatment</a:t>
            </a:r>
            <a:r>
              <a:rPr lang="en-US" sz="3000" dirty="0" smtClean="0"/>
              <a:t>.</a:t>
            </a:r>
          </a:p>
          <a:p>
            <a:pPr marL="0" indent="0" algn="l">
              <a:buNone/>
            </a:pPr>
            <a:r>
              <a:rPr lang="en-US" sz="3000" b="1" dirty="0" smtClean="0"/>
              <a:t>*applications of nanotechnology in organ transplantation:</a:t>
            </a:r>
          </a:p>
          <a:p>
            <a:pPr marL="0" indent="0" algn="l">
              <a:buNone/>
            </a:pPr>
            <a:r>
              <a:rPr lang="en-US" sz="3000" dirty="0" smtClean="0"/>
              <a:t>i) Delivery </a:t>
            </a:r>
            <a:r>
              <a:rPr lang="en-US" sz="3000" dirty="0"/>
              <a:t>of </a:t>
            </a:r>
            <a:r>
              <a:rPr lang="en-US" sz="3000" dirty="0" smtClean="0"/>
              <a:t>Immunosuppressant</a:t>
            </a:r>
            <a:br>
              <a:rPr lang="en-US" sz="3000" dirty="0" smtClean="0"/>
            </a:br>
            <a:r>
              <a:rPr lang="en-US" sz="3000" dirty="0"/>
              <a:t>and other </a:t>
            </a:r>
            <a:r>
              <a:rPr lang="en-US" sz="3000" dirty="0" smtClean="0"/>
              <a:t>Drugs(</a:t>
            </a:r>
            <a:r>
              <a:rPr lang="en-US" sz="3000" dirty="0" err="1" smtClean="0"/>
              <a:t>nanoparticles+</a:t>
            </a:r>
            <a:r>
              <a:rPr lang="en-US" sz="3000" dirty="0" err="1"/>
              <a:t>Liposomes</a:t>
            </a:r>
            <a:r>
              <a:rPr lang="en-US" sz="3000" dirty="0"/>
              <a:t> &amp;</a:t>
            </a:r>
            <a:r>
              <a:rPr lang="en-US" sz="3000" dirty="0" smtClean="0"/>
              <a:t/>
            </a:r>
            <a:br>
              <a:rPr lang="en-US" sz="3000" dirty="0" smtClean="0"/>
            </a:br>
            <a:r>
              <a:rPr lang="en-US" sz="3000" dirty="0"/>
              <a:t>Peptide </a:t>
            </a:r>
            <a:r>
              <a:rPr lang="en-US" sz="3000" dirty="0" err="1" smtClean="0"/>
              <a:t>Amphiphiles</a:t>
            </a:r>
            <a:r>
              <a:rPr lang="en-US" sz="3000" dirty="0" smtClean="0"/>
              <a:t>).</a:t>
            </a:r>
          </a:p>
          <a:p>
            <a:pPr marL="0" indent="0" algn="l">
              <a:buNone/>
            </a:pPr>
            <a:r>
              <a:rPr lang="en-US" sz="3000" dirty="0" smtClean="0"/>
              <a:t>ii) Donor </a:t>
            </a:r>
            <a:r>
              <a:rPr lang="en-US" sz="3000" dirty="0"/>
              <a:t>Specific Tolerance </a:t>
            </a:r>
            <a:r>
              <a:rPr lang="en-US" sz="3000" dirty="0" smtClean="0"/>
              <a:t>&amp;</a:t>
            </a:r>
            <a:r>
              <a:rPr lang="en-US" sz="3000" dirty="0"/>
              <a:t> </a:t>
            </a:r>
            <a:r>
              <a:rPr lang="en-US" sz="3000" dirty="0" smtClean="0"/>
              <a:t>Rejection(</a:t>
            </a:r>
            <a:r>
              <a:rPr lang="en-US" sz="3000" dirty="0" err="1" smtClean="0"/>
              <a:t>nanobodies</a:t>
            </a:r>
            <a:r>
              <a:rPr lang="en-US" sz="3000" dirty="0" smtClean="0"/>
              <a:t>).</a:t>
            </a:r>
          </a:p>
          <a:p>
            <a:pPr marL="0" indent="0" algn="l">
              <a:buNone/>
            </a:pPr>
            <a:r>
              <a:rPr lang="en-US" sz="3000" dirty="0" smtClean="0"/>
              <a:t>iii) Imaging</a:t>
            </a:r>
            <a:r>
              <a:rPr lang="en-US" sz="3000" dirty="0"/>
              <a:t>, Diagnostics and </a:t>
            </a:r>
            <a:r>
              <a:rPr lang="en-US" sz="3000" dirty="0" smtClean="0"/>
              <a:t>other uses(Nanoparticles e.g</a:t>
            </a:r>
            <a:r>
              <a:rPr lang="en-US" sz="3000" dirty="0"/>
              <a:t>.,</a:t>
            </a:r>
            <a:r>
              <a:rPr lang="en-US" sz="3000" dirty="0" smtClean="0"/>
              <a:t/>
            </a:r>
            <a:br>
              <a:rPr lang="en-US" sz="3000" dirty="0" smtClean="0"/>
            </a:br>
            <a:r>
              <a:rPr lang="en-US" sz="3000" dirty="0"/>
              <a:t>gold, iron </a:t>
            </a:r>
            <a:r>
              <a:rPr lang="en-US" sz="3000" dirty="0" err="1" smtClean="0"/>
              <a:t>oxide,quantum</a:t>
            </a:r>
            <a:r>
              <a:rPr lang="en-US" sz="3000" dirty="0" smtClean="0"/>
              <a:t> </a:t>
            </a:r>
            <a:r>
              <a:rPr lang="en-US" sz="3000" dirty="0"/>
              <a:t>dots</a:t>
            </a:r>
            <a:r>
              <a:rPr lang="en-US" sz="3000" dirty="0" smtClean="0"/>
              <a:t>).</a:t>
            </a:r>
            <a:endParaRPr lang="ar-AE" sz="3000" dirty="0"/>
          </a:p>
        </p:txBody>
      </p:sp>
      <p:graphicFrame>
        <p:nvGraphicFramePr>
          <p:cNvPr id="33" name="مخطط 32"/>
          <p:cNvGraphicFramePr>
            <a:graphicFrameLocks/>
          </p:cNvGraphicFramePr>
          <p:nvPr>
            <p:extLst>
              <p:ext uri="{D42A27DB-BD31-4B8C-83A1-F6EECF244321}">
                <p14:modId xmlns:p14="http://schemas.microsoft.com/office/powerpoint/2010/main" val="2507775193"/>
              </p:ext>
            </p:extLst>
          </p:nvPr>
        </p:nvGraphicFramePr>
        <p:xfrm>
          <a:off x="533401" y="27660600"/>
          <a:ext cx="9885328" cy="4876800"/>
        </p:xfrm>
        <a:graphic>
          <a:graphicData uri="http://schemas.openxmlformats.org/drawingml/2006/chart">
            <c:chart xmlns:c="http://schemas.openxmlformats.org/drawingml/2006/chart" xmlns:r="http://schemas.openxmlformats.org/officeDocument/2006/relationships" r:id="rId5"/>
          </a:graphicData>
        </a:graphic>
      </p:graphicFrame>
      <p:sp>
        <p:nvSpPr>
          <p:cNvPr id="41" name="عنصر نائب للمحتوى 2"/>
          <p:cNvSpPr>
            <a:spLocks noGrp="1"/>
          </p:cNvSpPr>
          <p:nvPr>
            <p:ph idx="1"/>
          </p:nvPr>
        </p:nvSpPr>
        <p:spPr>
          <a:xfrm>
            <a:off x="533400" y="21564600"/>
            <a:ext cx="9955969" cy="5943600"/>
          </a:xfrm>
        </p:spPr>
        <p:style>
          <a:lnRef idx="2">
            <a:schemeClr val="accent3"/>
          </a:lnRef>
          <a:fillRef idx="1">
            <a:schemeClr val="lt1"/>
          </a:fillRef>
          <a:effectRef idx="0">
            <a:schemeClr val="accent3"/>
          </a:effectRef>
          <a:fontRef idx="minor">
            <a:schemeClr val="dk1"/>
          </a:fontRef>
        </p:style>
        <p:txBody>
          <a:bodyPr>
            <a:noAutofit/>
          </a:bodyPr>
          <a:lstStyle/>
          <a:p>
            <a:pPr marL="0" indent="0" algn="l">
              <a:buNone/>
            </a:pPr>
            <a:r>
              <a:rPr lang="en-US" sz="3000" dirty="0" smtClean="0"/>
              <a:t>improved </a:t>
            </a:r>
            <a:r>
              <a:rPr lang="en-US" sz="3000" dirty="0"/>
              <a:t>surgical procedures and the use of powerful immunosuppressive drugs, cell and organ (i.e., kidney, heart, liver, pancreas) transplantations have become the standard of care for millions of patients with end stage organ failure </a:t>
            </a:r>
            <a:r>
              <a:rPr lang="en-US" sz="3000" dirty="0" smtClean="0"/>
              <a:t>[</a:t>
            </a:r>
            <a:r>
              <a:rPr lang="en-US" sz="3000" dirty="0"/>
              <a:t>2</a:t>
            </a:r>
            <a:r>
              <a:rPr lang="en-US" sz="3000" dirty="0" smtClean="0"/>
              <a:t>]. </a:t>
            </a:r>
            <a:r>
              <a:rPr lang="en-US" sz="3000" dirty="0"/>
              <a:t>Unfortunately, organ shortages, graft failure, and life-long administration of </a:t>
            </a:r>
            <a:r>
              <a:rPr lang="en-US" sz="3000" dirty="0" smtClean="0"/>
              <a:t>immunosuppressant </a:t>
            </a:r>
            <a:r>
              <a:rPr lang="en-US" sz="3000" dirty="0"/>
              <a:t>continue to pose as critical obstacles limiting successful </a:t>
            </a:r>
            <a:r>
              <a:rPr lang="en-US" sz="3000" dirty="0" smtClean="0"/>
              <a:t>transplantation. </a:t>
            </a:r>
            <a:r>
              <a:rPr lang="en-US" sz="3000" dirty="0"/>
              <a:t>While immunosuppressant therapy has proven paramount to transplantation success, strenuous requirements or life-long systemic use, often lead to poor patient compliance causing eventual morbidity and </a:t>
            </a:r>
            <a:r>
              <a:rPr lang="en-US" sz="3000" dirty="0" smtClean="0"/>
              <a:t>mortality. </a:t>
            </a:r>
            <a:endParaRPr lang="ar-AE" sz="3000" dirty="0"/>
          </a:p>
        </p:txBody>
      </p:sp>
      <p:sp>
        <p:nvSpPr>
          <p:cNvPr id="44" name="عنصر نائب للمحتوى 2"/>
          <p:cNvSpPr>
            <a:spLocks noGrp="1"/>
          </p:cNvSpPr>
          <p:nvPr>
            <p:ph idx="1"/>
          </p:nvPr>
        </p:nvSpPr>
        <p:spPr>
          <a:xfrm>
            <a:off x="11630798" y="7996693"/>
            <a:ext cx="20629603" cy="5414507"/>
          </a:xfrm>
        </p:spPr>
        <p:style>
          <a:lnRef idx="2">
            <a:schemeClr val="accent3"/>
          </a:lnRef>
          <a:fillRef idx="1">
            <a:schemeClr val="lt1"/>
          </a:fillRef>
          <a:effectRef idx="0">
            <a:schemeClr val="accent3"/>
          </a:effectRef>
          <a:fontRef idx="minor">
            <a:schemeClr val="dk1"/>
          </a:fontRef>
        </p:style>
        <p:txBody>
          <a:bodyPr>
            <a:noAutofit/>
          </a:bodyPr>
          <a:lstStyle/>
          <a:p>
            <a:pPr marL="0" indent="0" algn="l" rtl="0">
              <a:buNone/>
            </a:pPr>
            <a:r>
              <a:rPr lang="en-US" sz="3000" b="1" dirty="0" smtClean="0"/>
              <a:t>1. </a:t>
            </a:r>
            <a:r>
              <a:rPr lang="en-US" sz="3000" b="1" dirty="0"/>
              <a:t>Localized, sustained, and controlled delivery of drugs and bioactive </a:t>
            </a:r>
            <a:r>
              <a:rPr lang="en-US" sz="3000" b="1" dirty="0" smtClean="0"/>
              <a:t>agents</a:t>
            </a:r>
            <a:r>
              <a:rPr lang="en-US" sz="3000" dirty="0" smtClean="0"/>
              <a:t>:</a:t>
            </a:r>
            <a:endParaRPr lang="en-US" sz="3000" dirty="0"/>
          </a:p>
          <a:p>
            <a:pPr marL="0" indent="0">
              <a:buNone/>
            </a:pPr>
            <a:r>
              <a:rPr lang="en-US" sz="3000" b="1" dirty="0" smtClean="0"/>
              <a:t>i) Liposomes</a:t>
            </a:r>
            <a:r>
              <a:rPr lang="en-US" sz="3000" b="1" dirty="0"/>
              <a:t>, </a:t>
            </a:r>
            <a:r>
              <a:rPr lang="en-US" sz="3000" b="1" dirty="0" err="1"/>
              <a:t>Nanochannel</a:t>
            </a:r>
            <a:r>
              <a:rPr lang="en-US" sz="3000" b="1" dirty="0"/>
              <a:t> Membranes and other </a:t>
            </a:r>
            <a:r>
              <a:rPr lang="en-US" sz="3000" b="1" dirty="0" err="1" smtClean="0"/>
              <a:t>Nanocarriers</a:t>
            </a:r>
            <a:r>
              <a:rPr lang="en-US" sz="3000" b="1" dirty="0" smtClean="0"/>
              <a:t>:</a:t>
            </a:r>
          </a:p>
          <a:p>
            <a:pPr marL="0" indent="0" algn="l">
              <a:buNone/>
            </a:pPr>
            <a:endParaRPr lang="en-US" sz="3000" dirty="0" smtClean="0"/>
          </a:p>
          <a:p>
            <a:pPr marL="0" indent="0" algn="l">
              <a:buNone/>
            </a:pPr>
            <a:r>
              <a:rPr lang="en-US" sz="3000" dirty="0" smtClean="0"/>
              <a:t>a) lipid-based </a:t>
            </a:r>
            <a:r>
              <a:rPr lang="en-US" sz="3000" dirty="0"/>
              <a:t>formulations such as emulsions </a:t>
            </a:r>
            <a:r>
              <a:rPr lang="en-US" sz="3000" dirty="0" smtClean="0"/>
              <a:t>,liposomes ,and </a:t>
            </a:r>
            <a:r>
              <a:rPr lang="en-US" sz="3000" dirty="0"/>
              <a:t>polymeric micelles </a:t>
            </a:r>
            <a:r>
              <a:rPr lang="en-US" sz="3000" dirty="0" smtClean="0"/>
              <a:t>have </a:t>
            </a:r>
            <a:r>
              <a:rPr lang="en-US" sz="3000" dirty="0"/>
              <a:t>demonstrated reliable alternatives to transport water-insoluble </a:t>
            </a:r>
            <a:r>
              <a:rPr lang="en-US" sz="3000" dirty="0" smtClean="0"/>
              <a:t>therapeutics</a:t>
            </a:r>
            <a:r>
              <a:rPr lang="en-US" sz="3000" dirty="0"/>
              <a:t>.</a:t>
            </a:r>
            <a:endParaRPr lang="en-US" sz="3000" dirty="0" smtClean="0"/>
          </a:p>
          <a:p>
            <a:pPr marL="0" indent="0" algn="l">
              <a:buNone/>
            </a:pPr>
            <a:endParaRPr lang="en-US" sz="3000" dirty="0" smtClean="0"/>
          </a:p>
          <a:p>
            <a:pPr marL="0" indent="0" algn="l">
              <a:buNone/>
            </a:pPr>
            <a:r>
              <a:rPr lang="en-US" sz="3000" dirty="0" smtClean="0"/>
              <a:t>b)</a:t>
            </a:r>
            <a:r>
              <a:rPr lang="en-US" sz="3000" dirty="0"/>
              <a:t> </a:t>
            </a:r>
            <a:r>
              <a:rPr lang="en-US" sz="3000" dirty="0" smtClean="0"/>
              <a:t>the </a:t>
            </a:r>
            <a:r>
              <a:rPr lang="en-US" sz="3000" dirty="0"/>
              <a:t>role of nanoparticles in the disruption of signaling pathways in T cell activation and donor antibody functions. </a:t>
            </a:r>
            <a:endParaRPr lang="en-US" sz="3000" dirty="0" smtClean="0"/>
          </a:p>
          <a:p>
            <a:pPr marL="0" indent="0" algn="l">
              <a:buNone/>
            </a:pPr>
            <a:endParaRPr lang="en-US" sz="3000" dirty="0" smtClean="0"/>
          </a:p>
          <a:p>
            <a:pPr marL="0" indent="0" algn="l">
              <a:buNone/>
            </a:pPr>
            <a:r>
              <a:rPr lang="en-US" sz="3000" dirty="0" smtClean="0"/>
              <a:t>c)</a:t>
            </a:r>
            <a:r>
              <a:rPr lang="en-US" sz="3000" dirty="0"/>
              <a:t> The central innovation of this sustained delivery technology, is the use of </a:t>
            </a:r>
            <a:r>
              <a:rPr lang="en-US" sz="3000" dirty="0" err="1"/>
              <a:t>microfabricated</a:t>
            </a:r>
            <a:r>
              <a:rPr lang="en-US" sz="3000" dirty="0"/>
              <a:t> </a:t>
            </a:r>
            <a:r>
              <a:rPr lang="en-US" sz="3000" dirty="0" err="1"/>
              <a:t>nanochannel</a:t>
            </a:r>
            <a:r>
              <a:rPr lang="en-US" sz="3000" dirty="0"/>
              <a:t> membranes which, like an hourglass, passively control the release of </a:t>
            </a:r>
            <a:r>
              <a:rPr lang="en-US" sz="3000" dirty="0" smtClean="0"/>
              <a:t>molecules. </a:t>
            </a:r>
            <a:endParaRPr lang="ar-AE" sz="3000" dirty="0"/>
          </a:p>
        </p:txBody>
      </p:sp>
      <p:sp>
        <p:nvSpPr>
          <p:cNvPr id="45" name="عنصر نائب للمحتوى 2"/>
          <p:cNvSpPr>
            <a:spLocks noGrp="1"/>
          </p:cNvSpPr>
          <p:nvPr>
            <p:ph idx="1"/>
          </p:nvPr>
        </p:nvSpPr>
        <p:spPr>
          <a:xfrm>
            <a:off x="11630798" y="13773652"/>
            <a:ext cx="20711053" cy="2203450"/>
          </a:xfrm>
        </p:spPr>
        <p:style>
          <a:lnRef idx="2">
            <a:schemeClr val="accent3"/>
          </a:lnRef>
          <a:fillRef idx="1">
            <a:schemeClr val="lt1"/>
          </a:fillRef>
          <a:effectRef idx="0">
            <a:schemeClr val="accent3"/>
          </a:effectRef>
          <a:fontRef idx="minor">
            <a:schemeClr val="dk1"/>
          </a:fontRef>
        </p:style>
        <p:txBody>
          <a:bodyPr>
            <a:normAutofit/>
          </a:bodyPr>
          <a:lstStyle/>
          <a:p>
            <a:pPr marL="0" indent="0">
              <a:buNone/>
            </a:pPr>
            <a:r>
              <a:rPr lang="en-US" sz="3000" b="1" dirty="0" smtClean="0"/>
              <a:t>ii)  </a:t>
            </a:r>
            <a:r>
              <a:rPr lang="en-US" sz="3000" b="1" dirty="0"/>
              <a:t>Implantable Devices and </a:t>
            </a:r>
            <a:r>
              <a:rPr lang="en-US" sz="3000" b="1" dirty="0" err="1" smtClean="0"/>
              <a:t>Biocapsules</a:t>
            </a:r>
            <a:r>
              <a:rPr lang="en-US" sz="3000" b="1" dirty="0" smtClean="0"/>
              <a:t>:</a:t>
            </a:r>
          </a:p>
          <a:p>
            <a:pPr marL="0" indent="0" algn="l">
              <a:buNone/>
            </a:pPr>
            <a:r>
              <a:rPr lang="en-US" sz="2800" dirty="0"/>
              <a:t>Nanotechnology-based, tunable implant devices have the potential to adjust drug release based on the circadian rhythms of inflammatory markers. The synchronization of drug delivery to bio-cycles using these devices represents an additional step toward individualized medicine.</a:t>
            </a:r>
            <a:endParaRPr lang="en-US" sz="3000" b="1" i="1" dirty="0"/>
          </a:p>
          <a:p>
            <a:pPr marL="0" indent="0" algn="l">
              <a:buNone/>
            </a:pPr>
            <a:endParaRPr lang="ar-AE" sz="3000" dirty="0"/>
          </a:p>
        </p:txBody>
      </p:sp>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782914" y="16183188"/>
            <a:ext cx="10220790" cy="3582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573298" y="16183188"/>
            <a:ext cx="9702343" cy="3617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مستطيل 9"/>
          <p:cNvSpPr/>
          <p:nvPr/>
        </p:nvSpPr>
        <p:spPr bwMode="auto">
          <a:xfrm>
            <a:off x="11813394" y="18715499"/>
            <a:ext cx="1247002" cy="1049795"/>
          </a:xfrm>
          <a:prstGeom prst="rect">
            <a:avLst/>
          </a:prstGeom>
          <a:solidFill>
            <a:schemeClr val="bg1"/>
          </a:solidFill>
          <a:ln w="9525" cap="flat" cmpd="sng" algn="ctr">
            <a:noFill/>
            <a:prstDash val="solid"/>
            <a:round/>
            <a:headEnd type="none" w="med" len="med"/>
            <a:tailEnd type="none" w="med" len="med"/>
          </a:ln>
          <a:effectLst/>
          <a:extLst/>
        </p:spPr>
        <p:txBody>
          <a:bodyPr vert="horz" wrap="none" lIns="137160" tIns="68580" rIns="137160" bIns="68580" numCol="1" rtlCol="1" anchor="ctr" anchorCtr="0" compatLnSpc="1">
            <a:prstTxWarp prst="textNoShape">
              <a:avLst/>
            </a:prstTxWarp>
          </a:bodyPr>
          <a:lstStyle/>
          <a:p>
            <a:pPr marL="0" marR="0" indent="0" algn="ctr" defTabSz="3762375" rtl="0" eaLnBrk="1" fontAlgn="base" latinLnBrk="0" hangingPunct="1">
              <a:lnSpc>
                <a:spcPct val="100000"/>
              </a:lnSpc>
              <a:spcBef>
                <a:spcPct val="0"/>
              </a:spcBef>
              <a:spcAft>
                <a:spcPct val="0"/>
              </a:spcAft>
              <a:buClrTx/>
              <a:buSzTx/>
              <a:buFontTx/>
              <a:buNone/>
              <a:tabLst/>
            </a:pPr>
            <a:endParaRPr kumimoji="0" lang="ar-AE" sz="4300" b="1" i="0" u="none" strike="noStrike" cap="none" normalizeH="0" baseline="0" smtClean="0">
              <a:ln>
                <a:noFill/>
              </a:ln>
              <a:solidFill>
                <a:srgbClr val="FF9900"/>
              </a:solidFill>
              <a:effectLst/>
              <a:latin typeface="Arial" pitchFamily="34" charset="0"/>
            </a:endParaRPr>
          </a:p>
        </p:txBody>
      </p:sp>
      <p:sp>
        <p:nvSpPr>
          <p:cNvPr id="11" name="مستطيل 10"/>
          <p:cNvSpPr/>
          <p:nvPr/>
        </p:nvSpPr>
        <p:spPr bwMode="auto">
          <a:xfrm>
            <a:off x="24012989" y="16183188"/>
            <a:ext cx="8153400" cy="763377"/>
          </a:xfrm>
          <a:prstGeom prst="rect">
            <a:avLst/>
          </a:prstGeom>
          <a:solidFill>
            <a:schemeClr val="bg1"/>
          </a:solidFill>
          <a:ln w="9525" cap="flat" cmpd="sng" algn="ctr">
            <a:noFill/>
            <a:prstDash val="solid"/>
            <a:round/>
            <a:headEnd type="none" w="med" len="med"/>
            <a:tailEnd type="none" w="med" len="med"/>
          </a:ln>
          <a:effectLst/>
          <a:extLst/>
        </p:spPr>
        <p:txBody>
          <a:bodyPr vert="horz" wrap="none" lIns="137160" tIns="68580" rIns="137160" bIns="68580" numCol="1" rtlCol="1" anchor="ctr" anchorCtr="0" compatLnSpc="1">
            <a:prstTxWarp prst="textNoShape">
              <a:avLst/>
            </a:prstTxWarp>
          </a:bodyPr>
          <a:lstStyle/>
          <a:p>
            <a:pPr marL="0" marR="0" indent="0" algn="ctr" defTabSz="3762375" rtl="0" eaLnBrk="1" fontAlgn="base" latinLnBrk="0" hangingPunct="1">
              <a:lnSpc>
                <a:spcPct val="100000"/>
              </a:lnSpc>
              <a:spcBef>
                <a:spcPct val="0"/>
              </a:spcBef>
              <a:spcAft>
                <a:spcPct val="0"/>
              </a:spcAft>
              <a:buClrTx/>
              <a:buSzTx/>
              <a:buFontTx/>
              <a:buNone/>
              <a:tabLst/>
            </a:pPr>
            <a:endParaRPr kumimoji="0" lang="ar-AE" sz="4300" b="1" i="0" u="none" strike="noStrike" cap="none" normalizeH="0" baseline="0" smtClean="0">
              <a:ln>
                <a:noFill/>
              </a:ln>
              <a:solidFill>
                <a:srgbClr val="FF9900"/>
              </a:solidFill>
              <a:effectLst/>
              <a:latin typeface="Arial" pitchFamily="34" charset="0"/>
            </a:endParaRPr>
          </a:p>
        </p:txBody>
      </p:sp>
      <p:sp>
        <p:nvSpPr>
          <p:cNvPr id="46" name="عنصر نائب للمحتوى 2"/>
          <p:cNvSpPr>
            <a:spLocks noGrp="1"/>
          </p:cNvSpPr>
          <p:nvPr>
            <p:ph idx="1"/>
          </p:nvPr>
        </p:nvSpPr>
        <p:spPr>
          <a:xfrm>
            <a:off x="11630798" y="20584063"/>
            <a:ext cx="20678372" cy="2306550"/>
          </a:xfrm>
        </p:spPr>
        <p:style>
          <a:lnRef idx="2">
            <a:schemeClr val="accent3"/>
          </a:lnRef>
          <a:fillRef idx="1">
            <a:schemeClr val="lt1"/>
          </a:fillRef>
          <a:effectRef idx="0">
            <a:schemeClr val="accent3"/>
          </a:effectRef>
          <a:fontRef idx="minor">
            <a:schemeClr val="dk1"/>
          </a:fontRef>
        </p:style>
        <p:txBody>
          <a:bodyPr>
            <a:normAutofit/>
          </a:bodyPr>
          <a:lstStyle/>
          <a:p>
            <a:pPr marL="0" indent="0">
              <a:buNone/>
            </a:pPr>
            <a:r>
              <a:rPr lang="en-US" sz="3000" b="1" dirty="0" smtClean="0"/>
              <a:t>iii) </a:t>
            </a:r>
            <a:r>
              <a:rPr lang="en-US" sz="3000" b="1" dirty="0" err="1" smtClean="0"/>
              <a:t>Nanoglands</a:t>
            </a:r>
            <a:r>
              <a:rPr lang="en-US" sz="3000" b="1" dirty="0" smtClean="0"/>
              <a:t> and Nanoparticles in Transplant</a:t>
            </a:r>
            <a:r>
              <a:rPr lang="en-US" sz="3000" dirty="0" smtClean="0"/>
              <a:t>:</a:t>
            </a:r>
          </a:p>
          <a:p>
            <a:pPr marL="0" indent="0" algn="l">
              <a:buNone/>
            </a:pPr>
            <a:r>
              <a:rPr lang="en-US" sz="3000" dirty="0"/>
              <a:t>Nanotechnology-based encapsulation systems such as </a:t>
            </a:r>
            <a:r>
              <a:rPr lang="en-US" sz="3000" dirty="0" err="1"/>
              <a:t>Nanogland</a:t>
            </a:r>
            <a:r>
              <a:rPr lang="en-US" sz="3000" dirty="0"/>
              <a:t> </a:t>
            </a:r>
            <a:r>
              <a:rPr lang="en-US" sz="3000" dirty="0" smtClean="0"/>
              <a:t>have </a:t>
            </a:r>
            <a:r>
              <a:rPr lang="en-US" sz="3000" dirty="0"/>
              <a:t>successfully supported the engraftment of pancreatic islets in animal models </a:t>
            </a:r>
            <a:r>
              <a:rPr lang="en-US" sz="3000" dirty="0" smtClean="0"/>
              <a:t>[6]. </a:t>
            </a:r>
            <a:r>
              <a:rPr lang="en-US" sz="3000" dirty="0"/>
              <a:t>These encapsulation systems protect the transplanted cells from immune attack and provide a physiological environment promoting cell survival and </a:t>
            </a:r>
            <a:r>
              <a:rPr lang="en-US" sz="3000" dirty="0" smtClean="0"/>
              <a:t>vascularization.</a:t>
            </a:r>
            <a:endParaRPr lang="ar-AE" sz="3000" dirty="0"/>
          </a:p>
        </p:txBody>
      </p:sp>
      <p:pic>
        <p:nvPicPr>
          <p:cNvPr id="1030" name="Picture 6"/>
          <p:cNvPicPr>
            <a:picLocks noChangeAspect="1" noChangeArrowheads="1"/>
          </p:cNvPicPr>
          <p:nvPr/>
        </p:nvPicPr>
        <p:blipFill rotWithShape="1">
          <a:blip r:embed="rId8">
            <a:extLst>
              <a:ext uri="{28A0092B-C50C-407E-A947-70E740481C1C}">
                <a14:useLocalDpi xmlns:a14="http://schemas.microsoft.com/office/drawing/2010/main" val="0"/>
              </a:ext>
            </a:extLst>
          </a:blip>
          <a:srcRect l="994" r="1962"/>
          <a:stretch/>
        </p:blipFill>
        <p:spPr bwMode="auto">
          <a:xfrm>
            <a:off x="11677804" y="23072252"/>
            <a:ext cx="20597837" cy="52131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عنصر نائب للمحتوى 2"/>
          <p:cNvSpPr>
            <a:spLocks noGrp="1"/>
          </p:cNvSpPr>
          <p:nvPr>
            <p:ph idx="1"/>
          </p:nvPr>
        </p:nvSpPr>
        <p:spPr>
          <a:xfrm>
            <a:off x="11724810" y="28459864"/>
            <a:ext cx="20825156" cy="4245176"/>
          </a:xfrm>
        </p:spPr>
        <p:style>
          <a:lnRef idx="2">
            <a:schemeClr val="accent3"/>
          </a:lnRef>
          <a:fillRef idx="1">
            <a:schemeClr val="lt1"/>
          </a:fillRef>
          <a:effectRef idx="0">
            <a:schemeClr val="accent3"/>
          </a:effectRef>
          <a:fontRef idx="minor">
            <a:schemeClr val="dk1"/>
          </a:fontRef>
        </p:style>
        <p:txBody>
          <a:bodyPr>
            <a:noAutofit/>
          </a:bodyPr>
          <a:lstStyle/>
          <a:p>
            <a:pPr marL="0" indent="0" algn="l" rtl="0">
              <a:buNone/>
            </a:pPr>
            <a:r>
              <a:rPr lang="en-US" sz="3000" b="1" dirty="0"/>
              <a:t>2. Imaging and functional parameters for diagnosis</a:t>
            </a:r>
          </a:p>
          <a:p>
            <a:pPr marL="0" indent="0" algn="l">
              <a:buNone/>
            </a:pPr>
            <a:endParaRPr lang="en-US" sz="3000" dirty="0" smtClean="0"/>
          </a:p>
          <a:p>
            <a:pPr marL="0" indent="0" algn="l">
              <a:buNone/>
            </a:pPr>
            <a:r>
              <a:rPr lang="en-US" sz="3000" dirty="0" smtClean="0"/>
              <a:t>*Nanotechnology </a:t>
            </a:r>
            <a:r>
              <a:rPr lang="en-US" sz="3000" dirty="0"/>
              <a:t>has made substantial progress in the world of medical imaging. Similar to their ability to deliver therapeutics, nanoparticles can be used to deliver contrast agents to assist in delineating anatomy and physiology for medical imaging</a:t>
            </a:r>
            <a:r>
              <a:rPr lang="en-US" sz="3000" dirty="0" smtClean="0"/>
              <a:t>.</a:t>
            </a:r>
          </a:p>
          <a:p>
            <a:pPr marL="0" indent="0" algn="l">
              <a:buNone/>
            </a:pPr>
            <a:r>
              <a:rPr lang="en-US" sz="3000" dirty="0" smtClean="0"/>
              <a:t>*With </a:t>
            </a:r>
            <a:r>
              <a:rPr lang="en-US" sz="3000" dirty="0"/>
              <a:t>respect to the transplant field, nanoparticle approaches for imaging have predominately been used to monitor transplanted </a:t>
            </a:r>
            <a:r>
              <a:rPr lang="en-US" sz="3000" dirty="0" smtClean="0"/>
              <a:t>grafts], </a:t>
            </a:r>
            <a:r>
              <a:rPr lang="en-US" sz="3000" dirty="0"/>
              <a:t>track distribution (dispersion) of administered stem cells </a:t>
            </a:r>
            <a:r>
              <a:rPr lang="en-US" sz="3000" dirty="0" smtClean="0"/>
              <a:t>,gauge </a:t>
            </a:r>
            <a:r>
              <a:rPr lang="en-US" sz="3000" dirty="0"/>
              <a:t>viability of implanted cells within scaffolds </a:t>
            </a:r>
            <a:r>
              <a:rPr lang="en-US" sz="3000" dirty="0" smtClean="0"/>
              <a:t>or </a:t>
            </a:r>
            <a:r>
              <a:rPr lang="en-US" sz="3000" dirty="0"/>
              <a:t>within tissues </a:t>
            </a:r>
            <a:r>
              <a:rPr lang="en-US" sz="3000" dirty="0" smtClean="0"/>
              <a:t>,and </a:t>
            </a:r>
            <a:r>
              <a:rPr lang="en-US" sz="3000" dirty="0"/>
              <a:t>to evaluate drug release from scaffolds </a:t>
            </a:r>
            <a:r>
              <a:rPr lang="en-US" sz="3000" dirty="0" smtClean="0"/>
              <a:t>[</a:t>
            </a:r>
            <a:r>
              <a:rPr lang="en-US" sz="3000" dirty="0"/>
              <a:t>7</a:t>
            </a:r>
            <a:r>
              <a:rPr lang="en-US" sz="3000" dirty="0" smtClean="0"/>
              <a:t>].  </a:t>
            </a:r>
            <a:endParaRPr lang="ar-AE" sz="3000" dirty="0"/>
          </a:p>
        </p:txBody>
      </p:sp>
      <p:sp>
        <p:nvSpPr>
          <p:cNvPr id="12" name="مربع نص 11"/>
          <p:cNvSpPr txBox="1"/>
          <p:nvPr/>
        </p:nvSpPr>
        <p:spPr>
          <a:xfrm>
            <a:off x="908529" y="28008441"/>
            <a:ext cx="3770792" cy="553998"/>
          </a:xfrm>
          <a:prstGeom prst="rect">
            <a:avLst/>
          </a:prstGeom>
          <a:noFill/>
        </p:spPr>
        <p:txBody>
          <a:bodyPr wrap="square" rtlCol="1">
            <a:spAutoFit/>
          </a:bodyPr>
          <a:lstStyle/>
          <a:p>
            <a:r>
              <a:rPr lang="en-US" sz="3000" dirty="0" smtClean="0"/>
              <a:t>Figure 1</a:t>
            </a:r>
            <a:endParaRPr lang="ar-AE" sz="3000" dirty="0"/>
          </a:p>
        </p:txBody>
      </p:sp>
      <p:sp>
        <p:nvSpPr>
          <p:cNvPr id="13" name="مربع نص 12"/>
          <p:cNvSpPr txBox="1"/>
          <p:nvPr/>
        </p:nvSpPr>
        <p:spPr>
          <a:xfrm>
            <a:off x="11782914" y="19800607"/>
            <a:ext cx="10209691" cy="553865"/>
          </a:xfrm>
          <a:prstGeom prst="rect">
            <a:avLst/>
          </a:prstGeom>
          <a:solidFill>
            <a:schemeClr val="bg1"/>
          </a:solidFill>
        </p:spPr>
        <p:txBody>
          <a:bodyPr wrap="square" rtlCol="1">
            <a:spAutoFit/>
          </a:bodyPr>
          <a:lstStyle/>
          <a:p>
            <a:r>
              <a:rPr lang="en-US" sz="3000" dirty="0" smtClean="0"/>
              <a:t>Figure 2</a:t>
            </a:r>
            <a:endParaRPr lang="ar-AE" sz="3000" dirty="0"/>
          </a:p>
        </p:txBody>
      </p:sp>
      <p:sp>
        <p:nvSpPr>
          <p:cNvPr id="14" name="مربع نص 13"/>
          <p:cNvSpPr txBox="1"/>
          <p:nvPr/>
        </p:nvSpPr>
        <p:spPr>
          <a:xfrm>
            <a:off x="22603779" y="19807066"/>
            <a:ext cx="9671862" cy="553998"/>
          </a:xfrm>
          <a:prstGeom prst="rect">
            <a:avLst/>
          </a:prstGeom>
          <a:solidFill>
            <a:schemeClr val="bg1"/>
          </a:solidFill>
        </p:spPr>
        <p:txBody>
          <a:bodyPr wrap="square" rtlCol="1">
            <a:spAutoFit/>
          </a:bodyPr>
          <a:lstStyle/>
          <a:p>
            <a:r>
              <a:rPr lang="en-US" sz="3000" dirty="0" smtClean="0"/>
              <a:t>Figure 3</a:t>
            </a:r>
            <a:endParaRPr lang="ar-AE" sz="3000" dirty="0"/>
          </a:p>
        </p:txBody>
      </p:sp>
      <p:sp>
        <p:nvSpPr>
          <p:cNvPr id="15" name="مربع نص 14"/>
          <p:cNvSpPr txBox="1"/>
          <p:nvPr/>
        </p:nvSpPr>
        <p:spPr>
          <a:xfrm>
            <a:off x="27403978" y="23147715"/>
            <a:ext cx="6477000" cy="553998"/>
          </a:xfrm>
          <a:prstGeom prst="rect">
            <a:avLst/>
          </a:prstGeom>
          <a:noFill/>
        </p:spPr>
        <p:txBody>
          <a:bodyPr wrap="square" rtlCol="1">
            <a:spAutoFit/>
          </a:bodyPr>
          <a:lstStyle/>
          <a:p>
            <a:r>
              <a:rPr lang="en-US" sz="3000" dirty="0" smtClean="0"/>
              <a:t>Figure 4</a:t>
            </a:r>
            <a:endParaRPr lang="ar-AE" sz="3000" dirty="0"/>
          </a:p>
        </p:txBody>
      </p:sp>
      <p:sp>
        <p:nvSpPr>
          <p:cNvPr id="50" name="عنصر نائب للمحتوى 2"/>
          <p:cNvSpPr>
            <a:spLocks noGrp="1"/>
          </p:cNvSpPr>
          <p:nvPr>
            <p:ph idx="1"/>
          </p:nvPr>
        </p:nvSpPr>
        <p:spPr>
          <a:xfrm>
            <a:off x="33440200" y="23424714"/>
            <a:ext cx="9882510" cy="7530406"/>
          </a:xfrm>
        </p:spPr>
        <p:style>
          <a:lnRef idx="2">
            <a:schemeClr val="accent3"/>
          </a:lnRef>
          <a:fillRef idx="1">
            <a:schemeClr val="lt1"/>
          </a:fillRef>
          <a:effectRef idx="0">
            <a:schemeClr val="accent3"/>
          </a:effectRef>
          <a:fontRef idx="minor">
            <a:schemeClr val="dk1"/>
          </a:fontRef>
        </p:style>
        <p:txBody>
          <a:bodyPr>
            <a:noAutofit/>
          </a:bodyPr>
          <a:lstStyle/>
          <a:p>
            <a:pPr marL="0" indent="0" algn="l">
              <a:buNone/>
            </a:pPr>
            <a:r>
              <a:rPr lang="en-US" sz="3000" dirty="0" smtClean="0"/>
              <a:t>1-</a:t>
            </a:r>
            <a:r>
              <a:rPr lang="en-US" sz="3000" dirty="0"/>
              <a:t> Michael et al. "Application Of Nanotechnologies For Improved Immune Response Against Infectious Diseases In The Developing World". </a:t>
            </a:r>
            <a:r>
              <a:rPr lang="en-US" sz="3000" i="1" dirty="0"/>
              <a:t>Advanced Drug Delivery Reviews</a:t>
            </a:r>
            <a:r>
              <a:rPr lang="en-US" sz="3000" dirty="0"/>
              <a:t>, </a:t>
            </a:r>
            <a:r>
              <a:rPr lang="en-US" sz="3000" dirty="0" err="1"/>
              <a:t>vol</a:t>
            </a:r>
            <a:r>
              <a:rPr lang="en-US" sz="3000" dirty="0"/>
              <a:t> 62, no. 4-5, 2010, pp. 378-393. </a:t>
            </a:r>
            <a:r>
              <a:rPr lang="en-US" sz="3000" i="1" dirty="0"/>
              <a:t>Elsevier BV</a:t>
            </a:r>
            <a:r>
              <a:rPr lang="en-US" sz="3000" dirty="0"/>
              <a:t>, doi:10.1016/j.addr.2009.11.011.</a:t>
            </a:r>
            <a:endParaRPr lang="en-US" sz="3000" dirty="0" smtClean="0"/>
          </a:p>
          <a:p>
            <a:pPr marL="0" indent="0" algn="l">
              <a:buNone/>
            </a:pPr>
            <a:r>
              <a:rPr lang="en-US" sz="3000" dirty="0" smtClean="0"/>
              <a:t>2-NHS </a:t>
            </a:r>
            <a:r>
              <a:rPr lang="en-US" sz="3000" dirty="0"/>
              <a:t>Organ Donation Register | Organ Donation - English. (2019). </a:t>
            </a:r>
            <a:r>
              <a:rPr lang="en-US" sz="3000" i="1" dirty="0"/>
              <a:t>Statistics about organ donation</a:t>
            </a:r>
            <a:r>
              <a:rPr lang="en-US" sz="3000" dirty="0"/>
              <a:t>. [online] Available at: http://www.organdonation.nhs.uk/statistics/ [Accessed 28 Jan. 2019</a:t>
            </a:r>
            <a:r>
              <a:rPr lang="en-US" sz="3000" dirty="0" smtClean="0"/>
              <a:t>].</a:t>
            </a:r>
          </a:p>
          <a:p>
            <a:pPr marL="0" indent="0" algn="l">
              <a:buNone/>
            </a:pPr>
            <a:r>
              <a:rPr lang="en-US" sz="3000" dirty="0" smtClean="0"/>
              <a:t>3-</a:t>
            </a:r>
            <a:r>
              <a:rPr lang="en-US" sz="3000" dirty="0"/>
              <a:t> "Erratum Regarding “US Renal Data System 2014 Annual Data Report: Epidemiology Of Kidney Disease In The United States” (Am J Kidney Dis. 2015;66[1][</a:t>
            </a:r>
            <a:r>
              <a:rPr lang="en-US" sz="3000" dirty="0" err="1"/>
              <a:t>Suppl</a:t>
            </a:r>
            <a:r>
              <a:rPr lang="en-US" sz="3000" dirty="0"/>
              <a:t> 1]:S1-S305)". </a:t>
            </a:r>
            <a:r>
              <a:rPr lang="en-US" sz="3000" dirty="0" err="1"/>
              <a:t>Vol</a:t>
            </a:r>
            <a:r>
              <a:rPr lang="en-US" sz="3000" dirty="0"/>
              <a:t> 66, no. 3, 2015, p. 545. </a:t>
            </a:r>
            <a:r>
              <a:rPr lang="en-US" sz="3000" i="1" dirty="0"/>
              <a:t>Elsevier BV</a:t>
            </a:r>
            <a:r>
              <a:rPr lang="en-US" sz="3000" dirty="0"/>
              <a:t>, doi:10.1053/j.ajkd.2015.07.013</a:t>
            </a:r>
            <a:r>
              <a:rPr lang="en-US" sz="3000" dirty="0" smtClean="0"/>
              <a:t>.</a:t>
            </a:r>
          </a:p>
          <a:p>
            <a:pPr marL="0" indent="0">
              <a:buNone/>
            </a:pPr>
            <a:endParaRPr lang="en-US" sz="3000" dirty="0" smtClean="0"/>
          </a:p>
        </p:txBody>
      </p:sp>
      <p:sp>
        <p:nvSpPr>
          <p:cNvPr id="53" name="عنصر نائب للمحتوى 2"/>
          <p:cNvSpPr>
            <a:spLocks noGrp="1"/>
          </p:cNvSpPr>
          <p:nvPr>
            <p:ph idx="1"/>
          </p:nvPr>
        </p:nvSpPr>
        <p:spPr>
          <a:xfrm>
            <a:off x="33421150" y="7996693"/>
            <a:ext cx="9538332" cy="7167107"/>
          </a:xfrm>
        </p:spPr>
        <p:style>
          <a:lnRef idx="2">
            <a:schemeClr val="accent3"/>
          </a:lnRef>
          <a:fillRef idx="1">
            <a:schemeClr val="lt1"/>
          </a:fillRef>
          <a:effectRef idx="0">
            <a:schemeClr val="accent3"/>
          </a:effectRef>
          <a:fontRef idx="minor">
            <a:schemeClr val="dk1"/>
          </a:fontRef>
        </p:style>
        <p:txBody>
          <a:bodyPr>
            <a:noAutofit/>
          </a:bodyPr>
          <a:lstStyle/>
          <a:p>
            <a:pPr marL="0" indent="0" algn="l">
              <a:buNone/>
            </a:pPr>
            <a:r>
              <a:rPr lang="en-US" sz="3000" dirty="0" smtClean="0"/>
              <a:t>porous silicon has been widely investigated for its biodegradability and biocompatibility. Features such as high surface area and tunable shape and size have led to porous silicon being used for a variety of biomedical applications (e.g. tissue engineering , biosensors , optics). </a:t>
            </a:r>
          </a:p>
          <a:p>
            <a:pPr marL="0" indent="0" algn="l">
              <a:buNone/>
            </a:pPr>
            <a:endParaRPr lang="en-US" sz="3000" dirty="0" smtClean="0"/>
          </a:p>
          <a:p>
            <a:pPr marL="0" indent="0" algn="l">
              <a:buNone/>
            </a:pPr>
            <a:r>
              <a:rPr lang="en-US" sz="3000" dirty="0" smtClean="0"/>
              <a:t>Recently, multistage </a:t>
            </a:r>
            <a:r>
              <a:rPr lang="en-US" sz="3000" dirty="0" err="1" smtClean="0"/>
              <a:t>nanovectors</a:t>
            </a:r>
            <a:r>
              <a:rPr lang="en-US" sz="3000" dirty="0" smtClean="0"/>
              <a:t> such as disk-shaped porous silicon were developed to strategically overcome the body’s biological barriers through unique size and shape tailoring. Furthermore, modification of the pore size resulted in prolonged release of a fluorescent payload, and increased loading concentration as pore size increased. </a:t>
            </a:r>
            <a:endParaRPr lang="ar-AE" sz="3000" dirty="0"/>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perceptualpewter|09-2018"/>
</p:tagLst>
</file>

<file path=ppt/theme/theme1.xml><?xml version="1.0" encoding="utf-8"?>
<a:theme xmlns:a="http://schemas.openxmlformats.org/drawingml/2006/main" name="Default Desig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rgbClr val="800000"/>
            </a:gs>
            <a:gs pos="50000">
              <a:srgbClr val="800000">
                <a:gamma/>
                <a:tint val="73725"/>
                <a:invGamma/>
              </a:srgbClr>
            </a:gs>
            <a:gs pos="100000">
              <a:srgbClr val="800000"/>
            </a:gs>
          </a:gsLst>
          <a:lin ang="5400000" scaled="1"/>
        </a:gra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137160" tIns="68580" rIns="137160" bIns="68580" numCol="1" anchor="ctr" anchorCtr="0" compatLnSpc="1">
        <a:prstTxWarp prst="textNoShape">
          <a:avLst/>
        </a:prstTxWarp>
      </a:bodyPr>
      <a:lstStyle>
        <a:defPPr marL="0" marR="0" indent="0" algn="ctr" defTabSz="3762375" rtl="0" eaLnBrk="1" fontAlgn="base" latinLnBrk="0" hangingPunct="1">
          <a:lnSpc>
            <a:spcPct val="100000"/>
          </a:lnSpc>
          <a:spcBef>
            <a:spcPct val="0"/>
          </a:spcBef>
          <a:spcAft>
            <a:spcPct val="0"/>
          </a:spcAft>
          <a:buClrTx/>
          <a:buSzTx/>
          <a:buFontTx/>
          <a:buNone/>
          <a:tabLst/>
          <a:defRPr kumimoji="0" lang="en-US" sz="4300" b="1" i="0" u="none" strike="noStrike" cap="none" normalizeH="0" baseline="0" smtClean="0">
            <a:ln>
              <a:noFill/>
            </a:ln>
            <a:solidFill>
              <a:srgbClr val="FF9900"/>
            </a:solidFill>
            <a:effectLst/>
            <a:latin typeface="Arial" pitchFamily="34" charset="0"/>
          </a:defRPr>
        </a:defPPr>
      </a:lstStyle>
    </a:spDef>
    <a:lnDef>
      <a:spPr bwMode="auto">
        <a:xfrm>
          <a:off x="0" y="0"/>
          <a:ext cx="1" cy="1"/>
        </a:xfrm>
        <a:custGeom>
          <a:avLst/>
          <a:gdLst/>
          <a:ahLst/>
          <a:cxnLst/>
          <a:rect l="0" t="0" r="0" b="0"/>
          <a:pathLst/>
        </a:custGeom>
        <a:gradFill rotWithShape="1">
          <a:gsLst>
            <a:gs pos="0">
              <a:srgbClr val="800000"/>
            </a:gs>
            <a:gs pos="50000">
              <a:srgbClr val="800000">
                <a:gamma/>
                <a:tint val="73725"/>
                <a:invGamma/>
              </a:srgbClr>
            </a:gs>
            <a:gs pos="100000">
              <a:srgbClr val="800000"/>
            </a:gs>
          </a:gsLst>
          <a:lin ang="5400000" scaled="1"/>
        </a:gra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137160" tIns="68580" rIns="137160" bIns="68580" numCol="1" anchor="ctr" anchorCtr="0" compatLnSpc="1">
        <a:prstTxWarp prst="textNoShape">
          <a:avLst/>
        </a:prstTxWarp>
      </a:bodyPr>
      <a:lstStyle>
        <a:defPPr marL="0" marR="0" indent="0" algn="ctr" defTabSz="3762375" rtl="0" eaLnBrk="1" fontAlgn="base" latinLnBrk="0" hangingPunct="1">
          <a:lnSpc>
            <a:spcPct val="100000"/>
          </a:lnSpc>
          <a:spcBef>
            <a:spcPct val="0"/>
          </a:spcBef>
          <a:spcAft>
            <a:spcPct val="0"/>
          </a:spcAft>
          <a:buClrTx/>
          <a:buSzTx/>
          <a:buFontTx/>
          <a:buNone/>
          <a:tabLst/>
          <a:defRPr kumimoji="0" lang="en-US" sz="4300" b="1" i="0" u="none" strike="noStrike" cap="none" normalizeH="0" baseline="0" smtClean="0">
            <a:ln>
              <a:noFill/>
            </a:ln>
            <a:solidFill>
              <a:srgbClr val="FF9900"/>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5515</TotalTime>
  <Words>729</Words>
  <Application>Microsoft Office PowerPoint</Application>
  <PresentationFormat>مخصص</PresentationFormat>
  <Paragraphs>47</Paragraphs>
  <Slides>1</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vt:i4>
      </vt:variant>
    </vt:vector>
  </HeadingPairs>
  <TitlesOfParts>
    <vt:vector size="7" baseType="lpstr">
      <vt:lpstr>Arial</vt:lpstr>
      <vt:lpstr>Bree Serif</vt:lpstr>
      <vt:lpstr>Open Sans</vt:lpstr>
      <vt:lpstr>Times New Roman</vt:lpstr>
      <vt:lpstr>Libre Baskerville</vt:lpstr>
      <vt:lpstr>Default Design</vt:lpstr>
      <vt:lpstr> </vt:lpstr>
    </vt:vector>
  </TitlesOfParts>
  <Company>Graphicsland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Free Research Poster</dc:subject>
  <dc:creator>Graphicsland/MakeSigns.com</dc:creator>
  <cp:keywords>scientific, research, template, custom, poster, presentation, symposium, printing, PowerPoint, create, design, example, sample, download</cp:keywords>
  <dc:description>These templates are offered for free to help your create a poster ranging from nursing research posters to psychology research posters.</dc:description>
  <cp:lastModifiedBy>Windows User</cp:lastModifiedBy>
  <cp:revision>170</cp:revision>
  <dcterms:modified xsi:type="dcterms:W3CDTF">2019-01-29T09:33:28Z</dcterms:modified>
  <cp:category>science research poster</cp:category>
</cp:coreProperties>
</file>