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Lst>
  <p:notesMasterIdLst>
    <p:notesMasterId r:id="rId15"/>
  </p:notesMasterIdLst>
  <p:sldIdLst>
    <p:sldId id="293" r:id="rId2"/>
    <p:sldId id="316" r:id="rId3"/>
    <p:sldId id="258" r:id="rId4"/>
    <p:sldId id="294" r:id="rId5"/>
    <p:sldId id="319" r:id="rId6"/>
    <p:sldId id="320" r:id="rId7"/>
    <p:sldId id="321" r:id="rId8"/>
    <p:sldId id="323" r:id="rId9"/>
    <p:sldId id="322" r:id="rId10"/>
    <p:sldId id="259" r:id="rId11"/>
    <p:sldId id="272" r:id="rId12"/>
    <p:sldId id="325" r:id="rId13"/>
    <p:sldId id="324" r:id="rId14"/>
  </p:sldIdLst>
  <p:sldSz cx="9144000" cy="5143500" type="screen16x9"/>
  <p:notesSz cx="6858000" cy="9144000"/>
  <p:embeddedFontLst>
    <p:embeddedFont>
      <p:font typeface="Proxima Nova" charset="0"/>
      <p:regular r:id="rId16"/>
      <p:bold r:id="rId17"/>
      <p:italic r:id="rId18"/>
      <p:boldItalic r:id="rId19"/>
    </p:embeddedFont>
    <p:embeddedFont>
      <p:font typeface="Calibri" pitchFamily="34" charset="0"/>
      <p:regular r:id="rId20"/>
      <p:bold r:id="rId21"/>
    </p:embeddedFont>
    <p:embeddedFont>
      <p:font typeface="Barlow Semi Condensed SemiBold" charset="0"/>
      <p:regular r:id="rId22"/>
      <p:bold r:id="rId23"/>
      <p:italic r:id="rId24"/>
      <p:boldItalic r:id="rId25"/>
    </p:embeddedFont>
    <p:embeddedFont>
      <p:font typeface="Saira Condensed" charset="0"/>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30C2E8B5-C7A3-41FC-9DC3-75F0F90652B3}">
  <a:tblStyle styleId="{30C2E8B5-C7A3-41FC-9DC3-75F0F90652B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0" d="100"/>
          <a:sy n="80" d="100"/>
        </p:scale>
        <p:origin x="-1522" y="-58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93508871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SA" dirty="0"/>
          </a:p>
        </p:txBody>
      </p:sp>
    </p:spTree>
    <p:extLst>
      <p:ext uri="{BB962C8B-B14F-4D97-AF65-F5344CB8AC3E}">
        <p14:creationId xmlns:p14="http://schemas.microsoft.com/office/powerpoint/2010/main" val="1169030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514ea9486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514ea9486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g59cbc0aaaa_3_2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2" name="Google Shape;782;g59cbc0aaaa_3_2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g5465e7bc0b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1" name="Google Shape;791;g5465e7bc0b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9278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text ">
  <p:cSld name="CUSTOM_15">
    <p:bg>
      <p:bgPr>
        <a:solidFill>
          <a:schemeClr val="lt1"/>
        </a:solidFill>
        <a:effectLst/>
      </p:bgPr>
    </p:bg>
    <p:spTree>
      <p:nvGrpSpPr>
        <p:cNvPr id="1" name="Shape 30"/>
        <p:cNvGrpSpPr/>
        <p:nvPr/>
      </p:nvGrpSpPr>
      <p:grpSpPr>
        <a:xfrm>
          <a:off x="0" y="0"/>
          <a:ext cx="0" cy="0"/>
          <a:chOff x="0" y="0"/>
          <a:chExt cx="0" cy="0"/>
        </a:xfrm>
      </p:grpSpPr>
      <p:sp>
        <p:nvSpPr>
          <p:cNvPr id="31" name="Google Shape;31;p4"/>
          <p:cNvSpPr/>
          <p:nvPr/>
        </p:nvSpPr>
        <p:spPr>
          <a:xfrm>
            <a:off x="3773300" y="1442475"/>
            <a:ext cx="5370600" cy="2258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txBox="1">
            <a:spLocks noGrp="1"/>
          </p:cNvSpPr>
          <p:nvPr>
            <p:ph type="ctrTitle"/>
          </p:nvPr>
        </p:nvSpPr>
        <p:spPr>
          <a:xfrm>
            <a:off x="4517975" y="1728524"/>
            <a:ext cx="3867300" cy="6723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2800"/>
              <a:buNone/>
              <a:defRPr>
                <a:solidFill>
                  <a:schemeClr val="lt1"/>
                </a:solidFill>
              </a:defRPr>
            </a:lvl1pPr>
            <a:lvl2pPr lvl="1" algn="r" rtl="0">
              <a:spcBef>
                <a:spcPts val="0"/>
              </a:spcBef>
              <a:spcAft>
                <a:spcPts val="0"/>
              </a:spcAft>
              <a:buClr>
                <a:schemeClr val="lt1"/>
              </a:buClr>
              <a:buSzPts val="1600"/>
              <a:buNone/>
              <a:defRPr sz="1600">
                <a:solidFill>
                  <a:schemeClr val="lt1"/>
                </a:solidFill>
              </a:defRPr>
            </a:lvl2pPr>
            <a:lvl3pPr lvl="2" algn="r" rtl="0">
              <a:spcBef>
                <a:spcPts val="0"/>
              </a:spcBef>
              <a:spcAft>
                <a:spcPts val="0"/>
              </a:spcAft>
              <a:buClr>
                <a:schemeClr val="lt1"/>
              </a:buClr>
              <a:buSzPts val="1600"/>
              <a:buNone/>
              <a:defRPr sz="1600">
                <a:solidFill>
                  <a:schemeClr val="lt1"/>
                </a:solidFill>
              </a:defRPr>
            </a:lvl3pPr>
            <a:lvl4pPr lvl="3" algn="r" rtl="0">
              <a:spcBef>
                <a:spcPts val="0"/>
              </a:spcBef>
              <a:spcAft>
                <a:spcPts val="0"/>
              </a:spcAft>
              <a:buClr>
                <a:schemeClr val="lt1"/>
              </a:buClr>
              <a:buSzPts val="1600"/>
              <a:buNone/>
              <a:defRPr sz="1600">
                <a:solidFill>
                  <a:schemeClr val="lt1"/>
                </a:solidFill>
              </a:defRPr>
            </a:lvl4pPr>
            <a:lvl5pPr lvl="4" algn="r" rtl="0">
              <a:spcBef>
                <a:spcPts val="0"/>
              </a:spcBef>
              <a:spcAft>
                <a:spcPts val="0"/>
              </a:spcAft>
              <a:buClr>
                <a:schemeClr val="lt1"/>
              </a:buClr>
              <a:buSzPts val="1600"/>
              <a:buNone/>
              <a:defRPr sz="1600">
                <a:solidFill>
                  <a:schemeClr val="lt1"/>
                </a:solidFill>
              </a:defRPr>
            </a:lvl5pPr>
            <a:lvl6pPr lvl="5" algn="r" rtl="0">
              <a:spcBef>
                <a:spcPts val="0"/>
              </a:spcBef>
              <a:spcAft>
                <a:spcPts val="0"/>
              </a:spcAft>
              <a:buClr>
                <a:schemeClr val="lt1"/>
              </a:buClr>
              <a:buSzPts val="1600"/>
              <a:buNone/>
              <a:defRPr sz="1600">
                <a:solidFill>
                  <a:schemeClr val="lt1"/>
                </a:solidFill>
              </a:defRPr>
            </a:lvl6pPr>
            <a:lvl7pPr lvl="6" algn="r" rtl="0">
              <a:spcBef>
                <a:spcPts val="0"/>
              </a:spcBef>
              <a:spcAft>
                <a:spcPts val="0"/>
              </a:spcAft>
              <a:buClr>
                <a:schemeClr val="lt1"/>
              </a:buClr>
              <a:buSzPts val="1600"/>
              <a:buNone/>
              <a:defRPr sz="1600">
                <a:solidFill>
                  <a:schemeClr val="lt1"/>
                </a:solidFill>
              </a:defRPr>
            </a:lvl7pPr>
            <a:lvl8pPr lvl="7" algn="r" rtl="0">
              <a:spcBef>
                <a:spcPts val="0"/>
              </a:spcBef>
              <a:spcAft>
                <a:spcPts val="0"/>
              </a:spcAft>
              <a:buClr>
                <a:schemeClr val="lt1"/>
              </a:buClr>
              <a:buSzPts val="1600"/>
              <a:buNone/>
              <a:defRPr sz="1600">
                <a:solidFill>
                  <a:schemeClr val="lt1"/>
                </a:solidFill>
              </a:defRPr>
            </a:lvl8pPr>
            <a:lvl9pPr lvl="8" algn="r" rtl="0">
              <a:spcBef>
                <a:spcPts val="0"/>
              </a:spcBef>
              <a:spcAft>
                <a:spcPts val="0"/>
              </a:spcAft>
              <a:buClr>
                <a:schemeClr val="lt1"/>
              </a:buClr>
              <a:buSzPts val="1600"/>
              <a:buNone/>
              <a:defRPr sz="1600">
                <a:solidFill>
                  <a:schemeClr val="lt1"/>
                </a:solidFill>
              </a:defRPr>
            </a:lvl9pPr>
          </a:lstStyle>
          <a:p>
            <a:endParaRPr/>
          </a:p>
        </p:txBody>
      </p:sp>
      <p:sp>
        <p:nvSpPr>
          <p:cNvPr id="33" name="Google Shape;33;p4"/>
          <p:cNvSpPr txBox="1">
            <a:spLocks noGrp="1"/>
          </p:cNvSpPr>
          <p:nvPr>
            <p:ph type="subTitle" idx="1"/>
          </p:nvPr>
        </p:nvSpPr>
        <p:spPr>
          <a:xfrm>
            <a:off x="4517975" y="2400825"/>
            <a:ext cx="3867300" cy="1488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200"/>
              <a:buNone/>
              <a:defRPr>
                <a:solidFill>
                  <a:schemeClr val="lt1"/>
                </a:solidFill>
              </a:defRPr>
            </a:lvl1pPr>
            <a:lvl2pPr lvl="1" algn="r" rtl="0">
              <a:lnSpc>
                <a:spcPct val="100000"/>
              </a:lnSpc>
              <a:spcBef>
                <a:spcPts val="0"/>
              </a:spcBef>
              <a:spcAft>
                <a:spcPts val="0"/>
              </a:spcAft>
              <a:buClr>
                <a:schemeClr val="lt1"/>
              </a:buClr>
              <a:buSzPts val="1200"/>
              <a:buNone/>
              <a:defRPr>
                <a:solidFill>
                  <a:schemeClr val="lt1"/>
                </a:solidFill>
              </a:defRPr>
            </a:lvl2pPr>
            <a:lvl3pPr lvl="2" algn="r" rtl="0">
              <a:lnSpc>
                <a:spcPct val="100000"/>
              </a:lnSpc>
              <a:spcBef>
                <a:spcPts val="0"/>
              </a:spcBef>
              <a:spcAft>
                <a:spcPts val="0"/>
              </a:spcAft>
              <a:buClr>
                <a:schemeClr val="lt1"/>
              </a:buClr>
              <a:buSzPts val="1200"/>
              <a:buNone/>
              <a:defRPr>
                <a:solidFill>
                  <a:schemeClr val="lt1"/>
                </a:solidFill>
              </a:defRPr>
            </a:lvl3pPr>
            <a:lvl4pPr lvl="3" algn="r" rtl="0">
              <a:lnSpc>
                <a:spcPct val="100000"/>
              </a:lnSpc>
              <a:spcBef>
                <a:spcPts val="0"/>
              </a:spcBef>
              <a:spcAft>
                <a:spcPts val="0"/>
              </a:spcAft>
              <a:buClr>
                <a:schemeClr val="lt1"/>
              </a:buClr>
              <a:buSzPts val="1200"/>
              <a:buNone/>
              <a:defRPr>
                <a:solidFill>
                  <a:schemeClr val="lt1"/>
                </a:solidFill>
              </a:defRPr>
            </a:lvl4pPr>
            <a:lvl5pPr lvl="4" algn="r" rtl="0">
              <a:lnSpc>
                <a:spcPct val="100000"/>
              </a:lnSpc>
              <a:spcBef>
                <a:spcPts val="0"/>
              </a:spcBef>
              <a:spcAft>
                <a:spcPts val="0"/>
              </a:spcAft>
              <a:buClr>
                <a:schemeClr val="lt1"/>
              </a:buClr>
              <a:buSzPts val="1200"/>
              <a:buNone/>
              <a:defRPr>
                <a:solidFill>
                  <a:schemeClr val="lt1"/>
                </a:solidFill>
              </a:defRPr>
            </a:lvl5pPr>
            <a:lvl6pPr lvl="5" algn="r" rtl="0">
              <a:lnSpc>
                <a:spcPct val="100000"/>
              </a:lnSpc>
              <a:spcBef>
                <a:spcPts val="0"/>
              </a:spcBef>
              <a:spcAft>
                <a:spcPts val="0"/>
              </a:spcAft>
              <a:buClr>
                <a:schemeClr val="lt1"/>
              </a:buClr>
              <a:buSzPts val="1200"/>
              <a:buNone/>
              <a:defRPr>
                <a:solidFill>
                  <a:schemeClr val="lt1"/>
                </a:solidFill>
              </a:defRPr>
            </a:lvl6pPr>
            <a:lvl7pPr lvl="6" algn="r" rtl="0">
              <a:lnSpc>
                <a:spcPct val="100000"/>
              </a:lnSpc>
              <a:spcBef>
                <a:spcPts val="0"/>
              </a:spcBef>
              <a:spcAft>
                <a:spcPts val="0"/>
              </a:spcAft>
              <a:buClr>
                <a:schemeClr val="lt1"/>
              </a:buClr>
              <a:buSzPts val="1200"/>
              <a:buNone/>
              <a:defRPr>
                <a:solidFill>
                  <a:schemeClr val="lt1"/>
                </a:solidFill>
              </a:defRPr>
            </a:lvl7pPr>
            <a:lvl8pPr lvl="7" algn="r" rtl="0">
              <a:lnSpc>
                <a:spcPct val="100000"/>
              </a:lnSpc>
              <a:spcBef>
                <a:spcPts val="0"/>
              </a:spcBef>
              <a:spcAft>
                <a:spcPts val="0"/>
              </a:spcAft>
              <a:buClr>
                <a:schemeClr val="lt1"/>
              </a:buClr>
              <a:buSzPts val="1200"/>
              <a:buNone/>
              <a:defRPr>
                <a:solidFill>
                  <a:schemeClr val="lt1"/>
                </a:solidFill>
              </a:defRPr>
            </a:lvl8pPr>
            <a:lvl9pPr lvl="8" algn="r" rtl="0">
              <a:lnSpc>
                <a:spcPct val="100000"/>
              </a:lnSpc>
              <a:spcBef>
                <a:spcPts val="0"/>
              </a:spcBef>
              <a:spcAft>
                <a:spcPts val="0"/>
              </a:spcAft>
              <a:buClr>
                <a:schemeClr val="lt1"/>
              </a:buClr>
              <a:buSzPts val="1200"/>
              <a:buNone/>
              <a:defRPr>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Four columns">
  <p:cSld name="CUSTOM_18">
    <p:bg>
      <p:bgPr>
        <a:solidFill>
          <a:schemeClr val="lt1"/>
        </a:solidFill>
        <a:effectLst/>
      </p:bgPr>
    </p:bg>
    <p:spTree>
      <p:nvGrpSpPr>
        <p:cNvPr id="1" name="Shape 34"/>
        <p:cNvGrpSpPr/>
        <p:nvPr/>
      </p:nvGrpSpPr>
      <p:grpSpPr>
        <a:xfrm>
          <a:off x="0" y="0"/>
          <a:ext cx="0" cy="0"/>
          <a:chOff x="0" y="0"/>
          <a:chExt cx="0" cy="0"/>
        </a:xfrm>
      </p:grpSpPr>
      <p:sp>
        <p:nvSpPr>
          <p:cNvPr id="35" name="Google Shape;35;p5"/>
          <p:cNvSpPr/>
          <p:nvPr/>
        </p:nvSpPr>
        <p:spPr>
          <a:xfrm>
            <a:off x="4572000" y="0"/>
            <a:ext cx="4572000" cy="2571900"/>
          </a:xfrm>
          <a:prstGeom prst="rect">
            <a:avLst/>
          </a:prstGeom>
          <a:solidFill>
            <a:schemeClr val="dk2">
              <a:alpha val="5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3F3F3"/>
              </a:solidFill>
            </a:endParaRPr>
          </a:p>
        </p:txBody>
      </p:sp>
      <p:sp>
        <p:nvSpPr>
          <p:cNvPr id="36" name="Google Shape;36;p5"/>
          <p:cNvSpPr/>
          <p:nvPr/>
        </p:nvSpPr>
        <p:spPr>
          <a:xfrm>
            <a:off x="0" y="2571624"/>
            <a:ext cx="4572000" cy="2571900"/>
          </a:xfrm>
          <a:prstGeom prst="rect">
            <a:avLst/>
          </a:prstGeom>
          <a:solidFill>
            <a:schemeClr val="dk2">
              <a:alpha val="5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3F3F3"/>
              </a:solidFill>
            </a:endParaRPr>
          </a:p>
        </p:txBody>
      </p:sp>
      <p:sp>
        <p:nvSpPr>
          <p:cNvPr id="37" name="Google Shape;37;p5"/>
          <p:cNvSpPr/>
          <p:nvPr/>
        </p:nvSpPr>
        <p:spPr>
          <a:xfrm>
            <a:off x="0" y="0"/>
            <a:ext cx="4572000" cy="25719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3F3F3"/>
              </a:solidFill>
            </a:endParaRPr>
          </a:p>
        </p:txBody>
      </p:sp>
      <p:sp>
        <p:nvSpPr>
          <p:cNvPr id="38" name="Google Shape;38;p5"/>
          <p:cNvSpPr/>
          <p:nvPr/>
        </p:nvSpPr>
        <p:spPr>
          <a:xfrm>
            <a:off x="4572000" y="2571601"/>
            <a:ext cx="4572000" cy="25719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3F3F3"/>
              </a:solidFill>
            </a:endParaRPr>
          </a:p>
        </p:txBody>
      </p:sp>
      <p:sp>
        <p:nvSpPr>
          <p:cNvPr id="39" name="Google Shape;39;p5"/>
          <p:cNvSpPr txBox="1">
            <a:spLocks noGrp="1"/>
          </p:cNvSpPr>
          <p:nvPr>
            <p:ph type="subTitle" idx="1"/>
          </p:nvPr>
        </p:nvSpPr>
        <p:spPr>
          <a:xfrm>
            <a:off x="5500713" y="1545475"/>
            <a:ext cx="2576400" cy="67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a:solidFill>
                  <a:schemeClr val="lt1"/>
                </a:solidFill>
              </a:defRPr>
            </a:lvl1pPr>
            <a:lvl2pPr lvl="1" algn="ctr" rtl="0">
              <a:lnSpc>
                <a:spcPct val="100000"/>
              </a:lnSpc>
              <a:spcBef>
                <a:spcPts val="0"/>
              </a:spcBef>
              <a:spcAft>
                <a:spcPts val="0"/>
              </a:spcAft>
              <a:buClr>
                <a:schemeClr val="lt1"/>
              </a:buClr>
              <a:buSzPts val="1200"/>
              <a:buNone/>
              <a:defRPr>
                <a:solidFill>
                  <a:schemeClr val="lt1"/>
                </a:solidFill>
              </a:defRPr>
            </a:lvl2pPr>
            <a:lvl3pPr lvl="2" algn="ctr" rtl="0">
              <a:lnSpc>
                <a:spcPct val="100000"/>
              </a:lnSpc>
              <a:spcBef>
                <a:spcPts val="0"/>
              </a:spcBef>
              <a:spcAft>
                <a:spcPts val="0"/>
              </a:spcAft>
              <a:buClr>
                <a:schemeClr val="lt1"/>
              </a:buClr>
              <a:buSzPts val="1200"/>
              <a:buNone/>
              <a:defRPr>
                <a:solidFill>
                  <a:schemeClr val="lt1"/>
                </a:solidFill>
              </a:defRPr>
            </a:lvl3pPr>
            <a:lvl4pPr lvl="3" algn="ctr" rtl="0">
              <a:lnSpc>
                <a:spcPct val="100000"/>
              </a:lnSpc>
              <a:spcBef>
                <a:spcPts val="0"/>
              </a:spcBef>
              <a:spcAft>
                <a:spcPts val="0"/>
              </a:spcAft>
              <a:buClr>
                <a:schemeClr val="lt1"/>
              </a:buClr>
              <a:buSzPts val="1200"/>
              <a:buNone/>
              <a:defRPr>
                <a:solidFill>
                  <a:schemeClr val="lt1"/>
                </a:solidFill>
              </a:defRPr>
            </a:lvl4pPr>
            <a:lvl5pPr lvl="4" algn="ctr" rtl="0">
              <a:lnSpc>
                <a:spcPct val="100000"/>
              </a:lnSpc>
              <a:spcBef>
                <a:spcPts val="0"/>
              </a:spcBef>
              <a:spcAft>
                <a:spcPts val="0"/>
              </a:spcAft>
              <a:buClr>
                <a:schemeClr val="lt1"/>
              </a:buClr>
              <a:buSzPts val="1200"/>
              <a:buNone/>
              <a:defRPr>
                <a:solidFill>
                  <a:schemeClr val="lt1"/>
                </a:solidFill>
              </a:defRPr>
            </a:lvl5pPr>
            <a:lvl6pPr lvl="5" algn="ctr" rtl="0">
              <a:lnSpc>
                <a:spcPct val="100000"/>
              </a:lnSpc>
              <a:spcBef>
                <a:spcPts val="0"/>
              </a:spcBef>
              <a:spcAft>
                <a:spcPts val="0"/>
              </a:spcAft>
              <a:buClr>
                <a:schemeClr val="lt1"/>
              </a:buClr>
              <a:buSzPts val="1200"/>
              <a:buNone/>
              <a:defRPr>
                <a:solidFill>
                  <a:schemeClr val="lt1"/>
                </a:solidFill>
              </a:defRPr>
            </a:lvl6pPr>
            <a:lvl7pPr lvl="6" algn="ctr" rtl="0">
              <a:lnSpc>
                <a:spcPct val="100000"/>
              </a:lnSpc>
              <a:spcBef>
                <a:spcPts val="0"/>
              </a:spcBef>
              <a:spcAft>
                <a:spcPts val="0"/>
              </a:spcAft>
              <a:buClr>
                <a:schemeClr val="lt1"/>
              </a:buClr>
              <a:buSzPts val="1200"/>
              <a:buNone/>
              <a:defRPr>
                <a:solidFill>
                  <a:schemeClr val="lt1"/>
                </a:solidFill>
              </a:defRPr>
            </a:lvl7pPr>
            <a:lvl8pPr lvl="7" algn="ctr" rtl="0">
              <a:lnSpc>
                <a:spcPct val="100000"/>
              </a:lnSpc>
              <a:spcBef>
                <a:spcPts val="0"/>
              </a:spcBef>
              <a:spcAft>
                <a:spcPts val="0"/>
              </a:spcAft>
              <a:buClr>
                <a:schemeClr val="lt1"/>
              </a:buClr>
              <a:buSzPts val="1200"/>
              <a:buNone/>
              <a:defRPr>
                <a:solidFill>
                  <a:schemeClr val="lt1"/>
                </a:solidFill>
              </a:defRPr>
            </a:lvl8pPr>
            <a:lvl9pPr lvl="8" algn="ctr" rtl="0">
              <a:lnSpc>
                <a:spcPct val="100000"/>
              </a:lnSpc>
              <a:spcBef>
                <a:spcPts val="0"/>
              </a:spcBef>
              <a:spcAft>
                <a:spcPts val="0"/>
              </a:spcAft>
              <a:buClr>
                <a:schemeClr val="lt1"/>
              </a:buClr>
              <a:buSzPts val="1200"/>
              <a:buNone/>
              <a:defRPr>
                <a:solidFill>
                  <a:schemeClr val="lt1"/>
                </a:solidFill>
              </a:defRPr>
            </a:lvl9pPr>
          </a:lstStyle>
          <a:p>
            <a:endParaRPr/>
          </a:p>
        </p:txBody>
      </p:sp>
      <p:sp>
        <p:nvSpPr>
          <p:cNvPr id="40" name="Google Shape;40;p5"/>
          <p:cNvSpPr txBox="1">
            <a:spLocks noGrp="1"/>
          </p:cNvSpPr>
          <p:nvPr>
            <p:ph type="subTitle" idx="2"/>
          </p:nvPr>
        </p:nvSpPr>
        <p:spPr>
          <a:xfrm>
            <a:off x="1049325" y="1545475"/>
            <a:ext cx="2576400" cy="67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a:solidFill>
                  <a:schemeClr val="lt1"/>
                </a:solidFill>
              </a:defRPr>
            </a:lvl1pPr>
            <a:lvl2pPr lvl="1" algn="ctr" rtl="0">
              <a:lnSpc>
                <a:spcPct val="100000"/>
              </a:lnSpc>
              <a:spcBef>
                <a:spcPts val="0"/>
              </a:spcBef>
              <a:spcAft>
                <a:spcPts val="0"/>
              </a:spcAft>
              <a:buClr>
                <a:schemeClr val="lt1"/>
              </a:buClr>
              <a:buSzPts val="1200"/>
              <a:buNone/>
              <a:defRPr>
                <a:solidFill>
                  <a:schemeClr val="lt1"/>
                </a:solidFill>
              </a:defRPr>
            </a:lvl2pPr>
            <a:lvl3pPr lvl="2" algn="ctr" rtl="0">
              <a:lnSpc>
                <a:spcPct val="100000"/>
              </a:lnSpc>
              <a:spcBef>
                <a:spcPts val="0"/>
              </a:spcBef>
              <a:spcAft>
                <a:spcPts val="0"/>
              </a:spcAft>
              <a:buClr>
                <a:schemeClr val="lt1"/>
              </a:buClr>
              <a:buSzPts val="1200"/>
              <a:buNone/>
              <a:defRPr>
                <a:solidFill>
                  <a:schemeClr val="lt1"/>
                </a:solidFill>
              </a:defRPr>
            </a:lvl3pPr>
            <a:lvl4pPr lvl="3" algn="ctr" rtl="0">
              <a:lnSpc>
                <a:spcPct val="100000"/>
              </a:lnSpc>
              <a:spcBef>
                <a:spcPts val="0"/>
              </a:spcBef>
              <a:spcAft>
                <a:spcPts val="0"/>
              </a:spcAft>
              <a:buClr>
                <a:schemeClr val="lt1"/>
              </a:buClr>
              <a:buSzPts val="1200"/>
              <a:buNone/>
              <a:defRPr>
                <a:solidFill>
                  <a:schemeClr val="lt1"/>
                </a:solidFill>
              </a:defRPr>
            </a:lvl4pPr>
            <a:lvl5pPr lvl="4" algn="ctr" rtl="0">
              <a:lnSpc>
                <a:spcPct val="100000"/>
              </a:lnSpc>
              <a:spcBef>
                <a:spcPts val="0"/>
              </a:spcBef>
              <a:spcAft>
                <a:spcPts val="0"/>
              </a:spcAft>
              <a:buClr>
                <a:schemeClr val="lt1"/>
              </a:buClr>
              <a:buSzPts val="1200"/>
              <a:buNone/>
              <a:defRPr>
                <a:solidFill>
                  <a:schemeClr val="lt1"/>
                </a:solidFill>
              </a:defRPr>
            </a:lvl5pPr>
            <a:lvl6pPr lvl="5" algn="ctr" rtl="0">
              <a:lnSpc>
                <a:spcPct val="100000"/>
              </a:lnSpc>
              <a:spcBef>
                <a:spcPts val="0"/>
              </a:spcBef>
              <a:spcAft>
                <a:spcPts val="0"/>
              </a:spcAft>
              <a:buClr>
                <a:schemeClr val="lt1"/>
              </a:buClr>
              <a:buSzPts val="1200"/>
              <a:buNone/>
              <a:defRPr>
                <a:solidFill>
                  <a:schemeClr val="lt1"/>
                </a:solidFill>
              </a:defRPr>
            </a:lvl6pPr>
            <a:lvl7pPr lvl="6" algn="ctr" rtl="0">
              <a:lnSpc>
                <a:spcPct val="100000"/>
              </a:lnSpc>
              <a:spcBef>
                <a:spcPts val="0"/>
              </a:spcBef>
              <a:spcAft>
                <a:spcPts val="0"/>
              </a:spcAft>
              <a:buClr>
                <a:schemeClr val="lt1"/>
              </a:buClr>
              <a:buSzPts val="1200"/>
              <a:buNone/>
              <a:defRPr>
                <a:solidFill>
                  <a:schemeClr val="lt1"/>
                </a:solidFill>
              </a:defRPr>
            </a:lvl7pPr>
            <a:lvl8pPr lvl="7" algn="ctr" rtl="0">
              <a:lnSpc>
                <a:spcPct val="100000"/>
              </a:lnSpc>
              <a:spcBef>
                <a:spcPts val="0"/>
              </a:spcBef>
              <a:spcAft>
                <a:spcPts val="0"/>
              </a:spcAft>
              <a:buClr>
                <a:schemeClr val="lt1"/>
              </a:buClr>
              <a:buSzPts val="1200"/>
              <a:buNone/>
              <a:defRPr>
                <a:solidFill>
                  <a:schemeClr val="lt1"/>
                </a:solidFill>
              </a:defRPr>
            </a:lvl8pPr>
            <a:lvl9pPr lvl="8" algn="ctr" rtl="0">
              <a:lnSpc>
                <a:spcPct val="100000"/>
              </a:lnSpc>
              <a:spcBef>
                <a:spcPts val="0"/>
              </a:spcBef>
              <a:spcAft>
                <a:spcPts val="0"/>
              </a:spcAft>
              <a:buClr>
                <a:schemeClr val="lt1"/>
              </a:buClr>
              <a:buSzPts val="1200"/>
              <a:buNone/>
              <a:defRPr>
                <a:solidFill>
                  <a:schemeClr val="lt1"/>
                </a:solidFill>
              </a:defRPr>
            </a:lvl9pPr>
          </a:lstStyle>
          <a:p>
            <a:endParaRPr/>
          </a:p>
        </p:txBody>
      </p:sp>
      <p:sp>
        <p:nvSpPr>
          <p:cNvPr id="41" name="Google Shape;41;p5"/>
          <p:cNvSpPr txBox="1">
            <a:spLocks noGrp="1"/>
          </p:cNvSpPr>
          <p:nvPr>
            <p:ph type="subTitle" idx="3"/>
          </p:nvPr>
        </p:nvSpPr>
        <p:spPr>
          <a:xfrm>
            <a:off x="5500713" y="3983700"/>
            <a:ext cx="2576400" cy="67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a:solidFill>
                  <a:schemeClr val="lt1"/>
                </a:solidFill>
              </a:defRPr>
            </a:lvl1pPr>
            <a:lvl2pPr lvl="1" algn="ctr" rtl="0">
              <a:lnSpc>
                <a:spcPct val="100000"/>
              </a:lnSpc>
              <a:spcBef>
                <a:spcPts val="0"/>
              </a:spcBef>
              <a:spcAft>
                <a:spcPts val="0"/>
              </a:spcAft>
              <a:buClr>
                <a:schemeClr val="lt1"/>
              </a:buClr>
              <a:buSzPts val="1200"/>
              <a:buNone/>
              <a:defRPr>
                <a:solidFill>
                  <a:schemeClr val="lt1"/>
                </a:solidFill>
              </a:defRPr>
            </a:lvl2pPr>
            <a:lvl3pPr lvl="2" algn="ctr" rtl="0">
              <a:lnSpc>
                <a:spcPct val="100000"/>
              </a:lnSpc>
              <a:spcBef>
                <a:spcPts val="0"/>
              </a:spcBef>
              <a:spcAft>
                <a:spcPts val="0"/>
              </a:spcAft>
              <a:buClr>
                <a:schemeClr val="lt1"/>
              </a:buClr>
              <a:buSzPts val="1200"/>
              <a:buNone/>
              <a:defRPr>
                <a:solidFill>
                  <a:schemeClr val="lt1"/>
                </a:solidFill>
              </a:defRPr>
            </a:lvl3pPr>
            <a:lvl4pPr lvl="3" algn="ctr" rtl="0">
              <a:lnSpc>
                <a:spcPct val="100000"/>
              </a:lnSpc>
              <a:spcBef>
                <a:spcPts val="0"/>
              </a:spcBef>
              <a:spcAft>
                <a:spcPts val="0"/>
              </a:spcAft>
              <a:buClr>
                <a:schemeClr val="lt1"/>
              </a:buClr>
              <a:buSzPts val="1200"/>
              <a:buNone/>
              <a:defRPr>
                <a:solidFill>
                  <a:schemeClr val="lt1"/>
                </a:solidFill>
              </a:defRPr>
            </a:lvl4pPr>
            <a:lvl5pPr lvl="4" algn="ctr" rtl="0">
              <a:lnSpc>
                <a:spcPct val="100000"/>
              </a:lnSpc>
              <a:spcBef>
                <a:spcPts val="0"/>
              </a:spcBef>
              <a:spcAft>
                <a:spcPts val="0"/>
              </a:spcAft>
              <a:buClr>
                <a:schemeClr val="lt1"/>
              </a:buClr>
              <a:buSzPts val="1200"/>
              <a:buNone/>
              <a:defRPr>
                <a:solidFill>
                  <a:schemeClr val="lt1"/>
                </a:solidFill>
              </a:defRPr>
            </a:lvl5pPr>
            <a:lvl6pPr lvl="5" algn="ctr" rtl="0">
              <a:lnSpc>
                <a:spcPct val="100000"/>
              </a:lnSpc>
              <a:spcBef>
                <a:spcPts val="0"/>
              </a:spcBef>
              <a:spcAft>
                <a:spcPts val="0"/>
              </a:spcAft>
              <a:buClr>
                <a:schemeClr val="lt1"/>
              </a:buClr>
              <a:buSzPts val="1200"/>
              <a:buNone/>
              <a:defRPr>
                <a:solidFill>
                  <a:schemeClr val="lt1"/>
                </a:solidFill>
              </a:defRPr>
            </a:lvl6pPr>
            <a:lvl7pPr lvl="6" algn="ctr" rtl="0">
              <a:lnSpc>
                <a:spcPct val="100000"/>
              </a:lnSpc>
              <a:spcBef>
                <a:spcPts val="0"/>
              </a:spcBef>
              <a:spcAft>
                <a:spcPts val="0"/>
              </a:spcAft>
              <a:buClr>
                <a:schemeClr val="lt1"/>
              </a:buClr>
              <a:buSzPts val="1200"/>
              <a:buNone/>
              <a:defRPr>
                <a:solidFill>
                  <a:schemeClr val="lt1"/>
                </a:solidFill>
              </a:defRPr>
            </a:lvl7pPr>
            <a:lvl8pPr lvl="7" algn="ctr" rtl="0">
              <a:lnSpc>
                <a:spcPct val="100000"/>
              </a:lnSpc>
              <a:spcBef>
                <a:spcPts val="0"/>
              </a:spcBef>
              <a:spcAft>
                <a:spcPts val="0"/>
              </a:spcAft>
              <a:buClr>
                <a:schemeClr val="lt1"/>
              </a:buClr>
              <a:buSzPts val="1200"/>
              <a:buNone/>
              <a:defRPr>
                <a:solidFill>
                  <a:schemeClr val="lt1"/>
                </a:solidFill>
              </a:defRPr>
            </a:lvl8pPr>
            <a:lvl9pPr lvl="8" algn="ctr" rtl="0">
              <a:lnSpc>
                <a:spcPct val="100000"/>
              </a:lnSpc>
              <a:spcBef>
                <a:spcPts val="0"/>
              </a:spcBef>
              <a:spcAft>
                <a:spcPts val="0"/>
              </a:spcAft>
              <a:buClr>
                <a:schemeClr val="lt1"/>
              </a:buClr>
              <a:buSzPts val="1200"/>
              <a:buNone/>
              <a:defRPr>
                <a:solidFill>
                  <a:schemeClr val="lt1"/>
                </a:solidFill>
              </a:defRPr>
            </a:lvl9pPr>
          </a:lstStyle>
          <a:p>
            <a:endParaRPr/>
          </a:p>
        </p:txBody>
      </p:sp>
      <p:sp>
        <p:nvSpPr>
          <p:cNvPr id="42" name="Google Shape;42;p5"/>
          <p:cNvSpPr txBox="1">
            <a:spLocks noGrp="1"/>
          </p:cNvSpPr>
          <p:nvPr>
            <p:ph type="subTitle" idx="4"/>
          </p:nvPr>
        </p:nvSpPr>
        <p:spPr>
          <a:xfrm>
            <a:off x="1049325" y="3983700"/>
            <a:ext cx="2576400" cy="67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a:solidFill>
                  <a:schemeClr val="lt1"/>
                </a:solidFill>
              </a:defRPr>
            </a:lvl1pPr>
            <a:lvl2pPr lvl="1" algn="ctr" rtl="0">
              <a:lnSpc>
                <a:spcPct val="100000"/>
              </a:lnSpc>
              <a:spcBef>
                <a:spcPts val="0"/>
              </a:spcBef>
              <a:spcAft>
                <a:spcPts val="0"/>
              </a:spcAft>
              <a:buClr>
                <a:schemeClr val="lt1"/>
              </a:buClr>
              <a:buSzPts val="1200"/>
              <a:buNone/>
              <a:defRPr>
                <a:solidFill>
                  <a:schemeClr val="lt1"/>
                </a:solidFill>
              </a:defRPr>
            </a:lvl2pPr>
            <a:lvl3pPr lvl="2" algn="ctr" rtl="0">
              <a:lnSpc>
                <a:spcPct val="100000"/>
              </a:lnSpc>
              <a:spcBef>
                <a:spcPts val="0"/>
              </a:spcBef>
              <a:spcAft>
                <a:spcPts val="0"/>
              </a:spcAft>
              <a:buClr>
                <a:schemeClr val="lt1"/>
              </a:buClr>
              <a:buSzPts val="1200"/>
              <a:buNone/>
              <a:defRPr>
                <a:solidFill>
                  <a:schemeClr val="lt1"/>
                </a:solidFill>
              </a:defRPr>
            </a:lvl3pPr>
            <a:lvl4pPr lvl="3" algn="ctr" rtl="0">
              <a:lnSpc>
                <a:spcPct val="100000"/>
              </a:lnSpc>
              <a:spcBef>
                <a:spcPts val="0"/>
              </a:spcBef>
              <a:spcAft>
                <a:spcPts val="0"/>
              </a:spcAft>
              <a:buClr>
                <a:schemeClr val="lt1"/>
              </a:buClr>
              <a:buSzPts val="1200"/>
              <a:buNone/>
              <a:defRPr>
                <a:solidFill>
                  <a:schemeClr val="lt1"/>
                </a:solidFill>
              </a:defRPr>
            </a:lvl4pPr>
            <a:lvl5pPr lvl="4" algn="ctr" rtl="0">
              <a:lnSpc>
                <a:spcPct val="100000"/>
              </a:lnSpc>
              <a:spcBef>
                <a:spcPts val="0"/>
              </a:spcBef>
              <a:spcAft>
                <a:spcPts val="0"/>
              </a:spcAft>
              <a:buClr>
                <a:schemeClr val="lt1"/>
              </a:buClr>
              <a:buSzPts val="1200"/>
              <a:buNone/>
              <a:defRPr>
                <a:solidFill>
                  <a:schemeClr val="lt1"/>
                </a:solidFill>
              </a:defRPr>
            </a:lvl5pPr>
            <a:lvl6pPr lvl="5" algn="ctr" rtl="0">
              <a:lnSpc>
                <a:spcPct val="100000"/>
              </a:lnSpc>
              <a:spcBef>
                <a:spcPts val="0"/>
              </a:spcBef>
              <a:spcAft>
                <a:spcPts val="0"/>
              </a:spcAft>
              <a:buClr>
                <a:schemeClr val="lt1"/>
              </a:buClr>
              <a:buSzPts val="1200"/>
              <a:buNone/>
              <a:defRPr>
                <a:solidFill>
                  <a:schemeClr val="lt1"/>
                </a:solidFill>
              </a:defRPr>
            </a:lvl6pPr>
            <a:lvl7pPr lvl="6" algn="ctr" rtl="0">
              <a:lnSpc>
                <a:spcPct val="100000"/>
              </a:lnSpc>
              <a:spcBef>
                <a:spcPts val="0"/>
              </a:spcBef>
              <a:spcAft>
                <a:spcPts val="0"/>
              </a:spcAft>
              <a:buClr>
                <a:schemeClr val="lt1"/>
              </a:buClr>
              <a:buSzPts val="1200"/>
              <a:buNone/>
              <a:defRPr>
                <a:solidFill>
                  <a:schemeClr val="lt1"/>
                </a:solidFill>
              </a:defRPr>
            </a:lvl7pPr>
            <a:lvl8pPr lvl="7" algn="ctr" rtl="0">
              <a:lnSpc>
                <a:spcPct val="100000"/>
              </a:lnSpc>
              <a:spcBef>
                <a:spcPts val="0"/>
              </a:spcBef>
              <a:spcAft>
                <a:spcPts val="0"/>
              </a:spcAft>
              <a:buClr>
                <a:schemeClr val="lt1"/>
              </a:buClr>
              <a:buSzPts val="1200"/>
              <a:buNone/>
              <a:defRPr>
                <a:solidFill>
                  <a:schemeClr val="lt1"/>
                </a:solidFill>
              </a:defRPr>
            </a:lvl8pPr>
            <a:lvl9pPr lvl="8" algn="ctr" rtl="0">
              <a:lnSpc>
                <a:spcPct val="100000"/>
              </a:lnSpc>
              <a:spcBef>
                <a:spcPts val="0"/>
              </a:spcBef>
              <a:spcAft>
                <a:spcPts val="0"/>
              </a:spcAft>
              <a:buClr>
                <a:schemeClr val="lt1"/>
              </a:buClr>
              <a:buSzPts val="1200"/>
              <a:buNone/>
              <a:defRPr>
                <a:solidFill>
                  <a:schemeClr val="lt1"/>
                </a:solidFill>
              </a:defRPr>
            </a:lvl9pPr>
          </a:lstStyle>
          <a:p>
            <a:endParaRPr/>
          </a:p>
        </p:txBody>
      </p:sp>
      <p:sp>
        <p:nvSpPr>
          <p:cNvPr id="43" name="Google Shape;43;p5"/>
          <p:cNvSpPr txBox="1">
            <a:spLocks noGrp="1"/>
          </p:cNvSpPr>
          <p:nvPr>
            <p:ph type="subTitle" idx="5"/>
          </p:nvPr>
        </p:nvSpPr>
        <p:spPr>
          <a:xfrm>
            <a:off x="1049325" y="3383369"/>
            <a:ext cx="2576400" cy="6786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1pPr>
            <a:lvl2pPr lvl="1"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2pPr>
            <a:lvl3pPr lvl="2"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3pPr>
            <a:lvl4pPr lvl="3"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4pPr>
            <a:lvl5pPr lvl="4"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5pPr>
            <a:lvl6pPr lvl="5"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6pPr>
            <a:lvl7pPr lvl="6"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7pPr>
            <a:lvl8pPr lvl="7"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8pPr>
            <a:lvl9pPr lvl="8"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9pPr>
          </a:lstStyle>
          <a:p>
            <a:endParaRPr/>
          </a:p>
        </p:txBody>
      </p:sp>
      <p:sp>
        <p:nvSpPr>
          <p:cNvPr id="44" name="Google Shape;44;p5"/>
          <p:cNvSpPr txBox="1">
            <a:spLocks noGrp="1"/>
          </p:cNvSpPr>
          <p:nvPr>
            <p:ph type="subTitle" idx="6"/>
          </p:nvPr>
        </p:nvSpPr>
        <p:spPr>
          <a:xfrm>
            <a:off x="1049325" y="945130"/>
            <a:ext cx="2576400" cy="6786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1pPr>
            <a:lvl2pPr lvl="1"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2pPr>
            <a:lvl3pPr lvl="2"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3pPr>
            <a:lvl4pPr lvl="3"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4pPr>
            <a:lvl5pPr lvl="4"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5pPr>
            <a:lvl6pPr lvl="5"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6pPr>
            <a:lvl7pPr lvl="6"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7pPr>
            <a:lvl8pPr lvl="7"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8pPr>
            <a:lvl9pPr lvl="8"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9pPr>
          </a:lstStyle>
          <a:p>
            <a:endParaRPr/>
          </a:p>
        </p:txBody>
      </p:sp>
      <p:sp>
        <p:nvSpPr>
          <p:cNvPr id="45" name="Google Shape;45;p5"/>
          <p:cNvSpPr txBox="1">
            <a:spLocks noGrp="1"/>
          </p:cNvSpPr>
          <p:nvPr>
            <p:ph type="subTitle" idx="7"/>
          </p:nvPr>
        </p:nvSpPr>
        <p:spPr>
          <a:xfrm>
            <a:off x="5500725" y="3383369"/>
            <a:ext cx="2576400" cy="6786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1pPr>
            <a:lvl2pPr lvl="1"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2pPr>
            <a:lvl3pPr lvl="2"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3pPr>
            <a:lvl4pPr lvl="3"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4pPr>
            <a:lvl5pPr lvl="4"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5pPr>
            <a:lvl6pPr lvl="5"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6pPr>
            <a:lvl7pPr lvl="6"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7pPr>
            <a:lvl8pPr lvl="7"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8pPr>
            <a:lvl9pPr lvl="8"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9pPr>
          </a:lstStyle>
          <a:p>
            <a:endParaRPr/>
          </a:p>
        </p:txBody>
      </p:sp>
      <p:sp>
        <p:nvSpPr>
          <p:cNvPr id="46" name="Google Shape;46;p5"/>
          <p:cNvSpPr txBox="1">
            <a:spLocks noGrp="1"/>
          </p:cNvSpPr>
          <p:nvPr>
            <p:ph type="subTitle" idx="8"/>
          </p:nvPr>
        </p:nvSpPr>
        <p:spPr>
          <a:xfrm>
            <a:off x="5500725" y="945130"/>
            <a:ext cx="2576400" cy="6786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1pPr>
            <a:lvl2pPr lvl="1"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2pPr>
            <a:lvl3pPr lvl="2"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3pPr>
            <a:lvl4pPr lvl="3"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4pPr>
            <a:lvl5pPr lvl="4"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5pPr>
            <a:lvl6pPr lvl="5"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6pPr>
            <a:lvl7pPr lvl="6"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7pPr>
            <a:lvl8pPr lvl="7"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8pPr>
            <a:lvl9pPr lvl="8" algn="ctr" rtl="0">
              <a:lnSpc>
                <a:spcPct val="100000"/>
              </a:lnSpc>
              <a:spcBef>
                <a:spcPts val="0"/>
              </a:spcBef>
              <a:spcAft>
                <a:spcPts val="0"/>
              </a:spcAft>
              <a:buClr>
                <a:schemeClr val="lt1"/>
              </a:buClr>
              <a:buSzPts val="1800"/>
              <a:buFont typeface="Barlow Semi Condensed SemiBold"/>
              <a:buNone/>
              <a:defRPr sz="1800">
                <a:solidFill>
                  <a:schemeClr val="lt1"/>
                </a:solidFill>
                <a:latin typeface="Barlow Semi Condensed SemiBold"/>
                <a:ea typeface="Barlow Semi Condensed SemiBold"/>
                <a:cs typeface="Barlow Semi Condensed SemiBold"/>
                <a:sym typeface="Barlow Semi Condensed SemiBold"/>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text 4">
  <p:cSld name="CUSTOM_19">
    <p:spTree>
      <p:nvGrpSpPr>
        <p:cNvPr id="1" name="Shape 86"/>
        <p:cNvGrpSpPr/>
        <p:nvPr/>
      </p:nvGrpSpPr>
      <p:grpSpPr>
        <a:xfrm>
          <a:off x="0" y="0"/>
          <a:ext cx="0" cy="0"/>
          <a:chOff x="0" y="0"/>
          <a:chExt cx="0" cy="0"/>
        </a:xfrm>
      </p:grpSpPr>
      <p:sp>
        <p:nvSpPr>
          <p:cNvPr id="87" name="Google Shape;87;p12"/>
          <p:cNvSpPr/>
          <p:nvPr/>
        </p:nvSpPr>
        <p:spPr>
          <a:xfrm flipH="1">
            <a:off x="0" y="1442475"/>
            <a:ext cx="9144000" cy="2258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2"/>
          <p:cNvSpPr txBox="1">
            <a:spLocks noGrp="1"/>
          </p:cNvSpPr>
          <p:nvPr>
            <p:ph type="ctrTitle"/>
          </p:nvPr>
        </p:nvSpPr>
        <p:spPr>
          <a:xfrm flipH="1">
            <a:off x="2638350" y="1728524"/>
            <a:ext cx="3867300" cy="6723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800"/>
              <a:buNone/>
              <a:defRPr>
                <a:solidFill>
                  <a:schemeClr val="lt1"/>
                </a:solidFill>
              </a:defRPr>
            </a:lvl1pPr>
            <a:lvl2pPr lvl="1" algn="ctr" rtl="0">
              <a:spcBef>
                <a:spcPts val="0"/>
              </a:spcBef>
              <a:spcAft>
                <a:spcPts val="0"/>
              </a:spcAft>
              <a:buClr>
                <a:schemeClr val="lt1"/>
              </a:buClr>
              <a:buSzPts val="1600"/>
              <a:buNone/>
              <a:defRPr sz="1600">
                <a:solidFill>
                  <a:schemeClr val="lt1"/>
                </a:solidFill>
              </a:defRPr>
            </a:lvl2pPr>
            <a:lvl3pPr lvl="2" algn="ctr" rtl="0">
              <a:spcBef>
                <a:spcPts val="0"/>
              </a:spcBef>
              <a:spcAft>
                <a:spcPts val="0"/>
              </a:spcAft>
              <a:buClr>
                <a:schemeClr val="lt1"/>
              </a:buClr>
              <a:buSzPts val="1600"/>
              <a:buNone/>
              <a:defRPr sz="1600">
                <a:solidFill>
                  <a:schemeClr val="lt1"/>
                </a:solidFill>
              </a:defRPr>
            </a:lvl3pPr>
            <a:lvl4pPr lvl="3" algn="ctr" rtl="0">
              <a:spcBef>
                <a:spcPts val="0"/>
              </a:spcBef>
              <a:spcAft>
                <a:spcPts val="0"/>
              </a:spcAft>
              <a:buClr>
                <a:schemeClr val="lt1"/>
              </a:buClr>
              <a:buSzPts val="1600"/>
              <a:buNone/>
              <a:defRPr sz="1600">
                <a:solidFill>
                  <a:schemeClr val="lt1"/>
                </a:solidFill>
              </a:defRPr>
            </a:lvl4pPr>
            <a:lvl5pPr lvl="4" algn="ctr" rtl="0">
              <a:spcBef>
                <a:spcPts val="0"/>
              </a:spcBef>
              <a:spcAft>
                <a:spcPts val="0"/>
              </a:spcAft>
              <a:buClr>
                <a:schemeClr val="lt1"/>
              </a:buClr>
              <a:buSzPts val="1600"/>
              <a:buNone/>
              <a:defRPr sz="1600">
                <a:solidFill>
                  <a:schemeClr val="lt1"/>
                </a:solidFill>
              </a:defRPr>
            </a:lvl5pPr>
            <a:lvl6pPr lvl="5" algn="ctr" rtl="0">
              <a:spcBef>
                <a:spcPts val="0"/>
              </a:spcBef>
              <a:spcAft>
                <a:spcPts val="0"/>
              </a:spcAft>
              <a:buClr>
                <a:schemeClr val="lt1"/>
              </a:buClr>
              <a:buSzPts val="1600"/>
              <a:buNone/>
              <a:defRPr sz="1600">
                <a:solidFill>
                  <a:schemeClr val="lt1"/>
                </a:solidFill>
              </a:defRPr>
            </a:lvl6pPr>
            <a:lvl7pPr lvl="6" algn="ctr" rtl="0">
              <a:spcBef>
                <a:spcPts val="0"/>
              </a:spcBef>
              <a:spcAft>
                <a:spcPts val="0"/>
              </a:spcAft>
              <a:buClr>
                <a:schemeClr val="lt1"/>
              </a:buClr>
              <a:buSzPts val="1600"/>
              <a:buNone/>
              <a:defRPr sz="1600">
                <a:solidFill>
                  <a:schemeClr val="lt1"/>
                </a:solidFill>
              </a:defRPr>
            </a:lvl7pPr>
            <a:lvl8pPr lvl="7" algn="ctr" rtl="0">
              <a:spcBef>
                <a:spcPts val="0"/>
              </a:spcBef>
              <a:spcAft>
                <a:spcPts val="0"/>
              </a:spcAft>
              <a:buClr>
                <a:schemeClr val="lt1"/>
              </a:buClr>
              <a:buSzPts val="1600"/>
              <a:buNone/>
              <a:defRPr sz="1600">
                <a:solidFill>
                  <a:schemeClr val="lt1"/>
                </a:solidFill>
              </a:defRPr>
            </a:lvl8pPr>
            <a:lvl9pPr lvl="8" algn="ctr" rtl="0">
              <a:spcBef>
                <a:spcPts val="0"/>
              </a:spcBef>
              <a:spcAft>
                <a:spcPts val="0"/>
              </a:spcAft>
              <a:buClr>
                <a:schemeClr val="lt1"/>
              </a:buClr>
              <a:buSzPts val="1600"/>
              <a:buNone/>
              <a:defRPr sz="1600">
                <a:solidFill>
                  <a:schemeClr val="lt1"/>
                </a:solidFill>
              </a:defRPr>
            </a:lvl9pPr>
          </a:lstStyle>
          <a:p>
            <a:endParaRPr/>
          </a:p>
        </p:txBody>
      </p:sp>
      <p:sp>
        <p:nvSpPr>
          <p:cNvPr id="89" name="Google Shape;89;p12"/>
          <p:cNvSpPr txBox="1">
            <a:spLocks noGrp="1"/>
          </p:cNvSpPr>
          <p:nvPr>
            <p:ph type="subTitle" idx="1"/>
          </p:nvPr>
        </p:nvSpPr>
        <p:spPr>
          <a:xfrm flipH="1">
            <a:off x="2638350" y="2400825"/>
            <a:ext cx="3867300" cy="1488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a:solidFill>
                  <a:schemeClr val="lt1"/>
                </a:solidFill>
              </a:defRPr>
            </a:lvl1pPr>
            <a:lvl2pPr lvl="1" algn="ctr" rtl="0">
              <a:lnSpc>
                <a:spcPct val="100000"/>
              </a:lnSpc>
              <a:spcBef>
                <a:spcPts val="0"/>
              </a:spcBef>
              <a:spcAft>
                <a:spcPts val="0"/>
              </a:spcAft>
              <a:buClr>
                <a:schemeClr val="lt1"/>
              </a:buClr>
              <a:buSzPts val="1200"/>
              <a:buNone/>
              <a:defRPr>
                <a:solidFill>
                  <a:schemeClr val="lt1"/>
                </a:solidFill>
              </a:defRPr>
            </a:lvl2pPr>
            <a:lvl3pPr lvl="2" algn="ctr" rtl="0">
              <a:lnSpc>
                <a:spcPct val="100000"/>
              </a:lnSpc>
              <a:spcBef>
                <a:spcPts val="0"/>
              </a:spcBef>
              <a:spcAft>
                <a:spcPts val="0"/>
              </a:spcAft>
              <a:buClr>
                <a:schemeClr val="lt1"/>
              </a:buClr>
              <a:buSzPts val="1200"/>
              <a:buNone/>
              <a:defRPr>
                <a:solidFill>
                  <a:schemeClr val="lt1"/>
                </a:solidFill>
              </a:defRPr>
            </a:lvl3pPr>
            <a:lvl4pPr lvl="3" algn="ctr" rtl="0">
              <a:lnSpc>
                <a:spcPct val="100000"/>
              </a:lnSpc>
              <a:spcBef>
                <a:spcPts val="0"/>
              </a:spcBef>
              <a:spcAft>
                <a:spcPts val="0"/>
              </a:spcAft>
              <a:buClr>
                <a:schemeClr val="lt1"/>
              </a:buClr>
              <a:buSzPts val="1200"/>
              <a:buNone/>
              <a:defRPr>
                <a:solidFill>
                  <a:schemeClr val="lt1"/>
                </a:solidFill>
              </a:defRPr>
            </a:lvl4pPr>
            <a:lvl5pPr lvl="4" algn="ctr" rtl="0">
              <a:lnSpc>
                <a:spcPct val="100000"/>
              </a:lnSpc>
              <a:spcBef>
                <a:spcPts val="0"/>
              </a:spcBef>
              <a:spcAft>
                <a:spcPts val="0"/>
              </a:spcAft>
              <a:buClr>
                <a:schemeClr val="lt1"/>
              </a:buClr>
              <a:buSzPts val="1200"/>
              <a:buNone/>
              <a:defRPr>
                <a:solidFill>
                  <a:schemeClr val="lt1"/>
                </a:solidFill>
              </a:defRPr>
            </a:lvl5pPr>
            <a:lvl6pPr lvl="5" algn="ctr" rtl="0">
              <a:lnSpc>
                <a:spcPct val="100000"/>
              </a:lnSpc>
              <a:spcBef>
                <a:spcPts val="0"/>
              </a:spcBef>
              <a:spcAft>
                <a:spcPts val="0"/>
              </a:spcAft>
              <a:buClr>
                <a:schemeClr val="lt1"/>
              </a:buClr>
              <a:buSzPts val="1200"/>
              <a:buNone/>
              <a:defRPr>
                <a:solidFill>
                  <a:schemeClr val="lt1"/>
                </a:solidFill>
              </a:defRPr>
            </a:lvl6pPr>
            <a:lvl7pPr lvl="6" algn="ctr" rtl="0">
              <a:lnSpc>
                <a:spcPct val="100000"/>
              </a:lnSpc>
              <a:spcBef>
                <a:spcPts val="0"/>
              </a:spcBef>
              <a:spcAft>
                <a:spcPts val="0"/>
              </a:spcAft>
              <a:buClr>
                <a:schemeClr val="lt1"/>
              </a:buClr>
              <a:buSzPts val="1200"/>
              <a:buNone/>
              <a:defRPr>
                <a:solidFill>
                  <a:schemeClr val="lt1"/>
                </a:solidFill>
              </a:defRPr>
            </a:lvl7pPr>
            <a:lvl8pPr lvl="7" algn="ctr" rtl="0">
              <a:lnSpc>
                <a:spcPct val="100000"/>
              </a:lnSpc>
              <a:spcBef>
                <a:spcPts val="0"/>
              </a:spcBef>
              <a:spcAft>
                <a:spcPts val="0"/>
              </a:spcAft>
              <a:buClr>
                <a:schemeClr val="lt1"/>
              </a:buClr>
              <a:buSzPts val="1200"/>
              <a:buNone/>
              <a:defRPr>
                <a:solidFill>
                  <a:schemeClr val="lt1"/>
                </a:solidFill>
              </a:defRPr>
            </a:lvl8pPr>
            <a:lvl9pPr lvl="8" algn="ctr" rtl="0">
              <a:lnSpc>
                <a:spcPct val="100000"/>
              </a:lnSpc>
              <a:spcBef>
                <a:spcPts val="0"/>
              </a:spcBef>
              <a:spcAft>
                <a:spcPts val="0"/>
              </a:spcAft>
              <a:buClr>
                <a:schemeClr val="lt1"/>
              </a:buClr>
              <a:buSzPts val="1200"/>
              <a:buNone/>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5">
  <p:cSld name="CUSTOM_11_1_2_1">
    <p:bg>
      <p:bgPr>
        <a:solidFill>
          <a:schemeClr val="lt1"/>
        </a:solidFill>
        <a:effectLst/>
      </p:bgPr>
    </p:bg>
    <p:spTree>
      <p:nvGrpSpPr>
        <p:cNvPr id="1" name="Shape 90"/>
        <p:cNvGrpSpPr/>
        <p:nvPr/>
      </p:nvGrpSpPr>
      <p:grpSpPr>
        <a:xfrm>
          <a:off x="0" y="0"/>
          <a:ext cx="0" cy="0"/>
          <a:chOff x="0" y="0"/>
          <a:chExt cx="0" cy="0"/>
        </a:xfrm>
      </p:grpSpPr>
      <p:sp>
        <p:nvSpPr>
          <p:cNvPr id="91" name="Google Shape;91;p13"/>
          <p:cNvSpPr/>
          <p:nvPr/>
        </p:nvSpPr>
        <p:spPr>
          <a:xfrm flipH="1">
            <a:off x="357025" y="312300"/>
            <a:ext cx="4072800" cy="4518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txBox="1">
            <a:spLocks noGrp="1"/>
          </p:cNvSpPr>
          <p:nvPr>
            <p:ph type="ctrTitle"/>
          </p:nvPr>
        </p:nvSpPr>
        <p:spPr>
          <a:xfrm flipH="1">
            <a:off x="723975" y="1404525"/>
            <a:ext cx="3616800" cy="13890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5600"/>
              <a:buNone/>
              <a:defRPr sz="5600">
                <a:solidFill>
                  <a:schemeClr val="lt1"/>
                </a:solidFill>
              </a:defRPr>
            </a:lvl1pPr>
            <a:lvl2pPr lvl="1" rtl="0">
              <a:spcBef>
                <a:spcPts val="0"/>
              </a:spcBef>
              <a:spcAft>
                <a:spcPts val="0"/>
              </a:spcAft>
              <a:buClr>
                <a:schemeClr val="lt1"/>
              </a:buClr>
              <a:buSzPts val="5200"/>
              <a:buNone/>
              <a:defRPr sz="5200">
                <a:solidFill>
                  <a:schemeClr val="lt1"/>
                </a:solidFill>
              </a:defRPr>
            </a:lvl2pPr>
            <a:lvl3pPr lvl="2" rtl="0">
              <a:spcBef>
                <a:spcPts val="0"/>
              </a:spcBef>
              <a:spcAft>
                <a:spcPts val="0"/>
              </a:spcAft>
              <a:buClr>
                <a:schemeClr val="lt1"/>
              </a:buClr>
              <a:buSzPts val="5200"/>
              <a:buNone/>
              <a:defRPr sz="5200">
                <a:solidFill>
                  <a:schemeClr val="lt1"/>
                </a:solidFill>
              </a:defRPr>
            </a:lvl3pPr>
            <a:lvl4pPr lvl="3" rtl="0">
              <a:spcBef>
                <a:spcPts val="0"/>
              </a:spcBef>
              <a:spcAft>
                <a:spcPts val="0"/>
              </a:spcAft>
              <a:buClr>
                <a:schemeClr val="lt1"/>
              </a:buClr>
              <a:buSzPts val="5200"/>
              <a:buNone/>
              <a:defRPr sz="5200">
                <a:solidFill>
                  <a:schemeClr val="lt1"/>
                </a:solidFill>
              </a:defRPr>
            </a:lvl4pPr>
            <a:lvl5pPr lvl="4" rtl="0">
              <a:spcBef>
                <a:spcPts val="0"/>
              </a:spcBef>
              <a:spcAft>
                <a:spcPts val="0"/>
              </a:spcAft>
              <a:buClr>
                <a:schemeClr val="lt1"/>
              </a:buClr>
              <a:buSzPts val="5200"/>
              <a:buNone/>
              <a:defRPr sz="5200">
                <a:solidFill>
                  <a:schemeClr val="lt1"/>
                </a:solidFill>
              </a:defRPr>
            </a:lvl5pPr>
            <a:lvl6pPr lvl="5" rtl="0">
              <a:spcBef>
                <a:spcPts val="0"/>
              </a:spcBef>
              <a:spcAft>
                <a:spcPts val="0"/>
              </a:spcAft>
              <a:buClr>
                <a:schemeClr val="lt1"/>
              </a:buClr>
              <a:buSzPts val="5200"/>
              <a:buNone/>
              <a:defRPr sz="5200">
                <a:solidFill>
                  <a:schemeClr val="lt1"/>
                </a:solidFill>
              </a:defRPr>
            </a:lvl6pPr>
            <a:lvl7pPr lvl="6" rtl="0">
              <a:spcBef>
                <a:spcPts val="0"/>
              </a:spcBef>
              <a:spcAft>
                <a:spcPts val="0"/>
              </a:spcAft>
              <a:buClr>
                <a:schemeClr val="lt1"/>
              </a:buClr>
              <a:buSzPts val="5200"/>
              <a:buNone/>
              <a:defRPr sz="5200">
                <a:solidFill>
                  <a:schemeClr val="lt1"/>
                </a:solidFill>
              </a:defRPr>
            </a:lvl7pPr>
            <a:lvl8pPr lvl="7" rtl="0">
              <a:spcBef>
                <a:spcPts val="0"/>
              </a:spcBef>
              <a:spcAft>
                <a:spcPts val="0"/>
              </a:spcAft>
              <a:buClr>
                <a:schemeClr val="lt1"/>
              </a:buClr>
              <a:buSzPts val="5200"/>
              <a:buNone/>
              <a:defRPr sz="5200">
                <a:solidFill>
                  <a:schemeClr val="lt1"/>
                </a:solidFill>
              </a:defRPr>
            </a:lvl8pPr>
            <a:lvl9pPr lvl="8" rtl="0">
              <a:spcBef>
                <a:spcPts val="0"/>
              </a:spcBef>
              <a:spcAft>
                <a:spcPts val="0"/>
              </a:spcAft>
              <a:buClr>
                <a:schemeClr val="lt1"/>
              </a:buClr>
              <a:buSzPts val="5200"/>
              <a:buNone/>
              <a:defRPr sz="5200">
                <a:solidFill>
                  <a:schemeClr val="lt1"/>
                </a:solidFill>
              </a:defRPr>
            </a:lvl9pPr>
          </a:lstStyle>
          <a:p>
            <a:endParaRPr/>
          </a:p>
        </p:txBody>
      </p:sp>
      <p:sp>
        <p:nvSpPr>
          <p:cNvPr id="93" name="Google Shape;93;p13"/>
          <p:cNvSpPr txBox="1">
            <a:spLocks noGrp="1"/>
          </p:cNvSpPr>
          <p:nvPr>
            <p:ph type="subTitle" idx="1"/>
          </p:nvPr>
        </p:nvSpPr>
        <p:spPr>
          <a:xfrm flipH="1">
            <a:off x="724025" y="3223725"/>
            <a:ext cx="2952600" cy="717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chemeClr val="lt1"/>
              </a:buClr>
              <a:buSzPts val="1200"/>
              <a:buNone/>
              <a:defRPr>
                <a:solidFill>
                  <a:schemeClr val="lt1"/>
                </a:solidFill>
              </a:defRPr>
            </a:lvl1pPr>
            <a:lvl2pPr lvl="1" rtl="0">
              <a:lnSpc>
                <a:spcPct val="100000"/>
              </a:lnSpc>
              <a:spcBef>
                <a:spcPts val="0"/>
              </a:spcBef>
              <a:spcAft>
                <a:spcPts val="0"/>
              </a:spcAft>
              <a:buClr>
                <a:schemeClr val="lt1"/>
              </a:buClr>
              <a:buSzPts val="2800"/>
              <a:buNone/>
              <a:defRPr sz="2800">
                <a:solidFill>
                  <a:schemeClr val="lt1"/>
                </a:solidFill>
              </a:defRPr>
            </a:lvl2pPr>
            <a:lvl3pPr lvl="2" rtl="0">
              <a:lnSpc>
                <a:spcPct val="100000"/>
              </a:lnSpc>
              <a:spcBef>
                <a:spcPts val="0"/>
              </a:spcBef>
              <a:spcAft>
                <a:spcPts val="0"/>
              </a:spcAft>
              <a:buClr>
                <a:schemeClr val="lt1"/>
              </a:buClr>
              <a:buSzPts val="2800"/>
              <a:buNone/>
              <a:defRPr sz="2800">
                <a:solidFill>
                  <a:schemeClr val="lt1"/>
                </a:solidFill>
              </a:defRPr>
            </a:lvl3pPr>
            <a:lvl4pPr lvl="3" rtl="0">
              <a:lnSpc>
                <a:spcPct val="100000"/>
              </a:lnSpc>
              <a:spcBef>
                <a:spcPts val="0"/>
              </a:spcBef>
              <a:spcAft>
                <a:spcPts val="0"/>
              </a:spcAft>
              <a:buClr>
                <a:schemeClr val="lt1"/>
              </a:buClr>
              <a:buSzPts val="2800"/>
              <a:buNone/>
              <a:defRPr sz="2800">
                <a:solidFill>
                  <a:schemeClr val="lt1"/>
                </a:solidFill>
              </a:defRPr>
            </a:lvl4pPr>
            <a:lvl5pPr lvl="4" rtl="0">
              <a:lnSpc>
                <a:spcPct val="100000"/>
              </a:lnSpc>
              <a:spcBef>
                <a:spcPts val="0"/>
              </a:spcBef>
              <a:spcAft>
                <a:spcPts val="0"/>
              </a:spcAft>
              <a:buClr>
                <a:schemeClr val="lt1"/>
              </a:buClr>
              <a:buSzPts val="2800"/>
              <a:buNone/>
              <a:defRPr sz="2800">
                <a:solidFill>
                  <a:schemeClr val="lt1"/>
                </a:solidFill>
              </a:defRPr>
            </a:lvl5pPr>
            <a:lvl6pPr lvl="5" rtl="0">
              <a:lnSpc>
                <a:spcPct val="100000"/>
              </a:lnSpc>
              <a:spcBef>
                <a:spcPts val="0"/>
              </a:spcBef>
              <a:spcAft>
                <a:spcPts val="0"/>
              </a:spcAft>
              <a:buClr>
                <a:schemeClr val="lt1"/>
              </a:buClr>
              <a:buSzPts val="2800"/>
              <a:buNone/>
              <a:defRPr sz="2800">
                <a:solidFill>
                  <a:schemeClr val="lt1"/>
                </a:solidFill>
              </a:defRPr>
            </a:lvl6pPr>
            <a:lvl7pPr lvl="6" rtl="0">
              <a:lnSpc>
                <a:spcPct val="100000"/>
              </a:lnSpc>
              <a:spcBef>
                <a:spcPts val="0"/>
              </a:spcBef>
              <a:spcAft>
                <a:spcPts val="0"/>
              </a:spcAft>
              <a:buClr>
                <a:schemeClr val="lt1"/>
              </a:buClr>
              <a:buSzPts val="2800"/>
              <a:buNone/>
              <a:defRPr sz="2800">
                <a:solidFill>
                  <a:schemeClr val="lt1"/>
                </a:solidFill>
              </a:defRPr>
            </a:lvl7pPr>
            <a:lvl8pPr lvl="7" rtl="0">
              <a:lnSpc>
                <a:spcPct val="100000"/>
              </a:lnSpc>
              <a:spcBef>
                <a:spcPts val="0"/>
              </a:spcBef>
              <a:spcAft>
                <a:spcPts val="0"/>
              </a:spcAft>
              <a:buClr>
                <a:schemeClr val="lt1"/>
              </a:buClr>
              <a:buSzPts val="2800"/>
              <a:buNone/>
              <a:defRPr sz="2800">
                <a:solidFill>
                  <a:schemeClr val="lt1"/>
                </a:solidFill>
              </a:defRPr>
            </a:lvl8pPr>
            <a:lvl9pPr lvl="8" rtl="0">
              <a:lnSpc>
                <a:spcPct val="100000"/>
              </a:lnSpc>
              <a:spcBef>
                <a:spcPts val="0"/>
              </a:spcBef>
              <a:spcAft>
                <a:spcPts val="0"/>
              </a:spcAft>
              <a:buClr>
                <a:schemeClr val="lt1"/>
              </a:buClr>
              <a:buSzPts val="2800"/>
              <a:buNone/>
              <a:defRPr sz="280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slide 2">
  <p:cSld name="BLANK_1">
    <p:bg>
      <p:bgPr>
        <a:solidFill>
          <a:schemeClr val="lt1"/>
        </a:solidFill>
        <a:effectLst/>
      </p:bgPr>
    </p:bg>
    <p:spTree>
      <p:nvGrpSpPr>
        <p:cNvPr id="1" name="Shape 10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102"/>
        <p:cNvGrpSpPr/>
        <p:nvPr/>
      </p:nvGrpSpPr>
      <p:grpSpPr>
        <a:xfrm>
          <a:off x="0" y="0"/>
          <a:ext cx="0" cy="0"/>
          <a:chOff x="0" y="0"/>
          <a:chExt cx="0" cy="0"/>
        </a:xfrm>
      </p:grpSpPr>
    </p:spTree>
    <p:extLst>
      <p:ext uri="{BB962C8B-B14F-4D97-AF65-F5344CB8AC3E}">
        <p14:creationId xmlns:p14="http://schemas.microsoft.com/office/powerpoint/2010/main" val="34342604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2800"/>
              <a:buFont typeface="Barlow Semi Condensed SemiBold"/>
              <a:buNone/>
              <a:defRPr sz="2800">
                <a:solidFill>
                  <a:schemeClr val="dk2"/>
                </a:solidFill>
                <a:latin typeface="Barlow Semi Condensed SemiBold"/>
                <a:ea typeface="Barlow Semi Condensed SemiBold"/>
                <a:cs typeface="Barlow Semi Condensed SemiBold"/>
                <a:sym typeface="Barlow Semi Condensed SemiBold"/>
              </a:defRPr>
            </a:lvl1pPr>
            <a:lvl2pPr lvl="1" rtl="0">
              <a:spcBef>
                <a:spcPts val="0"/>
              </a:spcBef>
              <a:spcAft>
                <a:spcPts val="0"/>
              </a:spcAft>
              <a:buClr>
                <a:schemeClr val="dk2"/>
              </a:buClr>
              <a:buSzPts val="2800"/>
              <a:buFont typeface="Barlow Semi Condensed SemiBold"/>
              <a:buNone/>
              <a:defRPr sz="2800">
                <a:solidFill>
                  <a:schemeClr val="dk2"/>
                </a:solidFill>
                <a:latin typeface="Barlow Semi Condensed SemiBold"/>
                <a:ea typeface="Barlow Semi Condensed SemiBold"/>
                <a:cs typeface="Barlow Semi Condensed SemiBold"/>
                <a:sym typeface="Barlow Semi Condensed SemiBold"/>
              </a:defRPr>
            </a:lvl2pPr>
            <a:lvl3pPr lvl="2" rtl="0">
              <a:spcBef>
                <a:spcPts val="0"/>
              </a:spcBef>
              <a:spcAft>
                <a:spcPts val="0"/>
              </a:spcAft>
              <a:buClr>
                <a:schemeClr val="dk2"/>
              </a:buClr>
              <a:buSzPts val="2800"/>
              <a:buFont typeface="Barlow Semi Condensed SemiBold"/>
              <a:buNone/>
              <a:defRPr sz="2800">
                <a:solidFill>
                  <a:schemeClr val="dk2"/>
                </a:solidFill>
                <a:latin typeface="Barlow Semi Condensed SemiBold"/>
                <a:ea typeface="Barlow Semi Condensed SemiBold"/>
                <a:cs typeface="Barlow Semi Condensed SemiBold"/>
                <a:sym typeface="Barlow Semi Condensed SemiBold"/>
              </a:defRPr>
            </a:lvl3pPr>
            <a:lvl4pPr lvl="3" rtl="0">
              <a:spcBef>
                <a:spcPts val="0"/>
              </a:spcBef>
              <a:spcAft>
                <a:spcPts val="0"/>
              </a:spcAft>
              <a:buClr>
                <a:schemeClr val="dk2"/>
              </a:buClr>
              <a:buSzPts val="2800"/>
              <a:buFont typeface="Barlow Semi Condensed SemiBold"/>
              <a:buNone/>
              <a:defRPr sz="2800">
                <a:solidFill>
                  <a:schemeClr val="dk2"/>
                </a:solidFill>
                <a:latin typeface="Barlow Semi Condensed SemiBold"/>
                <a:ea typeface="Barlow Semi Condensed SemiBold"/>
                <a:cs typeface="Barlow Semi Condensed SemiBold"/>
                <a:sym typeface="Barlow Semi Condensed SemiBold"/>
              </a:defRPr>
            </a:lvl4pPr>
            <a:lvl5pPr lvl="4" rtl="0">
              <a:spcBef>
                <a:spcPts val="0"/>
              </a:spcBef>
              <a:spcAft>
                <a:spcPts val="0"/>
              </a:spcAft>
              <a:buClr>
                <a:schemeClr val="dk2"/>
              </a:buClr>
              <a:buSzPts val="2800"/>
              <a:buFont typeface="Barlow Semi Condensed SemiBold"/>
              <a:buNone/>
              <a:defRPr sz="2800">
                <a:solidFill>
                  <a:schemeClr val="dk2"/>
                </a:solidFill>
                <a:latin typeface="Barlow Semi Condensed SemiBold"/>
                <a:ea typeface="Barlow Semi Condensed SemiBold"/>
                <a:cs typeface="Barlow Semi Condensed SemiBold"/>
                <a:sym typeface="Barlow Semi Condensed SemiBold"/>
              </a:defRPr>
            </a:lvl5pPr>
            <a:lvl6pPr lvl="5" rtl="0">
              <a:spcBef>
                <a:spcPts val="0"/>
              </a:spcBef>
              <a:spcAft>
                <a:spcPts val="0"/>
              </a:spcAft>
              <a:buClr>
                <a:schemeClr val="dk2"/>
              </a:buClr>
              <a:buSzPts val="2800"/>
              <a:buFont typeface="Barlow Semi Condensed SemiBold"/>
              <a:buNone/>
              <a:defRPr sz="2800">
                <a:solidFill>
                  <a:schemeClr val="dk2"/>
                </a:solidFill>
                <a:latin typeface="Barlow Semi Condensed SemiBold"/>
                <a:ea typeface="Barlow Semi Condensed SemiBold"/>
                <a:cs typeface="Barlow Semi Condensed SemiBold"/>
                <a:sym typeface="Barlow Semi Condensed SemiBold"/>
              </a:defRPr>
            </a:lvl6pPr>
            <a:lvl7pPr lvl="6" rtl="0">
              <a:spcBef>
                <a:spcPts val="0"/>
              </a:spcBef>
              <a:spcAft>
                <a:spcPts val="0"/>
              </a:spcAft>
              <a:buClr>
                <a:schemeClr val="dk2"/>
              </a:buClr>
              <a:buSzPts val="2800"/>
              <a:buFont typeface="Barlow Semi Condensed SemiBold"/>
              <a:buNone/>
              <a:defRPr sz="2800">
                <a:solidFill>
                  <a:schemeClr val="dk2"/>
                </a:solidFill>
                <a:latin typeface="Barlow Semi Condensed SemiBold"/>
                <a:ea typeface="Barlow Semi Condensed SemiBold"/>
                <a:cs typeface="Barlow Semi Condensed SemiBold"/>
                <a:sym typeface="Barlow Semi Condensed SemiBold"/>
              </a:defRPr>
            </a:lvl7pPr>
            <a:lvl8pPr lvl="7" rtl="0">
              <a:spcBef>
                <a:spcPts val="0"/>
              </a:spcBef>
              <a:spcAft>
                <a:spcPts val="0"/>
              </a:spcAft>
              <a:buClr>
                <a:schemeClr val="dk2"/>
              </a:buClr>
              <a:buSzPts val="2800"/>
              <a:buFont typeface="Barlow Semi Condensed SemiBold"/>
              <a:buNone/>
              <a:defRPr sz="2800">
                <a:solidFill>
                  <a:schemeClr val="dk2"/>
                </a:solidFill>
                <a:latin typeface="Barlow Semi Condensed SemiBold"/>
                <a:ea typeface="Barlow Semi Condensed SemiBold"/>
                <a:cs typeface="Barlow Semi Condensed SemiBold"/>
                <a:sym typeface="Barlow Semi Condensed SemiBold"/>
              </a:defRPr>
            </a:lvl8pPr>
            <a:lvl9pPr lvl="8" rtl="0">
              <a:spcBef>
                <a:spcPts val="0"/>
              </a:spcBef>
              <a:spcAft>
                <a:spcPts val="0"/>
              </a:spcAft>
              <a:buClr>
                <a:schemeClr val="dk2"/>
              </a:buClr>
              <a:buSzPts val="2800"/>
              <a:buFont typeface="Barlow Semi Condensed SemiBold"/>
              <a:buNone/>
              <a:defRPr sz="2800">
                <a:solidFill>
                  <a:schemeClr val="dk2"/>
                </a:solidFill>
                <a:latin typeface="Barlow Semi Condensed SemiBold"/>
                <a:ea typeface="Barlow Semi Condensed SemiBold"/>
                <a:cs typeface="Barlow Semi Condensed SemiBold"/>
                <a:sym typeface="Barlow Semi Condensed SemiBo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2"/>
              </a:buClr>
              <a:buSzPts val="1200"/>
              <a:buFont typeface="Saira Condensed"/>
              <a:buChar char="●"/>
              <a:defRPr sz="1200">
                <a:solidFill>
                  <a:schemeClr val="dk2"/>
                </a:solidFill>
                <a:latin typeface="Saira Condensed"/>
                <a:ea typeface="Saira Condensed"/>
                <a:cs typeface="Saira Condensed"/>
                <a:sym typeface="Saira Condensed"/>
              </a:defRPr>
            </a:lvl1pPr>
            <a:lvl2pPr marL="914400" lvl="1" indent="-304800" rtl="0">
              <a:lnSpc>
                <a:spcPct val="115000"/>
              </a:lnSpc>
              <a:spcBef>
                <a:spcPts val="1600"/>
              </a:spcBef>
              <a:spcAft>
                <a:spcPts val="0"/>
              </a:spcAft>
              <a:buClr>
                <a:schemeClr val="dk2"/>
              </a:buClr>
              <a:buSzPts val="1200"/>
              <a:buFont typeface="Saira Condensed"/>
              <a:buChar char="○"/>
              <a:defRPr sz="1200">
                <a:solidFill>
                  <a:schemeClr val="dk2"/>
                </a:solidFill>
                <a:latin typeface="Saira Condensed"/>
                <a:ea typeface="Saira Condensed"/>
                <a:cs typeface="Saira Condensed"/>
                <a:sym typeface="Saira Condensed"/>
              </a:defRPr>
            </a:lvl2pPr>
            <a:lvl3pPr marL="1371600" lvl="2" indent="-304800" rtl="0">
              <a:lnSpc>
                <a:spcPct val="115000"/>
              </a:lnSpc>
              <a:spcBef>
                <a:spcPts val="1600"/>
              </a:spcBef>
              <a:spcAft>
                <a:spcPts val="0"/>
              </a:spcAft>
              <a:buClr>
                <a:schemeClr val="dk2"/>
              </a:buClr>
              <a:buSzPts val="1200"/>
              <a:buFont typeface="Saira Condensed"/>
              <a:buChar char="■"/>
              <a:defRPr sz="1200">
                <a:solidFill>
                  <a:schemeClr val="dk2"/>
                </a:solidFill>
                <a:latin typeface="Saira Condensed"/>
                <a:ea typeface="Saira Condensed"/>
                <a:cs typeface="Saira Condensed"/>
                <a:sym typeface="Saira Condensed"/>
              </a:defRPr>
            </a:lvl3pPr>
            <a:lvl4pPr marL="1828800" lvl="3" indent="-304800" rtl="0">
              <a:lnSpc>
                <a:spcPct val="115000"/>
              </a:lnSpc>
              <a:spcBef>
                <a:spcPts val="1600"/>
              </a:spcBef>
              <a:spcAft>
                <a:spcPts val="0"/>
              </a:spcAft>
              <a:buClr>
                <a:schemeClr val="dk2"/>
              </a:buClr>
              <a:buSzPts val="1200"/>
              <a:buFont typeface="Saira Condensed"/>
              <a:buChar char="●"/>
              <a:defRPr sz="1200">
                <a:solidFill>
                  <a:schemeClr val="dk2"/>
                </a:solidFill>
                <a:latin typeface="Saira Condensed"/>
                <a:ea typeface="Saira Condensed"/>
                <a:cs typeface="Saira Condensed"/>
                <a:sym typeface="Saira Condensed"/>
              </a:defRPr>
            </a:lvl4pPr>
            <a:lvl5pPr marL="2286000" lvl="4" indent="-304800" rtl="0">
              <a:lnSpc>
                <a:spcPct val="115000"/>
              </a:lnSpc>
              <a:spcBef>
                <a:spcPts val="1600"/>
              </a:spcBef>
              <a:spcAft>
                <a:spcPts val="0"/>
              </a:spcAft>
              <a:buClr>
                <a:schemeClr val="dk2"/>
              </a:buClr>
              <a:buSzPts val="1200"/>
              <a:buFont typeface="Saira Condensed"/>
              <a:buChar char="○"/>
              <a:defRPr sz="1200">
                <a:solidFill>
                  <a:schemeClr val="dk2"/>
                </a:solidFill>
                <a:latin typeface="Saira Condensed"/>
                <a:ea typeface="Saira Condensed"/>
                <a:cs typeface="Saira Condensed"/>
                <a:sym typeface="Saira Condensed"/>
              </a:defRPr>
            </a:lvl5pPr>
            <a:lvl6pPr marL="2743200" lvl="5" indent="-304800" rtl="0">
              <a:lnSpc>
                <a:spcPct val="115000"/>
              </a:lnSpc>
              <a:spcBef>
                <a:spcPts val="1600"/>
              </a:spcBef>
              <a:spcAft>
                <a:spcPts val="0"/>
              </a:spcAft>
              <a:buClr>
                <a:schemeClr val="dk2"/>
              </a:buClr>
              <a:buSzPts val="1200"/>
              <a:buFont typeface="Saira Condensed"/>
              <a:buChar char="■"/>
              <a:defRPr sz="1200">
                <a:solidFill>
                  <a:schemeClr val="dk2"/>
                </a:solidFill>
                <a:latin typeface="Saira Condensed"/>
                <a:ea typeface="Saira Condensed"/>
                <a:cs typeface="Saira Condensed"/>
                <a:sym typeface="Saira Condensed"/>
              </a:defRPr>
            </a:lvl6pPr>
            <a:lvl7pPr marL="3200400" lvl="6" indent="-304800" rtl="0">
              <a:lnSpc>
                <a:spcPct val="115000"/>
              </a:lnSpc>
              <a:spcBef>
                <a:spcPts val="1600"/>
              </a:spcBef>
              <a:spcAft>
                <a:spcPts val="0"/>
              </a:spcAft>
              <a:buClr>
                <a:schemeClr val="dk2"/>
              </a:buClr>
              <a:buSzPts val="1200"/>
              <a:buFont typeface="Saira Condensed"/>
              <a:buChar char="●"/>
              <a:defRPr sz="1200">
                <a:solidFill>
                  <a:schemeClr val="dk2"/>
                </a:solidFill>
                <a:latin typeface="Saira Condensed"/>
                <a:ea typeface="Saira Condensed"/>
                <a:cs typeface="Saira Condensed"/>
                <a:sym typeface="Saira Condensed"/>
              </a:defRPr>
            </a:lvl7pPr>
            <a:lvl8pPr marL="3657600" lvl="7" indent="-304800" rtl="0">
              <a:lnSpc>
                <a:spcPct val="115000"/>
              </a:lnSpc>
              <a:spcBef>
                <a:spcPts val="1600"/>
              </a:spcBef>
              <a:spcAft>
                <a:spcPts val="0"/>
              </a:spcAft>
              <a:buClr>
                <a:schemeClr val="dk2"/>
              </a:buClr>
              <a:buSzPts val="1200"/>
              <a:buFont typeface="Saira Condensed"/>
              <a:buChar char="○"/>
              <a:defRPr sz="1200">
                <a:solidFill>
                  <a:schemeClr val="dk2"/>
                </a:solidFill>
                <a:latin typeface="Saira Condensed"/>
                <a:ea typeface="Saira Condensed"/>
                <a:cs typeface="Saira Condensed"/>
                <a:sym typeface="Saira Condensed"/>
              </a:defRPr>
            </a:lvl8pPr>
            <a:lvl9pPr marL="4114800" lvl="8" indent="-304800" rtl="0">
              <a:lnSpc>
                <a:spcPct val="115000"/>
              </a:lnSpc>
              <a:spcBef>
                <a:spcPts val="1600"/>
              </a:spcBef>
              <a:spcAft>
                <a:spcPts val="1600"/>
              </a:spcAft>
              <a:buClr>
                <a:schemeClr val="dk2"/>
              </a:buClr>
              <a:buSzPts val="1200"/>
              <a:buFont typeface="Saira Condensed"/>
              <a:buChar char="■"/>
              <a:defRPr sz="1200">
                <a:solidFill>
                  <a:schemeClr val="dk2"/>
                </a:solidFill>
                <a:latin typeface="Saira Condensed"/>
                <a:ea typeface="Saira Condensed"/>
                <a:cs typeface="Saira Condensed"/>
                <a:sym typeface="Saira Condensed"/>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8" r:id="rId3"/>
    <p:sldLayoutId id="2147483659" r:id="rId4"/>
    <p:sldLayoutId id="2147483663" r:id="rId5"/>
    <p:sldLayoutId id="2147483669"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sciencenewsforstudents.org/article/explainer-what-vaccine" TargetMode="External"/><Relationship Id="rId2" Type="http://schemas.openxmlformats.org/officeDocument/2006/relationships/image" Target="../media/image12.jpeg"/><Relationship Id="rId1" Type="http://schemas.openxmlformats.org/officeDocument/2006/relationships/slideLayout" Target="../slideLayouts/slideLayout6.xml"/><Relationship Id="rId6" Type="http://schemas.openxmlformats.org/officeDocument/2006/relationships/hyperlink" Target="https://www.nhs.uk/conditions/vaccinations/why-vaccination-is-safe-and-important/" TargetMode="External"/><Relationship Id="rId5" Type="http://schemas.openxmlformats.org/officeDocument/2006/relationships/hyperlink" Target="https://www.publichealth.org/public-awareness/understanding-vaccines/vaccines-work/" TargetMode="External"/><Relationship Id="rId4" Type="http://schemas.openxmlformats.org/officeDocument/2006/relationships/hyperlink" Target="https://www.hhs.gov/immunization/basics/types/index.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mmunizations | Vermont Department of Health">
            <a:extLst>
              <a:ext uri="{FF2B5EF4-FFF2-40B4-BE49-F238E27FC236}">
                <a16:creationId xmlns:a16="http://schemas.microsoft.com/office/drawing/2014/main" xmlns="" id="{00D9C1CA-CB76-46D7-B6A7-7A47D8396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pic>
        <p:nvPicPr>
          <p:cNvPr id="3" name="صورة 6">
            <a:extLst>
              <a:ext uri="{FF2B5EF4-FFF2-40B4-BE49-F238E27FC236}">
                <a16:creationId xmlns:a16="http://schemas.microsoft.com/office/drawing/2014/main" xmlns="" id="{DE28956F-49A6-422E-9818-C1D2975697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237" y="-2694"/>
            <a:ext cx="1441763" cy="1027958"/>
          </a:xfrm>
          <a:prstGeom prst="rect">
            <a:avLst/>
          </a:prstGeom>
        </p:spPr>
      </p:pic>
      <p:pic>
        <p:nvPicPr>
          <p:cNvPr id="4" name="صورة 7">
            <a:extLst>
              <a:ext uri="{FF2B5EF4-FFF2-40B4-BE49-F238E27FC236}">
                <a16:creationId xmlns:a16="http://schemas.microsoft.com/office/drawing/2014/main" xmlns="" id="{D9C25682-D6D0-4509-9DAB-249A912322C1}"/>
              </a:ext>
            </a:extLst>
          </p:cNvPr>
          <p:cNvPicPr>
            <a:picLocks noChangeAspect="1"/>
          </p:cNvPicPr>
          <p:nvPr/>
        </p:nvPicPr>
        <p:blipFill>
          <a:blip r:embed="rId4">
            <a:biLevel thresh="75000"/>
            <a:extLst>
              <a:ext uri="{BEBA8EAE-BF5A-486C-A8C5-ECC9F3942E4B}">
                <a14:imgProps xmlns:a14="http://schemas.microsoft.com/office/drawing/2010/main">
                  <a14:imgLayer r:embed="rId5">
                    <a14:imgEffect>
                      <a14:colorTemperature colorTemp="8100"/>
                    </a14:imgEffect>
                  </a14:imgLayer>
                </a14:imgProps>
              </a:ext>
              <a:ext uri="{28A0092B-C50C-407E-A947-70E740481C1C}">
                <a14:useLocalDpi xmlns:a14="http://schemas.microsoft.com/office/drawing/2010/main" val="0"/>
              </a:ext>
            </a:extLst>
          </a:blip>
          <a:stretch>
            <a:fillRect/>
          </a:stretch>
        </p:blipFill>
        <p:spPr>
          <a:xfrm>
            <a:off x="0" y="114653"/>
            <a:ext cx="1388517" cy="1091915"/>
          </a:xfrm>
          <a:prstGeom prst="rect">
            <a:avLst/>
          </a:prstGeom>
          <a:noFill/>
          <a:ln>
            <a:noFill/>
          </a:ln>
        </p:spPr>
      </p:pic>
      <p:sp>
        <p:nvSpPr>
          <p:cNvPr id="5" name="شكل بيضاوي 3">
            <a:extLst>
              <a:ext uri="{FF2B5EF4-FFF2-40B4-BE49-F238E27FC236}">
                <a16:creationId xmlns:a16="http://schemas.microsoft.com/office/drawing/2014/main" xmlns="" id="{43BA4D6B-BCB4-4670-ABB4-6C7B737CC1C1}"/>
              </a:ext>
            </a:extLst>
          </p:cNvPr>
          <p:cNvSpPr/>
          <p:nvPr/>
        </p:nvSpPr>
        <p:spPr>
          <a:xfrm>
            <a:off x="-658398" y="2239970"/>
            <a:ext cx="4432495" cy="3428619"/>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dirty="0">
              <a:solidFill>
                <a:schemeClr val="tx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xmlns="" id="{BF5D53B5-1BB9-4564-A495-F59DBEC26478}"/>
              </a:ext>
            </a:extLst>
          </p:cNvPr>
          <p:cNvSpPr txBox="1"/>
          <p:nvPr/>
        </p:nvSpPr>
        <p:spPr>
          <a:xfrm>
            <a:off x="81817" y="2738652"/>
            <a:ext cx="2952063" cy="1415772"/>
          </a:xfrm>
          <a:prstGeom prst="rect">
            <a:avLst/>
          </a:prstGeom>
          <a:noFill/>
        </p:spPr>
        <p:txBody>
          <a:bodyPr wrap="square" rtlCol="1">
            <a:spAutoFit/>
          </a:bodyPr>
          <a:lstStyle/>
          <a:p>
            <a:pPr algn="ctr"/>
            <a:r>
              <a:rPr lang="en-US" sz="3600" b="1" dirty="0">
                <a:solidFill>
                  <a:schemeClr val="tx1"/>
                </a:solidFill>
                <a:latin typeface="Times New Roman" panose="02020603050405020304" pitchFamily="18" charset="0"/>
                <a:cs typeface="Times New Roman" panose="02020603050405020304" pitchFamily="18" charset="0"/>
              </a:rPr>
              <a:t>Immunization Vaccines</a:t>
            </a:r>
            <a:endParaRPr lang="ar-SA" sz="3600" b="1" dirty="0">
              <a:solidFill>
                <a:schemeClr val="tx1"/>
              </a:solidFill>
              <a:latin typeface="Times New Roman" panose="02020603050405020304" pitchFamily="18" charset="0"/>
              <a:cs typeface="Times New Roman" panose="02020603050405020304" pitchFamily="18" charset="0"/>
            </a:endParaRPr>
          </a:p>
          <a:p>
            <a:endParaRPr lang="ar-SA" dirty="0"/>
          </a:p>
        </p:txBody>
      </p:sp>
      <p:sp>
        <p:nvSpPr>
          <p:cNvPr id="7" name="مربع نص 5">
            <a:extLst>
              <a:ext uri="{FF2B5EF4-FFF2-40B4-BE49-F238E27FC236}">
                <a16:creationId xmlns:a16="http://schemas.microsoft.com/office/drawing/2014/main" xmlns="" id="{7203D2DD-6D98-4C0A-BBE8-BBC2F844968F}"/>
              </a:ext>
            </a:extLst>
          </p:cNvPr>
          <p:cNvSpPr txBox="1"/>
          <p:nvPr/>
        </p:nvSpPr>
        <p:spPr>
          <a:xfrm>
            <a:off x="81817" y="4021050"/>
            <a:ext cx="3178530" cy="923330"/>
          </a:xfrm>
          <a:prstGeom prst="rect">
            <a:avLst/>
          </a:prstGeom>
          <a:noFill/>
        </p:spPr>
        <p:txBody>
          <a:bodyPr wrap="square" rtlCol="1">
            <a:spAutoFit/>
          </a:bodyPr>
          <a:lstStyle/>
          <a:p>
            <a:r>
              <a:rPr lang="en-US" sz="1800" dirty="0">
                <a:latin typeface="Times New Roman" panose="02020603050405020304" pitchFamily="18" charset="0"/>
                <a:cs typeface="Times New Roman" panose="02020603050405020304" pitchFamily="18" charset="0"/>
              </a:rPr>
              <a:t>Presented by :Faraj Ben Gharbia 3572 / 1st year AMS</a:t>
            </a:r>
          </a:p>
          <a:p>
            <a:r>
              <a:rPr lang="en-US" sz="1800" dirty="0">
                <a:latin typeface="Times New Roman" panose="02020603050405020304" pitchFamily="18" charset="0"/>
                <a:cs typeface="Times New Roman" panose="02020603050405020304" pitchFamily="18" charset="0"/>
              </a:rPr>
              <a:t>May 12</a:t>
            </a:r>
            <a:r>
              <a:rPr lang="en-US" sz="1800" baseline="30000" dirty="0">
                <a:latin typeface="Times New Roman" panose="02020603050405020304" pitchFamily="18" charset="0"/>
                <a:cs typeface="Times New Roman" panose="02020603050405020304" pitchFamily="18" charset="0"/>
              </a:rPr>
              <a:t>th</a:t>
            </a:r>
            <a:r>
              <a:rPr lang="en-US" sz="1800" dirty="0">
                <a:latin typeface="Times New Roman" panose="02020603050405020304" pitchFamily="18" charset="0"/>
                <a:cs typeface="Times New Roman" panose="02020603050405020304" pitchFamily="18" charset="0"/>
              </a:rPr>
              <a:t> 2022</a:t>
            </a:r>
          </a:p>
        </p:txBody>
      </p:sp>
    </p:spTree>
    <p:extLst>
      <p:ext uri="{BB962C8B-B14F-4D97-AF65-F5344CB8AC3E}">
        <p14:creationId xmlns:p14="http://schemas.microsoft.com/office/powerpoint/2010/main" val="3151943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156"/>
        <p:cNvGrpSpPr/>
        <p:nvPr/>
      </p:nvGrpSpPr>
      <p:grpSpPr>
        <a:xfrm>
          <a:off x="0" y="0"/>
          <a:ext cx="0" cy="0"/>
          <a:chOff x="0" y="0"/>
          <a:chExt cx="0" cy="0"/>
        </a:xfrm>
      </p:grpSpPr>
      <p:pic>
        <p:nvPicPr>
          <p:cNvPr id="9220" name="Picture 4" descr="I Got the COVID-19 Vaccine – Now What?">
            <a:extLst>
              <a:ext uri="{FF2B5EF4-FFF2-40B4-BE49-F238E27FC236}">
                <a16:creationId xmlns:a16="http://schemas.microsoft.com/office/drawing/2014/main" xmlns="" id="{EA8516B5-64A0-48A7-B817-5FF5DB4A9C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5708"/>
            <a:ext cx="4572000" cy="2571750"/>
          </a:xfrm>
          <a:prstGeom prst="rect">
            <a:avLst/>
          </a:prstGeom>
          <a:noFill/>
          <a:extLst>
            <a:ext uri="{909E8E84-426E-40DD-AFC4-6F175D3DCCD1}">
              <a14:hiddenFill xmlns:a14="http://schemas.microsoft.com/office/drawing/2010/main">
                <a:solidFill>
                  <a:srgbClr val="FFFFFF"/>
                </a:solidFill>
              </a14:hiddenFill>
            </a:ext>
          </a:extLst>
        </p:spPr>
      </p:pic>
      <p:sp>
        <p:nvSpPr>
          <p:cNvPr id="66" name="Rectangle 65">
            <a:extLst>
              <a:ext uri="{FF2B5EF4-FFF2-40B4-BE49-F238E27FC236}">
                <a16:creationId xmlns:a16="http://schemas.microsoft.com/office/drawing/2014/main" xmlns="" id="{EDB96988-7AAC-43BB-94C2-109E5E88F43C}"/>
              </a:ext>
            </a:extLst>
          </p:cNvPr>
          <p:cNvSpPr/>
          <p:nvPr/>
        </p:nvSpPr>
        <p:spPr>
          <a:xfrm>
            <a:off x="4572000" y="11417"/>
            <a:ext cx="4572000" cy="2571749"/>
          </a:xfrm>
          <a:prstGeom prst="rect">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TextBox 18">
            <a:extLst>
              <a:ext uri="{FF2B5EF4-FFF2-40B4-BE49-F238E27FC236}">
                <a16:creationId xmlns:a16="http://schemas.microsoft.com/office/drawing/2014/main" xmlns="" id="{B9E33A7B-D5CB-4FF0-95B5-0621A7018A74}"/>
              </a:ext>
            </a:extLst>
          </p:cNvPr>
          <p:cNvSpPr txBox="1"/>
          <p:nvPr/>
        </p:nvSpPr>
        <p:spPr>
          <a:xfrm>
            <a:off x="554181" y="147641"/>
            <a:ext cx="3172691" cy="769441"/>
          </a:xfrm>
          <a:prstGeom prst="rect">
            <a:avLst/>
          </a:prstGeom>
          <a:noFill/>
        </p:spPr>
        <p:txBody>
          <a:bodyPr wrap="square" rtlCol="1">
            <a:spAutoFit/>
          </a:bodyPr>
          <a:lstStyle/>
          <a:p>
            <a:r>
              <a:rPr lang="en-US" sz="4400" b="1" dirty="0">
                <a:solidFill>
                  <a:schemeClr val="tx1"/>
                </a:solidFill>
                <a:latin typeface="Times New Roman" panose="02020603050405020304" pitchFamily="18" charset="0"/>
                <a:cs typeface="Times New Roman" panose="02020603050405020304" pitchFamily="18" charset="0"/>
              </a:rPr>
              <a:t>Side effects</a:t>
            </a:r>
            <a:endParaRPr lang="ar-SA" sz="4400" b="1" dirty="0">
              <a:solidFill>
                <a:schemeClr val="tx1"/>
              </a:solidFill>
              <a:latin typeface="Times New Roman" panose="02020603050405020304" pitchFamily="18" charset="0"/>
              <a:cs typeface="Times New Roman" panose="02020603050405020304" pitchFamily="18" charset="0"/>
            </a:endParaRPr>
          </a:p>
        </p:txBody>
      </p:sp>
      <p:sp>
        <p:nvSpPr>
          <p:cNvPr id="69" name="TextBox 68">
            <a:extLst>
              <a:ext uri="{FF2B5EF4-FFF2-40B4-BE49-F238E27FC236}">
                <a16:creationId xmlns:a16="http://schemas.microsoft.com/office/drawing/2014/main" xmlns="" id="{D2665467-15E7-4DC5-8967-6CDB1C6A7C1C}"/>
              </a:ext>
            </a:extLst>
          </p:cNvPr>
          <p:cNvSpPr txBox="1"/>
          <p:nvPr/>
        </p:nvSpPr>
        <p:spPr>
          <a:xfrm>
            <a:off x="0" y="1070431"/>
            <a:ext cx="4572000" cy="1200329"/>
          </a:xfrm>
          <a:prstGeom prst="rect">
            <a:avLst/>
          </a:prstGeom>
          <a:noFill/>
        </p:spPr>
        <p:txBody>
          <a:bodyPr wrap="square">
            <a:spAutoFit/>
          </a:bodyPr>
          <a:lstStyle/>
          <a:p>
            <a:r>
              <a:rPr lang="en-US" sz="2400" dirty="0">
                <a:solidFill>
                  <a:schemeClr val="tx1"/>
                </a:solidFill>
                <a:latin typeface="Times New Roman" panose="02020603050405020304" pitchFamily="18" charset="0"/>
                <a:cs typeface="Times New Roman" panose="02020603050405020304" pitchFamily="18" charset="0"/>
              </a:rPr>
              <a:t>1) The area where the needle goes in looking red, </a:t>
            </a:r>
            <a:r>
              <a:rPr lang="ar-SA" sz="2400"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 swollen and feeling a bit sore for 2 to 3 days.</a:t>
            </a:r>
            <a:endParaRPr lang="ar-SA" sz="2400" dirty="0">
              <a:solidFill>
                <a:schemeClr val="tx1"/>
              </a:solidFill>
              <a:latin typeface="Times New Roman" panose="02020603050405020304" pitchFamily="18" charset="0"/>
              <a:cs typeface="Times New Roman" panose="02020603050405020304" pitchFamily="18" charset="0"/>
            </a:endParaRPr>
          </a:p>
        </p:txBody>
      </p:sp>
      <p:pic>
        <p:nvPicPr>
          <p:cNvPr id="9222" name="Picture 6" descr="Where kids can get the COVID-19 vaccine in Chicago area | WBEZ Chicago">
            <a:extLst>
              <a:ext uri="{FF2B5EF4-FFF2-40B4-BE49-F238E27FC236}">
                <a16:creationId xmlns:a16="http://schemas.microsoft.com/office/drawing/2014/main" xmlns="" id="{419D24AB-B1F4-497A-9595-9DD7974B97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560333"/>
            <a:ext cx="4572000" cy="257175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xmlns="" id="{4ADE281F-2D8D-4C30-AA24-95A672AA8097}"/>
              </a:ext>
            </a:extLst>
          </p:cNvPr>
          <p:cNvSpPr/>
          <p:nvPr/>
        </p:nvSpPr>
        <p:spPr>
          <a:xfrm>
            <a:off x="0" y="2557479"/>
            <a:ext cx="4572000" cy="2571749"/>
          </a:xfrm>
          <a:prstGeom prst="rect">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2" name="TextBox 71">
            <a:extLst>
              <a:ext uri="{FF2B5EF4-FFF2-40B4-BE49-F238E27FC236}">
                <a16:creationId xmlns:a16="http://schemas.microsoft.com/office/drawing/2014/main" xmlns="" id="{B3233786-9755-49FA-81D5-B38EFEAD1AD4}"/>
              </a:ext>
            </a:extLst>
          </p:cNvPr>
          <p:cNvSpPr txBox="1"/>
          <p:nvPr/>
        </p:nvSpPr>
        <p:spPr>
          <a:xfrm>
            <a:off x="4572000" y="3238908"/>
            <a:ext cx="4572000" cy="1200329"/>
          </a:xfrm>
          <a:prstGeom prst="rect">
            <a:avLst/>
          </a:prstGeom>
          <a:noFill/>
        </p:spPr>
        <p:txBody>
          <a:bodyPr wrap="square">
            <a:spAutoFit/>
          </a:bodyPr>
          <a:lstStyle/>
          <a:p>
            <a:r>
              <a:rPr lang="en-US" sz="2400" dirty="0">
                <a:latin typeface="Times New Roman" panose="02020603050405020304" pitchFamily="18" charset="0"/>
                <a:cs typeface="Times New Roman" panose="02020603050405020304" pitchFamily="18" charset="0"/>
              </a:rPr>
              <a:t>2) Babies or young children feeling a bit unwell or developing a high temperature for 1or 2 days.</a:t>
            </a:r>
            <a:endParaRPr lang="ar-SA" sz="2400" dirty="0">
              <a:latin typeface="Times New Roman" panose="02020603050405020304" pitchFamily="18" charset="0"/>
              <a:cs typeface="Times New Roman" panose="02020603050405020304" pitchFamily="18" charset="0"/>
            </a:endParaRPr>
          </a:p>
        </p:txBody>
      </p:sp>
      <p:sp>
        <p:nvSpPr>
          <p:cNvPr id="73" name="TextBox 72">
            <a:extLst>
              <a:ext uri="{FF2B5EF4-FFF2-40B4-BE49-F238E27FC236}">
                <a16:creationId xmlns:a16="http://schemas.microsoft.com/office/drawing/2014/main" xmlns="" id="{CA55527A-881A-47D7-9516-B77DD69001C3}"/>
              </a:ext>
            </a:extLst>
          </p:cNvPr>
          <p:cNvSpPr txBox="1"/>
          <p:nvPr/>
        </p:nvSpPr>
        <p:spPr>
          <a:xfrm>
            <a:off x="8761228" y="4835723"/>
            <a:ext cx="382772" cy="307777"/>
          </a:xfrm>
          <a:prstGeom prst="rect">
            <a:avLst/>
          </a:prstGeom>
          <a:noFill/>
        </p:spPr>
        <p:txBody>
          <a:bodyPr wrap="square" rtlCol="1">
            <a:spAutoFit/>
          </a:bodyPr>
          <a:lstStyle/>
          <a:p>
            <a:r>
              <a:rPr lang="en-US" dirty="0"/>
              <a:t>10</a:t>
            </a:r>
            <a:endParaRPr lang="ar-SA" dirty="0"/>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wipe(down)">
                                      <p:cBhvr>
                                        <p:cTn id="7" dur="580">
                                          <p:stCondLst>
                                            <p:cond delay="0"/>
                                          </p:stCondLst>
                                        </p:cTn>
                                        <p:tgtEl>
                                          <p:spTgt spid="19">
                                            <p:txEl>
                                              <p:pRg st="0" end="0"/>
                                            </p:txEl>
                                          </p:spTgt>
                                        </p:tgtEl>
                                      </p:cBhvr>
                                    </p:animEffect>
                                    <p:anim calcmode="lin" valueType="num">
                                      <p:cBhvr>
                                        <p:cTn id="8" dur="1822" tmFilter="0,0; 0.14,0.36; 0.43,0.73; 0.71,0.91; 1.0,1.0">
                                          <p:stCondLst>
                                            <p:cond delay="0"/>
                                          </p:stCondLst>
                                        </p:cTn>
                                        <p:tgtEl>
                                          <p:spTgt spid="19">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9">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9">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9">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9">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9">
                                            <p:txEl>
                                              <p:pRg st="0" end="0"/>
                                            </p:txEl>
                                          </p:spTgt>
                                        </p:tgtEl>
                                      </p:cBhvr>
                                      <p:to x="100000" y="60000"/>
                                    </p:animScale>
                                    <p:animScale>
                                      <p:cBhvr>
                                        <p:cTn id="14" dur="166" decel="50000">
                                          <p:stCondLst>
                                            <p:cond delay="676"/>
                                          </p:stCondLst>
                                        </p:cTn>
                                        <p:tgtEl>
                                          <p:spTgt spid="19">
                                            <p:txEl>
                                              <p:pRg st="0" end="0"/>
                                            </p:txEl>
                                          </p:spTgt>
                                        </p:tgtEl>
                                      </p:cBhvr>
                                      <p:to x="100000" y="100000"/>
                                    </p:animScale>
                                    <p:animScale>
                                      <p:cBhvr>
                                        <p:cTn id="15" dur="26">
                                          <p:stCondLst>
                                            <p:cond delay="1312"/>
                                          </p:stCondLst>
                                        </p:cTn>
                                        <p:tgtEl>
                                          <p:spTgt spid="19">
                                            <p:txEl>
                                              <p:pRg st="0" end="0"/>
                                            </p:txEl>
                                          </p:spTgt>
                                        </p:tgtEl>
                                      </p:cBhvr>
                                      <p:to x="100000" y="80000"/>
                                    </p:animScale>
                                    <p:animScale>
                                      <p:cBhvr>
                                        <p:cTn id="16" dur="166" decel="50000">
                                          <p:stCondLst>
                                            <p:cond delay="1338"/>
                                          </p:stCondLst>
                                        </p:cTn>
                                        <p:tgtEl>
                                          <p:spTgt spid="19">
                                            <p:txEl>
                                              <p:pRg st="0" end="0"/>
                                            </p:txEl>
                                          </p:spTgt>
                                        </p:tgtEl>
                                      </p:cBhvr>
                                      <p:to x="100000" y="100000"/>
                                    </p:animScale>
                                    <p:animScale>
                                      <p:cBhvr>
                                        <p:cTn id="17" dur="26">
                                          <p:stCondLst>
                                            <p:cond delay="1642"/>
                                          </p:stCondLst>
                                        </p:cTn>
                                        <p:tgtEl>
                                          <p:spTgt spid="19">
                                            <p:txEl>
                                              <p:pRg st="0" end="0"/>
                                            </p:txEl>
                                          </p:spTgt>
                                        </p:tgtEl>
                                      </p:cBhvr>
                                      <p:to x="100000" y="90000"/>
                                    </p:animScale>
                                    <p:animScale>
                                      <p:cBhvr>
                                        <p:cTn id="18" dur="166" decel="50000">
                                          <p:stCondLst>
                                            <p:cond delay="1668"/>
                                          </p:stCondLst>
                                        </p:cTn>
                                        <p:tgtEl>
                                          <p:spTgt spid="19">
                                            <p:txEl>
                                              <p:pRg st="0" end="0"/>
                                            </p:txEl>
                                          </p:spTgt>
                                        </p:tgtEl>
                                      </p:cBhvr>
                                      <p:to x="100000" y="100000"/>
                                    </p:animScale>
                                    <p:animScale>
                                      <p:cBhvr>
                                        <p:cTn id="19" dur="26">
                                          <p:stCondLst>
                                            <p:cond delay="1808"/>
                                          </p:stCondLst>
                                        </p:cTn>
                                        <p:tgtEl>
                                          <p:spTgt spid="19">
                                            <p:txEl>
                                              <p:pRg st="0" end="0"/>
                                            </p:txEl>
                                          </p:spTgt>
                                        </p:tgtEl>
                                      </p:cBhvr>
                                      <p:to x="100000" y="95000"/>
                                    </p:animScale>
                                    <p:animScale>
                                      <p:cBhvr>
                                        <p:cTn id="20" dur="166" decel="50000">
                                          <p:stCondLst>
                                            <p:cond delay="1834"/>
                                          </p:stCondLst>
                                        </p:cTn>
                                        <p:tgtEl>
                                          <p:spTgt spid="19">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9">
                                            <p:txEl>
                                              <p:pRg st="0" end="0"/>
                                            </p:txEl>
                                          </p:spTgt>
                                        </p:tgtEl>
                                        <p:attrNameLst>
                                          <p:attrName>style.visibility</p:attrName>
                                        </p:attrNameLst>
                                      </p:cBhvr>
                                      <p:to>
                                        <p:strVal val="visible"/>
                                      </p:to>
                                    </p:set>
                                    <p:animEffect transition="in" filter="wipe(left)">
                                      <p:cBhvr>
                                        <p:cTn id="25" dur="500"/>
                                        <p:tgtEl>
                                          <p:spTgt spid="69">
                                            <p:txEl>
                                              <p:pRg st="0" end="0"/>
                                            </p:txEl>
                                          </p:spTgt>
                                        </p:tgtEl>
                                      </p:cBhvr>
                                    </p:animEffect>
                                  </p:childTnLst>
                                </p:cTn>
                              </p:par>
                              <p:par>
                                <p:cTn id="26" presetID="42" presetClass="entr" presetSubtype="0" fill="hold" nodeType="withEffect">
                                  <p:stCondLst>
                                    <p:cond delay="0"/>
                                  </p:stCondLst>
                                  <p:childTnLst>
                                    <p:set>
                                      <p:cBhvr>
                                        <p:cTn id="27" dur="1" fill="hold">
                                          <p:stCondLst>
                                            <p:cond delay="0"/>
                                          </p:stCondLst>
                                        </p:cTn>
                                        <p:tgtEl>
                                          <p:spTgt spid="9220"/>
                                        </p:tgtEl>
                                        <p:attrNameLst>
                                          <p:attrName>style.visibility</p:attrName>
                                        </p:attrNameLst>
                                      </p:cBhvr>
                                      <p:to>
                                        <p:strVal val="visible"/>
                                      </p:to>
                                    </p:set>
                                    <p:animEffect transition="in" filter="fade">
                                      <p:cBhvr>
                                        <p:cTn id="28" dur="1000"/>
                                        <p:tgtEl>
                                          <p:spTgt spid="9220"/>
                                        </p:tgtEl>
                                      </p:cBhvr>
                                    </p:animEffect>
                                    <p:anim calcmode="lin" valueType="num">
                                      <p:cBhvr>
                                        <p:cTn id="29" dur="1000" fill="hold"/>
                                        <p:tgtEl>
                                          <p:spTgt spid="9220"/>
                                        </p:tgtEl>
                                        <p:attrNameLst>
                                          <p:attrName>ppt_x</p:attrName>
                                        </p:attrNameLst>
                                      </p:cBhvr>
                                      <p:tavLst>
                                        <p:tav tm="0">
                                          <p:val>
                                            <p:strVal val="#ppt_x"/>
                                          </p:val>
                                        </p:tav>
                                        <p:tav tm="100000">
                                          <p:val>
                                            <p:strVal val="#ppt_x"/>
                                          </p:val>
                                        </p:tav>
                                      </p:tavLst>
                                    </p:anim>
                                    <p:anim calcmode="lin" valueType="num">
                                      <p:cBhvr>
                                        <p:cTn id="30" dur="1000" fill="hold"/>
                                        <p:tgtEl>
                                          <p:spTgt spid="922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72">
                                            <p:txEl>
                                              <p:pRg st="0" end="0"/>
                                            </p:txEl>
                                          </p:spTgt>
                                        </p:tgtEl>
                                        <p:attrNameLst>
                                          <p:attrName>style.visibility</p:attrName>
                                        </p:attrNameLst>
                                      </p:cBhvr>
                                      <p:to>
                                        <p:strVal val="visible"/>
                                      </p:to>
                                    </p:set>
                                    <p:animEffect transition="in" filter="wipe(left)">
                                      <p:cBhvr>
                                        <p:cTn id="35" dur="500"/>
                                        <p:tgtEl>
                                          <p:spTgt spid="72">
                                            <p:txEl>
                                              <p:pRg st="0" end="0"/>
                                            </p:txEl>
                                          </p:spTgt>
                                        </p:tgtEl>
                                      </p:cBhvr>
                                    </p:animEffect>
                                  </p:childTnLst>
                                </p:cTn>
                              </p:par>
                              <p:par>
                                <p:cTn id="36" presetID="42" presetClass="entr" presetSubtype="0" fill="hold" nodeType="withEffect">
                                  <p:stCondLst>
                                    <p:cond delay="0"/>
                                  </p:stCondLst>
                                  <p:childTnLst>
                                    <p:set>
                                      <p:cBhvr>
                                        <p:cTn id="37" dur="1" fill="hold">
                                          <p:stCondLst>
                                            <p:cond delay="0"/>
                                          </p:stCondLst>
                                        </p:cTn>
                                        <p:tgtEl>
                                          <p:spTgt spid="9222"/>
                                        </p:tgtEl>
                                        <p:attrNameLst>
                                          <p:attrName>style.visibility</p:attrName>
                                        </p:attrNameLst>
                                      </p:cBhvr>
                                      <p:to>
                                        <p:strVal val="visible"/>
                                      </p:to>
                                    </p:set>
                                    <p:animEffect transition="in" filter="fade">
                                      <p:cBhvr>
                                        <p:cTn id="38" dur="1000"/>
                                        <p:tgtEl>
                                          <p:spTgt spid="9222"/>
                                        </p:tgtEl>
                                      </p:cBhvr>
                                    </p:animEffect>
                                    <p:anim calcmode="lin" valueType="num">
                                      <p:cBhvr>
                                        <p:cTn id="39" dur="1000" fill="hold"/>
                                        <p:tgtEl>
                                          <p:spTgt spid="9222"/>
                                        </p:tgtEl>
                                        <p:attrNameLst>
                                          <p:attrName>ppt_x</p:attrName>
                                        </p:attrNameLst>
                                      </p:cBhvr>
                                      <p:tavLst>
                                        <p:tav tm="0">
                                          <p:val>
                                            <p:strVal val="#ppt_x"/>
                                          </p:val>
                                        </p:tav>
                                        <p:tav tm="100000">
                                          <p:val>
                                            <p:strVal val="#ppt_x"/>
                                          </p:val>
                                        </p:tav>
                                      </p:tavLst>
                                    </p:anim>
                                    <p:anim calcmode="lin" valueType="num">
                                      <p:cBhvr>
                                        <p:cTn id="40" dur="1000" fill="hold"/>
                                        <p:tgtEl>
                                          <p:spTgt spid="92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783"/>
        <p:cNvGrpSpPr/>
        <p:nvPr/>
      </p:nvGrpSpPr>
      <p:grpSpPr>
        <a:xfrm>
          <a:off x="0" y="0"/>
          <a:ext cx="0" cy="0"/>
          <a:chOff x="0" y="0"/>
          <a:chExt cx="0" cy="0"/>
        </a:xfrm>
      </p:grpSpPr>
      <p:sp>
        <p:nvSpPr>
          <p:cNvPr id="786" name="Google Shape;786;p38"/>
          <p:cNvSpPr/>
          <p:nvPr/>
        </p:nvSpPr>
        <p:spPr>
          <a:xfrm flipH="1">
            <a:off x="0" y="1163783"/>
            <a:ext cx="9144000" cy="302029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8"/>
          <p:cNvSpPr txBox="1">
            <a:spLocks noGrp="1"/>
          </p:cNvSpPr>
          <p:nvPr>
            <p:ph type="subTitle" idx="1"/>
          </p:nvPr>
        </p:nvSpPr>
        <p:spPr>
          <a:xfrm flipH="1">
            <a:off x="96979" y="1849618"/>
            <a:ext cx="4932220" cy="2295069"/>
          </a:xfrm>
          <a:prstGeom prst="rect">
            <a:avLst/>
          </a:prstGeom>
        </p:spPr>
        <p:txBody>
          <a:bodyPr spcFirstLastPara="1" wrap="square" lIns="91425" tIns="91425" rIns="91425" bIns="91425" anchor="t" anchorCtr="0">
            <a:noAutofit/>
          </a:bodyPr>
          <a:lstStyle/>
          <a:p>
            <a:pPr algn="l" rtl="1">
              <a:lnSpc>
                <a:spcPct val="115000"/>
              </a:lnSpc>
              <a:spcAft>
                <a:spcPts val="1000"/>
              </a:spcAft>
              <a:tabLst>
                <a:tab pos="4645660" algn="l"/>
              </a:tabLst>
            </a:pPr>
            <a:r>
              <a:rPr lang="en-GB"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Vaccines have helped dramatically reduce the number of deaths caused </a:t>
            </a:r>
            <a:r>
              <a:rPr lang="en-GB" sz="20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by infectious </a:t>
            </a:r>
            <a:r>
              <a:rPr lang="en-GB"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diseases. The continued vaccination of children will help protect them from life-threatening diseases and keep them healthy.</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88" name="Google Shape;788;p38"/>
          <p:cNvSpPr txBox="1">
            <a:spLocks noGrp="1"/>
          </p:cNvSpPr>
          <p:nvPr>
            <p:ph type="ctrTitle"/>
          </p:nvPr>
        </p:nvSpPr>
        <p:spPr>
          <a:xfrm flipH="1">
            <a:off x="414696" y="1158679"/>
            <a:ext cx="3867300" cy="67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b="1" dirty="0">
                <a:solidFill>
                  <a:schemeClr val="tx1"/>
                </a:solidFill>
                <a:latin typeface="Times New Roman" panose="02020603050405020304" pitchFamily="18" charset="0"/>
                <a:cs typeface="Times New Roman" panose="02020603050405020304" pitchFamily="18" charset="0"/>
              </a:rPr>
              <a:t>CONCLUSIONS</a:t>
            </a:r>
            <a:endParaRPr b="1" dirty="0">
              <a:solidFill>
                <a:schemeClr val="tx1"/>
              </a:solidFill>
              <a:latin typeface="Times New Roman" panose="02020603050405020304" pitchFamily="18" charset="0"/>
              <a:cs typeface="Times New Roman" panose="02020603050405020304" pitchFamily="18" charset="0"/>
            </a:endParaRPr>
          </a:p>
        </p:txBody>
      </p:sp>
      <p:pic>
        <p:nvPicPr>
          <p:cNvPr id="10246" name="Picture 6" descr="University of Colorado COVID Vaccine Requirement | University of Colorado">
            <a:extLst>
              <a:ext uri="{FF2B5EF4-FFF2-40B4-BE49-F238E27FC236}">
                <a16:creationId xmlns:a16="http://schemas.microsoft.com/office/drawing/2014/main" xmlns="" id="{B3A09FF7-8924-4523-89A3-C1A04C7DAD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6691" y="498765"/>
            <a:ext cx="4447179" cy="419792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xmlns="" id="{6E6C23E2-7EB2-430A-851E-1909C9248006}"/>
              </a:ext>
            </a:extLst>
          </p:cNvPr>
          <p:cNvSpPr/>
          <p:nvPr/>
        </p:nvSpPr>
        <p:spPr>
          <a:xfrm>
            <a:off x="4696690" y="498765"/>
            <a:ext cx="4509589" cy="4197926"/>
          </a:xfrm>
          <a:prstGeom prst="rect">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TextBox 12">
            <a:extLst>
              <a:ext uri="{FF2B5EF4-FFF2-40B4-BE49-F238E27FC236}">
                <a16:creationId xmlns:a16="http://schemas.microsoft.com/office/drawing/2014/main" xmlns="" id="{C0CF6B9B-8ABB-4D0D-BB17-D6CDA37D44B1}"/>
              </a:ext>
            </a:extLst>
          </p:cNvPr>
          <p:cNvSpPr txBox="1"/>
          <p:nvPr/>
        </p:nvSpPr>
        <p:spPr>
          <a:xfrm>
            <a:off x="8761228" y="4835723"/>
            <a:ext cx="382772" cy="307777"/>
          </a:xfrm>
          <a:prstGeom prst="rect">
            <a:avLst/>
          </a:prstGeom>
          <a:noFill/>
        </p:spPr>
        <p:txBody>
          <a:bodyPr wrap="square" rtlCol="1">
            <a:spAutoFit/>
          </a:bodyPr>
          <a:lstStyle/>
          <a:p>
            <a:r>
              <a:rPr lang="en-US" dirty="0"/>
              <a:t>11</a:t>
            </a:r>
            <a:endParaRPr lang="ar-SA"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788"/>
                                        </p:tgtEl>
                                        <p:attrNameLst>
                                          <p:attrName>style.visibility</p:attrName>
                                        </p:attrNameLst>
                                      </p:cBhvr>
                                      <p:to>
                                        <p:strVal val="visible"/>
                                      </p:to>
                                    </p:set>
                                    <p:animEffect transition="in" filter="barn(inVertical)">
                                      <p:cBhvr>
                                        <p:cTn id="7" dur="500"/>
                                        <p:tgtEl>
                                          <p:spTgt spid="78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87">
                                            <p:txEl>
                                              <p:pRg st="0" end="0"/>
                                            </p:txEl>
                                          </p:spTgt>
                                        </p:tgtEl>
                                        <p:attrNameLst>
                                          <p:attrName>style.visibility</p:attrName>
                                        </p:attrNameLst>
                                      </p:cBhvr>
                                      <p:to>
                                        <p:strVal val="visible"/>
                                      </p:to>
                                    </p:set>
                                    <p:animEffect transition="in" filter="wipe(left)">
                                      <p:cBhvr>
                                        <p:cTn id="12" dur="500"/>
                                        <p:tgtEl>
                                          <p:spTgt spid="7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F6DD6078-3659-48B4-9BDA-5D03F51886AE}"/>
              </a:ext>
            </a:extLst>
          </p:cNvPr>
          <p:cNvSpPr>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1pPr>
            <a:lvl2pPr marR="0" lvl="1"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2pPr>
            <a:lvl3pPr marR="0" lvl="2"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3pPr>
            <a:lvl4pPr marR="0" lvl="3"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4pPr>
            <a:lvl5pPr marR="0" lvl="4"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5pPr>
            <a:lvl6pPr marR="0" lvl="5"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6pPr>
            <a:lvl7pPr marR="0" lvl="6"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7pPr>
            <a:lvl8pPr marR="0" lvl="7"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8pPr>
            <a:lvl9pPr marR="0" lvl="8"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s" smtClean="0"/>
              <a:pPr/>
              <a:t>12</a:t>
            </a:fld>
            <a:endParaRPr lang="es"/>
          </a:p>
        </p:txBody>
      </p:sp>
      <p:pic>
        <p:nvPicPr>
          <p:cNvPr id="2050" name="Picture 2" descr="2,328 Doctor Studying Book Stock Photos, Pictures &amp;amp; Royalty-Free Images -  iStock">
            <a:extLst>
              <a:ext uri="{FF2B5EF4-FFF2-40B4-BE49-F238E27FC236}">
                <a16:creationId xmlns:a16="http://schemas.microsoft.com/office/drawing/2014/main" xmlns="" id="{507D3DA9-4C1B-4B3C-B21B-017F189609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514345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xmlns="" id="{6D64B1A5-EFF4-4164-A261-20CD6996E47F}"/>
              </a:ext>
            </a:extLst>
          </p:cNvPr>
          <p:cNvSpPr/>
          <p:nvPr/>
        </p:nvSpPr>
        <p:spPr>
          <a:xfrm>
            <a:off x="0" y="0"/>
            <a:ext cx="9144000" cy="514345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Google Shape;500;p30">
            <a:extLst>
              <a:ext uri="{FF2B5EF4-FFF2-40B4-BE49-F238E27FC236}">
                <a16:creationId xmlns:a16="http://schemas.microsoft.com/office/drawing/2014/main" xmlns="" id="{7C3CA32B-C5AB-43F3-8F9C-006F55D156E2}"/>
              </a:ext>
            </a:extLst>
          </p:cNvPr>
          <p:cNvSpPr/>
          <p:nvPr/>
        </p:nvSpPr>
        <p:spPr>
          <a:xfrm>
            <a:off x="-46593" y="49"/>
            <a:ext cx="9105484" cy="5143451"/>
          </a:xfrm>
          <a:prstGeom prst="rect">
            <a:avLst/>
          </a:prstGeom>
          <a:solidFill>
            <a:schemeClr val="lt1">
              <a:alpha val="1769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F3F3F3"/>
              </a:solidFill>
            </a:endParaRPr>
          </a:p>
        </p:txBody>
      </p:sp>
      <p:sp>
        <p:nvSpPr>
          <p:cNvPr id="5" name="Google Shape;501;p30">
            <a:extLst>
              <a:ext uri="{FF2B5EF4-FFF2-40B4-BE49-F238E27FC236}">
                <a16:creationId xmlns:a16="http://schemas.microsoft.com/office/drawing/2014/main" xmlns="" id="{C27E61CA-0094-45AD-B3DF-926D5AFC085E}"/>
              </a:ext>
            </a:extLst>
          </p:cNvPr>
          <p:cNvSpPr/>
          <p:nvPr/>
        </p:nvSpPr>
        <p:spPr>
          <a:xfrm>
            <a:off x="1155354" y="217586"/>
            <a:ext cx="6701590" cy="4810125"/>
          </a:xfrm>
          <a:prstGeom prst="rect">
            <a:avLst/>
          </a:prstGeom>
          <a:solidFill>
            <a:schemeClr val="bg1">
              <a:alpha val="68000"/>
            </a:schemeClr>
          </a:solidFill>
          <a:ln>
            <a:noFill/>
          </a:ln>
        </p:spPr>
        <p:txBody>
          <a:bodyPr spcFirstLastPara="1" wrap="square" lIns="91425" tIns="91425" rIns="91425" bIns="91425" anchor="ctr" anchorCtr="0">
            <a:noAutofit/>
          </a:bodyPr>
          <a:lstStyle/>
          <a:p>
            <a:pPr marL="457200" lvl="0" indent="-457200">
              <a:buClr>
                <a:schemeClr val="accent6"/>
              </a:buClr>
              <a:buFont typeface="+mj-lt"/>
              <a:buAutoNum type="arabicPeriod"/>
            </a:pPr>
            <a:endParaRPr lang="en-US" sz="1900" dirty="0" smtClean="0">
              <a:latin typeface="Times New Roman" panose="02020603050405020304" pitchFamily="18" charset="0"/>
              <a:cs typeface="Times New Roman" panose="02020603050405020304" pitchFamily="18" charset="0"/>
            </a:endParaRPr>
          </a:p>
          <a:p>
            <a:pPr marL="457200" lvl="0" indent="-457200">
              <a:buClr>
                <a:schemeClr val="accent6"/>
              </a:buClr>
              <a:buFont typeface="+mj-lt"/>
              <a:buAutoNum type="arabicPeriod"/>
            </a:pPr>
            <a:endParaRPr lang="en-US" sz="1900" dirty="0">
              <a:latin typeface="Times New Roman" panose="02020603050405020304" pitchFamily="18" charset="0"/>
              <a:cs typeface="Times New Roman" panose="02020603050405020304" pitchFamily="18" charset="0"/>
            </a:endParaRPr>
          </a:p>
          <a:p>
            <a:pPr marL="457200" lvl="0" indent="-457200">
              <a:buClr>
                <a:schemeClr val="accent6"/>
              </a:buClr>
              <a:buFont typeface="+mj-lt"/>
              <a:buAutoNum type="arabicPeriod"/>
            </a:pPr>
            <a:endParaRPr lang="en-US" sz="1900" dirty="0" smtClean="0">
              <a:latin typeface="Times New Roman" panose="02020603050405020304" pitchFamily="18" charset="0"/>
              <a:cs typeface="Times New Roman" panose="02020603050405020304" pitchFamily="18" charset="0"/>
            </a:endParaRPr>
          </a:p>
          <a:p>
            <a:pPr marL="457200" lvl="0" indent="-457200">
              <a:buClr>
                <a:schemeClr val="accent6"/>
              </a:buClr>
              <a:buFont typeface="+mj-lt"/>
              <a:buAutoNum type="arabicPeriod"/>
            </a:pPr>
            <a:endParaRPr lang="en-US" sz="1900" dirty="0">
              <a:latin typeface="Times New Roman" panose="02020603050405020304" pitchFamily="18" charset="0"/>
              <a:cs typeface="Times New Roman" panose="02020603050405020304" pitchFamily="18" charset="0"/>
            </a:endParaRPr>
          </a:p>
          <a:p>
            <a:pPr marL="457200" lvl="0" indent="-457200">
              <a:buClr>
                <a:schemeClr val="accent6"/>
              </a:buClr>
              <a:buFont typeface="+mj-lt"/>
              <a:buAutoNum type="arabicPeriod"/>
            </a:pPr>
            <a:r>
              <a:rPr lang="en-US" sz="1900" dirty="0" smtClean="0">
                <a:latin typeface="Times New Roman" panose="02020603050405020304" pitchFamily="18" charset="0"/>
                <a:cs typeface="Times New Roman" panose="02020603050405020304" pitchFamily="18" charset="0"/>
              </a:rPr>
              <a:t>Explainer</a:t>
            </a:r>
            <a:r>
              <a:rPr lang="en-US" sz="1900" dirty="0">
                <a:latin typeface="Times New Roman" panose="02020603050405020304" pitchFamily="18" charset="0"/>
                <a:cs typeface="Times New Roman" panose="02020603050405020304" pitchFamily="18" charset="0"/>
              </a:rPr>
              <a:t>: What is a vaccine?. (2022). Retrieved 3 June 2022, from </a:t>
            </a:r>
            <a:r>
              <a:rPr lang="en-US" sz="1900" dirty="0">
                <a:latin typeface="Times New Roman" panose="02020603050405020304" pitchFamily="18" charset="0"/>
                <a:cs typeface="Times New Roman" panose="02020603050405020304" pitchFamily="18" charset="0"/>
                <a:hlinkClick r:id="rId3"/>
              </a:rPr>
              <a:t>https://</a:t>
            </a:r>
            <a:r>
              <a:rPr lang="en-US" sz="1900" dirty="0" smtClean="0">
                <a:latin typeface="Times New Roman" panose="02020603050405020304" pitchFamily="18" charset="0"/>
                <a:cs typeface="Times New Roman" panose="02020603050405020304" pitchFamily="18" charset="0"/>
                <a:hlinkClick r:id="rId3"/>
              </a:rPr>
              <a:t>www.sciencenewsforstudents.org/article/explainer-what-vaccine</a:t>
            </a:r>
            <a:r>
              <a:rPr lang="en-US" sz="1900" dirty="0" smtClean="0">
                <a:latin typeface="Times New Roman" panose="02020603050405020304" pitchFamily="18" charset="0"/>
                <a:cs typeface="Times New Roman" panose="02020603050405020304" pitchFamily="18" charset="0"/>
              </a:rPr>
              <a:t>.</a:t>
            </a:r>
          </a:p>
          <a:p>
            <a:pPr marL="457200" lvl="0" indent="-457200">
              <a:buClr>
                <a:schemeClr val="accent6"/>
              </a:buClr>
              <a:buFont typeface="+mj-lt"/>
              <a:buAutoNum type="arabicPeriod"/>
            </a:pPr>
            <a:r>
              <a:rPr lang="en-US" sz="1900" dirty="0">
                <a:latin typeface="Times New Roman" panose="02020603050405020304" pitchFamily="18" charset="0"/>
                <a:cs typeface="Times New Roman" panose="02020603050405020304" pitchFamily="18" charset="0"/>
              </a:rPr>
              <a:t>(2022). Retrieved 3 June 2022, from </a:t>
            </a:r>
            <a:r>
              <a:rPr lang="en-US" sz="1900" dirty="0">
                <a:latin typeface="Times New Roman" panose="02020603050405020304" pitchFamily="18" charset="0"/>
                <a:cs typeface="Times New Roman" panose="02020603050405020304" pitchFamily="18" charset="0"/>
                <a:hlinkClick r:id="rId4"/>
              </a:rPr>
              <a:t>https://</a:t>
            </a:r>
            <a:r>
              <a:rPr lang="en-US" sz="1900" dirty="0" smtClean="0">
                <a:latin typeface="Times New Roman" panose="02020603050405020304" pitchFamily="18" charset="0"/>
                <a:cs typeface="Times New Roman" panose="02020603050405020304" pitchFamily="18" charset="0"/>
                <a:hlinkClick r:id="rId4"/>
              </a:rPr>
              <a:t>www.hhs.gov/immunization/basics/types/index.html</a:t>
            </a:r>
            <a:r>
              <a:rPr lang="en-US" sz="1900" dirty="0" smtClean="0">
                <a:latin typeface="Times New Roman" panose="02020603050405020304" pitchFamily="18" charset="0"/>
                <a:cs typeface="Times New Roman" panose="02020603050405020304" pitchFamily="18" charset="0"/>
              </a:rPr>
              <a:t>.</a:t>
            </a:r>
          </a:p>
          <a:p>
            <a:pPr marL="457200" lvl="0" indent="-457200">
              <a:buClr>
                <a:schemeClr val="accent6"/>
              </a:buClr>
              <a:buFont typeface="+mj-lt"/>
              <a:buAutoNum type="arabicPeriod"/>
            </a:pPr>
            <a:r>
              <a:rPr lang="en-US" sz="1900" dirty="0">
                <a:latin typeface="Times New Roman" panose="02020603050405020304" pitchFamily="18" charset="0"/>
                <a:cs typeface="Times New Roman" panose="02020603050405020304" pitchFamily="18" charset="0"/>
              </a:rPr>
              <a:t>Writers, S. (2022). How Vaccines Work | PublicHealth.org. Retrieved 3 June 2022, from </a:t>
            </a:r>
            <a:r>
              <a:rPr lang="en-US" sz="1900" dirty="0">
                <a:latin typeface="Times New Roman" panose="02020603050405020304" pitchFamily="18" charset="0"/>
                <a:cs typeface="Times New Roman" panose="02020603050405020304" pitchFamily="18" charset="0"/>
                <a:hlinkClick r:id="rId5"/>
              </a:rPr>
              <a:t>https://www.publichealth.org/public-awareness/understanding-vaccines/vaccines-work</a:t>
            </a:r>
            <a:r>
              <a:rPr lang="en-US" sz="1900" dirty="0" smtClean="0">
                <a:latin typeface="Times New Roman" panose="02020603050405020304" pitchFamily="18" charset="0"/>
                <a:cs typeface="Times New Roman" panose="02020603050405020304" pitchFamily="18" charset="0"/>
                <a:hlinkClick r:id="rId5"/>
              </a:rPr>
              <a:t>/</a:t>
            </a:r>
            <a:r>
              <a:rPr lang="en-US" sz="1900" dirty="0" smtClean="0">
                <a:latin typeface="Times New Roman" panose="02020603050405020304" pitchFamily="18" charset="0"/>
                <a:cs typeface="Times New Roman" panose="02020603050405020304" pitchFamily="18" charset="0"/>
              </a:rPr>
              <a:t>.</a:t>
            </a:r>
          </a:p>
          <a:p>
            <a:pPr marL="457200" lvl="0" indent="-457200">
              <a:buClr>
                <a:schemeClr val="accent6"/>
              </a:buClr>
              <a:buFont typeface="+mj-lt"/>
              <a:buAutoNum type="arabicPeriod"/>
            </a:pPr>
            <a:r>
              <a:rPr lang="en-US" sz="1900" dirty="0">
                <a:latin typeface="Times New Roman" panose="02020603050405020304" pitchFamily="18" charset="0"/>
                <a:cs typeface="Times New Roman" panose="02020603050405020304" pitchFamily="18" charset="0"/>
              </a:rPr>
              <a:t>Why vaccination is safe and important. (2022). Retrieved 3 June 2022, from </a:t>
            </a:r>
            <a:r>
              <a:rPr lang="en-US" sz="1900" dirty="0">
                <a:latin typeface="Times New Roman" panose="02020603050405020304" pitchFamily="18" charset="0"/>
                <a:cs typeface="Times New Roman" panose="02020603050405020304" pitchFamily="18" charset="0"/>
                <a:hlinkClick r:id="rId6"/>
              </a:rPr>
              <a:t>https://www.nhs.uk/conditions/vaccinations/why-vaccination-is-safe-and-important</a:t>
            </a:r>
            <a:r>
              <a:rPr lang="en-US" sz="1900" dirty="0" smtClean="0">
                <a:latin typeface="Times New Roman" panose="02020603050405020304" pitchFamily="18" charset="0"/>
                <a:cs typeface="Times New Roman" panose="02020603050405020304" pitchFamily="18" charset="0"/>
                <a:hlinkClick r:id="rId6"/>
              </a:rPr>
              <a:t>/</a:t>
            </a:r>
            <a:r>
              <a:rPr lang="en-US" sz="1900" dirty="0">
                <a:latin typeface="Times New Roman" panose="02020603050405020304" pitchFamily="18" charset="0"/>
                <a:cs typeface="Times New Roman" panose="02020603050405020304" pitchFamily="18" charset="0"/>
              </a:rPr>
              <a:t>.</a:t>
            </a:r>
            <a:endParaRPr lang="en-US" sz="1900" dirty="0" smtClean="0">
              <a:latin typeface="Times New Roman" panose="02020603050405020304" pitchFamily="18" charset="0"/>
              <a:cs typeface="Times New Roman" panose="02020603050405020304" pitchFamily="18" charset="0"/>
            </a:endParaRPr>
          </a:p>
          <a:p>
            <a:pPr marL="457200" lvl="0" indent="-457200">
              <a:buClr>
                <a:schemeClr val="accent6"/>
              </a:buClr>
              <a:buFont typeface="+mj-lt"/>
              <a:buAutoNum type="arabicPeriod"/>
            </a:pPr>
            <a:endParaRPr lang="en-US" sz="1900" dirty="0" smtClean="0">
              <a:latin typeface="Times New Roman" panose="02020603050405020304" pitchFamily="18" charset="0"/>
              <a:cs typeface="Times New Roman" panose="02020603050405020304" pitchFamily="18" charset="0"/>
            </a:endParaRPr>
          </a:p>
          <a:p>
            <a:pPr marL="457200" lvl="0" indent="-457200">
              <a:buClr>
                <a:schemeClr val="accent6"/>
              </a:buClr>
              <a:buFont typeface="+mj-lt"/>
              <a:buAutoNum type="arabicPeriod"/>
            </a:pPr>
            <a:endParaRPr lang="en-US" sz="19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xmlns="" id="{F775ECF8-B060-43CD-B417-755DFFD5A0B7}"/>
              </a:ext>
            </a:extLst>
          </p:cNvPr>
          <p:cNvSpPr/>
          <p:nvPr/>
        </p:nvSpPr>
        <p:spPr>
          <a:xfrm>
            <a:off x="1277200" y="287930"/>
            <a:ext cx="2066591" cy="522259"/>
          </a:xfrm>
          <a:prstGeom prst="rect">
            <a:avLst/>
          </a:prstGeom>
        </p:spPr>
        <p:txBody>
          <a:bodyPr wrap="none">
            <a:spAutoFit/>
          </a:bodyPr>
          <a:lstStyle/>
          <a:p>
            <a:pPr>
              <a:lnSpc>
                <a:spcPct val="107000"/>
              </a:lnSpc>
              <a:tabLst>
                <a:tab pos="4572000" algn="l"/>
              </a:tabLst>
            </a:pPr>
            <a:r>
              <a:rPr lang="en-US" sz="2800" b="1" dirty="0">
                <a:solidFill>
                  <a:schemeClr val="accent6"/>
                </a:solidFill>
                <a:latin typeface="Times New Roman" panose="02020603050405020304" pitchFamily="18" charset="0"/>
                <a:ea typeface="Calibri" panose="020F0502020204030204" pitchFamily="34" charset="0"/>
                <a:cs typeface="Times New Roman" panose="02020603050405020304" pitchFamily="18" charset="0"/>
              </a:rPr>
              <a:t>References: </a:t>
            </a:r>
            <a:endParaRPr lang="en-US" sz="2800" b="1"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xmlns="" id="{57199090-0266-4C12-9DC3-747694DA1A89}"/>
              </a:ext>
            </a:extLst>
          </p:cNvPr>
          <p:cNvSpPr txBox="1"/>
          <p:nvPr/>
        </p:nvSpPr>
        <p:spPr>
          <a:xfrm>
            <a:off x="8761228" y="4835723"/>
            <a:ext cx="382772" cy="307777"/>
          </a:xfrm>
          <a:prstGeom prst="rect">
            <a:avLst/>
          </a:prstGeom>
          <a:noFill/>
        </p:spPr>
        <p:txBody>
          <a:bodyPr wrap="square" rtlCol="1">
            <a:spAutoFit/>
          </a:bodyPr>
          <a:lstStyle/>
          <a:p>
            <a:r>
              <a:rPr lang="en-US" dirty="0"/>
              <a:t>12</a:t>
            </a:r>
            <a:endParaRPr lang="ar-SA" dirty="0"/>
          </a:p>
        </p:txBody>
      </p:sp>
    </p:spTree>
    <p:extLst>
      <p:ext uri="{BB962C8B-B14F-4D97-AF65-F5344CB8AC3E}">
        <p14:creationId xmlns:p14="http://schemas.microsoft.com/office/powerpoint/2010/main" val="3129881530"/>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92"/>
        <p:cNvGrpSpPr/>
        <p:nvPr/>
      </p:nvGrpSpPr>
      <p:grpSpPr>
        <a:xfrm>
          <a:off x="0" y="0"/>
          <a:ext cx="0" cy="0"/>
          <a:chOff x="0" y="0"/>
          <a:chExt cx="0" cy="0"/>
        </a:xfrm>
      </p:grpSpPr>
      <p:sp>
        <p:nvSpPr>
          <p:cNvPr id="797" name="Google Shape;797;p39"/>
          <p:cNvSpPr/>
          <p:nvPr/>
        </p:nvSpPr>
        <p:spPr>
          <a:xfrm>
            <a:off x="4426350" y="723400"/>
            <a:ext cx="4717800" cy="3696900"/>
          </a:xfrm>
          <a:prstGeom prst="rect">
            <a:avLst/>
          </a:prstGeom>
          <a:solidFill>
            <a:schemeClr val="lt1">
              <a:alpha val="1769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3F3F3"/>
              </a:solidFill>
            </a:endParaRPr>
          </a:p>
        </p:txBody>
      </p:sp>
      <p:pic>
        <p:nvPicPr>
          <p:cNvPr id="8200" name="Picture 8" descr="Premium Photo | Happy male and female dentist in dental clinic">
            <a:extLst>
              <a:ext uri="{FF2B5EF4-FFF2-40B4-BE49-F238E27FC236}">
                <a16:creationId xmlns:a16="http://schemas.microsoft.com/office/drawing/2014/main" xmlns="" id="{CF4F1FF8-05DD-4CF9-A644-D87C215314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1727" y="585787"/>
            <a:ext cx="5962650" cy="3971925"/>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Millennials More Likely to Call Vaccines a Parent's Choice | Time">
            <a:extLst>
              <a:ext uri="{FF2B5EF4-FFF2-40B4-BE49-F238E27FC236}">
                <a16:creationId xmlns:a16="http://schemas.microsoft.com/office/drawing/2014/main" xmlns="" id="{C084D636-D2ED-4408-A480-20057F3220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3344" y="585787"/>
            <a:ext cx="4890655" cy="3971924"/>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Vaccinations Required for School: 2 Months - 5 Years | Cedars-Sinai">
            <a:extLst>
              <a:ext uri="{FF2B5EF4-FFF2-40B4-BE49-F238E27FC236}">
                <a16:creationId xmlns:a16="http://schemas.microsoft.com/office/drawing/2014/main" xmlns="" id="{9D34675C-EBD5-4BB4-80BB-B683553404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2637" y="585786"/>
            <a:ext cx="5962650" cy="3971924"/>
          </a:xfrm>
          <a:prstGeom prst="rect">
            <a:avLst/>
          </a:prstGeom>
          <a:noFill/>
          <a:extLst>
            <a:ext uri="{909E8E84-426E-40DD-AFC4-6F175D3DCCD1}">
              <a14:hiddenFill xmlns:a14="http://schemas.microsoft.com/office/drawing/2010/main">
                <a:solidFill>
                  <a:srgbClr val="FFFFFF"/>
                </a:solidFill>
              </a14:hiddenFill>
            </a:ext>
          </a:extLst>
        </p:spPr>
      </p:pic>
      <p:sp>
        <p:nvSpPr>
          <p:cNvPr id="794" name="Google Shape;794;p39"/>
          <p:cNvSpPr/>
          <p:nvPr/>
        </p:nvSpPr>
        <p:spPr>
          <a:xfrm>
            <a:off x="632371" y="312300"/>
            <a:ext cx="4072800" cy="45189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9"/>
          <p:cNvSpPr txBox="1">
            <a:spLocks noGrp="1"/>
          </p:cNvSpPr>
          <p:nvPr>
            <p:ph type="ctrTitle"/>
          </p:nvPr>
        </p:nvSpPr>
        <p:spPr>
          <a:xfrm flipH="1">
            <a:off x="382771" y="1670144"/>
            <a:ext cx="4043579" cy="180321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dirty="0">
                <a:latin typeface="Times New Roman" panose="02020603050405020304" pitchFamily="18" charset="0"/>
                <a:cs typeface="Times New Roman" panose="02020603050405020304" pitchFamily="18" charset="0"/>
              </a:rPr>
              <a:t>THANK </a:t>
            </a:r>
            <a:r>
              <a:rPr lang="en-US" dirty="0">
                <a:latin typeface="Times New Roman" panose="02020603050405020304" pitchFamily="18" charset="0"/>
                <a:cs typeface="Times New Roman" panose="02020603050405020304" pitchFamily="18" charset="0"/>
              </a:rPr>
              <a:t>YOU</a:t>
            </a:r>
            <a:endParaRPr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xmlns="" id="{BDD61ECF-A614-486B-86E9-68AEB290B13D}"/>
              </a:ext>
            </a:extLst>
          </p:cNvPr>
          <p:cNvSpPr txBox="1"/>
          <p:nvPr/>
        </p:nvSpPr>
        <p:spPr>
          <a:xfrm>
            <a:off x="8761228" y="4835723"/>
            <a:ext cx="382772" cy="307777"/>
          </a:xfrm>
          <a:prstGeom prst="rect">
            <a:avLst/>
          </a:prstGeom>
          <a:noFill/>
        </p:spPr>
        <p:txBody>
          <a:bodyPr wrap="square" rtlCol="1">
            <a:spAutoFit/>
          </a:bodyPr>
          <a:lstStyle/>
          <a:p>
            <a:r>
              <a:rPr lang="en-US" dirty="0"/>
              <a:t>12</a:t>
            </a:r>
            <a:endParaRPr lang="ar-SA"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796"/>
                                        </p:tgtEl>
                                        <p:attrNameLst>
                                          <p:attrName>style.visibility</p:attrName>
                                        </p:attrNameLst>
                                      </p:cBhvr>
                                      <p:to>
                                        <p:strVal val="visible"/>
                                      </p:to>
                                    </p:set>
                                    <p:set>
                                      <p:cBhvr>
                                        <p:cTn id="7" dur="546" fill="hold">
                                          <p:stCondLst>
                                            <p:cond delay="0"/>
                                          </p:stCondLst>
                                        </p:cTn>
                                        <p:tgtEl>
                                          <p:spTgt spid="796"/>
                                        </p:tgtEl>
                                        <p:attrNameLst>
                                          <p:attrName>style.rotation</p:attrName>
                                        </p:attrNameLst>
                                      </p:cBhvr>
                                      <p:to>
                                        <p:strVal val="-45.0"/>
                                      </p:to>
                                    </p:set>
                                    <p:anim calcmode="lin" valueType="num">
                                      <p:cBhvr>
                                        <p:cTn id="8" dur="546" fill="hold">
                                          <p:stCondLst>
                                            <p:cond delay="546"/>
                                          </p:stCondLst>
                                        </p:cTn>
                                        <p:tgtEl>
                                          <p:spTgt spid="796"/>
                                        </p:tgtEl>
                                        <p:attrNameLst>
                                          <p:attrName>style.rotation</p:attrName>
                                        </p:attrNameLst>
                                      </p:cBhvr>
                                      <p:tavLst>
                                        <p:tav tm="0">
                                          <p:val>
                                            <p:fltVal val="-45"/>
                                          </p:val>
                                        </p:tav>
                                        <p:tav tm="69900">
                                          <p:val>
                                            <p:fltVal val="45"/>
                                          </p:val>
                                        </p:tav>
                                        <p:tav tm="100000">
                                          <p:val>
                                            <p:fltVal val="0"/>
                                          </p:val>
                                        </p:tav>
                                      </p:tavLst>
                                    </p:anim>
                                    <p:anim calcmode="lin" valueType="num">
                                      <p:cBhvr>
                                        <p:cTn id="9" dur="546" fill="hold">
                                          <p:stCondLst>
                                            <p:cond delay="0"/>
                                          </p:stCondLst>
                                        </p:cTn>
                                        <p:tgtEl>
                                          <p:spTgt spid="796"/>
                                        </p:tgtEl>
                                        <p:attrNameLst>
                                          <p:attrName>ppt_y</p:attrName>
                                        </p:attrNameLst>
                                      </p:cBhvr>
                                      <p:tavLst>
                                        <p:tav tm="0">
                                          <p:val>
                                            <p:strVal val="#ppt_y-1"/>
                                          </p:val>
                                        </p:tav>
                                        <p:tav tm="100000">
                                          <p:val>
                                            <p:strVal val="#ppt_y-(0.354*#ppt_w-0.172*#ppt_h)"/>
                                          </p:val>
                                        </p:tav>
                                      </p:tavLst>
                                    </p:anim>
                                    <p:anim calcmode="lin" valueType="num">
                                      <p:cBhvr>
                                        <p:cTn id="10" dur="187" decel="50000" autoRev="1" fill="hold">
                                          <p:stCondLst>
                                            <p:cond delay="546"/>
                                          </p:stCondLst>
                                        </p:cTn>
                                        <p:tgtEl>
                                          <p:spTgt spid="796"/>
                                        </p:tgtEl>
                                        <p:attrNameLst>
                                          <p:attrName>ppt_y</p:attrName>
                                        </p:attrNameLst>
                                      </p:cBhvr>
                                      <p:tavLst>
                                        <p:tav tm="0">
                                          <p:val>
                                            <p:strVal val="#ppt_y-(0.354*#ppt_w-0.172*#ppt_h)"/>
                                          </p:val>
                                        </p:tav>
                                        <p:tav tm="100000">
                                          <p:val>
                                            <p:strVal val="#ppt_y-(0.354*#ppt_w-0.172*#ppt_h)-#ppt_h/2"/>
                                          </p:val>
                                        </p:tav>
                                      </p:tavLst>
                                    </p:anim>
                                    <p:anim calcmode="lin" valueType="num">
                                      <p:cBhvr>
                                        <p:cTn id="11" dur="163" fill="hold">
                                          <p:stCondLst>
                                            <p:cond delay="1037"/>
                                          </p:stCondLst>
                                        </p:cTn>
                                        <p:tgtEl>
                                          <p:spTgt spid="79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9">
            <a:extLst>
              <a:ext uri="{FF2B5EF4-FFF2-40B4-BE49-F238E27FC236}">
                <a16:creationId xmlns:a16="http://schemas.microsoft.com/office/drawing/2014/main" xmlns="" id="{15F9E255-61F9-4DFF-8290-1A613DA1B5BB}"/>
              </a:ext>
            </a:extLst>
          </p:cNvPr>
          <p:cNvSpPr/>
          <p:nvPr/>
        </p:nvSpPr>
        <p:spPr>
          <a:xfrm>
            <a:off x="-18943" y="4267057"/>
            <a:ext cx="2796211" cy="178737"/>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3" name="Group 40">
            <a:extLst>
              <a:ext uri="{FF2B5EF4-FFF2-40B4-BE49-F238E27FC236}">
                <a16:creationId xmlns:a16="http://schemas.microsoft.com/office/drawing/2014/main" xmlns="" id="{591D7154-7104-477A-A267-29B7F59277CF}"/>
              </a:ext>
            </a:extLst>
          </p:cNvPr>
          <p:cNvGrpSpPr/>
          <p:nvPr/>
        </p:nvGrpSpPr>
        <p:grpSpPr>
          <a:xfrm>
            <a:off x="388415" y="1100715"/>
            <a:ext cx="2493786" cy="3226344"/>
            <a:chOff x="2050696" y="1266285"/>
            <a:chExt cx="3359455" cy="4325485"/>
          </a:xfrm>
          <a:solidFill>
            <a:schemeClr val="bg2"/>
          </a:solidFill>
        </p:grpSpPr>
        <p:grpSp>
          <p:nvGrpSpPr>
            <p:cNvPr id="4" name="Group 14">
              <a:extLst>
                <a:ext uri="{FF2B5EF4-FFF2-40B4-BE49-F238E27FC236}">
                  <a16:creationId xmlns:a16="http://schemas.microsoft.com/office/drawing/2014/main" xmlns="" id="{48B83C53-B05F-482A-82A1-BE0464743B39}"/>
                </a:ext>
              </a:extLst>
            </p:cNvPr>
            <p:cNvGrpSpPr/>
            <p:nvPr/>
          </p:nvGrpSpPr>
          <p:grpSpPr>
            <a:xfrm>
              <a:off x="2050696" y="1266285"/>
              <a:ext cx="3359455" cy="4325485"/>
              <a:chOff x="5230813" y="2312988"/>
              <a:chExt cx="1733550" cy="2232025"/>
            </a:xfrm>
            <a:grpFill/>
          </p:grpSpPr>
          <p:sp>
            <p:nvSpPr>
              <p:cNvPr id="12" name="Freeform 6">
                <a:extLst>
                  <a:ext uri="{FF2B5EF4-FFF2-40B4-BE49-F238E27FC236}">
                    <a16:creationId xmlns:a16="http://schemas.microsoft.com/office/drawing/2014/main" xmlns="" id="{9BA7F78A-5B92-4949-8F8C-8ECC299BC8FB}"/>
                  </a:ext>
                </a:extLst>
              </p:cNvPr>
              <p:cNvSpPr>
                <a:spLocks/>
              </p:cNvSpPr>
              <p:nvPr/>
            </p:nvSpPr>
            <p:spPr bwMode="auto">
              <a:xfrm>
                <a:off x="5243513" y="4191001"/>
                <a:ext cx="41275" cy="60325"/>
              </a:xfrm>
              <a:custGeom>
                <a:avLst/>
                <a:gdLst>
                  <a:gd name="T0" fmla="*/ 0 w 13"/>
                  <a:gd name="T1" fmla="*/ 3 h 19"/>
                  <a:gd name="T2" fmla="*/ 4 w 13"/>
                  <a:gd name="T3" fmla="*/ 0 h 19"/>
                  <a:gd name="T4" fmla="*/ 10 w 13"/>
                  <a:gd name="T5" fmla="*/ 5 h 19"/>
                  <a:gd name="T6" fmla="*/ 5 w 13"/>
                  <a:gd name="T7" fmla="*/ 18 h 19"/>
                  <a:gd name="T8" fmla="*/ 0 w 13"/>
                  <a:gd name="T9" fmla="*/ 15 h 19"/>
                  <a:gd name="T10" fmla="*/ 0 w 13"/>
                  <a:gd name="T11" fmla="*/ 3 h 19"/>
                </a:gdLst>
                <a:ahLst/>
                <a:cxnLst>
                  <a:cxn ang="0">
                    <a:pos x="T0" y="T1"/>
                  </a:cxn>
                  <a:cxn ang="0">
                    <a:pos x="T2" y="T3"/>
                  </a:cxn>
                  <a:cxn ang="0">
                    <a:pos x="T4" y="T5"/>
                  </a:cxn>
                  <a:cxn ang="0">
                    <a:pos x="T6" y="T7"/>
                  </a:cxn>
                  <a:cxn ang="0">
                    <a:pos x="T8" y="T9"/>
                  </a:cxn>
                  <a:cxn ang="0">
                    <a:pos x="T10" y="T11"/>
                  </a:cxn>
                </a:cxnLst>
                <a:rect l="0" t="0" r="r" b="b"/>
                <a:pathLst>
                  <a:path w="13" h="19">
                    <a:moveTo>
                      <a:pt x="0" y="3"/>
                    </a:moveTo>
                    <a:cubicBezTo>
                      <a:pt x="2" y="2"/>
                      <a:pt x="3" y="1"/>
                      <a:pt x="4" y="0"/>
                    </a:cubicBezTo>
                    <a:cubicBezTo>
                      <a:pt x="6" y="2"/>
                      <a:pt x="8" y="3"/>
                      <a:pt x="10" y="5"/>
                    </a:cubicBezTo>
                    <a:cubicBezTo>
                      <a:pt x="13" y="10"/>
                      <a:pt x="11" y="17"/>
                      <a:pt x="5" y="18"/>
                    </a:cubicBezTo>
                    <a:cubicBezTo>
                      <a:pt x="4" y="19"/>
                      <a:pt x="2" y="17"/>
                      <a:pt x="0" y="15"/>
                    </a:cubicBezTo>
                    <a:cubicBezTo>
                      <a:pt x="7" y="11"/>
                      <a:pt x="5"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sp>
            <p:nvSpPr>
              <p:cNvPr id="13" name="Freeform 7">
                <a:extLst>
                  <a:ext uri="{FF2B5EF4-FFF2-40B4-BE49-F238E27FC236}">
                    <a16:creationId xmlns:a16="http://schemas.microsoft.com/office/drawing/2014/main" xmlns="" id="{F5C40D60-8578-40FF-BE1E-194917DCCA2D}"/>
                  </a:ext>
                </a:extLst>
              </p:cNvPr>
              <p:cNvSpPr>
                <a:spLocks/>
              </p:cNvSpPr>
              <p:nvPr/>
            </p:nvSpPr>
            <p:spPr bwMode="auto">
              <a:xfrm>
                <a:off x="6575426" y="2944813"/>
                <a:ext cx="28575" cy="34925"/>
              </a:xfrm>
              <a:custGeom>
                <a:avLst/>
                <a:gdLst>
                  <a:gd name="T0" fmla="*/ 0 w 9"/>
                  <a:gd name="T1" fmla="*/ 10 h 11"/>
                  <a:gd name="T2" fmla="*/ 2 w 9"/>
                  <a:gd name="T3" fmla="*/ 1 h 11"/>
                  <a:gd name="T4" fmla="*/ 8 w 9"/>
                  <a:gd name="T5" fmla="*/ 1 h 11"/>
                  <a:gd name="T6" fmla="*/ 9 w 9"/>
                  <a:gd name="T7" fmla="*/ 3 h 11"/>
                  <a:gd name="T8" fmla="*/ 8 w 9"/>
                  <a:gd name="T9" fmla="*/ 4 h 11"/>
                  <a:gd name="T10" fmla="*/ 2 w 9"/>
                  <a:gd name="T11" fmla="*/ 11 h 11"/>
                  <a:gd name="T12" fmla="*/ 0 w 9"/>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0" y="10"/>
                    </a:moveTo>
                    <a:cubicBezTo>
                      <a:pt x="1" y="7"/>
                      <a:pt x="1" y="4"/>
                      <a:pt x="2" y="1"/>
                    </a:cubicBezTo>
                    <a:cubicBezTo>
                      <a:pt x="2" y="0"/>
                      <a:pt x="6" y="1"/>
                      <a:pt x="8" y="1"/>
                    </a:cubicBezTo>
                    <a:cubicBezTo>
                      <a:pt x="9" y="1"/>
                      <a:pt x="9" y="2"/>
                      <a:pt x="9" y="3"/>
                    </a:cubicBezTo>
                    <a:cubicBezTo>
                      <a:pt x="9" y="3"/>
                      <a:pt x="8" y="4"/>
                      <a:pt x="8" y="4"/>
                    </a:cubicBezTo>
                    <a:cubicBezTo>
                      <a:pt x="3" y="3"/>
                      <a:pt x="2" y="7"/>
                      <a:pt x="2" y="11"/>
                    </a:cubicBezTo>
                    <a:cubicBezTo>
                      <a:pt x="1" y="11"/>
                      <a:pt x="1"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sp>
            <p:nvSpPr>
              <p:cNvPr id="14" name="Freeform 8">
                <a:extLst>
                  <a:ext uri="{FF2B5EF4-FFF2-40B4-BE49-F238E27FC236}">
                    <a16:creationId xmlns:a16="http://schemas.microsoft.com/office/drawing/2014/main" xmlns="" id="{C390EA27-1FE2-4756-A3F0-21C98E0E46D7}"/>
                  </a:ext>
                </a:extLst>
              </p:cNvPr>
              <p:cNvSpPr>
                <a:spLocks/>
              </p:cNvSpPr>
              <p:nvPr/>
            </p:nvSpPr>
            <p:spPr bwMode="auto">
              <a:xfrm>
                <a:off x="6007101" y="3649663"/>
                <a:ext cx="622300" cy="611188"/>
              </a:xfrm>
              <a:custGeom>
                <a:avLst/>
                <a:gdLst>
                  <a:gd name="T0" fmla="*/ 145 w 195"/>
                  <a:gd name="T1" fmla="*/ 111 h 192"/>
                  <a:gd name="T2" fmla="*/ 109 w 195"/>
                  <a:gd name="T3" fmla="*/ 179 h 192"/>
                  <a:gd name="T4" fmla="*/ 82 w 195"/>
                  <a:gd name="T5" fmla="*/ 183 h 192"/>
                  <a:gd name="T6" fmla="*/ 7 w 195"/>
                  <a:gd name="T7" fmla="*/ 107 h 192"/>
                  <a:gd name="T8" fmla="*/ 6 w 195"/>
                  <a:gd name="T9" fmla="*/ 84 h 192"/>
                  <a:gd name="T10" fmla="*/ 30 w 195"/>
                  <a:gd name="T11" fmla="*/ 85 h 192"/>
                  <a:gd name="T12" fmla="*/ 87 w 195"/>
                  <a:gd name="T13" fmla="*/ 142 h 192"/>
                  <a:gd name="T14" fmla="*/ 91 w 195"/>
                  <a:gd name="T15" fmla="*/ 146 h 192"/>
                  <a:gd name="T16" fmla="*/ 102 w 195"/>
                  <a:gd name="T17" fmla="*/ 124 h 192"/>
                  <a:gd name="T18" fmla="*/ 148 w 195"/>
                  <a:gd name="T19" fmla="*/ 39 h 192"/>
                  <a:gd name="T20" fmla="*/ 163 w 195"/>
                  <a:gd name="T21" fmla="*/ 11 h 192"/>
                  <a:gd name="T22" fmla="*/ 185 w 195"/>
                  <a:gd name="T23" fmla="*/ 3 h 192"/>
                  <a:gd name="T24" fmla="*/ 191 w 195"/>
                  <a:gd name="T25" fmla="*/ 26 h 192"/>
                  <a:gd name="T26" fmla="*/ 162 w 195"/>
                  <a:gd name="T27" fmla="*/ 79 h 192"/>
                  <a:gd name="T28" fmla="*/ 145 w 195"/>
                  <a:gd name="T29" fmla="*/ 11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5" h="192">
                    <a:moveTo>
                      <a:pt x="145" y="111"/>
                    </a:moveTo>
                    <a:cubicBezTo>
                      <a:pt x="133" y="134"/>
                      <a:pt x="121" y="157"/>
                      <a:pt x="109" y="179"/>
                    </a:cubicBezTo>
                    <a:cubicBezTo>
                      <a:pt x="103" y="190"/>
                      <a:pt x="91" y="192"/>
                      <a:pt x="82" y="183"/>
                    </a:cubicBezTo>
                    <a:cubicBezTo>
                      <a:pt x="57" y="158"/>
                      <a:pt x="32" y="132"/>
                      <a:pt x="7" y="107"/>
                    </a:cubicBezTo>
                    <a:cubicBezTo>
                      <a:pt x="0" y="100"/>
                      <a:pt x="1" y="89"/>
                      <a:pt x="6" y="84"/>
                    </a:cubicBezTo>
                    <a:cubicBezTo>
                      <a:pt x="13" y="77"/>
                      <a:pt x="23" y="78"/>
                      <a:pt x="30" y="85"/>
                    </a:cubicBezTo>
                    <a:cubicBezTo>
                      <a:pt x="49" y="104"/>
                      <a:pt x="68" y="123"/>
                      <a:pt x="87" y="142"/>
                    </a:cubicBezTo>
                    <a:cubicBezTo>
                      <a:pt x="88" y="143"/>
                      <a:pt x="89" y="144"/>
                      <a:pt x="91" y="146"/>
                    </a:cubicBezTo>
                    <a:cubicBezTo>
                      <a:pt x="95" y="138"/>
                      <a:pt x="98" y="131"/>
                      <a:pt x="102" y="124"/>
                    </a:cubicBezTo>
                    <a:cubicBezTo>
                      <a:pt x="117" y="96"/>
                      <a:pt x="132" y="68"/>
                      <a:pt x="148" y="39"/>
                    </a:cubicBezTo>
                    <a:cubicBezTo>
                      <a:pt x="153" y="30"/>
                      <a:pt x="158" y="20"/>
                      <a:pt x="163" y="11"/>
                    </a:cubicBezTo>
                    <a:cubicBezTo>
                      <a:pt x="168" y="1"/>
                      <a:pt x="178" y="0"/>
                      <a:pt x="185" y="3"/>
                    </a:cubicBezTo>
                    <a:cubicBezTo>
                      <a:pt x="193" y="7"/>
                      <a:pt x="195" y="18"/>
                      <a:pt x="191" y="26"/>
                    </a:cubicBezTo>
                    <a:cubicBezTo>
                      <a:pt x="182" y="44"/>
                      <a:pt x="172" y="62"/>
                      <a:pt x="162" y="79"/>
                    </a:cubicBezTo>
                    <a:cubicBezTo>
                      <a:pt x="161" y="82"/>
                      <a:pt x="149" y="105"/>
                      <a:pt x="145" y="111"/>
                    </a:cubicBez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sp>
            <p:nvSpPr>
              <p:cNvPr id="15" name="Freeform 9">
                <a:extLst>
                  <a:ext uri="{FF2B5EF4-FFF2-40B4-BE49-F238E27FC236}">
                    <a16:creationId xmlns:a16="http://schemas.microsoft.com/office/drawing/2014/main" xmlns="" id="{9AEF8173-5C3F-4A95-AFA5-151718BC3682}"/>
                  </a:ext>
                </a:extLst>
              </p:cNvPr>
              <p:cNvSpPr>
                <a:spLocks noEditPoints="1"/>
              </p:cNvSpPr>
              <p:nvPr/>
            </p:nvSpPr>
            <p:spPr bwMode="auto">
              <a:xfrm>
                <a:off x="5230813" y="2312988"/>
                <a:ext cx="1733550" cy="2232025"/>
              </a:xfrm>
              <a:custGeom>
                <a:avLst/>
                <a:gdLst>
                  <a:gd name="T0" fmla="*/ 519 w 543"/>
                  <a:gd name="T1" fmla="*/ 420 h 700"/>
                  <a:gd name="T2" fmla="*/ 452 w 543"/>
                  <a:gd name="T3" fmla="*/ 344 h 700"/>
                  <a:gd name="T4" fmla="*/ 451 w 543"/>
                  <a:gd name="T5" fmla="*/ 131 h 700"/>
                  <a:gd name="T6" fmla="*/ 353 w 543"/>
                  <a:gd name="T7" fmla="*/ 120 h 700"/>
                  <a:gd name="T8" fmla="*/ 350 w 543"/>
                  <a:gd name="T9" fmla="*/ 120 h 700"/>
                  <a:gd name="T10" fmla="*/ 347 w 543"/>
                  <a:gd name="T11" fmla="*/ 93 h 700"/>
                  <a:gd name="T12" fmla="*/ 309 w 543"/>
                  <a:gd name="T13" fmla="*/ 76 h 700"/>
                  <a:gd name="T14" fmla="*/ 273 w 543"/>
                  <a:gd name="T15" fmla="*/ 18 h 700"/>
                  <a:gd name="T16" fmla="*/ 261 w 543"/>
                  <a:gd name="T17" fmla="*/ 10 h 700"/>
                  <a:gd name="T18" fmla="*/ 234 w 543"/>
                  <a:gd name="T19" fmla="*/ 2 h 700"/>
                  <a:gd name="T20" fmla="*/ 231 w 543"/>
                  <a:gd name="T21" fmla="*/ 2 h 700"/>
                  <a:gd name="T22" fmla="*/ 150 w 543"/>
                  <a:gd name="T23" fmla="*/ 69 h 700"/>
                  <a:gd name="T24" fmla="*/ 123 w 543"/>
                  <a:gd name="T25" fmla="*/ 75 h 700"/>
                  <a:gd name="T26" fmla="*/ 105 w 543"/>
                  <a:gd name="T27" fmla="*/ 114 h 700"/>
                  <a:gd name="T28" fmla="*/ 18 w 543"/>
                  <a:gd name="T29" fmla="*/ 120 h 700"/>
                  <a:gd name="T30" fmla="*/ 0 w 543"/>
                  <a:gd name="T31" fmla="*/ 371 h 700"/>
                  <a:gd name="T32" fmla="*/ 0 w 543"/>
                  <a:gd name="T33" fmla="*/ 606 h 700"/>
                  <a:gd name="T34" fmla="*/ 0 w 543"/>
                  <a:gd name="T35" fmla="*/ 607 h 700"/>
                  <a:gd name="T36" fmla="*/ 19 w 543"/>
                  <a:gd name="T37" fmla="*/ 621 h 700"/>
                  <a:gd name="T38" fmla="*/ 206 w 543"/>
                  <a:gd name="T39" fmla="*/ 625 h 700"/>
                  <a:gd name="T40" fmla="*/ 321 w 543"/>
                  <a:gd name="T41" fmla="*/ 695 h 700"/>
                  <a:gd name="T42" fmla="*/ 478 w 543"/>
                  <a:gd name="T43" fmla="*/ 651 h 700"/>
                  <a:gd name="T44" fmla="*/ 538 w 543"/>
                  <a:gd name="T45" fmla="*/ 473 h 700"/>
                  <a:gd name="T46" fmla="*/ 215 w 543"/>
                  <a:gd name="T47" fmla="*/ 35 h 700"/>
                  <a:gd name="T48" fmla="*/ 255 w 543"/>
                  <a:gd name="T49" fmla="*/ 45 h 700"/>
                  <a:gd name="T50" fmla="*/ 261 w 543"/>
                  <a:gd name="T51" fmla="*/ 51 h 700"/>
                  <a:gd name="T52" fmla="*/ 271 w 543"/>
                  <a:gd name="T53" fmla="*/ 76 h 700"/>
                  <a:gd name="T54" fmla="*/ 181 w 543"/>
                  <a:gd name="T55" fmla="*/ 75 h 700"/>
                  <a:gd name="T56" fmla="*/ 137 w 543"/>
                  <a:gd name="T57" fmla="*/ 107 h 700"/>
                  <a:gd name="T58" fmla="*/ 309 w 543"/>
                  <a:gd name="T59" fmla="*/ 108 h 700"/>
                  <a:gd name="T60" fmla="*/ 315 w 543"/>
                  <a:gd name="T61" fmla="*/ 160 h 700"/>
                  <a:gd name="T62" fmla="*/ 261 w 543"/>
                  <a:gd name="T63" fmla="*/ 166 h 700"/>
                  <a:gd name="T64" fmla="*/ 136 w 543"/>
                  <a:gd name="T65" fmla="*/ 160 h 700"/>
                  <a:gd name="T66" fmla="*/ 183 w 543"/>
                  <a:gd name="T67" fmla="*/ 588 h 700"/>
                  <a:gd name="T68" fmla="*/ 32 w 543"/>
                  <a:gd name="T69" fmla="*/ 290 h 700"/>
                  <a:gd name="T70" fmla="*/ 38 w 543"/>
                  <a:gd name="T71" fmla="*/ 152 h 700"/>
                  <a:gd name="T72" fmla="*/ 105 w 543"/>
                  <a:gd name="T73" fmla="*/ 158 h 700"/>
                  <a:gd name="T74" fmla="*/ 123 w 543"/>
                  <a:gd name="T75" fmla="*/ 197 h 700"/>
                  <a:gd name="T76" fmla="*/ 329 w 543"/>
                  <a:gd name="T77" fmla="*/ 197 h 700"/>
                  <a:gd name="T78" fmla="*/ 347 w 543"/>
                  <a:gd name="T79" fmla="*/ 158 h 700"/>
                  <a:gd name="T80" fmla="*/ 382 w 543"/>
                  <a:gd name="T81" fmla="*/ 152 h 700"/>
                  <a:gd name="T82" fmla="*/ 420 w 543"/>
                  <a:gd name="T83" fmla="*/ 157 h 700"/>
                  <a:gd name="T84" fmla="*/ 420 w 543"/>
                  <a:gd name="T85" fmla="*/ 327 h 700"/>
                  <a:gd name="T86" fmla="*/ 404 w 543"/>
                  <a:gd name="T87" fmla="*/ 329 h 700"/>
                  <a:gd name="T88" fmla="*/ 276 w 543"/>
                  <a:gd name="T89" fmla="*/ 339 h 700"/>
                  <a:gd name="T90" fmla="*/ 175 w 543"/>
                  <a:gd name="T91" fmla="*/ 452 h 700"/>
                  <a:gd name="T92" fmla="*/ 507 w 543"/>
                  <a:gd name="T93" fmla="*/ 536 h 700"/>
                  <a:gd name="T94" fmla="*/ 391 w 543"/>
                  <a:gd name="T95" fmla="*/ 661 h 700"/>
                  <a:gd name="T96" fmla="*/ 282 w 543"/>
                  <a:gd name="T97" fmla="*/ 648 h 700"/>
                  <a:gd name="T98" fmla="*/ 211 w 543"/>
                  <a:gd name="T99" fmla="*/ 572 h 700"/>
                  <a:gd name="T100" fmla="*/ 278 w 543"/>
                  <a:gd name="T101" fmla="*/ 374 h 700"/>
                  <a:gd name="T102" fmla="*/ 481 w 543"/>
                  <a:gd name="T103" fmla="*/ 421 h 700"/>
                  <a:gd name="T104" fmla="*/ 507 w 543"/>
                  <a:gd name="T105" fmla="*/ 536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3" h="700">
                    <a:moveTo>
                      <a:pt x="538" y="473"/>
                    </a:moveTo>
                    <a:cubicBezTo>
                      <a:pt x="534" y="454"/>
                      <a:pt x="528" y="437"/>
                      <a:pt x="519" y="420"/>
                    </a:cubicBezTo>
                    <a:cubicBezTo>
                      <a:pt x="504" y="393"/>
                      <a:pt x="483" y="370"/>
                      <a:pt x="457" y="353"/>
                    </a:cubicBezTo>
                    <a:cubicBezTo>
                      <a:pt x="453" y="351"/>
                      <a:pt x="452" y="348"/>
                      <a:pt x="452" y="344"/>
                    </a:cubicBezTo>
                    <a:cubicBezTo>
                      <a:pt x="452" y="276"/>
                      <a:pt x="452" y="208"/>
                      <a:pt x="452" y="140"/>
                    </a:cubicBezTo>
                    <a:cubicBezTo>
                      <a:pt x="452" y="137"/>
                      <a:pt x="452" y="134"/>
                      <a:pt x="451" y="131"/>
                    </a:cubicBezTo>
                    <a:cubicBezTo>
                      <a:pt x="448" y="123"/>
                      <a:pt x="442" y="120"/>
                      <a:pt x="434" y="120"/>
                    </a:cubicBezTo>
                    <a:cubicBezTo>
                      <a:pt x="407" y="120"/>
                      <a:pt x="380" y="120"/>
                      <a:pt x="353" y="120"/>
                    </a:cubicBezTo>
                    <a:cubicBezTo>
                      <a:pt x="352" y="120"/>
                      <a:pt x="351" y="120"/>
                      <a:pt x="350" y="120"/>
                    </a:cubicBezTo>
                    <a:cubicBezTo>
                      <a:pt x="350" y="120"/>
                      <a:pt x="350" y="120"/>
                      <a:pt x="350" y="120"/>
                    </a:cubicBezTo>
                    <a:cubicBezTo>
                      <a:pt x="347" y="120"/>
                      <a:pt x="347" y="119"/>
                      <a:pt x="347" y="114"/>
                    </a:cubicBezTo>
                    <a:cubicBezTo>
                      <a:pt x="347" y="107"/>
                      <a:pt x="347" y="100"/>
                      <a:pt x="347" y="93"/>
                    </a:cubicBezTo>
                    <a:cubicBezTo>
                      <a:pt x="347" y="81"/>
                      <a:pt x="341" y="76"/>
                      <a:pt x="329" y="76"/>
                    </a:cubicBezTo>
                    <a:cubicBezTo>
                      <a:pt x="322" y="75"/>
                      <a:pt x="316" y="75"/>
                      <a:pt x="309" y="76"/>
                    </a:cubicBezTo>
                    <a:cubicBezTo>
                      <a:pt x="304" y="76"/>
                      <a:pt x="303" y="74"/>
                      <a:pt x="302" y="69"/>
                    </a:cubicBezTo>
                    <a:cubicBezTo>
                      <a:pt x="300" y="48"/>
                      <a:pt x="290" y="31"/>
                      <a:pt x="273" y="18"/>
                    </a:cubicBezTo>
                    <a:cubicBezTo>
                      <a:pt x="269" y="15"/>
                      <a:pt x="265" y="13"/>
                      <a:pt x="261" y="10"/>
                    </a:cubicBezTo>
                    <a:cubicBezTo>
                      <a:pt x="261" y="10"/>
                      <a:pt x="261" y="10"/>
                      <a:pt x="261" y="10"/>
                    </a:cubicBezTo>
                    <a:cubicBezTo>
                      <a:pt x="259" y="9"/>
                      <a:pt x="257" y="8"/>
                      <a:pt x="255" y="8"/>
                    </a:cubicBezTo>
                    <a:cubicBezTo>
                      <a:pt x="249" y="5"/>
                      <a:pt x="242" y="3"/>
                      <a:pt x="234" y="2"/>
                    </a:cubicBezTo>
                    <a:cubicBezTo>
                      <a:pt x="233" y="2"/>
                      <a:pt x="232" y="2"/>
                      <a:pt x="231" y="2"/>
                    </a:cubicBezTo>
                    <a:cubicBezTo>
                      <a:pt x="231" y="2"/>
                      <a:pt x="231" y="2"/>
                      <a:pt x="231" y="2"/>
                    </a:cubicBezTo>
                    <a:cubicBezTo>
                      <a:pt x="212" y="0"/>
                      <a:pt x="194" y="6"/>
                      <a:pt x="179" y="18"/>
                    </a:cubicBezTo>
                    <a:cubicBezTo>
                      <a:pt x="162" y="31"/>
                      <a:pt x="152" y="48"/>
                      <a:pt x="150" y="69"/>
                    </a:cubicBezTo>
                    <a:cubicBezTo>
                      <a:pt x="149" y="74"/>
                      <a:pt x="148" y="76"/>
                      <a:pt x="143" y="75"/>
                    </a:cubicBezTo>
                    <a:cubicBezTo>
                      <a:pt x="136" y="75"/>
                      <a:pt x="129" y="75"/>
                      <a:pt x="123" y="75"/>
                    </a:cubicBezTo>
                    <a:cubicBezTo>
                      <a:pt x="111" y="75"/>
                      <a:pt x="105" y="81"/>
                      <a:pt x="105" y="93"/>
                    </a:cubicBezTo>
                    <a:cubicBezTo>
                      <a:pt x="105" y="100"/>
                      <a:pt x="105" y="107"/>
                      <a:pt x="105" y="114"/>
                    </a:cubicBezTo>
                    <a:cubicBezTo>
                      <a:pt x="105" y="120"/>
                      <a:pt x="105" y="120"/>
                      <a:pt x="98" y="120"/>
                    </a:cubicBezTo>
                    <a:cubicBezTo>
                      <a:pt x="72" y="120"/>
                      <a:pt x="45" y="121"/>
                      <a:pt x="18" y="120"/>
                    </a:cubicBezTo>
                    <a:cubicBezTo>
                      <a:pt x="7" y="120"/>
                      <a:pt x="0" y="127"/>
                      <a:pt x="0" y="139"/>
                    </a:cubicBezTo>
                    <a:cubicBezTo>
                      <a:pt x="0" y="216"/>
                      <a:pt x="0" y="293"/>
                      <a:pt x="0" y="371"/>
                    </a:cubicBezTo>
                    <a:cubicBezTo>
                      <a:pt x="0" y="448"/>
                      <a:pt x="0" y="526"/>
                      <a:pt x="0" y="603"/>
                    </a:cubicBezTo>
                    <a:cubicBezTo>
                      <a:pt x="0" y="604"/>
                      <a:pt x="0" y="605"/>
                      <a:pt x="0" y="606"/>
                    </a:cubicBezTo>
                    <a:cubicBezTo>
                      <a:pt x="0" y="607"/>
                      <a:pt x="0" y="607"/>
                      <a:pt x="0" y="607"/>
                    </a:cubicBezTo>
                    <a:cubicBezTo>
                      <a:pt x="0" y="607"/>
                      <a:pt x="0" y="607"/>
                      <a:pt x="0" y="607"/>
                    </a:cubicBezTo>
                    <a:cubicBezTo>
                      <a:pt x="1" y="609"/>
                      <a:pt x="1" y="610"/>
                      <a:pt x="1" y="611"/>
                    </a:cubicBezTo>
                    <a:cubicBezTo>
                      <a:pt x="4" y="619"/>
                      <a:pt x="11" y="621"/>
                      <a:pt x="19" y="621"/>
                    </a:cubicBezTo>
                    <a:cubicBezTo>
                      <a:pt x="78" y="621"/>
                      <a:pt x="138" y="621"/>
                      <a:pt x="197" y="621"/>
                    </a:cubicBezTo>
                    <a:cubicBezTo>
                      <a:pt x="201" y="621"/>
                      <a:pt x="203" y="622"/>
                      <a:pt x="206" y="625"/>
                    </a:cubicBezTo>
                    <a:cubicBezTo>
                      <a:pt x="216" y="636"/>
                      <a:pt x="226" y="647"/>
                      <a:pt x="237" y="657"/>
                    </a:cubicBezTo>
                    <a:cubicBezTo>
                      <a:pt x="261" y="677"/>
                      <a:pt x="290" y="689"/>
                      <a:pt x="321" y="695"/>
                    </a:cubicBezTo>
                    <a:cubicBezTo>
                      <a:pt x="350" y="700"/>
                      <a:pt x="378" y="698"/>
                      <a:pt x="406" y="690"/>
                    </a:cubicBezTo>
                    <a:cubicBezTo>
                      <a:pt x="433" y="682"/>
                      <a:pt x="457" y="669"/>
                      <a:pt x="478" y="651"/>
                    </a:cubicBezTo>
                    <a:cubicBezTo>
                      <a:pt x="511" y="621"/>
                      <a:pt x="532" y="584"/>
                      <a:pt x="539" y="540"/>
                    </a:cubicBezTo>
                    <a:cubicBezTo>
                      <a:pt x="543" y="518"/>
                      <a:pt x="542" y="495"/>
                      <a:pt x="538" y="473"/>
                    </a:cubicBezTo>
                    <a:close/>
                    <a:moveTo>
                      <a:pt x="197" y="44"/>
                    </a:moveTo>
                    <a:cubicBezTo>
                      <a:pt x="202" y="40"/>
                      <a:pt x="209" y="36"/>
                      <a:pt x="215" y="35"/>
                    </a:cubicBezTo>
                    <a:cubicBezTo>
                      <a:pt x="215" y="35"/>
                      <a:pt x="215" y="35"/>
                      <a:pt x="215" y="35"/>
                    </a:cubicBezTo>
                    <a:cubicBezTo>
                      <a:pt x="229" y="32"/>
                      <a:pt x="244" y="35"/>
                      <a:pt x="255" y="45"/>
                    </a:cubicBezTo>
                    <a:cubicBezTo>
                      <a:pt x="257" y="46"/>
                      <a:pt x="259" y="48"/>
                      <a:pt x="261" y="50"/>
                    </a:cubicBezTo>
                    <a:cubicBezTo>
                      <a:pt x="261" y="50"/>
                      <a:pt x="261" y="51"/>
                      <a:pt x="261" y="51"/>
                    </a:cubicBezTo>
                    <a:cubicBezTo>
                      <a:pt x="261" y="51"/>
                      <a:pt x="261" y="51"/>
                      <a:pt x="261" y="51"/>
                    </a:cubicBezTo>
                    <a:cubicBezTo>
                      <a:pt x="267" y="57"/>
                      <a:pt x="270" y="65"/>
                      <a:pt x="271" y="76"/>
                    </a:cubicBezTo>
                    <a:cubicBezTo>
                      <a:pt x="268" y="76"/>
                      <a:pt x="212" y="75"/>
                      <a:pt x="188" y="75"/>
                    </a:cubicBezTo>
                    <a:cubicBezTo>
                      <a:pt x="186" y="75"/>
                      <a:pt x="184" y="75"/>
                      <a:pt x="181" y="75"/>
                    </a:cubicBezTo>
                    <a:cubicBezTo>
                      <a:pt x="182" y="62"/>
                      <a:pt x="188" y="52"/>
                      <a:pt x="197" y="44"/>
                    </a:cubicBezTo>
                    <a:close/>
                    <a:moveTo>
                      <a:pt x="137" y="107"/>
                    </a:moveTo>
                    <a:cubicBezTo>
                      <a:pt x="139" y="107"/>
                      <a:pt x="141" y="107"/>
                      <a:pt x="142" y="107"/>
                    </a:cubicBezTo>
                    <a:cubicBezTo>
                      <a:pt x="167" y="107"/>
                      <a:pt x="278" y="108"/>
                      <a:pt x="309" y="108"/>
                    </a:cubicBezTo>
                    <a:cubicBezTo>
                      <a:pt x="311" y="108"/>
                      <a:pt x="313" y="108"/>
                      <a:pt x="315" y="108"/>
                    </a:cubicBezTo>
                    <a:cubicBezTo>
                      <a:pt x="315" y="110"/>
                      <a:pt x="315" y="145"/>
                      <a:pt x="315" y="160"/>
                    </a:cubicBezTo>
                    <a:cubicBezTo>
                      <a:pt x="315" y="165"/>
                      <a:pt x="314" y="166"/>
                      <a:pt x="310" y="166"/>
                    </a:cubicBezTo>
                    <a:cubicBezTo>
                      <a:pt x="293" y="166"/>
                      <a:pt x="261" y="166"/>
                      <a:pt x="261" y="166"/>
                    </a:cubicBezTo>
                    <a:cubicBezTo>
                      <a:pt x="221" y="165"/>
                      <a:pt x="182" y="165"/>
                      <a:pt x="142" y="166"/>
                    </a:cubicBezTo>
                    <a:cubicBezTo>
                      <a:pt x="138" y="166"/>
                      <a:pt x="136" y="165"/>
                      <a:pt x="136" y="160"/>
                    </a:cubicBezTo>
                    <a:cubicBezTo>
                      <a:pt x="137" y="144"/>
                      <a:pt x="137" y="123"/>
                      <a:pt x="137" y="107"/>
                    </a:cubicBezTo>
                    <a:close/>
                    <a:moveTo>
                      <a:pt x="183" y="588"/>
                    </a:moveTo>
                    <a:cubicBezTo>
                      <a:pt x="159" y="589"/>
                      <a:pt x="31" y="587"/>
                      <a:pt x="31" y="587"/>
                    </a:cubicBezTo>
                    <a:cubicBezTo>
                      <a:pt x="31" y="587"/>
                      <a:pt x="32" y="374"/>
                      <a:pt x="32" y="290"/>
                    </a:cubicBezTo>
                    <a:cubicBezTo>
                      <a:pt x="32" y="246"/>
                      <a:pt x="32" y="202"/>
                      <a:pt x="32" y="158"/>
                    </a:cubicBezTo>
                    <a:cubicBezTo>
                      <a:pt x="32" y="154"/>
                      <a:pt x="33" y="152"/>
                      <a:pt x="38" y="152"/>
                    </a:cubicBezTo>
                    <a:cubicBezTo>
                      <a:pt x="58" y="152"/>
                      <a:pt x="79" y="152"/>
                      <a:pt x="99" y="152"/>
                    </a:cubicBezTo>
                    <a:cubicBezTo>
                      <a:pt x="104" y="152"/>
                      <a:pt x="105" y="154"/>
                      <a:pt x="105" y="158"/>
                    </a:cubicBezTo>
                    <a:cubicBezTo>
                      <a:pt x="105" y="165"/>
                      <a:pt x="105" y="173"/>
                      <a:pt x="105" y="180"/>
                    </a:cubicBezTo>
                    <a:cubicBezTo>
                      <a:pt x="105" y="190"/>
                      <a:pt x="113" y="197"/>
                      <a:pt x="123" y="197"/>
                    </a:cubicBezTo>
                    <a:cubicBezTo>
                      <a:pt x="154" y="197"/>
                      <a:pt x="184" y="197"/>
                      <a:pt x="215" y="197"/>
                    </a:cubicBezTo>
                    <a:cubicBezTo>
                      <a:pt x="215" y="197"/>
                      <a:pt x="291" y="197"/>
                      <a:pt x="329" y="197"/>
                    </a:cubicBezTo>
                    <a:cubicBezTo>
                      <a:pt x="339" y="197"/>
                      <a:pt x="347" y="191"/>
                      <a:pt x="347" y="180"/>
                    </a:cubicBezTo>
                    <a:cubicBezTo>
                      <a:pt x="347" y="173"/>
                      <a:pt x="347" y="165"/>
                      <a:pt x="347" y="158"/>
                    </a:cubicBezTo>
                    <a:cubicBezTo>
                      <a:pt x="347" y="154"/>
                      <a:pt x="348" y="152"/>
                      <a:pt x="352" y="152"/>
                    </a:cubicBezTo>
                    <a:cubicBezTo>
                      <a:pt x="362" y="152"/>
                      <a:pt x="382" y="152"/>
                      <a:pt x="382" y="152"/>
                    </a:cubicBezTo>
                    <a:cubicBezTo>
                      <a:pt x="393" y="152"/>
                      <a:pt x="404" y="152"/>
                      <a:pt x="416" y="152"/>
                    </a:cubicBezTo>
                    <a:cubicBezTo>
                      <a:pt x="419" y="152"/>
                      <a:pt x="420" y="153"/>
                      <a:pt x="420" y="157"/>
                    </a:cubicBezTo>
                    <a:cubicBezTo>
                      <a:pt x="420" y="168"/>
                      <a:pt x="420" y="179"/>
                      <a:pt x="420" y="190"/>
                    </a:cubicBezTo>
                    <a:cubicBezTo>
                      <a:pt x="420" y="235"/>
                      <a:pt x="420" y="281"/>
                      <a:pt x="420" y="327"/>
                    </a:cubicBezTo>
                    <a:cubicBezTo>
                      <a:pt x="420" y="329"/>
                      <a:pt x="420" y="331"/>
                      <a:pt x="420" y="334"/>
                    </a:cubicBezTo>
                    <a:cubicBezTo>
                      <a:pt x="414" y="332"/>
                      <a:pt x="409" y="331"/>
                      <a:pt x="404" y="329"/>
                    </a:cubicBezTo>
                    <a:cubicBezTo>
                      <a:pt x="378" y="321"/>
                      <a:pt x="351" y="321"/>
                      <a:pt x="324" y="324"/>
                    </a:cubicBezTo>
                    <a:cubicBezTo>
                      <a:pt x="308" y="327"/>
                      <a:pt x="292" y="332"/>
                      <a:pt x="276" y="339"/>
                    </a:cubicBezTo>
                    <a:cubicBezTo>
                      <a:pt x="275" y="339"/>
                      <a:pt x="261" y="346"/>
                      <a:pt x="261" y="346"/>
                    </a:cubicBezTo>
                    <a:cubicBezTo>
                      <a:pt x="220" y="371"/>
                      <a:pt x="190" y="406"/>
                      <a:pt x="175" y="452"/>
                    </a:cubicBezTo>
                    <a:cubicBezTo>
                      <a:pt x="160" y="498"/>
                      <a:pt x="164" y="544"/>
                      <a:pt x="183" y="588"/>
                    </a:cubicBezTo>
                    <a:close/>
                    <a:moveTo>
                      <a:pt x="507" y="536"/>
                    </a:moveTo>
                    <a:cubicBezTo>
                      <a:pt x="501" y="572"/>
                      <a:pt x="484" y="603"/>
                      <a:pt x="456" y="627"/>
                    </a:cubicBezTo>
                    <a:cubicBezTo>
                      <a:pt x="437" y="644"/>
                      <a:pt x="415" y="655"/>
                      <a:pt x="391" y="661"/>
                    </a:cubicBezTo>
                    <a:cubicBezTo>
                      <a:pt x="376" y="665"/>
                      <a:pt x="361" y="666"/>
                      <a:pt x="346" y="666"/>
                    </a:cubicBezTo>
                    <a:cubicBezTo>
                      <a:pt x="324" y="665"/>
                      <a:pt x="302" y="659"/>
                      <a:pt x="282" y="648"/>
                    </a:cubicBezTo>
                    <a:cubicBezTo>
                      <a:pt x="280" y="647"/>
                      <a:pt x="270" y="641"/>
                      <a:pt x="268" y="640"/>
                    </a:cubicBezTo>
                    <a:cubicBezTo>
                      <a:pt x="242" y="623"/>
                      <a:pt x="224" y="600"/>
                      <a:pt x="211" y="572"/>
                    </a:cubicBezTo>
                    <a:cubicBezTo>
                      <a:pt x="198" y="544"/>
                      <a:pt x="195" y="514"/>
                      <a:pt x="200" y="484"/>
                    </a:cubicBezTo>
                    <a:cubicBezTo>
                      <a:pt x="209" y="435"/>
                      <a:pt x="235" y="398"/>
                      <a:pt x="278" y="374"/>
                    </a:cubicBezTo>
                    <a:cubicBezTo>
                      <a:pt x="304" y="359"/>
                      <a:pt x="331" y="352"/>
                      <a:pt x="360" y="354"/>
                    </a:cubicBezTo>
                    <a:cubicBezTo>
                      <a:pt x="411" y="357"/>
                      <a:pt x="452" y="379"/>
                      <a:pt x="481" y="421"/>
                    </a:cubicBezTo>
                    <a:cubicBezTo>
                      <a:pt x="493" y="437"/>
                      <a:pt x="501" y="455"/>
                      <a:pt x="506" y="475"/>
                    </a:cubicBezTo>
                    <a:cubicBezTo>
                      <a:pt x="510" y="495"/>
                      <a:pt x="511" y="515"/>
                      <a:pt x="507" y="536"/>
                    </a:cubicBezTo>
                    <a:close/>
                  </a:path>
                </a:pathLst>
              </a:custGeom>
              <a:grp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grpSp>
        <p:cxnSp>
          <p:nvCxnSpPr>
            <p:cNvPr id="5" name="Straight Connector 2">
              <a:extLst>
                <a:ext uri="{FF2B5EF4-FFF2-40B4-BE49-F238E27FC236}">
                  <a16:creationId xmlns:a16="http://schemas.microsoft.com/office/drawing/2014/main" xmlns="" id="{055FD339-6624-469D-9E75-56140C89AEE5}"/>
                </a:ext>
              </a:extLst>
            </p:cNvPr>
            <p:cNvCxnSpPr/>
            <p:nvPr/>
          </p:nvCxnSpPr>
          <p:spPr>
            <a:xfrm>
              <a:off x="2489200" y="2743200"/>
              <a:ext cx="1859280" cy="0"/>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Straight Connector 21">
              <a:extLst>
                <a:ext uri="{FF2B5EF4-FFF2-40B4-BE49-F238E27FC236}">
                  <a16:creationId xmlns:a16="http://schemas.microsoft.com/office/drawing/2014/main" xmlns="" id="{8612B0EC-E1FC-452C-8A5D-8A96934ACE96}"/>
                </a:ext>
              </a:extLst>
            </p:cNvPr>
            <p:cNvCxnSpPr/>
            <p:nvPr/>
          </p:nvCxnSpPr>
          <p:spPr>
            <a:xfrm>
              <a:off x="2489200" y="3063240"/>
              <a:ext cx="1859280" cy="0"/>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22">
              <a:extLst>
                <a:ext uri="{FF2B5EF4-FFF2-40B4-BE49-F238E27FC236}">
                  <a16:creationId xmlns:a16="http://schemas.microsoft.com/office/drawing/2014/main" xmlns="" id="{E1043069-413C-49D4-8B80-40AF0EAE5EE9}"/>
                </a:ext>
              </a:extLst>
            </p:cNvPr>
            <p:cNvCxnSpPr>
              <a:cxnSpLocks/>
            </p:cNvCxnSpPr>
            <p:nvPr/>
          </p:nvCxnSpPr>
          <p:spPr>
            <a:xfrm>
              <a:off x="2489200" y="3383280"/>
              <a:ext cx="853440" cy="0"/>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27">
              <a:extLst>
                <a:ext uri="{FF2B5EF4-FFF2-40B4-BE49-F238E27FC236}">
                  <a16:creationId xmlns:a16="http://schemas.microsoft.com/office/drawing/2014/main" xmlns="" id="{397EB301-14C4-4DFE-B42B-473BC0BCD6F9}"/>
                </a:ext>
              </a:extLst>
            </p:cNvPr>
            <p:cNvCxnSpPr>
              <a:cxnSpLocks/>
            </p:cNvCxnSpPr>
            <p:nvPr/>
          </p:nvCxnSpPr>
          <p:spPr>
            <a:xfrm>
              <a:off x="2489200" y="3693160"/>
              <a:ext cx="635000" cy="0"/>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Straight Connector 28">
              <a:extLst>
                <a:ext uri="{FF2B5EF4-FFF2-40B4-BE49-F238E27FC236}">
                  <a16:creationId xmlns:a16="http://schemas.microsoft.com/office/drawing/2014/main" xmlns="" id="{FBC917EB-9D8B-4B59-A3AC-3DB6C8C02DE6}"/>
                </a:ext>
              </a:extLst>
            </p:cNvPr>
            <p:cNvCxnSpPr>
              <a:cxnSpLocks/>
            </p:cNvCxnSpPr>
            <p:nvPr/>
          </p:nvCxnSpPr>
          <p:spPr>
            <a:xfrm>
              <a:off x="2489200" y="4013200"/>
              <a:ext cx="477520" cy="0"/>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29">
              <a:extLst>
                <a:ext uri="{FF2B5EF4-FFF2-40B4-BE49-F238E27FC236}">
                  <a16:creationId xmlns:a16="http://schemas.microsoft.com/office/drawing/2014/main" xmlns="" id="{7521A0EA-AC72-4870-82E3-4972FC968A8C}"/>
                </a:ext>
              </a:extLst>
            </p:cNvPr>
            <p:cNvCxnSpPr>
              <a:cxnSpLocks/>
            </p:cNvCxnSpPr>
            <p:nvPr/>
          </p:nvCxnSpPr>
          <p:spPr>
            <a:xfrm>
              <a:off x="2489200" y="4333240"/>
              <a:ext cx="426720" cy="0"/>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39">
              <a:extLst>
                <a:ext uri="{FF2B5EF4-FFF2-40B4-BE49-F238E27FC236}">
                  <a16:creationId xmlns:a16="http://schemas.microsoft.com/office/drawing/2014/main" xmlns="" id="{F8334326-78D0-4D4C-A570-C3A654DA6E92}"/>
                </a:ext>
              </a:extLst>
            </p:cNvPr>
            <p:cNvCxnSpPr>
              <a:cxnSpLocks/>
            </p:cNvCxnSpPr>
            <p:nvPr/>
          </p:nvCxnSpPr>
          <p:spPr>
            <a:xfrm>
              <a:off x="2489200" y="4638040"/>
              <a:ext cx="42672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22">
              <a:extLst>
                <a:ext uri="{FF2B5EF4-FFF2-40B4-BE49-F238E27FC236}">
                  <a16:creationId xmlns:a16="http://schemas.microsoft.com/office/drawing/2014/main" xmlns="" id="{E1043069-413C-49D4-8B80-40AF0EAE5EE9}"/>
                </a:ext>
              </a:extLst>
            </p:cNvPr>
            <p:cNvCxnSpPr>
              <a:cxnSpLocks/>
            </p:cNvCxnSpPr>
            <p:nvPr/>
          </p:nvCxnSpPr>
          <p:spPr>
            <a:xfrm>
              <a:off x="2434149" y="3546774"/>
              <a:ext cx="85344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27">
              <a:extLst>
                <a:ext uri="{FF2B5EF4-FFF2-40B4-BE49-F238E27FC236}">
                  <a16:creationId xmlns:a16="http://schemas.microsoft.com/office/drawing/2014/main" xmlns="" id="{397EB301-14C4-4DFE-B42B-473BC0BCD6F9}"/>
                </a:ext>
              </a:extLst>
            </p:cNvPr>
            <p:cNvCxnSpPr>
              <a:cxnSpLocks/>
            </p:cNvCxnSpPr>
            <p:nvPr/>
          </p:nvCxnSpPr>
          <p:spPr>
            <a:xfrm>
              <a:off x="2434149" y="3856654"/>
              <a:ext cx="635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8" name="Group 1">
            <a:extLst>
              <a:ext uri="{FF2B5EF4-FFF2-40B4-BE49-F238E27FC236}">
                <a16:creationId xmlns:a16="http://schemas.microsoft.com/office/drawing/2014/main" xmlns="" id="{CC228256-7909-4687-AC06-DF201365974E}"/>
              </a:ext>
            </a:extLst>
          </p:cNvPr>
          <p:cNvGrpSpPr/>
          <p:nvPr/>
        </p:nvGrpSpPr>
        <p:grpSpPr>
          <a:xfrm>
            <a:off x="2914103" y="1227286"/>
            <a:ext cx="555531" cy="542558"/>
            <a:chOff x="6493079" y="1742364"/>
            <a:chExt cx="660464" cy="657690"/>
          </a:xfrm>
        </p:grpSpPr>
        <p:sp>
          <p:nvSpPr>
            <p:cNvPr id="19" name="Oval 20">
              <a:extLst>
                <a:ext uri="{FF2B5EF4-FFF2-40B4-BE49-F238E27FC236}">
                  <a16:creationId xmlns:a16="http://schemas.microsoft.com/office/drawing/2014/main" xmlns="" id="{D9CB84BB-85E0-45B1-9A9A-18FFA2F49124}"/>
                </a:ext>
              </a:extLst>
            </p:cNvPr>
            <p:cNvSpPr>
              <a:spLocks noChangeArrowheads="1"/>
            </p:cNvSpPr>
            <p:nvPr/>
          </p:nvSpPr>
          <p:spPr bwMode="auto">
            <a:xfrm>
              <a:off x="6493079" y="1742364"/>
              <a:ext cx="660464" cy="657690"/>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sp>
          <p:nvSpPr>
            <p:cNvPr id="20" name="Rectangle: Rounded Corners 23">
              <a:extLst>
                <a:ext uri="{FF2B5EF4-FFF2-40B4-BE49-F238E27FC236}">
                  <a16:creationId xmlns:a16="http://schemas.microsoft.com/office/drawing/2014/main" xmlns="" id="{2D5550FD-F773-422B-89AE-F3B73C2D6D9B}"/>
                </a:ext>
              </a:extLst>
            </p:cNvPr>
            <p:cNvSpPr/>
            <p:nvPr/>
          </p:nvSpPr>
          <p:spPr>
            <a:xfrm rot="2700000">
              <a:off x="6651394" y="2069258"/>
              <a:ext cx="205179" cy="9540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Rounded Corners 24">
              <a:extLst>
                <a:ext uri="{FF2B5EF4-FFF2-40B4-BE49-F238E27FC236}">
                  <a16:creationId xmlns:a16="http://schemas.microsoft.com/office/drawing/2014/main" xmlns="" id="{8623F86D-02ED-41FE-B82A-AF77216F4306}"/>
                </a:ext>
              </a:extLst>
            </p:cNvPr>
            <p:cNvSpPr/>
            <p:nvPr/>
          </p:nvSpPr>
          <p:spPr>
            <a:xfrm rot="8100000">
              <a:off x="6714042" y="2021725"/>
              <a:ext cx="339627" cy="9540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nvGrpSpPr>
          <p:cNvPr id="22" name="Group 1">
            <a:extLst>
              <a:ext uri="{FF2B5EF4-FFF2-40B4-BE49-F238E27FC236}">
                <a16:creationId xmlns:a16="http://schemas.microsoft.com/office/drawing/2014/main" xmlns="" id="{CC228256-7909-4687-AC06-DF201365974E}"/>
              </a:ext>
            </a:extLst>
          </p:cNvPr>
          <p:cNvGrpSpPr/>
          <p:nvPr/>
        </p:nvGrpSpPr>
        <p:grpSpPr>
          <a:xfrm>
            <a:off x="2914103" y="1861332"/>
            <a:ext cx="555531" cy="542558"/>
            <a:chOff x="6493079" y="1742364"/>
            <a:chExt cx="660464" cy="657690"/>
          </a:xfrm>
        </p:grpSpPr>
        <p:sp>
          <p:nvSpPr>
            <p:cNvPr id="23" name="Oval 20">
              <a:extLst>
                <a:ext uri="{FF2B5EF4-FFF2-40B4-BE49-F238E27FC236}">
                  <a16:creationId xmlns:a16="http://schemas.microsoft.com/office/drawing/2014/main" xmlns="" id="{D9CB84BB-85E0-45B1-9A9A-18FFA2F49124}"/>
                </a:ext>
              </a:extLst>
            </p:cNvPr>
            <p:cNvSpPr>
              <a:spLocks noChangeArrowheads="1"/>
            </p:cNvSpPr>
            <p:nvPr/>
          </p:nvSpPr>
          <p:spPr bwMode="auto">
            <a:xfrm>
              <a:off x="6493079" y="1742364"/>
              <a:ext cx="660464" cy="657690"/>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sp>
          <p:nvSpPr>
            <p:cNvPr id="24" name="Rectangle: Rounded Corners 23">
              <a:extLst>
                <a:ext uri="{FF2B5EF4-FFF2-40B4-BE49-F238E27FC236}">
                  <a16:creationId xmlns:a16="http://schemas.microsoft.com/office/drawing/2014/main" xmlns="" id="{2D5550FD-F773-422B-89AE-F3B73C2D6D9B}"/>
                </a:ext>
              </a:extLst>
            </p:cNvPr>
            <p:cNvSpPr/>
            <p:nvPr/>
          </p:nvSpPr>
          <p:spPr>
            <a:xfrm rot="2700000">
              <a:off x="6651394" y="2069258"/>
              <a:ext cx="205179" cy="9540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5" name="Rectangle: Rounded Corners 24">
              <a:extLst>
                <a:ext uri="{FF2B5EF4-FFF2-40B4-BE49-F238E27FC236}">
                  <a16:creationId xmlns:a16="http://schemas.microsoft.com/office/drawing/2014/main" xmlns="" id="{8623F86D-02ED-41FE-B82A-AF77216F4306}"/>
                </a:ext>
              </a:extLst>
            </p:cNvPr>
            <p:cNvSpPr/>
            <p:nvPr/>
          </p:nvSpPr>
          <p:spPr>
            <a:xfrm rot="8100000">
              <a:off x="6714042" y="2021725"/>
              <a:ext cx="339627" cy="9540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30" name="مربع نص 29"/>
          <p:cNvSpPr txBox="1"/>
          <p:nvPr/>
        </p:nvSpPr>
        <p:spPr>
          <a:xfrm>
            <a:off x="3513050" y="1277526"/>
            <a:ext cx="3491345" cy="400110"/>
          </a:xfrm>
          <a:prstGeom prst="rect">
            <a:avLst/>
          </a:prstGeom>
          <a:noFill/>
        </p:spPr>
        <p:txBody>
          <a:bodyPr wrap="square" rtlCol="1">
            <a:spAutoFit/>
          </a:bodyPr>
          <a:lstStyle/>
          <a:p>
            <a:pPr lvl="0"/>
            <a:r>
              <a:rPr lang="en-US" sz="2000" dirty="0">
                <a:latin typeface="Times New Roman" panose="02020603050405020304" pitchFamily="18" charset="0"/>
                <a:cs typeface="Times New Roman" panose="02020603050405020304" pitchFamily="18" charset="0"/>
              </a:rPr>
              <a:t>Define vaccines.</a:t>
            </a:r>
            <a:endParaRPr lang="en-GB" sz="2000" dirty="0">
              <a:latin typeface="Times New Roman" panose="02020603050405020304" pitchFamily="18" charset="0"/>
              <a:cs typeface="Times New Roman" panose="02020603050405020304" pitchFamily="18" charset="0"/>
            </a:endParaRPr>
          </a:p>
        </p:txBody>
      </p:sp>
      <p:sp>
        <p:nvSpPr>
          <p:cNvPr id="32" name="مربع نص 31"/>
          <p:cNvSpPr txBox="1"/>
          <p:nvPr/>
        </p:nvSpPr>
        <p:spPr>
          <a:xfrm>
            <a:off x="3513050" y="1941092"/>
            <a:ext cx="5551490" cy="400110"/>
          </a:xfrm>
          <a:prstGeom prst="rect">
            <a:avLst/>
          </a:prstGeom>
          <a:noFill/>
        </p:spPr>
        <p:txBody>
          <a:bodyPr wrap="square" rtlCol="1">
            <a:spAutoFit/>
          </a:bodyPr>
          <a:lstStyle/>
          <a:p>
            <a:pPr lvl="0"/>
            <a:r>
              <a:rPr lang="en-US" sz="2000" dirty="0">
                <a:latin typeface="Times New Roman" panose="02020603050405020304" pitchFamily="18" charset="0"/>
                <a:cs typeface="Times New Roman" panose="02020603050405020304" pitchFamily="18" charset="0"/>
              </a:rPr>
              <a:t>List types of vaccine with example to each one.</a:t>
            </a:r>
            <a:endParaRPr lang="en-GB" sz="2000" dirty="0">
              <a:latin typeface="Times New Roman" panose="02020603050405020304" pitchFamily="18" charset="0"/>
              <a:cs typeface="Times New Roman" panose="02020603050405020304" pitchFamily="18" charset="0"/>
            </a:endParaRPr>
          </a:p>
        </p:txBody>
      </p:sp>
      <p:sp>
        <p:nvSpPr>
          <p:cNvPr id="33" name="مربع نص 32"/>
          <p:cNvSpPr txBox="1"/>
          <p:nvPr/>
        </p:nvSpPr>
        <p:spPr>
          <a:xfrm>
            <a:off x="2400357" y="195466"/>
            <a:ext cx="4025735" cy="923330"/>
          </a:xfrm>
          <a:prstGeom prst="rect">
            <a:avLst/>
          </a:prstGeom>
          <a:noFill/>
        </p:spPr>
        <p:txBody>
          <a:bodyPr wrap="square" rtlCol="1">
            <a:spAutoFit/>
          </a:bodyPr>
          <a:lstStyle/>
          <a:p>
            <a:pPr algn="ctr"/>
            <a:r>
              <a:rPr lang="en-US" sz="5400" b="1" dirty="0">
                <a:latin typeface="Times New Roman" panose="02020603050405020304" pitchFamily="18" charset="0"/>
                <a:cs typeface="Times New Roman" panose="02020603050405020304" pitchFamily="18" charset="0"/>
              </a:rPr>
              <a:t>Objectives</a:t>
            </a:r>
            <a:endParaRPr lang="ar-SA" sz="5400" b="1" dirty="0">
              <a:latin typeface="Times New Roman" panose="02020603050405020304" pitchFamily="18" charset="0"/>
              <a:cs typeface="Times New Roman" panose="02020603050405020304" pitchFamily="18" charset="0"/>
            </a:endParaRPr>
          </a:p>
        </p:txBody>
      </p:sp>
      <p:grpSp>
        <p:nvGrpSpPr>
          <p:cNvPr id="34" name="Google Shape;358;p39"/>
          <p:cNvGrpSpPr/>
          <p:nvPr/>
        </p:nvGrpSpPr>
        <p:grpSpPr>
          <a:xfrm flipH="1">
            <a:off x="5960052" y="-164"/>
            <a:ext cx="3183947" cy="950672"/>
            <a:chOff x="4845550" y="1579325"/>
            <a:chExt cx="759475" cy="226750"/>
          </a:xfrm>
          <a:solidFill>
            <a:schemeClr val="bg2"/>
          </a:solidFill>
        </p:grpSpPr>
        <p:sp>
          <p:nvSpPr>
            <p:cNvPr id="35" name="Google Shape;359;p39"/>
            <p:cNvSpPr/>
            <p:nvPr/>
          </p:nvSpPr>
          <p:spPr>
            <a:xfrm>
              <a:off x="4845550" y="1579325"/>
              <a:ext cx="759475" cy="226750"/>
            </a:xfrm>
            <a:custGeom>
              <a:avLst/>
              <a:gdLst/>
              <a:ahLst/>
              <a:cxnLst/>
              <a:rect l="l" t="t" r="r" b="b"/>
              <a:pathLst>
                <a:path w="30379" h="9070" extrusionOk="0">
                  <a:moveTo>
                    <a:pt x="1" y="0"/>
                  </a:moveTo>
                  <a:lnTo>
                    <a:pt x="1" y="8697"/>
                  </a:lnTo>
                  <a:lnTo>
                    <a:pt x="3862" y="7591"/>
                  </a:lnTo>
                  <a:lnTo>
                    <a:pt x="4675" y="9070"/>
                  </a:lnTo>
                  <a:lnTo>
                    <a:pt x="20050" y="7066"/>
                  </a:lnTo>
                  <a:lnTo>
                    <a:pt x="20003" y="4585"/>
                  </a:lnTo>
                  <a:lnTo>
                    <a:pt x="12082" y="5240"/>
                  </a:lnTo>
                  <a:lnTo>
                    <a:pt x="30379"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360;p39"/>
            <p:cNvSpPr/>
            <p:nvPr/>
          </p:nvSpPr>
          <p:spPr>
            <a:xfrm>
              <a:off x="5402925" y="1729725"/>
              <a:ext cx="96400" cy="61800"/>
            </a:xfrm>
            <a:custGeom>
              <a:avLst/>
              <a:gdLst/>
              <a:ahLst/>
              <a:cxnLst/>
              <a:rect l="l" t="t" r="r" b="b"/>
              <a:pathLst>
                <a:path w="3856" h="2472" extrusionOk="0">
                  <a:moveTo>
                    <a:pt x="3856" y="1"/>
                  </a:moveTo>
                  <a:lnTo>
                    <a:pt x="0" y="457"/>
                  </a:lnTo>
                  <a:lnTo>
                    <a:pt x="0" y="2472"/>
                  </a:lnTo>
                  <a:lnTo>
                    <a:pt x="3856" y="2026"/>
                  </a:lnTo>
                  <a:lnTo>
                    <a:pt x="3856"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7" name="Group 1">
            <a:extLst>
              <a:ext uri="{FF2B5EF4-FFF2-40B4-BE49-F238E27FC236}">
                <a16:creationId xmlns:a16="http://schemas.microsoft.com/office/drawing/2014/main" xmlns="" id="{FB4A479C-546F-41DA-A2D0-CB3F4F271CF3}"/>
              </a:ext>
            </a:extLst>
          </p:cNvPr>
          <p:cNvGrpSpPr/>
          <p:nvPr/>
        </p:nvGrpSpPr>
        <p:grpSpPr>
          <a:xfrm>
            <a:off x="2914103" y="3131930"/>
            <a:ext cx="555531" cy="542558"/>
            <a:chOff x="6493079" y="1742364"/>
            <a:chExt cx="660464" cy="657690"/>
          </a:xfrm>
        </p:grpSpPr>
        <p:sp>
          <p:nvSpPr>
            <p:cNvPr id="38" name="Oval 20">
              <a:extLst>
                <a:ext uri="{FF2B5EF4-FFF2-40B4-BE49-F238E27FC236}">
                  <a16:creationId xmlns:a16="http://schemas.microsoft.com/office/drawing/2014/main" xmlns="" id="{BC42C33A-84D9-487E-B216-C1B99AC1D13F}"/>
                </a:ext>
              </a:extLst>
            </p:cNvPr>
            <p:cNvSpPr>
              <a:spLocks noChangeArrowheads="1"/>
            </p:cNvSpPr>
            <p:nvPr/>
          </p:nvSpPr>
          <p:spPr bwMode="auto">
            <a:xfrm>
              <a:off x="6493079" y="1742364"/>
              <a:ext cx="660464" cy="657690"/>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sp>
          <p:nvSpPr>
            <p:cNvPr id="39" name="Rectangle: Rounded Corners 38">
              <a:extLst>
                <a:ext uri="{FF2B5EF4-FFF2-40B4-BE49-F238E27FC236}">
                  <a16:creationId xmlns:a16="http://schemas.microsoft.com/office/drawing/2014/main" xmlns="" id="{87D87E60-61C7-4F32-B337-6BD657A0E767}"/>
                </a:ext>
              </a:extLst>
            </p:cNvPr>
            <p:cNvSpPr/>
            <p:nvPr/>
          </p:nvSpPr>
          <p:spPr>
            <a:xfrm rot="2700000">
              <a:off x="6651394" y="2069258"/>
              <a:ext cx="205179" cy="9540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0" name="Rectangle: Rounded Corners 39">
              <a:extLst>
                <a:ext uri="{FF2B5EF4-FFF2-40B4-BE49-F238E27FC236}">
                  <a16:creationId xmlns:a16="http://schemas.microsoft.com/office/drawing/2014/main" xmlns="" id="{D31CEECF-35CF-4461-A7CE-A7C5A545B8A7}"/>
                </a:ext>
              </a:extLst>
            </p:cNvPr>
            <p:cNvSpPr/>
            <p:nvPr/>
          </p:nvSpPr>
          <p:spPr>
            <a:xfrm rot="8100000">
              <a:off x="6714042" y="2021725"/>
              <a:ext cx="339627" cy="9540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41" name="مربع نص 31">
            <a:extLst>
              <a:ext uri="{FF2B5EF4-FFF2-40B4-BE49-F238E27FC236}">
                <a16:creationId xmlns:a16="http://schemas.microsoft.com/office/drawing/2014/main" xmlns="" id="{7D79670C-BCBF-48E7-A57D-D60E5C36C883}"/>
              </a:ext>
            </a:extLst>
          </p:cNvPr>
          <p:cNvSpPr txBox="1"/>
          <p:nvPr/>
        </p:nvSpPr>
        <p:spPr>
          <a:xfrm>
            <a:off x="3501536" y="3201682"/>
            <a:ext cx="5373725" cy="400110"/>
          </a:xfrm>
          <a:prstGeom prst="rect">
            <a:avLst/>
          </a:prstGeom>
          <a:noFill/>
        </p:spPr>
        <p:txBody>
          <a:bodyPr wrap="square" rtlCol="1">
            <a:spAutoFit/>
          </a:bodyPr>
          <a:lstStyle/>
          <a:p>
            <a:pPr lvl="0"/>
            <a:r>
              <a:rPr lang="en-US" sz="2000" dirty="0">
                <a:latin typeface="Times New Roman" panose="02020603050405020304" pitchFamily="18" charset="0"/>
                <a:cs typeface="Times New Roman" panose="02020603050405020304" pitchFamily="18" charset="0"/>
              </a:rPr>
              <a:t>Compare between Live and Inactive vaccine.</a:t>
            </a:r>
            <a:endParaRPr lang="en-GB" sz="2000" dirty="0">
              <a:latin typeface="Times New Roman" panose="02020603050405020304" pitchFamily="18" charset="0"/>
              <a:cs typeface="Times New Roman" panose="02020603050405020304" pitchFamily="18" charset="0"/>
            </a:endParaRPr>
          </a:p>
        </p:txBody>
      </p:sp>
      <p:grpSp>
        <p:nvGrpSpPr>
          <p:cNvPr id="42" name="Group 1">
            <a:extLst>
              <a:ext uri="{FF2B5EF4-FFF2-40B4-BE49-F238E27FC236}">
                <a16:creationId xmlns:a16="http://schemas.microsoft.com/office/drawing/2014/main" xmlns="" id="{BEE829D0-56F8-437A-88BC-AAF7BDBAFA8D}"/>
              </a:ext>
            </a:extLst>
          </p:cNvPr>
          <p:cNvGrpSpPr/>
          <p:nvPr/>
        </p:nvGrpSpPr>
        <p:grpSpPr>
          <a:xfrm>
            <a:off x="2914103" y="3848563"/>
            <a:ext cx="555531" cy="542558"/>
            <a:chOff x="6493079" y="1742364"/>
            <a:chExt cx="660464" cy="657690"/>
          </a:xfrm>
        </p:grpSpPr>
        <p:sp>
          <p:nvSpPr>
            <p:cNvPr id="43" name="Oval 20">
              <a:extLst>
                <a:ext uri="{FF2B5EF4-FFF2-40B4-BE49-F238E27FC236}">
                  <a16:creationId xmlns:a16="http://schemas.microsoft.com/office/drawing/2014/main" xmlns="" id="{CF229851-365C-4807-8115-16927CBAE735}"/>
                </a:ext>
              </a:extLst>
            </p:cNvPr>
            <p:cNvSpPr>
              <a:spLocks noChangeArrowheads="1"/>
            </p:cNvSpPr>
            <p:nvPr/>
          </p:nvSpPr>
          <p:spPr bwMode="auto">
            <a:xfrm>
              <a:off x="6493079" y="1742364"/>
              <a:ext cx="660464" cy="657690"/>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sp>
          <p:nvSpPr>
            <p:cNvPr id="44" name="Rectangle: Rounded Corners 43">
              <a:extLst>
                <a:ext uri="{FF2B5EF4-FFF2-40B4-BE49-F238E27FC236}">
                  <a16:creationId xmlns:a16="http://schemas.microsoft.com/office/drawing/2014/main" xmlns="" id="{9467A569-9961-46E4-9CF4-D833CB8C29C4}"/>
                </a:ext>
              </a:extLst>
            </p:cNvPr>
            <p:cNvSpPr/>
            <p:nvPr/>
          </p:nvSpPr>
          <p:spPr>
            <a:xfrm rot="2700000">
              <a:off x="6651394" y="2069258"/>
              <a:ext cx="205179" cy="9540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5" name="Rectangle: Rounded Corners 44">
              <a:extLst>
                <a:ext uri="{FF2B5EF4-FFF2-40B4-BE49-F238E27FC236}">
                  <a16:creationId xmlns:a16="http://schemas.microsoft.com/office/drawing/2014/main" xmlns="" id="{DF3B483D-EBD7-4E6F-AD63-9F8BDC4784F5}"/>
                </a:ext>
              </a:extLst>
            </p:cNvPr>
            <p:cNvSpPr/>
            <p:nvPr/>
          </p:nvSpPr>
          <p:spPr>
            <a:xfrm rot="8100000">
              <a:off x="6714042" y="2021725"/>
              <a:ext cx="339627" cy="9540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46" name="مربع نص 31">
            <a:extLst>
              <a:ext uri="{FF2B5EF4-FFF2-40B4-BE49-F238E27FC236}">
                <a16:creationId xmlns:a16="http://schemas.microsoft.com/office/drawing/2014/main" xmlns="" id="{3E545A6C-CFC3-4E3F-B5BF-03D04F46CB7C}"/>
              </a:ext>
            </a:extLst>
          </p:cNvPr>
          <p:cNvSpPr txBox="1"/>
          <p:nvPr/>
        </p:nvSpPr>
        <p:spPr>
          <a:xfrm>
            <a:off x="3488797" y="3918315"/>
            <a:ext cx="4711769" cy="400110"/>
          </a:xfrm>
          <a:prstGeom prst="rect">
            <a:avLst/>
          </a:prstGeom>
          <a:noFill/>
        </p:spPr>
        <p:txBody>
          <a:bodyPr wrap="square" rtlCol="1">
            <a:spAutoFit/>
          </a:bodyPr>
          <a:lstStyle/>
          <a:p>
            <a:pPr lvl="0"/>
            <a:r>
              <a:rPr lang="en-US" sz="2000" dirty="0">
                <a:latin typeface="Times New Roman" panose="02020603050405020304" pitchFamily="18" charset="0"/>
                <a:cs typeface="Times New Roman" panose="02020603050405020304" pitchFamily="18" charset="0"/>
              </a:rPr>
              <a:t>Describe the side effects of vaccination.</a:t>
            </a:r>
            <a:endParaRPr lang="en-GB" sz="2000" dirty="0">
              <a:latin typeface="Times New Roman" panose="02020603050405020304" pitchFamily="18" charset="0"/>
              <a:cs typeface="Times New Roman" panose="02020603050405020304" pitchFamily="18" charset="0"/>
            </a:endParaRPr>
          </a:p>
        </p:txBody>
      </p:sp>
      <p:sp>
        <p:nvSpPr>
          <p:cNvPr id="52" name="TextBox 51">
            <a:extLst>
              <a:ext uri="{FF2B5EF4-FFF2-40B4-BE49-F238E27FC236}">
                <a16:creationId xmlns:a16="http://schemas.microsoft.com/office/drawing/2014/main" xmlns="" id="{5F01B186-7F12-432E-A90E-E334A8773EAE}"/>
              </a:ext>
            </a:extLst>
          </p:cNvPr>
          <p:cNvSpPr txBox="1"/>
          <p:nvPr/>
        </p:nvSpPr>
        <p:spPr>
          <a:xfrm>
            <a:off x="8862522" y="4835723"/>
            <a:ext cx="202018" cy="307777"/>
          </a:xfrm>
          <a:prstGeom prst="rect">
            <a:avLst/>
          </a:prstGeom>
          <a:noFill/>
        </p:spPr>
        <p:txBody>
          <a:bodyPr wrap="square" rtlCol="1">
            <a:spAutoFit/>
          </a:bodyPr>
          <a:lstStyle/>
          <a:p>
            <a:r>
              <a:rPr lang="en-US" dirty="0"/>
              <a:t>2</a:t>
            </a:r>
            <a:endParaRPr lang="ar-SA" dirty="0"/>
          </a:p>
        </p:txBody>
      </p:sp>
      <p:grpSp>
        <p:nvGrpSpPr>
          <p:cNvPr id="47" name="Group 1">
            <a:extLst>
              <a:ext uri="{FF2B5EF4-FFF2-40B4-BE49-F238E27FC236}">
                <a16:creationId xmlns:a16="http://schemas.microsoft.com/office/drawing/2014/main" xmlns="" id="{809BD2C1-9A82-4D1B-9C33-EE91CB2FB466}"/>
              </a:ext>
            </a:extLst>
          </p:cNvPr>
          <p:cNvGrpSpPr/>
          <p:nvPr/>
        </p:nvGrpSpPr>
        <p:grpSpPr>
          <a:xfrm>
            <a:off x="2914098" y="2484796"/>
            <a:ext cx="555531" cy="542558"/>
            <a:chOff x="6493079" y="1742364"/>
            <a:chExt cx="660464" cy="657690"/>
          </a:xfrm>
        </p:grpSpPr>
        <p:sp>
          <p:nvSpPr>
            <p:cNvPr id="48" name="Oval 20">
              <a:extLst>
                <a:ext uri="{FF2B5EF4-FFF2-40B4-BE49-F238E27FC236}">
                  <a16:creationId xmlns:a16="http://schemas.microsoft.com/office/drawing/2014/main" xmlns="" id="{47C6724A-8A2E-4DAF-85A9-0D3AFC40322E}"/>
                </a:ext>
              </a:extLst>
            </p:cNvPr>
            <p:cNvSpPr>
              <a:spLocks noChangeArrowheads="1"/>
            </p:cNvSpPr>
            <p:nvPr/>
          </p:nvSpPr>
          <p:spPr bwMode="auto">
            <a:xfrm>
              <a:off x="6493079" y="1742364"/>
              <a:ext cx="660464" cy="657690"/>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sp>
          <p:nvSpPr>
            <p:cNvPr id="49" name="Rectangle: Rounded Corners 48">
              <a:extLst>
                <a:ext uri="{FF2B5EF4-FFF2-40B4-BE49-F238E27FC236}">
                  <a16:creationId xmlns:a16="http://schemas.microsoft.com/office/drawing/2014/main" xmlns="" id="{4C26A36C-9346-472C-B423-4520A86D5478}"/>
                </a:ext>
              </a:extLst>
            </p:cNvPr>
            <p:cNvSpPr/>
            <p:nvPr/>
          </p:nvSpPr>
          <p:spPr>
            <a:xfrm rot="2700000">
              <a:off x="6651394" y="2069258"/>
              <a:ext cx="205179" cy="9540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0" name="Rectangle: Rounded Corners 49">
              <a:extLst>
                <a:ext uri="{FF2B5EF4-FFF2-40B4-BE49-F238E27FC236}">
                  <a16:creationId xmlns:a16="http://schemas.microsoft.com/office/drawing/2014/main" xmlns="" id="{48420D5B-E9BA-4261-95C0-FD101273F62B}"/>
                </a:ext>
              </a:extLst>
            </p:cNvPr>
            <p:cNvSpPr/>
            <p:nvPr/>
          </p:nvSpPr>
          <p:spPr>
            <a:xfrm rot="8100000">
              <a:off x="6714042" y="2021725"/>
              <a:ext cx="339627" cy="9540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51" name="مربع نص 31">
            <a:extLst>
              <a:ext uri="{FF2B5EF4-FFF2-40B4-BE49-F238E27FC236}">
                <a16:creationId xmlns:a16="http://schemas.microsoft.com/office/drawing/2014/main" xmlns="" id="{3B223C82-A710-4D5B-BD78-019858B2AFC7}"/>
              </a:ext>
            </a:extLst>
          </p:cNvPr>
          <p:cNvSpPr txBox="1"/>
          <p:nvPr/>
        </p:nvSpPr>
        <p:spPr>
          <a:xfrm>
            <a:off x="3538258" y="2426404"/>
            <a:ext cx="5551490" cy="707886"/>
          </a:xfrm>
          <a:prstGeom prst="rect">
            <a:avLst/>
          </a:prstGeom>
          <a:noFill/>
        </p:spPr>
        <p:txBody>
          <a:bodyPr wrap="square" rtlCol="1">
            <a:spAutoFit/>
          </a:bodyPr>
          <a:lstStyle/>
          <a:p>
            <a:pPr lvl="0"/>
            <a:r>
              <a:rPr lang="en-US" sz="2000" dirty="0">
                <a:latin typeface="Times New Roman" panose="02020603050405020304" pitchFamily="18" charset="0"/>
                <a:cs typeface="Times New Roman" panose="02020603050405020304" pitchFamily="18" charset="0"/>
              </a:rPr>
              <a:t>Explain the mechanism of action of active and inactive vaccine.</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696087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33">
                                            <p:txEl>
                                              <p:pRg st="0" end="0"/>
                                            </p:txEl>
                                          </p:spTgt>
                                        </p:tgtEl>
                                        <p:attrNameLst>
                                          <p:attrName>r</p:attrName>
                                        </p:attrNameLst>
                                      </p:cBhvr>
                                    </p:animRot>
                                    <p:animRot by="-240000">
                                      <p:cBhvr>
                                        <p:cTn id="7" dur="200" fill="hold">
                                          <p:stCondLst>
                                            <p:cond delay="200"/>
                                          </p:stCondLst>
                                        </p:cTn>
                                        <p:tgtEl>
                                          <p:spTgt spid="33">
                                            <p:txEl>
                                              <p:pRg st="0" end="0"/>
                                            </p:txEl>
                                          </p:spTgt>
                                        </p:tgtEl>
                                        <p:attrNameLst>
                                          <p:attrName>r</p:attrName>
                                        </p:attrNameLst>
                                      </p:cBhvr>
                                    </p:animRot>
                                    <p:animRot by="240000">
                                      <p:cBhvr>
                                        <p:cTn id="8" dur="200" fill="hold">
                                          <p:stCondLst>
                                            <p:cond delay="400"/>
                                          </p:stCondLst>
                                        </p:cTn>
                                        <p:tgtEl>
                                          <p:spTgt spid="33">
                                            <p:txEl>
                                              <p:pRg st="0" end="0"/>
                                            </p:txEl>
                                          </p:spTgt>
                                        </p:tgtEl>
                                        <p:attrNameLst>
                                          <p:attrName>r</p:attrName>
                                        </p:attrNameLst>
                                      </p:cBhvr>
                                    </p:animRot>
                                    <p:animRot by="-240000">
                                      <p:cBhvr>
                                        <p:cTn id="9" dur="200" fill="hold">
                                          <p:stCondLst>
                                            <p:cond delay="600"/>
                                          </p:stCondLst>
                                        </p:cTn>
                                        <p:tgtEl>
                                          <p:spTgt spid="33">
                                            <p:txEl>
                                              <p:pRg st="0" end="0"/>
                                            </p:txEl>
                                          </p:spTgt>
                                        </p:tgtEl>
                                        <p:attrNameLst>
                                          <p:attrName>r</p:attrName>
                                        </p:attrNameLst>
                                      </p:cBhvr>
                                    </p:animRot>
                                    <p:animRot by="120000">
                                      <p:cBhvr>
                                        <p:cTn id="10" dur="200" fill="hold">
                                          <p:stCondLst>
                                            <p:cond delay="800"/>
                                          </p:stCondLst>
                                        </p:cTn>
                                        <p:tgtEl>
                                          <p:spTgt spid="3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circle(in)">
                                      <p:cBhvr>
                                        <p:cTn id="15" dur="1000"/>
                                        <p:tgtEl>
                                          <p:spTgt spid="1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10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circle(in)">
                                      <p:cBhvr>
                                        <p:cTn id="23" dur="10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10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circle(in)">
                                      <p:cBhvr>
                                        <p:cTn id="31" dur="1000"/>
                                        <p:tgtEl>
                                          <p:spTgt spid="4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1000"/>
                                        <p:tgtEl>
                                          <p:spTgt spid="51"/>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circle(in)">
                                      <p:cBhvr>
                                        <p:cTn id="39" dur="1000"/>
                                        <p:tgtEl>
                                          <p:spTgt spid="37"/>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1000"/>
                                        <p:tgtEl>
                                          <p:spTgt spid="41"/>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nodeType="click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circle(in)">
                                      <p:cBhvr>
                                        <p:cTn id="47" dur="1000"/>
                                        <p:tgtEl>
                                          <p:spTgt spid="4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left)">
                                      <p:cBhvr>
                                        <p:cTn id="50"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41" grpId="0"/>
      <p:bldP spid="46" grpId="0"/>
      <p:bldP spid="5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7"/>
        <p:cNvGrpSpPr/>
        <p:nvPr/>
      </p:nvGrpSpPr>
      <p:grpSpPr>
        <a:xfrm>
          <a:off x="0" y="0"/>
          <a:ext cx="0" cy="0"/>
          <a:chOff x="0" y="0"/>
          <a:chExt cx="0" cy="0"/>
        </a:xfrm>
      </p:grpSpPr>
      <p:pic>
        <p:nvPicPr>
          <p:cNvPr id="148" name="Google Shape;148;p24"/>
          <p:cNvPicPr preferRelativeResize="0"/>
          <p:nvPr/>
        </p:nvPicPr>
        <p:blipFill rotWithShape="1">
          <a:blip r:embed="rId3">
            <a:alphaModFix/>
          </a:blip>
          <a:srcRect l="8725" r="8725"/>
          <a:stretch/>
        </p:blipFill>
        <p:spPr>
          <a:xfrm>
            <a:off x="0" y="723400"/>
            <a:ext cx="4572001" cy="3696792"/>
          </a:xfrm>
          <a:prstGeom prst="rect">
            <a:avLst/>
          </a:prstGeom>
          <a:noFill/>
          <a:ln>
            <a:noFill/>
          </a:ln>
        </p:spPr>
      </p:pic>
      <p:sp>
        <p:nvSpPr>
          <p:cNvPr id="149" name="Google Shape;149;p24"/>
          <p:cNvSpPr/>
          <p:nvPr/>
        </p:nvSpPr>
        <p:spPr>
          <a:xfrm>
            <a:off x="0" y="723400"/>
            <a:ext cx="4572000" cy="3696900"/>
          </a:xfrm>
          <a:prstGeom prst="rect">
            <a:avLst/>
          </a:prstGeom>
          <a:solidFill>
            <a:schemeClr val="lt1">
              <a:alpha val="1769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3F3F3"/>
              </a:solidFill>
            </a:endParaRPr>
          </a:p>
        </p:txBody>
      </p:sp>
      <p:pic>
        <p:nvPicPr>
          <p:cNvPr id="2050" name="Picture 2" descr="Vaccinations - Lewisham and Greenwich NHS">
            <a:extLst>
              <a:ext uri="{FF2B5EF4-FFF2-40B4-BE49-F238E27FC236}">
                <a16:creationId xmlns:a16="http://schemas.microsoft.com/office/drawing/2014/main" xmlns="" id="{934B377E-FB9F-47E7-ACCC-F56AE302D5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98506"/>
            <a:ext cx="4572000" cy="3867300"/>
          </a:xfrm>
          <a:prstGeom prst="rect">
            <a:avLst/>
          </a:prstGeom>
          <a:noFill/>
          <a:extLst>
            <a:ext uri="{909E8E84-426E-40DD-AFC4-6F175D3DCCD1}">
              <a14:hiddenFill xmlns:a14="http://schemas.microsoft.com/office/drawing/2010/main">
                <a:solidFill>
                  <a:srgbClr val="FFFFFF"/>
                </a:solidFill>
              </a14:hiddenFill>
            </a:ext>
          </a:extLst>
        </p:spPr>
      </p:pic>
      <p:sp>
        <p:nvSpPr>
          <p:cNvPr id="150" name="Google Shape;150;p24"/>
          <p:cNvSpPr/>
          <p:nvPr/>
        </p:nvSpPr>
        <p:spPr>
          <a:xfrm>
            <a:off x="4145050" y="1276214"/>
            <a:ext cx="4998900" cy="2925211"/>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4"/>
          <p:cNvSpPr txBox="1">
            <a:spLocks noGrp="1"/>
          </p:cNvSpPr>
          <p:nvPr>
            <p:ph type="ctrTitle"/>
          </p:nvPr>
        </p:nvSpPr>
        <p:spPr>
          <a:xfrm>
            <a:off x="5105033" y="1378918"/>
            <a:ext cx="3078934" cy="53815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b="1" dirty="0">
                <a:solidFill>
                  <a:schemeClr val="tx1"/>
                </a:solidFill>
                <a:latin typeface="Times New Roman" panose="02020603050405020304" pitchFamily="18" charset="0"/>
                <a:cs typeface="Times New Roman" panose="02020603050405020304" pitchFamily="18" charset="0"/>
              </a:rPr>
              <a:t>INTRODUCTION</a:t>
            </a:r>
            <a:endParaRPr sz="2800" b="1" dirty="0">
              <a:solidFill>
                <a:schemeClr val="tx1"/>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xmlns="" id="{2643BB3F-EBC2-42A0-9E1C-95DC4E49D896}"/>
              </a:ext>
            </a:extLst>
          </p:cNvPr>
          <p:cNvSpPr txBox="1"/>
          <p:nvPr/>
        </p:nvSpPr>
        <p:spPr>
          <a:xfrm>
            <a:off x="8761228" y="4835723"/>
            <a:ext cx="382772" cy="307777"/>
          </a:xfrm>
          <a:prstGeom prst="rect">
            <a:avLst/>
          </a:prstGeom>
          <a:noFill/>
        </p:spPr>
        <p:txBody>
          <a:bodyPr wrap="square" rtlCol="1">
            <a:spAutoFit/>
          </a:bodyPr>
          <a:lstStyle/>
          <a:p>
            <a:r>
              <a:rPr lang="en-US" dirty="0"/>
              <a:t>3</a:t>
            </a:r>
            <a:endParaRPr lang="ar-SA" dirty="0"/>
          </a:p>
        </p:txBody>
      </p:sp>
      <p:sp>
        <p:nvSpPr>
          <p:cNvPr id="12" name="TextBox 11">
            <a:extLst>
              <a:ext uri="{FF2B5EF4-FFF2-40B4-BE49-F238E27FC236}">
                <a16:creationId xmlns:a16="http://schemas.microsoft.com/office/drawing/2014/main" xmlns="" id="{2172A32B-43EE-4DEE-82B5-9C3BEBBAC203}"/>
              </a:ext>
            </a:extLst>
          </p:cNvPr>
          <p:cNvSpPr txBox="1"/>
          <p:nvPr/>
        </p:nvSpPr>
        <p:spPr>
          <a:xfrm>
            <a:off x="4416375" y="1917075"/>
            <a:ext cx="4572000" cy="2246769"/>
          </a:xfrm>
          <a:prstGeom prst="rect">
            <a:avLst/>
          </a:prstGeom>
          <a:noFill/>
        </p:spPr>
        <p:txBody>
          <a:bodyPr wrap="square">
            <a:spAutoFit/>
          </a:bodyPr>
          <a:lstStyle/>
          <a:p>
            <a:pPr algn="just"/>
            <a:r>
              <a:rPr lang="en-US" sz="2000" b="0" i="0" dirty="0">
                <a:solidFill>
                  <a:schemeClr val="tx1"/>
                </a:solidFill>
                <a:effectLst/>
                <a:latin typeface="Times New Roman" panose="02020603050405020304" pitchFamily="18" charset="0"/>
                <a:cs typeface="Times New Roman" panose="02020603050405020304" pitchFamily="18" charset="0"/>
              </a:rPr>
              <a:t>Immunization is a global health and development success story, saving millions of lives every year. Vaccines reduce risks of getting a disease by working with your body’s natural </a:t>
            </a:r>
            <a:r>
              <a:rPr lang="en-US" sz="2000" b="0" i="0" dirty="0" err="1">
                <a:solidFill>
                  <a:schemeClr val="tx1"/>
                </a:solidFill>
                <a:effectLst/>
                <a:latin typeface="Times New Roman" panose="02020603050405020304" pitchFamily="18" charset="0"/>
                <a:cs typeface="Times New Roman" panose="02020603050405020304" pitchFamily="18" charset="0"/>
              </a:rPr>
              <a:t>defences</a:t>
            </a:r>
            <a:r>
              <a:rPr lang="en-US" sz="2000" b="0" i="0" dirty="0">
                <a:solidFill>
                  <a:schemeClr val="tx1"/>
                </a:solidFill>
                <a:effectLst/>
                <a:latin typeface="Times New Roman" panose="02020603050405020304" pitchFamily="18" charset="0"/>
                <a:cs typeface="Times New Roman" panose="02020603050405020304" pitchFamily="18" charset="0"/>
              </a:rPr>
              <a:t> to build protection. When you get a vaccine, your immune system responds.</a:t>
            </a:r>
            <a:endParaRPr lang="ar-SA" sz="20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down)">
                                      <p:cBhvr>
                                        <p:cTn id="7" dur="580">
                                          <p:stCondLst>
                                            <p:cond delay="0"/>
                                          </p:stCondLst>
                                        </p:cTn>
                                        <p:tgtEl>
                                          <p:spTgt spid="151"/>
                                        </p:tgtEl>
                                      </p:cBhvr>
                                    </p:animEffect>
                                    <p:anim calcmode="lin" valueType="num">
                                      <p:cBhvr>
                                        <p:cTn id="8" dur="1822" tmFilter="0,0; 0.14,0.36; 0.43,0.73; 0.71,0.91; 1.0,1.0">
                                          <p:stCondLst>
                                            <p:cond delay="0"/>
                                          </p:stCondLst>
                                        </p:cTn>
                                        <p:tgtEl>
                                          <p:spTgt spid="15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1"/>
                                        </p:tgtEl>
                                        <p:attrNameLst>
                                          <p:attrName>ppt_y</p:attrName>
                                        </p:attrNameLst>
                                      </p:cBhvr>
                                      <p:tavLst>
                                        <p:tav tm="0" fmla="#ppt_y-sin(pi*$)/81">
                                          <p:val>
                                            <p:fltVal val="0"/>
                                          </p:val>
                                        </p:tav>
                                        <p:tav tm="100000">
                                          <p:val>
                                            <p:fltVal val="1"/>
                                          </p:val>
                                        </p:tav>
                                      </p:tavLst>
                                    </p:anim>
                                    <p:animScale>
                                      <p:cBhvr>
                                        <p:cTn id="13" dur="26">
                                          <p:stCondLst>
                                            <p:cond delay="650"/>
                                          </p:stCondLst>
                                        </p:cTn>
                                        <p:tgtEl>
                                          <p:spTgt spid="151"/>
                                        </p:tgtEl>
                                      </p:cBhvr>
                                      <p:to x="100000" y="60000"/>
                                    </p:animScale>
                                    <p:animScale>
                                      <p:cBhvr>
                                        <p:cTn id="14" dur="166" decel="50000">
                                          <p:stCondLst>
                                            <p:cond delay="676"/>
                                          </p:stCondLst>
                                        </p:cTn>
                                        <p:tgtEl>
                                          <p:spTgt spid="151"/>
                                        </p:tgtEl>
                                      </p:cBhvr>
                                      <p:to x="100000" y="100000"/>
                                    </p:animScale>
                                    <p:animScale>
                                      <p:cBhvr>
                                        <p:cTn id="15" dur="26">
                                          <p:stCondLst>
                                            <p:cond delay="1312"/>
                                          </p:stCondLst>
                                        </p:cTn>
                                        <p:tgtEl>
                                          <p:spTgt spid="151"/>
                                        </p:tgtEl>
                                      </p:cBhvr>
                                      <p:to x="100000" y="80000"/>
                                    </p:animScale>
                                    <p:animScale>
                                      <p:cBhvr>
                                        <p:cTn id="16" dur="166" decel="50000">
                                          <p:stCondLst>
                                            <p:cond delay="1338"/>
                                          </p:stCondLst>
                                        </p:cTn>
                                        <p:tgtEl>
                                          <p:spTgt spid="151"/>
                                        </p:tgtEl>
                                      </p:cBhvr>
                                      <p:to x="100000" y="100000"/>
                                    </p:animScale>
                                    <p:animScale>
                                      <p:cBhvr>
                                        <p:cTn id="17" dur="26">
                                          <p:stCondLst>
                                            <p:cond delay="1642"/>
                                          </p:stCondLst>
                                        </p:cTn>
                                        <p:tgtEl>
                                          <p:spTgt spid="151"/>
                                        </p:tgtEl>
                                      </p:cBhvr>
                                      <p:to x="100000" y="90000"/>
                                    </p:animScale>
                                    <p:animScale>
                                      <p:cBhvr>
                                        <p:cTn id="18" dur="166" decel="50000">
                                          <p:stCondLst>
                                            <p:cond delay="1668"/>
                                          </p:stCondLst>
                                        </p:cTn>
                                        <p:tgtEl>
                                          <p:spTgt spid="151"/>
                                        </p:tgtEl>
                                      </p:cBhvr>
                                      <p:to x="100000" y="100000"/>
                                    </p:animScale>
                                    <p:animScale>
                                      <p:cBhvr>
                                        <p:cTn id="19" dur="26">
                                          <p:stCondLst>
                                            <p:cond delay="1808"/>
                                          </p:stCondLst>
                                        </p:cTn>
                                        <p:tgtEl>
                                          <p:spTgt spid="151"/>
                                        </p:tgtEl>
                                      </p:cBhvr>
                                      <p:to x="100000" y="95000"/>
                                    </p:animScale>
                                    <p:animScale>
                                      <p:cBhvr>
                                        <p:cTn id="20" dur="166" decel="50000">
                                          <p:stCondLst>
                                            <p:cond delay="1834"/>
                                          </p:stCondLst>
                                        </p:cTn>
                                        <p:tgtEl>
                                          <p:spTgt spid="15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Effect transition="in" filter="wipe(left)">
                                      <p:cBhvr>
                                        <p:cTn id="2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New Flu Shot Clinic November 1 - Midtown Pediatrics | Pediatricians in  Toronto, Ontario">
            <a:extLst>
              <a:ext uri="{FF2B5EF4-FFF2-40B4-BE49-F238E27FC236}">
                <a16:creationId xmlns:a16="http://schemas.microsoft.com/office/drawing/2014/main" xmlns="" id="{32F222FD-1C41-424D-B0B1-A0C1E3406F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499"/>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xmlns="" id="{A6D4FE33-48E4-43ED-A380-5B639DBCBCA2}"/>
              </a:ext>
            </a:extLst>
          </p:cNvPr>
          <p:cNvSpPr>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1pPr>
            <a:lvl2pPr marR="0" lvl="1"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2pPr>
            <a:lvl3pPr marR="0" lvl="2"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3pPr>
            <a:lvl4pPr marR="0" lvl="3"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4pPr>
            <a:lvl5pPr marR="0" lvl="4"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5pPr>
            <a:lvl6pPr marR="0" lvl="5"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6pPr>
            <a:lvl7pPr marR="0" lvl="6"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7pPr>
            <a:lvl8pPr marR="0" lvl="7"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8pPr>
            <a:lvl9pPr marR="0" lvl="8" algn="r" rtl="0">
              <a:lnSpc>
                <a:spcPct val="100000"/>
              </a:lnSpc>
              <a:spcBef>
                <a:spcPts val="0"/>
              </a:spcBef>
              <a:spcAft>
                <a:spcPts val="0"/>
              </a:spcAft>
              <a:buClr>
                <a:srgbClr val="000000"/>
              </a:buClr>
              <a:buFont typeface="Arial"/>
              <a:buNone/>
              <a:defRPr sz="1300" b="0" i="0" u="none" strike="noStrike" cap="none">
                <a:solidFill>
                  <a:srgbClr val="435D74"/>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s" smtClean="0"/>
              <a:pPr marL="0" lvl="0" indent="0" algn="r" rtl="0">
                <a:spcBef>
                  <a:spcPts val="0"/>
                </a:spcBef>
                <a:spcAft>
                  <a:spcPts val="0"/>
                </a:spcAft>
                <a:buNone/>
              </a:pPr>
              <a:t>4</a:t>
            </a:fld>
            <a:endParaRPr lang="es"/>
          </a:p>
        </p:txBody>
      </p:sp>
      <p:grpSp>
        <p:nvGrpSpPr>
          <p:cNvPr id="4" name="مجموعة 4">
            <a:extLst>
              <a:ext uri="{FF2B5EF4-FFF2-40B4-BE49-F238E27FC236}">
                <a16:creationId xmlns:a16="http://schemas.microsoft.com/office/drawing/2014/main" xmlns="" id="{B621E50F-1BA8-4A38-A5E4-F96041C03DA2}"/>
              </a:ext>
            </a:extLst>
          </p:cNvPr>
          <p:cNvGrpSpPr/>
          <p:nvPr/>
        </p:nvGrpSpPr>
        <p:grpSpPr>
          <a:xfrm>
            <a:off x="1298221" y="1779662"/>
            <a:ext cx="6462667" cy="1584176"/>
            <a:chOff x="2123728" y="1563638"/>
            <a:chExt cx="4248472" cy="1584176"/>
          </a:xfrm>
        </p:grpSpPr>
        <p:sp>
          <p:nvSpPr>
            <p:cNvPr id="5" name="مستطيل مستدير الزوايا 2">
              <a:extLst>
                <a:ext uri="{FF2B5EF4-FFF2-40B4-BE49-F238E27FC236}">
                  <a16:creationId xmlns:a16="http://schemas.microsoft.com/office/drawing/2014/main" xmlns="" id="{58F01032-AA7C-4E12-9D97-52C366619376}"/>
                </a:ext>
              </a:extLst>
            </p:cNvPr>
            <p:cNvSpPr/>
            <p:nvPr/>
          </p:nvSpPr>
          <p:spPr>
            <a:xfrm>
              <a:off x="2123728" y="1563638"/>
              <a:ext cx="4248472" cy="1584176"/>
            </a:xfrm>
            <a:prstGeom prst="round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3">
              <a:extLst>
                <a:ext uri="{FF2B5EF4-FFF2-40B4-BE49-F238E27FC236}">
                  <a16:creationId xmlns:a16="http://schemas.microsoft.com/office/drawing/2014/main" xmlns="" id="{58B71AA0-A2F6-49EF-8B18-480DF1C633EF}"/>
                </a:ext>
              </a:extLst>
            </p:cNvPr>
            <p:cNvSpPr txBox="1"/>
            <p:nvPr/>
          </p:nvSpPr>
          <p:spPr>
            <a:xfrm>
              <a:off x="2692095" y="1856019"/>
              <a:ext cx="3111736" cy="830997"/>
            </a:xfrm>
            <a:prstGeom prst="rect">
              <a:avLst/>
            </a:prstGeom>
            <a:noFill/>
          </p:spPr>
          <p:txBody>
            <a:bodyPr wrap="square" rtlCol="1">
              <a:spAutoFit/>
            </a:bodyPr>
            <a:lstStyle/>
            <a:p>
              <a:r>
                <a:rPr lang="en-US" sz="4800" b="1" dirty="0">
                  <a:latin typeface="Times New Roman" panose="02020603050405020304" pitchFamily="18" charset="0"/>
                  <a:cs typeface="Times New Roman" panose="02020603050405020304" pitchFamily="18" charset="0"/>
                </a:rPr>
                <a:t>What is Vaccine?</a:t>
              </a:r>
            </a:p>
          </p:txBody>
        </p:sp>
      </p:grpSp>
      <p:grpSp>
        <p:nvGrpSpPr>
          <p:cNvPr id="7" name="مجموعة 7">
            <a:extLst>
              <a:ext uri="{FF2B5EF4-FFF2-40B4-BE49-F238E27FC236}">
                <a16:creationId xmlns:a16="http://schemas.microsoft.com/office/drawing/2014/main" xmlns="" id="{27C37C10-D154-4187-9A44-75892EB73F3C}"/>
              </a:ext>
            </a:extLst>
          </p:cNvPr>
          <p:cNvGrpSpPr/>
          <p:nvPr/>
        </p:nvGrpSpPr>
        <p:grpSpPr>
          <a:xfrm>
            <a:off x="935595" y="1563636"/>
            <a:ext cx="7384316" cy="2016224"/>
            <a:chOff x="755576" y="555527"/>
            <a:chExt cx="7384316" cy="4248473"/>
          </a:xfrm>
        </p:grpSpPr>
        <p:sp>
          <p:nvSpPr>
            <p:cNvPr id="8" name="مستطيل مستدير الزوايا 5">
              <a:extLst>
                <a:ext uri="{FF2B5EF4-FFF2-40B4-BE49-F238E27FC236}">
                  <a16:creationId xmlns:a16="http://schemas.microsoft.com/office/drawing/2014/main" xmlns="" id="{9A4BA727-B069-4D8D-B38C-58F90B27D40D}"/>
                </a:ext>
              </a:extLst>
            </p:cNvPr>
            <p:cNvSpPr/>
            <p:nvPr/>
          </p:nvSpPr>
          <p:spPr>
            <a:xfrm>
              <a:off x="755576" y="555527"/>
              <a:ext cx="7384316" cy="4248473"/>
            </a:xfrm>
            <a:prstGeom prst="roundRect">
              <a:avLst/>
            </a:prstGeom>
            <a:solidFill>
              <a:srgbClr val="FFFFF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ربع نص 6">
              <a:extLst>
                <a:ext uri="{FF2B5EF4-FFF2-40B4-BE49-F238E27FC236}">
                  <a16:creationId xmlns:a16="http://schemas.microsoft.com/office/drawing/2014/main" xmlns="" id="{EE6E7611-FB21-4046-AAC3-DF2AD4F9FEBC}"/>
                </a:ext>
              </a:extLst>
            </p:cNvPr>
            <p:cNvSpPr txBox="1"/>
            <p:nvPr/>
          </p:nvSpPr>
          <p:spPr>
            <a:xfrm>
              <a:off x="867084" y="1237698"/>
              <a:ext cx="7272808" cy="2529265"/>
            </a:xfrm>
            <a:prstGeom prst="rect">
              <a:avLst/>
            </a:prstGeom>
            <a:noFill/>
          </p:spPr>
          <p:txBody>
            <a:bodyPr wrap="square" rtlCol="1">
              <a:spAutoFit/>
            </a:bodyPr>
            <a:lstStyle/>
            <a:p>
              <a:pPr marL="0" indent="0" algn="l">
                <a:buNone/>
              </a:pPr>
              <a:r>
                <a:rPr lang="en-GB" sz="2400" dirty="0">
                  <a:latin typeface="Times New Roman" panose="02020603050405020304" pitchFamily="18" charset="0"/>
                  <a:cs typeface="Times New Roman" panose="02020603050405020304" pitchFamily="18" charset="0"/>
                </a:rPr>
                <a:t>Vaccines are substances that prepare the immune system to fight a disease-causing germ or other pathogen by imitating an infection.</a:t>
              </a:r>
              <a:endParaRPr lang="ar-LY" sz="24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6044854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4"/>
                                        </p:tgtEl>
                                      </p:cBhvr>
                                    </p:animEffect>
                                    <p:set>
                                      <p:cBhvr>
                                        <p:cTn id="25" dur="1" fill="hold">
                                          <p:stCondLst>
                                            <p:cond delay="499"/>
                                          </p:stCondLst>
                                        </p:cTn>
                                        <p:tgtEl>
                                          <p:spTgt spid="4"/>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Are Vaccines Immoral and Unhealthy?">
            <a:extLst>
              <a:ext uri="{FF2B5EF4-FFF2-40B4-BE49-F238E27FC236}">
                <a16:creationId xmlns:a16="http://schemas.microsoft.com/office/drawing/2014/main" xmlns="" id="{B398BF50-6CEA-4431-A29A-0FFD65B9BE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xmlns="" id="{75F3D6B2-8CD1-49DD-B2AB-9D0D51155D41}"/>
              </a:ext>
            </a:extLst>
          </p:cNvPr>
          <p:cNvGrpSpPr/>
          <p:nvPr/>
        </p:nvGrpSpPr>
        <p:grpSpPr>
          <a:xfrm>
            <a:off x="0" y="0"/>
            <a:ext cx="3275856" cy="5143500"/>
            <a:chOff x="0" y="0"/>
            <a:chExt cx="3275856" cy="5143500"/>
          </a:xfrm>
        </p:grpSpPr>
        <p:sp>
          <p:nvSpPr>
            <p:cNvPr id="3" name="Rectangle 2">
              <a:extLst>
                <a:ext uri="{FF2B5EF4-FFF2-40B4-BE49-F238E27FC236}">
                  <a16:creationId xmlns:a16="http://schemas.microsoft.com/office/drawing/2014/main" xmlns="" id="{09FB16F9-7944-4B08-9192-AE858C4E9E17}"/>
                </a:ext>
              </a:extLst>
            </p:cNvPr>
            <p:cNvSpPr/>
            <p:nvPr/>
          </p:nvSpPr>
          <p:spPr>
            <a:xfrm>
              <a:off x="0" y="0"/>
              <a:ext cx="3275856" cy="5143500"/>
            </a:xfrm>
            <a:prstGeom prst="rect">
              <a:avLst/>
            </a:prstGeom>
            <a:solidFill>
              <a:schemeClr val="lt1">
                <a:alpha val="81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extBox 1">
              <a:extLst>
                <a:ext uri="{FF2B5EF4-FFF2-40B4-BE49-F238E27FC236}">
                  <a16:creationId xmlns:a16="http://schemas.microsoft.com/office/drawing/2014/main" xmlns="" id="{274523CD-E24D-41A6-96A4-FF357102C279}"/>
                </a:ext>
              </a:extLst>
            </p:cNvPr>
            <p:cNvSpPr txBox="1"/>
            <p:nvPr/>
          </p:nvSpPr>
          <p:spPr>
            <a:xfrm>
              <a:off x="328936" y="1417588"/>
              <a:ext cx="2617984" cy="2585323"/>
            </a:xfrm>
            <a:prstGeom prst="rect">
              <a:avLst/>
            </a:prstGeom>
            <a:noFill/>
          </p:spPr>
          <p:txBody>
            <a:bodyPr wrap="square" rtlCol="1">
              <a:spAutoFit/>
            </a:bodyPr>
            <a:lstStyle/>
            <a:p>
              <a:pPr algn="ctr"/>
              <a:r>
                <a:rPr lang="en-US" sz="5400" b="1" dirty="0">
                  <a:solidFill>
                    <a:schemeClr val="accent6"/>
                  </a:solidFill>
                  <a:latin typeface="Times New Roman" panose="02020603050405020304" pitchFamily="18" charset="0"/>
                  <a:cs typeface="Times New Roman" panose="02020603050405020304" pitchFamily="18" charset="0"/>
                </a:rPr>
                <a:t>Types of Vaccine </a:t>
              </a:r>
              <a:endParaRPr lang="ar-SA" sz="5400" b="1" dirty="0">
                <a:solidFill>
                  <a:schemeClr val="accent6"/>
                </a:solidFill>
                <a:latin typeface="Times New Roman" panose="02020603050405020304" pitchFamily="18" charset="0"/>
                <a:cs typeface="Times New Roman" panose="02020603050405020304" pitchFamily="18" charset="0"/>
              </a:endParaRPr>
            </a:p>
          </p:txBody>
        </p:sp>
      </p:grpSp>
      <p:sp>
        <p:nvSpPr>
          <p:cNvPr id="8" name="TextBox 7">
            <a:extLst>
              <a:ext uri="{FF2B5EF4-FFF2-40B4-BE49-F238E27FC236}">
                <a16:creationId xmlns:a16="http://schemas.microsoft.com/office/drawing/2014/main" xmlns="" id="{1BCDE3CD-846B-401B-B4E1-1D60D6B6289C}"/>
              </a:ext>
            </a:extLst>
          </p:cNvPr>
          <p:cNvSpPr txBox="1"/>
          <p:nvPr/>
        </p:nvSpPr>
        <p:spPr>
          <a:xfrm>
            <a:off x="8761228" y="4835723"/>
            <a:ext cx="382772" cy="307777"/>
          </a:xfrm>
          <a:prstGeom prst="rect">
            <a:avLst/>
          </a:prstGeom>
          <a:noFill/>
        </p:spPr>
        <p:txBody>
          <a:bodyPr wrap="square" rtlCol="1">
            <a:spAutoFit/>
          </a:bodyPr>
          <a:lstStyle/>
          <a:p>
            <a:r>
              <a:rPr lang="en-US" dirty="0"/>
              <a:t>5</a:t>
            </a:r>
            <a:endParaRPr lang="ar-SA" dirty="0"/>
          </a:p>
        </p:txBody>
      </p:sp>
    </p:spTree>
    <p:extLst>
      <p:ext uri="{BB962C8B-B14F-4D97-AF65-F5344CB8AC3E}">
        <p14:creationId xmlns:p14="http://schemas.microsoft.com/office/powerpoint/2010/main" val="3886582791"/>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8B7991A-7113-4CCA-81B2-93AE3387B22C}"/>
              </a:ext>
            </a:extLst>
          </p:cNvPr>
          <p:cNvSpPr/>
          <p:nvPr/>
        </p:nvSpPr>
        <p:spPr>
          <a:xfrm>
            <a:off x="0" y="0"/>
            <a:ext cx="9144000" cy="2429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xmlns="" id="{94106D88-1113-4A72-AA54-8E7556CA44B5}"/>
              </a:ext>
            </a:extLst>
          </p:cNvPr>
          <p:cNvSpPr/>
          <p:nvPr/>
        </p:nvSpPr>
        <p:spPr>
          <a:xfrm>
            <a:off x="0" y="4900508"/>
            <a:ext cx="9144000" cy="2429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xmlns="" id="{F52C0E4A-11E4-4EAE-8529-D47DAAFC480E}"/>
              </a:ext>
            </a:extLst>
          </p:cNvPr>
          <p:cNvSpPr txBox="1"/>
          <p:nvPr/>
        </p:nvSpPr>
        <p:spPr>
          <a:xfrm>
            <a:off x="406399" y="478290"/>
            <a:ext cx="2827867" cy="523220"/>
          </a:xfrm>
          <a:prstGeom prst="rect">
            <a:avLst/>
          </a:prstGeom>
          <a:noFill/>
        </p:spPr>
        <p:txBody>
          <a:bodyPr wrap="square">
            <a:spAutoFit/>
          </a:bodyPr>
          <a:lstStyle/>
          <a:p>
            <a:pPr algn="ctr"/>
            <a:r>
              <a:rPr lang="en-US" sz="2800" b="1" dirty="0">
                <a:solidFill>
                  <a:schemeClr val="accent6"/>
                </a:solidFill>
                <a:latin typeface="Times New Roman" panose="02020603050405020304" pitchFamily="18" charset="0"/>
                <a:cs typeface="Times New Roman" panose="02020603050405020304" pitchFamily="18" charset="0"/>
              </a:rPr>
              <a:t>Types of Vaccine </a:t>
            </a:r>
            <a:endParaRPr lang="ar-SA" sz="2800" b="1" dirty="0">
              <a:solidFill>
                <a:schemeClr val="accent6"/>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6B8FBFF7-E920-4F51-9629-82B0935F2B3F}"/>
              </a:ext>
            </a:extLst>
          </p:cNvPr>
          <p:cNvSpPr txBox="1"/>
          <p:nvPr/>
        </p:nvSpPr>
        <p:spPr>
          <a:xfrm>
            <a:off x="301977" y="1236808"/>
            <a:ext cx="8540046" cy="2246769"/>
          </a:xfrm>
          <a:prstGeom prst="rect">
            <a:avLst/>
          </a:prstGeom>
          <a:noFill/>
        </p:spPr>
        <p:txBody>
          <a:bodyPr wrap="square">
            <a:spAutoFit/>
          </a:bodyPr>
          <a:lstStyle/>
          <a:p>
            <a:pPr marL="0" indent="0">
              <a:buNone/>
            </a:pPr>
            <a:r>
              <a:rPr lang="en-US" sz="20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t>
            </a:r>
            <a:r>
              <a:rPr lang="af-ZA" sz="20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everal types of vaccines, including:</a:t>
            </a:r>
            <a:endParaRPr lang="ar-SA" sz="20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endParaRPr lang="ar-SA" sz="2000"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af-ZA" sz="2000" b="1" dirty="0">
                <a:latin typeface="Times New Roman" panose="02020603050405020304" pitchFamily="18" charset="0"/>
                <a:cs typeface="Times New Roman" panose="02020603050405020304" pitchFamily="18" charset="0"/>
              </a:rPr>
              <a:t>Inactivated vaccines</a:t>
            </a:r>
            <a:r>
              <a:rPr lang="ar-SA" sz="2000" b="1" dirty="0">
                <a:latin typeface="Times New Roman" panose="02020603050405020304" pitchFamily="18" charset="0"/>
                <a:cs typeface="Times New Roman" panose="02020603050405020304" pitchFamily="18" charset="0"/>
              </a:rPr>
              <a:t> </a:t>
            </a:r>
            <a:r>
              <a:rPr lang="af-ZA" sz="2000" b="1" dirty="0">
                <a:latin typeface="Times New Roman" panose="02020603050405020304" pitchFamily="18" charset="0"/>
                <a:cs typeface="Times New Roman" panose="02020603050405020304" pitchFamily="18" charset="0"/>
              </a:rPr>
              <a:t>(</a:t>
            </a:r>
            <a:r>
              <a:rPr lang="af-ZA" sz="2000" dirty="0">
                <a:latin typeface="Times New Roman" panose="02020603050405020304" pitchFamily="18" charset="0"/>
                <a:cs typeface="Times New Roman" panose="02020603050405020304" pitchFamily="18" charset="0"/>
              </a:rPr>
              <a:t>HepatitisA  , Flu</a:t>
            </a:r>
            <a:r>
              <a:rPr lang="af-ZA" sz="2000" b="1" dirty="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endParaRPr lang="ar-SA" sz="2000"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af-ZA" sz="2000" b="1" dirty="0">
                <a:latin typeface="Times New Roman" panose="02020603050405020304" pitchFamily="18" charset="0"/>
                <a:cs typeface="Times New Roman" panose="02020603050405020304" pitchFamily="18" charset="0"/>
              </a:rPr>
              <a:t>Live-attenuated vaccines</a:t>
            </a:r>
            <a:r>
              <a:rPr lang="ar-SA" sz="2000" b="1" dirty="0">
                <a:latin typeface="Times New Roman" panose="02020603050405020304" pitchFamily="18" charset="0"/>
                <a:cs typeface="Times New Roman" panose="02020603050405020304" pitchFamily="18" charset="0"/>
              </a:rPr>
              <a:t> </a:t>
            </a:r>
            <a:r>
              <a:rPr lang="af-ZA" sz="2000" b="1" dirty="0">
                <a:latin typeface="Times New Roman" panose="02020603050405020304" pitchFamily="18" charset="0"/>
                <a:cs typeface="Times New Roman" panose="02020603050405020304" pitchFamily="18" charset="0"/>
              </a:rPr>
              <a:t>(</a:t>
            </a:r>
            <a:r>
              <a:rPr lang="af-ZA" sz="2000" dirty="0">
                <a:latin typeface="Times New Roman" panose="02020603050405020304" pitchFamily="18" charset="0"/>
                <a:cs typeface="Times New Roman" panose="02020603050405020304" pitchFamily="18" charset="0"/>
              </a:rPr>
              <a:t>Chickenpox</a:t>
            </a:r>
            <a:r>
              <a:rPr lang="af-ZA" sz="2000" b="1" dirty="0">
                <a:latin typeface="Times New Roman" panose="02020603050405020304" pitchFamily="18" charset="0"/>
                <a:cs typeface="Times New Roman" panose="02020603050405020304" pitchFamily="18" charset="0"/>
              </a:rPr>
              <a:t> , </a:t>
            </a:r>
            <a:r>
              <a:rPr lang="af-ZA" sz="2000" dirty="0">
                <a:latin typeface="Times New Roman" panose="02020603050405020304" pitchFamily="18" charset="0"/>
                <a:cs typeface="Times New Roman" panose="02020603050405020304" pitchFamily="18" charset="0"/>
              </a:rPr>
              <a:t>Yellow fever</a:t>
            </a:r>
            <a:r>
              <a:rPr lang="af-ZA" sz="2000" b="1" dirty="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endParaRPr lang="ar-SA" sz="2000"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af-ZA" sz="2000" b="1" dirty="0">
                <a:latin typeface="Times New Roman" panose="02020603050405020304" pitchFamily="18" charset="0"/>
                <a:cs typeface="Times New Roman" panose="02020603050405020304" pitchFamily="18" charset="0"/>
              </a:rPr>
              <a:t>Messenger RNA (mRNA) vaccines( </a:t>
            </a:r>
            <a:r>
              <a:rPr lang="af-ZA" sz="2000" dirty="0">
                <a:latin typeface="Times New Roman" panose="02020603050405020304" pitchFamily="18" charset="0"/>
                <a:cs typeface="Times New Roman" panose="02020603050405020304" pitchFamily="18" charset="0"/>
              </a:rPr>
              <a:t>COVID-19</a:t>
            </a:r>
            <a:r>
              <a:rPr lang="af-ZA" sz="2000" b="1" dirty="0">
                <a:latin typeface="Times New Roman" panose="02020603050405020304" pitchFamily="18" charset="0"/>
                <a:cs typeface="Times New Roman" panose="02020603050405020304" pitchFamily="18" charset="0"/>
              </a:rPr>
              <a:t>)</a:t>
            </a:r>
            <a:endParaRPr lang="ar-SA" sz="2000" b="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xmlns="" id="{66D36EF0-3EB5-4958-875E-F86A7E0E0358}"/>
              </a:ext>
            </a:extLst>
          </p:cNvPr>
          <p:cNvSpPr txBox="1"/>
          <p:nvPr/>
        </p:nvSpPr>
        <p:spPr>
          <a:xfrm>
            <a:off x="8761228" y="4835723"/>
            <a:ext cx="382772" cy="307777"/>
          </a:xfrm>
          <a:prstGeom prst="rect">
            <a:avLst/>
          </a:prstGeom>
          <a:noFill/>
        </p:spPr>
        <p:txBody>
          <a:bodyPr wrap="square" rtlCol="1">
            <a:spAutoFit/>
          </a:bodyPr>
          <a:lstStyle/>
          <a:p>
            <a:r>
              <a:rPr lang="en-US" dirty="0"/>
              <a:t>6</a:t>
            </a:r>
            <a:endParaRPr lang="ar-SA" dirty="0"/>
          </a:p>
        </p:txBody>
      </p:sp>
    </p:spTree>
    <p:extLst>
      <p:ext uri="{BB962C8B-B14F-4D97-AF65-F5344CB8AC3E}">
        <p14:creationId xmlns:p14="http://schemas.microsoft.com/office/powerpoint/2010/main" val="31683989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wipe(left)">
                                      <p:cBhvr>
                                        <p:cTn id="25" dur="500"/>
                                        <p:tgtEl>
                                          <p:spTgt spid="7">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Effect transition="in" filter="wipe(left)">
                                      <p:cBhvr>
                                        <p:cTn id="30" dur="500"/>
                                        <p:tgtEl>
                                          <p:spTgt spid="7">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Effect transition="in" filter="wipe(left)">
                                      <p:cBhvr>
                                        <p:cTn id="35" dur="500"/>
                                        <p:tgtEl>
                                          <p:spTgt spid="7">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7">
                                            <p:txEl>
                                              <p:pRg st="6" end="6"/>
                                            </p:txEl>
                                          </p:spTgt>
                                        </p:tgtEl>
                                        <p:attrNameLst>
                                          <p:attrName>style.visibility</p:attrName>
                                        </p:attrNameLst>
                                      </p:cBhvr>
                                      <p:to>
                                        <p:strVal val="visible"/>
                                      </p:to>
                                    </p:set>
                                    <p:animEffect transition="in" filter="wipe(left)">
                                      <p:cBhvr>
                                        <p:cTn id="40"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8B7991A-7113-4CCA-81B2-93AE3387B22C}"/>
              </a:ext>
            </a:extLst>
          </p:cNvPr>
          <p:cNvSpPr/>
          <p:nvPr/>
        </p:nvSpPr>
        <p:spPr>
          <a:xfrm>
            <a:off x="0" y="0"/>
            <a:ext cx="9144000" cy="2429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xmlns="" id="{94106D88-1113-4A72-AA54-8E7556CA44B5}"/>
              </a:ext>
            </a:extLst>
          </p:cNvPr>
          <p:cNvSpPr/>
          <p:nvPr/>
        </p:nvSpPr>
        <p:spPr>
          <a:xfrm>
            <a:off x="0" y="4900508"/>
            <a:ext cx="9144000" cy="2429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xmlns="" id="{F52C0E4A-11E4-4EAE-8529-D47DAAFC480E}"/>
              </a:ext>
            </a:extLst>
          </p:cNvPr>
          <p:cNvSpPr txBox="1"/>
          <p:nvPr/>
        </p:nvSpPr>
        <p:spPr>
          <a:xfrm>
            <a:off x="406399" y="478290"/>
            <a:ext cx="2827867" cy="523220"/>
          </a:xfrm>
          <a:prstGeom prst="rect">
            <a:avLst/>
          </a:prstGeom>
          <a:noFill/>
        </p:spPr>
        <p:txBody>
          <a:bodyPr wrap="square">
            <a:spAutoFit/>
          </a:bodyPr>
          <a:lstStyle/>
          <a:p>
            <a:pPr algn="ctr"/>
            <a:r>
              <a:rPr lang="en-US" sz="2800" b="1" dirty="0">
                <a:solidFill>
                  <a:schemeClr val="accent6"/>
                </a:solidFill>
                <a:latin typeface="Times New Roman" panose="02020603050405020304" pitchFamily="18" charset="0"/>
                <a:cs typeface="Times New Roman" panose="02020603050405020304" pitchFamily="18" charset="0"/>
              </a:rPr>
              <a:t>Types of Vaccine </a:t>
            </a:r>
            <a:endParaRPr lang="ar-SA" sz="2800" b="1" dirty="0">
              <a:solidFill>
                <a:schemeClr val="accent6"/>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6B8FBFF7-E920-4F51-9629-82B0935F2B3F}"/>
              </a:ext>
            </a:extLst>
          </p:cNvPr>
          <p:cNvSpPr txBox="1"/>
          <p:nvPr/>
        </p:nvSpPr>
        <p:spPr>
          <a:xfrm>
            <a:off x="301977" y="1236808"/>
            <a:ext cx="7859890" cy="2554545"/>
          </a:xfrm>
          <a:prstGeom prst="rect">
            <a:avLst/>
          </a:prstGeom>
          <a:noFill/>
        </p:spPr>
        <p:txBody>
          <a:bodyPr wrap="square">
            <a:spAutoFit/>
          </a:bodyPr>
          <a:lstStyle/>
          <a:p>
            <a:pPr marL="0" indent="0">
              <a:buNone/>
            </a:pPr>
            <a:r>
              <a:rPr lang="en-US" sz="20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t>
            </a:r>
            <a:r>
              <a:rPr lang="af-ZA" sz="20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everal types of vaccines, including:</a:t>
            </a:r>
            <a:endParaRPr lang="ar-SA" sz="20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endParaRPr lang="ar-SA" sz="2000" b="1" dirty="0">
              <a:latin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r>
              <a:rPr lang="af-ZA" sz="2000" b="1" dirty="0">
                <a:latin typeface="Times New Roman" panose="02020603050405020304" pitchFamily="18" charset="0"/>
                <a:cs typeface="Times New Roman" panose="02020603050405020304" pitchFamily="18" charset="0"/>
              </a:rPr>
              <a:t>Subunit, recombinant, polysaccharide, and conjugate vaccines</a:t>
            </a:r>
            <a:r>
              <a:rPr lang="ar-SA" sz="2000" b="1" dirty="0">
                <a:latin typeface="Times New Roman" panose="02020603050405020304" pitchFamily="18" charset="0"/>
                <a:cs typeface="Times New Roman" panose="02020603050405020304" pitchFamily="18" charset="0"/>
              </a:rPr>
              <a:t> </a:t>
            </a:r>
            <a:r>
              <a:rPr lang="af-ZA" sz="2000" b="1" dirty="0">
                <a:latin typeface="Times New Roman" panose="02020603050405020304" pitchFamily="18" charset="0"/>
                <a:cs typeface="Times New Roman" panose="02020603050405020304" pitchFamily="18" charset="0"/>
              </a:rPr>
              <a:t>( </a:t>
            </a:r>
            <a:r>
              <a:rPr lang="af-ZA" sz="2000" dirty="0">
                <a:latin typeface="Times New Roman" panose="02020603050405020304" pitchFamily="18" charset="0"/>
                <a:cs typeface="Times New Roman" panose="02020603050405020304" pitchFamily="18" charset="0"/>
              </a:rPr>
              <a:t>Hepatitis B ,Whooping cough  Pneumococcal disease </a:t>
            </a:r>
            <a:r>
              <a:rPr lang="ar-SA" sz="2000" dirty="0">
                <a:latin typeface="Times New Roman" panose="02020603050405020304" pitchFamily="18" charset="0"/>
                <a:cs typeface="Times New Roman" panose="02020603050405020304" pitchFamily="18" charset="0"/>
              </a:rPr>
              <a:t>.</a:t>
            </a:r>
            <a:r>
              <a:rPr lang="af-ZA" sz="2000" dirty="0">
                <a:latin typeface="Times New Roman" panose="02020603050405020304" pitchFamily="18" charset="0"/>
                <a:cs typeface="Times New Roman" panose="02020603050405020304" pitchFamily="18" charset="0"/>
              </a:rPr>
              <a:t>,Meningococcal disease,Diphtheria,COVID-19</a:t>
            </a:r>
            <a:r>
              <a:rPr lang="af-ZA" sz="2000" b="1" dirty="0">
                <a:latin typeface="Times New Roman" panose="02020603050405020304" pitchFamily="18" charset="0"/>
                <a:cs typeface="Times New Roman" panose="02020603050405020304" pitchFamily="18" charset="0"/>
              </a:rPr>
              <a:t>)</a:t>
            </a:r>
          </a:p>
          <a:p>
            <a:pPr marL="342900" indent="-342900" algn="l">
              <a:buFont typeface="Arial" panose="020B0604020202020204" pitchFamily="34" charset="0"/>
              <a:buChar char="•"/>
            </a:pPr>
            <a:endParaRPr lang="ar-SA" sz="1000" b="1" dirty="0">
              <a:latin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r>
              <a:rPr lang="af-ZA" sz="2000" b="1" dirty="0">
                <a:latin typeface="Times New Roman" panose="02020603050405020304" pitchFamily="18" charset="0"/>
                <a:cs typeface="Times New Roman" panose="02020603050405020304" pitchFamily="18" charset="0"/>
              </a:rPr>
              <a:t>Toxoid vaccines</a:t>
            </a:r>
            <a:r>
              <a:rPr lang="ar-SA" sz="2000" b="1" dirty="0">
                <a:latin typeface="Times New Roman" panose="02020603050405020304" pitchFamily="18" charset="0"/>
                <a:cs typeface="Times New Roman" panose="02020603050405020304" pitchFamily="18" charset="0"/>
              </a:rPr>
              <a:t> </a:t>
            </a:r>
            <a:r>
              <a:rPr lang="af-ZA" sz="2000" b="1" dirty="0">
                <a:latin typeface="Times New Roman" panose="02020603050405020304" pitchFamily="18" charset="0"/>
                <a:cs typeface="Times New Roman" panose="02020603050405020304" pitchFamily="18" charset="0"/>
              </a:rPr>
              <a:t>(</a:t>
            </a:r>
            <a:r>
              <a:rPr lang="af-ZA" sz="2000" dirty="0">
                <a:latin typeface="Times New Roman" panose="02020603050405020304" pitchFamily="18" charset="0"/>
                <a:cs typeface="Times New Roman" panose="02020603050405020304" pitchFamily="18" charset="0"/>
              </a:rPr>
              <a:t>Diphtheria</a:t>
            </a:r>
            <a:r>
              <a:rPr lang="af-ZA" sz="2000" b="1" dirty="0">
                <a:latin typeface="Times New Roman" panose="02020603050405020304" pitchFamily="18" charset="0"/>
                <a:cs typeface="Times New Roman" panose="02020603050405020304" pitchFamily="18" charset="0"/>
              </a:rPr>
              <a:t>)</a:t>
            </a:r>
          </a:p>
          <a:p>
            <a:pPr marL="342900" indent="-342900" algn="l">
              <a:buFont typeface="Arial" panose="020B0604020202020204" pitchFamily="34" charset="0"/>
              <a:buChar char="•"/>
            </a:pPr>
            <a:endParaRPr lang="ar-SA" sz="1000" b="1" dirty="0">
              <a:latin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r>
              <a:rPr lang="af-ZA" sz="2000" b="1" dirty="0">
                <a:latin typeface="Times New Roman" panose="02020603050405020304" pitchFamily="18" charset="0"/>
                <a:cs typeface="Times New Roman" panose="02020603050405020304" pitchFamily="18" charset="0"/>
              </a:rPr>
              <a:t>Viral vector vaccines</a:t>
            </a:r>
            <a:r>
              <a:rPr lang="ar-SA" sz="2000" b="1" dirty="0">
                <a:latin typeface="Times New Roman" panose="02020603050405020304" pitchFamily="18" charset="0"/>
                <a:cs typeface="Times New Roman" panose="02020603050405020304" pitchFamily="18" charset="0"/>
              </a:rPr>
              <a:t> </a:t>
            </a:r>
            <a:r>
              <a:rPr lang="af-ZA" sz="2000" b="1" dirty="0">
                <a:latin typeface="Times New Roman" panose="02020603050405020304" pitchFamily="18" charset="0"/>
                <a:cs typeface="Times New Roman" panose="02020603050405020304" pitchFamily="18" charset="0"/>
              </a:rPr>
              <a:t>(</a:t>
            </a:r>
            <a:r>
              <a:rPr lang="af-ZA" sz="2000" dirty="0">
                <a:latin typeface="Times New Roman" panose="02020603050405020304" pitchFamily="18" charset="0"/>
                <a:cs typeface="Times New Roman" panose="02020603050405020304" pitchFamily="18" charset="0"/>
              </a:rPr>
              <a:t>COVID-19</a:t>
            </a:r>
            <a:r>
              <a:rPr lang="af-ZA" sz="2000" b="1" dirty="0">
                <a:latin typeface="Times New Roman" panose="02020603050405020304" pitchFamily="18" charset="0"/>
                <a:cs typeface="Times New Roman" panose="02020603050405020304" pitchFamily="18" charset="0"/>
              </a:rPr>
              <a:t>)</a:t>
            </a:r>
            <a:endParaRPr lang="ar-AE" sz="2000" b="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xmlns="" id="{5BDDCEC7-B0A4-4CDB-906B-16E416E9462B}"/>
              </a:ext>
            </a:extLst>
          </p:cNvPr>
          <p:cNvSpPr txBox="1"/>
          <p:nvPr/>
        </p:nvSpPr>
        <p:spPr>
          <a:xfrm>
            <a:off x="8761228" y="4835723"/>
            <a:ext cx="382772" cy="307777"/>
          </a:xfrm>
          <a:prstGeom prst="rect">
            <a:avLst/>
          </a:prstGeom>
          <a:noFill/>
        </p:spPr>
        <p:txBody>
          <a:bodyPr wrap="square" rtlCol="1">
            <a:spAutoFit/>
          </a:bodyPr>
          <a:lstStyle/>
          <a:p>
            <a:r>
              <a:rPr lang="en-US" dirty="0"/>
              <a:t>7</a:t>
            </a:r>
            <a:endParaRPr lang="ar-SA" dirty="0"/>
          </a:p>
        </p:txBody>
      </p:sp>
    </p:spTree>
    <p:extLst>
      <p:ext uri="{BB962C8B-B14F-4D97-AF65-F5344CB8AC3E}">
        <p14:creationId xmlns:p14="http://schemas.microsoft.com/office/powerpoint/2010/main" val="1549395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wipe(left)">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wipe(left)">
                                      <p:cBhvr>
                                        <p:cTn id="12" dur="500"/>
                                        <p:tgtEl>
                                          <p:spTgt spid="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animEffect transition="in" filter="wipe(left)">
                                      <p:cBhvr>
                                        <p:cTn id="17"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8B7991A-7113-4CCA-81B2-93AE3387B22C}"/>
              </a:ext>
            </a:extLst>
          </p:cNvPr>
          <p:cNvSpPr/>
          <p:nvPr/>
        </p:nvSpPr>
        <p:spPr>
          <a:xfrm>
            <a:off x="0" y="0"/>
            <a:ext cx="9144000" cy="2429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xmlns="" id="{94106D88-1113-4A72-AA54-8E7556CA44B5}"/>
              </a:ext>
            </a:extLst>
          </p:cNvPr>
          <p:cNvSpPr/>
          <p:nvPr/>
        </p:nvSpPr>
        <p:spPr>
          <a:xfrm>
            <a:off x="0" y="4900508"/>
            <a:ext cx="9144000" cy="2429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xmlns="" id="{F52C0E4A-11E4-4EAE-8529-D47DAAFC480E}"/>
              </a:ext>
            </a:extLst>
          </p:cNvPr>
          <p:cNvSpPr txBox="1"/>
          <p:nvPr/>
        </p:nvSpPr>
        <p:spPr>
          <a:xfrm>
            <a:off x="158044" y="512156"/>
            <a:ext cx="6299906" cy="523220"/>
          </a:xfrm>
          <a:prstGeom prst="rect">
            <a:avLst/>
          </a:prstGeom>
          <a:noFill/>
        </p:spPr>
        <p:txBody>
          <a:bodyPr wrap="square">
            <a:spAutoFit/>
          </a:bodyPr>
          <a:lstStyle/>
          <a:p>
            <a:r>
              <a:rPr lang="en-US" sz="2800" b="1" dirty="0">
                <a:solidFill>
                  <a:schemeClr val="accent6"/>
                </a:solidFill>
                <a:latin typeface="Times New Roman" panose="02020603050405020304" pitchFamily="18" charset="0"/>
                <a:cs typeface="Times New Roman" panose="02020603050405020304" pitchFamily="18" charset="0"/>
              </a:rPr>
              <a:t>The mechanism of </a:t>
            </a:r>
            <a:r>
              <a:rPr lang="en-US" sz="2800" b="1" dirty="0" smtClean="0">
                <a:solidFill>
                  <a:schemeClr val="accent6"/>
                </a:solidFill>
                <a:latin typeface="Times New Roman" panose="02020603050405020304" pitchFamily="18" charset="0"/>
                <a:cs typeface="Times New Roman" panose="02020603050405020304" pitchFamily="18" charset="0"/>
              </a:rPr>
              <a:t>inactivated </a:t>
            </a:r>
            <a:r>
              <a:rPr lang="en-US" sz="2800" b="1" dirty="0">
                <a:solidFill>
                  <a:schemeClr val="accent6"/>
                </a:solidFill>
                <a:latin typeface="Times New Roman" panose="02020603050405020304" pitchFamily="18" charset="0"/>
                <a:cs typeface="Times New Roman" panose="02020603050405020304" pitchFamily="18" charset="0"/>
              </a:rPr>
              <a:t>Vaccine :</a:t>
            </a:r>
            <a:endParaRPr lang="ar-SA" sz="2800" b="1" dirty="0">
              <a:solidFill>
                <a:schemeClr val="accent6"/>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xmlns="" id="{35C776CE-149C-4315-B3BB-C7AC65264646}"/>
              </a:ext>
            </a:extLst>
          </p:cNvPr>
          <p:cNvSpPr txBox="1"/>
          <p:nvPr/>
        </p:nvSpPr>
        <p:spPr>
          <a:xfrm>
            <a:off x="268111" y="1304540"/>
            <a:ext cx="8607778" cy="707886"/>
          </a:xfrm>
          <a:prstGeom prst="rect">
            <a:avLst/>
          </a:prstGeom>
          <a:noFill/>
        </p:spPr>
        <p:txBody>
          <a:bodyPr wrap="square">
            <a:spAutoFit/>
          </a:bodyPr>
          <a:lstStyle/>
          <a:p>
            <a:pPr algn="l"/>
            <a:r>
              <a:rPr lang="en-GB" sz="2000" dirty="0">
                <a:latin typeface="Times New Roman" panose="02020603050405020304" pitchFamily="18" charset="0"/>
                <a:cs typeface="Times New Roman" panose="02020603050405020304" pitchFamily="18" charset="0"/>
              </a:rPr>
              <a:t>The specific virus or bacteria is killed with heat or chemicals, and its dead cells are introduced into the body to stimuli immune system.</a:t>
            </a:r>
          </a:p>
        </p:txBody>
      </p:sp>
      <p:sp>
        <p:nvSpPr>
          <p:cNvPr id="9" name="TextBox 8">
            <a:extLst>
              <a:ext uri="{FF2B5EF4-FFF2-40B4-BE49-F238E27FC236}">
                <a16:creationId xmlns:a16="http://schemas.microsoft.com/office/drawing/2014/main" xmlns="" id="{F73A1B62-4798-4900-80F2-898685A45064}"/>
              </a:ext>
            </a:extLst>
          </p:cNvPr>
          <p:cNvSpPr txBox="1"/>
          <p:nvPr/>
        </p:nvSpPr>
        <p:spPr>
          <a:xfrm>
            <a:off x="158045" y="2310140"/>
            <a:ext cx="8443030" cy="523220"/>
          </a:xfrm>
          <a:prstGeom prst="rect">
            <a:avLst/>
          </a:prstGeom>
          <a:noFill/>
        </p:spPr>
        <p:txBody>
          <a:bodyPr wrap="square">
            <a:spAutoFit/>
          </a:bodyPr>
          <a:lstStyle/>
          <a:p>
            <a:r>
              <a:rPr lang="en-US" sz="2800" b="1" dirty="0">
                <a:solidFill>
                  <a:schemeClr val="accent6"/>
                </a:solidFill>
                <a:latin typeface="Times New Roman" panose="02020603050405020304" pitchFamily="18" charset="0"/>
                <a:cs typeface="Times New Roman" panose="02020603050405020304" pitchFamily="18" charset="0"/>
              </a:rPr>
              <a:t>The mechanism of </a:t>
            </a:r>
            <a:r>
              <a:rPr lang="en-US" sz="2800" b="1" dirty="0">
                <a:solidFill>
                  <a:schemeClr val="accent6"/>
                </a:solidFill>
                <a:latin typeface="Times New Roman" panose="02020603050405020304" pitchFamily="18" charset="0"/>
                <a:cs typeface="Times New Roman" panose="02020603050405020304" pitchFamily="18" charset="0"/>
              </a:rPr>
              <a:t>live attenuated </a:t>
            </a:r>
            <a:r>
              <a:rPr lang="en-US" sz="2800" b="1" dirty="0">
                <a:solidFill>
                  <a:schemeClr val="accent6"/>
                </a:solidFill>
                <a:latin typeface="Times New Roman" panose="02020603050405020304" pitchFamily="18" charset="0"/>
                <a:cs typeface="Times New Roman" panose="02020603050405020304" pitchFamily="18" charset="0"/>
              </a:rPr>
              <a:t>Vaccine :</a:t>
            </a:r>
            <a:endParaRPr lang="ar-SA" sz="2800" b="1" dirty="0">
              <a:solidFill>
                <a:schemeClr val="accent6"/>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xmlns="" id="{A3E5A744-2201-4DB7-AFF7-A562268CD6AC}"/>
              </a:ext>
            </a:extLst>
          </p:cNvPr>
          <p:cNvSpPr txBox="1"/>
          <p:nvPr/>
        </p:nvSpPr>
        <p:spPr>
          <a:xfrm>
            <a:off x="268111" y="3131075"/>
            <a:ext cx="8607778" cy="1323439"/>
          </a:xfrm>
          <a:prstGeom prst="rect">
            <a:avLst/>
          </a:prstGeom>
          <a:noFill/>
        </p:spPr>
        <p:txBody>
          <a:bodyPr wrap="square">
            <a:spAutoFit/>
          </a:bodyPr>
          <a:lstStyle/>
          <a:p>
            <a:pPr algn="l"/>
            <a:r>
              <a:rPr lang="en-GB" sz="2000" dirty="0">
                <a:latin typeface="Times New Roman" panose="02020603050405020304" pitchFamily="18" charset="0"/>
                <a:cs typeface="Times New Roman" panose="02020603050405020304" pitchFamily="18" charset="0"/>
              </a:rPr>
              <a:t>A weaker, asymptomatic form of the virus or bacteria is introduced into the body. Because it is weakened, the pathogen will not spread and cause diseases, but the immune system will still learn to recognize its antigens and know to fight in the future.</a:t>
            </a:r>
          </a:p>
        </p:txBody>
      </p:sp>
      <p:sp>
        <p:nvSpPr>
          <p:cNvPr id="11" name="TextBox 10">
            <a:extLst>
              <a:ext uri="{FF2B5EF4-FFF2-40B4-BE49-F238E27FC236}">
                <a16:creationId xmlns:a16="http://schemas.microsoft.com/office/drawing/2014/main" xmlns="" id="{797B8316-513F-4EF8-8CEE-2AE4E5DF8A2A}"/>
              </a:ext>
            </a:extLst>
          </p:cNvPr>
          <p:cNvSpPr txBox="1"/>
          <p:nvPr/>
        </p:nvSpPr>
        <p:spPr>
          <a:xfrm>
            <a:off x="8761228" y="4835723"/>
            <a:ext cx="382772" cy="307777"/>
          </a:xfrm>
          <a:prstGeom prst="rect">
            <a:avLst/>
          </a:prstGeom>
          <a:noFill/>
        </p:spPr>
        <p:txBody>
          <a:bodyPr wrap="square" rtlCol="1">
            <a:spAutoFit/>
          </a:bodyPr>
          <a:lstStyle/>
          <a:p>
            <a:r>
              <a:rPr lang="en-US" dirty="0"/>
              <a:t>8</a:t>
            </a:r>
            <a:endParaRPr lang="ar-SA" dirty="0"/>
          </a:p>
        </p:txBody>
      </p:sp>
    </p:spTree>
    <p:extLst>
      <p:ext uri="{BB962C8B-B14F-4D97-AF65-F5344CB8AC3E}">
        <p14:creationId xmlns:p14="http://schemas.microsoft.com/office/powerpoint/2010/main" val="671469328"/>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able">
            <a:extLst>
              <a:ext uri="{FF2B5EF4-FFF2-40B4-BE49-F238E27FC236}">
                <a16:creationId xmlns:a16="http://schemas.microsoft.com/office/drawing/2014/main" xmlns="" id="{C716C9B9-FA54-4987-886F-141CCCACE1B6}"/>
              </a:ext>
            </a:extLst>
          </p:cNvPr>
          <p:cNvPicPr>
            <a:picLocks noChangeAspect="1"/>
          </p:cNvPicPr>
          <p:nvPr/>
        </p:nvPicPr>
        <p:blipFill>
          <a:blip r:embed="rId2">
            <a:duotone>
              <a:schemeClr val="accent6">
                <a:shade val="45000"/>
                <a:satMod val="135000"/>
              </a:schemeClr>
              <a:prstClr val="white"/>
            </a:duotone>
          </a:blip>
          <a:stretch>
            <a:fillRect/>
          </a:stretch>
        </p:blipFill>
        <p:spPr>
          <a:xfrm>
            <a:off x="-1" y="-101600"/>
            <a:ext cx="9234311" cy="5463822"/>
          </a:xfrm>
          <a:prstGeom prst="rect">
            <a:avLst/>
          </a:prstGeom>
        </p:spPr>
      </p:pic>
    </p:spTree>
    <p:extLst>
      <p:ext uri="{BB962C8B-B14F-4D97-AF65-F5344CB8AC3E}">
        <p14:creationId xmlns:p14="http://schemas.microsoft.com/office/powerpoint/2010/main" val="38651270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theme1.xml><?xml version="1.0" encoding="utf-8"?>
<a:theme xmlns:a="http://schemas.openxmlformats.org/drawingml/2006/main" name="Blue Medical Breakthough by SlidesGo">
  <a:themeElements>
    <a:clrScheme name="Simple Light">
      <a:dk1>
        <a:srgbClr val="000000"/>
      </a:dk1>
      <a:lt1>
        <a:srgbClr val="FFFFFF"/>
      </a:lt1>
      <a:dk2>
        <a:srgbClr val="ECB573"/>
      </a:dk2>
      <a:lt2>
        <a:srgbClr val="EEEEEE"/>
      </a:lt2>
      <a:accent1>
        <a:srgbClr val="ECB573"/>
      </a:accent1>
      <a:accent2>
        <a:srgbClr val="ECB573"/>
      </a:accent2>
      <a:accent3>
        <a:srgbClr val="ECB573"/>
      </a:accent3>
      <a:accent4>
        <a:srgbClr val="F0AF61"/>
      </a:accent4>
      <a:accent5>
        <a:srgbClr val="FFD7A7"/>
      </a:accent5>
      <a:accent6>
        <a:srgbClr val="F3A649"/>
      </a:accent6>
      <a:hlink>
        <a:srgbClr val="FAB35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TotalTime>
  <Words>449</Words>
  <Application>Microsoft Office PowerPoint</Application>
  <PresentationFormat>عرض على الشاشة (9:16)‏</PresentationFormat>
  <Paragraphs>61</Paragraphs>
  <Slides>13</Slides>
  <Notes>5</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13</vt:i4>
      </vt:variant>
    </vt:vector>
  </HeadingPairs>
  <TitlesOfParts>
    <vt:vector size="20" baseType="lpstr">
      <vt:lpstr>Arial</vt:lpstr>
      <vt:lpstr>Proxima Nova</vt:lpstr>
      <vt:lpstr>Calibri</vt:lpstr>
      <vt:lpstr>Barlow Semi Condensed SemiBold</vt:lpstr>
      <vt:lpstr>Times New Roman</vt:lpstr>
      <vt:lpstr>Saira Condensed</vt:lpstr>
      <vt:lpstr>Blue Medical Breakthough by SlidesGo</vt:lpstr>
      <vt:lpstr>عرض تقديمي في PowerPoint</vt:lpstr>
      <vt:lpstr>عرض تقديمي في PowerPoint</vt:lpstr>
      <vt:lpstr>INTRODUCTION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CONCLUSIONS</vt:lpstr>
      <vt:lpstr>عرض تقديمي في PowerPoint</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Immunization Vaccines</dc:title>
  <dc:creator>User</dc:creator>
  <cp:lastModifiedBy>المتجر الليبي</cp:lastModifiedBy>
  <cp:revision>17</cp:revision>
  <dcterms:modified xsi:type="dcterms:W3CDTF">2022-06-03T17:26:58Z</dcterms:modified>
</cp:coreProperties>
</file>