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9" r:id="rId1"/>
  </p:sldMasterIdLst>
  <p:notesMasterIdLst>
    <p:notesMasterId r:id="rId18"/>
  </p:notesMasterIdLst>
  <p:sldIdLst>
    <p:sldId id="256" r:id="rId2"/>
    <p:sldId id="258" r:id="rId3"/>
    <p:sldId id="289" r:id="rId4"/>
    <p:sldId id="260" r:id="rId5"/>
    <p:sldId id="287" r:id="rId6"/>
    <p:sldId id="290" r:id="rId7"/>
    <p:sldId id="291" r:id="rId8"/>
    <p:sldId id="292" r:id="rId9"/>
    <p:sldId id="261" r:id="rId10"/>
    <p:sldId id="283" r:id="rId11"/>
    <p:sldId id="280" r:id="rId12"/>
    <p:sldId id="267" r:id="rId13"/>
    <p:sldId id="288" r:id="rId14"/>
    <p:sldId id="285" r:id="rId15"/>
    <p:sldId id="284" r:id="rId16"/>
    <p:sldId id="276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746C"/>
    <a:srgbClr val="434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719"/>
  </p:normalViewPr>
  <p:slideViewPr>
    <p:cSldViewPr snapToGrid="0">
      <p:cViewPr varScale="1">
        <p:scale>
          <a:sx n="77" d="100"/>
          <a:sy n="77" d="100"/>
        </p:scale>
        <p:origin x="480" y="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6" name="Google Shape;22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0" name="Google Shape;44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8" name="Google Shape;48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9" name="Google Shape;61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1" name="Google Shape;200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2" name="Google Shape;2002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1 Title">
  <p:cSld name="CUSTOM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254650" y="4968825"/>
            <a:ext cx="8859442" cy="1234246"/>
          </a:xfrm>
          <a:custGeom>
            <a:avLst/>
            <a:gdLst/>
            <a:ahLst/>
            <a:cxnLst/>
            <a:rect l="l" t="t" r="r" b="b"/>
            <a:pathLst>
              <a:path w="7687151" h="1041558" extrusionOk="0">
                <a:moveTo>
                  <a:pt x="7686675" y="902303"/>
                </a:moveTo>
                <a:cubicBezTo>
                  <a:pt x="7563898" y="916781"/>
                  <a:pt x="7555230" y="915257"/>
                  <a:pt x="7535133" y="795338"/>
                </a:cubicBezTo>
                <a:cubicBezTo>
                  <a:pt x="7511225" y="653034"/>
                  <a:pt x="7497509" y="509111"/>
                  <a:pt x="7479506" y="365855"/>
                </a:cubicBezTo>
                <a:cubicBezTo>
                  <a:pt x="7477506" y="350234"/>
                  <a:pt x="7476744" y="334423"/>
                  <a:pt x="7468172" y="318516"/>
                </a:cubicBezTo>
                <a:cubicBezTo>
                  <a:pt x="7458266" y="437579"/>
                  <a:pt x="7449408" y="556641"/>
                  <a:pt x="7438263" y="675513"/>
                </a:cubicBezTo>
                <a:cubicBezTo>
                  <a:pt x="7428167" y="782955"/>
                  <a:pt x="7416260" y="890207"/>
                  <a:pt x="7403306" y="997268"/>
                </a:cubicBezTo>
                <a:cubicBezTo>
                  <a:pt x="7401497" y="1012508"/>
                  <a:pt x="7388828" y="1026414"/>
                  <a:pt x="7381208" y="1040987"/>
                </a:cubicBezTo>
                <a:cubicBezTo>
                  <a:pt x="7367588" y="1029557"/>
                  <a:pt x="7350919" y="1020223"/>
                  <a:pt x="7341013" y="1006221"/>
                </a:cubicBezTo>
                <a:cubicBezTo>
                  <a:pt x="7321963" y="979075"/>
                  <a:pt x="7308247" y="948119"/>
                  <a:pt x="7289483" y="920687"/>
                </a:cubicBezTo>
                <a:cubicBezTo>
                  <a:pt x="7249573" y="862298"/>
                  <a:pt x="7223189" y="856012"/>
                  <a:pt x="7155656" y="878396"/>
                </a:cubicBezTo>
                <a:cubicBezTo>
                  <a:pt x="7102411" y="895922"/>
                  <a:pt x="7048405" y="912209"/>
                  <a:pt x="6993636" y="923449"/>
                </a:cubicBezTo>
                <a:cubicBezTo>
                  <a:pt x="6975539" y="927164"/>
                  <a:pt x="6951821" y="917162"/>
                  <a:pt x="6934391" y="906971"/>
                </a:cubicBezTo>
                <a:cubicBezTo>
                  <a:pt x="6912769" y="894398"/>
                  <a:pt x="6895910" y="874014"/>
                  <a:pt x="6875431" y="859155"/>
                </a:cubicBezTo>
                <a:cubicBezTo>
                  <a:pt x="6776371" y="787432"/>
                  <a:pt x="6705505" y="785146"/>
                  <a:pt x="6605874" y="855917"/>
                </a:cubicBezTo>
                <a:cubicBezTo>
                  <a:pt x="6561011" y="887730"/>
                  <a:pt x="6514719" y="904018"/>
                  <a:pt x="6459855" y="902399"/>
                </a:cubicBezTo>
                <a:cubicBezTo>
                  <a:pt x="6412326" y="901065"/>
                  <a:pt x="6364701" y="904970"/>
                  <a:pt x="6317076" y="906780"/>
                </a:cubicBezTo>
                <a:cubicBezTo>
                  <a:pt x="6249639" y="909257"/>
                  <a:pt x="6236303" y="902303"/>
                  <a:pt x="6222873" y="835152"/>
                </a:cubicBezTo>
                <a:cubicBezTo>
                  <a:pt x="6205728" y="749713"/>
                  <a:pt x="6192203" y="663321"/>
                  <a:pt x="6180963" y="576834"/>
                </a:cubicBezTo>
                <a:cubicBezTo>
                  <a:pt x="6169438" y="487775"/>
                  <a:pt x="6162675" y="398145"/>
                  <a:pt x="6149150" y="309467"/>
                </a:cubicBezTo>
                <a:cubicBezTo>
                  <a:pt x="6131528" y="509873"/>
                  <a:pt x="6114193" y="710374"/>
                  <a:pt x="6096000" y="910685"/>
                </a:cubicBezTo>
                <a:cubicBezTo>
                  <a:pt x="6092857" y="945356"/>
                  <a:pt x="6087142" y="979932"/>
                  <a:pt x="6080570" y="1014222"/>
                </a:cubicBezTo>
                <a:cubicBezTo>
                  <a:pt x="6078665" y="1023842"/>
                  <a:pt x="6069520" y="1038987"/>
                  <a:pt x="6063234" y="1039273"/>
                </a:cubicBezTo>
                <a:cubicBezTo>
                  <a:pt x="6052852" y="1039654"/>
                  <a:pt x="6038088" y="1032701"/>
                  <a:pt x="6032278" y="1024033"/>
                </a:cubicBezTo>
                <a:cubicBezTo>
                  <a:pt x="6010180" y="991172"/>
                  <a:pt x="5992178" y="955548"/>
                  <a:pt x="5970175" y="922687"/>
                </a:cubicBezTo>
                <a:cubicBezTo>
                  <a:pt x="5929408" y="861727"/>
                  <a:pt x="5903214" y="855726"/>
                  <a:pt x="5833015" y="879348"/>
                </a:cubicBezTo>
                <a:cubicBezTo>
                  <a:pt x="5781485" y="896779"/>
                  <a:pt x="5728907" y="912495"/>
                  <a:pt x="5675567" y="922687"/>
                </a:cubicBezTo>
                <a:cubicBezTo>
                  <a:pt x="5656040" y="926401"/>
                  <a:pt x="5631085" y="915734"/>
                  <a:pt x="5612226" y="905161"/>
                </a:cubicBezTo>
                <a:cubicBezTo>
                  <a:pt x="5590413" y="892969"/>
                  <a:pt x="5573459" y="872490"/>
                  <a:pt x="5552980" y="857631"/>
                </a:cubicBezTo>
                <a:cubicBezTo>
                  <a:pt x="5456206" y="787718"/>
                  <a:pt x="5384483" y="785527"/>
                  <a:pt x="5287423" y="854678"/>
                </a:cubicBezTo>
                <a:cubicBezTo>
                  <a:pt x="5241322" y="887540"/>
                  <a:pt x="5193602" y="904208"/>
                  <a:pt x="5137023" y="902494"/>
                </a:cubicBezTo>
                <a:cubicBezTo>
                  <a:pt x="5086350" y="900970"/>
                  <a:pt x="5035296" y="902970"/>
                  <a:pt x="4984814" y="908114"/>
                </a:cubicBezTo>
                <a:cubicBezTo>
                  <a:pt x="4939094" y="912781"/>
                  <a:pt x="4914710" y="893159"/>
                  <a:pt x="4907376" y="851154"/>
                </a:cubicBezTo>
                <a:cubicBezTo>
                  <a:pt x="4890040" y="751237"/>
                  <a:pt x="4872895" y="651129"/>
                  <a:pt x="4858703" y="550736"/>
                </a:cubicBezTo>
                <a:cubicBezTo>
                  <a:pt x="4848321" y="477012"/>
                  <a:pt x="4842701" y="402527"/>
                  <a:pt x="4828604" y="327470"/>
                </a:cubicBezTo>
                <a:cubicBezTo>
                  <a:pt x="4826032" y="348329"/>
                  <a:pt x="4822889" y="369189"/>
                  <a:pt x="4821079" y="390144"/>
                </a:cubicBezTo>
                <a:cubicBezTo>
                  <a:pt x="4805077" y="573596"/>
                  <a:pt x="4789456" y="757047"/>
                  <a:pt x="4773073" y="940403"/>
                </a:cubicBezTo>
                <a:cubicBezTo>
                  <a:pt x="4770978" y="964025"/>
                  <a:pt x="4766882" y="987743"/>
                  <a:pt x="4760786" y="1010698"/>
                </a:cubicBezTo>
                <a:cubicBezTo>
                  <a:pt x="4757833" y="1021747"/>
                  <a:pt x="4747165" y="1039749"/>
                  <a:pt x="4741450" y="1039178"/>
                </a:cubicBezTo>
                <a:cubicBezTo>
                  <a:pt x="4729544" y="1038035"/>
                  <a:pt x="4714780" y="1029272"/>
                  <a:pt x="4707922" y="1019080"/>
                </a:cubicBezTo>
                <a:cubicBezTo>
                  <a:pt x="4688396" y="990219"/>
                  <a:pt x="4673346" y="958406"/>
                  <a:pt x="4654582" y="929069"/>
                </a:cubicBezTo>
                <a:cubicBezTo>
                  <a:pt x="4611148" y="861441"/>
                  <a:pt x="4582668" y="854297"/>
                  <a:pt x="4506659" y="881539"/>
                </a:cubicBezTo>
                <a:cubicBezTo>
                  <a:pt x="4459986" y="898303"/>
                  <a:pt x="4410647" y="907542"/>
                  <a:pt x="4363403" y="923068"/>
                </a:cubicBezTo>
                <a:cubicBezTo>
                  <a:pt x="4329303" y="934212"/>
                  <a:pt x="4307205" y="920115"/>
                  <a:pt x="4282440" y="899351"/>
                </a:cubicBezTo>
                <a:cubicBezTo>
                  <a:pt x="4249865" y="872014"/>
                  <a:pt x="4215194" y="845820"/>
                  <a:pt x="4177760" y="825913"/>
                </a:cubicBezTo>
                <a:cubicBezTo>
                  <a:pt x="4117467" y="793718"/>
                  <a:pt x="4052221" y="791528"/>
                  <a:pt x="3997833" y="835152"/>
                </a:cubicBezTo>
                <a:cubicBezTo>
                  <a:pt x="3927348" y="891731"/>
                  <a:pt x="3849338" y="908685"/>
                  <a:pt x="3762566" y="904018"/>
                </a:cubicBezTo>
                <a:cubicBezTo>
                  <a:pt x="3734181" y="902494"/>
                  <a:pt x="3705511" y="905732"/>
                  <a:pt x="3676936" y="906780"/>
                </a:cubicBezTo>
                <a:cubicBezTo>
                  <a:pt x="3608356" y="909447"/>
                  <a:pt x="3594449" y="904208"/>
                  <a:pt x="3583020" y="835628"/>
                </a:cubicBezTo>
                <a:cubicBezTo>
                  <a:pt x="3559588" y="694849"/>
                  <a:pt x="3542633" y="553022"/>
                  <a:pt x="3523679" y="411575"/>
                </a:cubicBezTo>
                <a:cubicBezTo>
                  <a:pt x="3519107" y="377285"/>
                  <a:pt x="3516916" y="342614"/>
                  <a:pt x="3507296" y="308420"/>
                </a:cubicBezTo>
                <a:cubicBezTo>
                  <a:pt x="3494246" y="472726"/>
                  <a:pt x="3481769" y="637127"/>
                  <a:pt x="3467767" y="801434"/>
                </a:cubicBezTo>
                <a:cubicBezTo>
                  <a:pt x="3462623" y="861536"/>
                  <a:pt x="3455575" y="921544"/>
                  <a:pt x="3445764" y="980980"/>
                </a:cubicBezTo>
                <a:cubicBezTo>
                  <a:pt x="3442240" y="1002125"/>
                  <a:pt x="3428143" y="1021461"/>
                  <a:pt x="3418808" y="1041559"/>
                </a:cubicBezTo>
                <a:cubicBezTo>
                  <a:pt x="3402902" y="1025366"/>
                  <a:pt x="3385090" y="1010603"/>
                  <a:pt x="3371564" y="992600"/>
                </a:cubicBezTo>
                <a:cubicBezTo>
                  <a:pt x="3357372" y="973741"/>
                  <a:pt x="3348228" y="951167"/>
                  <a:pt x="3335179" y="931259"/>
                </a:cubicBezTo>
                <a:cubicBezTo>
                  <a:pt x="3288316" y="859822"/>
                  <a:pt x="3262789" y="853631"/>
                  <a:pt x="3184112" y="882301"/>
                </a:cubicBezTo>
                <a:cubicBezTo>
                  <a:pt x="3136011" y="899827"/>
                  <a:pt x="3086100" y="914019"/>
                  <a:pt x="3035808" y="922401"/>
                </a:cubicBezTo>
                <a:cubicBezTo>
                  <a:pt x="3014948" y="925925"/>
                  <a:pt x="2989326" y="913448"/>
                  <a:pt x="2968752" y="902684"/>
                </a:cubicBezTo>
                <a:cubicBezTo>
                  <a:pt x="2949512" y="892588"/>
                  <a:pt x="2934938" y="874109"/>
                  <a:pt x="2917031" y="861060"/>
                </a:cubicBezTo>
                <a:cubicBezTo>
                  <a:pt x="2815876" y="787051"/>
                  <a:pt x="2745867" y="784765"/>
                  <a:pt x="2643569" y="856869"/>
                </a:cubicBezTo>
                <a:cubicBezTo>
                  <a:pt x="2600039" y="887540"/>
                  <a:pt x="2555462" y="903732"/>
                  <a:pt x="2502122" y="902494"/>
                </a:cubicBezTo>
                <a:cubicBezTo>
                  <a:pt x="2451449" y="901256"/>
                  <a:pt x="2400205" y="901922"/>
                  <a:pt x="2350008" y="908209"/>
                </a:cubicBezTo>
                <a:cubicBezTo>
                  <a:pt x="2296859" y="914781"/>
                  <a:pt x="2272570" y="890778"/>
                  <a:pt x="2264569" y="843058"/>
                </a:cubicBezTo>
                <a:cubicBezTo>
                  <a:pt x="2248853" y="749237"/>
                  <a:pt x="2232374" y="655511"/>
                  <a:pt x="2219325" y="561308"/>
                </a:cubicBezTo>
                <a:cubicBezTo>
                  <a:pt x="2208752" y="484727"/>
                  <a:pt x="2202656" y="407575"/>
                  <a:pt x="2185797" y="330518"/>
                </a:cubicBezTo>
                <a:cubicBezTo>
                  <a:pt x="2177891" y="428625"/>
                  <a:pt x="2171033" y="526828"/>
                  <a:pt x="2161985" y="624840"/>
                </a:cubicBezTo>
                <a:cubicBezTo>
                  <a:pt x="2150650" y="746474"/>
                  <a:pt x="2138363" y="868109"/>
                  <a:pt x="2124266" y="989457"/>
                </a:cubicBezTo>
                <a:cubicBezTo>
                  <a:pt x="2122170" y="1007555"/>
                  <a:pt x="2107787" y="1024223"/>
                  <a:pt x="2099120" y="1041559"/>
                </a:cubicBezTo>
                <a:cubicBezTo>
                  <a:pt x="2084832" y="1028224"/>
                  <a:pt x="2067973" y="1016699"/>
                  <a:pt x="2056829" y="1001173"/>
                </a:cubicBezTo>
                <a:cubicBezTo>
                  <a:pt x="2039398" y="976789"/>
                  <a:pt x="2026920" y="948785"/>
                  <a:pt x="2010347" y="923639"/>
                </a:cubicBezTo>
                <a:cubicBezTo>
                  <a:pt x="1970056" y="862774"/>
                  <a:pt x="1942719" y="855726"/>
                  <a:pt x="1873377" y="878872"/>
                </a:cubicBezTo>
                <a:cubicBezTo>
                  <a:pt x="1821752" y="896112"/>
                  <a:pt x="1769364" y="912590"/>
                  <a:pt x="1715929" y="922306"/>
                </a:cubicBezTo>
                <a:cubicBezTo>
                  <a:pt x="1695164" y="926116"/>
                  <a:pt x="1668304" y="914781"/>
                  <a:pt x="1648682" y="902970"/>
                </a:cubicBezTo>
                <a:cubicBezTo>
                  <a:pt x="1614964" y="882682"/>
                  <a:pt x="1586579" y="853440"/>
                  <a:pt x="1552670" y="833438"/>
                </a:cubicBezTo>
                <a:cubicBezTo>
                  <a:pt x="1481804" y="791718"/>
                  <a:pt x="1409033" y="791528"/>
                  <a:pt x="1343311" y="843344"/>
                </a:cubicBezTo>
                <a:cubicBezTo>
                  <a:pt x="1286542" y="888206"/>
                  <a:pt x="1224820" y="906971"/>
                  <a:pt x="1153478" y="903256"/>
                </a:cubicBezTo>
                <a:cubicBezTo>
                  <a:pt x="1113949" y="901256"/>
                  <a:pt x="1074230" y="905351"/>
                  <a:pt x="1034510" y="906780"/>
                </a:cubicBezTo>
                <a:cubicBezTo>
                  <a:pt x="967740" y="909257"/>
                  <a:pt x="956786" y="905256"/>
                  <a:pt x="943356" y="838391"/>
                </a:cubicBezTo>
                <a:cubicBezTo>
                  <a:pt x="923925" y="740378"/>
                  <a:pt x="909447" y="641318"/>
                  <a:pt x="896207" y="542354"/>
                </a:cubicBezTo>
                <a:cubicBezTo>
                  <a:pt x="885920" y="465392"/>
                  <a:pt x="880682" y="387858"/>
                  <a:pt x="866680" y="310229"/>
                </a:cubicBezTo>
                <a:cubicBezTo>
                  <a:pt x="856964" y="433292"/>
                  <a:pt x="848487" y="556451"/>
                  <a:pt x="837248" y="679323"/>
                </a:cubicBezTo>
                <a:cubicBezTo>
                  <a:pt x="827532" y="785146"/>
                  <a:pt x="815340" y="890873"/>
                  <a:pt x="802386" y="996410"/>
                </a:cubicBezTo>
                <a:cubicBezTo>
                  <a:pt x="800481" y="1011841"/>
                  <a:pt x="788384" y="1026128"/>
                  <a:pt x="781050" y="1040892"/>
                </a:cubicBezTo>
                <a:cubicBezTo>
                  <a:pt x="767239" y="1029843"/>
                  <a:pt x="750380" y="1020985"/>
                  <a:pt x="740378" y="1007174"/>
                </a:cubicBezTo>
                <a:cubicBezTo>
                  <a:pt x="722757" y="982885"/>
                  <a:pt x="710470" y="954881"/>
                  <a:pt x="693992" y="929640"/>
                </a:cubicBezTo>
                <a:cubicBezTo>
                  <a:pt x="648653" y="860393"/>
                  <a:pt x="620649" y="853916"/>
                  <a:pt x="541877" y="882682"/>
                </a:cubicBezTo>
                <a:cubicBezTo>
                  <a:pt x="493776" y="900208"/>
                  <a:pt x="443675" y="913543"/>
                  <a:pt x="393478" y="923163"/>
                </a:cubicBezTo>
                <a:cubicBezTo>
                  <a:pt x="374999" y="926687"/>
                  <a:pt x="353092" y="915257"/>
                  <a:pt x="333661" y="908209"/>
                </a:cubicBezTo>
                <a:cubicBezTo>
                  <a:pt x="325374" y="905256"/>
                  <a:pt x="319564" y="895731"/>
                  <a:pt x="312230" y="889635"/>
                </a:cubicBezTo>
                <a:cubicBezTo>
                  <a:pt x="222218" y="815340"/>
                  <a:pt x="139637" y="759333"/>
                  <a:pt x="0" y="854678"/>
                </a:cubicBezTo>
                <a:cubicBezTo>
                  <a:pt x="0" y="842010"/>
                  <a:pt x="0" y="829247"/>
                  <a:pt x="0" y="816578"/>
                </a:cubicBezTo>
                <a:cubicBezTo>
                  <a:pt x="128302" y="749141"/>
                  <a:pt x="212979" y="758095"/>
                  <a:pt x="327374" y="862013"/>
                </a:cubicBezTo>
                <a:cubicBezTo>
                  <a:pt x="374809" y="905161"/>
                  <a:pt x="421386" y="894493"/>
                  <a:pt x="470916" y="880586"/>
                </a:cubicBezTo>
                <a:cubicBezTo>
                  <a:pt x="496634" y="873443"/>
                  <a:pt x="519875" y="857917"/>
                  <a:pt x="545116" y="848678"/>
                </a:cubicBezTo>
                <a:cubicBezTo>
                  <a:pt x="626555" y="818674"/>
                  <a:pt x="667226" y="832104"/>
                  <a:pt x="715518" y="904113"/>
                </a:cubicBezTo>
                <a:cubicBezTo>
                  <a:pt x="732187" y="928973"/>
                  <a:pt x="747332" y="954881"/>
                  <a:pt x="769239" y="980313"/>
                </a:cubicBezTo>
                <a:cubicBezTo>
                  <a:pt x="815245" y="655320"/>
                  <a:pt x="828389" y="327374"/>
                  <a:pt x="855917" y="953"/>
                </a:cubicBezTo>
                <a:cubicBezTo>
                  <a:pt x="862679" y="667"/>
                  <a:pt x="869347" y="381"/>
                  <a:pt x="876110" y="95"/>
                </a:cubicBezTo>
                <a:cubicBezTo>
                  <a:pt x="879538" y="16669"/>
                  <a:pt x="884396" y="33052"/>
                  <a:pt x="886206" y="49816"/>
                </a:cubicBezTo>
                <a:cubicBezTo>
                  <a:pt x="911257" y="289655"/>
                  <a:pt x="933831" y="529781"/>
                  <a:pt x="961358" y="769334"/>
                </a:cubicBezTo>
                <a:cubicBezTo>
                  <a:pt x="973741" y="876681"/>
                  <a:pt x="978122" y="876300"/>
                  <a:pt x="1083374" y="873157"/>
                </a:cubicBezTo>
                <a:cubicBezTo>
                  <a:pt x="1119854" y="872109"/>
                  <a:pt x="1157097" y="874395"/>
                  <a:pt x="1192625" y="867823"/>
                </a:cubicBezTo>
                <a:cubicBezTo>
                  <a:pt x="1228725" y="861155"/>
                  <a:pt x="1268635" y="853249"/>
                  <a:pt x="1297400" y="832580"/>
                </a:cubicBezTo>
                <a:cubicBezTo>
                  <a:pt x="1413034" y="749713"/>
                  <a:pt x="1508760" y="744284"/>
                  <a:pt x="1633347" y="850964"/>
                </a:cubicBezTo>
                <a:cubicBezTo>
                  <a:pt x="1694879" y="903637"/>
                  <a:pt x="1749552" y="900494"/>
                  <a:pt x="1813655" y="870490"/>
                </a:cubicBezTo>
                <a:cubicBezTo>
                  <a:pt x="1947958" y="807434"/>
                  <a:pt x="1989582" y="820674"/>
                  <a:pt x="2063782" y="949452"/>
                </a:cubicBezTo>
                <a:cubicBezTo>
                  <a:pt x="2069973" y="960215"/>
                  <a:pt x="2076831" y="970598"/>
                  <a:pt x="2091690" y="994601"/>
                </a:cubicBezTo>
                <a:cubicBezTo>
                  <a:pt x="2137410" y="655987"/>
                  <a:pt x="2146745" y="327470"/>
                  <a:pt x="2176939" y="1238"/>
                </a:cubicBezTo>
                <a:cubicBezTo>
                  <a:pt x="2183987" y="953"/>
                  <a:pt x="2190941" y="572"/>
                  <a:pt x="2197989" y="286"/>
                </a:cubicBezTo>
                <a:cubicBezTo>
                  <a:pt x="2201609" y="20384"/>
                  <a:pt x="2206466" y="40386"/>
                  <a:pt x="2208467" y="60674"/>
                </a:cubicBezTo>
                <a:cubicBezTo>
                  <a:pt x="2231327" y="289560"/>
                  <a:pt x="2251710" y="518732"/>
                  <a:pt x="2277047" y="747427"/>
                </a:cubicBezTo>
                <a:cubicBezTo>
                  <a:pt x="2291429" y="877443"/>
                  <a:pt x="2294954" y="874300"/>
                  <a:pt x="2424684" y="873538"/>
                </a:cubicBezTo>
                <a:cubicBezTo>
                  <a:pt x="2513933" y="872966"/>
                  <a:pt x="2594515" y="860203"/>
                  <a:pt x="2669477" y="803529"/>
                </a:cubicBezTo>
                <a:cubicBezTo>
                  <a:pt x="2740343" y="749999"/>
                  <a:pt x="2820162" y="765620"/>
                  <a:pt x="2893695" y="808101"/>
                </a:cubicBezTo>
                <a:cubicBezTo>
                  <a:pt x="2919603" y="823055"/>
                  <a:pt x="2946845" y="839057"/>
                  <a:pt x="2966752" y="860679"/>
                </a:cubicBezTo>
                <a:cubicBezTo>
                  <a:pt x="3011996" y="909828"/>
                  <a:pt x="3064955" y="900589"/>
                  <a:pt x="3114008" y="879253"/>
                </a:cubicBezTo>
                <a:cubicBezTo>
                  <a:pt x="3279267" y="807339"/>
                  <a:pt x="3299841" y="812006"/>
                  <a:pt x="3392615" y="963454"/>
                </a:cubicBezTo>
                <a:cubicBezTo>
                  <a:pt x="3396520" y="969836"/>
                  <a:pt x="3401282" y="975646"/>
                  <a:pt x="3405664" y="981742"/>
                </a:cubicBezTo>
                <a:cubicBezTo>
                  <a:pt x="3410522" y="981647"/>
                  <a:pt x="3415379" y="981456"/>
                  <a:pt x="3420237" y="981361"/>
                </a:cubicBezTo>
                <a:cubicBezTo>
                  <a:pt x="3446050" y="654749"/>
                  <a:pt x="3471863" y="328041"/>
                  <a:pt x="3497675" y="1429"/>
                </a:cubicBezTo>
                <a:cubicBezTo>
                  <a:pt x="3503676" y="953"/>
                  <a:pt x="3509772" y="476"/>
                  <a:pt x="3515773" y="0"/>
                </a:cubicBezTo>
                <a:cubicBezTo>
                  <a:pt x="3519488" y="16288"/>
                  <a:pt x="3525012" y="32385"/>
                  <a:pt x="3526727" y="48863"/>
                </a:cubicBezTo>
                <a:cubicBezTo>
                  <a:pt x="3551206" y="285560"/>
                  <a:pt x="3573018" y="522542"/>
                  <a:pt x="3600260" y="758952"/>
                </a:cubicBezTo>
                <a:cubicBezTo>
                  <a:pt x="3613880" y="877253"/>
                  <a:pt x="3618262" y="876776"/>
                  <a:pt x="3737324" y="872681"/>
                </a:cubicBezTo>
                <a:cubicBezTo>
                  <a:pt x="3770662" y="871538"/>
                  <a:pt x="3804571" y="873728"/>
                  <a:pt x="3837051" y="867823"/>
                </a:cubicBezTo>
                <a:cubicBezTo>
                  <a:pt x="3870198" y="861822"/>
                  <a:pt x="3907060" y="854869"/>
                  <a:pt x="3933254" y="835819"/>
                </a:cubicBezTo>
                <a:cubicBezTo>
                  <a:pt x="4048792" y="752094"/>
                  <a:pt x="4144328" y="738283"/>
                  <a:pt x="4284536" y="859250"/>
                </a:cubicBezTo>
                <a:cubicBezTo>
                  <a:pt x="4335399" y="903161"/>
                  <a:pt x="4384929" y="901256"/>
                  <a:pt x="4435983" y="878396"/>
                </a:cubicBezTo>
                <a:cubicBezTo>
                  <a:pt x="4597051" y="806196"/>
                  <a:pt x="4620768" y="812292"/>
                  <a:pt x="4713542" y="965264"/>
                </a:cubicBezTo>
                <a:cubicBezTo>
                  <a:pt x="4717352" y="971455"/>
                  <a:pt x="4722400" y="976979"/>
                  <a:pt x="4726781" y="982790"/>
                </a:cubicBezTo>
                <a:cubicBezTo>
                  <a:pt x="4731354" y="982409"/>
                  <a:pt x="4735925" y="982028"/>
                  <a:pt x="4740498" y="981647"/>
                </a:cubicBezTo>
                <a:cubicBezTo>
                  <a:pt x="4766310" y="655130"/>
                  <a:pt x="4792123" y="328517"/>
                  <a:pt x="4818031" y="2000"/>
                </a:cubicBezTo>
                <a:cubicBezTo>
                  <a:pt x="4823937" y="1524"/>
                  <a:pt x="4829842" y="1143"/>
                  <a:pt x="4835748" y="667"/>
                </a:cubicBezTo>
                <a:cubicBezTo>
                  <a:pt x="4839748" y="15335"/>
                  <a:pt x="4846034" y="29813"/>
                  <a:pt x="4847463" y="44672"/>
                </a:cubicBezTo>
                <a:cubicBezTo>
                  <a:pt x="4866990" y="251651"/>
                  <a:pt x="4885087" y="458724"/>
                  <a:pt x="4905661" y="665512"/>
                </a:cubicBezTo>
                <a:cubicBezTo>
                  <a:pt x="4910995" y="719042"/>
                  <a:pt x="4924425" y="771620"/>
                  <a:pt x="4932903" y="824865"/>
                </a:cubicBezTo>
                <a:cubicBezTo>
                  <a:pt x="4938903" y="862298"/>
                  <a:pt x="4956239" y="879634"/>
                  <a:pt x="4997006" y="875062"/>
                </a:cubicBezTo>
                <a:cubicBezTo>
                  <a:pt x="5039487" y="870299"/>
                  <a:pt x="5082635" y="869347"/>
                  <a:pt x="5125403" y="870680"/>
                </a:cubicBezTo>
                <a:cubicBezTo>
                  <a:pt x="5183315" y="872585"/>
                  <a:pt x="5233321" y="857536"/>
                  <a:pt x="5279708" y="821341"/>
                </a:cubicBezTo>
                <a:cubicBezTo>
                  <a:pt x="5369148" y="751427"/>
                  <a:pt x="5461730" y="758857"/>
                  <a:pt x="5553266" y="819055"/>
                </a:cubicBezTo>
                <a:cubicBezTo>
                  <a:pt x="5573078" y="832104"/>
                  <a:pt x="5594223" y="844868"/>
                  <a:pt x="5609939" y="862203"/>
                </a:cubicBezTo>
                <a:cubicBezTo>
                  <a:pt x="5653278" y="910114"/>
                  <a:pt x="5703475" y="894302"/>
                  <a:pt x="5753100" y="880586"/>
                </a:cubicBezTo>
                <a:cubicBezTo>
                  <a:pt x="5775770" y="874300"/>
                  <a:pt x="5796249" y="860679"/>
                  <a:pt x="5818442" y="852202"/>
                </a:cubicBezTo>
                <a:cubicBezTo>
                  <a:pt x="5909977" y="817245"/>
                  <a:pt x="5950839" y="830771"/>
                  <a:pt x="6002845" y="912495"/>
                </a:cubicBezTo>
                <a:cubicBezTo>
                  <a:pt x="6017133" y="935069"/>
                  <a:pt x="6030754" y="958024"/>
                  <a:pt x="6050376" y="980599"/>
                </a:cubicBezTo>
                <a:cubicBezTo>
                  <a:pt x="6097905" y="655511"/>
                  <a:pt x="6108287" y="327184"/>
                  <a:pt x="6138482" y="953"/>
                </a:cubicBezTo>
                <a:cubicBezTo>
                  <a:pt x="6145340" y="857"/>
                  <a:pt x="6152198" y="667"/>
                  <a:pt x="6159056" y="572"/>
                </a:cubicBezTo>
                <a:cubicBezTo>
                  <a:pt x="6162675" y="20860"/>
                  <a:pt x="6167628" y="40958"/>
                  <a:pt x="6169533" y="61341"/>
                </a:cubicBezTo>
                <a:cubicBezTo>
                  <a:pt x="6189536" y="271463"/>
                  <a:pt x="6208110" y="481679"/>
                  <a:pt x="6229255" y="691706"/>
                </a:cubicBezTo>
                <a:cubicBezTo>
                  <a:pt x="6234113" y="740474"/>
                  <a:pt x="6247353" y="788289"/>
                  <a:pt x="6256306" y="836676"/>
                </a:cubicBezTo>
                <a:cubicBezTo>
                  <a:pt x="6261354" y="864203"/>
                  <a:pt x="6274880" y="877062"/>
                  <a:pt x="6305074" y="875157"/>
                </a:cubicBezTo>
                <a:cubicBezTo>
                  <a:pt x="6370035" y="871157"/>
                  <a:pt x="6435376" y="872681"/>
                  <a:pt x="6500051" y="866680"/>
                </a:cubicBezTo>
                <a:cubicBezTo>
                  <a:pt x="6525197" y="864394"/>
                  <a:pt x="6552248" y="852297"/>
                  <a:pt x="6572917" y="837152"/>
                </a:cubicBezTo>
                <a:cubicBezTo>
                  <a:pt x="6687693" y="753047"/>
                  <a:pt x="6781800" y="735425"/>
                  <a:pt x="6927723" y="861060"/>
                </a:cubicBezTo>
                <a:cubicBezTo>
                  <a:pt x="6976872" y="903446"/>
                  <a:pt x="7026211" y="900970"/>
                  <a:pt x="7075456" y="879158"/>
                </a:cubicBezTo>
                <a:cubicBezTo>
                  <a:pt x="7240239" y="806291"/>
                  <a:pt x="7265480" y="812768"/>
                  <a:pt x="7355586" y="968121"/>
                </a:cubicBezTo>
                <a:cubicBezTo>
                  <a:pt x="7358634" y="973265"/>
                  <a:pt x="7362825" y="977741"/>
                  <a:pt x="7366540" y="982599"/>
                </a:cubicBezTo>
                <a:cubicBezTo>
                  <a:pt x="7371398" y="982599"/>
                  <a:pt x="7376255" y="982504"/>
                  <a:pt x="7381113" y="982504"/>
                </a:cubicBezTo>
                <a:cubicBezTo>
                  <a:pt x="7407021" y="655415"/>
                  <a:pt x="7432929" y="328327"/>
                  <a:pt x="7458837" y="1143"/>
                </a:cubicBezTo>
                <a:cubicBezTo>
                  <a:pt x="7465314" y="1048"/>
                  <a:pt x="7471791" y="953"/>
                  <a:pt x="7478268" y="857"/>
                </a:cubicBezTo>
                <a:cubicBezTo>
                  <a:pt x="7481507" y="17717"/>
                  <a:pt x="7486174" y="34481"/>
                  <a:pt x="7487793" y="51530"/>
                </a:cubicBezTo>
                <a:cubicBezTo>
                  <a:pt x="7510463" y="277273"/>
                  <a:pt x="7532656" y="503111"/>
                  <a:pt x="7555040" y="728853"/>
                </a:cubicBezTo>
                <a:cubicBezTo>
                  <a:pt x="7556278" y="741426"/>
                  <a:pt x="7558659" y="753999"/>
                  <a:pt x="7560850" y="766477"/>
                </a:cubicBezTo>
                <a:cubicBezTo>
                  <a:pt x="7579424" y="873252"/>
                  <a:pt x="7579424" y="873252"/>
                  <a:pt x="7687151" y="873633"/>
                </a:cubicBezTo>
                <a:cubicBezTo>
                  <a:pt x="7686675" y="883253"/>
                  <a:pt x="7686675" y="892778"/>
                  <a:pt x="7686675" y="90230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"/>
          <p:cNvSpPr/>
          <p:nvPr/>
        </p:nvSpPr>
        <p:spPr>
          <a:xfrm rot="10800000" flipH="1">
            <a:off x="4727275" y="-1"/>
            <a:ext cx="7464725" cy="3390181"/>
          </a:xfrm>
          <a:custGeom>
            <a:avLst/>
            <a:gdLst/>
            <a:ahLst/>
            <a:cxnLst/>
            <a:rect l="l" t="t" r="r" b="b"/>
            <a:pathLst>
              <a:path w="12181997" h="3604342" extrusionOk="0">
                <a:moveTo>
                  <a:pt x="18529" y="3604343"/>
                </a:moveTo>
                <a:cubicBezTo>
                  <a:pt x="-36059" y="3604343"/>
                  <a:pt x="33555" y="3439247"/>
                  <a:pt x="180201" y="3214427"/>
                </a:cubicBezTo>
                <a:cubicBezTo>
                  <a:pt x="947099" y="2038879"/>
                  <a:pt x="2177331" y="1607214"/>
                  <a:pt x="2177331" y="1607214"/>
                </a:cubicBezTo>
                <a:cubicBezTo>
                  <a:pt x="3737469" y="1059810"/>
                  <a:pt x="4203181" y="1996368"/>
                  <a:pt x="6038448" y="1569173"/>
                </a:cubicBezTo>
                <a:cubicBezTo>
                  <a:pt x="7291504" y="1277497"/>
                  <a:pt x="7133065" y="840126"/>
                  <a:pt x="8197250" y="732281"/>
                </a:cubicBezTo>
                <a:cubicBezTo>
                  <a:pt x="9586206" y="591531"/>
                  <a:pt x="10401224" y="1281301"/>
                  <a:pt x="11364126" y="789342"/>
                </a:cubicBezTo>
                <a:cubicBezTo>
                  <a:pt x="11790181" y="571654"/>
                  <a:pt x="12044958" y="224820"/>
                  <a:pt x="12181998" y="0"/>
                </a:cubicBezTo>
                <a:cubicBezTo>
                  <a:pt x="12181998" y="1201416"/>
                  <a:pt x="12181998" y="2402927"/>
                  <a:pt x="12181998" y="3604343"/>
                </a:cubicBezTo>
                <a:cubicBezTo>
                  <a:pt x="10213399" y="3604343"/>
                  <a:pt x="2938142" y="3604343"/>
                  <a:pt x="18529" y="36043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8660921" y="4968815"/>
            <a:ext cx="3525846" cy="1887091"/>
          </a:xfrm>
          <a:custGeom>
            <a:avLst/>
            <a:gdLst/>
            <a:ahLst/>
            <a:cxnLst/>
            <a:rect l="l" t="t" r="r" b="b"/>
            <a:pathLst>
              <a:path w="12181997" h="3604342" extrusionOk="0">
                <a:moveTo>
                  <a:pt x="18529" y="3604343"/>
                </a:moveTo>
                <a:cubicBezTo>
                  <a:pt x="-36059" y="3604343"/>
                  <a:pt x="33555" y="3439247"/>
                  <a:pt x="180201" y="3214427"/>
                </a:cubicBezTo>
                <a:cubicBezTo>
                  <a:pt x="947099" y="2038879"/>
                  <a:pt x="2177331" y="1607214"/>
                  <a:pt x="2177331" y="1607214"/>
                </a:cubicBezTo>
                <a:cubicBezTo>
                  <a:pt x="3737469" y="1059810"/>
                  <a:pt x="4203181" y="1996368"/>
                  <a:pt x="6038448" y="1569173"/>
                </a:cubicBezTo>
                <a:cubicBezTo>
                  <a:pt x="7291504" y="1277497"/>
                  <a:pt x="7133065" y="840126"/>
                  <a:pt x="8197250" y="732281"/>
                </a:cubicBezTo>
                <a:cubicBezTo>
                  <a:pt x="9586206" y="591531"/>
                  <a:pt x="10401224" y="1281301"/>
                  <a:pt x="11364126" y="789342"/>
                </a:cubicBezTo>
                <a:cubicBezTo>
                  <a:pt x="11790181" y="571654"/>
                  <a:pt x="12044958" y="224820"/>
                  <a:pt x="12181998" y="0"/>
                </a:cubicBezTo>
                <a:cubicBezTo>
                  <a:pt x="12181998" y="1201416"/>
                  <a:pt x="12181998" y="2402927"/>
                  <a:pt x="12181998" y="3604343"/>
                </a:cubicBezTo>
                <a:cubicBezTo>
                  <a:pt x="10213399" y="3604343"/>
                  <a:pt x="2938142" y="3604343"/>
                  <a:pt x="18529" y="360434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"/>
          <p:cNvSpPr txBox="1">
            <a:spLocks noGrp="1"/>
          </p:cNvSpPr>
          <p:nvPr>
            <p:ph type="title"/>
          </p:nvPr>
        </p:nvSpPr>
        <p:spPr>
          <a:xfrm>
            <a:off x="434454" y="1282045"/>
            <a:ext cx="6239724" cy="2183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None/>
              <a:defRPr sz="70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None/>
              <a:defRPr sz="7000">
                <a:solidFill>
                  <a:schemeClr val="accent4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None/>
              <a:defRPr sz="7000">
                <a:solidFill>
                  <a:schemeClr val="accent4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None/>
              <a:defRPr sz="7000">
                <a:solidFill>
                  <a:schemeClr val="accent4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None/>
              <a:defRPr sz="7000">
                <a:solidFill>
                  <a:schemeClr val="accent4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None/>
              <a:defRPr sz="7000">
                <a:solidFill>
                  <a:schemeClr val="accent4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None/>
              <a:defRPr sz="7000">
                <a:solidFill>
                  <a:schemeClr val="accent4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None/>
              <a:defRPr sz="7000">
                <a:solidFill>
                  <a:schemeClr val="accent4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7000"/>
              <a:buNone/>
              <a:defRPr sz="70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423374" y="3622550"/>
            <a:ext cx="6269657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>
                <a:solidFill>
                  <a:schemeClr val="dk1"/>
                </a:solidFill>
              </a:defRPr>
            </a:lvl2pPr>
            <a:lvl3pPr lvl="2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>
                <a:solidFill>
                  <a:schemeClr val="dk1"/>
                </a:solidFill>
              </a:defRPr>
            </a:lvl3pPr>
            <a:lvl4pPr lvl="3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>
                <a:solidFill>
                  <a:schemeClr val="dk1"/>
                </a:solidFill>
              </a:defRPr>
            </a:lvl4pPr>
            <a:lvl5pPr lvl="4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>
                <a:solidFill>
                  <a:schemeClr val="dk1"/>
                </a:solidFill>
              </a:defRPr>
            </a:lvl5pPr>
            <a:lvl6pPr lvl="5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>
                <a:solidFill>
                  <a:schemeClr val="dk1"/>
                </a:solidFill>
              </a:defRPr>
            </a:lvl6pPr>
            <a:lvl7pPr lvl="6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>
                <a:solidFill>
                  <a:schemeClr val="dk1"/>
                </a:solidFill>
              </a:defRPr>
            </a:lvl7pPr>
            <a:lvl8pPr lvl="7" algn="ct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>
                <a:solidFill>
                  <a:schemeClr val="dk1"/>
                </a:solidFill>
              </a:defRPr>
            </a:lvl8pPr>
            <a:lvl9pPr lvl="8" algn="ctr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19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16" name="Google Shape;16;p2"/>
          <p:cNvGrpSpPr/>
          <p:nvPr/>
        </p:nvGrpSpPr>
        <p:grpSpPr>
          <a:xfrm>
            <a:off x="6558780" y="304046"/>
            <a:ext cx="2135106" cy="1979357"/>
            <a:chOff x="650480" y="159930"/>
            <a:chExt cx="2011973" cy="1865206"/>
          </a:xfrm>
        </p:grpSpPr>
        <p:sp>
          <p:nvSpPr>
            <p:cNvPr id="17" name="Google Shape;17;p2"/>
            <p:cNvSpPr/>
            <p:nvPr/>
          </p:nvSpPr>
          <p:spPr>
            <a:xfrm>
              <a:off x="1619430" y="159930"/>
              <a:ext cx="1043023" cy="1268519"/>
            </a:xfrm>
            <a:custGeom>
              <a:avLst/>
              <a:gdLst/>
              <a:ahLst/>
              <a:cxnLst/>
              <a:rect l="l" t="t" r="r" b="b"/>
              <a:pathLst>
                <a:path w="366796" h="446095" extrusionOk="0">
                  <a:moveTo>
                    <a:pt x="347686" y="446095"/>
                  </a:moveTo>
                  <a:cubicBezTo>
                    <a:pt x="340066" y="446095"/>
                    <a:pt x="332827" y="441523"/>
                    <a:pt x="329969" y="433903"/>
                  </a:cubicBezTo>
                  <a:cubicBezTo>
                    <a:pt x="305585" y="371419"/>
                    <a:pt x="283583" y="315793"/>
                    <a:pt x="264723" y="268168"/>
                  </a:cubicBezTo>
                  <a:cubicBezTo>
                    <a:pt x="251293" y="234164"/>
                    <a:pt x="239387" y="204256"/>
                    <a:pt x="229481" y="178729"/>
                  </a:cubicBezTo>
                  <a:cubicBezTo>
                    <a:pt x="225099" y="167584"/>
                    <a:pt x="213669" y="138247"/>
                    <a:pt x="189285" y="106910"/>
                  </a:cubicBezTo>
                  <a:cubicBezTo>
                    <a:pt x="176331" y="90241"/>
                    <a:pt x="160234" y="69572"/>
                    <a:pt x="131278" y="54523"/>
                  </a:cubicBezTo>
                  <a:cubicBezTo>
                    <a:pt x="119372" y="48331"/>
                    <a:pt x="94607" y="35568"/>
                    <a:pt x="61936" y="38616"/>
                  </a:cubicBezTo>
                  <a:cubicBezTo>
                    <a:pt x="49934" y="39759"/>
                    <a:pt x="38219" y="42997"/>
                    <a:pt x="26979" y="48141"/>
                  </a:cubicBezTo>
                  <a:cubicBezTo>
                    <a:pt x="17454" y="52522"/>
                    <a:pt x="6119" y="48331"/>
                    <a:pt x="1738" y="38806"/>
                  </a:cubicBezTo>
                  <a:cubicBezTo>
                    <a:pt x="-2644" y="29281"/>
                    <a:pt x="1547" y="17947"/>
                    <a:pt x="11072" y="13565"/>
                  </a:cubicBezTo>
                  <a:cubicBezTo>
                    <a:pt x="26122" y="6612"/>
                    <a:pt x="42029" y="2326"/>
                    <a:pt x="58316" y="706"/>
                  </a:cubicBezTo>
                  <a:cubicBezTo>
                    <a:pt x="102227" y="-3675"/>
                    <a:pt x="134897" y="13470"/>
                    <a:pt x="148899" y="20709"/>
                  </a:cubicBezTo>
                  <a:cubicBezTo>
                    <a:pt x="185189" y="39568"/>
                    <a:pt x="205763" y="65953"/>
                    <a:pt x="219384" y="83479"/>
                  </a:cubicBezTo>
                  <a:cubicBezTo>
                    <a:pt x="247197" y="119197"/>
                    <a:pt x="260151" y="152344"/>
                    <a:pt x="265009" y="164727"/>
                  </a:cubicBezTo>
                  <a:cubicBezTo>
                    <a:pt x="275010" y="190254"/>
                    <a:pt x="286821" y="220162"/>
                    <a:pt x="300252" y="254071"/>
                  </a:cubicBezTo>
                  <a:cubicBezTo>
                    <a:pt x="319111" y="301792"/>
                    <a:pt x="341114" y="357418"/>
                    <a:pt x="365498" y="419997"/>
                  </a:cubicBezTo>
                  <a:cubicBezTo>
                    <a:pt x="369308" y="429808"/>
                    <a:pt x="364450" y="440857"/>
                    <a:pt x="354639" y="444667"/>
                  </a:cubicBezTo>
                  <a:cubicBezTo>
                    <a:pt x="352258" y="445714"/>
                    <a:pt x="349972" y="446095"/>
                    <a:pt x="347686" y="446095"/>
                  </a:cubicBezTo>
                  <a:close/>
                </a:path>
              </a:pathLst>
            </a:custGeom>
            <a:gradFill>
              <a:gsLst>
                <a:gs pos="0">
                  <a:srgbClr val="B8BDC0"/>
                </a:gs>
                <a:gs pos="44000">
                  <a:srgbClr val="B8BDC0"/>
                </a:gs>
                <a:gs pos="100000">
                  <a:srgbClr val="DEE7EB"/>
                </a:gs>
              </a:gsLst>
              <a:lin ang="18900000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573563" y="194284"/>
              <a:ext cx="115300" cy="184766"/>
            </a:xfrm>
            <a:custGeom>
              <a:avLst/>
              <a:gdLst/>
              <a:ahLst/>
              <a:cxnLst/>
              <a:rect l="l" t="t" r="r" b="b"/>
              <a:pathLst>
                <a:path w="40547" h="64976" extrusionOk="0">
                  <a:moveTo>
                    <a:pt x="30726" y="64254"/>
                  </a:moveTo>
                  <a:lnTo>
                    <a:pt x="30726" y="64254"/>
                  </a:lnTo>
                  <a:cubicBezTo>
                    <a:pt x="23297" y="66731"/>
                    <a:pt x="15105" y="62635"/>
                    <a:pt x="12724" y="55110"/>
                  </a:cubicBezTo>
                  <a:lnTo>
                    <a:pt x="722" y="18725"/>
                  </a:lnTo>
                  <a:cubicBezTo>
                    <a:pt x="-1754" y="11295"/>
                    <a:pt x="2342" y="3104"/>
                    <a:pt x="9866" y="722"/>
                  </a:cubicBezTo>
                  <a:lnTo>
                    <a:pt x="9866" y="722"/>
                  </a:lnTo>
                  <a:cubicBezTo>
                    <a:pt x="17296" y="-1754"/>
                    <a:pt x="25487" y="2342"/>
                    <a:pt x="27869" y="9866"/>
                  </a:cubicBezTo>
                  <a:lnTo>
                    <a:pt x="39870" y="46252"/>
                  </a:lnTo>
                  <a:cubicBezTo>
                    <a:pt x="42251" y="53681"/>
                    <a:pt x="38156" y="61778"/>
                    <a:pt x="30726" y="64254"/>
                  </a:cubicBezTo>
                  <a:close/>
                </a:path>
              </a:pathLst>
            </a:custGeom>
            <a:solidFill>
              <a:srgbClr val="ACB9BD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466558" y="163194"/>
              <a:ext cx="186125" cy="275651"/>
            </a:xfrm>
            <a:custGeom>
              <a:avLst/>
              <a:gdLst/>
              <a:ahLst/>
              <a:cxnLst/>
              <a:rect l="l" t="t" r="r" b="b"/>
              <a:pathLst>
                <a:path w="65454" h="96937" extrusionOk="0">
                  <a:moveTo>
                    <a:pt x="61594" y="94236"/>
                  </a:moveTo>
                  <a:cubicBezTo>
                    <a:pt x="52831" y="100904"/>
                    <a:pt x="31495" y="93665"/>
                    <a:pt x="25018" y="89283"/>
                  </a:cubicBezTo>
                  <a:cubicBezTo>
                    <a:pt x="4444" y="75472"/>
                    <a:pt x="-8225" y="39182"/>
                    <a:pt x="6158" y="17274"/>
                  </a:cubicBezTo>
                  <a:cubicBezTo>
                    <a:pt x="10540" y="10607"/>
                    <a:pt x="23970" y="-5967"/>
                    <a:pt x="33209" y="2225"/>
                  </a:cubicBezTo>
                  <a:cubicBezTo>
                    <a:pt x="42829" y="10702"/>
                    <a:pt x="49687" y="27371"/>
                    <a:pt x="54450" y="39087"/>
                  </a:cubicBezTo>
                  <a:cubicBezTo>
                    <a:pt x="57688" y="47088"/>
                    <a:pt x="60165" y="55279"/>
                    <a:pt x="61975" y="63756"/>
                  </a:cubicBezTo>
                  <a:cubicBezTo>
                    <a:pt x="63499" y="70805"/>
                    <a:pt x="66451" y="80997"/>
                    <a:pt x="65118" y="88236"/>
                  </a:cubicBezTo>
                  <a:cubicBezTo>
                    <a:pt x="64737" y="90903"/>
                    <a:pt x="63403" y="92903"/>
                    <a:pt x="61594" y="94236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50480" y="453899"/>
              <a:ext cx="436198" cy="1571237"/>
            </a:xfrm>
            <a:custGeom>
              <a:avLst/>
              <a:gdLst/>
              <a:ahLst/>
              <a:cxnLst/>
              <a:rect l="l" t="t" r="r" b="b"/>
              <a:pathLst>
                <a:path w="153396" h="552551" extrusionOk="0">
                  <a:moveTo>
                    <a:pt x="134363" y="552552"/>
                  </a:moveTo>
                  <a:cubicBezTo>
                    <a:pt x="126648" y="552552"/>
                    <a:pt x="119409" y="547790"/>
                    <a:pt x="116551" y="540169"/>
                  </a:cubicBezTo>
                  <a:cubicBezTo>
                    <a:pt x="92929" y="477019"/>
                    <a:pt x="72069" y="420631"/>
                    <a:pt x="54353" y="372339"/>
                  </a:cubicBezTo>
                  <a:cubicBezTo>
                    <a:pt x="41875" y="338335"/>
                    <a:pt x="30826" y="308426"/>
                    <a:pt x="21301" y="282994"/>
                  </a:cubicBezTo>
                  <a:cubicBezTo>
                    <a:pt x="16634" y="270422"/>
                    <a:pt x="4156" y="237179"/>
                    <a:pt x="1108" y="191840"/>
                  </a:cubicBezTo>
                  <a:cubicBezTo>
                    <a:pt x="-416" y="169742"/>
                    <a:pt x="-2607" y="136310"/>
                    <a:pt x="11776" y="98114"/>
                  </a:cubicBezTo>
                  <a:cubicBezTo>
                    <a:pt x="17301" y="83350"/>
                    <a:pt x="30350" y="48870"/>
                    <a:pt x="65973" y="22771"/>
                  </a:cubicBezTo>
                  <a:cubicBezTo>
                    <a:pt x="79118" y="13151"/>
                    <a:pt x="93882" y="5722"/>
                    <a:pt x="109693" y="864"/>
                  </a:cubicBezTo>
                  <a:cubicBezTo>
                    <a:pt x="119694" y="-2279"/>
                    <a:pt x="130362" y="3436"/>
                    <a:pt x="133506" y="13437"/>
                  </a:cubicBezTo>
                  <a:cubicBezTo>
                    <a:pt x="136649" y="23533"/>
                    <a:pt x="130934" y="34106"/>
                    <a:pt x="120933" y="37249"/>
                  </a:cubicBezTo>
                  <a:cubicBezTo>
                    <a:pt x="109122" y="40869"/>
                    <a:pt x="98168" y="46298"/>
                    <a:pt x="88452" y="53442"/>
                  </a:cubicBezTo>
                  <a:cubicBezTo>
                    <a:pt x="61973" y="72873"/>
                    <a:pt x="52162" y="98971"/>
                    <a:pt x="47400" y="111449"/>
                  </a:cubicBezTo>
                  <a:cubicBezTo>
                    <a:pt x="35874" y="141929"/>
                    <a:pt x="37589" y="168123"/>
                    <a:pt x="39018" y="189173"/>
                  </a:cubicBezTo>
                  <a:cubicBezTo>
                    <a:pt x="41685" y="228893"/>
                    <a:pt x="52734" y="258325"/>
                    <a:pt x="56925" y="269469"/>
                  </a:cubicBezTo>
                  <a:cubicBezTo>
                    <a:pt x="66450" y="294996"/>
                    <a:pt x="77499" y="325000"/>
                    <a:pt x="90072" y="359099"/>
                  </a:cubicBezTo>
                  <a:cubicBezTo>
                    <a:pt x="107788" y="407296"/>
                    <a:pt x="128553" y="463589"/>
                    <a:pt x="152175" y="526739"/>
                  </a:cubicBezTo>
                  <a:cubicBezTo>
                    <a:pt x="155889" y="536550"/>
                    <a:pt x="150841" y="547599"/>
                    <a:pt x="141030" y="551219"/>
                  </a:cubicBezTo>
                  <a:cubicBezTo>
                    <a:pt x="138840" y="552171"/>
                    <a:pt x="136554" y="552552"/>
                    <a:pt x="134363" y="552552"/>
                  </a:cubicBezTo>
                  <a:close/>
                </a:path>
              </a:pathLst>
            </a:custGeom>
            <a:gradFill>
              <a:gsLst>
                <a:gs pos="0">
                  <a:srgbClr val="B8BDC0"/>
                </a:gs>
                <a:gs pos="44000">
                  <a:srgbClr val="B8BDC0"/>
                </a:gs>
                <a:gs pos="100000">
                  <a:srgbClr val="DEE7EB"/>
                </a:gs>
              </a:gsLst>
              <a:lin ang="18900000" scaled="0"/>
            </a:gra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89378" y="379323"/>
              <a:ext cx="107207" cy="187109"/>
            </a:xfrm>
            <a:custGeom>
              <a:avLst/>
              <a:gdLst/>
              <a:ahLst/>
              <a:cxnLst/>
              <a:rect l="l" t="t" r="r" b="b"/>
              <a:pathLst>
                <a:path w="37701" h="65800" extrusionOk="0">
                  <a:moveTo>
                    <a:pt x="10898" y="420"/>
                  </a:moveTo>
                  <a:cubicBezTo>
                    <a:pt x="18518" y="-1485"/>
                    <a:pt x="26328" y="3278"/>
                    <a:pt x="28138" y="10898"/>
                  </a:cubicBezTo>
                  <a:lnTo>
                    <a:pt x="37282" y="48140"/>
                  </a:lnTo>
                  <a:cubicBezTo>
                    <a:pt x="39187" y="55760"/>
                    <a:pt x="34424" y="63571"/>
                    <a:pt x="26804" y="65381"/>
                  </a:cubicBezTo>
                  <a:cubicBezTo>
                    <a:pt x="19184" y="67286"/>
                    <a:pt x="11374" y="62523"/>
                    <a:pt x="9564" y="54903"/>
                  </a:cubicBezTo>
                  <a:lnTo>
                    <a:pt x="420" y="17660"/>
                  </a:lnTo>
                  <a:cubicBezTo>
                    <a:pt x="-1485" y="10136"/>
                    <a:pt x="3278" y="2325"/>
                    <a:pt x="10898" y="420"/>
                  </a:cubicBezTo>
                  <a:close/>
                </a:path>
              </a:pathLst>
            </a:custGeom>
            <a:solidFill>
              <a:srgbClr val="ACB9BD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030141" y="322246"/>
              <a:ext cx="176525" cy="280399"/>
            </a:xfrm>
            <a:custGeom>
              <a:avLst/>
              <a:gdLst/>
              <a:ahLst/>
              <a:cxnLst/>
              <a:rect l="l" t="t" r="r" b="b"/>
              <a:pathLst>
                <a:path w="62078" h="98607" extrusionOk="0">
                  <a:moveTo>
                    <a:pt x="4659" y="2014"/>
                  </a:moveTo>
                  <a:cubicBezTo>
                    <a:pt x="13899" y="-3987"/>
                    <a:pt x="34663" y="4871"/>
                    <a:pt x="40759" y="9729"/>
                  </a:cubicBezTo>
                  <a:cubicBezTo>
                    <a:pt x="60190" y="25064"/>
                    <a:pt x="70096" y="62212"/>
                    <a:pt x="54094" y="82976"/>
                  </a:cubicBezTo>
                  <a:cubicBezTo>
                    <a:pt x="49141" y="89358"/>
                    <a:pt x="34568" y="104789"/>
                    <a:pt x="25995" y="95930"/>
                  </a:cubicBezTo>
                  <a:cubicBezTo>
                    <a:pt x="17042" y="86691"/>
                    <a:pt x="11422" y="69641"/>
                    <a:pt x="7612" y="57640"/>
                  </a:cubicBezTo>
                  <a:cubicBezTo>
                    <a:pt x="5040" y="49448"/>
                    <a:pt x="3135" y="40971"/>
                    <a:pt x="1992" y="32494"/>
                  </a:cubicBezTo>
                  <a:cubicBezTo>
                    <a:pt x="1040" y="25350"/>
                    <a:pt x="-1151" y="14968"/>
                    <a:pt x="754" y="7919"/>
                  </a:cubicBezTo>
                  <a:cubicBezTo>
                    <a:pt x="1326" y="5062"/>
                    <a:pt x="2754" y="3252"/>
                    <a:pt x="4659" y="2014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" name="Google Shape;23;p2"/>
          <p:cNvSpPr/>
          <p:nvPr/>
        </p:nvSpPr>
        <p:spPr>
          <a:xfrm>
            <a:off x="6921333" y="1515983"/>
            <a:ext cx="4249591" cy="5268381"/>
          </a:xfrm>
          <a:custGeom>
            <a:avLst/>
            <a:gdLst/>
            <a:ahLst/>
            <a:cxnLst/>
            <a:rect l="l" t="t" r="r" b="b"/>
            <a:pathLst>
              <a:path w="4009048" h="4970171" extrusionOk="0">
                <a:moveTo>
                  <a:pt x="3574898" y="3101070"/>
                </a:moveTo>
                <a:cubicBezTo>
                  <a:pt x="3611831" y="3100840"/>
                  <a:pt x="3646974" y="3122475"/>
                  <a:pt x="3662617" y="3158430"/>
                </a:cubicBezTo>
                <a:cubicBezTo>
                  <a:pt x="3731956" y="3319589"/>
                  <a:pt x="3804544" y="3482914"/>
                  <a:pt x="3878487" y="3643799"/>
                </a:cubicBezTo>
                <a:lnTo>
                  <a:pt x="3901238" y="3693366"/>
                </a:lnTo>
                <a:cubicBezTo>
                  <a:pt x="3959200" y="3819042"/>
                  <a:pt x="3978701" y="3861295"/>
                  <a:pt x="3993599" y="3935508"/>
                </a:cubicBezTo>
                <a:cubicBezTo>
                  <a:pt x="4062397" y="4275973"/>
                  <a:pt x="3879570" y="4562534"/>
                  <a:pt x="3871986" y="4574725"/>
                </a:cubicBezTo>
                <a:cubicBezTo>
                  <a:pt x="3713265" y="4819303"/>
                  <a:pt x="3437537" y="4970171"/>
                  <a:pt x="3150432" y="4970171"/>
                </a:cubicBezTo>
                <a:cubicBezTo>
                  <a:pt x="3147182" y="4970171"/>
                  <a:pt x="3144202" y="4970171"/>
                  <a:pt x="3140952" y="4970171"/>
                </a:cubicBezTo>
                <a:cubicBezTo>
                  <a:pt x="2794529" y="4966107"/>
                  <a:pt x="2573513" y="4740757"/>
                  <a:pt x="2479256" y="4644604"/>
                </a:cubicBezTo>
                <a:cubicBezTo>
                  <a:pt x="2380665" y="4543846"/>
                  <a:pt x="2303473" y="4428464"/>
                  <a:pt x="2242802" y="4290597"/>
                </a:cubicBezTo>
                <a:cubicBezTo>
                  <a:pt x="2223571" y="4246990"/>
                  <a:pt x="2207159" y="4204009"/>
                  <a:pt x="2193207" y="4161647"/>
                </a:cubicBezTo>
                <a:lnTo>
                  <a:pt x="2165773" y="4063019"/>
                </a:lnTo>
                <a:lnTo>
                  <a:pt x="2362204" y="4063019"/>
                </a:lnTo>
                <a:lnTo>
                  <a:pt x="2372849" y="4101502"/>
                </a:lnTo>
                <a:cubicBezTo>
                  <a:pt x="2385025" y="4138574"/>
                  <a:pt x="2399355" y="4176130"/>
                  <a:pt x="2416148" y="4214218"/>
                </a:cubicBezTo>
                <a:cubicBezTo>
                  <a:pt x="2467611" y="4330684"/>
                  <a:pt x="2532343" y="4427921"/>
                  <a:pt x="2613872" y="4511074"/>
                </a:cubicBezTo>
                <a:cubicBezTo>
                  <a:pt x="2699189" y="4598017"/>
                  <a:pt x="2874975" y="4777593"/>
                  <a:pt x="3143119" y="4780574"/>
                </a:cubicBezTo>
                <a:cubicBezTo>
                  <a:pt x="3145556" y="4780574"/>
                  <a:pt x="3147995" y="4780574"/>
                  <a:pt x="3150432" y="4780574"/>
                </a:cubicBezTo>
                <a:cubicBezTo>
                  <a:pt x="3373886" y="4780574"/>
                  <a:pt x="3588672" y="4662752"/>
                  <a:pt x="3712454" y="4471528"/>
                </a:cubicBezTo>
                <a:cubicBezTo>
                  <a:pt x="3714078" y="4469091"/>
                  <a:pt x="3860879" y="4237783"/>
                  <a:pt x="3807522" y="3973157"/>
                </a:cubicBezTo>
                <a:cubicBezTo>
                  <a:pt x="3797231" y="3922510"/>
                  <a:pt x="3785043" y="3894881"/>
                  <a:pt x="3728975" y="3772996"/>
                </a:cubicBezTo>
                <a:lnTo>
                  <a:pt x="3705951" y="3723162"/>
                </a:lnTo>
                <a:cubicBezTo>
                  <a:pt x="3631468" y="3560650"/>
                  <a:pt x="3558336" y="3395971"/>
                  <a:pt x="3488458" y="3233459"/>
                </a:cubicBezTo>
                <a:cubicBezTo>
                  <a:pt x="3467873" y="3185245"/>
                  <a:pt x="3490081" y="3129721"/>
                  <a:pt x="3538024" y="3108866"/>
                </a:cubicBezTo>
                <a:cubicBezTo>
                  <a:pt x="3550077" y="3103652"/>
                  <a:pt x="3562587" y="3101146"/>
                  <a:pt x="3574898" y="3101070"/>
                </a:cubicBezTo>
                <a:close/>
                <a:moveTo>
                  <a:pt x="76787" y="651953"/>
                </a:moveTo>
                <a:cubicBezTo>
                  <a:pt x="127978" y="641932"/>
                  <a:pt x="177815" y="675788"/>
                  <a:pt x="187836" y="726978"/>
                </a:cubicBezTo>
                <a:cubicBezTo>
                  <a:pt x="224740" y="918101"/>
                  <a:pt x="351787" y="1161594"/>
                  <a:pt x="531021" y="1360651"/>
                </a:cubicBezTo>
                <a:lnTo>
                  <a:pt x="623140" y="1452630"/>
                </a:lnTo>
                <a:lnTo>
                  <a:pt x="623140" y="1697811"/>
                </a:lnTo>
                <a:lnTo>
                  <a:pt x="522510" y="1618972"/>
                </a:lnTo>
                <a:cubicBezTo>
                  <a:pt x="249286" y="1376537"/>
                  <a:pt x="53762" y="1031757"/>
                  <a:pt x="1758" y="763004"/>
                </a:cubicBezTo>
                <a:cubicBezTo>
                  <a:pt x="-8263" y="711540"/>
                  <a:pt x="25594" y="661976"/>
                  <a:pt x="76787" y="651953"/>
                </a:cubicBezTo>
                <a:close/>
                <a:moveTo>
                  <a:pt x="1655828" y="1635"/>
                </a:moveTo>
                <a:cubicBezTo>
                  <a:pt x="1679697" y="6104"/>
                  <a:pt x="1701907" y="19647"/>
                  <a:pt x="1716803" y="41180"/>
                </a:cubicBezTo>
                <a:cubicBezTo>
                  <a:pt x="1741790" y="77678"/>
                  <a:pt x="1765908" y="117806"/>
                  <a:pt x="1788770" y="160941"/>
                </a:cubicBezTo>
                <a:lnTo>
                  <a:pt x="1827595" y="243985"/>
                </a:lnTo>
                <a:lnTo>
                  <a:pt x="1617422" y="243985"/>
                </a:lnTo>
                <a:lnTo>
                  <a:pt x="1560251" y="148435"/>
                </a:lnTo>
                <a:cubicBezTo>
                  <a:pt x="1530729" y="105372"/>
                  <a:pt x="1541833" y="46324"/>
                  <a:pt x="1584900" y="16532"/>
                </a:cubicBezTo>
                <a:cubicBezTo>
                  <a:pt x="1606432" y="1771"/>
                  <a:pt x="1631959" y="-2834"/>
                  <a:pt x="1655828" y="1635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  <a:effectLst>
            <a:outerShdw blurRad="50800" dist="38100" dir="2700000" algn="t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2"/>
          <p:cNvSpPr/>
          <p:nvPr/>
        </p:nvSpPr>
        <p:spPr>
          <a:xfrm>
            <a:off x="7575100" y="2052363"/>
            <a:ext cx="2902910" cy="3792141"/>
          </a:xfrm>
          <a:custGeom>
            <a:avLst/>
            <a:gdLst/>
            <a:ahLst/>
            <a:cxnLst/>
            <a:rect l="l" t="t" r="r" b="b"/>
            <a:pathLst>
              <a:path w="962025" h="1238250" extrusionOk="0">
                <a:moveTo>
                  <a:pt x="900970" y="1238250"/>
                </a:moveTo>
                <a:lnTo>
                  <a:pt x="61055" y="1238250"/>
                </a:lnTo>
                <a:cubicBezTo>
                  <a:pt x="27432" y="1238250"/>
                  <a:pt x="0" y="1210818"/>
                  <a:pt x="0" y="1177195"/>
                </a:cubicBezTo>
                <a:lnTo>
                  <a:pt x="0" y="61055"/>
                </a:lnTo>
                <a:cubicBezTo>
                  <a:pt x="0" y="27432"/>
                  <a:pt x="27432" y="0"/>
                  <a:pt x="61055" y="0"/>
                </a:cubicBezTo>
                <a:lnTo>
                  <a:pt x="900970" y="0"/>
                </a:lnTo>
                <a:cubicBezTo>
                  <a:pt x="934593" y="0"/>
                  <a:pt x="962025" y="27432"/>
                  <a:pt x="962025" y="61055"/>
                </a:cubicBezTo>
                <a:lnTo>
                  <a:pt x="962025" y="1177195"/>
                </a:lnTo>
                <a:cubicBezTo>
                  <a:pt x="962025" y="1210818"/>
                  <a:pt x="934593" y="1238250"/>
                  <a:pt x="900970" y="12382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"/>
          <p:cNvSpPr/>
          <p:nvPr/>
        </p:nvSpPr>
        <p:spPr>
          <a:xfrm>
            <a:off x="8020628" y="1736185"/>
            <a:ext cx="2011918" cy="546092"/>
          </a:xfrm>
          <a:custGeom>
            <a:avLst/>
            <a:gdLst/>
            <a:ahLst/>
            <a:cxnLst/>
            <a:rect l="l" t="t" r="r" b="b"/>
            <a:pathLst>
              <a:path w="666750" h="180975" extrusionOk="0">
                <a:moveTo>
                  <a:pt x="666750" y="180975"/>
                </a:moveTo>
                <a:lnTo>
                  <a:pt x="0" y="180975"/>
                </a:lnTo>
                <a:lnTo>
                  <a:pt x="0" y="82963"/>
                </a:lnTo>
                <a:cubicBezTo>
                  <a:pt x="0" y="37338"/>
                  <a:pt x="37338" y="0"/>
                  <a:pt x="82963" y="0"/>
                </a:cubicBezTo>
                <a:lnTo>
                  <a:pt x="583787" y="0"/>
                </a:lnTo>
                <a:cubicBezTo>
                  <a:pt x="629412" y="0"/>
                  <a:pt x="666750" y="37338"/>
                  <a:pt x="666750" y="82963"/>
                </a:cubicBezTo>
                <a:lnTo>
                  <a:pt x="666750" y="180975"/>
                </a:lnTo>
                <a:close/>
              </a:path>
            </a:pathLst>
          </a:custGeom>
          <a:gradFill>
            <a:gsLst>
              <a:gs pos="0">
                <a:srgbClr val="DEE7EB"/>
              </a:gs>
              <a:gs pos="29000">
                <a:srgbClr val="DEE7EB"/>
              </a:gs>
              <a:gs pos="100000">
                <a:srgbClr val="B8BDC0"/>
              </a:gs>
            </a:gsLst>
            <a:lin ang="2700000" scaled="0"/>
          </a:gradFill>
          <a:ln>
            <a:noFill/>
          </a:ln>
          <a:effectLst>
            <a:outerShdw blurRad="50800" dist="381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"/>
          <p:cNvSpPr/>
          <p:nvPr/>
        </p:nvSpPr>
        <p:spPr>
          <a:xfrm>
            <a:off x="8245687" y="1908643"/>
            <a:ext cx="1552048" cy="86225"/>
          </a:xfrm>
          <a:custGeom>
            <a:avLst/>
            <a:gdLst/>
            <a:ahLst/>
            <a:cxnLst/>
            <a:rect l="l" t="t" r="r" b="b"/>
            <a:pathLst>
              <a:path w="514349" h="28575" extrusionOk="0">
                <a:moveTo>
                  <a:pt x="500062" y="28575"/>
                </a:moveTo>
                <a:lnTo>
                  <a:pt x="14288" y="28575"/>
                </a:lnTo>
                <a:cubicBezTo>
                  <a:pt x="6477" y="28575"/>
                  <a:pt x="0" y="22098"/>
                  <a:pt x="0" y="14288"/>
                </a:cubicBezTo>
                <a:lnTo>
                  <a:pt x="0" y="14288"/>
                </a:lnTo>
                <a:cubicBezTo>
                  <a:pt x="0" y="6477"/>
                  <a:pt x="6477" y="0"/>
                  <a:pt x="14288" y="0"/>
                </a:cubicBezTo>
                <a:lnTo>
                  <a:pt x="500062" y="0"/>
                </a:lnTo>
                <a:cubicBezTo>
                  <a:pt x="507873" y="0"/>
                  <a:pt x="514350" y="6477"/>
                  <a:pt x="514350" y="14288"/>
                </a:cubicBezTo>
                <a:lnTo>
                  <a:pt x="514350" y="14288"/>
                </a:lnTo>
                <a:cubicBezTo>
                  <a:pt x="514350" y="22098"/>
                  <a:pt x="507968" y="28575"/>
                  <a:pt x="500062" y="28575"/>
                </a:cubicBezTo>
                <a:close/>
              </a:path>
            </a:pathLst>
          </a:custGeom>
          <a:gradFill>
            <a:gsLst>
              <a:gs pos="0">
                <a:srgbClr val="B8BDC0"/>
              </a:gs>
              <a:gs pos="30000">
                <a:srgbClr val="B8BDC0"/>
              </a:gs>
              <a:gs pos="100000">
                <a:srgbClr val="DEE7EB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"/>
          <p:cNvSpPr/>
          <p:nvPr/>
        </p:nvSpPr>
        <p:spPr>
          <a:xfrm>
            <a:off x="8245687" y="2081101"/>
            <a:ext cx="1552048" cy="86225"/>
          </a:xfrm>
          <a:custGeom>
            <a:avLst/>
            <a:gdLst/>
            <a:ahLst/>
            <a:cxnLst/>
            <a:rect l="l" t="t" r="r" b="b"/>
            <a:pathLst>
              <a:path w="514349" h="28575" extrusionOk="0">
                <a:moveTo>
                  <a:pt x="500062" y="28575"/>
                </a:moveTo>
                <a:lnTo>
                  <a:pt x="14288" y="28575"/>
                </a:lnTo>
                <a:cubicBezTo>
                  <a:pt x="6477" y="28575"/>
                  <a:pt x="0" y="22098"/>
                  <a:pt x="0" y="14288"/>
                </a:cubicBezTo>
                <a:lnTo>
                  <a:pt x="0" y="14288"/>
                </a:lnTo>
                <a:cubicBezTo>
                  <a:pt x="0" y="6477"/>
                  <a:pt x="6477" y="0"/>
                  <a:pt x="14288" y="0"/>
                </a:cubicBezTo>
                <a:lnTo>
                  <a:pt x="500062" y="0"/>
                </a:lnTo>
                <a:cubicBezTo>
                  <a:pt x="507873" y="0"/>
                  <a:pt x="514350" y="6477"/>
                  <a:pt x="514350" y="14288"/>
                </a:cubicBezTo>
                <a:lnTo>
                  <a:pt x="514350" y="14288"/>
                </a:lnTo>
                <a:cubicBezTo>
                  <a:pt x="514350" y="22098"/>
                  <a:pt x="507968" y="28575"/>
                  <a:pt x="500062" y="28575"/>
                </a:cubicBezTo>
                <a:close/>
              </a:path>
            </a:pathLst>
          </a:custGeom>
          <a:gradFill>
            <a:gsLst>
              <a:gs pos="0">
                <a:srgbClr val="B8BDC0"/>
              </a:gs>
              <a:gs pos="26000">
                <a:srgbClr val="B8BDC0"/>
              </a:gs>
              <a:gs pos="100000">
                <a:srgbClr val="DEE7EB"/>
              </a:gs>
            </a:gsLst>
            <a:lin ang="27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2"/>
          <p:cNvSpPr/>
          <p:nvPr/>
        </p:nvSpPr>
        <p:spPr>
          <a:xfrm>
            <a:off x="7805050" y="2253588"/>
            <a:ext cx="2443040" cy="3274719"/>
          </a:xfrm>
          <a:custGeom>
            <a:avLst/>
            <a:gdLst/>
            <a:ahLst/>
            <a:cxnLst/>
            <a:rect l="l" t="t" r="r" b="b"/>
            <a:pathLst>
              <a:path w="809624" h="1076325" extrusionOk="0">
                <a:moveTo>
                  <a:pt x="0" y="0"/>
                </a:moveTo>
                <a:lnTo>
                  <a:pt x="809625" y="0"/>
                </a:lnTo>
                <a:lnTo>
                  <a:pt x="809625" y="1076325"/>
                </a:lnTo>
                <a:lnTo>
                  <a:pt x="0" y="1076325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ffectLst>
            <a:outerShdw blurRad="50800" dist="38100" dir="2700000" algn="tl" rotWithShape="0">
              <a:srgbClr val="000000">
                <a:alpha val="2941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" name="Google Shape;29;p2"/>
          <p:cNvGrpSpPr/>
          <p:nvPr/>
        </p:nvGrpSpPr>
        <p:grpSpPr>
          <a:xfrm>
            <a:off x="8054593" y="2889350"/>
            <a:ext cx="1943576" cy="39666"/>
            <a:chOff x="6814851" y="3434904"/>
            <a:chExt cx="644080" cy="13145"/>
          </a:xfrm>
        </p:grpSpPr>
        <p:sp>
          <p:nvSpPr>
            <p:cNvPr id="30" name="Google Shape;30;p2"/>
            <p:cNvSpPr/>
            <p:nvPr/>
          </p:nvSpPr>
          <p:spPr>
            <a:xfrm>
              <a:off x="6818566" y="3438524"/>
              <a:ext cx="636746" cy="9525"/>
            </a:xfrm>
            <a:custGeom>
              <a:avLst/>
              <a:gdLst/>
              <a:ahLst/>
              <a:cxnLst/>
              <a:rect l="l" t="t" r="r" b="b"/>
              <a:pathLst>
                <a:path w="636746" h="9525" extrusionOk="0">
                  <a:moveTo>
                    <a:pt x="0" y="0"/>
                  </a:moveTo>
                  <a:lnTo>
                    <a:pt x="63674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6814851" y="3434904"/>
              <a:ext cx="644080" cy="7239"/>
            </a:xfrm>
            <a:custGeom>
              <a:avLst/>
              <a:gdLst/>
              <a:ahLst/>
              <a:cxnLst/>
              <a:rect l="l" t="t" r="r" b="b"/>
              <a:pathLst>
                <a:path w="644080" h="7239" extrusionOk="0">
                  <a:moveTo>
                    <a:pt x="640461" y="7239"/>
                  </a:moveTo>
                  <a:lnTo>
                    <a:pt x="3620" y="7239"/>
                  </a:lnTo>
                  <a:cubicBezTo>
                    <a:pt x="1619" y="7239"/>
                    <a:pt x="0" y="5620"/>
                    <a:pt x="0" y="3620"/>
                  </a:cubicBezTo>
                  <a:cubicBezTo>
                    <a:pt x="0" y="1619"/>
                    <a:pt x="1619" y="0"/>
                    <a:pt x="3620" y="0"/>
                  </a:cubicBezTo>
                  <a:lnTo>
                    <a:pt x="640461" y="0"/>
                  </a:lnTo>
                  <a:cubicBezTo>
                    <a:pt x="642461" y="0"/>
                    <a:pt x="644080" y="1619"/>
                    <a:pt x="644080" y="3620"/>
                  </a:cubicBezTo>
                  <a:cubicBezTo>
                    <a:pt x="644080" y="5620"/>
                    <a:pt x="642461" y="7239"/>
                    <a:pt x="640461" y="723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" name="Google Shape;32;p2"/>
          <p:cNvGrpSpPr/>
          <p:nvPr/>
        </p:nvGrpSpPr>
        <p:grpSpPr>
          <a:xfrm>
            <a:off x="8054593" y="3209747"/>
            <a:ext cx="1943576" cy="39683"/>
            <a:chOff x="6814851" y="3541008"/>
            <a:chExt cx="644080" cy="13150"/>
          </a:xfrm>
        </p:grpSpPr>
        <p:sp>
          <p:nvSpPr>
            <p:cNvPr id="33" name="Google Shape;33;p2"/>
            <p:cNvSpPr/>
            <p:nvPr/>
          </p:nvSpPr>
          <p:spPr>
            <a:xfrm>
              <a:off x="6818566" y="3544633"/>
              <a:ext cx="636746" cy="9525"/>
            </a:xfrm>
            <a:custGeom>
              <a:avLst/>
              <a:gdLst/>
              <a:ahLst/>
              <a:cxnLst/>
              <a:rect l="l" t="t" r="r" b="b"/>
              <a:pathLst>
                <a:path w="636746" h="9525" extrusionOk="0">
                  <a:moveTo>
                    <a:pt x="0" y="0"/>
                  </a:moveTo>
                  <a:lnTo>
                    <a:pt x="63674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6814851" y="3541008"/>
              <a:ext cx="644080" cy="3798"/>
            </a:xfrm>
            <a:custGeom>
              <a:avLst/>
              <a:gdLst/>
              <a:ahLst/>
              <a:cxnLst/>
              <a:rect l="l" t="t" r="r" b="b"/>
              <a:pathLst>
                <a:path w="644080" h="7239" extrusionOk="0">
                  <a:moveTo>
                    <a:pt x="640461" y="7239"/>
                  </a:moveTo>
                  <a:lnTo>
                    <a:pt x="3620" y="7239"/>
                  </a:lnTo>
                  <a:cubicBezTo>
                    <a:pt x="1619" y="7239"/>
                    <a:pt x="0" y="5620"/>
                    <a:pt x="0" y="3620"/>
                  </a:cubicBezTo>
                  <a:cubicBezTo>
                    <a:pt x="0" y="1619"/>
                    <a:pt x="1619" y="0"/>
                    <a:pt x="3620" y="0"/>
                  </a:cubicBezTo>
                  <a:lnTo>
                    <a:pt x="640461" y="0"/>
                  </a:lnTo>
                  <a:cubicBezTo>
                    <a:pt x="642461" y="0"/>
                    <a:pt x="644080" y="1619"/>
                    <a:pt x="644080" y="3620"/>
                  </a:cubicBezTo>
                  <a:cubicBezTo>
                    <a:pt x="644080" y="5620"/>
                    <a:pt x="642461" y="7239"/>
                    <a:pt x="640461" y="723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" name="Google Shape;35;p2"/>
          <p:cNvGrpSpPr/>
          <p:nvPr/>
        </p:nvGrpSpPr>
        <p:grpSpPr>
          <a:xfrm>
            <a:off x="8054593" y="3529654"/>
            <a:ext cx="1943576" cy="39953"/>
            <a:chOff x="6814851" y="3647121"/>
            <a:chExt cx="644080" cy="13240"/>
          </a:xfrm>
        </p:grpSpPr>
        <p:sp>
          <p:nvSpPr>
            <p:cNvPr id="36" name="Google Shape;36;p2"/>
            <p:cNvSpPr/>
            <p:nvPr/>
          </p:nvSpPr>
          <p:spPr>
            <a:xfrm>
              <a:off x="6818566" y="3650836"/>
              <a:ext cx="636746" cy="9525"/>
            </a:xfrm>
            <a:custGeom>
              <a:avLst/>
              <a:gdLst/>
              <a:ahLst/>
              <a:cxnLst/>
              <a:rect l="l" t="t" r="r" b="b"/>
              <a:pathLst>
                <a:path w="636746" h="9525" extrusionOk="0">
                  <a:moveTo>
                    <a:pt x="0" y="0"/>
                  </a:moveTo>
                  <a:lnTo>
                    <a:pt x="63674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6814851" y="3647121"/>
              <a:ext cx="644080" cy="7239"/>
            </a:xfrm>
            <a:custGeom>
              <a:avLst/>
              <a:gdLst/>
              <a:ahLst/>
              <a:cxnLst/>
              <a:rect l="l" t="t" r="r" b="b"/>
              <a:pathLst>
                <a:path w="644080" h="7239" extrusionOk="0">
                  <a:moveTo>
                    <a:pt x="640461" y="7239"/>
                  </a:moveTo>
                  <a:lnTo>
                    <a:pt x="3620" y="7239"/>
                  </a:lnTo>
                  <a:cubicBezTo>
                    <a:pt x="1619" y="7239"/>
                    <a:pt x="0" y="5620"/>
                    <a:pt x="0" y="3620"/>
                  </a:cubicBezTo>
                  <a:cubicBezTo>
                    <a:pt x="0" y="1619"/>
                    <a:pt x="1619" y="0"/>
                    <a:pt x="3620" y="0"/>
                  </a:cubicBezTo>
                  <a:lnTo>
                    <a:pt x="640461" y="0"/>
                  </a:lnTo>
                  <a:cubicBezTo>
                    <a:pt x="642461" y="0"/>
                    <a:pt x="644080" y="1619"/>
                    <a:pt x="644080" y="3620"/>
                  </a:cubicBezTo>
                  <a:cubicBezTo>
                    <a:pt x="644080" y="5620"/>
                    <a:pt x="642461" y="7239"/>
                    <a:pt x="640461" y="723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" name="Google Shape;38;p2"/>
          <p:cNvGrpSpPr/>
          <p:nvPr/>
        </p:nvGrpSpPr>
        <p:grpSpPr>
          <a:xfrm>
            <a:off x="8054593" y="3849850"/>
            <a:ext cx="1943576" cy="39953"/>
            <a:chOff x="6814851" y="3753230"/>
            <a:chExt cx="644080" cy="13240"/>
          </a:xfrm>
        </p:grpSpPr>
        <p:sp>
          <p:nvSpPr>
            <p:cNvPr id="39" name="Google Shape;39;p2"/>
            <p:cNvSpPr/>
            <p:nvPr/>
          </p:nvSpPr>
          <p:spPr>
            <a:xfrm>
              <a:off x="6818566" y="3756945"/>
              <a:ext cx="636746" cy="9525"/>
            </a:xfrm>
            <a:custGeom>
              <a:avLst/>
              <a:gdLst/>
              <a:ahLst/>
              <a:cxnLst/>
              <a:rect l="l" t="t" r="r" b="b"/>
              <a:pathLst>
                <a:path w="636746" h="9525" extrusionOk="0">
                  <a:moveTo>
                    <a:pt x="0" y="0"/>
                  </a:moveTo>
                  <a:lnTo>
                    <a:pt x="63674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6814851" y="3753230"/>
              <a:ext cx="644080" cy="7239"/>
            </a:xfrm>
            <a:custGeom>
              <a:avLst/>
              <a:gdLst/>
              <a:ahLst/>
              <a:cxnLst/>
              <a:rect l="l" t="t" r="r" b="b"/>
              <a:pathLst>
                <a:path w="644080" h="7239" extrusionOk="0">
                  <a:moveTo>
                    <a:pt x="640461" y="7239"/>
                  </a:moveTo>
                  <a:lnTo>
                    <a:pt x="3620" y="7239"/>
                  </a:lnTo>
                  <a:cubicBezTo>
                    <a:pt x="1619" y="7239"/>
                    <a:pt x="0" y="5620"/>
                    <a:pt x="0" y="3620"/>
                  </a:cubicBezTo>
                  <a:cubicBezTo>
                    <a:pt x="0" y="1619"/>
                    <a:pt x="1619" y="0"/>
                    <a:pt x="3620" y="0"/>
                  </a:cubicBezTo>
                  <a:lnTo>
                    <a:pt x="640461" y="0"/>
                  </a:lnTo>
                  <a:cubicBezTo>
                    <a:pt x="642461" y="0"/>
                    <a:pt x="644080" y="1619"/>
                    <a:pt x="644080" y="3620"/>
                  </a:cubicBezTo>
                  <a:cubicBezTo>
                    <a:pt x="644080" y="5620"/>
                    <a:pt x="642461" y="7239"/>
                    <a:pt x="640461" y="723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" name="Google Shape;41;p2"/>
          <p:cNvGrpSpPr/>
          <p:nvPr/>
        </p:nvGrpSpPr>
        <p:grpSpPr>
          <a:xfrm>
            <a:off x="8054593" y="4170604"/>
            <a:ext cx="1943576" cy="39665"/>
            <a:chOff x="6814851" y="3859434"/>
            <a:chExt cx="644080" cy="13144"/>
          </a:xfrm>
        </p:grpSpPr>
        <p:sp>
          <p:nvSpPr>
            <p:cNvPr id="42" name="Google Shape;42;p2"/>
            <p:cNvSpPr/>
            <p:nvPr/>
          </p:nvSpPr>
          <p:spPr>
            <a:xfrm>
              <a:off x="6818566" y="3863053"/>
              <a:ext cx="636746" cy="9525"/>
            </a:xfrm>
            <a:custGeom>
              <a:avLst/>
              <a:gdLst/>
              <a:ahLst/>
              <a:cxnLst/>
              <a:rect l="l" t="t" r="r" b="b"/>
              <a:pathLst>
                <a:path w="636746" h="9525" extrusionOk="0">
                  <a:moveTo>
                    <a:pt x="0" y="0"/>
                  </a:moveTo>
                  <a:lnTo>
                    <a:pt x="63674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6814851" y="3859434"/>
              <a:ext cx="644080" cy="3798"/>
            </a:xfrm>
            <a:custGeom>
              <a:avLst/>
              <a:gdLst/>
              <a:ahLst/>
              <a:cxnLst/>
              <a:rect l="l" t="t" r="r" b="b"/>
              <a:pathLst>
                <a:path w="644080" h="7238" extrusionOk="0">
                  <a:moveTo>
                    <a:pt x="640461" y="7239"/>
                  </a:moveTo>
                  <a:lnTo>
                    <a:pt x="3620" y="7239"/>
                  </a:lnTo>
                  <a:cubicBezTo>
                    <a:pt x="1619" y="7239"/>
                    <a:pt x="0" y="5620"/>
                    <a:pt x="0" y="3620"/>
                  </a:cubicBezTo>
                  <a:cubicBezTo>
                    <a:pt x="0" y="1619"/>
                    <a:pt x="1619" y="0"/>
                    <a:pt x="3620" y="0"/>
                  </a:cubicBezTo>
                  <a:lnTo>
                    <a:pt x="640461" y="0"/>
                  </a:lnTo>
                  <a:cubicBezTo>
                    <a:pt x="642461" y="0"/>
                    <a:pt x="644080" y="1619"/>
                    <a:pt x="644080" y="3620"/>
                  </a:cubicBezTo>
                  <a:cubicBezTo>
                    <a:pt x="644080" y="5620"/>
                    <a:pt x="642461" y="7239"/>
                    <a:pt x="640461" y="723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" name="Google Shape;44;p2"/>
          <p:cNvGrpSpPr/>
          <p:nvPr/>
        </p:nvGrpSpPr>
        <p:grpSpPr>
          <a:xfrm>
            <a:off x="8054593" y="4490716"/>
            <a:ext cx="1943576" cy="39666"/>
            <a:chOff x="6814851" y="3965542"/>
            <a:chExt cx="644080" cy="13145"/>
          </a:xfrm>
        </p:grpSpPr>
        <p:sp>
          <p:nvSpPr>
            <p:cNvPr id="45" name="Google Shape;45;p2"/>
            <p:cNvSpPr/>
            <p:nvPr/>
          </p:nvSpPr>
          <p:spPr>
            <a:xfrm>
              <a:off x="6818566" y="3969162"/>
              <a:ext cx="636746" cy="9525"/>
            </a:xfrm>
            <a:custGeom>
              <a:avLst/>
              <a:gdLst/>
              <a:ahLst/>
              <a:cxnLst/>
              <a:rect l="l" t="t" r="r" b="b"/>
              <a:pathLst>
                <a:path w="636746" h="9525" extrusionOk="0">
                  <a:moveTo>
                    <a:pt x="0" y="0"/>
                  </a:moveTo>
                  <a:lnTo>
                    <a:pt x="63674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6814851" y="3965542"/>
              <a:ext cx="644080" cy="7238"/>
            </a:xfrm>
            <a:custGeom>
              <a:avLst/>
              <a:gdLst/>
              <a:ahLst/>
              <a:cxnLst/>
              <a:rect l="l" t="t" r="r" b="b"/>
              <a:pathLst>
                <a:path w="644080" h="7238" extrusionOk="0">
                  <a:moveTo>
                    <a:pt x="640461" y="7239"/>
                  </a:moveTo>
                  <a:lnTo>
                    <a:pt x="3620" y="7239"/>
                  </a:lnTo>
                  <a:cubicBezTo>
                    <a:pt x="1619" y="7239"/>
                    <a:pt x="0" y="5620"/>
                    <a:pt x="0" y="3620"/>
                  </a:cubicBezTo>
                  <a:cubicBezTo>
                    <a:pt x="0" y="1619"/>
                    <a:pt x="1619" y="0"/>
                    <a:pt x="3620" y="0"/>
                  </a:cubicBezTo>
                  <a:lnTo>
                    <a:pt x="640461" y="0"/>
                  </a:lnTo>
                  <a:cubicBezTo>
                    <a:pt x="642461" y="0"/>
                    <a:pt x="644080" y="1619"/>
                    <a:pt x="644080" y="3620"/>
                  </a:cubicBezTo>
                  <a:cubicBezTo>
                    <a:pt x="644080" y="5620"/>
                    <a:pt x="642461" y="7239"/>
                    <a:pt x="640461" y="723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" name="Google Shape;47;p2"/>
          <p:cNvGrpSpPr/>
          <p:nvPr/>
        </p:nvGrpSpPr>
        <p:grpSpPr>
          <a:xfrm>
            <a:off x="8054593" y="4810815"/>
            <a:ext cx="1943576" cy="39953"/>
            <a:chOff x="6814851" y="4071651"/>
            <a:chExt cx="644080" cy="13240"/>
          </a:xfrm>
        </p:grpSpPr>
        <p:sp>
          <p:nvSpPr>
            <p:cNvPr id="48" name="Google Shape;48;p2"/>
            <p:cNvSpPr/>
            <p:nvPr/>
          </p:nvSpPr>
          <p:spPr>
            <a:xfrm>
              <a:off x="6818566" y="4075366"/>
              <a:ext cx="636746" cy="9525"/>
            </a:xfrm>
            <a:custGeom>
              <a:avLst/>
              <a:gdLst/>
              <a:ahLst/>
              <a:cxnLst/>
              <a:rect l="l" t="t" r="r" b="b"/>
              <a:pathLst>
                <a:path w="636746" h="9525" extrusionOk="0">
                  <a:moveTo>
                    <a:pt x="0" y="0"/>
                  </a:moveTo>
                  <a:lnTo>
                    <a:pt x="63674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6814851" y="4071651"/>
              <a:ext cx="644080" cy="7238"/>
            </a:xfrm>
            <a:custGeom>
              <a:avLst/>
              <a:gdLst/>
              <a:ahLst/>
              <a:cxnLst/>
              <a:rect l="l" t="t" r="r" b="b"/>
              <a:pathLst>
                <a:path w="644080" h="7238" extrusionOk="0">
                  <a:moveTo>
                    <a:pt x="640461" y="7239"/>
                  </a:moveTo>
                  <a:lnTo>
                    <a:pt x="3620" y="7239"/>
                  </a:lnTo>
                  <a:cubicBezTo>
                    <a:pt x="1619" y="7239"/>
                    <a:pt x="0" y="5620"/>
                    <a:pt x="0" y="3620"/>
                  </a:cubicBezTo>
                  <a:cubicBezTo>
                    <a:pt x="0" y="1619"/>
                    <a:pt x="1619" y="0"/>
                    <a:pt x="3620" y="0"/>
                  </a:cubicBezTo>
                  <a:lnTo>
                    <a:pt x="640461" y="0"/>
                  </a:lnTo>
                  <a:cubicBezTo>
                    <a:pt x="642461" y="0"/>
                    <a:pt x="644080" y="1619"/>
                    <a:pt x="644080" y="3620"/>
                  </a:cubicBezTo>
                  <a:cubicBezTo>
                    <a:pt x="644080" y="5620"/>
                    <a:pt x="642461" y="7239"/>
                    <a:pt x="640461" y="723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0" name="Google Shape;50;p2"/>
          <p:cNvGrpSpPr/>
          <p:nvPr/>
        </p:nvGrpSpPr>
        <p:grpSpPr>
          <a:xfrm>
            <a:off x="8054593" y="5131303"/>
            <a:ext cx="1943576" cy="39666"/>
            <a:chOff x="6814851" y="4177854"/>
            <a:chExt cx="644080" cy="13145"/>
          </a:xfrm>
        </p:grpSpPr>
        <p:sp>
          <p:nvSpPr>
            <p:cNvPr id="51" name="Google Shape;51;p2"/>
            <p:cNvSpPr/>
            <p:nvPr/>
          </p:nvSpPr>
          <p:spPr>
            <a:xfrm>
              <a:off x="6818566" y="4181474"/>
              <a:ext cx="636746" cy="9525"/>
            </a:xfrm>
            <a:custGeom>
              <a:avLst/>
              <a:gdLst/>
              <a:ahLst/>
              <a:cxnLst/>
              <a:rect l="l" t="t" r="r" b="b"/>
              <a:pathLst>
                <a:path w="636746" h="9525" extrusionOk="0">
                  <a:moveTo>
                    <a:pt x="0" y="0"/>
                  </a:moveTo>
                  <a:lnTo>
                    <a:pt x="636746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6814851" y="4177854"/>
              <a:ext cx="644080" cy="3798"/>
            </a:xfrm>
            <a:custGeom>
              <a:avLst/>
              <a:gdLst/>
              <a:ahLst/>
              <a:cxnLst/>
              <a:rect l="l" t="t" r="r" b="b"/>
              <a:pathLst>
                <a:path w="644080" h="7239" extrusionOk="0">
                  <a:moveTo>
                    <a:pt x="640461" y="7239"/>
                  </a:moveTo>
                  <a:lnTo>
                    <a:pt x="3620" y="7239"/>
                  </a:lnTo>
                  <a:cubicBezTo>
                    <a:pt x="1619" y="7239"/>
                    <a:pt x="0" y="5620"/>
                    <a:pt x="0" y="3620"/>
                  </a:cubicBezTo>
                  <a:cubicBezTo>
                    <a:pt x="0" y="1619"/>
                    <a:pt x="1619" y="0"/>
                    <a:pt x="3620" y="0"/>
                  </a:cubicBezTo>
                  <a:lnTo>
                    <a:pt x="640461" y="0"/>
                  </a:lnTo>
                  <a:cubicBezTo>
                    <a:pt x="642461" y="0"/>
                    <a:pt x="644080" y="1619"/>
                    <a:pt x="644080" y="3620"/>
                  </a:cubicBezTo>
                  <a:cubicBezTo>
                    <a:pt x="644080" y="5620"/>
                    <a:pt x="642461" y="7239"/>
                    <a:pt x="640461" y="723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" name="Google Shape;53;p2"/>
          <p:cNvSpPr/>
          <p:nvPr/>
        </p:nvSpPr>
        <p:spPr>
          <a:xfrm>
            <a:off x="8182451" y="2041721"/>
            <a:ext cx="1688285" cy="475386"/>
          </a:xfrm>
          <a:custGeom>
            <a:avLst/>
            <a:gdLst/>
            <a:ahLst/>
            <a:cxnLst/>
            <a:rect l="l" t="t" r="r" b="b"/>
            <a:pathLst>
              <a:path w="559498" h="157543" extrusionOk="0">
                <a:moveTo>
                  <a:pt x="275558" y="157543"/>
                </a:moveTo>
                <a:cubicBezTo>
                  <a:pt x="266129" y="157543"/>
                  <a:pt x="256699" y="155924"/>
                  <a:pt x="247650" y="152495"/>
                </a:cubicBezTo>
                <a:lnTo>
                  <a:pt x="170116" y="123730"/>
                </a:lnTo>
                <a:cubicBezTo>
                  <a:pt x="168402" y="123063"/>
                  <a:pt x="166592" y="122777"/>
                  <a:pt x="164782" y="122777"/>
                </a:cubicBezTo>
                <a:lnTo>
                  <a:pt x="22574" y="122777"/>
                </a:lnTo>
                <a:cubicBezTo>
                  <a:pt x="10096" y="122777"/>
                  <a:pt x="0" y="112681"/>
                  <a:pt x="0" y="100203"/>
                </a:cubicBezTo>
                <a:lnTo>
                  <a:pt x="0" y="22574"/>
                </a:lnTo>
                <a:cubicBezTo>
                  <a:pt x="0" y="10096"/>
                  <a:pt x="10096" y="0"/>
                  <a:pt x="22574" y="0"/>
                </a:cubicBezTo>
                <a:lnTo>
                  <a:pt x="536924" y="0"/>
                </a:lnTo>
                <a:cubicBezTo>
                  <a:pt x="549402" y="0"/>
                  <a:pt x="559498" y="10096"/>
                  <a:pt x="559498" y="22574"/>
                </a:cubicBezTo>
                <a:lnTo>
                  <a:pt x="559498" y="98774"/>
                </a:lnTo>
                <a:cubicBezTo>
                  <a:pt x="559498" y="111252"/>
                  <a:pt x="549402" y="121348"/>
                  <a:pt x="536924" y="121348"/>
                </a:cubicBezTo>
                <a:lnTo>
                  <a:pt x="388048" y="121348"/>
                </a:lnTo>
                <a:cubicBezTo>
                  <a:pt x="386144" y="121348"/>
                  <a:pt x="384334" y="121729"/>
                  <a:pt x="382524" y="122396"/>
                </a:cubicBezTo>
                <a:lnTo>
                  <a:pt x="303943" y="152209"/>
                </a:lnTo>
                <a:cubicBezTo>
                  <a:pt x="294799" y="155734"/>
                  <a:pt x="285179" y="157543"/>
                  <a:pt x="275558" y="157543"/>
                </a:cubicBezTo>
                <a:close/>
                <a:moveTo>
                  <a:pt x="22574" y="7144"/>
                </a:moveTo>
                <a:cubicBezTo>
                  <a:pt x="14097" y="7144"/>
                  <a:pt x="7144" y="14097"/>
                  <a:pt x="7144" y="22574"/>
                </a:cubicBezTo>
                <a:lnTo>
                  <a:pt x="7144" y="100203"/>
                </a:lnTo>
                <a:cubicBezTo>
                  <a:pt x="7144" y="108680"/>
                  <a:pt x="14097" y="115633"/>
                  <a:pt x="22574" y="115633"/>
                </a:cubicBezTo>
                <a:lnTo>
                  <a:pt x="164782" y="115633"/>
                </a:lnTo>
                <a:cubicBezTo>
                  <a:pt x="167449" y="115633"/>
                  <a:pt x="170116" y="116110"/>
                  <a:pt x="172688" y="117062"/>
                </a:cubicBezTo>
                <a:lnTo>
                  <a:pt x="250222" y="145828"/>
                </a:lnTo>
                <a:cubicBezTo>
                  <a:pt x="266795" y="152019"/>
                  <a:pt x="285083" y="151924"/>
                  <a:pt x="301562" y="145637"/>
                </a:cubicBezTo>
                <a:lnTo>
                  <a:pt x="380143" y="115824"/>
                </a:lnTo>
                <a:cubicBezTo>
                  <a:pt x="382714" y="114871"/>
                  <a:pt x="385381" y="114300"/>
                  <a:pt x="388144" y="114300"/>
                </a:cubicBezTo>
                <a:lnTo>
                  <a:pt x="537020" y="114300"/>
                </a:lnTo>
                <a:cubicBezTo>
                  <a:pt x="545497" y="114300"/>
                  <a:pt x="552450" y="107347"/>
                  <a:pt x="552450" y="98869"/>
                </a:cubicBezTo>
                <a:lnTo>
                  <a:pt x="552450" y="22669"/>
                </a:lnTo>
                <a:cubicBezTo>
                  <a:pt x="552450" y="14192"/>
                  <a:pt x="545497" y="7239"/>
                  <a:pt x="537020" y="7239"/>
                </a:cubicBezTo>
                <a:lnTo>
                  <a:pt x="22574" y="7239"/>
                </a:lnTo>
                <a:close/>
              </a:path>
            </a:pathLst>
          </a:custGeom>
          <a:gradFill>
            <a:gsLst>
              <a:gs pos="0">
                <a:srgbClr val="B8BDC0"/>
              </a:gs>
              <a:gs pos="26000">
                <a:srgbClr val="B8BDC0"/>
              </a:gs>
              <a:gs pos="100000">
                <a:srgbClr val="DEE7EB"/>
              </a:gs>
            </a:gsLst>
            <a:lin ang="2700000" scaled="0"/>
          </a:gradFill>
          <a:ln>
            <a:noFill/>
          </a:ln>
          <a:effectLst>
            <a:outerShdw blurRad="50800" dist="38100" dir="2700000" algn="tl" rotWithShape="0">
              <a:srgbClr val="000000">
                <a:alpha val="2941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" name="Google Shape;54;p2"/>
          <p:cNvGrpSpPr/>
          <p:nvPr/>
        </p:nvGrpSpPr>
        <p:grpSpPr>
          <a:xfrm rot="-150696">
            <a:off x="9654476" y="3427006"/>
            <a:ext cx="1408298" cy="1533094"/>
            <a:chOff x="5620179" y="2558344"/>
            <a:chExt cx="1327182" cy="1444789"/>
          </a:xfrm>
        </p:grpSpPr>
        <p:sp>
          <p:nvSpPr>
            <p:cNvPr id="55" name="Google Shape;55;p2"/>
            <p:cNvSpPr/>
            <p:nvPr/>
          </p:nvSpPr>
          <p:spPr>
            <a:xfrm>
              <a:off x="5620179" y="2558344"/>
              <a:ext cx="1327182" cy="1327182"/>
            </a:xfrm>
            <a:custGeom>
              <a:avLst/>
              <a:gdLst/>
              <a:ahLst/>
              <a:cxnLst/>
              <a:rect l="l" t="t" r="r" b="b"/>
              <a:pathLst>
                <a:path w="466725" h="466725" extrusionOk="0">
                  <a:moveTo>
                    <a:pt x="466725" y="233362"/>
                  </a:moveTo>
                  <a:cubicBezTo>
                    <a:pt x="466725" y="362245"/>
                    <a:pt x="362245" y="466725"/>
                    <a:pt x="233363" y="466725"/>
                  </a:cubicBezTo>
                  <a:cubicBezTo>
                    <a:pt x="104480" y="466725"/>
                    <a:pt x="0" y="362245"/>
                    <a:pt x="0" y="233362"/>
                  </a:cubicBezTo>
                  <a:cubicBezTo>
                    <a:pt x="0" y="104480"/>
                    <a:pt x="104480" y="0"/>
                    <a:pt x="233363" y="0"/>
                  </a:cubicBezTo>
                  <a:cubicBezTo>
                    <a:pt x="362245" y="0"/>
                    <a:pt x="466725" y="104480"/>
                    <a:pt x="466725" y="233362"/>
                  </a:cubicBezTo>
                  <a:close/>
                </a:path>
              </a:pathLst>
            </a:custGeom>
            <a:gradFill>
              <a:gsLst>
                <a:gs pos="0">
                  <a:srgbClr val="B8BDC0"/>
                </a:gs>
                <a:gs pos="33000">
                  <a:srgbClr val="B8BDC0"/>
                </a:gs>
                <a:gs pos="95000">
                  <a:srgbClr val="DEE7EB"/>
                </a:gs>
                <a:gs pos="100000">
                  <a:srgbClr val="DEE7EB"/>
                </a:gs>
              </a:gsLst>
              <a:lin ang="2700000" scaled="0"/>
            </a:gradFill>
            <a:ln>
              <a:noFill/>
            </a:ln>
            <a:effectLst>
              <a:outerShdw blurRad="50800" dist="38100" dir="189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5681120" y="2619286"/>
              <a:ext cx="1205297" cy="1205297"/>
            </a:xfrm>
            <a:custGeom>
              <a:avLst/>
              <a:gdLst/>
              <a:ahLst/>
              <a:cxnLst/>
              <a:rect l="l" t="t" r="r" b="b"/>
              <a:pathLst>
                <a:path w="423862" h="423862" extrusionOk="0">
                  <a:moveTo>
                    <a:pt x="423863" y="211931"/>
                  </a:moveTo>
                  <a:cubicBezTo>
                    <a:pt x="423863" y="328978"/>
                    <a:pt x="328978" y="423862"/>
                    <a:pt x="211931" y="423862"/>
                  </a:cubicBezTo>
                  <a:cubicBezTo>
                    <a:pt x="94885" y="423862"/>
                    <a:pt x="0" y="328978"/>
                    <a:pt x="0" y="211931"/>
                  </a:cubicBezTo>
                  <a:cubicBezTo>
                    <a:pt x="0" y="94885"/>
                    <a:pt x="94885" y="0"/>
                    <a:pt x="211931" y="0"/>
                  </a:cubicBezTo>
                  <a:cubicBezTo>
                    <a:pt x="328978" y="0"/>
                    <a:pt x="423863" y="94885"/>
                    <a:pt x="423863" y="211931"/>
                  </a:cubicBezTo>
                  <a:close/>
                </a:path>
              </a:pathLst>
            </a:custGeom>
            <a:gradFill>
              <a:gsLst>
                <a:gs pos="0">
                  <a:srgbClr val="DEE7EB"/>
                </a:gs>
                <a:gs pos="29000">
                  <a:srgbClr val="DEE7EB"/>
                </a:gs>
                <a:gs pos="100000">
                  <a:srgbClr val="B8BDC0"/>
                </a:gs>
              </a:gsLst>
              <a:lin ang="27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 rot="-1362348">
              <a:off x="6343763" y="3391049"/>
              <a:ext cx="256226" cy="585314"/>
            </a:xfrm>
            <a:custGeom>
              <a:avLst/>
              <a:gdLst/>
              <a:ahLst/>
              <a:cxnLst/>
              <a:rect l="l" t="t" r="r" b="b"/>
              <a:pathLst>
                <a:path w="90106" h="205835" extrusionOk="0">
                  <a:moveTo>
                    <a:pt x="0" y="0"/>
                  </a:moveTo>
                  <a:lnTo>
                    <a:pt x="90107" y="0"/>
                  </a:lnTo>
                  <a:lnTo>
                    <a:pt x="90107" y="205836"/>
                  </a:lnTo>
                  <a:lnTo>
                    <a:pt x="0" y="205836"/>
                  </a:lnTo>
                  <a:close/>
                </a:path>
              </a:pathLst>
            </a:custGeom>
            <a:gradFill>
              <a:gsLst>
                <a:gs pos="0">
                  <a:srgbClr val="DEE7EB"/>
                </a:gs>
                <a:gs pos="29000">
                  <a:srgbClr val="DEE7EB"/>
                </a:gs>
                <a:gs pos="100000">
                  <a:srgbClr val="B8BDC0"/>
                </a:gs>
              </a:gsLst>
              <a:lin ang="27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5891033" y="2829198"/>
              <a:ext cx="785475" cy="785475"/>
            </a:xfrm>
            <a:custGeom>
              <a:avLst/>
              <a:gdLst/>
              <a:ahLst/>
              <a:cxnLst/>
              <a:rect l="l" t="t" r="r" b="b"/>
              <a:pathLst>
                <a:path w="276225" h="276225" extrusionOk="0">
                  <a:moveTo>
                    <a:pt x="276225" y="138112"/>
                  </a:moveTo>
                  <a:cubicBezTo>
                    <a:pt x="276225" y="214390"/>
                    <a:pt x="214390" y="276225"/>
                    <a:pt x="138113" y="276225"/>
                  </a:cubicBezTo>
                  <a:cubicBezTo>
                    <a:pt x="61835" y="276225"/>
                    <a:pt x="0" y="214390"/>
                    <a:pt x="0" y="138112"/>
                  </a:cubicBezTo>
                  <a:cubicBezTo>
                    <a:pt x="0" y="61835"/>
                    <a:pt x="61835" y="0"/>
                    <a:pt x="138113" y="0"/>
                  </a:cubicBezTo>
                  <a:cubicBezTo>
                    <a:pt x="214390" y="0"/>
                    <a:pt x="276225" y="61835"/>
                    <a:pt x="276225" y="138112"/>
                  </a:cubicBezTo>
                  <a:close/>
                </a:path>
              </a:pathLst>
            </a:custGeom>
            <a:gradFill>
              <a:gsLst>
                <a:gs pos="0">
                  <a:srgbClr val="B8BDC0"/>
                </a:gs>
                <a:gs pos="33000">
                  <a:srgbClr val="B8BDC0"/>
                </a:gs>
                <a:gs pos="95000">
                  <a:srgbClr val="DEE7EB"/>
                </a:gs>
                <a:gs pos="100000">
                  <a:srgbClr val="DEE7EB"/>
                </a:gs>
              </a:gsLst>
              <a:lin ang="2700000" scaled="0"/>
            </a:gradFill>
            <a:ln>
              <a:noFill/>
            </a:ln>
            <a:effectLst>
              <a:outerShdw blurRad="50800" dist="38100" dir="189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5999374" y="2937539"/>
              <a:ext cx="568792" cy="568792"/>
            </a:xfrm>
            <a:custGeom>
              <a:avLst/>
              <a:gdLst/>
              <a:ahLst/>
              <a:cxnLst/>
              <a:rect l="l" t="t" r="r" b="b"/>
              <a:pathLst>
                <a:path w="200025" h="200025" extrusionOk="0">
                  <a:moveTo>
                    <a:pt x="200025" y="100012"/>
                  </a:moveTo>
                  <a:cubicBezTo>
                    <a:pt x="200025" y="155248"/>
                    <a:pt x="155248" y="200025"/>
                    <a:pt x="100013" y="200025"/>
                  </a:cubicBezTo>
                  <a:cubicBezTo>
                    <a:pt x="44777" y="200025"/>
                    <a:pt x="0" y="155248"/>
                    <a:pt x="0" y="100012"/>
                  </a:cubicBezTo>
                  <a:cubicBezTo>
                    <a:pt x="0" y="44777"/>
                    <a:pt x="44777" y="0"/>
                    <a:pt x="100013" y="0"/>
                  </a:cubicBezTo>
                  <a:cubicBezTo>
                    <a:pt x="155248" y="0"/>
                    <a:pt x="200025" y="44777"/>
                    <a:pt x="200025" y="100012"/>
                  </a:cubicBezTo>
                  <a:close/>
                </a:path>
              </a:pathLst>
            </a:custGeom>
            <a:gradFill>
              <a:gsLst>
                <a:gs pos="0">
                  <a:srgbClr val="DEE7EB"/>
                </a:gs>
                <a:gs pos="29000">
                  <a:srgbClr val="DEE7EB"/>
                </a:gs>
                <a:gs pos="100000">
                  <a:srgbClr val="B8BDC0"/>
                </a:gs>
              </a:gsLst>
              <a:lin ang="27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" name="Google Shape;60;p2"/>
          <p:cNvGrpSpPr/>
          <p:nvPr/>
        </p:nvGrpSpPr>
        <p:grpSpPr>
          <a:xfrm rot="4196814">
            <a:off x="10545946" y="485368"/>
            <a:ext cx="400061" cy="781070"/>
            <a:chOff x="7383829" y="788231"/>
            <a:chExt cx="400050" cy="781049"/>
          </a:xfrm>
        </p:grpSpPr>
        <p:sp>
          <p:nvSpPr>
            <p:cNvPr id="61" name="Google Shape;61;p2"/>
            <p:cNvSpPr/>
            <p:nvPr/>
          </p:nvSpPr>
          <p:spPr>
            <a:xfrm>
              <a:off x="7383829" y="788231"/>
              <a:ext cx="400050" cy="781049"/>
            </a:xfrm>
            <a:custGeom>
              <a:avLst/>
              <a:gdLst/>
              <a:ahLst/>
              <a:cxnLst/>
              <a:rect l="l" t="t" r="r" b="b"/>
              <a:pathLst>
                <a:path w="400050" h="781049" extrusionOk="0">
                  <a:moveTo>
                    <a:pt x="200025" y="781050"/>
                  </a:moveTo>
                  <a:lnTo>
                    <a:pt x="200025" y="781050"/>
                  </a:lnTo>
                  <a:cubicBezTo>
                    <a:pt x="90011" y="781050"/>
                    <a:pt x="0" y="691039"/>
                    <a:pt x="0" y="581025"/>
                  </a:cubicBezTo>
                  <a:lnTo>
                    <a:pt x="0" y="390525"/>
                  </a:lnTo>
                  <a:lnTo>
                    <a:pt x="0" y="200025"/>
                  </a:lnTo>
                  <a:cubicBezTo>
                    <a:pt x="0" y="90011"/>
                    <a:pt x="90011" y="0"/>
                    <a:pt x="200025" y="0"/>
                  </a:cubicBezTo>
                  <a:lnTo>
                    <a:pt x="200025" y="0"/>
                  </a:lnTo>
                  <a:cubicBezTo>
                    <a:pt x="310039" y="0"/>
                    <a:pt x="400050" y="90011"/>
                    <a:pt x="400050" y="200025"/>
                  </a:cubicBezTo>
                  <a:lnTo>
                    <a:pt x="400050" y="390525"/>
                  </a:lnTo>
                  <a:lnTo>
                    <a:pt x="400050" y="581025"/>
                  </a:lnTo>
                  <a:cubicBezTo>
                    <a:pt x="400050" y="691039"/>
                    <a:pt x="310039" y="781050"/>
                    <a:pt x="200025" y="78105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7389120" y="1195531"/>
              <a:ext cx="381000" cy="28575"/>
            </a:xfrm>
            <a:custGeom>
              <a:avLst/>
              <a:gdLst/>
              <a:ahLst/>
              <a:cxnLst/>
              <a:rect l="l" t="t" r="r" b="b"/>
              <a:pathLst>
                <a:path w="381000" h="28575" extrusionOk="0">
                  <a:moveTo>
                    <a:pt x="366713" y="28575"/>
                  </a:moveTo>
                  <a:lnTo>
                    <a:pt x="14288" y="28575"/>
                  </a:lnTo>
                  <a:cubicBezTo>
                    <a:pt x="6382" y="28575"/>
                    <a:pt x="0" y="22193"/>
                    <a:pt x="0" y="14288"/>
                  </a:cubicBezTo>
                  <a:cubicBezTo>
                    <a:pt x="0" y="6382"/>
                    <a:pt x="6382" y="0"/>
                    <a:pt x="14288" y="0"/>
                  </a:cubicBezTo>
                  <a:lnTo>
                    <a:pt x="366713" y="0"/>
                  </a:lnTo>
                  <a:cubicBezTo>
                    <a:pt x="374618" y="0"/>
                    <a:pt x="381000" y="6382"/>
                    <a:pt x="381000" y="14288"/>
                  </a:cubicBezTo>
                  <a:cubicBezTo>
                    <a:pt x="381000" y="22193"/>
                    <a:pt x="374523" y="28575"/>
                    <a:pt x="366713" y="2857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3" name="Google Shape;63;p2"/>
            <p:cNvGrpSpPr/>
            <p:nvPr/>
          </p:nvGrpSpPr>
          <p:grpSpPr>
            <a:xfrm>
              <a:off x="7393354" y="1174364"/>
              <a:ext cx="381000" cy="28575"/>
              <a:chOff x="6715124" y="3400425"/>
              <a:chExt cx="381000" cy="28575"/>
            </a:xfrm>
          </p:grpSpPr>
          <p:sp>
            <p:nvSpPr>
              <p:cNvPr id="64" name="Google Shape;64;p2"/>
              <p:cNvSpPr/>
              <p:nvPr/>
            </p:nvSpPr>
            <p:spPr>
              <a:xfrm>
                <a:off x="6729412" y="3414712"/>
                <a:ext cx="3524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352425" h="9525" extrusionOk="0">
                    <a:moveTo>
                      <a:pt x="0" y="0"/>
                    </a:moveTo>
                    <a:lnTo>
                      <a:pt x="352425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65;p2"/>
              <p:cNvSpPr/>
              <p:nvPr/>
            </p:nvSpPr>
            <p:spPr>
              <a:xfrm>
                <a:off x="6715124" y="3400425"/>
                <a:ext cx="38100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81000" h="28575" extrusionOk="0">
                    <a:moveTo>
                      <a:pt x="366713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366713" y="0"/>
                    </a:lnTo>
                    <a:cubicBezTo>
                      <a:pt x="374618" y="0"/>
                      <a:pt x="381000" y="6382"/>
                      <a:pt x="381000" y="14288"/>
                    </a:cubicBezTo>
                    <a:cubicBezTo>
                      <a:pt x="381000" y="22193"/>
                      <a:pt x="374523" y="28575"/>
                      <a:pt x="366713" y="28575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6" name="Google Shape;66;p2"/>
          <p:cNvGrpSpPr/>
          <p:nvPr/>
        </p:nvGrpSpPr>
        <p:grpSpPr>
          <a:xfrm rot="489799">
            <a:off x="10923612" y="1479984"/>
            <a:ext cx="400063" cy="781075"/>
            <a:chOff x="7383829" y="788231"/>
            <a:chExt cx="400050" cy="781049"/>
          </a:xfrm>
        </p:grpSpPr>
        <p:sp>
          <p:nvSpPr>
            <p:cNvPr id="67" name="Google Shape;67;p2"/>
            <p:cNvSpPr/>
            <p:nvPr/>
          </p:nvSpPr>
          <p:spPr>
            <a:xfrm>
              <a:off x="7383829" y="788231"/>
              <a:ext cx="400050" cy="781049"/>
            </a:xfrm>
            <a:custGeom>
              <a:avLst/>
              <a:gdLst/>
              <a:ahLst/>
              <a:cxnLst/>
              <a:rect l="l" t="t" r="r" b="b"/>
              <a:pathLst>
                <a:path w="400050" h="781049" extrusionOk="0">
                  <a:moveTo>
                    <a:pt x="200025" y="781050"/>
                  </a:moveTo>
                  <a:lnTo>
                    <a:pt x="200025" y="781050"/>
                  </a:lnTo>
                  <a:cubicBezTo>
                    <a:pt x="90011" y="781050"/>
                    <a:pt x="0" y="691039"/>
                    <a:pt x="0" y="581025"/>
                  </a:cubicBezTo>
                  <a:lnTo>
                    <a:pt x="0" y="390525"/>
                  </a:lnTo>
                  <a:lnTo>
                    <a:pt x="0" y="200025"/>
                  </a:lnTo>
                  <a:cubicBezTo>
                    <a:pt x="0" y="90011"/>
                    <a:pt x="90011" y="0"/>
                    <a:pt x="200025" y="0"/>
                  </a:cubicBezTo>
                  <a:lnTo>
                    <a:pt x="200025" y="0"/>
                  </a:lnTo>
                  <a:cubicBezTo>
                    <a:pt x="310039" y="0"/>
                    <a:pt x="400050" y="90011"/>
                    <a:pt x="400050" y="200025"/>
                  </a:cubicBezTo>
                  <a:lnTo>
                    <a:pt x="400050" y="390525"/>
                  </a:lnTo>
                  <a:lnTo>
                    <a:pt x="400050" y="581025"/>
                  </a:lnTo>
                  <a:cubicBezTo>
                    <a:pt x="400050" y="691039"/>
                    <a:pt x="310039" y="781050"/>
                    <a:pt x="200025" y="78105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7389120" y="1195531"/>
              <a:ext cx="381000" cy="28575"/>
            </a:xfrm>
            <a:custGeom>
              <a:avLst/>
              <a:gdLst/>
              <a:ahLst/>
              <a:cxnLst/>
              <a:rect l="l" t="t" r="r" b="b"/>
              <a:pathLst>
                <a:path w="381000" h="28575" extrusionOk="0">
                  <a:moveTo>
                    <a:pt x="366713" y="28575"/>
                  </a:moveTo>
                  <a:lnTo>
                    <a:pt x="14288" y="28575"/>
                  </a:lnTo>
                  <a:cubicBezTo>
                    <a:pt x="6382" y="28575"/>
                    <a:pt x="0" y="22193"/>
                    <a:pt x="0" y="14288"/>
                  </a:cubicBezTo>
                  <a:cubicBezTo>
                    <a:pt x="0" y="6382"/>
                    <a:pt x="6382" y="0"/>
                    <a:pt x="14288" y="0"/>
                  </a:cubicBezTo>
                  <a:lnTo>
                    <a:pt x="366713" y="0"/>
                  </a:lnTo>
                  <a:cubicBezTo>
                    <a:pt x="374618" y="0"/>
                    <a:pt x="381000" y="6382"/>
                    <a:pt x="381000" y="14288"/>
                  </a:cubicBezTo>
                  <a:cubicBezTo>
                    <a:pt x="381000" y="22193"/>
                    <a:pt x="374523" y="28575"/>
                    <a:pt x="366713" y="2857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9" name="Google Shape;69;p2"/>
            <p:cNvGrpSpPr/>
            <p:nvPr/>
          </p:nvGrpSpPr>
          <p:grpSpPr>
            <a:xfrm>
              <a:off x="7393354" y="1174364"/>
              <a:ext cx="381000" cy="28575"/>
              <a:chOff x="6715124" y="3400425"/>
              <a:chExt cx="381000" cy="28575"/>
            </a:xfrm>
          </p:grpSpPr>
          <p:sp>
            <p:nvSpPr>
              <p:cNvPr id="70" name="Google Shape;70;p2"/>
              <p:cNvSpPr/>
              <p:nvPr/>
            </p:nvSpPr>
            <p:spPr>
              <a:xfrm>
                <a:off x="6729412" y="3414712"/>
                <a:ext cx="3524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352425" h="9525" extrusionOk="0">
                    <a:moveTo>
                      <a:pt x="0" y="0"/>
                    </a:moveTo>
                    <a:lnTo>
                      <a:pt x="352425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>
                <a:off x="6715124" y="3400425"/>
                <a:ext cx="38100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81000" h="28575" extrusionOk="0">
                    <a:moveTo>
                      <a:pt x="366713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366713" y="0"/>
                    </a:lnTo>
                    <a:cubicBezTo>
                      <a:pt x="374618" y="0"/>
                      <a:pt x="381000" y="6382"/>
                      <a:pt x="381000" y="14288"/>
                    </a:cubicBezTo>
                    <a:cubicBezTo>
                      <a:pt x="381000" y="22193"/>
                      <a:pt x="374523" y="28575"/>
                      <a:pt x="366713" y="28575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2" name="Google Shape;72;p2"/>
          <p:cNvGrpSpPr/>
          <p:nvPr/>
        </p:nvGrpSpPr>
        <p:grpSpPr>
          <a:xfrm rot="4147203">
            <a:off x="10242244" y="1228849"/>
            <a:ext cx="400037" cy="781025"/>
            <a:chOff x="7383829" y="788231"/>
            <a:chExt cx="400050" cy="781049"/>
          </a:xfrm>
        </p:grpSpPr>
        <p:sp>
          <p:nvSpPr>
            <p:cNvPr id="73" name="Google Shape;73;p2"/>
            <p:cNvSpPr/>
            <p:nvPr/>
          </p:nvSpPr>
          <p:spPr>
            <a:xfrm>
              <a:off x="7383829" y="788231"/>
              <a:ext cx="400050" cy="781049"/>
            </a:xfrm>
            <a:custGeom>
              <a:avLst/>
              <a:gdLst/>
              <a:ahLst/>
              <a:cxnLst/>
              <a:rect l="l" t="t" r="r" b="b"/>
              <a:pathLst>
                <a:path w="400050" h="781049" extrusionOk="0">
                  <a:moveTo>
                    <a:pt x="200025" y="781050"/>
                  </a:moveTo>
                  <a:lnTo>
                    <a:pt x="200025" y="781050"/>
                  </a:lnTo>
                  <a:cubicBezTo>
                    <a:pt x="90011" y="781050"/>
                    <a:pt x="0" y="691039"/>
                    <a:pt x="0" y="581025"/>
                  </a:cubicBezTo>
                  <a:lnTo>
                    <a:pt x="0" y="390525"/>
                  </a:lnTo>
                  <a:lnTo>
                    <a:pt x="0" y="200025"/>
                  </a:lnTo>
                  <a:cubicBezTo>
                    <a:pt x="0" y="90011"/>
                    <a:pt x="90011" y="0"/>
                    <a:pt x="200025" y="0"/>
                  </a:cubicBezTo>
                  <a:lnTo>
                    <a:pt x="200025" y="0"/>
                  </a:lnTo>
                  <a:cubicBezTo>
                    <a:pt x="310039" y="0"/>
                    <a:pt x="400050" y="90011"/>
                    <a:pt x="400050" y="200025"/>
                  </a:cubicBezTo>
                  <a:lnTo>
                    <a:pt x="400050" y="390525"/>
                  </a:lnTo>
                  <a:lnTo>
                    <a:pt x="400050" y="581025"/>
                  </a:lnTo>
                  <a:cubicBezTo>
                    <a:pt x="400050" y="691039"/>
                    <a:pt x="310039" y="781050"/>
                    <a:pt x="200025" y="78105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7389120" y="1195531"/>
              <a:ext cx="381000" cy="28575"/>
            </a:xfrm>
            <a:custGeom>
              <a:avLst/>
              <a:gdLst/>
              <a:ahLst/>
              <a:cxnLst/>
              <a:rect l="l" t="t" r="r" b="b"/>
              <a:pathLst>
                <a:path w="381000" h="28575" extrusionOk="0">
                  <a:moveTo>
                    <a:pt x="366713" y="28575"/>
                  </a:moveTo>
                  <a:lnTo>
                    <a:pt x="14288" y="28575"/>
                  </a:lnTo>
                  <a:cubicBezTo>
                    <a:pt x="6382" y="28575"/>
                    <a:pt x="0" y="22193"/>
                    <a:pt x="0" y="14288"/>
                  </a:cubicBezTo>
                  <a:cubicBezTo>
                    <a:pt x="0" y="6382"/>
                    <a:pt x="6382" y="0"/>
                    <a:pt x="14288" y="0"/>
                  </a:cubicBezTo>
                  <a:lnTo>
                    <a:pt x="366713" y="0"/>
                  </a:lnTo>
                  <a:cubicBezTo>
                    <a:pt x="374618" y="0"/>
                    <a:pt x="381000" y="6382"/>
                    <a:pt x="381000" y="14288"/>
                  </a:cubicBezTo>
                  <a:cubicBezTo>
                    <a:pt x="381000" y="22193"/>
                    <a:pt x="374523" y="28575"/>
                    <a:pt x="366713" y="2857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5" name="Google Shape;75;p2"/>
            <p:cNvGrpSpPr/>
            <p:nvPr/>
          </p:nvGrpSpPr>
          <p:grpSpPr>
            <a:xfrm>
              <a:off x="7393354" y="1174364"/>
              <a:ext cx="381000" cy="28575"/>
              <a:chOff x="6715124" y="3400425"/>
              <a:chExt cx="381000" cy="28575"/>
            </a:xfrm>
          </p:grpSpPr>
          <p:sp>
            <p:nvSpPr>
              <p:cNvPr id="76" name="Google Shape;76;p2"/>
              <p:cNvSpPr/>
              <p:nvPr/>
            </p:nvSpPr>
            <p:spPr>
              <a:xfrm>
                <a:off x="6729412" y="3414712"/>
                <a:ext cx="352425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352425" h="9525" extrusionOk="0">
                    <a:moveTo>
                      <a:pt x="0" y="0"/>
                    </a:moveTo>
                    <a:lnTo>
                      <a:pt x="352425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2"/>
              <p:cNvSpPr/>
              <p:nvPr/>
            </p:nvSpPr>
            <p:spPr>
              <a:xfrm>
                <a:off x="6715124" y="3400425"/>
                <a:ext cx="38100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81000" h="28575" extrusionOk="0">
                    <a:moveTo>
                      <a:pt x="366713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366713" y="0"/>
                    </a:lnTo>
                    <a:cubicBezTo>
                      <a:pt x="374618" y="0"/>
                      <a:pt x="381000" y="6382"/>
                      <a:pt x="381000" y="14288"/>
                    </a:cubicBezTo>
                    <a:cubicBezTo>
                      <a:pt x="381000" y="22193"/>
                      <a:pt x="374523" y="28575"/>
                      <a:pt x="366713" y="28575"/>
                    </a:cubicBez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8" name="Google Shape;78;p2"/>
          <p:cNvGrpSpPr/>
          <p:nvPr/>
        </p:nvGrpSpPr>
        <p:grpSpPr>
          <a:xfrm>
            <a:off x="9370411" y="871232"/>
            <a:ext cx="702651" cy="707236"/>
            <a:chOff x="5710422" y="3038487"/>
            <a:chExt cx="770958" cy="775989"/>
          </a:xfrm>
        </p:grpSpPr>
        <p:sp>
          <p:nvSpPr>
            <p:cNvPr id="79" name="Google Shape;79;p2"/>
            <p:cNvSpPr/>
            <p:nvPr/>
          </p:nvSpPr>
          <p:spPr>
            <a:xfrm>
              <a:off x="6131731" y="3038487"/>
              <a:ext cx="345446" cy="345446"/>
            </a:xfrm>
            <a:custGeom>
              <a:avLst/>
              <a:gdLst/>
              <a:ahLst/>
              <a:cxnLst/>
              <a:rect l="l" t="t" r="r" b="b"/>
              <a:pathLst>
                <a:path w="345446" h="345446" extrusionOk="0">
                  <a:moveTo>
                    <a:pt x="342792" y="142767"/>
                  </a:moveTo>
                  <a:cubicBezTo>
                    <a:pt x="359365" y="236683"/>
                    <a:pt x="296596" y="326218"/>
                    <a:pt x="202679" y="342792"/>
                  </a:cubicBezTo>
                  <a:cubicBezTo>
                    <a:pt x="108763" y="359365"/>
                    <a:pt x="19228" y="296596"/>
                    <a:pt x="2654" y="202679"/>
                  </a:cubicBezTo>
                  <a:cubicBezTo>
                    <a:pt x="-13919" y="108763"/>
                    <a:pt x="48850" y="19228"/>
                    <a:pt x="142767" y="2654"/>
                  </a:cubicBezTo>
                  <a:cubicBezTo>
                    <a:pt x="236683" y="-13919"/>
                    <a:pt x="326314" y="48850"/>
                    <a:pt x="342792" y="142767"/>
                  </a:cubicBezTo>
                  <a:lnTo>
                    <a:pt x="342792" y="14276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5710422" y="3152321"/>
              <a:ext cx="345358" cy="345330"/>
            </a:xfrm>
            <a:custGeom>
              <a:avLst/>
              <a:gdLst/>
              <a:ahLst/>
              <a:cxnLst/>
              <a:rect l="l" t="t" r="r" b="b"/>
              <a:pathLst>
                <a:path w="345358" h="345330" extrusionOk="0">
                  <a:moveTo>
                    <a:pt x="314901" y="270487"/>
                  </a:moveTo>
                  <a:cubicBezTo>
                    <a:pt x="260895" y="349068"/>
                    <a:pt x="153357" y="368976"/>
                    <a:pt x="74776" y="314874"/>
                  </a:cubicBezTo>
                  <a:cubicBezTo>
                    <a:pt x="-3710" y="260867"/>
                    <a:pt x="-23617" y="153425"/>
                    <a:pt x="30390" y="74843"/>
                  </a:cubicBezTo>
                  <a:cubicBezTo>
                    <a:pt x="84396" y="-3738"/>
                    <a:pt x="191934" y="-23645"/>
                    <a:pt x="270515" y="30457"/>
                  </a:cubicBezTo>
                  <a:cubicBezTo>
                    <a:pt x="349096" y="84464"/>
                    <a:pt x="369003" y="191906"/>
                    <a:pt x="314901" y="270487"/>
                  </a:cubicBezTo>
                  <a:lnTo>
                    <a:pt x="314901" y="27048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5738621" y="3218021"/>
              <a:ext cx="296037" cy="212407"/>
            </a:xfrm>
            <a:custGeom>
              <a:avLst/>
              <a:gdLst/>
              <a:ahLst/>
              <a:cxnLst/>
              <a:rect l="l" t="t" r="r" b="b"/>
              <a:pathLst>
                <a:path w="296037" h="212407" extrusionOk="0">
                  <a:moveTo>
                    <a:pt x="11525" y="0"/>
                  </a:moveTo>
                  <a:lnTo>
                    <a:pt x="296037" y="195643"/>
                  </a:lnTo>
                  <a:lnTo>
                    <a:pt x="284512" y="212408"/>
                  </a:lnTo>
                  <a:lnTo>
                    <a:pt x="0" y="16669"/>
                  </a:lnTo>
                  <a:lnTo>
                    <a:pt x="11525" y="0"/>
                  </a:lnTo>
                  <a:close/>
                </a:path>
              </a:pathLst>
            </a:custGeom>
            <a:solidFill>
              <a:srgbClr val="808080">
                <a:alpha val="40000"/>
              </a:srgb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5727953" y="3233546"/>
              <a:ext cx="296036" cy="212407"/>
            </a:xfrm>
            <a:custGeom>
              <a:avLst/>
              <a:gdLst/>
              <a:ahLst/>
              <a:cxnLst/>
              <a:rect l="l" t="t" r="r" b="b"/>
              <a:pathLst>
                <a:path w="296036" h="212407" extrusionOk="0">
                  <a:moveTo>
                    <a:pt x="11525" y="0"/>
                  </a:moveTo>
                  <a:lnTo>
                    <a:pt x="296037" y="195644"/>
                  </a:lnTo>
                  <a:lnTo>
                    <a:pt x="284512" y="212408"/>
                  </a:lnTo>
                  <a:lnTo>
                    <a:pt x="0" y="16669"/>
                  </a:lnTo>
                  <a:lnTo>
                    <a:pt x="115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6134480" y="3162585"/>
              <a:ext cx="343662" cy="79914"/>
            </a:xfrm>
            <a:custGeom>
              <a:avLst/>
              <a:gdLst/>
              <a:ahLst/>
              <a:cxnLst/>
              <a:rect l="l" t="t" r="r" b="b"/>
              <a:pathLst>
                <a:path w="343662" h="79914" extrusionOk="0">
                  <a:moveTo>
                    <a:pt x="0" y="59912"/>
                  </a:moveTo>
                  <a:lnTo>
                    <a:pt x="340138" y="0"/>
                  </a:lnTo>
                  <a:lnTo>
                    <a:pt x="343662" y="20002"/>
                  </a:lnTo>
                  <a:lnTo>
                    <a:pt x="3524" y="79915"/>
                  </a:lnTo>
                  <a:lnTo>
                    <a:pt x="0" y="59912"/>
                  </a:lnTo>
                  <a:close/>
                </a:path>
              </a:pathLst>
            </a:custGeom>
            <a:solidFill>
              <a:srgbClr val="808080">
                <a:alpha val="40000"/>
              </a:srgb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6137814" y="3181159"/>
              <a:ext cx="343566" cy="79914"/>
            </a:xfrm>
            <a:custGeom>
              <a:avLst/>
              <a:gdLst/>
              <a:ahLst/>
              <a:cxnLst/>
              <a:rect l="l" t="t" r="r" b="b"/>
              <a:pathLst>
                <a:path w="343566" h="79914" extrusionOk="0">
                  <a:moveTo>
                    <a:pt x="0" y="59912"/>
                  </a:moveTo>
                  <a:lnTo>
                    <a:pt x="340042" y="0"/>
                  </a:lnTo>
                  <a:lnTo>
                    <a:pt x="343567" y="20003"/>
                  </a:lnTo>
                  <a:lnTo>
                    <a:pt x="3524" y="79915"/>
                  </a:lnTo>
                  <a:lnTo>
                    <a:pt x="0" y="599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6076473" y="3469290"/>
              <a:ext cx="346328" cy="345186"/>
            </a:xfrm>
            <a:custGeom>
              <a:avLst/>
              <a:gdLst/>
              <a:ahLst/>
              <a:cxnLst/>
              <a:rect l="l" t="t" r="r" b="b"/>
              <a:pathLst>
                <a:path w="346328" h="345186" extrusionOk="0">
                  <a:moveTo>
                    <a:pt x="173165" y="345186"/>
                  </a:moveTo>
                  <a:cubicBezTo>
                    <a:pt x="77533" y="345186"/>
                    <a:pt x="0" y="267938"/>
                    <a:pt x="0" y="172593"/>
                  </a:cubicBezTo>
                  <a:cubicBezTo>
                    <a:pt x="0" y="77248"/>
                    <a:pt x="77533" y="0"/>
                    <a:pt x="173165" y="0"/>
                  </a:cubicBezTo>
                  <a:cubicBezTo>
                    <a:pt x="268795" y="0"/>
                    <a:pt x="346329" y="77248"/>
                    <a:pt x="346329" y="172593"/>
                  </a:cubicBezTo>
                  <a:cubicBezTo>
                    <a:pt x="346329" y="267938"/>
                    <a:pt x="268795" y="345186"/>
                    <a:pt x="173165" y="345186"/>
                  </a:cubicBezTo>
                  <a:lnTo>
                    <a:pt x="173165" y="345186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6247542" y="3469290"/>
              <a:ext cx="20573" cy="345186"/>
            </a:xfrm>
            <a:custGeom>
              <a:avLst/>
              <a:gdLst/>
              <a:ahLst/>
              <a:cxnLst/>
              <a:rect l="l" t="t" r="r" b="b"/>
              <a:pathLst>
                <a:path w="20573" h="345186" extrusionOk="0">
                  <a:moveTo>
                    <a:pt x="20574" y="0"/>
                  </a:moveTo>
                  <a:lnTo>
                    <a:pt x="20574" y="345186"/>
                  </a:lnTo>
                  <a:lnTo>
                    <a:pt x="0" y="345186"/>
                  </a:lnTo>
                  <a:lnTo>
                    <a:pt x="0" y="0"/>
                  </a:lnTo>
                  <a:lnTo>
                    <a:pt x="20574" y="0"/>
                  </a:lnTo>
                  <a:close/>
                </a:path>
              </a:pathLst>
            </a:custGeom>
            <a:solidFill>
              <a:srgbClr val="808080">
                <a:alpha val="40000"/>
              </a:srgb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6229254" y="3469290"/>
              <a:ext cx="20573" cy="345186"/>
            </a:xfrm>
            <a:custGeom>
              <a:avLst/>
              <a:gdLst/>
              <a:ahLst/>
              <a:cxnLst/>
              <a:rect l="l" t="t" r="r" b="b"/>
              <a:pathLst>
                <a:path w="20573" h="345186" extrusionOk="0">
                  <a:moveTo>
                    <a:pt x="20574" y="0"/>
                  </a:moveTo>
                  <a:lnTo>
                    <a:pt x="20574" y="345186"/>
                  </a:lnTo>
                  <a:lnTo>
                    <a:pt x="0" y="345186"/>
                  </a:lnTo>
                  <a:lnTo>
                    <a:pt x="0" y="0"/>
                  </a:lnTo>
                  <a:lnTo>
                    <a:pt x="205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2 Intro">
  <p:cSld name="CUSTOM_1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"/>
          <p:cNvSpPr txBox="1">
            <a:spLocks noGrp="1"/>
          </p:cNvSpPr>
          <p:nvPr>
            <p:ph type="title"/>
          </p:nvPr>
        </p:nvSpPr>
        <p:spPr>
          <a:xfrm>
            <a:off x="828161" y="2541507"/>
            <a:ext cx="10463647" cy="13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ldrich"/>
              <a:buNone/>
              <a:defRPr sz="70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90" name="Google Shape;90;p3"/>
          <p:cNvSpPr txBox="1">
            <a:spLocks noGrp="1"/>
          </p:cNvSpPr>
          <p:nvPr>
            <p:ph type="body" idx="1"/>
          </p:nvPr>
        </p:nvSpPr>
        <p:spPr>
          <a:xfrm>
            <a:off x="828136" y="3945807"/>
            <a:ext cx="10463647" cy="22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r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r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91" name="Google Shape;91;p3"/>
          <p:cNvSpPr/>
          <p:nvPr/>
        </p:nvSpPr>
        <p:spPr>
          <a:xfrm>
            <a:off x="8666154" y="4970909"/>
            <a:ext cx="3532779" cy="1883269"/>
          </a:xfrm>
          <a:custGeom>
            <a:avLst/>
            <a:gdLst/>
            <a:ahLst/>
            <a:cxnLst/>
            <a:rect l="l" t="t" r="r" b="b"/>
            <a:pathLst>
              <a:path w="12181997" h="3604342" extrusionOk="0">
                <a:moveTo>
                  <a:pt x="18529" y="3604343"/>
                </a:moveTo>
                <a:cubicBezTo>
                  <a:pt x="-36059" y="3604343"/>
                  <a:pt x="33555" y="3439247"/>
                  <a:pt x="180201" y="3214427"/>
                </a:cubicBezTo>
                <a:cubicBezTo>
                  <a:pt x="947099" y="2038879"/>
                  <a:pt x="2177331" y="1607214"/>
                  <a:pt x="2177331" y="1607214"/>
                </a:cubicBezTo>
                <a:cubicBezTo>
                  <a:pt x="3737469" y="1059810"/>
                  <a:pt x="4203181" y="1996368"/>
                  <a:pt x="6038448" y="1569173"/>
                </a:cubicBezTo>
                <a:cubicBezTo>
                  <a:pt x="7291504" y="1277497"/>
                  <a:pt x="7133065" y="840126"/>
                  <a:pt x="8197250" y="732281"/>
                </a:cubicBezTo>
                <a:cubicBezTo>
                  <a:pt x="9586206" y="591531"/>
                  <a:pt x="10401224" y="1281301"/>
                  <a:pt x="11364126" y="789342"/>
                </a:cubicBezTo>
                <a:cubicBezTo>
                  <a:pt x="11790181" y="571654"/>
                  <a:pt x="12044958" y="224820"/>
                  <a:pt x="12181998" y="0"/>
                </a:cubicBezTo>
                <a:cubicBezTo>
                  <a:pt x="12181998" y="1201416"/>
                  <a:pt x="12181998" y="2402927"/>
                  <a:pt x="12181998" y="3604343"/>
                </a:cubicBezTo>
                <a:cubicBezTo>
                  <a:pt x="10213399" y="3604343"/>
                  <a:pt x="2938142" y="3604343"/>
                  <a:pt x="18529" y="36043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3"/>
          <p:cNvSpPr/>
          <p:nvPr/>
        </p:nvSpPr>
        <p:spPr>
          <a:xfrm>
            <a:off x="4762" y="4762"/>
            <a:ext cx="3145407" cy="3038475"/>
          </a:xfrm>
          <a:custGeom>
            <a:avLst/>
            <a:gdLst/>
            <a:ahLst/>
            <a:cxnLst/>
            <a:rect l="l" t="t" r="r" b="b"/>
            <a:pathLst>
              <a:path w="3145407" h="3038475" extrusionOk="0">
                <a:moveTo>
                  <a:pt x="0" y="0"/>
                </a:moveTo>
                <a:cubicBezTo>
                  <a:pt x="1038225" y="0"/>
                  <a:pt x="2076450" y="0"/>
                  <a:pt x="3114675" y="0"/>
                </a:cubicBezTo>
                <a:cubicBezTo>
                  <a:pt x="3166301" y="309086"/>
                  <a:pt x="3176492" y="690182"/>
                  <a:pt x="2952750" y="904875"/>
                </a:cubicBezTo>
                <a:cubicBezTo>
                  <a:pt x="2593277" y="1249871"/>
                  <a:pt x="2015014" y="795719"/>
                  <a:pt x="1485900" y="1133475"/>
                </a:cubicBezTo>
                <a:cubicBezTo>
                  <a:pt x="1077278" y="1394270"/>
                  <a:pt x="1209866" y="1800511"/>
                  <a:pt x="666750" y="2447925"/>
                </a:cubicBezTo>
                <a:cubicBezTo>
                  <a:pt x="425006" y="2736152"/>
                  <a:pt x="172593" y="2925128"/>
                  <a:pt x="0" y="3038475"/>
                </a:cubicBezTo>
                <a:cubicBezTo>
                  <a:pt x="0" y="2025682"/>
                  <a:pt x="0" y="1012793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 Talking Points">
  <p:cSld name="CUSTOM_2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"/>
          <p:cNvSpPr txBox="1">
            <a:spLocks noGrp="1"/>
          </p:cNvSpPr>
          <p:nvPr>
            <p:ph type="title"/>
          </p:nvPr>
        </p:nvSpPr>
        <p:spPr>
          <a:xfrm>
            <a:off x="720400" y="669575"/>
            <a:ext cx="110559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95" name="Google Shape;95;p4"/>
          <p:cNvSpPr txBox="1">
            <a:spLocks noGrp="1"/>
          </p:cNvSpPr>
          <p:nvPr>
            <p:ph type="body" idx="1"/>
          </p:nvPr>
        </p:nvSpPr>
        <p:spPr>
          <a:xfrm>
            <a:off x="2469738" y="2815270"/>
            <a:ext cx="3294600" cy="132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96" name="Google Shape;96;p4"/>
          <p:cNvSpPr txBox="1">
            <a:spLocks noGrp="1"/>
          </p:cNvSpPr>
          <p:nvPr>
            <p:ph type="body" idx="2"/>
          </p:nvPr>
        </p:nvSpPr>
        <p:spPr>
          <a:xfrm>
            <a:off x="6427663" y="2815270"/>
            <a:ext cx="3294600" cy="132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4"/>
          <p:cNvSpPr txBox="1">
            <a:spLocks noGrp="1"/>
          </p:cNvSpPr>
          <p:nvPr>
            <p:ph type="body" idx="3"/>
          </p:nvPr>
        </p:nvSpPr>
        <p:spPr>
          <a:xfrm>
            <a:off x="2469738" y="4856329"/>
            <a:ext cx="3294600" cy="132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4"/>
          <p:cNvSpPr txBox="1">
            <a:spLocks noGrp="1"/>
          </p:cNvSpPr>
          <p:nvPr>
            <p:ph type="body" idx="4"/>
          </p:nvPr>
        </p:nvSpPr>
        <p:spPr>
          <a:xfrm>
            <a:off x="6427663" y="4856329"/>
            <a:ext cx="3294600" cy="132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99" name="Google Shape;99;p4"/>
          <p:cNvSpPr txBox="1">
            <a:spLocks noGrp="1"/>
          </p:cNvSpPr>
          <p:nvPr>
            <p:ph type="title" idx="5"/>
          </p:nvPr>
        </p:nvSpPr>
        <p:spPr>
          <a:xfrm>
            <a:off x="2469738" y="2119500"/>
            <a:ext cx="3294600" cy="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drich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00" name="Google Shape;100;p4"/>
          <p:cNvSpPr txBox="1">
            <a:spLocks noGrp="1"/>
          </p:cNvSpPr>
          <p:nvPr>
            <p:ph type="title" idx="6"/>
          </p:nvPr>
        </p:nvSpPr>
        <p:spPr>
          <a:xfrm>
            <a:off x="6427663" y="2119500"/>
            <a:ext cx="3294600" cy="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drich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01" name="Google Shape;101;p4"/>
          <p:cNvSpPr txBox="1">
            <a:spLocks noGrp="1"/>
          </p:cNvSpPr>
          <p:nvPr>
            <p:ph type="title" idx="7"/>
          </p:nvPr>
        </p:nvSpPr>
        <p:spPr>
          <a:xfrm>
            <a:off x="2469738" y="4160559"/>
            <a:ext cx="3294600" cy="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drich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02" name="Google Shape;102;p4"/>
          <p:cNvSpPr txBox="1">
            <a:spLocks noGrp="1"/>
          </p:cNvSpPr>
          <p:nvPr>
            <p:ph type="title" idx="8"/>
          </p:nvPr>
        </p:nvSpPr>
        <p:spPr>
          <a:xfrm>
            <a:off x="6427663" y="4160559"/>
            <a:ext cx="3294600" cy="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drich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03" name="Google Shape;103;p4"/>
          <p:cNvSpPr/>
          <p:nvPr/>
        </p:nvSpPr>
        <p:spPr>
          <a:xfrm>
            <a:off x="4762" y="4762"/>
            <a:ext cx="3145407" cy="3038475"/>
          </a:xfrm>
          <a:custGeom>
            <a:avLst/>
            <a:gdLst/>
            <a:ahLst/>
            <a:cxnLst/>
            <a:rect l="l" t="t" r="r" b="b"/>
            <a:pathLst>
              <a:path w="3145407" h="3038475" extrusionOk="0">
                <a:moveTo>
                  <a:pt x="0" y="0"/>
                </a:moveTo>
                <a:cubicBezTo>
                  <a:pt x="1038225" y="0"/>
                  <a:pt x="2076450" y="0"/>
                  <a:pt x="3114675" y="0"/>
                </a:cubicBezTo>
                <a:cubicBezTo>
                  <a:pt x="3166301" y="309086"/>
                  <a:pt x="3176492" y="690182"/>
                  <a:pt x="2952750" y="904875"/>
                </a:cubicBezTo>
                <a:cubicBezTo>
                  <a:pt x="2593277" y="1249871"/>
                  <a:pt x="2015014" y="795719"/>
                  <a:pt x="1485900" y="1133475"/>
                </a:cubicBezTo>
                <a:cubicBezTo>
                  <a:pt x="1077278" y="1394270"/>
                  <a:pt x="1209866" y="1800511"/>
                  <a:pt x="666750" y="2447925"/>
                </a:cubicBezTo>
                <a:cubicBezTo>
                  <a:pt x="425006" y="2736152"/>
                  <a:pt x="172593" y="2925128"/>
                  <a:pt x="0" y="3038475"/>
                </a:cubicBezTo>
                <a:cubicBezTo>
                  <a:pt x="0" y="2025682"/>
                  <a:pt x="0" y="1012793"/>
                  <a:pt x="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4"/>
          <p:cNvSpPr/>
          <p:nvPr/>
        </p:nvSpPr>
        <p:spPr>
          <a:xfrm>
            <a:off x="8666154" y="4970909"/>
            <a:ext cx="3532779" cy="1883269"/>
          </a:xfrm>
          <a:custGeom>
            <a:avLst/>
            <a:gdLst/>
            <a:ahLst/>
            <a:cxnLst/>
            <a:rect l="l" t="t" r="r" b="b"/>
            <a:pathLst>
              <a:path w="12181997" h="3604342" extrusionOk="0">
                <a:moveTo>
                  <a:pt x="18529" y="3604343"/>
                </a:moveTo>
                <a:cubicBezTo>
                  <a:pt x="-36059" y="3604343"/>
                  <a:pt x="33555" y="3439247"/>
                  <a:pt x="180201" y="3214427"/>
                </a:cubicBezTo>
                <a:cubicBezTo>
                  <a:pt x="947099" y="2038879"/>
                  <a:pt x="2177331" y="1607214"/>
                  <a:pt x="2177331" y="1607214"/>
                </a:cubicBezTo>
                <a:cubicBezTo>
                  <a:pt x="3737469" y="1059810"/>
                  <a:pt x="4203181" y="1996368"/>
                  <a:pt x="6038448" y="1569173"/>
                </a:cubicBezTo>
                <a:cubicBezTo>
                  <a:pt x="7291504" y="1277497"/>
                  <a:pt x="7133065" y="840126"/>
                  <a:pt x="8197250" y="732281"/>
                </a:cubicBezTo>
                <a:cubicBezTo>
                  <a:pt x="9586206" y="591531"/>
                  <a:pt x="10401224" y="1281301"/>
                  <a:pt x="11364126" y="789342"/>
                </a:cubicBezTo>
                <a:cubicBezTo>
                  <a:pt x="11790181" y="571654"/>
                  <a:pt x="12044958" y="224820"/>
                  <a:pt x="12181998" y="0"/>
                </a:cubicBezTo>
                <a:cubicBezTo>
                  <a:pt x="12181998" y="1201416"/>
                  <a:pt x="12181998" y="2402927"/>
                  <a:pt x="12181998" y="3604343"/>
                </a:cubicBezTo>
                <a:cubicBezTo>
                  <a:pt x="10213399" y="3604343"/>
                  <a:pt x="2938142" y="3604343"/>
                  <a:pt x="18529" y="360434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5 One column">
  <p:cSld name="CUSTOM_5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 txBox="1">
            <a:spLocks noGrp="1"/>
          </p:cNvSpPr>
          <p:nvPr>
            <p:ph type="subTitle" idx="1"/>
          </p:nvPr>
        </p:nvSpPr>
        <p:spPr>
          <a:xfrm>
            <a:off x="753675" y="2024175"/>
            <a:ext cx="7867800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1pPr>
            <a:lvl2pPr lvl="1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112" name="Google Shape;112;p6"/>
          <p:cNvSpPr txBox="1">
            <a:spLocks noGrp="1"/>
          </p:cNvSpPr>
          <p:nvPr>
            <p:ph type="title"/>
          </p:nvPr>
        </p:nvSpPr>
        <p:spPr>
          <a:xfrm>
            <a:off x="720400" y="593375"/>
            <a:ext cx="49074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13" name="Google Shape;113;p6"/>
          <p:cNvSpPr txBox="1">
            <a:spLocks noGrp="1"/>
          </p:cNvSpPr>
          <p:nvPr>
            <p:ph type="body" idx="2"/>
          </p:nvPr>
        </p:nvSpPr>
        <p:spPr>
          <a:xfrm>
            <a:off x="753678" y="2684350"/>
            <a:ext cx="7867800" cy="34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14" name="Google Shape;114;p6"/>
          <p:cNvSpPr/>
          <p:nvPr/>
        </p:nvSpPr>
        <p:spPr>
          <a:xfrm flipH="1">
            <a:off x="9053526" y="4762"/>
            <a:ext cx="3145407" cy="3038475"/>
          </a:xfrm>
          <a:custGeom>
            <a:avLst/>
            <a:gdLst/>
            <a:ahLst/>
            <a:cxnLst/>
            <a:rect l="l" t="t" r="r" b="b"/>
            <a:pathLst>
              <a:path w="3145407" h="3038475" extrusionOk="0">
                <a:moveTo>
                  <a:pt x="0" y="0"/>
                </a:moveTo>
                <a:cubicBezTo>
                  <a:pt x="1038225" y="0"/>
                  <a:pt x="2076450" y="0"/>
                  <a:pt x="3114675" y="0"/>
                </a:cubicBezTo>
                <a:cubicBezTo>
                  <a:pt x="3166301" y="309086"/>
                  <a:pt x="3176492" y="690182"/>
                  <a:pt x="2952750" y="904875"/>
                </a:cubicBezTo>
                <a:cubicBezTo>
                  <a:pt x="2593277" y="1249871"/>
                  <a:pt x="2015014" y="795719"/>
                  <a:pt x="1485900" y="1133475"/>
                </a:cubicBezTo>
                <a:cubicBezTo>
                  <a:pt x="1077278" y="1394270"/>
                  <a:pt x="1209866" y="1800511"/>
                  <a:pt x="666750" y="2447925"/>
                </a:cubicBezTo>
                <a:cubicBezTo>
                  <a:pt x="425006" y="2736152"/>
                  <a:pt x="172593" y="2925128"/>
                  <a:pt x="0" y="3038475"/>
                </a:cubicBezTo>
                <a:cubicBezTo>
                  <a:pt x="0" y="2025682"/>
                  <a:pt x="0" y="1012793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6"/>
          <p:cNvSpPr/>
          <p:nvPr/>
        </p:nvSpPr>
        <p:spPr>
          <a:xfrm flipH="1">
            <a:off x="4762" y="4970909"/>
            <a:ext cx="3532779" cy="1883269"/>
          </a:xfrm>
          <a:custGeom>
            <a:avLst/>
            <a:gdLst/>
            <a:ahLst/>
            <a:cxnLst/>
            <a:rect l="l" t="t" r="r" b="b"/>
            <a:pathLst>
              <a:path w="12181997" h="3604342" extrusionOk="0">
                <a:moveTo>
                  <a:pt x="18529" y="3604343"/>
                </a:moveTo>
                <a:cubicBezTo>
                  <a:pt x="-36059" y="3604343"/>
                  <a:pt x="33555" y="3439247"/>
                  <a:pt x="180201" y="3214427"/>
                </a:cubicBezTo>
                <a:cubicBezTo>
                  <a:pt x="947099" y="2038879"/>
                  <a:pt x="2177331" y="1607214"/>
                  <a:pt x="2177331" y="1607214"/>
                </a:cubicBezTo>
                <a:cubicBezTo>
                  <a:pt x="3737469" y="1059810"/>
                  <a:pt x="4203181" y="1996368"/>
                  <a:pt x="6038448" y="1569173"/>
                </a:cubicBezTo>
                <a:cubicBezTo>
                  <a:pt x="7291504" y="1277497"/>
                  <a:pt x="7133065" y="840126"/>
                  <a:pt x="8197250" y="732281"/>
                </a:cubicBezTo>
                <a:cubicBezTo>
                  <a:pt x="9586206" y="591531"/>
                  <a:pt x="10401224" y="1281301"/>
                  <a:pt x="11364126" y="789342"/>
                </a:cubicBezTo>
                <a:cubicBezTo>
                  <a:pt x="11790181" y="571654"/>
                  <a:pt x="12044958" y="224820"/>
                  <a:pt x="12181998" y="0"/>
                </a:cubicBezTo>
                <a:cubicBezTo>
                  <a:pt x="12181998" y="1201416"/>
                  <a:pt x="12181998" y="2402927"/>
                  <a:pt x="12181998" y="3604343"/>
                </a:cubicBezTo>
                <a:cubicBezTo>
                  <a:pt x="10213399" y="3604343"/>
                  <a:pt x="2938142" y="3604343"/>
                  <a:pt x="18529" y="36043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6"/>
          <p:cNvSpPr txBox="1"/>
          <p:nvPr/>
        </p:nvSpPr>
        <p:spPr>
          <a:xfrm rot="5400000">
            <a:off x="-679350" y="619850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400" b="0" i="0" u="none" strike="noStrike" cap="none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6 Two columns">
  <p:cSld name="CUSTOM_4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"/>
          <p:cNvSpPr txBox="1">
            <a:spLocks noGrp="1"/>
          </p:cNvSpPr>
          <p:nvPr>
            <p:ph type="subTitle" idx="1"/>
          </p:nvPr>
        </p:nvSpPr>
        <p:spPr>
          <a:xfrm>
            <a:off x="873360" y="1813775"/>
            <a:ext cx="4961100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1pPr>
            <a:lvl2pPr lvl="1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119" name="Google Shape;119;p7"/>
          <p:cNvSpPr txBox="1">
            <a:spLocks noGrp="1"/>
          </p:cNvSpPr>
          <p:nvPr>
            <p:ph type="subTitle" idx="2"/>
          </p:nvPr>
        </p:nvSpPr>
        <p:spPr>
          <a:xfrm>
            <a:off x="6464155" y="1813775"/>
            <a:ext cx="4960800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1pPr>
            <a:lvl2pPr lvl="1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title"/>
          </p:nvPr>
        </p:nvSpPr>
        <p:spPr>
          <a:xfrm>
            <a:off x="873350" y="836300"/>
            <a:ext cx="105519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21" name="Google Shape;121;p7"/>
          <p:cNvSpPr txBox="1">
            <a:spLocks noGrp="1"/>
          </p:cNvSpPr>
          <p:nvPr>
            <p:ph type="body" idx="3"/>
          </p:nvPr>
        </p:nvSpPr>
        <p:spPr>
          <a:xfrm>
            <a:off x="873350" y="2750800"/>
            <a:ext cx="4960800" cy="31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body" idx="4"/>
          </p:nvPr>
        </p:nvSpPr>
        <p:spPr>
          <a:xfrm>
            <a:off x="6464146" y="2739050"/>
            <a:ext cx="4961100" cy="31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23" name="Google Shape;123;p7"/>
          <p:cNvSpPr/>
          <p:nvPr/>
        </p:nvSpPr>
        <p:spPr>
          <a:xfrm rot="10800000" flipH="1">
            <a:off x="0" y="5202029"/>
            <a:ext cx="2005197" cy="1655969"/>
          </a:xfrm>
          <a:custGeom>
            <a:avLst/>
            <a:gdLst/>
            <a:ahLst/>
            <a:cxnLst/>
            <a:rect l="l" t="t" r="r" b="b"/>
            <a:pathLst>
              <a:path w="3145407" h="3038475" extrusionOk="0">
                <a:moveTo>
                  <a:pt x="0" y="0"/>
                </a:moveTo>
                <a:cubicBezTo>
                  <a:pt x="1038225" y="0"/>
                  <a:pt x="2076450" y="0"/>
                  <a:pt x="3114675" y="0"/>
                </a:cubicBezTo>
                <a:cubicBezTo>
                  <a:pt x="3166301" y="309086"/>
                  <a:pt x="3176492" y="690182"/>
                  <a:pt x="2952750" y="904875"/>
                </a:cubicBezTo>
                <a:cubicBezTo>
                  <a:pt x="2593277" y="1249871"/>
                  <a:pt x="2015014" y="795719"/>
                  <a:pt x="1485900" y="1133475"/>
                </a:cubicBezTo>
                <a:cubicBezTo>
                  <a:pt x="1077278" y="1394270"/>
                  <a:pt x="1209866" y="1800511"/>
                  <a:pt x="666750" y="2447925"/>
                </a:cubicBezTo>
                <a:cubicBezTo>
                  <a:pt x="425006" y="2736152"/>
                  <a:pt x="172593" y="2925128"/>
                  <a:pt x="0" y="3038475"/>
                </a:cubicBezTo>
                <a:cubicBezTo>
                  <a:pt x="0" y="2025682"/>
                  <a:pt x="0" y="1012793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7"/>
          <p:cNvSpPr txBox="1"/>
          <p:nvPr/>
        </p:nvSpPr>
        <p:spPr>
          <a:xfrm rot="5400000">
            <a:off x="-679350" y="619850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400" b="0" i="0" u="none" strike="noStrike" cap="none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1 Background image">
  <p:cSld name="CUSTOM_10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2"/>
          <p:cNvSpPr txBox="1">
            <a:spLocks noGrp="1"/>
          </p:cNvSpPr>
          <p:nvPr>
            <p:ph type="title"/>
          </p:nvPr>
        </p:nvSpPr>
        <p:spPr>
          <a:xfrm>
            <a:off x="7223375" y="2088000"/>
            <a:ext cx="4458300" cy="23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0"/>
              <a:buNone/>
              <a:defRPr sz="150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0"/>
              <a:buNone/>
              <a:defRPr sz="150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0"/>
              <a:buNone/>
              <a:defRPr sz="150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0"/>
              <a:buNone/>
              <a:defRPr sz="150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0"/>
              <a:buNone/>
              <a:defRPr sz="150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0"/>
              <a:buNone/>
              <a:defRPr sz="150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0"/>
              <a:buNone/>
              <a:defRPr sz="150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0"/>
              <a:buNone/>
              <a:defRPr sz="15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2 Percentages">
  <p:cSld name="CUSTOM_11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3"/>
          <p:cNvSpPr txBox="1">
            <a:spLocks noGrp="1"/>
          </p:cNvSpPr>
          <p:nvPr>
            <p:ph type="title"/>
          </p:nvPr>
        </p:nvSpPr>
        <p:spPr>
          <a:xfrm>
            <a:off x="715025" y="3063950"/>
            <a:ext cx="2948400" cy="11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endParaRPr/>
          </a:p>
        </p:txBody>
      </p:sp>
      <p:sp>
        <p:nvSpPr>
          <p:cNvPr id="148" name="Google Shape;148;p13"/>
          <p:cNvSpPr txBox="1">
            <a:spLocks noGrp="1"/>
          </p:cNvSpPr>
          <p:nvPr>
            <p:ph type="title" idx="2"/>
          </p:nvPr>
        </p:nvSpPr>
        <p:spPr>
          <a:xfrm>
            <a:off x="715025" y="898175"/>
            <a:ext cx="107148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9pPr>
          </a:lstStyle>
          <a:p>
            <a:endParaRPr/>
          </a:p>
        </p:txBody>
      </p:sp>
      <p:sp>
        <p:nvSpPr>
          <p:cNvPr id="149" name="Google Shape;149;p13"/>
          <p:cNvSpPr txBox="1">
            <a:spLocks noGrp="1"/>
          </p:cNvSpPr>
          <p:nvPr>
            <p:ph type="title" idx="3"/>
          </p:nvPr>
        </p:nvSpPr>
        <p:spPr>
          <a:xfrm>
            <a:off x="4516336" y="3063950"/>
            <a:ext cx="2948400" cy="11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endParaRPr/>
          </a:p>
        </p:txBody>
      </p:sp>
      <p:sp>
        <p:nvSpPr>
          <p:cNvPr id="150" name="Google Shape;150;p13"/>
          <p:cNvSpPr txBox="1">
            <a:spLocks noGrp="1"/>
          </p:cNvSpPr>
          <p:nvPr>
            <p:ph type="title" idx="4"/>
          </p:nvPr>
        </p:nvSpPr>
        <p:spPr>
          <a:xfrm>
            <a:off x="8481454" y="3063950"/>
            <a:ext cx="2948400" cy="11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endParaRPr/>
          </a:p>
        </p:txBody>
      </p:sp>
      <p:sp>
        <p:nvSpPr>
          <p:cNvPr id="151" name="Google Shape;151;p13"/>
          <p:cNvSpPr txBox="1">
            <a:spLocks noGrp="1"/>
          </p:cNvSpPr>
          <p:nvPr>
            <p:ph type="body" idx="1"/>
          </p:nvPr>
        </p:nvSpPr>
        <p:spPr>
          <a:xfrm>
            <a:off x="8481421" y="4252550"/>
            <a:ext cx="2948400" cy="9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1pPr>
            <a:lvl2pPr marL="914400" lvl="1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2pPr>
            <a:lvl3pPr marL="1371600" lvl="2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sp>
        <p:nvSpPr>
          <p:cNvPr id="152" name="Google Shape;152;p13"/>
          <p:cNvSpPr txBox="1">
            <a:spLocks noGrp="1"/>
          </p:cNvSpPr>
          <p:nvPr>
            <p:ph type="body" idx="5"/>
          </p:nvPr>
        </p:nvSpPr>
        <p:spPr>
          <a:xfrm>
            <a:off x="4516345" y="4294375"/>
            <a:ext cx="2948400" cy="9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1pPr>
            <a:lvl2pPr marL="914400" lvl="1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2pPr>
            <a:lvl3pPr marL="1371600" lvl="2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sp>
        <p:nvSpPr>
          <p:cNvPr id="153" name="Google Shape;153;p13"/>
          <p:cNvSpPr txBox="1">
            <a:spLocks noGrp="1"/>
          </p:cNvSpPr>
          <p:nvPr>
            <p:ph type="body" idx="6"/>
          </p:nvPr>
        </p:nvSpPr>
        <p:spPr>
          <a:xfrm>
            <a:off x="715025" y="4294375"/>
            <a:ext cx="2948400" cy="9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1pPr>
            <a:lvl2pPr marL="914400" lvl="1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2pPr>
            <a:lvl3pPr marL="1371600" lvl="2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8 Custom Layout 1">
  <p:cSld name="CUSTOM_17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0"/>
          <p:cNvSpPr txBox="1">
            <a:spLocks noGrp="1"/>
          </p:cNvSpPr>
          <p:nvPr>
            <p:ph type="subTitle" idx="1"/>
          </p:nvPr>
        </p:nvSpPr>
        <p:spPr>
          <a:xfrm>
            <a:off x="6130600" y="2516825"/>
            <a:ext cx="5581500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1pPr>
            <a:lvl2pPr lvl="1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algn="l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208" name="Google Shape;208;p20"/>
          <p:cNvSpPr txBox="1">
            <a:spLocks noGrp="1"/>
          </p:cNvSpPr>
          <p:nvPr>
            <p:ph type="title"/>
          </p:nvPr>
        </p:nvSpPr>
        <p:spPr>
          <a:xfrm>
            <a:off x="6130600" y="1583975"/>
            <a:ext cx="55815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ldrich"/>
              <a:buNone/>
              <a:defRPr sz="7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209" name="Google Shape;209;p20"/>
          <p:cNvSpPr txBox="1">
            <a:spLocks noGrp="1"/>
          </p:cNvSpPr>
          <p:nvPr>
            <p:ph type="body" idx="2"/>
          </p:nvPr>
        </p:nvSpPr>
        <p:spPr>
          <a:xfrm>
            <a:off x="6130650" y="3381625"/>
            <a:ext cx="5581500" cy="13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210" name="Google Shape;210;p20"/>
          <p:cNvSpPr/>
          <p:nvPr/>
        </p:nvSpPr>
        <p:spPr>
          <a:xfrm>
            <a:off x="4762" y="4762"/>
            <a:ext cx="3145407" cy="3038475"/>
          </a:xfrm>
          <a:custGeom>
            <a:avLst/>
            <a:gdLst/>
            <a:ahLst/>
            <a:cxnLst/>
            <a:rect l="l" t="t" r="r" b="b"/>
            <a:pathLst>
              <a:path w="3145407" h="3038475" extrusionOk="0">
                <a:moveTo>
                  <a:pt x="0" y="0"/>
                </a:moveTo>
                <a:cubicBezTo>
                  <a:pt x="1038225" y="0"/>
                  <a:pt x="2076450" y="0"/>
                  <a:pt x="3114675" y="0"/>
                </a:cubicBezTo>
                <a:cubicBezTo>
                  <a:pt x="3166301" y="309086"/>
                  <a:pt x="3176492" y="690182"/>
                  <a:pt x="2952750" y="904875"/>
                </a:cubicBezTo>
                <a:cubicBezTo>
                  <a:pt x="2593277" y="1249871"/>
                  <a:pt x="2015014" y="795719"/>
                  <a:pt x="1485900" y="1133475"/>
                </a:cubicBezTo>
                <a:cubicBezTo>
                  <a:pt x="1077278" y="1394270"/>
                  <a:pt x="1209866" y="1800511"/>
                  <a:pt x="666750" y="2447925"/>
                </a:cubicBezTo>
                <a:cubicBezTo>
                  <a:pt x="425006" y="2736152"/>
                  <a:pt x="172593" y="2925128"/>
                  <a:pt x="0" y="3038475"/>
                </a:cubicBezTo>
                <a:cubicBezTo>
                  <a:pt x="0" y="2025682"/>
                  <a:pt x="0" y="1012793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Unica One"/>
              <a:buNone/>
              <a:defRPr sz="4000" b="1" i="0" u="none" strike="noStrike" cap="none">
                <a:solidFill>
                  <a:schemeClr val="accent5"/>
                </a:solidFill>
                <a:latin typeface="Unica One"/>
                <a:ea typeface="Unica One"/>
                <a:cs typeface="Unica One"/>
                <a:sym typeface="Unic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Unica One"/>
              <a:buNone/>
              <a:defRPr sz="4000" b="1" i="0" u="none" strike="noStrike" cap="none">
                <a:solidFill>
                  <a:schemeClr val="accent5"/>
                </a:solidFill>
                <a:latin typeface="Unica One"/>
                <a:ea typeface="Unica One"/>
                <a:cs typeface="Unica One"/>
                <a:sym typeface="Unica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Unica One"/>
              <a:buNone/>
              <a:defRPr sz="4000" b="1" i="0" u="none" strike="noStrike" cap="none">
                <a:solidFill>
                  <a:schemeClr val="accent5"/>
                </a:solidFill>
                <a:latin typeface="Unica One"/>
                <a:ea typeface="Unica One"/>
                <a:cs typeface="Unica One"/>
                <a:sym typeface="Unica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Unica One"/>
              <a:buNone/>
              <a:defRPr sz="4000" b="1" i="0" u="none" strike="noStrike" cap="none">
                <a:solidFill>
                  <a:schemeClr val="accent5"/>
                </a:solidFill>
                <a:latin typeface="Unica One"/>
                <a:ea typeface="Unica One"/>
                <a:cs typeface="Unica One"/>
                <a:sym typeface="Unica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Unica One"/>
              <a:buNone/>
              <a:defRPr sz="4000" b="1" i="0" u="none" strike="noStrike" cap="none">
                <a:solidFill>
                  <a:schemeClr val="accent5"/>
                </a:solidFill>
                <a:latin typeface="Unica One"/>
                <a:ea typeface="Unica One"/>
                <a:cs typeface="Unica One"/>
                <a:sym typeface="Unica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Unica One"/>
              <a:buNone/>
              <a:defRPr sz="4000" b="1" i="0" u="none" strike="noStrike" cap="none">
                <a:solidFill>
                  <a:schemeClr val="accent5"/>
                </a:solidFill>
                <a:latin typeface="Unica One"/>
                <a:ea typeface="Unica One"/>
                <a:cs typeface="Unica One"/>
                <a:sym typeface="Unica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Unica One"/>
              <a:buNone/>
              <a:defRPr sz="4000" b="1" i="0" u="none" strike="noStrike" cap="none">
                <a:solidFill>
                  <a:schemeClr val="accent5"/>
                </a:solidFill>
                <a:latin typeface="Unica One"/>
                <a:ea typeface="Unica One"/>
                <a:cs typeface="Unica One"/>
                <a:sym typeface="Unica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Unica One"/>
              <a:buNone/>
              <a:defRPr sz="4000" b="1" i="0" u="none" strike="noStrike" cap="none">
                <a:solidFill>
                  <a:schemeClr val="accent5"/>
                </a:solidFill>
                <a:latin typeface="Unica One"/>
                <a:ea typeface="Unica One"/>
                <a:cs typeface="Unica One"/>
                <a:sym typeface="Unica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Unica One"/>
              <a:buNone/>
              <a:defRPr sz="4000" b="1" i="0" u="none" strike="noStrike" cap="none">
                <a:solidFill>
                  <a:schemeClr val="accent5"/>
                </a:solidFill>
                <a:latin typeface="Unica One"/>
                <a:ea typeface="Unica One"/>
                <a:cs typeface="Unica One"/>
                <a:sym typeface="Unic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"/>
              <a:buChar char="●"/>
              <a:defRPr sz="1900" b="0" i="0" u="none" strike="noStrike" cap="none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"/>
              <a:buChar char="○"/>
              <a:defRPr sz="1900" b="0" i="0" u="none" strike="noStrike" cap="none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"/>
              <a:buChar char="■"/>
              <a:defRPr sz="1900" b="0" i="0" u="none" strike="noStrike" cap="none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"/>
              <a:buChar char="●"/>
              <a:defRPr sz="1900" b="0" i="0" u="none" strike="noStrike" cap="none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"/>
              <a:buChar char="○"/>
              <a:defRPr sz="1900" b="0" i="0" u="none" strike="noStrike" cap="none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"/>
              <a:buChar char="■"/>
              <a:defRPr sz="1900" b="0" i="0" u="none" strike="noStrike" cap="none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"/>
              <a:buChar char="●"/>
              <a:defRPr sz="1900" b="0" i="0" u="none" strike="noStrike" cap="none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"/>
              <a:buChar char="○"/>
              <a:defRPr sz="1900" b="0" i="0" u="none" strike="noStrike" cap="none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DM Sans"/>
              <a:buChar char="■"/>
              <a:defRPr sz="1900" b="0" i="0" u="none" strike="noStrike" cap="none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 rot="5400000">
            <a:off x="-679350" y="619850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400" b="0" i="0" u="none" strike="noStrike" cap="none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8" r:id="rId6"/>
    <p:sldLayoutId id="2147483659" r:id="rId7"/>
    <p:sldLayoutId id="214748366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photo_2022-05-22_00-05-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8" name="Google Shape;228;p23"/>
          <p:cNvSpPr txBox="1">
            <a:spLocks noGrp="1"/>
          </p:cNvSpPr>
          <p:nvPr>
            <p:ph type="title"/>
          </p:nvPr>
        </p:nvSpPr>
        <p:spPr>
          <a:xfrm>
            <a:off x="3021494" y="2108287"/>
            <a:ext cx="6239700" cy="17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-GB" sz="8800" dirty="0">
                <a:solidFill>
                  <a:schemeClr val="bg2">
                    <a:lumMod val="75000"/>
                  </a:schemeClr>
                </a:solidFill>
              </a:rPr>
              <a:t>  Scabies </a:t>
            </a:r>
            <a:r>
              <a:rPr lang="en-GB" sz="3600" dirty="0">
                <a:solidFill>
                  <a:schemeClr val="bg2">
                    <a:lumMod val="75000"/>
                  </a:schemeClr>
                </a:solidFill>
              </a:rPr>
              <a:t>     </a:t>
            </a:r>
            <a:br>
              <a:rPr lang="en-GB" sz="36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                     Infectious disease prevention</a:t>
            </a:r>
            <a:br>
              <a:rPr lang="en-GB" sz="3600" dirty="0">
                <a:solidFill>
                  <a:schemeClr val="tx1"/>
                </a:solidFill>
              </a:rPr>
            </a:br>
            <a:br>
              <a:rPr lang="ar-SA" sz="2400" dirty="0">
                <a:solidFill>
                  <a:srgbClr val="FF0000"/>
                </a:solidFill>
              </a:rPr>
            </a:br>
            <a:endParaRPr sz="8000">
              <a:solidFill>
                <a:schemeClr val="accent5"/>
              </a:solidFill>
            </a:endParaRPr>
          </a:p>
        </p:txBody>
      </p:sp>
      <p:sp>
        <p:nvSpPr>
          <p:cNvPr id="229" name="Google Shape;229;p23"/>
          <p:cNvSpPr txBox="1">
            <a:spLocks noGrp="1"/>
          </p:cNvSpPr>
          <p:nvPr>
            <p:ph type="subTitle" idx="1"/>
          </p:nvPr>
        </p:nvSpPr>
        <p:spPr>
          <a:xfrm>
            <a:off x="32048" y="5328921"/>
            <a:ext cx="6269700" cy="2274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800" b="1" dirty="0">
                <a:solidFill>
                  <a:schemeClr val="bg2">
                    <a:lumMod val="75000"/>
                  </a:schemeClr>
                </a:solidFill>
              </a:rPr>
              <a:t>Presented by: </a:t>
            </a:r>
            <a:r>
              <a:rPr lang="en-GB" sz="1800" b="1" dirty="0" err="1">
                <a:solidFill>
                  <a:schemeClr val="bg2">
                    <a:lumMod val="75000"/>
                  </a:schemeClr>
                </a:solidFill>
              </a:rPr>
              <a:t>Malak</a:t>
            </a:r>
            <a:r>
              <a:rPr lang="en-GB" sz="18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GB" sz="1800" b="1" dirty="0" err="1">
                <a:solidFill>
                  <a:schemeClr val="bg2">
                    <a:lumMod val="75000"/>
                  </a:schemeClr>
                </a:solidFill>
              </a:rPr>
              <a:t>Shahout</a:t>
            </a:r>
            <a:endParaRPr lang="ar-LY" sz="1800" b="1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GB" sz="1800" b="1" dirty="0">
                <a:solidFill>
                  <a:schemeClr val="bg2">
                    <a:lumMod val="75000"/>
                  </a:schemeClr>
                </a:solidFill>
              </a:rPr>
              <a:t>number </a:t>
            </a:r>
            <a:r>
              <a:rPr lang="en-GB" sz="1800" b="1" dirty="0" err="1">
                <a:solidFill>
                  <a:schemeClr val="bg2">
                    <a:lumMod val="75000"/>
                  </a:schemeClr>
                </a:solidFill>
              </a:rPr>
              <a:t>stu</a:t>
            </a:r>
            <a:r>
              <a:rPr lang="en-GB" sz="1800" b="1" dirty="0">
                <a:solidFill>
                  <a:schemeClr val="bg2">
                    <a:lumMod val="75000"/>
                  </a:schemeClr>
                </a:solidFill>
              </a:rPr>
              <a:t>: 2540</a:t>
            </a:r>
          </a:p>
          <a:p>
            <a:r>
              <a:rPr lang="en-GB" sz="1800" b="1" dirty="0">
                <a:solidFill>
                  <a:schemeClr val="bg2">
                    <a:lumMod val="75000"/>
                  </a:schemeClr>
                </a:solidFill>
              </a:rPr>
              <a:t>Block :PTS </a:t>
            </a:r>
          </a:p>
          <a:p>
            <a:r>
              <a:rPr lang="en-GB" sz="1800" b="1" dirty="0">
                <a:solidFill>
                  <a:schemeClr val="bg2">
                    <a:lumMod val="75000"/>
                  </a:schemeClr>
                </a:solidFill>
              </a:rPr>
              <a:t>2022/5/24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SzPts val="1900"/>
              <a:buNone/>
            </a:pPr>
            <a:endParaRPr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8" y="61896"/>
            <a:ext cx="1860500" cy="1326649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6883" y="0"/>
            <a:ext cx="1765117" cy="1388545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0"/>
            <a:tileRect/>
          </a:gradFill>
          <a:ln>
            <a:noFill/>
          </a:ln>
          <a:effec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64DE34-47D3-03A5-105F-5347FB799E69}"/>
              </a:ext>
            </a:extLst>
          </p:cNvPr>
          <p:cNvSpPr txBox="1"/>
          <p:nvPr/>
        </p:nvSpPr>
        <p:spPr>
          <a:xfrm>
            <a:off x="11899975" y="6457890"/>
            <a:ext cx="519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1</a:t>
            </a:r>
            <a:endParaRPr lang="en-LY" sz="2000" b="1" dirty="0"/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 descr="photo_2022-05-21_23-59-02 (2).jpg"/>
          <p:cNvPicPr>
            <a:picLocks noChangeAspect="1"/>
          </p:cNvPicPr>
          <p:nvPr/>
        </p:nvPicPr>
        <p:blipFill>
          <a:blip r:embed="rId2"/>
          <a:srcRect t="26070" b="3284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B562F5-C9D4-DBA3-5053-A24E07EEBD52}"/>
              </a:ext>
            </a:extLst>
          </p:cNvPr>
          <p:cNvSpPr txBox="1"/>
          <p:nvPr/>
        </p:nvSpPr>
        <p:spPr>
          <a:xfrm>
            <a:off x="11806519" y="6457890"/>
            <a:ext cx="600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10</a:t>
            </a:r>
            <a:endParaRPr lang="en-LY" sz="2000" b="1" dirty="0"/>
          </a:p>
        </p:txBody>
      </p: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/>
          </a:p>
        </p:txBody>
      </p:sp>
      <p:pic>
        <p:nvPicPr>
          <p:cNvPr id="9" name="صورة 8" descr="photo_2022-05-21_23-59-02.jpg"/>
          <p:cNvPicPr>
            <a:picLocks noChangeAspect="1"/>
          </p:cNvPicPr>
          <p:nvPr/>
        </p:nvPicPr>
        <p:blipFill>
          <a:blip r:embed="rId2"/>
          <a:srcRect b="308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5059359-09B7-D96F-A996-44B65BDB10C8}"/>
              </a:ext>
            </a:extLst>
          </p:cNvPr>
          <p:cNvSpPr txBox="1"/>
          <p:nvPr/>
        </p:nvSpPr>
        <p:spPr>
          <a:xfrm>
            <a:off x="11828929" y="6434298"/>
            <a:ext cx="578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11</a:t>
            </a:r>
            <a:endParaRPr lang="en-LY" sz="2000" b="1" dirty="0"/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عنصر نائب للنص 313"/>
          <p:cNvSpPr>
            <a:spLocks noGrp="1"/>
          </p:cNvSpPr>
          <p:nvPr>
            <p:ph type="body" idx="1"/>
          </p:nvPr>
        </p:nvSpPr>
        <p:spPr>
          <a:xfrm>
            <a:off x="1490743" y="728871"/>
            <a:ext cx="10463647" cy="5367129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</a:rPr>
              <a:t>Stay away from </a:t>
            </a:r>
            <a:r>
              <a:rPr lang="en-US" sz="2800" b="1" dirty="0">
                <a:solidFill>
                  <a:srgbClr val="FF0000"/>
                </a:solidFill>
              </a:rPr>
              <a:t>skin-to-skin</a:t>
            </a:r>
            <a:r>
              <a:rPr lang="en-US" sz="2800" b="1" dirty="0">
                <a:solidFill>
                  <a:schemeClr val="bg1"/>
                </a:solidFill>
              </a:rPr>
              <a:t> contact with an infected individual</a:t>
            </a:r>
            <a:endParaRPr lang="en-US" sz="2800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800" dirty="0">
                <a:solidFill>
                  <a:schemeClr val="bg1"/>
                </a:solidFill>
              </a:rPr>
              <a:t> </a:t>
            </a:r>
            <a:r>
              <a:rPr lang="en-US" sz="2800" b="1" dirty="0">
                <a:solidFill>
                  <a:srgbClr val="FF0000"/>
                </a:solidFill>
              </a:rPr>
              <a:t>Avoid</a:t>
            </a:r>
            <a:r>
              <a:rPr lang="en-US" sz="2800" b="1" dirty="0">
                <a:solidFill>
                  <a:schemeClr val="bg1"/>
                </a:solidFill>
              </a:rPr>
              <a:t> prolonged contact with a </a:t>
            </a:r>
            <a:r>
              <a:rPr lang="en-US" sz="2800" b="1" dirty="0">
                <a:solidFill>
                  <a:srgbClr val="FF0000"/>
                </a:solidFill>
              </a:rPr>
              <a:t>surface</a:t>
            </a:r>
            <a:r>
              <a:rPr lang="en-US" sz="2800" b="1" dirty="0">
                <a:solidFill>
                  <a:schemeClr val="bg1"/>
                </a:solidFill>
              </a:rPr>
              <a:t> containing mites</a:t>
            </a:r>
          </a:p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</a:rPr>
              <a:t>Wash</a:t>
            </a:r>
            <a:r>
              <a:rPr lang="en-US" sz="2800" b="1" dirty="0">
                <a:solidFill>
                  <a:schemeClr val="bg1"/>
                </a:solidFill>
              </a:rPr>
              <a:t> or </a:t>
            </a:r>
            <a:r>
              <a:rPr lang="en-US" sz="2800" b="1" dirty="0">
                <a:solidFill>
                  <a:srgbClr val="FF0000"/>
                </a:solidFill>
              </a:rPr>
              <a:t>isolate</a:t>
            </a:r>
            <a:r>
              <a:rPr lang="en-US" sz="2800" b="1" dirty="0">
                <a:solidFill>
                  <a:schemeClr val="bg1"/>
                </a:solidFill>
              </a:rPr>
              <a:t> any materials infected with scabies thoroughly</a:t>
            </a:r>
            <a:endParaRPr lang="ar-SA" sz="2800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</a:rPr>
              <a:t>be aware of your </a:t>
            </a:r>
            <a:r>
              <a:rPr lang="en-US" sz="2800" b="1" dirty="0">
                <a:solidFill>
                  <a:srgbClr val="FF0000"/>
                </a:solidFill>
              </a:rPr>
              <a:t>environmental</a:t>
            </a:r>
            <a:r>
              <a:rPr lang="en-US" sz="2800" b="1" dirty="0">
                <a:solidFill>
                  <a:schemeClr val="bg1"/>
                </a:solidFill>
              </a:rPr>
              <a:t> risks for scabies</a:t>
            </a:r>
          </a:p>
          <a:p>
            <a:endParaRPr lang="ar-LY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6B9FAC-5420-E121-536C-828697E1286C}"/>
              </a:ext>
            </a:extLst>
          </p:cNvPr>
          <p:cNvSpPr txBox="1"/>
          <p:nvPr/>
        </p:nvSpPr>
        <p:spPr>
          <a:xfrm>
            <a:off x="4797083" y="115669"/>
            <a:ext cx="61616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C746C"/>
                </a:solidFill>
                <a:latin typeface="DM Sans" pitchFamily="2" charset="0"/>
              </a:rPr>
              <a:t>Prevention</a:t>
            </a:r>
            <a:r>
              <a:rPr lang="en-US" sz="4000" b="1" dirty="0">
                <a:solidFill>
                  <a:schemeClr val="lt1"/>
                </a:solidFill>
                <a:latin typeface="DM Sans" pitchFamily="2" charset="0"/>
              </a:rPr>
              <a:t>  </a:t>
            </a:r>
            <a:endParaRPr lang="en-GB" sz="4000" b="1" dirty="0">
              <a:latin typeface="DM Sans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0F5F96-E5B0-98A8-925B-ECE519FDB1C1}"/>
              </a:ext>
            </a:extLst>
          </p:cNvPr>
          <p:cNvSpPr txBox="1"/>
          <p:nvPr/>
        </p:nvSpPr>
        <p:spPr>
          <a:xfrm>
            <a:off x="11808713" y="6482253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12</a:t>
            </a:r>
            <a:endParaRPr lang="en-LY" sz="20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A84C5-59A5-3656-6FDE-C3A1BC093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Y" dirty="0"/>
              <a:t>/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97B782-8425-3C3D-1C0E-F5440BC6E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A5727B9-1396-CB34-1B27-8E121AB1250E}"/>
              </a:ext>
            </a:extLst>
          </p:cNvPr>
          <p:cNvSpPr/>
          <p:nvPr/>
        </p:nvSpPr>
        <p:spPr>
          <a:xfrm>
            <a:off x="6231988" y="1364566"/>
            <a:ext cx="5261317" cy="9144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1FA55DB-D6F4-F03F-3EB5-D7E1784893E5}"/>
              </a:ext>
            </a:extLst>
          </p:cNvPr>
          <p:cNvSpPr/>
          <p:nvPr/>
        </p:nvSpPr>
        <p:spPr>
          <a:xfrm>
            <a:off x="485336" y="562708"/>
            <a:ext cx="5047957" cy="801858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B192017-1DF9-6BBC-0159-69170DE29E77}"/>
              </a:ext>
            </a:extLst>
          </p:cNvPr>
          <p:cNvSpPr/>
          <p:nvPr/>
        </p:nvSpPr>
        <p:spPr>
          <a:xfrm>
            <a:off x="8290561" y="3120157"/>
            <a:ext cx="3202744" cy="523375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55441FA-92B9-62C1-9AF1-888C081252D4}"/>
              </a:ext>
            </a:extLst>
          </p:cNvPr>
          <p:cNvSpPr/>
          <p:nvPr/>
        </p:nvSpPr>
        <p:spPr>
          <a:xfrm>
            <a:off x="698695" y="2658795"/>
            <a:ext cx="2972974" cy="33762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7C62B54-6B62-102D-6C71-126B206ECFC9}"/>
              </a:ext>
            </a:extLst>
          </p:cNvPr>
          <p:cNvSpPr/>
          <p:nvPr/>
        </p:nvSpPr>
        <p:spPr>
          <a:xfrm>
            <a:off x="1697500" y="4164037"/>
            <a:ext cx="2972974" cy="52519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5AA618D-E36D-0CED-4904-CA1824079A11}"/>
              </a:ext>
            </a:extLst>
          </p:cNvPr>
          <p:cNvSpPr/>
          <p:nvPr/>
        </p:nvSpPr>
        <p:spPr>
          <a:xfrm>
            <a:off x="6471139" y="4465199"/>
            <a:ext cx="3277772" cy="459545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48DD1B7-C353-1917-8561-A2CD4DD32460}"/>
              </a:ext>
            </a:extLst>
          </p:cNvPr>
          <p:cNvSpPr/>
          <p:nvPr/>
        </p:nvSpPr>
        <p:spPr>
          <a:xfrm>
            <a:off x="1697500" y="2474742"/>
            <a:ext cx="1175263" cy="645415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B932308-6369-6710-0D7A-1A7E0B1B9C9B}"/>
              </a:ext>
            </a:extLst>
          </p:cNvPr>
          <p:cNvSpPr/>
          <p:nvPr/>
        </p:nvSpPr>
        <p:spPr>
          <a:xfrm>
            <a:off x="1280161" y="5637455"/>
            <a:ext cx="9350325" cy="1133796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9B4084-91A5-47FA-5DE2-C0099B498A85}"/>
              </a:ext>
            </a:extLst>
          </p:cNvPr>
          <p:cNvSpPr txBox="1"/>
          <p:nvPr/>
        </p:nvSpPr>
        <p:spPr>
          <a:xfrm>
            <a:off x="8162986" y="3043551"/>
            <a:ext cx="247218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DM Sans" pitchFamily="2" charset="0"/>
              </a:rPr>
              <a:t> Routine visits to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schools</a:t>
            </a:r>
            <a:r>
              <a:rPr lang="en-GB" b="1" dirty="0">
                <a:latin typeface="DM Sans" pitchFamily="2" charset="0"/>
              </a:rPr>
              <a:t> in the region of the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health</a:t>
            </a:r>
            <a:r>
              <a:rPr lang="en-GB" b="1" dirty="0">
                <a:latin typeface="DM Sans" pitchFamily="2" charset="0"/>
              </a:rPr>
              <a:t> </a:t>
            </a:r>
            <a:r>
              <a:rPr lang="en-GB" b="1" dirty="0" err="1">
                <a:latin typeface="DM Sans" pitchFamily="2" charset="0"/>
              </a:rPr>
              <a:t>center</a:t>
            </a:r>
            <a:endParaRPr lang="en-GB" b="1" dirty="0">
              <a:latin typeface="DM San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236F2B-40E8-D5A7-5965-B6FD6B8EB36E}"/>
              </a:ext>
            </a:extLst>
          </p:cNvPr>
          <p:cNvSpPr txBox="1"/>
          <p:nvPr/>
        </p:nvSpPr>
        <p:spPr>
          <a:xfrm>
            <a:off x="6713050" y="4319899"/>
            <a:ext cx="357788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DM Sans" pitchFamily="2" charset="0"/>
              </a:rPr>
              <a:t>Give Awareness Rounds to all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community</a:t>
            </a:r>
            <a:r>
              <a:rPr lang="en-GB" b="1" dirty="0">
                <a:latin typeface="DM Sans" pitchFamily="2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members</a:t>
            </a:r>
            <a:r>
              <a:rPr lang="en-GB" b="1" dirty="0">
                <a:latin typeface="DM Sans" pitchFamily="2" charset="0"/>
              </a:rPr>
              <a:t> in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school</a:t>
            </a:r>
            <a:r>
              <a:rPr lang="en-GB" b="1" dirty="0">
                <a:latin typeface="DM Sans" pitchFamily="2" charset="0"/>
              </a:rPr>
              <a:t> about the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Disease</a:t>
            </a:r>
            <a:r>
              <a:rPr lang="en-GB" b="1" dirty="0">
                <a:latin typeface="DM Sans" pitchFamily="2" charset="0"/>
              </a:rPr>
              <a:t> and how to prevent it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8DC3618-6B52-FEE2-1614-53367A984A63}"/>
              </a:ext>
            </a:extLst>
          </p:cNvPr>
          <p:cNvSpPr/>
          <p:nvPr/>
        </p:nvSpPr>
        <p:spPr>
          <a:xfrm>
            <a:off x="1561514" y="5182652"/>
            <a:ext cx="2658794" cy="52519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D72714-8E74-CD86-2D1C-8B6AF550585F}"/>
              </a:ext>
            </a:extLst>
          </p:cNvPr>
          <p:cNvSpPr txBox="1"/>
          <p:nvPr/>
        </p:nvSpPr>
        <p:spPr>
          <a:xfrm>
            <a:off x="1833488" y="5124958"/>
            <a:ext cx="23868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DM Sans" pitchFamily="2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Inform</a:t>
            </a:r>
            <a:r>
              <a:rPr lang="en-GB" b="1" dirty="0">
                <a:latin typeface="DM Sans" pitchFamily="2" charset="0"/>
              </a:rPr>
              <a:t> and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Report</a:t>
            </a:r>
            <a:r>
              <a:rPr lang="en-GB" b="1" dirty="0">
                <a:latin typeface="DM Sans" pitchFamily="2" charset="0"/>
              </a:rPr>
              <a:t> any Suspected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Cases</a:t>
            </a:r>
            <a:r>
              <a:rPr lang="en-GB" b="1" dirty="0">
                <a:latin typeface="DM Sans" pitchFamily="2" charset="0"/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538694-FBF7-885E-007F-D9DFCDAB1225}"/>
              </a:ext>
            </a:extLst>
          </p:cNvPr>
          <p:cNvSpPr txBox="1"/>
          <p:nvPr/>
        </p:nvSpPr>
        <p:spPr>
          <a:xfrm>
            <a:off x="1667496" y="3991654"/>
            <a:ext cx="265879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Quarantine</a:t>
            </a:r>
            <a:r>
              <a:rPr lang="en-GB" b="1" dirty="0">
                <a:latin typeface="DM Sans" pitchFamily="2" charset="0"/>
              </a:rPr>
              <a:t> and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remove</a:t>
            </a:r>
            <a:r>
              <a:rPr lang="en-GB" b="1" dirty="0">
                <a:latin typeface="DM Sans" pitchFamily="2" charset="0"/>
              </a:rPr>
              <a:t> any affected members and look for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source</a:t>
            </a:r>
            <a:r>
              <a:rPr lang="en-GB" b="1" dirty="0">
                <a:latin typeface="DM Sans" pitchFamily="2" charset="0"/>
              </a:rPr>
              <a:t> of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disease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A3662D-384B-4D71-72A6-B4161BA3D604}"/>
              </a:ext>
            </a:extLst>
          </p:cNvPr>
          <p:cNvSpPr txBox="1"/>
          <p:nvPr/>
        </p:nvSpPr>
        <p:spPr>
          <a:xfrm>
            <a:off x="264941" y="1324588"/>
            <a:ext cx="384048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DM Sans" pitchFamily="2" charset="0"/>
              </a:rPr>
              <a:t>Prepare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students</a:t>
            </a:r>
            <a:r>
              <a:rPr lang="en-GB" b="1" dirty="0">
                <a:latin typeface="DM Sans" pitchFamily="2" charset="0"/>
              </a:rPr>
              <a:t> and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members</a:t>
            </a:r>
            <a:r>
              <a:rPr lang="en-GB" b="1" dirty="0">
                <a:latin typeface="DM Sans" pitchFamily="2" charset="0"/>
              </a:rPr>
              <a:t> with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medical</a:t>
            </a:r>
            <a:r>
              <a:rPr lang="en-GB" b="1" dirty="0">
                <a:latin typeface="DM Sans" pitchFamily="2" charset="0"/>
              </a:rPr>
              <a:t> certificate used to get back to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community</a:t>
            </a:r>
            <a:r>
              <a:rPr lang="en-GB" b="1" dirty="0">
                <a:latin typeface="DM Sans" pitchFamily="2" charset="0"/>
              </a:rPr>
              <a:t> after relief from the </a:t>
            </a:r>
            <a:r>
              <a:rPr lang="en-GB" b="1" dirty="0">
                <a:solidFill>
                  <a:srgbClr val="FF0000"/>
                </a:solidFill>
                <a:latin typeface="DM Sans" pitchFamily="2" charset="0"/>
              </a:rPr>
              <a:t>disease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58D7FB-1538-FA9E-F4E4-294C545F589A}"/>
              </a:ext>
            </a:extLst>
          </p:cNvPr>
          <p:cNvSpPr txBox="1"/>
          <p:nvPr/>
        </p:nvSpPr>
        <p:spPr>
          <a:xfrm>
            <a:off x="11816145" y="6420851"/>
            <a:ext cx="510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13</a:t>
            </a:r>
            <a:endParaRPr lang="en-LY" sz="2000" b="1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2B4AA7C4-8B9B-5D3C-1B60-FE28485EE732}"/>
              </a:ext>
            </a:extLst>
          </p:cNvPr>
          <p:cNvSpPr txBox="1"/>
          <p:nvPr/>
        </p:nvSpPr>
        <p:spPr>
          <a:xfrm>
            <a:off x="2131609" y="345961"/>
            <a:ext cx="865480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DM Sans" pitchFamily="2" charset="0"/>
              </a:rPr>
              <a:t>Steps taken to combat Scabies</a:t>
            </a:r>
            <a:endParaRPr lang="ar-LY" sz="4000" b="1" dirty="0">
              <a:solidFill>
                <a:srgbClr val="FF0000"/>
              </a:solidFill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625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عنوان 14"/>
          <p:cNvSpPr>
            <a:spLocks noGrp="1"/>
          </p:cNvSpPr>
          <p:nvPr>
            <p:ph type="title"/>
          </p:nvPr>
        </p:nvSpPr>
        <p:spPr>
          <a:xfrm>
            <a:off x="-823218" y="931071"/>
            <a:ext cx="9885332" cy="1324800"/>
          </a:xfrm>
        </p:spPr>
        <p:txBody>
          <a:bodyPr/>
          <a:lstStyle/>
          <a:p>
            <a:r>
              <a:rPr lang="en-US" sz="6000" dirty="0"/>
              <a:t>Conclusion </a:t>
            </a:r>
            <a:endParaRPr lang="ar-LY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3E57E8-191C-2DA6-BFCA-E34A91BEE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3588" y="2351814"/>
            <a:ext cx="10344424" cy="3575115"/>
          </a:xfrm>
        </p:spPr>
        <p:txBody>
          <a:bodyPr/>
          <a:lstStyle/>
          <a:p>
            <a:r>
              <a:rPr lang="en-US" sz="2400"/>
              <a:t>As scabies spread moderately contagious, early diagnosis and treatment can prevent it from spreading further and causing any more trouble.</a:t>
            </a:r>
          </a:p>
          <a:p>
            <a:r>
              <a:rPr lang="en-US" sz="2400"/>
              <a:t>In case you had scabies previously the symptoms usually develop within a few days after exposure. For first-time occurrences, six weeks are required   for the symptoms to appear.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F8BEC5-899A-CD95-644C-FE51AA1DA742}"/>
              </a:ext>
            </a:extLst>
          </p:cNvPr>
          <p:cNvSpPr txBox="1"/>
          <p:nvPr/>
        </p:nvSpPr>
        <p:spPr>
          <a:xfrm>
            <a:off x="11806517" y="6457890"/>
            <a:ext cx="640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14</a:t>
            </a:r>
            <a:endParaRPr lang="en-LY" sz="2000" b="1" dirty="0"/>
          </a:p>
        </p:txBody>
      </p:sp>
    </p:spTree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846161" y="1160059"/>
            <a:ext cx="10463647" cy="1314176"/>
          </a:xfrm>
        </p:spPr>
        <p:txBody>
          <a:bodyPr/>
          <a:lstStyle/>
          <a:p>
            <a:pPr algn="l"/>
            <a:r>
              <a:rPr lang="en-US" sz="6000" i="1" dirty="0"/>
              <a:t>References</a:t>
            </a:r>
            <a:r>
              <a:rPr lang="en-US" dirty="0"/>
              <a:t> </a:t>
            </a:r>
            <a:endParaRPr lang="ar-LY" dirty="0"/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idx="1"/>
          </p:nvPr>
        </p:nvSpPr>
        <p:spPr>
          <a:xfrm>
            <a:off x="828136" y="2415654"/>
            <a:ext cx="10463647" cy="3766053"/>
          </a:xfrm>
        </p:spPr>
        <p:txBody>
          <a:bodyPr/>
          <a:lstStyle/>
          <a:p>
            <a:pPr algn="l"/>
            <a:r>
              <a:rPr lang="ar-LY" dirty="0" err="1">
                <a:solidFill>
                  <a:schemeClr val="tx1"/>
                </a:solidFill>
              </a:rPr>
              <a:t>Downs</a:t>
            </a:r>
            <a:r>
              <a:rPr lang="ar-LY" dirty="0">
                <a:solidFill>
                  <a:schemeClr val="tx1"/>
                </a:solidFill>
              </a:rPr>
              <a:t> AMR, </a:t>
            </a:r>
            <a:r>
              <a:rPr lang="ar-LY" dirty="0" err="1">
                <a:solidFill>
                  <a:schemeClr val="tx1"/>
                </a:solidFill>
              </a:rPr>
              <a:t>Harvey</a:t>
            </a:r>
            <a:r>
              <a:rPr lang="ar-LY" dirty="0">
                <a:solidFill>
                  <a:schemeClr val="tx1"/>
                </a:solidFill>
              </a:rPr>
              <a:t> I, </a:t>
            </a:r>
            <a:r>
              <a:rPr lang="ar-LY" dirty="0" err="1">
                <a:solidFill>
                  <a:schemeClr val="tx1"/>
                </a:solidFill>
              </a:rPr>
              <a:t>Kennedy</a:t>
            </a:r>
            <a:r>
              <a:rPr lang="ar-LY" dirty="0">
                <a:solidFill>
                  <a:schemeClr val="tx1"/>
                </a:solidFill>
              </a:rPr>
              <a:t> CTC. </a:t>
            </a:r>
            <a:r>
              <a:rPr lang="ar-LY" dirty="0" err="1">
                <a:solidFill>
                  <a:schemeClr val="tx1"/>
                </a:solidFill>
              </a:rPr>
              <a:t>The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epidemiology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of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head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lice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and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scabies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in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the</a:t>
            </a:r>
            <a:r>
              <a:rPr lang="ar-LY" dirty="0">
                <a:solidFill>
                  <a:schemeClr val="tx1"/>
                </a:solidFill>
              </a:rPr>
              <a:t> UK. </a:t>
            </a:r>
            <a:r>
              <a:rPr lang="ar-LY" dirty="0" err="1">
                <a:solidFill>
                  <a:schemeClr val="tx1"/>
                </a:solidFill>
              </a:rPr>
              <a:t>Epidemiol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Infect</a:t>
            </a:r>
            <a:r>
              <a:rPr lang="ar-LY" dirty="0">
                <a:solidFill>
                  <a:schemeClr val="tx1"/>
                </a:solidFill>
              </a:rPr>
              <a:t> 1999;122:471-477</a:t>
            </a:r>
          </a:p>
          <a:p>
            <a:pPr algn="l">
              <a:lnSpc>
                <a:spcPct val="114999"/>
              </a:lnSpc>
            </a:pPr>
            <a:r>
              <a:rPr lang="ar-LY" dirty="0" err="1">
                <a:solidFill>
                  <a:schemeClr val="tx1"/>
                </a:solidFill>
              </a:rPr>
              <a:t>Walton</a:t>
            </a:r>
            <a:r>
              <a:rPr lang="ar-LY" dirty="0">
                <a:solidFill>
                  <a:schemeClr val="tx1"/>
                </a:solidFill>
              </a:rPr>
              <a:t> SF, </a:t>
            </a:r>
            <a:r>
              <a:rPr lang="ar-LY" dirty="0" err="1">
                <a:solidFill>
                  <a:schemeClr val="tx1"/>
                </a:solidFill>
              </a:rPr>
              <a:t>Holt</a:t>
            </a:r>
            <a:r>
              <a:rPr lang="ar-LY" dirty="0">
                <a:solidFill>
                  <a:schemeClr val="tx1"/>
                </a:solidFill>
              </a:rPr>
              <a:t> DC, </a:t>
            </a:r>
            <a:r>
              <a:rPr lang="ar-LY" dirty="0" err="1">
                <a:solidFill>
                  <a:schemeClr val="tx1"/>
                </a:solidFill>
              </a:rPr>
              <a:t>Currie</a:t>
            </a:r>
            <a:r>
              <a:rPr lang="ar-LY" dirty="0">
                <a:solidFill>
                  <a:schemeClr val="tx1"/>
                </a:solidFill>
              </a:rPr>
              <a:t> BJ, </a:t>
            </a:r>
            <a:r>
              <a:rPr lang="ar-LY" dirty="0" err="1">
                <a:solidFill>
                  <a:schemeClr val="tx1"/>
                </a:solidFill>
              </a:rPr>
              <a:t>Kemp</a:t>
            </a:r>
            <a:r>
              <a:rPr lang="ar-LY" dirty="0">
                <a:solidFill>
                  <a:schemeClr val="tx1"/>
                </a:solidFill>
              </a:rPr>
              <a:t> DJ. </a:t>
            </a:r>
            <a:r>
              <a:rPr lang="ar-LY" dirty="0" err="1">
                <a:solidFill>
                  <a:schemeClr val="tx1"/>
                </a:solidFill>
              </a:rPr>
              <a:t>Scabies</a:t>
            </a:r>
            <a:r>
              <a:rPr lang="ar-LY" dirty="0">
                <a:solidFill>
                  <a:schemeClr val="tx1"/>
                </a:solidFill>
              </a:rPr>
              <a:t>: </a:t>
            </a:r>
            <a:r>
              <a:rPr lang="ar-LY" dirty="0" err="1">
                <a:solidFill>
                  <a:schemeClr val="tx1"/>
                </a:solidFill>
              </a:rPr>
              <a:t>new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future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for</a:t>
            </a:r>
            <a:r>
              <a:rPr lang="ar-LY" dirty="0">
                <a:solidFill>
                  <a:schemeClr val="tx1"/>
                </a:solidFill>
              </a:rPr>
              <a:t> a </a:t>
            </a:r>
            <a:r>
              <a:rPr lang="ar-LY" dirty="0" err="1">
                <a:solidFill>
                  <a:schemeClr val="tx1"/>
                </a:solidFill>
              </a:rPr>
              <a:t>neglected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disease</a:t>
            </a:r>
            <a:r>
              <a:rPr lang="ar-LY" dirty="0">
                <a:solidFill>
                  <a:schemeClr val="tx1"/>
                </a:solidFill>
              </a:rPr>
              <a:t>. </a:t>
            </a:r>
            <a:r>
              <a:rPr lang="ar-LY" dirty="0" err="1">
                <a:solidFill>
                  <a:schemeClr val="tx1"/>
                </a:solidFill>
              </a:rPr>
              <a:t>Adv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Parasitol</a:t>
            </a:r>
            <a:r>
              <a:rPr lang="ar-LY" dirty="0">
                <a:solidFill>
                  <a:schemeClr val="tx1"/>
                </a:solidFill>
              </a:rPr>
              <a:t> 2004;57:309-376</a:t>
            </a:r>
          </a:p>
          <a:p>
            <a:pPr algn="l">
              <a:lnSpc>
                <a:spcPct val="114999"/>
              </a:lnSpc>
            </a:pPr>
            <a:r>
              <a:rPr lang="ar-LY" dirty="0" err="1">
                <a:solidFill>
                  <a:schemeClr val="tx1"/>
                </a:solidFill>
              </a:rPr>
              <a:t>Arlian</a:t>
            </a:r>
            <a:r>
              <a:rPr lang="ar-LY" dirty="0">
                <a:solidFill>
                  <a:schemeClr val="tx1"/>
                </a:solidFill>
              </a:rPr>
              <a:t> LG, </a:t>
            </a:r>
            <a:r>
              <a:rPr lang="ar-LY" dirty="0" err="1">
                <a:solidFill>
                  <a:schemeClr val="tx1"/>
                </a:solidFill>
              </a:rPr>
              <a:t>Runyan</a:t>
            </a:r>
            <a:r>
              <a:rPr lang="ar-LY" dirty="0">
                <a:solidFill>
                  <a:schemeClr val="tx1"/>
                </a:solidFill>
              </a:rPr>
              <a:t> RA, </a:t>
            </a:r>
            <a:r>
              <a:rPr lang="ar-LY" dirty="0" err="1">
                <a:solidFill>
                  <a:schemeClr val="tx1"/>
                </a:solidFill>
              </a:rPr>
              <a:t>Achar</a:t>
            </a:r>
            <a:r>
              <a:rPr lang="ar-LY" dirty="0">
                <a:solidFill>
                  <a:schemeClr val="tx1"/>
                </a:solidFill>
              </a:rPr>
              <a:t> S, </a:t>
            </a:r>
            <a:r>
              <a:rPr lang="ar-LY" dirty="0" err="1">
                <a:solidFill>
                  <a:schemeClr val="tx1"/>
                </a:solidFill>
              </a:rPr>
              <a:t>Estes</a:t>
            </a:r>
            <a:r>
              <a:rPr lang="ar-LY" dirty="0">
                <a:solidFill>
                  <a:schemeClr val="tx1"/>
                </a:solidFill>
              </a:rPr>
              <a:t> SA. </a:t>
            </a:r>
            <a:r>
              <a:rPr lang="ar-LY" dirty="0" err="1">
                <a:solidFill>
                  <a:schemeClr val="tx1"/>
                </a:solidFill>
              </a:rPr>
              <a:t>Survival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and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infectivity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of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Sarcoptes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scabiei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var</a:t>
            </a:r>
            <a:r>
              <a:rPr lang="ar-LY" dirty="0">
                <a:solidFill>
                  <a:schemeClr val="tx1"/>
                </a:solidFill>
              </a:rPr>
              <a:t>. </a:t>
            </a:r>
            <a:r>
              <a:rPr lang="ar-LY" dirty="0" err="1">
                <a:solidFill>
                  <a:schemeClr val="tx1"/>
                </a:solidFill>
              </a:rPr>
              <a:t>canis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and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var</a:t>
            </a:r>
            <a:r>
              <a:rPr lang="ar-LY" dirty="0">
                <a:solidFill>
                  <a:schemeClr val="tx1"/>
                </a:solidFill>
              </a:rPr>
              <a:t>. </a:t>
            </a:r>
            <a:r>
              <a:rPr lang="ar-LY" dirty="0" err="1">
                <a:solidFill>
                  <a:schemeClr val="tx1"/>
                </a:solidFill>
              </a:rPr>
              <a:t>hominis</a:t>
            </a:r>
            <a:r>
              <a:rPr lang="ar-LY" dirty="0">
                <a:solidFill>
                  <a:schemeClr val="tx1"/>
                </a:solidFill>
              </a:rPr>
              <a:t>. J </a:t>
            </a:r>
            <a:r>
              <a:rPr lang="ar-LY" dirty="0" err="1">
                <a:solidFill>
                  <a:schemeClr val="tx1"/>
                </a:solidFill>
              </a:rPr>
              <a:t>Am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Acad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Dermatol</a:t>
            </a:r>
            <a:r>
              <a:rPr lang="ar-LY" dirty="0">
                <a:solidFill>
                  <a:schemeClr val="tx1"/>
                </a:solidFill>
              </a:rPr>
              <a:t> 1984;11:210-215</a:t>
            </a:r>
          </a:p>
          <a:p>
            <a:pPr algn="l">
              <a:lnSpc>
                <a:spcPct val="114999"/>
              </a:lnSpc>
            </a:pPr>
            <a:r>
              <a:rPr lang="ar-LY" dirty="0" err="1">
                <a:solidFill>
                  <a:schemeClr val="tx1"/>
                </a:solidFill>
              </a:rPr>
              <a:t>Mahe</a:t>
            </a:r>
            <a:r>
              <a:rPr lang="ar-LY" dirty="0">
                <a:solidFill>
                  <a:schemeClr val="tx1"/>
                </a:solidFill>
              </a:rPr>
              <a:t> A, </a:t>
            </a:r>
            <a:r>
              <a:rPr lang="ar-LY" dirty="0" err="1">
                <a:solidFill>
                  <a:schemeClr val="tx1"/>
                </a:solidFill>
              </a:rPr>
              <a:t>Faye</a:t>
            </a:r>
            <a:r>
              <a:rPr lang="ar-LY" dirty="0">
                <a:solidFill>
                  <a:schemeClr val="tx1"/>
                </a:solidFill>
              </a:rPr>
              <a:t> O, </a:t>
            </a:r>
            <a:r>
              <a:rPr lang="ar-LY" dirty="0" err="1">
                <a:solidFill>
                  <a:schemeClr val="tx1"/>
                </a:solidFill>
              </a:rPr>
              <a:t>N'Diaye</a:t>
            </a:r>
            <a:r>
              <a:rPr lang="ar-LY" dirty="0">
                <a:solidFill>
                  <a:schemeClr val="tx1"/>
                </a:solidFill>
              </a:rPr>
              <a:t> HT, </a:t>
            </a:r>
            <a:r>
              <a:rPr lang="ar-LY" dirty="0" err="1">
                <a:solidFill>
                  <a:schemeClr val="tx1"/>
                </a:solidFill>
              </a:rPr>
              <a:t>et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al</a:t>
            </a:r>
            <a:r>
              <a:rPr lang="ar-LY" dirty="0">
                <a:solidFill>
                  <a:schemeClr val="tx1"/>
                </a:solidFill>
              </a:rPr>
              <a:t>. </a:t>
            </a:r>
            <a:r>
              <a:rPr lang="ar-LY" dirty="0" err="1">
                <a:solidFill>
                  <a:schemeClr val="tx1"/>
                </a:solidFill>
              </a:rPr>
              <a:t>Definition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of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an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algorithm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for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the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management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of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common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skin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diseases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at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primary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health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care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level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in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sub-Saharan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Africa</a:t>
            </a:r>
            <a:r>
              <a:rPr lang="ar-LY" dirty="0">
                <a:solidFill>
                  <a:schemeClr val="tx1"/>
                </a:solidFill>
              </a:rPr>
              <a:t>. </a:t>
            </a:r>
            <a:r>
              <a:rPr lang="ar-LY" dirty="0" err="1">
                <a:solidFill>
                  <a:schemeClr val="tx1"/>
                </a:solidFill>
              </a:rPr>
              <a:t>Trans</a:t>
            </a:r>
            <a:r>
              <a:rPr lang="ar-LY" dirty="0">
                <a:solidFill>
                  <a:schemeClr val="tx1"/>
                </a:solidFill>
              </a:rPr>
              <a:t> R </a:t>
            </a:r>
            <a:r>
              <a:rPr lang="ar-LY" dirty="0" err="1">
                <a:solidFill>
                  <a:schemeClr val="tx1"/>
                </a:solidFill>
              </a:rPr>
              <a:t>Soc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Trop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Med</a:t>
            </a:r>
            <a:r>
              <a:rPr lang="ar-LY" dirty="0">
                <a:solidFill>
                  <a:schemeClr val="tx1"/>
                </a:solidFill>
              </a:rPr>
              <a:t> </a:t>
            </a:r>
            <a:r>
              <a:rPr lang="ar-LY" dirty="0" err="1">
                <a:solidFill>
                  <a:schemeClr val="tx1"/>
                </a:solidFill>
              </a:rPr>
              <a:t>Hyg</a:t>
            </a:r>
            <a:r>
              <a:rPr lang="ar-LY" dirty="0">
                <a:solidFill>
                  <a:schemeClr val="tx1"/>
                </a:solidFill>
              </a:rPr>
              <a:t> 2005;99:39-47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DE56A3-F865-9D84-6223-BC0FE142E3B9}"/>
              </a:ext>
            </a:extLst>
          </p:cNvPr>
          <p:cNvSpPr txBox="1"/>
          <p:nvPr/>
        </p:nvSpPr>
        <p:spPr>
          <a:xfrm>
            <a:off x="11815482" y="6457890"/>
            <a:ext cx="591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15</a:t>
            </a:r>
            <a:endParaRPr lang="en-LY" sz="2000" b="1" dirty="0"/>
          </a:p>
        </p:txBody>
      </p:sp>
    </p:spTree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4" name="Google Shape;2004;p43"/>
          <p:cNvSpPr txBox="1">
            <a:spLocks noGrp="1"/>
          </p:cNvSpPr>
          <p:nvPr>
            <p:ph type="title"/>
          </p:nvPr>
        </p:nvSpPr>
        <p:spPr>
          <a:xfrm>
            <a:off x="3495660" y="2523555"/>
            <a:ext cx="5873400" cy="13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</a:pPr>
            <a:r>
              <a:rPr lang="en" dirty="0"/>
              <a:t>Thank you!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06DE5A-386D-CD8A-C02D-573E4F8C0D74}"/>
              </a:ext>
            </a:extLst>
          </p:cNvPr>
          <p:cNvSpPr txBox="1"/>
          <p:nvPr/>
        </p:nvSpPr>
        <p:spPr>
          <a:xfrm>
            <a:off x="11815482" y="6461192"/>
            <a:ext cx="632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16</a:t>
            </a:r>
            <a:endParaRPr lang="en-LY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5"/>
          <p:cNvSpPr txBox="1">
            <a:spLocks noGrp="1"/>
          </p:cNvSpPr>
          <p:nvPr>
            <p:ph type="body" idx="1"/>
          </p:nvPr>
        </p:nvSpPr>
        <p:spPr>
          <a:xfrm>
            <a:off x="2200663" y="1732195"/>
            <a:ext cx="3294600" cy="83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Century Schoolbook"/>
              </a:rPr>
              <a:t> </a:t>
            </a:r>
            <a:r>
              <a:rPr lang="en-US" sz="2400" b="1" dirty="0">
                <a:solidFill>
                  <a:srgbClr val="434343"/>
                </a:solidFill>
                <a:latin typeface="Century Schoolbook"/>
              </a:rPr>
              <a:t>Define</a:t>
            </a:r>
            <a:r>
              <a:rPr lang="en-US" sz="2400" b="1" dirty="0">
                <a:latin typeface="Century Schoolbook"/>
              </a:rPr>
              <a:t> </a:t>
            </a:r>
            <a:r>
              <a:rPr lang="en-GB" sz="2400" b="1" dirty="0">
                <a:solidFill>
                  <a:srgbClr val="FF0000"/>
                </a:solidFill>
                <a:latin typeface="Century Schoolbook"/>
              </a:rPr>
              <a:t>Scabies</a:t>
            </a:r>
          </a:p>
        </p:txBody>
      </p:sp>
      <p:sp>
        <p:nvSpPr>
          <p:cNvPr id="261" name="Google Shape;261;p25"/>
          <p:cNvSpPr txBox="1">
            <a:spLocks noGrp="1"/>
          </p:cNvSpPr>
          <p:nvPr>
            <p:ph type="body" idx="2"/>
          </p:nvPr>
        </p:nvSpPr>
        <p:spPr>
          <a:xfrm>
            <a:off x="6427663" y="2082484"/>
            <a:ext cx="3294600" cy="1316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342900" indent="-342900">
              <a:spcAft>
                <a:spcPts val="2100"/>
              </a:spcAft>
            </a:pPr>
            <a:r>
              <a:rPr lang="en-US" sz="2400" b="1" dirty="0">
                <a:latin typeface="Century Schoolbook" pitchFamily="18" charset="0"/>
              </a:rPr>
              <a:t>Signs and symptom of </a:t>
            </a:r>
            <a:r>
              <a:rPr lang="en-US" sz="2400" b="1" dirty="0">
                <a:solidFill>
                  <a:srgbClr val="FF0000"/>
                </a:solidFill>
                <a:latin typeface="Century Schoolbook" pitchFamily="18" charset="0"/>
              </a:rPr>
              <a:t>scabies</a:t>
            </a:r>
            <a:endParaRPr sz="2400" dirty="0">
              <a:solidFill>
                <a:srgbClr val="FF0000"/>
              </a:solidFill>
            </a:endParaRPr>
          </a:p>
        </p:txBody>
      </p:sp>
      <p:sp>
        <p:nvSpPr>
          <p:cNvPr id="262" name="Google Shape;262;p25"/>
          <p:cNvSpPr txBox="1">
            <a:spLocks noGrp="1"/>
          </p:cNvSpPr>
          <p:nvPr>
            <p:ph type="body" idx="3"/>
          </p:nvPr>
        </p:nvSpPr>
        <p:spPr>
          <a:xfrm>
            <a:off x="2291445" y="3358546"/>
            <a:ext cx="2308692" cy="40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342900" indent="-342900">
              <a:spcAft>
                <a:spcPts val="2100"/>
              </a:spcAft>
            </a:pPr>
            <a:r>
              <a:rPr lang="en-GB" sz="2400" b="1" dirty="0">
                <a:latin typeface="Century Schoolbook" pitchFamily="18" charset="0"/>
              </a:rPr>
              <a:t>Causes </a:t>
            </a:r>
            <a:r>
              <a:rPr lang="en-US" sz="2400" b="1" dirty="0">
                <a:latin typeface="Century Schoolbook" pitchFamily="18" charset="0"/>
              </a:rPr>
              <a:t>of </a:t>
            </a:r>
            <a:r>
              <a:rPr lang="en-US" sz="2400" b="1" dirty="0">
                <a:solidFill>
                  <a:srgbClr val="FF0000"/>
                </a:solidFill>
                <a:latin typeface="Century Schoolbook" pitchFamily="18" charset="0"/>
              </a:rPr>
              <a:t>scabies</a:t>
            </a:r>
          </a:p>
        </p:txBody>
      </p:sp>
      <p:sp>
        <p:nvSpPr>
          <p:cNvPr id="39" name="مربع نص 38"/>
          <p:cNvSpPr txBox="1"/>
          <p:nvPr/>
        </p:nvSpPr>
        <p:spPr>
          <a:xfrm>
            <a:off x="5495263" y="4796790"/>
            <a:ext cx="320702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2"/>
                </a:solidFill>
                <a:latin typeface="Century Schoolbook" pitchFamily="18" charset="0"/>
              </a:rPr>
              <a:t>Prevention of </a:t>
            </a:r>
            <a:r>
              <a:rPr lang="en-US" sz="2400" b="1" dirty="0">
                <a:solidFill>
                  <a:srgbClr val="FF0000"/>
                </a:solidFill>
                <a:latin typeface="Century Schoolbook" pitchFamily="18" charset="0"/>
              </a:rPr>
              <a:t>scabies</a:t>
            </a:r>
            <a:endParaRPr lang="ar-LY" sz="24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10380E-9B2B-3302-536F-AE06C674C138}"/>
              </a:ext>
            </a:extLst>
          </p:cNvPr>
          <p:cNvSpPr txBox="1"/>
          <p:nvPr/>
        </p:nvSpPr>
        <p:spPr>
          <a:xfrm>
            <a:off x="4600136" y="191474"/>
            <a:ext cx="4923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434343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Objective </a:t>
            </a:r>
            <a:endParaRPr lang="en-GB" sz="5400" b="1" dirty="0">
              <a:solidFill>
                <a:srgbClr val="434343"/>
              </a:solidFill>
              <a:latin typeface="Cambria Math" panose="02040503050406030204" pitchFamily="18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83E6CB-C51F-3C31-76F9-3BBEC9FE6E11}"/>
              </a:ext>
            </a:extLst>
          </p:cNvPr>
          <p:cNvSpPr txBox="1"/>
          <p:nvPr/>
        </p:nvSpPr>
        <p:spPr>
          <a:xfrm>
            <a:off x="11905129" y="6457890"/>
            <a:ext cx="573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  <a:endParaRPr lang="en-LY" sz="20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0" build="p"/>
      <p:bldP spid="261" grpId="0" build="p"/>
      <p:bldP spid="262" grpId="0" build="p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5B3966B-8E06-792F-F7FE-9490441593FC}"/>
              </a:ext>
            </a:extLst>
          </p:cNvPr>
          <p:cNvSpPr txBox="1"/>
          <p:nvPr/>
        </p:nvSpPr>
        <p:spPr>
          <a:xfrm>
            <a:off x="493406" y="2269434"/>
            <a:ext cx="465601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DM Sans" pitchFamily="2" charset="0"/>
              </a:rPr>
              <a:t>Introduction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E2B8455-62B9-8C18-5C1F-7F7C79E24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416" y="1149372"/>
            <a:ext cx="4268502" cy="45592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2FDE76-71E9-E043-13DC-3CD2148101B5}"/>
              </a:ext>
            </a:extLst>
          </p:cNvPr>
          <p:cNvSpPr txBox="1"/>
          <p:nvPr/>
        </p:nvSpPr>
        <p:spPr>
          <a:xfrm>
            <a:off x="11958919" y="6457890"/>
            <a:ext cx="32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3</a:t>
            </a:r>
            <a:endParaRPr lang="en-LY" sz="2000" b="1" dirty="0"/>
          </a:p>
        </p:txBody>
      </p:sp>
    </p:spTree>
    <p:extLst>
      <p:ext uri="{BB962C8B-B14F-4D97-AF65-F5344CB8AC3E}">
        <p14:creationId xmlns:p14="http://schemas.microsoft.com/office/powerpoint/2010/main" val="3158918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47BE4-5890-BF03-822C-659F9A1B9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859" y="-3285"/>
            <a:ext cx="10463647" cy="1324800"/>
          </a:xfrm>
        </p:spPr>
        <p:txBody>
          <a:bodyPr/>
          <a:lstStyle/>
          <a:p>
            <a:r>
              <a:rPr lang="en-GB" sz="7200" dirty="0">
                <a:latin typeface="Century Schoolbook"/>
              </a:rPr>
              <a:t>Scabies</a:t>
            </a:r>
            <a:endParaRPr lang="en-US" dirty="0"/>
          </a:p>
        </p:txBody>
      </p:sp>
      <p:sp>
        <p:nvSpPr>
          <p:cNvPr id="444" name="Google Shape;444;p27"/>
          <p:cNvSpPr txBox="1">
            <a:spLocks noGrp="1"/>
          </p:cNvSpPr>
          <p:nvPr>
            <p:ph type="body" idx="1"/>
          </p:nvPr>
        </p:nvSpPr>
        <p:spPr>
          <a:xfrm>
            <a:off x="871268" y="1631052"/>
            <a:ext cx="10463647" cy="42774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2400" dirty="0"/>
              <a:t>Scabies is a contagious intensely itchy skin condition caused by a burrowing mite.</a:t>
            </a:r>
            <a:endParaRPr lang="en-US"/>
          </a:p>
          <a:p>
            <a:pPr algn="l">
              <a:lnSpc>
                <a:spcPct val="150000"/>
              </a:lnSpc>
            </a:pPr>
            <a:r>
              <a:rPr lang="en-US" sz="2400" dirty="0"/>
              <a:t>The scientific name for scabies would be </a:t>
            </a:r>
            <a:r>
              <a:rPr lang="en-US" sz="2400" dirty="0" err="1"/>
              <a:t>Sarcoptes</a:t>
            </a:r>
            <a:r>
              <a:rPr lang="en-US" sz="2400" dirty="0"/>
              <a:t> </a:t>
            </a:r>
            <a:r>
              <a:rPr lang="en-US" sz="2400" dirty="0" err="1"/>
              <a:t>scabiei</a:t>
            </a:r>
            <a:r>
              <a:rPr lang="en-US" sz="2400" dirty="0"/>
              <a:t>. </a:t>
            </a:r>
          </a:p>
          <a:p>
            <a:pPr algn="l">
              <a:lnSpc>
                <a:spcPct val="150000"/>
              </a:lnSpc>
            </a:pPr>
            <a:r>
              <a:rPr lang="en-US" sz="2400" dirty="0"/>
              <a:t>Another name for scabies or Sarcoptic mange.</a:t>
            </a:r>
          </a:p>
          <a:p>
            <a:pPr algn="l">
              <a:lnSpc>
                <a:spcPct val="150000"/>
              </a:lnSpc>
            </a:pPr>
            <a:r>
              <a:rPr lang="en-US" sz="2400" dirty="0"/>
              <a:t>Scabies have been affecting people for</a:t>
            </a:r>
          </a:p>
          <a:p>
            <a:pPr marL="81915" indent="0" algn="l">
              <a:lnSpc>
                <a:spcPct val="150000"/>
              </a:lnSpc>
              <a:buNone/>
            </a:pPr>
            <a:r>
              <a:rPr lang="en-US" sz="2400" dirty="0"/>
              <a:t>     the last 2,500 years.</a:t>
            </a:r>
            <a:endParaRPr lang="ar-SA" sz="24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endParaRPr/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166" y="3971374"/>
            <a:ext cx="5088834" cy="2886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8D5993-2CEE-6587-76C6-178BBF314AA3}"/>
              </a:ext>
            </a:extLst>
          </p:cNvPr>
          <p:cNvSpPr txBox="1"/>
          <p:nvPr/>
        </p:nvSpPr>
        <p:spPr>
          <a:xfrm>
            <a:off x="11972364" y="6457890"/>
            <a:ext cx="627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4</a:t>
            </a:r>
            <a:endParaRPr lang="en-LY" sz="2000" b="1" dirty="0"/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1D9297F-BE4F-F1FE-2182-C745F1FF6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286" y="386603"/>
            <a:ext cx="8144881" cy="44879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CCE3AA-8D27-53DA-E274-6CDA9FF8047E}"/>
              </a:ext>
            </a:extLst>
          </p:cNvPr>
          <p:cNvSpPr txBox="1"/>
          <p:nvPr/>
        </p:nvSpPr>
        <p:spPr>
          <a:xfrm>
            <a:off x="520623" y="5453664"/>
            <a:ext cx="96175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Scabies is estimated to affect over 300 million people each year throughout the world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737CE9-65F9-F887-28C2-73FDEA2B5DFD}"/>
              </a:ext>
            </a:extLst>
          </p:cNvPr>
          <p:cNvSpPr txBox="1"/>
          <p:nvPr/>
        </p:nvSpPr>
        <p:spPr>
          <a:xfrm>
            <a:off x="11925300" y="645789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5</a:t>
            </a:r>
            <a:endParaRPr lang="en-LY" sz="2000" b="1" dirty="0"/>
          </a:p>
        </p:txBody>
      </p:sp>
    </p:spTree>
    <p:extLst>
      <p:ext uri="{BB962C8B-B14F-4D97-AF65-F5344CB8AC3E}">
        <p14:creationId xmlns:p14="http://schemas.microsoft.com/office/powerpoint/2010/main" val="109581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12DE40C0-0535-5FCC-4BB4-0A387F311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214" y="814355"/>
            <a:ext cx="7852683" cy="372917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087E09-8C84-EA93-953C-5EFE6106FB96}"/>
              </a:ext>
            </a:extLst>
          </p:cNvPr>
          <p:cNvSpPr txBox="1"/>
          <p:nvPr/>
        </p:nvSpPr>
        <p:spPr>
          <a:xfrm>
            <a:off x="2006416" y="4922168"/>
            <a:ext cx="77915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It can affect people of all ages, </a:t>
            </a:r>
            <a:r>
              <a:rPr lang="en-US" sz="2400" dirty="0" err="1"/>
              <a:t>race,and</a:t>
            </a:r>
            <a:r>
              <a:rPr lang="en-US" sz="2400" dirty="0"/>
              <a:t> gender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13F386-8347-C2BF-3A98-C307C6378D4E}"/>
              </a:ext>
            </a:extLst>
          </p:cNvPr>
          <p:cNvSpPr txBox="1"/>
          <p:nvPr/>
        </p:nvSpPr>
        <p:spPr>
          <a:xfrm>
            <a:off x="11943229" y="6457890"/>
            <a:ext cx="497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6</a:t>
            </a:r>
            <a:endParaRPr lang="en-LY" sz="2000" b="1" dirty="0"/>
          </a:p>
        </p:txBody>
      </p:sp>
    </p:spTree>
    <p:extLst>
      <p:ext uri="{BB962C8B-B14F-4D97-AF65-F5344CB8AC3E}">
        <p14:creationId xmlns:p14="http://schemas.microsoft.com/office/powerpoint/2010/main" val="206492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0243FE84-4AF6-E07B-B159-BAB64754A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9620" y="1230115"/>
            <a:ext cx="6030849" cy="32236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6093D04-EE21-DF66-FC53-15E5215853D8}"/>
              </a:ext>
            </a:extLst>
          </p:cNvPr>
          <p:cNvSpPr txBox="1"/>
          <p:nvPr/>
        </p:nvSpPr>
        <p:spPr>
          <a:xfrm>
            <a:off x="1291531" y="1687779"/>
            <a:ext cx="295807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Scabies commonly occurs in people in crowded living conditions, such as those found in </a:t>
            </a:r>
          </a:p>
          <a:p>
            <a:r>
              <a:rPr lang="en-US" sz="2400" b="1" dirty="0"/>
              <a:t>- prisons</a:t>
            </a:r>
            <a:r>
              <a:rPr lang="en-US" sz="2400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13A4C4-56C7-B313-3691-8918A3A164EC}"/>
              </a:ext>
            </a:extLst>
          </p:cNvPr>
          <p:cNvSpPr txBox="1"/>
          <p:nvPr/>
        </p:nvSpPr>
        <p:spPr>
          <a:xfrm>
            <a:off x="11949953" y="6457890"/>
            <a:ext cx="48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7</a:t>
            </a:r>
            <a:endParaRPr lang="en-LY" sz="2000" b="1" dirty="0"/>
          </a:p>
        </p:txBody>
      </p:sp>
    </p:spTree>
    <p:extLst>
      <p:ext uri="{BB962C8B-B14F-4D97-AF65-F5344CB8AC3E}">
        <p14:creationId xmlns:p14="http://schemas.microsoft.com/office/powerpoint/2010/main" val="322412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CEA6AA9-6C89-0E17-B339-E97044833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92" y="487076"/>
            <a:ext cx="4337128" cy="25651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6BF7C7-D5BB-3055-17A4-9D721063BA67}"/>
              </a:ext>
            </a:extLst>
          </p:cNvPr>
          <p:cNvSpPr txBox="1"/>
          <p:nvPr/>
        </p:nvSpPr>
        <p:spPr>
          <a:xfrm>
            <a:off x="952502" y="3198167"/>
            <a:ext cx="37804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Child care group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BFE54E2D-8A70-E14A-3EDA-8DFDAC8E9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4806" y="3216018"/>
            <a:ext cx="4351083" cy="2565101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28AD7A32-9C18-013A-CEA6-3BF5C43D21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3721" y="581289"/>
            <a:ext cx="4362487" cy="23766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BF3B2A-3265-E4AA-1E01-1CBD675FE901}"/>
              </a:ext>
            </a:extLst>
          </p:cNvPr>
          <p:cNvSpPr txBox="1"/>
          <p:nvPr/>
        </p:nvSpPr>
        <p:spPr>
          <a:xfrm>
            <a:off x="3450338" y="5909259"/>
            <a:ext cx="61646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hospitals or nursing homes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AD8AB0-64E4-30D8-5EB8-F3879606E08A}"/>
              </a:ext>
            </a:extLst>
          </p:cNvPr>
          <p:cNvSpPr txBox="1"/>
          <p:nvPr/>
        </p:nvSpPr>
        <p:spPr>
          <a:xfrm>
            <a:off x="8713895" y="3159399"/>
            <a:ext cx="61646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Family home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9B6C73-8F94-E28A-29EE-E986C61857EE}"/>
              </a:ext>
            </a:extLst>
          </p:cNvPr>
          <p:cNvSpPr txBox="1"/>
          <p:nvPr/>
        </p:nvSpPr>
        <p:spPr>
          <a:xfrm>
            <a:off x="11918576" y="6457890"/>
            <a:ext cx="546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8</a:t>
            </a:r>
            <a:endParaRPr lang="en-LY" sz="2000" b="1" dirty="0"/>
          </a:p>
        </p:txBody>
      </p:sp>
    </p:spTree>
    <p:extLst>
      <p:ext uri="{BB962C8B-B14F-4D97-AF65-F5344CB8AC3E}">
        <p14:creationId xmlns:p14="http://schemas.microsoft.com/office/powerpoint/2010/main" val="340024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28"/>
          <p:cNvSpPr txBox="1">
            <a:spLocks noGrp="1"/>
          </p:cNvSpPr>
          <p:nvPr>
            <p:ph type="title"/>
          </p:nvPr>
        </p:nvSpPr>
        <p:spPr>
          <a:xfrm>
            <a:off x="873350" y="836300"/>
            <a:ext cx="105519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/>
            <a:r>
              <a:rPr lang="en-US" dirty="0">
                <a:latin typeface="Century Schoolbook" pitchFamily="18" charset="0"/>
              </a:rPr>
              <a:t>Signs &amp; symptoms of scabies.</a:t>
            </a:r>
            <a:br>
              <a:rPr lang="en-US" dirty="0">
                <a:latin typeface="Century Schoolbook" pitchFamily="18" charset="0"/>
              </a:rPr>
            </a:br>
            <a:br>
              <a:rPr lang="en-US" dirty="0">
                <a:latin typeface="Century Schoolbook" pitchFamily="18" charset="0"/>
              </a:rPr>
            </a:br>
            <a:br>
              <a:rPr lang="en-US" dirty="0">
                <a:latin typeface="Century Schoolbook" pitchFamily="18" charset="0"/>
              </a:rPr>
            </a:br>
            <a:endParaRPr dirty="0"/>
          </a:p>
        </p:txBody>
      </p:sp>
      <p:sp>
        <p:nvSpPr>
          <p:cNvPr id="492" name="Google Shape;492;p28"/>
          <p:cNvSpPr txBox="1">
            <a:spLocks noGrp="1"/>
          </p:cNvSpPr>
          <p:nvPr>
            <p:ph type="body" idx="3"/>
          </p:nvPr>
        </p:nvSpPr>
        <p:spPr>
          <a:xfrm>
            <a:off x="952864" y="2088191"/>
            <a:ext cx="4691400" cy="31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Itching, mainly at night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Rash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Sores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Thick crusts on the skin</a:t>
            </a:r>
            <a:endParaRPr lang="ar-SA" sz="2800" dirty="0"/>
          </a:p>
          <a:p>
            <a:pPr marL="0" lvl="0" indent="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1900"/>
              <a:buNone/>
            </a:pPr>
            <a:endParaRPr sz="2400" dirty="0"/>
          </a:p>
        </p:txBody>
      </p:sp>
      <p:sp>
        <p:nvSpPr>
          <p:cNvPr id="500" name="Google Shape;500;p28"/>
          <p:cNvSpPr/>
          <p:nvPr/>
        </p:nvSpPr>
        <p:spPr>
          <a:xfrm>
            <a:off x="10966876" y="1055530"/>
            <a:ext cx="392566" cy="1206450"/>
          </a:xfrm>
          <a:custGeom>
            <a:avLst/>
            <a:gdLst/>
            <a:ahLst/>
            <a:cxnLst/>
            <a:rect l="l" t="t" r="r" b="b"/>
            <a:pathLst>
              <a:path w="171450" h="552450" extrusionOk="0">
                <a:moveTo>
                  <a:pt x="19146" y="552450"/>
                </a:moveTo>
                <a:cubicBezTo>
                  <a:pt x="19051" y="552450"/>
                  <a:pt x="18956" y="552450"/>
                  <a:pt x="18765" y="552450"/>
                </a:cubicBezTo>
                <a:cubicBezTo>
                  <a:pt x="8288" y="552260"/>
                  <a:pt x="-94" y="543592"/>
                  <a:pt x="1" y="533114"/>
                </a:cubicBezTo>
                <a:lnTo>
                  <a:pt x="1811" y="425672"/>
                </a:lnTo>
                <a:cubicBezTo>
                  <a:pt x="2192" y="401479"/>
                  <a:pt x="10955" y="377952"/>
                  <a:pt x="26290" y="359283"/>
                </a:cubicBezTo>
                <a:lnTo>
                  <a:pt x="117539" y="248603"/>
                </a:lnTo>
                <a:cubicBezTo>
                  <a:pt x="127731" y="236220"/>
                  <a:pt x="133351" y="220599"/>
                  <a:pt x="133351" y="204597"/>
                </a:cubicBezTo>
                <a:lnTo>
                  <a:pt x="133351" y="19050"/>
                </a:lnTo>
                <a:cubicBezTo>
                  <a:pt x="133351" y="8572"/>
                  <a:pt x="141923" y="0"/>
                  <a:pt x="152401" y="0"/>
                </a:cubicBezTo>
                <a:cubicBezTo>
                  <a:pt x="162878" y="0"/>
                  <a:pt x="171451" y="8572"/>
                  <a:pt x="171451" y="19050"/>
                </a:cubicBezTo>
                <a:lnTo>
                  <a:pt x="171451" y="204597"/>
                </a:lnTo>
                <a:cubicBezTo>
                  <a:pt x="171451" y="229457"/>
                  <a:pt x="162783" y="253651"/>
                  <a:pt x="146972" y="272796"/>
                </a:cubicBezTo>
                <a:lnTo>
                  <a:pt x="55722" y="383477"/>
                </a:lnTo>
                <a:cubicBezTo>
                  <a:pt x="45816" y="395478"/>
                  <a:pt x="40196" y="410718"/>
                  <a:pt x="39911" y="426244"/>
                </a:cubicBezTo>
                <a:lnTo>
                  <a:pt x="38101" y="533686"/>
                </a:lnTo>
                <a:cubicBezTo>
                  <a:pt x="38006" y="544163"/>
                  <a:pt x="29528" y="552450"/>
                  <a:pt x="19146" y="55245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28"/>
          <p:cNvSpPr/>
          <p:nvPr/>
        </p:nvSpPr>
        <p:spPr>
          <a:xfrm>
            <a:off x="10683576" y="1055530"/>
            <a:ext cx="65427" cy="546438"/>
          </a:xfrm>
          <a:custGeom>
            <a:avLst/>
            <a:gdLst/>
            <a:ahLst/>
            <a:cxnLst/>
            <a:rect l="l" t="t" r="r" b="b"/>
            <a:pathLst>
              <a:path w="28575" h="250221" extrusionOk="0">
                <a:moveTo>
                  <a:pt x="14288" y="250222"/>
                </a:moveTo>
                <a:cubicBezTo>
                  <a:pt x="6382" y="250222"/>
                  <a:pt x="0" y="243840"/>
                  <a:pt x="0" y="235934"/>
                </a:cubicBezTo>
                <a:lnTo>
                  <a:pt x="0" y="14288"/>
                </a:lnTo>
                <a:cubicBezTo>
                  <a:pt x="0" y="6382"/>
                  <a:pt x="6382" y="0"/>
                  <a:pt x="14288" y="0"/>
                </a:cubicBezTo>
                <a:cubicBezTo>
                  <a:pt x="22193" y="0"/>
                  <a:pt x="28575" y="6382"/>
                  <a:pt x="28575" y="14288"/>
                </a:cubicBezTo>
                <a:lnTo>
                  <a:pt x="28575" y="235934"/>
                </a:lnTo>
                <a:cubicBezTo>
                  <a:pt x="28575" y="243840"/>
                  <a:pt x="22193" y="250222"/>
                  <a:pt x="14288" y="250222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28"/>
          <p:cNvSpPr/>
          <p:nvPr/>
        </p:nvSpPr>
        <p:spPr>
          <a:xfrm>
            <a:off x="11174285" y="2106182"/>
            <a:ext cx="65425" cy="164950"/>
          </a:xfrm>
          <a:custGeom>
            <a:avLst/>
            <a:gdLst/>
            <a:ahLst/>
            <a:cxnLst/>
            <a:rect l="l" t="t" r="r" b="b"/>
            <a:pathLst>
              <a:path w="28574" h="75533" extrusionOk="0">
                <a:moveTo>
                  <a:pt x="14288" y="75533"/>
                </a:moveTo>
                <a:cubicBezTo>
                  <a:pt x="6382" y="75533"/>
                  <a:pt x="0" y="69152"/>
                  <a:pt x="0" y="61246"/>
                </a:cubicBezTo>
                <a:lnTo>
                  <a:pt x="0" y="14288"/>
                </a:lnTo>
                <a:cubicBezTo>
                  <a:pt x="0" y="6382"/>
                  <a:pt x="6382" y="0"/>
                  <a:pt x="14288" y="0"/>
                </a:cubicBezTo>
                <a:cubicBezTo>
                  <a:pt x="22193" y="0"/>
                  <a:pt x="28575" y="6382"/>
                  <a:pt x="28575" y="14288"/>
                </a:cubicBezTo>
                <a:lnTo>
                  <a:pt x="28575" y="61246"/>
                </a:lnTo>
                <a:cubicBezTo>
                  <a:pt x="28575" y="69056"/>
                  <a:pt x="22193" y="75533"/>
                  <a:pt x="14288" y="75533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5616" y="3116932"/>
            <a:ext cx="3456384" cy="3741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670" y="0"/>
            <a:ext cx="3538330" cy="3573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FB5D170-8EFF-7F7F-7886-0701C21973E5}"/>
              </a:ext>
            </a:extLst>
          </p:cNvPr>
          <p:cNvSpPr txBox="1"/>
          <p:nvPr/>
        </p:nvSpPr>
        <p:spPr>
          <a:xfrm>
            <a:off x="11911853" y="6457890"/>
            <a:ext cx="560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9</a:t>
            </a:r>
            <a:endParaRPr lang="en-LY" sz="20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desMania">
  <a:themeElements>
    <a:clrScheme name="Custom 14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FDABA6"/>
      </a:accent1>
      <a:accent2>
        <a:srgbClr val="C8C8E9"/>
      </a:accent2>
      <a:accent3>
        <a:srgbClr val="D6D6D6"/>
      </a:accent3>
      <a:accent4>
        <a:srgbClr val="CCCCCC"/>
      </a:accent4>
      <a:accent5>
        <a:srgbClr val="FC746C"/>
      </a:accent5>
      <a:accent6>
        <a:srgbClr val="8E8EF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455</Words>
  <Application>Microsoft Office PowerPoint</Application>
  <PresentationFormat>شاشة عريضة</PresentationFormat>
  <Paragraphs>66</Paragraphs>
  <Slides>16</Slides>
  <Notes>6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6" baseType="lpstr">
      <vt:lpstr>Abril Fatface</vt:lpstr>
      <vt:lpstr>Aldrich</vt:lpstr>
      <vt:lpstr>Arial</vt:lpstr>
      <vt:lpstr>Barlow Condensed</vt:lpstr>
      <vt:lpstr>Cambria Math</vt:lpstr>
      <vt:lpstr>Century Schoolbook</vt:lpstr>
      <vt:lpstr>DM Sans</vt:lpstr>
      <vt:lpstr>Griffy</vt:lpstr>
      <vt:lpstr>Unica One</vt:lpstr>
      <vt:lpstr>SlidesMania</vt:lpstr>
      <vt:lpstr>  Scabies                            Infectious disease prevention  </vt:lpstr>
      <vt:lpstr>عرض تقديمي في PowerPoint</vt:lpstr>
      <vt:lpstr>عرض تقديمي في PowerPoint</vt:lpstr>
      <vt:lpstr>Scabies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Signs &amp; symptoms of scabies.   </vt:lpstr>
      <vt:lpstr>عرض تقديمي في PowerPoint</vt:lpstr>
      <vt:lpstr>عرض تقديمي في PowerPoint</vt:lpstr>
      <vt:lpstr>عرض تقديمي في PowerPoint</vt:lpstr>
      <vt:lpstr>/</vt:lpstr>
      <vt:lpstr>Conclusion </vt:lpstr>
      <vt:lpstr>References 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Scabies       Infectious disease prevention</dc:title>
  <dc:creator>TOSHIBA</dc:creator>
  <cp:lastModifiedBy>Malak Shahout</cp:lastModifiedBy>
  <cp:revision>87</cp:revision>
  <dcterms:modified xsi:type="dcterms:W3CDTF">2022-05-24T12:13:01Z</dcterms:modified>
</cp:coreProperties>
</file>