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Lst>
  <p:notesMasterIdLst>
    <p:notesMasterId r:id="rId17"/>
  </p:notesMasterIdLst>
  <p:sldIdLst>
    <p:sldId id="312" r:id="rId2"/>
    <p:sldId id="258" r:id="rId3"/>
    <p:sldId id="287" r:id="rId4"/>
    <p:sldId id="261" r:id="rId5"/>
    <p:sldId id="260" r:id="rId6"/>
    <p:sldId id="277" r:id="rId7"/>
    <p:sldId id="272" r:id="rId8"/>
    <p:sldId id="282" r:id="rId9"/>
    <p:sldId id="259" r:id="rId10"/>
    <p:sldId id="314" r:id="rId11"/>
    <p:sldId id="315" r:id="rId12"/>
    <p:sldId id="267" r:id="rId13"/>
    <p:sldId id="316" r:id="rId14"/>
    <p:sldId id="313" r:id="rId15"/>
    <p:sldId id="270" r:id="rId16"/>
  </p:sldIdLst>
  <p:sldSz cx="9144000" cy="5143500" type="screen16x9"/>
  <p:notesSz cx="6858000" cy="9144000"/>
  <p:embeddedFontLst>
    <p:embeddedFont>
      <p:font typeface="Roboto Serif ExtraBold" panose="020B0604020202020204" charset="0"/>
      <p:bold r:id="rId18"/>
      <p:boldItalic r:id="rId19"/>
    </p:embeddedFont>
    <p:embeddedFont>
      <p:font typeface="Roboto Serif" panose="020B0604020202020204" charset="0"/>
      <p:regular r:id="rId20"/>
      <p:bold r:id="rId21"/>
      <p:italic r:id="rId22"/>
      <p:boldItalic r:id="rId23"/>
    </p:embeddedFont>
    <p:embeddedFont>
      <p:font typeface="Bebas Neue" panose="020B0604020202020204" charset="0"/>
      <p:regular r:id="rId24"/>
    </p:embeddedFont>
    <p:embeddedFont>
      <p:font typeface="Alegreya Sans" panose="020B0604020202020204" charset="0"/>
      <p:regular r:id="rId25"/>
      <p:bold r:id="rId26"/>
      <p:italic r:id="rId27"/>
      <p:boldItalic r:id="rId28"/>
    </p:embeddedFont>
    <p:embeddedFont>
      <p:font typeface="Helvetica Neue"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62E4708-6059-40A0-B0E8-109B11DAF07A}">
  <a:tblStyle styleId="{E62E4708-6059-40A0-B0E8-109B11DAF07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96" y="9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13218c13ef5_0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13218c13ef5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49208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7"/>
        <p:cNvGrpSpPr/>
        <p:nvPr/>
      </p:nvGrpSpPr>
      <p:grpSpPr>
        <a:xfrm>
          <a:off x="0" y="0"/>
          <a:ext cx="0" cy="0"/>
          <a:chOff x="0" y="0"/>
          <a:chExt cx="0" cy="0"/>
        </a:xfrm>
      </p:grpSpPr>
      <p:sp>
        <p:nvSpPr>
          <p:cNvPr id="2048" name="Google Shape;2048;g13381b030f4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9" name="Google Shape;2049;g13381b030f4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7769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g132055d6f07_0_15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1" name="Google Shape;641;g132055d6f07_0_15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11891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0"/>
        <p:cNvGrpSpPr/>
        <p:nvPr/>
      </p:nvGrpSpPr>
      <p:grpSpPr>
        <a:xfrm>
          <a:off x="0" y="0"/>
          <a:ext cx="0" cy="0"/>
          <a:chOff x="0" y="0"/>
          <a:chExt cx="0" cy="0"/>
        </a:xfrm>
      </p:grpSpPr>
      <p:sp>
        <p:nvSpPr>
          <p:cNvPr id="1201" name="Google Shape;1201;g13381b030f4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2" name="Google Shape;1202;g13381b030f4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0"/>
        <p:cNvGrpSpPr/>
        <p:nvPr/>
      </p:nvGrpSpPr>
      <p:grpSpPr>
        <a:xfrm>
          <a:off x="0" y="0"/>
          <a:ext cx="0" cy="0"/>
          <a:chOff x="0" y="0"/>
          <a:chExt cx="0" cy="0"/>
        </a:xfrm>
      </p:grpSpPr>
      <p:sp>
        <p:nvSpPr>
          <p:cNvPr id="1201" name="Google Shape;1201;g13381b030f4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2" name="Google Shape;1202;g13381b030f4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16786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5"/>
        <p:cNvGrpSpPr/>
        <p:nvPr/>
      </p:nvGrpSpPr>
      <p:grpSpPr>
        <a:xfrm>
          <a:off x="0" y="0"/>
          <a:ext cx="0" cy="0"/>
          <a:chOff x="0" y="0"/>
          <a:chExt cx="0" cy="0"/>
        </a:xfrm>
      </p:grpSpPr>
      <p:sp>
        <p:nvSpPr>
          <p:cNvPr id="1316" name="Google Shape;1316;g133b6cce41c_0_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7" name="Google Shape;1317;g133b6cce41c_0_2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260474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0"/>
        <p:cNvGrpSpPr/>
        <p:nvPr/>
      </p:nvGrpSpPr>
      <p:grpSpPr>
        <a:xfrm>
          <a:off x="0" y="0"/>
          <a:ext cx="0" cy="0"/>
          <a:chOff x="0" y="0"/>
          <a:chExt cx="0" cy="0"/>
        </a:xfrm>
      </p:grpSpPr>
      <p:sp>
        <p:nvSpPr>
          <p:cNvPr id="1241" name="Google Shape;1241;g13381b030f4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2" name="Google Shape;1242;g13381b030f4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g13218c13ef5_0_3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2" name="Google Shape;612;g13218c13ef5_0_3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7"/>
        <p:cNvGrpSpPr/>
        <p:nvPr/>
      </p:nvGrpSpPr>
      <p:grpSpPr>
        <a:xfrm>
          <a:off x="0" y="0"/>
          <a:ext cx="0" cy="0"/>
          <a:chOff x="0" y="0"/>
          <a:chExt cx="0" cy="0"/>
        </a:xfrm>
      </p:grpSpPr>
      <p:sp>
        <p:nvSpPr>
          <p:cNvPr id="2218" name="Google Shape;2218;g13381b030f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9" name="Google Shape;2219;g13381b030f4_0_2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7"/>
        <p:cNvGrpSpPr/>
        <p:nvPr/>
      </p:nvGrpSpPr>
      <p:grpSpPr>
        <a:xfrm>
          <a:off x="0" y="0"/>
          <a:ext cx="0" cy="0"/>
          <a:chOff x="0" y="0"/>
          <a:chExt cx="0" cy="0"/>
        </a:xfrm>
      </p:grpSpPr>
      <p:sp>
        <p:nvSpPr>
          <p:cNvPr id="708" name="Google Shape;708;g13381b030f4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9" name="Google Shape;709;g13381b030f4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g133b6cce41c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6" name="Google Shape;656;g133b6cce41c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4"/>
        <p:cNvGrpSpPr/>
        <p:nvPr/>
      </p:nvGrpSpPr>
      <p:grpSpPr>
        <a:xfrm>
          <a:off x="0" y="0"/>
          <a:ext cx="0" cy="0"/>
          <a:chOff x="0" y="0"/>
          <a:chExt cx="0" cy="0"/>
        </a:xfrm>
      </p:grpSpPr>
      <p:sp>
        <p:nvSpPr>
          <p:cNvPr id="1765" name="Google Shape;1765;g133b6cce41c_1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6" name="Google Shape;1766;g133b6cce41c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5"/>
        <p:cNvGrpSpPr/>
        <p:nvPr/>
      </p:nvGrpSpPr>
      <p:grpSpPr>
        <a:xfrm>
          <a:off x="0" y="0"/>
          <a:ext cx="0" cy="0"/>
          <a:chOff x="0" y="0"/>
          <a:chExt cx="0" cy="0"/>
        </a:xfrm>
      </p:grpSpPr>
      <p:sp>
        <p:nvSpPr>
          <p:cNvPr id="1316" name="Google Shape;1316;g133b6cce41c_0_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7" name="Google Shape;1317;g133b6cce41c_0_2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7"/>
        <p:cNvGrpSpPr/>
        <p:nvPr/>
      </p:nvGrpSpPr>
      <p:grpSpPr>
        <a:xfrm>
          <a:off x="0" y="0"/>
          <a:ext cx="0" cy="0"/>
          <a:chOff x="0" y="0"/>
          <a:chExt cx="0" cy="0"/>
        </a:xfrm>
      </p:grpSpPr>
      <p:sp>
        <p:nvSpPr>
          <p:cNvPr id="2048" name="Google Shape;2048;g13381b030f4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9" name="Google Shape;2049;g13381b030f4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g132055d6f07_0_15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1" name="Google Shape;641;g132055d6f07_0_15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353100" y="1629100"/>
            <a:ext cx="4185900" cy="1328700"/>
          </a:xfrm>
          <a:prstGeom prst="rect">
            <a:avLst/>
          </a:prstGeom>
        </p:spPr>
        <p:txBody>
          <a:bodyPr spcFirstLastPara="1" wrap="square" lIns="91425" tIns="91425" rIns="91425" bIns="91425" anchor="t" anchorCtr="0">
            <a:noAutofit/>
          </a:bodyPr>
          <a:lstStyle>
            <a:lvl1pPr lvl="0">
              <a:lnSpc>
                <a:spcPct val="90000"/>
              </a:lnSpc>
              <a:spcBef>
                <a:spcPts val="0"/>
              </a:spcBef>
              <a:spcAft>
                <a:spcPts val="0"/>
              </a:spcAft>
              <a:buSzPts val="5200"/>
              <a:buNone/>
              <a:defRPr sz="4900" b="1">
                <a:latin typeface="Roboto Serif"/>
                <a:ea typeface="Roboto Serif"/>
                <a:cs typeface="Roboto Serif"/>
                <a:sym typeface="Roboto Serif"/>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4353100" y="3238600"/>
            <a:ext cx="3154500" cy="669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20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11" name="Google Shape;11;p2"/>
          <p:cNvGrpSpPr/>
          <p:nvPr/>
        </p:nvGrpSpPr>
        <p:grpSpPr>
          <a:xfrm>
            <a:off x="7004700" y="-1272354"/>
            <a:ext cx="3247492" cy="2853186"/>
            <a:chOff x="7004700" y="-1272354"/>
            <a:chExt cx="3247492" cy="2853186"/>
          </a:xfrm>
        </p:grpSpPr>
        <p:sp>
          <p:nvSpPr>
            <p:cNvPr id="12" name="Google Shape;12;p2"/>
            <p:cNvSpPr/>
            <p:nvPr/>
          </p:nvSpPr>
          <p:spPr>
            <a:xfrm>
              <a:off x="8269933" y="-1272354"/>
              <a:ext cx="1982259" cy="2853186"/>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025834">
              <a:off x="7370175" y="116277"/>
              <a:ext cx="2504271" cy="1200101"/>
            </a:xfrm>
            <a:custGeom>
              <a:avLst/>
              <a:gdLst/>
              <a:ahLst/>
              <a:cxnLst/>
              <a:rect l="l" t="t" r="r" b="b"/>
              <a:pathLst>
                <a:path w="23390" h="11209" extrusionOk="0">
                  <a:moveTo>
                    <a:pt x="21112" y="146"/>
                  </a:moveTo>
                  <a:cubicBezTo>
                    <a:pt x="21492" y="146"/>
                    <a:pt x="21864" y="230"/>
                    <a:pt x="22196" y="424"/>
                  </a:cubicBezTo>
                  <a:cubicBezTo>
                    <a:pt x="22552" y="631"/>
                    <a:pt x="22811" y="943"/>
                    <a:pt x="22984" y="1307"/>
                  </a:cubicBezTo>
                  <a:cubicBezTo>
                    <a:pt x="23159" y="1675"/>
                    <a:pt x="23244" y="2095"/>
                    <a:pt x="23244" y="2520"/>
                  </a:cubicBezTo>
                  <a:cubicBezTo>
                    <a:pt x="23244" y="2920"/>
                    <a:pt x="23167" y="3325"/>
                    <a:pt x="23025" y="3689"/>
                  </a:cubicBezTo>
                  <a:cubicBezTo>
                    <a:pt x="22519" y="4967"/>
                    <a:pt x="21722" y="6067"/>
                    <a:pt x="20727" y="6997"/>
                  </a:cubicBezTo>
                  <a:cubicBezTo>
                    <a:pt x="19231" y="8393"/>
                    <a:pt x="17286" y="9413"/>
                    <a:pt x="15214" y="10076"/>
                  </a:cubicBezTo>
                  <a:cubicBezTo>
                    <a:pt x="13143" y="10743"/>
                    <a:pt x="10947" y="11063"/>
                    <a:pt x="8956" y="11063"/>
                  </a:cubicBezTo>
                  <a:cubicBezTo>
                    <a:pt x="8407" y="11063"/>
                    <a:pt x="7873" y="11039"/>
                    <a:pt x="7360" y="10990"/>
                  </a:cubicBezTo>
                  <a:cubicBezTo>
                    <a:pt x="6538" y="10913"/>
                    <a:pt x="5717" y="10780"/>
                    <a:pt x="4928" y="10553"/>
                  </a:cubicBezTo>
                  <a:cubicBezTo>
                    <a:pt x="4136" y="10326"/>
                    <a:pt x="3383" y="10003"/>
                    <a:pt x="2695" y="9558"/>
                  </a:cubicBezTo>
                  <a:cubicBezTo>
                    <a:pt x="2011" y="9109"/>
                    <a:pt x="1401" y="8523"/>
                    <a:pt x="952" y="7839"/>
                  </a:cubicBezTo>
                  <a:cubicBezTo>
                    <a:pt x="503" y="7160"/>
                    <a:pt x="212" y="6387"/>
                    <a:pt x="155" y="5578"/>
                  </a:cubicBezTo>
                  <a:cubicBezTo>
                    <a:pt x="151" y="5497"/>
                    <a:pt x="147" y="5416"/>
                    <a:pt x="147" y="5335"/>
                  </a:cubicBezTo>
                  <a:cubicBezTo>
                    <a:pt x="147" y="4563"/>
                    <a:pt x="394" y="3782"/>
                    <a:pt x="822" y="3146"/>
                  </a:cubicBezTo>
                  <a:cubicBezTo>
                    <a:pt x="1037" y="2827"/>
                    <a:pt x="1300" y="2544"/>
                    <a:pt x="1599" y="2317"/>
                  </a:cubicBezTo>
                  <a:cubicBezTo>
                    <a:pt x="1899" y="2087"/>
                    <a:pt x="2239" y="1913"/>
                    <a:pt x="2607" y="1812"/>
                  </a:cubicBezTo>
                  <a:cubicBezTo>
                    <a:pt x="2906" y="1727"/>
                    <a:pt x="3205" y="1686"/>
                    <a:pt x="3501" y="1686"/>
                  </a:cubicBezTo>
                  <a:cubicBezTo>
                    <a:pt x="3949" y="1686"/>
                    <a:pt x="4394" y="1776"/>
                    <a:pt x="4836" y="1913"/>
                  </a:cubicBezTo>
                  <a:cubicBezTo>
                    <a:pt x="5502" y="2123"/>
                    <a:pt x="6162" y="2459"/>
                    <a:pt x="6826" y="2811"/>
                  </a:cubicBezTo>
                  <a:cubicBezTo>
                    <a:pt x="7489" y="3163"/>
                    <a:pt x="8156" y="3531"/>
                    <a:pt x="8831" y="3806"/>
                  </a:cubicBezTo>
                  <a:cubicBezTo>
                    <a:pt x="9787" y="4195"/>
                    <a:pt x="10814" y="4380"/>
                    <a:pt x="11845" y="4380"/>
                  </a:cubicBezTo>
                  <a:cubicBezTo>
                    <a:pt x="13633" y="4380"/>
                    <a:pt x="15429" y="3810"/>
                    <a:pt x="16853" y="2714"/>
                  </a:cubicBezTo>
                  <a:cubicBezTo>
                    <a:pt x="17273" y="2390"/>
                    <a:pt x="17658" y="2026"/>
                    <a:pt x="18050" y="1675"/>
                  </a:cubicBezTo>
                  <a:cubicBezTo>
                    <a:pt x="18442" y="1322"/>
                    <a:pt x="18843" y="986"/>
                    <a:pt x="19284" y="712"/>
                  </a:cubicBezTo>
                  <a:cubicBezTo>
                    <a:pt x="19555" y="542"/>
                    <a:pt x="19854" y="400"/>
                    <a:pt x="20165" y="299"/>
                  </a:cubicBezTo>
                  <a:cubicBezTo>
                    <a:pt x="20477" y="202"/>
                    <a:pt x="20796" y="146"/>
                    <a:pt x="21112" y="146"/>
                  </a:cubicBezTo>
                  <a:close/>
                  <a:moveTo>
                    <a:pt x="21112" y="0"/>
                  </a:moveTo>
                  <a:cubicBezTo>
                    <a:pt x="20781" y="0"/>
                    <a:pt x="20445" y="56"/>
                    <a:pt x="20121" y="161"/>
                  </a:cubicBezTo>
                  <a:cubicBezTo>
                    <a:pt x="19797" y="267"/>
                    <a:pt x="19486" y="413"/>
                    <a:pt x="19207" y="586"/>
                  </a:cubicBezTo>
                  <a:cubicBezTo>
                    <a:pt x="18750" y="870"/>
                    <a:pt x="18349" y="1214"/>
                    <a:pt x="17953" y="1565"/>
                  </a:cubicBezTo>
                  <a:cubicBezTo>
                    <a:pt x="17561" y="1917"/>
                    <a:pt x="17176" y="2278"/>
                    <a:pt x="16764" y="2597"/>
                  </a:cubicBezTo>
                  <a:cubicBezTo>
                    <a:pt x="15369" y="3673"/>
                    <a:pt x="13605" y="4235"/>
                    <a:pt x="11845" y="4235"/>
                  </a:cubicBezTo>
                  <a:cubicBezTo>
                    <a:pt x="10834" y="4235"/>
                    <a:pt x="9822" y="4049"/>
                    <a:pt x="8889" y="3669"/>
                  </a:cubicBezTo>
                  <a:cubicBezTo>
                    <a:pt x="8002" y="3308"/>
                    <a:pt x="7121" y="2778"/>
                    <a:pt x="6227" y="2338"/>
                  </a:cubicBezTo>
                  <a:cubicBezTo>
                    <a:pt x="5782" y="2119"/>
                    <a:pt x="5333" y="1917"/>
                    <a:pt x="4879" y="1776"/>
                  </a:cubicBezTo>
                  <a:cubicBezTo>
                    <a:pt x="4427" y="1630"/>
                    <a:pt x="3970" y="1541"/>
                    <a:pt x="3501" y="1541"/>
                  </a:cubicBezTo>
                  <a:cubicBezTo>
                    <a:pt x="3193" y="1541"/>
                    <a:pt x="2881" y="1581"/>
                    <a:pt x="2566" y="1671"/>
                  </a:cubicBezTo>
                  <a:cubicBezTo>
                    <a:pt x="2177" y="1779"/>
                    <a:pt x="1821" y="1962"/>
                    <a:pt x="1511" y="2200"/>
                  </a:cubicBezTo>
                  <a:cubicBezTo>
                    <a:pt x="1041" y="2560"/>
                    <a:pt x="665" y="3042"/>
                    <a:pt x="402" y="3583"/>
                  </a:cubicBezTo>
                  <a:cubicBezTo>
                    <a:pt x="143" y="4130"/>
                    <a:pt x="1" y="4733"/>
                    <a:pt x="1" y="5335"/>
                  </a:cubicBezTo>
                  <a:cubicBezTo>
                    <a:pt x="1" y="5420"/>
                    <a:pt x="6" y="5505"/>
                    <a:pt x="10" y="5586"/>
                  </a:cubicBezTo>
                  <a:cubicBezTo>
                    <a:pt x="66" y="6428"/>
                    <a:pt x="370" y="7220"/>
                    <a:pt x="831" y="7920"/>
                  </a:cubicBezTo>
                  <a:cubicBezTo>
                    <a:pt x="1292" y="8620"/>
                    <a:pt x="1914" y="9223"/>
                    <a:pt x="2614" y="9680"/>
                  </a:cubicBezTo>
                  <a:cubicBezTo>
                    <a:pt x="3314" y="10136"/>
                    <a:pt x="4087" y="10460"/>
                    <a:pt x="4888" y="10690"/>
                  </a:cubicBezTo>
                  <a:cubicBezTo>
                    <a:pt x="5689" y="10921"/>
                    <a:pt x="6518" y="11058"/>
                    <a:pt x="7347" y="11136"/>
                  </a:cubicBezTo>
                  <a:cubicBezTo>
                    <a:pt x="7860" y="11184"/>
                    <a:pt x="8403" y="11209"/>
                    <a:pt x="8956" y="11209"/>
                  </a:cubicBezTo>
                  <a:cubicBezTo>
                    <a:pt x="11631" y="11209"/>
                    <a:pt x="14669" y="10642"/>
                    <a:pt x="17294" y="9424"/>
                  </a:cubicBezTo>
                  <a:cubicBezTo>
                    <a:pt x="18604" y="8818"/>
                    <a:pt x="19818" y="8049"/>
                    <a:pt x="20824" y="7102"/>
                  </a:cubicBezTo>
                  <a:cubicBezTo>
                    <a:pt x="21836" y="6161"/>
                    <a:pt x="22649" y="5044"/>
                    <a:pt x="23163" y="3741"/>
                  </a:cubicBezTo>
                  <a:cubicBezTo>
                    <a:pt x="23312" y="3357"/>
                    <a:pt x="23389" y="2937"/>
                    <a:pt x="23389" y="2520"/>
                  </a:cubicBezTo>
                  <a:cubicBezTo>
                    <a:pt x="23389" y="2075"/>
                    <a:pt x="23300" y="1634"/>
                    <a:pt x="23118" y="1246"/>
                  </a:cubicBezTo>
                  <a:cubicBezTo>
                    <a:pt x="22932" y="857"/>
                    <a:pt x="22653" y="521"/>
                    <a:pt x="22269" y="299"/>
                  </a:cubicBezTo>
                  <a:cubicBezTo>
                    <a:pt x="21913" y="88"/>
                    <a:pt x="21517" y="0"/>
                    <a:pt x="211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004700" y="319450"/>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175097" y="529475"/>
              <a:ext cx="92700" cy="927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4">
  <p:cSld name="TITLE_ONLY_1_1_1_1">
    <p:spTree>
      <p:nvGrpSpPr>
        <p:cNvPr id="1" name="Shape 193"/>
        <p:cNvGrpSpPr/>
        <p:nvPr/>
      </p:nvGrpSpPr>
      <p:grpSpPr>
        <a:xfrm>
          <a:off x="0" y="0"/>
          <a:ext cx="0" cy="0"/>
          <a:chOff x="0" y="0"/>
          <a:chExt cx="0" cy="0"/>
        </a:xfrm>
      </p:grpSpPr>
      <p:sp>
        <p:nvSpPr>
          <p:cNvPr id="194" name="Google Shape;194;p19"/>
          <p:cNvSpPr txBox="1">
            <a:spLocks noGrp="1"/>
          </p:cNvSpPr>
          <p:nvPr>
            <p:ph type="title"/>
          </p:nvPr>
        </p:nvSpPr>
        <p:spPr>
          <a:xfrm>
            <a:off x="720000" y="483359"/>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sz="3100">
                <a:latin typeface="Roboto Serif ExtraBold"/>
                <a:ea typeface="Roboto Serif ExtraBold"/>
                <a:cs typeface="Roboto Serif ExtraBold"/>
                <a:sym typeface="Roboto Serif ExtraBold"/>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195" name="Google Shape;195;p19"/>
          <p:cNvGrpSpPr/>
          <p:nvPr/>
        </p:nvGrpSpPr>
        <p:grpSpPr>
          <a:xfrm>
            <a:off x="-365350" y="-670735"/>
            <a:ext cx="1521975" cy="1529434"/>
            <a:chOff x="-365350" y="-670735"/>
            <a:chExt cx="1521975" cy="1529434"/>
          </a:xfrm>
        </p:grpSpPr>
        <p:sp>
          <p:nvSpPr>
            <p:cNvPr id="196" name="Google Shape;196;p19"/>
            <p:cNvSpPr/>
            <p:nvPr/>
          </p:nvSpPr>
          <p:spPr>
            <a:xfrm rot="10800000" flipH="1">
              <a:off x="185318" y="-670735"/>
              <a:ext cx="789668" cy="1136593"/>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9"/>
            <p:cNvSpPr/>
            <p:nvPr/>
          </p:nvSpPr>
          <p:spPr>
            <a:xfrm rot="10800000" flipH="1">
              <a:off x="-365350" y="-488746"/>
              <a:ext cx="1085343" cy="1347444"/>
            </a:xfrm>
            <a:custGeom>
              <a:avLst/>
              <a:gdLst/>
              <a:ahLst/>
              <a:cxnLst/>
              <a:rect l="l" t="t" r="r" b="b"/>
              <a:pathLst>
                <a:path w="10137" h="12585" extrusionOk="0">
                  <a:moveTo>
                    <a:pt x="3763" y="131"/>
                  </a:moveTo>
                  <a:cubicBezTo>
                    <a:pt x="4106" y="131"/>
                    <a:pt x="4450" y="191"/>
                    <a:pt x="4773" y="325"/>
                  </a:cubicBezTo>
                  <a:cubicBezTo>
                    <a:pt x="5077" y="454"/>
                    <a:pt x="5344" y="628"/>
                    <a:pt x="5587" y="838"/>
                  </a:cubicBezTo>
                  <a:cubicBezTo>
                    <a:pt x="5951" y="1158"/>
                    <a:pt x="6254" y="1554"/>
                    <a:pt x="6521" y="1991"/>
                  </a:cubicBezTo>
                  <a:cubicBezTo>
                    <a:pt x="6784" y="2424"/>
                    <a:pt x="7015" y="2894"/>
                    <a:pt x="7228" y="3350"/>
                  </a:cubicBezTo>
                  <a:cubicBezTo>
                    <a:pt x="7957" y="4908"/>
                    <a:pt x="8685" y="6461"/>
                    <a:pt x="9413" y="8018"/>
                  </a:cubicBezTo>
                  <a:cubicBezTo>
                    <a:pt x="9563" y="8338"/>
                    <a:pt x="9713" y="8661"/>
                    <a:pt x="9821" y="8993"/>
                  </a:cubicBezTo>
                  <a:cubicBezTo>
                    <a:pt x="9935" y="9325"/>
                    <a:pt x="10008" y="9656"/>
                    <a:pt x="10008" y="9996"/>
                  </a:cubicBezTo>
                  <a:cubicBezTo>
                    <a:pt x="10008" y="10077"/>
                    <a:pt x="10004" y="10158"/>
                    <a:pt x="9995" y="10239"/>
                  </a:cubicBezTo>
                  <a:cubicBezTo>
                    <a:pt x="9952" y="10639"/>
                    <a:pt x="9821" y="10979"/>
                    <a:pt x="9631" y="11262"/>
                  </a:cubicBezTo>
                  <a:cubicBezTo>
                    <a:pt x="9490" y="11472"/>
                    <a:pt x="9312" y="11655"/>
                    <a:pt x="9106" y="11804"/>
                  </a:cubicBezTo>
                  <a:cubicBezTo>
                    <a:pt x="8802" y="12031"/>
                    <a:pt x="8434" y="12197"/>
                    <a:pt x="8042" y="12301"/>
                  </a:cubicBezTo>
                  <a:cubicBezTo>
                    <a:pt x="7650" y="12407"/>
                    <a:pt x="7228" y="12456"/>
                    <a:pt x="6816" y="12456"/>
                  </a:cubicBezTo>
                  <a:cubicBezTo>
                    <a:pt x="6330" y="12456"/>
                    <a:pt x="5858" y="12391"/>
                    <a:pt x="5449" y="12273"/>
                  </a:cubicBezTo>
                  <a:cubicBezTo>
                    <a:pt x="4620" y="12038"/>
                    <a:pt x="3969" y="11659"/>
                    <a:pt x="3399" y="11165"/>
                  </a:cubicBezTo>
                  <a:cubicBezTo>
                    <a:pt x="2828" y="10675"/>
                    <a:pt x="2339" y="10069"/>
                    <a:pt x="1829" y="9385"/>
                  </a:cubicBezTo>
                  <a:cubicBezTo>
                    <a:pt x="1080" y="8382"/>
                    <a:pt x="547" y="7221"/>
                    <a:pt x="287" y="6000"/>
                  </a:cubicBezTo>
                  <a:cubicBezTo>
                    <a:pt x="186" y="5515"/>
                    <a:pt x="130" y="5013"/>
                    <a:pt x="130" y="4515"/>
                  </a:cubicBezTo>
                  <a:cubicBezTo>
                    <a:pt x="130" y="3508"/>
                    <a:pt x="360" y="2517"/>
                    <a:pt x="918" y="1696"/>
                  </a:cubicBezTo>
                  <a:cubicBezTo>
                    <a:pt x="1230" y="1231"/>
                    <a:pt x="1667" y="838"/>
                    <a:pt x="2165" y="564"/>
                  </a:cubicBezTo>
                  <a:cubicBezTo>
                    <a:pt x="2662" y="288"/>
                    <a:pt x="3216" y="131"/>
                    <a:pt x="3763" y="131"/>
                  </a:cubicBezTo>
                  <a:close/>
                  <a:moveTo>
                    <a:pt x="3763" y="1"/>
                  </a:moveTo>
                  <a:cubicBezTo>
                    <a:pt x="3188" y="1"/>
                    <a:pt x="2613" y="163"/>
                    <a:pt x="2104" y="450"/>
                  </a:cubicBezTo>
                  <a:cubicBezTo>
                    <a:pt x="1590" y="734"/>
                    <a:pt x="1137" y="1137"/>
                    <a:pt x="810" y="1623"/>
                  </a:cubicBezTo>
                  <a:cubicBezTo>
                    <a:pt x="235" y="2472"/>
                    <a:pt x="1" y="3488"/>
                    <a:pt x="1" y="4515"/>
                  </a:cubicBezTo>
                  <a:cubicBezTo>
                    <a:pt x="1" y="5021"/>
                    <a:pt x="57" y="5530"/>
                    <a:pt x="162" y="6024"/>
                  </a:cubicBezTo>
                  <a:cubicBezTo>
                    <a:pt x="425" y="7266"/>
                    <a:pt x="967" y="8446"/>
                    <a:pt x="1724" y="9462"/>
                  </a:cubicBezTo>
                  <a:cubicBezTo>
                    <a:pt x="2238" y="10150"/>
                    <a:pt x="2735" y="10765"/>
                    <a:pt x="3313" y="11267"/>
                  </a:cubicBezTo>
                  <a:cubicBezTo>
                    <a:pt x="3896" y="11768"/>
                    <a:pt x="4564" y="12156"/>
                    <a:pt x="5413" y="12399"/>
                  </a:cubicBezTo>
                  <a:cubicBezTo>
                    <a:pt x="5837" y="12516"/>
                    <a:pt x="6323" y="12585"/>
                    <a:pt x="6816" y="12585"/>
                  </a:cubicBezTo>
                  <a:cubicBezTo>
                    <a:pt x="7193" y="12585"/>
                    <a:pt x="7573" y="12544"/>
                    <a:pt x="7941" y="12460"/>
                  </a:cubicBezTo>
                  <a:cubicBezTo>
                    <a:pt x="8487" y="12330"/>
                    <a:pt x="8996" y="12100"/>
                    <a:pt x="9388" y="11739"/>
                  </a:cubicBezTo>
                  <a:cubicBezTo>
                    <a:pt x="9587" y="11558"/>
                    <a:pt x="9752" y="11347"/>
                    <a:pt x="9879" y="11097"/>
                  </a:cubicBezTo>
                  <a:cubicBezTo>
                    <a:pt x="10004" y="10849"/>
                    <a:pt x="10088" y="10571"/>
                    <a:pt x="10125" y="10251"/>
                  </a:cubicBezTo>
                  <a:cubicBezTo>
                    <a:pt x="10133" y="10166"/>
                    <a:pt x="10137" y="10081"/>
                    <a:pt x="10137" y="9996"/>
                  </a:cubicBezTo>
                  <a:cubicBezTo>
                    <a:pt x="10137" y="9641"/>
                    <a:pt x="10060" y="9288"/>
                    <a:pt x="9947" y="8952"/>
                  </a:cubicBezTo>
                  <a:cubicBezTo>
                    <a:pt x="9830" y="8612"/>
                    <a:pt x="9680" y="8281"/>
                    <a:pt x="9530" y="7961"/>
                  </a:cubicBezTo>
                  <a:cubicBezTo>
                    <a:pt x="8802" y="6408"/>
                    <a:pt x="8074" y="4851"/>
                    <a:pt x="7346" y="3297"/>
                  </a:cubicBezTo>
                  <a:cubicBezTo>
                    <a:pt x="7059" y="2687"/>
                    <a:pt x="6748" y="2048"/>
                    <a:pt x="6347" y="1494"/>
                  </a:cubicBezTo>
                  <a:cubicBezTo>
                    <a:pt x="6145" y="1219"/>
                    <a:pt x="5927" y="960"/>
                    <a:pt x="5671" y="741"/>
                  </a:cubicBezTo>
                  <a:cubicBezTo>
                    <a:pt x="5421" y="523"/>
                    <a:pt x="5141" y="337"/>
                    <a:pt x="4822" y="207"/>
                  </a:cubicBezTo>
                  <a:cubicBezTo>
                    <a:pt x="4482" y="66"/>
                    <a:pt x="4122" y="1"/>
                    <a:pt x="37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9"/>
            <p:cNvSpPr/>
            <p:nvPr/>
          </p:nvSpPr>
          <p:spPr>
            <a:xfrm rot="10800000" flipH="1">
              <a:off x="494950" y="540863"/>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9"/>
            <p:cNvSpPr/>
            <p:nvPr/>
          </p:nvSpPr>
          <p:spPr>
            <a:xfrm rot="10800000" flipH="1">
              <a:off x="1063925" y="373163"/>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0" name="Google Shape;200;p19"/>
          <p:cNvGrpSpPr/>
          <p:nvPr/>
        </p:nvGrpSpPr>
        <p:grpSpPr>
          <a:xfrm>
            <a:off x="7983191" y="3415656"/>
            <a:ext cx="3467758" cy="2931616"/>
            <a:chOff x="7983191" y="3415656"/>
            <a:chExt cx="3467758" cy="2931616"/>
          </a:xfrm>
        </p:grpSpPr>
        <p:sp>
          <p:nvSpPr>
            <p:cNvPr id="201" name="Google Shape;201;p19"/>
            <p:cNvSpPr/>
            <p:nvPr/>
          </p:nvSpPr>
          <p:spPr>
            <a:xfrm rot="4111102" flipH="1">
              <a:off x="8769353" y="3433758"/>
              <a:ext cx="1982271" cy="2853199"/>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9"/>
            <p:cNvSpPr/>
            <p:nvPr/>
          </p:nvSpPr>
          <p:spPr>
            <a:xfrm rot="-6128438" flipH="1">
              <a:off x="7948069" y="4396869"/>
              <a:ext cx="2504300" cy="1200115"/>
            </a:xfrm>
            <a:custGeom>
              <a:avLst/>
              <a:gdLst/>
              <a:ahLst/>
              <a:cxnLst/>
              <a:rect l="l" t="t" r="r" b="b"/>
              <a:pathLst>
                <a:path w="23390" h="11209" extrusionOk="0">
                  <a:moveTo>
                    <a:pt x="21112" y="146"/>
                  </a:moveTo>
                  <a:cubicBezTo>
                    <a:pt x="21492" y="146"/>
                    <a:pt x="21864" y="230"/>
                    <a:pt x="22196" y="424"/>
                  </a:cubicBezTo>
                  <a:cubicBezTo>
                    <a:pt x="22552" y="631"/>
                    <a:pt x="22811" y="943"/>
                    <a:pt x="22984" y="1307"/>
                  </a:cubicBezTo>
                  <a:cubicBezTo>
                    <a:pt x="23159" y="1675"/>
                    <a:pt x="23244" y="2095"/>
                    <a:pt x="23244" y="2520"/>
                  </a:cubicBezTo>
                  <a:cubicBezTo>
                    <a:pt x="23244" y="2920"/>
                    <a:pt x="23167" y="3325"/>
                    <a:pt x="23025" y="3689"/>
                  </a:cubicBezTo>
                  <a:cubicBezTo>
                    <a:pt x="22519" y="4967"/>
                    <a:pt x="21722" y="6067"/>
                    <a:pt x="20727" y="6997"/>
                  </a:cubicBezTo>
                  <a:cubicBezTo>
                    <a:pt x="19231" y="8393"/>
                    <a:pt x="17286" y="9413"/>
                    <a:pt x="15214" y="10076"/>
                  </a:cubicBezTo>
                  <a:cubicBezTo>
                    <a:pt x="13143" y="10743"/>
                    <a:pt x="10947" y="11063"/>
                    <a:pt x="8956" y="11063"/>
                  </a:cubicBezTo>
                  <a:cubicBezTo>
                    <a:pt x="8407" y="11063"/>
                    <a:pt x="7873" y="11039"/>
                    <a:pt x="7360" y="10990"/>
                  </a:cubicBezTo>
                  <a:cubicBezTo>
                    <a:pt x="6538" y="10913"/>
                    <a:pt x="5717" y="10780"/>
                    <a:pt x="4928" y="10553"/>
                  </a:cubicBezTo>
                  <a:cubicBezTo>
                    <a:pt x="4136" y="10326"/>
                    <a:pt x="3383" y="10003"/>
                    <a:pt x="2695" y="9558"/>
                  </a:cubicBezTo>
                  <a:cubicBezTo>
                    <a:pt x="2011" y="9109"/>
                    <a:pt x="1401" y="8523"/>
                    <a:pt x="952" y="7839"/>
                  </a:cubicBezTo>
                  <a:cubicBezTo>
                    <a:pt x="503" y="7160"/>
                    <a:pt x="212" y="6387"/>
                    <a:pt x="155" y="5578"/>
                  </a:cubicBezTo>
                  <a:cubicBezTo>
                    <a:pt x="151" y="5497"/>
                    <a:pt x="147" y="5416"/>
                    <a:pt x="147" y="5335"/>
                  </a:cubicBezTo>
                  <a:cubicBezTo>
                    <a:pt x="147" y="4563"/>
                    <a:pt x="394" y="3782"/>
                    <a:pt x="822" y="3146"/>
                  </a:cubicBezTo>
                  <a:cubicBezTo>
                    <a:pt x="1037" y="2827"/>
                    <a:pt x="1300" y="2544"/>
                    <a:pt x="1599" y="2317"/>
                  </a:cubicBezTo>
                  <a:cubicBezTo>
                    <a:pt x="1899" y="2087"/>
                    <a:pt x="2239" y="1913"/>
                    <a:pt x="2607" y="1812"/>
                  </a:cubicBezTo>
                  <a:cubicBezTo>
                    <a:pt x="2906" y="1727"/>
                    <a:pt x="3205" y="1686"/>
                    <a:pt x="3501" y="1686"/>
                  </a:cubicBezTo>
                  <a:cubicBezTo>
                    <a:pt x="3949" y="1686"/>
                    <a:pt x="4394" y="1776"/>
                    <a:pt x="4836" y="1913"/>
                  </a:cubicBezTo>
                  <a:cubicBezTo>
                    <a:pt x="5502" y="2123"/>
                    <a:pt x="6162" y="2459"/>
                    <a:pt x="6826" y="2811"/>
                  </a:cubicBezTo>
                  <a:cubicBezTo>
                    <a:pt x="7489" y="3163"/>
                    <a:pt x="8156" y="3531"/>
                    <a:pt x="8831" y="3806"/>
                  </a:cubicBezTo>
                  <a:cubicBezTo>
                    <a:pt x="9787" y="4195"/>
                    <a:pt x="10814" y="4380"/>
                    <a:pt x="11845" y="4380"/>
                  </a:cubicBezTo>
                  <a:cubicBezTo>
                    <a:pt x="13633" y="4380"/>
                    <a:pt x="15429" y="3810"/>
                    <a:pt x="16853" y="2714"/>
                  </a:cubicBezTo>
                  <a:cubicBezTo>
                    <a:pt x="17273" y="2390"/>
                    <a:pt x="17658" y="2026"/>
                    <a:pt x="18050" y="1675"/>
                  </a:cubicBezTo>
                  <a:cubicBezTo>
                    <a:pt x="18442" y="1322"/>
                    <a:pt x="18843" y="986"/>
                    <a:pt x="19284" y="712"/>
                  </a:cubicBezTo>
                  <a:cubicBezTo>
                    <a:pt x="19555" y="542"/>
                    <a:pt x="19854" y="400"/>
                    <a:pt x="20165" y="299"/>
                  </a:cubicBezTo>
                  <a:cubicBezTo>
                    <a:pt x="20477" y="202"/>
                    <a:pt x="20796" y="146"/>
                    <a:pt x="21112" y="146"/>
                  </a:cubicBezTo>
                  <a:close/>
                  <a:moveTo>
                    <a:pt x="21112" y="0"/>
                  </a:moveTo>
                  <a:cubicBezTo>
                    <a:pt x="20781" y="0"/>
                    <a:pt x="20445" y="56"/>
                    <a:pt x="20121" y="161"/>
                  </a:cubicBezTo>
                  <a:cubicBezTo>
                    <a:pt x="19797" y="267"/>
                    <a:pt x="19486" y="413"/>
                    <a:pt x="19207" y="586"/>
                  </a:cubicBezTo>
                  <a:cubicBezTo>
                    <a:pt x="18750" y="870"/>
                    <a:pt x="18349" y="1214"/>
                    <a:pt x="17953" y="1565"/>
                  </a:cubicBezTo>
                  <a:cubicBezTo>
                    <a:pt x="17561" y="1917"/>
                    <a:pt x="17176" y="2278"/>
                    <a:pt x="16764" y="2597"/>
                  </a:cubicBezTo>
                  <a:cubicBezTo>
                    <a:pt x="15369" y="3673"/>
                    <a:pt x="13605" y="4235"/>
                    <a:pt x="11845" y="4235"/>
                  </a:cubicBezTo>
                  <a:cubicBezTo>
                    <a:pt x="10834" y="4235"/>
                    <a:pt x="9822" y="4049"/>
                    <a:pt x="8889" y="3669"/>
                  </a:cubicBezTo>
                  <a:cubicBezTo>
                    <a:pt x="8002" y="3308"/>
                    <a:pt x="7121" y="2778"/>
                    <a:pt x="6227" y="2338"/>
                  </a:cubicBezTo>
                  <a:cubicBezTo>
                    <a:pt x="5782" y="2119"/>
                    <a:pt x="5333" y="1917"/>
                    <a:pt x="4879" y="1776"/>
                  </a:cubicBezTo>
                  <a:cubicBezTo>
                    <a:pt x="4427" y="1630"/>
                    <a:pt x="3970" y="1541"/>
                    <a:pt x="3501" y="1541"/>
                  </a:cubicBezTo>
                  <a:cubicBezTo>
                    <a:pt x="3193" y="1541"/>
                    <a:pt x="2881" y="1581"/>
                    <a:pt x="2566" y="1671"/>
                  </a:cubicBezTo>
                  <a:cubicBezTo>
                    <a:pt x="2177" y="1779"/>
                    <a:pt x="1821" y="1962"/>
                    <a:pt x="1511" y="2200"/>
                  </a:cubicBezTo>
                  <a:cubicBezTo>
                    <a:pt x="1041" y="2560"/>
                    <a:pt x="665" y="3042"/>
                    <a:pt x="402" y="3583"/>
                  </a:cubicBezTo>
                  <a:cubicBezTo>
                    <a:pt x="143" y="4130"/>
                    <a:pt x="1" y="4733"/>
                    <a:pt x="1" y="5335"/>
                  </a:cubicBezTo>
                  <a:cubicBezTo>
                    <a:pt x="1" y="5420"/>
                    <a:pt x="6" y="5505"/>
                    <a:pt x="10" y="5586"/>
                  </a:cubicBezTo>
                  <a:cubicBezTo>
                    <a:pt x="66" y="6428"/>
                    <a:pt x="370" y="7220"/>
                    <a:pt x="831" y="7920"/>
                  </a:cubicBezTo>
                  <a:cubicBezTo>
                    <a:pt x="1292" y="8620"/>
                    <a:pt x="1914" y="9223"/>
                    <a:pt x="2614" y="9680"/>
                  </a:cubicBezTo>
                  <a:cubicBezTo>
                    <a:pt x="3314" y="10136"/>
                    <a:pt x="4087" y="10460"/>
                    <a:pt x="4888" y="10690"/>
                  </a:cubicBezTo>
                  <a:cubicBezTo>
                    <a:pt x="5689" y="10921"/>
                    <a:pt x="6518" y="11058"/>
                    <a:pt x="7347" y="11136"/>
                  </a:cubicBezTo>
                  <a:cubicBezTo>
                    <a:pt x="7860" y="11184"/>
                    <a:pt x="8403" y="11209"/>
                    <a:pt x="8956" y="11209"/>
                  </a:cubicBezTo>
                  <a:cubicBezTo>
                    <a:pt x="11631" y="11209"/>
                    <a:pt x="14669" y="10642"/>
                    <a:pt x="17294" y="9424"/>
                  </a:cubicBezTo>
                  <a:cubicBezTo>
                    <a:pt x="18604" y="8818"/>
                    <a:pt x="19818" y="8049"/>
                    <a:pt x="20824" y="7102"/>
                  </a:cubicBezTo>
                  <a:cubicBezTo>
                    <a:pt x="21836" y="6161"/>
                    <a:pt x="22649" y="5044"/>
                    <a:pt x="23163" y="3741"/>
                  </a:cubicBezTo>
                  <a:cubicBezTo>
                    <a:pt x="23312" y="3357"/>
                    <a:pt x="23389" y="2937"/>
                    <a:pt x="23389" y="2520"/>
                  </a:cubicBezTo>
                  <a:cubicBezTo>
                    <a:pt x="23389" y="2075"/>
                    <a:pt x="23300" y="1634"/>
                    <a:pt x="23118" y="1246"/>
                  </a:cubicBezTo>
                  <a:cubicBezTo>
                    <a:pt x="22932" y="857"/>
                    <a:pt x="22653" y="521"/>
                    <a:pt x="22269" y="299"/>
                  </a:cubicBezTo>
                  <a:cubicBezTo>
                    <a:pt x="21913" y="88"/>
                    <a:pt x="21517" y="0"/>
                    <a:pt x="211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9"/>
            <p:cNvSpPr/>
            <p:nvPr/>
          </p:nvSpPr>
          <p:spPr>
            <a:xfrm rot="-9211515" flipH="1">
              <a:off x="8012214" y="4691240"/>
              <a:ext cx="170254" cy="170254"/>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9"/>
            <p:cNvSpPr/>
            <p:nvPr/>
          </p:nvSpPr>
          <p:spPr>
            <a:xfrm rot="-9221022" flipH="1">
              <a:off x="8199658" y="4931164"/>
              <a:ext cx="92708" cy="92708"/>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205"/>
        <p:cNvGrpSpPr/>
        <p:nvPr/>
      </p:nvGrpSpPr>
      <p:grpSpPr>
        <a:xfrm>
          <a:off x="0" y="0"/>
          <a:ext cx="0" cy="0"/>
          <a:chOff x="0" y="0"/>
          <a:chExt cx="0" cy="0"/>
        </a:xfrm>
      </p:grpSpPr>
      <p:sp>
        <p:nvSpPr>
          <p:cNvPr id="206" name="Google Shape;206;p20"/>
          <p:cNvSpPr txBox="1">
            <a:spLocks noGrp="1"/>
          </p:cNvSpPr>
          <p:nvPr>
            <p:ph type="subTitle" idx="1"/>
          </p:nvPr>
        </p:nvSpPr>
        <p:spPr>
          <a:xfrm>
            <a:off x="2070025" y="2855364"/>
            <a:ext cx="5004000" cy="816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20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7" name="Google Shape;207;p20"/>
          <p:cNvSpPr txBox="1">
            <a:spLocks noGrp="1"/>
          </p:cNvSpPr>
          <p:nvPr>
            <p:ph type="title"/>
          </p:nvPr>
        </p:nvSpPr>
        <p:spPr>
          <a:xfrm>
            <a:off x="2070025" y="1264064"/>
            <a:ext cx="5004000" cy="139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100"/>
              <a:buNone/>
              <a:defRPr sz="9600">
                <a:latin typeface="Roboto Serif ExtraBold"/>
                <a:ea typeface="Roboto Serif ExtraBold"/>
                <a:cs typeface="Roboto Serif ExtraBold"/>
                <a:sym typeface="Roboto Serif ExtraBold"/>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208" name="Google Shape;208;p20"/>
          <p:cNvGrpSpPr/>
          <p:nvPr/>
        </p:nvGrpSpPr>
        <p:grpSpPr>
          <a:xfrm flipH="1">
            <a:off x="-1741910" y="-2046483"/>
            <a:ext cx="3651183" cy="3697156"/>
            <a:chOff x="6946859" y="-2046483"/>
            <a:chExt cx="3651183" cy="3697156"/>
          </a:xfrm>
        </p:grpSpPr>
        <p:sp>
          <p:nvSpPr>
            <p:cNvPr id="209" name="Google Shape;209;p20"/>
            <p:cNvSpPr/>
            <p:nvPr/>
          </p:nvSpPr>
          <p:spPr>
            <a:xfrm rot="-10323862" flipH="1">
              <a:off x="7124714" y="-1832426"/>
              <a:ext cx="3295474" cy="2805057"/>
            </a:xfrm>
            <a:custGeom>
              <a:avLst/>
              <a:gdLst/>
              <a:ahLst/>
              <a:cxnLst/>
              <a:rect l="l" t="t" r="r" b="b"/>
              <a:pathLst>
                <a:path w="11101" h="9449" extrusionOk="0">
                  <a:moveTo>
                    <a:pt x="7905" y="1"/>
                  </a:moveTo>
                  <a:cubicBezTo>
                    <a:pt x="7313" y="1"/>
                    <a:pt x="6714" y="126"/>
                    <a:pt x="6161" y="339"/>
                  </a:cubicBezTo>
                  <a:cubicBezTo>
                    <a:pt x="5335" y="650"/>
                    <a:pt x="4639" y="1240"/>
                    <a:pt x="3823" y="1543"/>
                  </a:cubicBezTo>
                  <a:cubicBezTo>
                    <a:pt x="3228" y="1762"/>
                    <a:pt x="2645" y="1778"/>
                    <a:pt x="2079" y="2106"/>
                  </a:cubicBezTo>
                  <a:cubicBezTo>
                    <a:pt x="853" y="2818"/>
                    <a:pt x="0" y="4218"/>
                    <a:pt x="49" y="5645"/>
                  </a:cubicBezTo>
                  <a:cubicBezTo>
                    <a:pt x="110" y="7599"/>
                    <a:pt x="1837" y="9350"/>
                    <a:pt x="3786" y="9444"/>
                  </a:cubicBezTo>
                  <a:cubicBezTo>
                    <a:pt x="3850" y="9447"/>
                    <a:pt x="3914" y="9448"/>
                    <a:pt x="3978" y="9448"/>
                  </a:cubicBezTo>
                  <a:cubicBezTo>
                    <a:pt x="5145" y="9448"/>
                    <a:pt x="6276" y="8935"/>
                    <a:pt x="7204" y="8217"/>
                  </a:cubicBezTo>
                  <a:cubicBezTo>
                    <a:pt x="8179" y="7457"/>
                    <a:pt x="8964" y="6483"/>
                    <a:pt x="9736" y="5520"/>
                  </a:cubicBezTo>
                  <a:cubicBezTo>
                    <a:pt x="10400" y="4691"/>
                    <a:pt x="11100" y="3768"/>
                    <a:pt x="11087" y="2708"/>
                  </a:cubicBezTo>
                  <a:cubicBezTo>
                    <a:pt x="11080" y="1637"/>
                    <a:pt x="10290" y="666"/>
                    <a:pt x="9295" y="262"/>
                  </a:cubicBezTo>
                  <a:cubicBezTo>
                    <a:pt x="8854" y="81"/>
                    <a:pt x="8381" y="1"/>
                    <a:pt x="79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0"/>
            <p:cNvSpPr/>
            <p:nvPr/>
          </p:nvSpPr>
          <p:spPr>
            <a:xfrm rot="2306137" flipH="1">
              <a:off x="7615737" y="-886648"/>
              <a:ext cx="1982266" cy="2154646"/>
            </a:xfrm>
            <a:custGeom>
              <a:avLst/>
              <a:gdLst/>
              <a:ahLst/>
              <a:cxnLst/>
              <a:rect l="l" t="t" r="r" b="b"/>
              <a:pathLst>
                <a:path w="18514" h="20124" extrusionOk="0">
                  <a:moveTo>
                    <a:pt x="13004" y="146"/>
                  </a:moveTo>
                  <a:cubicBezTo>
                    <a:pt x="13592" y="146"/>
                    <a:pt x="14162" y="267"/>
                    <a:pt x="14696" y="482"/>
                  </a:cubicBezTo>
                  <a:cubicBezTo>
                    <a:pt x="15504" y="805"/>
                    <a:pt x="16237" y="1347"/>
                    <a:pt x="16827" y="2018"/>
                  </a:cubicBezTo>
                  <a:cubicBezTo>
                    <a:pt x="17418" y="2694"/>
                    <a:pt x="17867" y="3499"/>
                    <a:pt x="18106" y="4352"/>
                  </a:cubicBezTo>
                  <a:cubicBezTo>
                    <a:pt x="18287" y="4991"/>
                    <a:pt x="18368" y="5642"/>
                    <a:pt x="18368" y="6298"/>
                  </a:cubicBezTo>
                  <a:cubicBezTo>
                    <a:pt x="18368" y="8086"/>
                    <a:pt x="17753" y="9898"/>
                    <a:pt x="16820" y="11451"/>
                  </a:cubicBezTo>
                  <a:cubicBezTo>
                    <a:pt x="15698" y="13311"/>
                    <a:pt x="13992" y="15302"/>
                    <a:pt x="12005" y="16892"/>
                  </a:cubicBezTo>
                  <a:cubicBezTo>
                    <a:pt x="11014" y="17689"/>
                    <a:pt x="9951" y="18380"/>
                    <a:pt x="8854" y="18910"/>
                  </a:cubicBezTo>
                  <a:cubicBezTo>
                    <a:pt x="7758" y="19440"/>
                    <a:pt x="6630" y="19808"/>
                    <a:pt x="5510" y="19941"/>
                  </a:cubicBezTo>
                  <a:cubicBezTo>
                    <a:pt x="5303" y="19965"/>
                    <a:pt x="5097" y="19978"/>
                    <a:pt x="4887" y="19978"/>
                  </a:cubicBezTo>
                  <a:cubicBezTo>
                    <a:pt x="3835" y="19978"/>
                    <a:pt x="2755" y="19670"/>
                    <a:pt x="1898" y="19112"/>
                  </a:cubicBezTo>
                  <a:cubicBezTo>
                    <a:pt x="1469" y="18833"/>
                    <a:pt x="1093" y="18490"/>
                    <a:pt x="802" y="18089"/>
                  </a:cubicBezTo>
                  <a:cubicBezTo>
                    <a:pt x="510" y="17689"/>
                    <a:pt x="300" y="17235"/>
                    <a:pt x="207" y="16730"/>
                  </a:cubicBezTo>
                  <a:cubicBezTo>
                    <a:pt x="166" y="16507"/>
                    <a:pt x="146" y="16289"/>
                    <a:pt x="146" y="16070"/>
                  </a:cubicBezTo>
                  <a:cubicBezTo>
                    <a:pt x="146" y="15318"/>
                    <a:pt x="373" y="14582"/>
                    <a:pt x="712" y="13866"/>
                  </a:cubicBezTo>
                  <a:cubicBezTo>
                    <a:pt x="1052" y="13154"/>
                    <a:pt x="1501" y="12462"/>
                    <a:pt x="1946" y="11815"/>
                  </a:cubicBezTo>
                  <a:cubicBezTo>
                    <a:pt x="3471" y="9578"/>
                    <a:pt x="4995" y="7345"/>
                    <a:pt x="6517" y="5108"/>
                  </a:cubicBezTo>
                  <a:cubicBezTo>
                    <a:pt x="7297" y="3968"/>
                    <a:pt x="8171" y="2771"/>
                    <a:pt x="9190" y="1841"/>
                  </a:cubicBezTo>
                  <a:cubicBezTo>
                    <a:pt x="9696" y="1375"/>
                    <a:pt x="10243" y="975"/>
                    <a:pt x="10829" y="683"/>
                  </a:cubicBezTo>
                  <a:cubicBezTo>
                    <a:pt x="11419" y="388"/>
                    <a:pt x="12046" y="202"/>
                    <a:pt x="12726" y="157"/>
                  </a:cubicBezTo>
                  <a:cubicBezTo>
                    <a:pt x="12819" y="150"/>
                    <a:pt x="12912" y="146"/>
                    <a:pt x="13004" y="146"/>
                  </a:cubicBezTo>
                  <a:close/>
                  <a:moveTo>
                    <a:pt x="13004" y="0"/>
                  </a:moveTo>
                  <a:cubicBezTo>
                    <a:pt x="12912" y="0"/>
                    <a:pt x="12815" y="4"/>
                    <a:pt x="12718" y="8"/>
                  </a:cubicBezTo>
                  <a:cubicBezTo>
                    <a:pt x="12018" y="56"/>
                    <a:pt x="11367" y="251"/>
                    <a:pt x="10764" y="550"/>
                  </a:cubicBezTo>
                  <a:cubicBezTo>
                    <a:pt x="9862" y="1003"/>
                    <a:pt x="9061" y="1695"/>
                    <a:pt x="8345" y="2483"/>
                  </a:cubicBezTo>
                  <a:cubicBezTo>
                    <a:pt x="7625" y="3276"/>
                    <a:pt x="6982" y="4166"/>
                    <a:pt x="6399" y="5028"/>
                  </a:cubicBezTo>
                  <a:cubicBezTo>
                    <a:pt x="4874" y="7261"/>
                    <a:pt x="3350" y="9497"/>
                    <a:pt x="1825" y="11730"/>
                  </a:cubicBezTo>
                  <a:cubicBezTo>
                    <a:pt x="1379" y="12381"/>
                    <a:pt x="927" y="13078"/>
                    <a:pt x="578" y="13806"/>
                  </a:cubicBezTo>
                  <a:cubicBezTo>
                    <a:pt x="235" y="14529"/>
                    <a:pt x="1" y="15290"/>
                    <a:pt x="1" y="16070"/>
                  </a:cubicBezTo>
                  <a:cubicBezTo>
                    <a:pt x="1" y="16297"/>
                    <a:pt x="20" y="16528"/>
                    <a:pt x="61" y="16754"/>
                  </a:cubicBezTo>
                  <a:cubicBezTo>
                    <a:pt x="162" y="17284"/>
                    <a:pt x="380" y="17762"/>
                    <a:pt x="680" y="18174"/>
                  </a:cubicBezTo>
                  <a:cubicBezTo>
                    <a:pt x="1137" y="18796"/>
                    <a:pt x="1784" y="19286"/>
                    <a:pt x="2520" y="19618"/>
                  </a:cubicBezTo>
                  <a:cubicBezTo>
                    <a:pt x="3253" y="19950"/>
                    <a:pt x="4078" y="20123"/>
                    <a:pt x="4887" y="20123"/>
                  </a:cubicBezTo>
                  <a:cubicBezTo>
                    <a:pt x="5101" y="20123"/>
                    <a:pt x="5316" y="20111"/>
                    <a:pt x="5525" y="20087"/>
                  </a:cubicBezTo>
                  <a:cubicBezTo>
                    <a:pt x="6666" y="19950"/>
                    <a:pt x="7811" y="19577"/>
                    <a:pt x="8919" y="19043"/>
                  </a:cubicBezTo>
                  <a:cubicBezTo>
                    <a:pt x="10577" y="18238"/>
                    <a:pt x="12160" y="17065"/>
                    <a:pt x="13538" y="15738"/>
                  </a:cubicBezTo>
                  <a:cubicBezTo>
                    <a:pt x="14918" y="14412"/>
                    <a:pt x="16095" y="12936"/>
                    <a:pt x="16945" y="11528"/>
                  </a:cubicBezTo>
                  <a:cubicBezTo>
                    <a:pt x="17887" y="9954"/>
                    <a:pt x="18514" y="8122"/>
                    <a:pt x="18514" y="6298"/>
                  </a:cubicBezTo>
                  <a:cubicBezTo>
                    <a:pt x="18514" y="5631"/>
                    <a:pt x="18429" y="4963"/>
                    <a:pt x="18247" y="4311"/>
                  </a:cubicBezTo>
                  <a:cubicBezTo>
                    <a:pt x="17916" y="3142"/>
                    <a:pt x="17212" y="2067"/>
                    <a:pt x="16286" y="1282"/>
                  </a:cubicBezTo>
                  <a:cubicBezTo>
                    <a:pt x="15825" y="889"/>
                    <a:pt x="15306" y="570"/>
                    <a:pt x="14752" y="348"/>
                  </a:cubicBezTo>
                  <a:cubicBezTo>
                    <a:pt x="14198" y="125"/>
                    <a:pt x="13611" y="0"/>
                    <a:pt x="1300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0"/>
            <p:cNvSpPr/>
            <p:nvPr/>
          </p:nvSpPr>
          <p:spPr>
            <a:xfrm flipH="1">
              <a:off x="7051664" y="205828"/>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0"/>
            <p:cNvSpPr/>
            <p:nvPr/>
          </p:nvSpPr>
          <p:spPr>
            <a:xfrm flipH="1">
              <a:off x="7615755" y="557303"/>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3" name="Google Shape;213;p20"/>
          <p:cNvGrpSpPr/>
          <p:nvPr/>
        </p:nvGrpSpPr>
        <p:grpSpPr>
          <a:xfrm flipH="1">
            <a:off x="7363895" y="2611943"/>
            <a:ext cx="4300947" cy="4412473"/>
            <a:chOff x="-2808710" y="2611943"/>
            <a:chExt cx="4300947" cy="4412473"/>
          </a:xfrm>
        </p:grpSpPr>
        <p:sp>
          <p:nvSpPr>
            <p:cNvPr id="214" name="Google Shape;214;p20"/>
            <p:cNvSpPr/>
            <p:nvPr/>
          </p:nvSpPr>
          <p:spPr>
            <a:xfrm rot="8757816" flipH="1">
              <a:off x="-2305974" y="3537365"/>
              <a:ext cx="3295476" cy="2805058"/>
            </a:xfrm>
            <a:custGeom>
              <a:avLst/>
              <a:gdLst/>
              <a:ahLst/>
              <a:cxnLst/>
              <a:rect l="l" t="t" r="r" b="b"/>
              <a:pathLst>
                <a:path w="11101" h="9449" extrusionOk="0">
                  <a:moveTo>
                    <a:pt x="7905" y="1"/>
                  </a:moveTo>
                  <a:cubicBezTo>
                    <a:pt x="7313" y="1"/>
                    <a:pt x="6714" y="126"/>
                    <a:pt x="6161" y="339"/>
                  </a:cubicBezTo>
                  <a:cubicBezTo>
                    <a:pt x="5335" y="650"/>
                    <a:pt x="4639" y="1240"/>
                    <a:pt x="3823" y="1543"/>
                  </a:cubicBezTo>
                  <a:cubicBezTo>
                    <a:pt x="3228" y="1762"/>
                    <a:pt x="2645" y="1778"/>
                    <a:pt x="2079" y="2106"/>
                  </a:cubicBezTo>
                  <a:cubicBezTo>
                    <a:pt x="853" y="2818"/>
                    <a:pt x="0" y="4218"/>
                    <a:pt x="49" y="5645"/>
                  </a:cubicBezTo>
                  <a:cubicBezTo>
                    <a:pt x="110" y="7599"/>
                    <a:pt x="1837" y="9350"/>
                    <a:pt x="3786" y="9444"/>
                  </a:cubicBezTo>
                  <a:cubicBezTo>
                    <a:pt x="3850" y="9447"/>
                    <a:pt x="3914" y="9448"/>
                    <a:pt x="3978" y="9448"/>
                  </a:cubicBezTo>
                  <a:cubicBezTo>
                    <a:pt x="5145" y="9448"/>
                    <a:pt x="6276" y="8935"/>
                    <a:pt x="7204" y="8217"/>
                  </a:cubicBezTo>
                  <a:cubicBezTo>
                    <a:pt x="8179" y="7457"/>
                    <a:pt x="8964" y="6483"/>
                    <a:pt x="9736" y="5520"/>
                  </a:cubicBezTo>
                  <a:cubicBezTo>
                    <a:pt x="10400" y="4691"/>
                    <a:pt x="11100" y="3768"/>
                    <a:pt x="11087" y="2708"/>
                  </a:cubicBezTo>
                  <a:cubicBezTo>
                    <a:pt x="11080" y="1637"/>
                    <a:pt x="10290" y="666"/>
                    <a:pt x="9295" y="262"/>
                  </a:cubicBezTo>
                  <a:cubicBezTo>
                    <a:pt x="8854" y="81"/>
                    <a:pt x="8381" y="1"/>
                    <a:pt x="79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0"/>
            <p:cNvSpPr/>
            <p:nvPr/>
          </p:nvSpPr>
          <p:spPr>
            <a:xfrm rot="-10533714" flipH="1">
              <a:off x="-1243107" y="2729227"/>
              <a:ext cx="1982221" cy="2154597"/>
            </a:xfrm>
            <a:custGeom>
              <a:avLst/>
              <a:gdLst/>
              <a:ahLst/>
              <a:cxnLst/>
              <a:rect l="l" t="t" r="r" b="b"/>
              <a:pathLst>
                <a:path w="18514" h="20124" extrusionOk="0">
                  <a:moveTo>
                    <a:pt x="13004" y="146"/>
                  </a:moveTo>
                  <a:cubicBezTo>
                    <a:pt x="13592" y="146"/>
                    <a:pt x="14162" y="267"/>
                    <a:pt x="14696" y="482"/>
                  </a:cubicBezTo>
                  <a:cubicBezTo>
                    <a:pt x="15504" y="805"/>
                    <a:pt x="16237" y="1347"/>
                    <a:pt x="16827" y="2018"/>
                  </a:cubicBezTo>
                  <a:cubicBezTo>
                    <a:pt x="17418" y="2694"/>
                    <a:pt x="17867" y="3499"/>
                    <a:pt x="18106" y="4352"/>
                  </a:cubicBezTo>
                  <a:cubicBezTo>
                    <a:pt x="18287" y="4991"/>
                    <a:pt x="18368" y="5642"/>
                    <a:pt x="18368" y="6298"/>
                  </a:cubicBezTo>
                  <a:cubicBezTo>
                    <a:pt x="18368" y="8086"/>
                    <a:pt x="17753" y="9898"/>
                    <a:pt x="16820" y="11451"/>
                  </a:cubicBezTo>
                  <a:cubicBezTo>
                    <a:pt x="15698" y="13311"/>
                    <a:pt x="13992" y="15302"/>
                    <a:pt x="12005" y="16892"/>
                  </a:cubicBezTo>
                  <a:cubicBezTo>
                    <a:pt x="11014" y="17689"/>
                    <a:pt x="9951" y="18380"/>
                    <a:pt x="8854" y="18910"/>
                  </a:cubicBezTo>
                  <a:cubicBezTo>
                    <a:pt x="7758" y="19440"/>
                    <a:pt x="6630" y="19808"/>
                    <a:pt x="5510" y="19941"/>
                  </a:cubicBezTo>
                  <a:cubicBezTo>
                    <a:pt x="5303" y="19965"/>
                    <a:pt x="5097" y="19978"/>
                    <a:pt x="4887" y="19978"/>
                  </a:cubicBezTo>
                  <a:cubicBezTo>
                    <a:pt x="3835" y="19978"/>
                    <a:pt x="2755" y="19670"/>
                    <a:pt x="1898" y="19112"/>
                  </a:cubicBezTo>
                  <a:cubicBezTo>
                    <a:pt x="1469" y="18833"/>
                    <a:pt x="1093" y="18490"/>
                    <a:pt x="802" y="18089"/>
                  </a:cubicBezTo>
                  <a:cubicBezTo>
                    <a:pt x="510" y="17689"/>
                    <a:pt x="300" y="17235"/>
                    <a:pt x="207" y="16730"/>
                  </a:cubicBezTo>
                  <a:cubicBezTo>
                    <a:pt x="166" y="16507"/>
                    <a:pt x="146" y="16289"/>
                    <a:pt x="146" y="16070"/>
                  </a:cubicBezTo>
                  <a:cubicBezTo>
                    <a:pt x="146" y="15318"/>
                    <a:pt x="373" y="14582"/>
                    <a:pt x="712" y="13866"/>
                  </a:cubicBezTo>
                  <a:cubicBezTo>
                    <a:pt x="1052" y="13154"/>
                    <a:pt x="1501" y="12462"/>
                    <a:pt x="1946" y="11815"/>
                  </a:cubicBezTo>
                  <a:cubicBezTo>
                    <a:pt x="3471" y="9578"/>
                    <a:pt x="4995" y="7345"/>
                    <a:pt x="6517" y="5108"/>
                  </a:cubicBezTo>
                  <a:cubicBezTo>
                    <a:pt x="7297" y="3968"/>
                    <a:pt x="8171" y="2771"/>
                    <a:pt x="9190" y="1841"/>
                  </a:cubicBezTo>
                  <a:cubicBezTo>
                    <a:pt x="9696" y="1375"/>
                    <a:pt x="10243" y="975"/>
                    <a:pt x="10829" y="683"/>
                  </a:cubicBezTo>
                  <a:cubicBezTo>
                    <a:pt x="11419" y="388"/>
                    <a:pt x="12046" y="202"/>
                    <a:pt x="12726" y="157"/>
                  </a:cubicBezTo>
                  <a:cubicBezTo>
                    <a:pt x="12819" y="150"/>
                    <a:pt x="12912" y="146"/>
                    <a:pt x="13004" y="146"/>
                  </a:cubicBezTo>
                  <a:close/>
                  <a:moveTo>
                    <a:pt x="13004" y="0"/>
                  </a:moveTo>
                  <a:cubicBezTo>
                    <a:pt x="12912" y="0"/>
                    <a:pt x="12815" y="4"/>
                    <a:pt x="12718" y="8"/>
                  </a:cubicBezTo>
                  <a:cubicBezTo>
                    <a:pt x="12018" y="56"/>
                    <a:pt x="11367" y="251"/>
                    <a:pt x="10764" y="550"/>
                  </a:cubicBezTo>
                  <a:cubicBezTo>
                    <a:pt x="9862" y="1003"/>
                    <a:pt x="9061" y="1695"/>
                    <a:pt x="8345" y="2483"/>
                  </a:cubicBezTo>
                  <a:cubicBezTo>
                    <a:pt x="7625" y="3276"/>
                    <a:pt x="6982" y="4166"/>
                    <a:pt x="6399" y="5028"/>
                  </a:cubicBezTo>
                  <a:cubicBezTo>
                    <a:pt x="4874" y="7261"/>
                    <a:pt x="3350" y="9497"/>
                    <a:pt x="1825" y="11730"/>
                  </a:cubicBezTo>
                  <a:cubicBezTo>
                    <a:pt x="1379" y="12381"/>
                    <a:pt x="927" y="13078"/>
                    <a:pt x="578" y="13806"/>
                  </a:cubicBezTo>
                  <a:cubicBezTo>
                    <a:pt x="235" y="14529"/>
                    <a:pt x="1" y="15290"/>
                    <a:pt x="1" y="16070"/>
                  </a:cubicBezTo>
                  <a:cubicBezTo>
                    <a:pt x="1" y="16297"/>
                    <a:pt x="20" y="16528"/>
                    <a:pt x="61" y="16754"/>
                  </a:cubicBezTo>
                  <a:cubicBezTo>
                    <a:pt x="162" y="17284"/>
                    <a:pt x="380" y="17762"/>
                    <a:pt x="680" y="18174"/>
                  </a:cubicBezTo>
                  <a:cubicBezTo>
                    <a:pt x="1137" y="18796"/>
                    <a:pt x="1784" y="19286"/>
                    <a:pt x="2520" y="19618"/>
                  </a:cubicBezTo>
                  <a:cubicBezTo>
                    <a:pt x="3253" y="19950"/>
                    <a:pt x="4078" y="20123"/>
                    <a:pt x="4887" y="20123"/>
                  </a:cubicBezTo>
                  <a:cubicBezTo>
                    <a:pt x="5101" y="20123"/>
                    <a:pt x="5316" y="20111"/>
                    <a:pt x="5525" y="20087"/>
                  </a:cubicBezTo>
                  <a:cubicBezTo>
                    <a:pt x="6666" y="19950"/>
                    <a:pt x="7811" y="19577"/>
                    <a:pt x="8919" y="19043"/>
                  </a:cubicBezTo>
                  <a:cubicBezTo>
                    <a:pt x="10577" y="18238"/>
                    <a:pt x="12160" y="17065"/>
                    <a:pt x="13538" y="15738"/>
                  </a:cubicBezTo>
                  <a:cubicBezTo>
                    <a:pt x="14918" y="14412"/>
                    <a:pt x="16095" y="12936"/>
                    <a:pt x="16945" y="11528"/>
                  </a:cubicBezTo>
                  <a:cubicBezTo>
                    <a:pt x="17887" y="9954"/>
                    <a:pt x="18514" y="8122"/>
                    <a:pt x="18514" y="6298"/>
                  </a:cubicBezTo>
                  <a:cubicBezTo>
                    <a:pt x="18514" y="5631"/>
                    <a:pt x="18429" y="4963"/>
                    <a:pt x="18247" y="4311"/>
                  </a:cubicBezTo>
                  <a:cubicBezTo>
                    <a:pt x="17916" y="3142"/>
                    <a:pt x="17212" y="2067"/>
                    <a:pt x="16286" y="1282"/>
                  </a:cubicBezTo>
                  <a:cubicBezTo>
                    <a:pt x="15825" y="889"/>
                    <a:pt x="15306" y="570"/>
                    <a:pt x="14752" y="348"/>
                  </a:cubicBezTo>
                  <a:cubicBezTo>
                    <a:pt x="14198" y="125"/>
                    <a:pt x="13611" y="0"/>
                    <a:pt x="1300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0"/>
            <p:cNvSpPr/>
            <p:nvPr/>
          </p:nvSpPr>
          <p:spPr>
            <a:xfrm rot="-5066989" flipH="1">
              <a:off x="164283" y="2762781"/>
              <a:ext cx="170600" cy="170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0"/>
            <p:cNvSpPr/>
            <p:nvPr/>
          </p:nvSpPr>
          <p:spPr>
            <a:xfrm rot="-5066207" flipH="1">
              <a:off x="253318" y="2616224"/>
              <a:ext cx="92837" cy="92837"/>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2">
  <p:cSld name="CUSTOM_1_1">
    <p:spTree>
      <p:nvGrpSpPr>
        <p:cNvPr id="1" name="Shape 226"/>
        <p:cNvGrpSpPr/>
        <p:nvPr/>
      </p:nvGrpSpPr>
      <p:grpSpPr>
        <a:xfrm>
          <a:off x="0" y="0"/>
          <a:ext cx="0" cy="0"/>
          <a:chOff x="0" y="0"/>
          <a:chExt cx="0" cy="0"/>
        </a:xfrm>
      </p:grpSpPr>
      <p:sp>
        <p:nvSpPr>
          <p:cNvPr id="227" name="Google Shape;227;p22"/>
          <p:cNvSpPr txBox="1">
            <a:spLocks noGrp="1"/>
          </p:cNvSpPr>
          <p:nvPr>
            <p:ph type="subTitle" idx="1"/>
          </p:nvPr>
        </p:nvSpPr>
        <p:spPr>
          <a:xfrm>
            <a:off x="720000" y="2654014"/>
            <a:ext cx="3577800" cy="807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8" name="Google Shape;228;p22"/>
          <p:cNvSpPr txBox="1">
            <a:spLocks noGrp="1"/>
          </p:cNvSpPr>
          <p:nvPr>
            <p:ph type="title"/>
          </p:nvPr>
        </p:nvSpPr>
        <p:spPr>
          <a:xfrm>
            <a:off x="720000" y="1620039"/>
            <a:ext cx="3577800" cy="9933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sz="3100">
                <a:latin typeface="Roboto Serif ExtraBold"/>
                <a:ea typeface="Roboto Serif ExtraBold"/>
                <a:cs typeface="Roboto Serif ExtraBold"/>
                <a:sym typeface="Roboto Serif ExtraBold"/>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229" name="Google Shape;229;p22"/>
          <p:cNvGrpSpPr/>
          <p:nvPr/>
        </p:nvGrpSpPr>
        <p:grpSpPr>
          <a:xfrm>
            <a:off x="-2130466" y="3392242"/>
            <a:ext cx="3858375" cy="3233169"/>
            <a:chOff x="-2130466" y="3392242"/>
            <a:chExt cx="3858375" cy="3233169"/>
          </a:xfrm>
        </p:grpSpPr>
        <p:sp>
          <p:nvSpPr>
            <p:cNvPr id="230" name="Google Shape;230;p22"/>
            <p:cNvSpPr/>
            <p:nvPr/>
          </p:nvSpPr>
          <p:spPr>
            <a:xfrm rot="-10323862" flipH="1">
              <a:off x="-1952611" y="3606299"/>
              <a:ext cx="3295474" cy="2805057"/>
            </a:xfrm>
            <a:custGeom>
              <a:avLst/>
              <a:gdLst/>
              <a:ahLst/>
              <a:cxnLst/>
              <a:rect l="l" t="t" r="r" b="b"/>
              <a:pathLst>
                <a:path w="11101" h="9449" extrusionOk="0">
                  <a:moveTo>
                    <a:pt x="7905" y="1"/>
                  </a:moveTo>
                  <a:cubicBezTo>
                    <a:pt x="7313" y="1"/>
                    <a:pt x="6714" y="126"/>
                    <a:pt x="6161" y="339"/>
                  </a:cubicBezTo>
                  <a:cubicBezTo>
                    <a:pt x="5335" y="650"/>
                    <a:pt x="4639" y="1240"/>
                    <a:pt x="3823" y="1543"/>
                  </a:cubicBezTo>
                  <a:cubicBezTo>
                    <a:pt x="3228" y="1762"/>
                    <a:pt x="2645" y="1778"/>
                    <a:pt x="2079" y="2106"/>
                  </a:cubicBezTo>
                  <a:cubicBezTo>
                    <a:pt x="853" y="2818"/>
                    <a:pt x="0" y="4218"/>
                    <a:pt x="49" y="5645"/>
                  </a:cubicBezTo>
                  <a:cubicBezTo>
                    <a:pt x="110" y="7599"/>
                    <a:pt x="1837" y="9350"/>
                    <a:pt x="3786" y="9444"/>
                  </a:cubicBezTo>
                  <a:cubicBezTo>
                    <a:pt x="3850" y="9447"/>
                    <a:pt x="3914" y="9448"/>
                    <a:pt x="3978" y="9448"/>
                  </a:cubicBezTo>
                  <a:cubicBezTo>
                    <a:pt x="5145" y="9448"/>
                    <a:pt x="6276" y="8935"/>
                    <a:pt x="7204" y="8217"/>
                  </a:cubicBezTo>
                  <a:cubicBezTo>
                    <a:pt x="8179" y="7457"/>
                    <a:pt x="8964" y="6483"/>
                    <a:pt x="9736" y="5520"/>
                  </a:cubicBezTo>
                  <a:cubicBezTo>
                    <a:pt x="10400" y="4691"/>
                    <a:pt x="11100" y="3768"/>
                    <a:pt x="11087" y="2708"/>
                  </a:cubicBezTo>
                  <a:cubicBezTo>
                    <a:pt x="11080" y="1637"/>
                    <a:pt x="10290" y="666"/>
                    <a:pt x="9295" y="262"/>
                  </a:cubicBezTo>
                  <a:cubicBezTo>
                    <a:pt x="8854" y="81"/>
                    <a:pt x="8381" y="1"/>
                    <a:pt x="79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2"/>
            <p:cNvSpPr/>
            <p:nvPr/>
          </p:nvSpPr>
          <p:spPr>
            <a:xfrm rot="-4850551" flipH="1">
              <a:off x="-484577" y="3987229"/>
              <a:ext cx="1982287" cy="2154670"/>
            </a:xfrm>
            <a:custGeom>
              <a:avLst/>
              <a:gdLst/>
              <a:ahLst/>
              <a:cxnLst/>
              <a:rect l="l" t="t" r="r" b="b"/>
              <a:pathLst>
                <a:path w="18514" h="20124" extrusionOk="0">
                  <a:moveTo>
                    <a:pt x="13004" y="146"/>
                  </a:moveTo>
                  <a:cubicBezTo>
                    <a:pt x="13592" y="146"/>
                    <a:pt x="14162" y="267"/>
                    <a:pt x="14696" y="482"/>
                  </a:cubicBezTo>
                  <a:cubicBezTo>
                    <a:pt x="15504" y="805"/>
                    <a:pt x="16237" y="1347"/>
                    <a:pt x="16827" y="2018"/>
                  </a:cubicBezTo>
                  <a:cubicBezTo>
                    <a:pt x="17418" y="2694"/>
                    <a:pt x="17867" y="3499"/>
                    <a:pt x="18106" y="4352"/>
                  </a:cubicBezTo>
                  <a:cubicBezTo>
                    <a:pt x="18287" y="4991"/>
                    <a:pt x="18368" y="5642"/>
                    <a:pt x="18368" y="6298"/>
                  </a:cubicBezTo>
                  <a:cubicBezTo>
                    <a:pt x="18368" y="8086"/>
                    <a:pt x="17753" y="9898"/>
                    <a:pt x="16820" y="11451"/>
                  </a:cubicBezTo>
                  <a:cubicBezTo>
                    <a:pt x="15698" y="13311"/>
                    <a:pt x="13992" y="15302"/>
                    <a:pt x="12005" y="16892"/>
                  </a:cubicBezTo>
                  <a:cubicBezTo>
                    <a:pt x="11014" y="17689"/>
                    <a:pt x="9951" y="18380"/>
                    <a:pt x="8854" y="18910"/>
                  </a:cubicBezTo>
                  <a:cubicBezTo>
                    <a:pt x="7758" y="19440"/>
                    <a:pt x="6630" y="19808"/>
                    <a:pt x="5510" y="19941"/>
                  </a:cubicBezTo>
                  <a:cubicBezTo>
                    <a:pt x="5303" y="19965"/>
                    <a:pt x="5097" y="19978"/>
                    <a:pt x="4887" y="19978"/>
                  </a:cubicBezTo>
                  <a:cubicBezTo>
                    <a:pt x="3835" y="19978"/>
                    <a:pt x="2755" y="19670"/>
                    <a:pt x="1898" y="19112"/>
                  </a:cubicBezTo>
                  <a:cubicBezTo>
                    <a:pt x="1469" y="18833"/>
                    <a:pt x="1093" y="18490"/>
                    <a:pt x="802" y="18089"/>
                  </a:cubicBezTo>
                  <a:cubicBezTo>
                    <a:pt x="510" y="17689"/>
                    <a:pt x="300" y="17235"/>
                    <a:pt x="207" y="16730"/>
                  </a:cubicBezTo>
                  <a:cubicBezTo>
                    <a:pt x="166" y="16507"/>
                    <a:pt x="146" y="16289"/>
                    <a:pt x="146" y="16070"/>
                  </a:cubicBezTo>
                  <a:cubicBezTo>
                    <a:pt x="146" y="15318"/>
                    <a:pt x="373" y="14582"/>
                    <a:pt x="712" y="13866"/>
                  </a:cubicBezTo>
                  <a:cubicBezTo>
                    <a:pt x="1052" y="13154"/>
                    <a:pt x="1501" y="12462"/>
                    <a:pt x="1946" y="11815"/>
                  </a:cubicBezTo>
                  <a:cubicBezTo>
                    <a:pt x="3471" y="9578"/>
                    <a:pt x="4995" y="7345"/>
                    <a:pt x="6517" y="5108"/>
                  </a:cubicBezTo>
                  <a:cubicBezTo>
                    <a:pt x="7297" y="3968"/>
                    <a:pt x="8171" y="2771"/>
                    <a:pt x="9190" y="1841"/>
                  </a:cubicBezTo>
                  <a:cubicBezTo>
                    <a:pt x="9696" y="1375"/>
                    <a:pt x="10243" y="975"/>
                    <a:pt x="10829" y="683"/>
                  </a:cubicBezTo>
                  <a:cubicBezTo>
                    <a:pt x="11419" y="388"/>
                    <a:pt x="12046" y="202"/>
                    <a:pt x="12726" y="157"/>
                  </a:cubicBezTo>
                  <a:cubicBezTo>
                    <a:pt x="12819" y="150"/>
                    <a:pt x="12912" y="146"/>
                    <a:pt x="13004" y="146"/>
                  </a:cubicBezTo>
                  <a:close/>
                  <a:moveTo>
                    <a:pt x="13004" y="0"/>
                  </a:moveTo>
                  <a:cubicBezTo>
                    <a:pt x="12912" y="0"/>
                    <a:pt x="12815" y="4"/>
                    <a:pt x="12718" y="8"/>
                  </a:cubicBezTo>
                  <a:cubicBezTo>
                    <a:pt x="12018" y="56"/>
                    <a:pt x="11367" y="251"/>
                    <a:pt x="10764" y="550"/>
                  </a:cubicBezTo>
                  <a:cubicBezTo>
                    <a:pt x="9862" y="1003"/>
                    <a:pt x="9061" y="1695"/>
                    <a:pt x="8345" y="2483"/>
                  </a:cubicBezTo>
                  <a:cubicBezTo>
                    <a:pt x="7625" y="3276"/>
                    <a:pt x="6982" y="4166"/>
                    <a:pt x="6399" y="5028"/>
                  </a:cubicBezTo>
                  <a:cubicBezTo>
                    <a:pt x="4874" y="7261"/>
                    <a:pt x="3350" y="9497"/>
                    <a:pt x="1825" y="11730"/>
                  </a:cubicBezTo>
                  <a:cubicBezTo>
                    <a:pt x="1379" y="12381"/>
                    <a:pt x="927" y="13078"/>
                    <a:pt x="578" y="13806"/>
                  </a:cubicBezTo>
                  <a:cubicBezTo>
                    <a:pt x="235" y="14529"/>
                    <a:pt x="1" y="15290"/>
                    <a:pt x="1" y="16070"/>
                  </a:cubicBezTo>
                  <a:cubicBezTo>
                    <a:pt x="1" y="16297"/>
                    <a:pt x="20" y="16528"/>
                    <a:pt x="61" y="16754"/>
                  </a:cubicBezTo>
                  <a:cubicBezTo>
                    <a:pt x="162" y="17284"/>
                    <a:pt x="380" y="17762"/>
                    <a:pt x="680" y="18174"/>
                  </a:cubicBezTo>
                  <a:cubicBezTo>
                    <a:pt x="1137" y="18796"/>
                    <a:pt x="1784" y="19286"/>
                    <a:pt x="2520" y="19618"/>
                  </a:cubicBezTo>
                  <a:cubicBezTo>
                    <a:pt x="3253" y="19950"/>
                    <a:pt x="4078" y="20123"/>
                    <a:pt x="4887" y="20123"/>
                  </a:cubicBezTo>
                  <a:cubicBezTo>
                    <a:pt x="5101" y="20123"/>
                    <a:pt x="5316" y="20111"/>
                    <a:pt x="5525" y="20087"/>
                  </a:cubicBezTo>
                  <a:cubicBezTo>
                    <a:pt x="6666" y="19950"/>
                    <a:pt x="7811" y="19577"/>
                    <a:pt x="8919" y="19043"/>
                  </a:cubicBezTo>
                  <a:cubicBezTo>
                    <a:pt x="10577" y="18238"/>
                    <a:pt x="12160" y="17065"/>
                    <a:pt x="13538" y="15738"/>
                  </a:cubicBezTo>
                  <a:cubicBezTo>
                    <a:pt x="14918" y="14412"/>
                    <a:pt x="16095" y="12936"/>
                    <a:pt x="16945" y="11528"/>
                  </a:cubicBezTo>
                  <a:cubicBezTo>
                    <a:pt x="17887" y="9954"/>
                    <a:pt x="18514" y="8122"/>
                    <a:pt x="18514" y="6298"/>
                  </a:cubicBezTo>
                  <a:cubicBezTo>
                    <a:pt x="18514" y="5631"/>
                    <a:pt x="18429" y="4963"/>
                    <a:pt x="18247" y="4311"/>
                  </a:cubicBezTo>
                  <a:cubicBezTo>
                    <a:pt x="17916" y="3142"/>
                    <a:pt x="17212" y="2067"/>
                    <a:pt x="16286" y="1282"/>
                  </a:cubicBezTo>
                  <a:cubicBezTo>
                    <a:pt x="15825" y="889"/>
                    <a:pt x="15306" y="570"/>
                    <a:pt x="14752" y="348"/>
                  </a:cubicBezTo>
                  <a:cubicBezTo>
                    <a:pt x="14198" y="125"/>
                    <a:pt x="13611" y="0"/>
                    <a:pt x="1300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2"/>
            <p:cNvSpPr/>
            <p:nvPr/>
          </p:nvSpPr>
          <p:spPr>
            <a:xfrm flipH="1">
              <a:off x="574664" y="4104728"/>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2"/>
            <p:cNvSpPr/>
            <p:nvPr/>
          </p:nvSpPr>
          <p:spPr>
            <a:xfrm flipH="1">
              <a:off x="414855" y="3922928"/>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325"/>
        <p:cNvGrpSpPr/>
        <p:nvPr/>
      </p:nvGrpSpPr>
      <p:grpSpPr>
        <a:xfrm>
          <a:off x="0" y="0"/>
          <a:ext cx="0" cy="0"/>
          <a:chOff x="0" y="0"/>
          <a:chExt cx="0" cy="0"/>
        </a:xfrm>
      </p:grpSpPr>
      <p:sp>
        <p:nvSpPr>
          <p:cNvPr id="326" name="Google Shape;326;p31"/>
          <p:cNvSpPr txBox="1">
            <a:spLocks noGrp="1"/>
          </p:cNvSpPr>
          <p:nvPr>
            <p:ph type="subTitle" idx="1"/>
          </p:nvPr>
        </p:nvSpPr>
        <p:spPr>
          <a:xfrm>
            <a:off x="872400" y="2063007"/>
            <a:ext cx="2336400" cy="5220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27" name="Google Shape;327;p31"/>
          <p:cNvSpPr txBox="1">
            <a:spLocks noGrp="1"/>
          </p:cNvSpPr>
          <p:nvPr>
            <p:ph type="subTitle" idx="2"/>
          </p:nvPr>
        </p:nvSpPr>
        <p:spPr>
          <a:xfrm>
            <a:off x="3403800" y="2063007"/>
            <a:ext cx="2336400" cy="5220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28" name="Google Shape;328;p31"/>
          <p:cNvSpPr txBox="1">
            <a:spLocks noGrp="1"/>
          </p:cNvSpPr>
          <p:nvPr>
            <p:ph type="subTitle" idx="3"/>
          </p:nvPr>
        </p:nvSpPr>
        <p:spPr>
          <a:xfrm>
            <a:off x="5935200" y="2063007"/>
            <a:ext cx="2336400" cy="5220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29" name="Google Shape;329;p31"/>
          <p:cNvSpPr txBox="1">
            <a:spLocks noGrp="1"/>
          </p:cNvSpPr>
          <p:nvPr>
            <p:ph type="subTitle" idx="4"/>
          </p:nvPr>
        </p:nvSpPr>
        <p:spPr>
          <a:xfrm>
            <a:off x="872400" y="3489033"/>
            <a:ext cx="2336400" cy="522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30" name="Google Shape;330;p31"/>
          <p:cNvSpPr txBox="1">
            <a:spLocks noGrp="1"/>
          </p:cNvSpPr>
          <p:nvPr>
            <p:ph type="subTitle" idx="5"/>
          </p:nvPr>
        </p:nvSpPr>
        <p:spPr>
          <a:xfrm>
            <a:off x="3403800" y="3489033"/>
            <a:ext cx="2336400" cy="522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31" name="Google Shape;331;p31"/>
          <p:cNvSpPr txBox="1">
            <a:spLocks noGrp="1"/>
          </p:cNvSpPr>
          <p:nvPr>
            <p:ph type="subTitle" idx="6"/>
          </p:nvPr>
        </p:nvSpPr>
        <p:spPr>
          <a:xfrm>
            <a:off x="5935200" y="3489033"/>
            <a:ext cx="2336400" cy="522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32" name="Google Shape;332;p31"/>
          <p:cNvSpPr txBox="1">
            <a:spLocks noGrp="1"/>
          </p:cNvSpPr>
          <p:nvPr>
            <p:ph type="subTitle" idx="7"/>
          </p:nvPr>
        </p:nvSpPr>
        <p:spPr>
          <a:xfrm>
            <a:off x="867500" y="1714125"/>
            <a:ext cx="2336400" cy="3624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33" name="Google Shape;333;p31"/>
          <p:cNvSpPr txBox="1">
            <a:spLocks noGrp="1"/>
          </p:cNvSpPr>
          <p:nvPr>
            <p:ph type="subTitle" idx="8"/>
          </p:nvPr>
        </p:nvSpPr>
        <p:spPr>
          <a:xfrm>
            <a:off x="3403800" y="1714125"/>
            <a:ext cx="2336400" cy="3624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34" name="Google Shape;334;p31"/>
          <p:cNvSpPr txBox="1">
            <a:spLocks noGrp="1"/>
          </p:cNvSpPr>
          <p:nvPr>
            <p:ph type="subTitle" idx="9"/>
          </p:nvPr>
        </p:nvSpPr>
        <p:spPr>
          <a:xfrm>
            <a:off x="5940100" y="1714125"/>
            <a:ext cx="2336400" cy="3624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35" name="Google Shape;335;p31"/>
          <p:cNvSpPr txBox="1">
            <a:spLocks noGrp="1"/>
          </p:cNvSpPr>
          <p:nvPr>
            <p:ph type="subTitle" idx="13"/>
          </p:nvPr>
        </p:nvSpPr>
        <p:spPr>
          <a:xfrm>
            <a:off x="867500" y="3135600"/>
            <a:ext cx="2336400" cy="3624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36" name="Google Shape;336;p31"/>
          <p:cNvSpPr txBox="1">
            <a:spLocks noGrp="1"/>
          </p:cNvSpPr>
          <p:nvPr>
            <p:ph type="subTitle" idx="14"/>
          </p:nvPr>
        </p:nvSpPr>
        <p:spPr>
          <a:xfrm>
            <a:off x="3403800" y="3135600"/>
            <a:ext cx="2336400" cy="3624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37" name="Google Shape;337;p31"/>
          <p:cNvSpPr txBox="1">
            <a:spLocks noGrp="1"/>
          </p:cNvSpPr>
          <p:nvPr>
            <p:ph type="subTitle" idx="15"/>
          </p:nvPr>
        </p:nvSpPr>
        <p:spPr>
          <a:xfrm>
            <a:off x="5940100" y="3135600"/>
            <a:ext cx="2336400" cy="3624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38" name="Google Shape;338;p31"/>
          <p:cNvSpPr txBox="1">
            <a:spLocks noGrp="1"/>
          </p:cNvSpPr>
          <p:nvPr>
            <p:ph type="title"/>
          </p:nvPr>
        </p:nvSpPr>
        <p:spPr>
          <a:xfrm>
            <a:off x="720000" y="483359"/>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100"/>
              <a:buNone/>
              <a:defRPr sz="3100">
                <a:latin typeface="Roboto Serif ExtraBold"/>
                <a:ea typeface="Roboto Serif ExtraBold"/>
                <a:cs typeface="Roboto Serif ExtraBold"/>
                <a:sym typeface="Roboto Serif ExtraBold"/>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339" name="Google Shape;339;p31"/>
          <p:cNvGrpSpPr/>
          <p:nvPr/>
        </p:nvGrpSpPr>
        <p:grpSpPr>
          <a:xfrm flipH="1">
            <a:off x="7565303" y="2854566"/>
            <a:ext cx="3671439" cy="3912377"/>
            <a:chOff x="-2147846" y="2367603"/>
            <a:chExt cx="3671439" cy="3912377"/>
          </a:xfrm>
        </p:grpSpPr>
        <p:sp>
          <p:nvSpPr>
            <p:cNvPr id="340" name="Google Shape;340;p31"/>
            <p:cNvSpPr/>
            <p:nvPr/>
          </p:nvSpPr>
          <p:spPr>
            <a:xfrm rot="-3035286" flipH="1">
              <a:off x="-1407523" y="3181914"/>
              <a:ext cx="1982256" cy="2853187"/>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1"/>
            <p:cNvSpPr/>
            <p:nvPr/>
          </p:nvSpPr>
          <p:spPr>
            <a:xfrm rot="3023269" flipH="1">
              <a:off x="-989195" y="3398838"/>
              <a:ext cx="2504311" cy="1200121"/>
            </a:xfrm>
            <a:custGeom>
              <a:avLst/>
              <a:gdLst/>
              <a:ahLst/>
              <a:cxnLst/>
              <a:rect l="l" t="t" r="r" b="b"/>
              <a:pathLst>
                <a:path w="23390" h="11209" extrusionOk="0">
                  <a:moveTo>
                    <a:pt x="21112" y="146"/>
                  </a:moveTo>
                  <a:cubicBezTo>
                    <a:pt x="21492" y="146"/>
                    <a:pt x="21864" y="230"/>
                    <a:pt x="22196" y="424"/>
                  </a:cubicBezTo>
                  <a:cubicBezTo>
                    <a:pt x="22552" y="631"/>
                    <a:pt x="22811" y="943"/>
                    <a:pt x="22984" y="1307"/>
                  </a:cubicBezTo>
                  <a:cubicBezTo>
                    <a:pt x="23159" y="1675"/>
                    <a:pt x="23244" y="2095"/>
                    <a:pt x="23244" y="2520"/>
                  </a:cubicBezTo>
                  <a:cubicBezTo>
                    <a:pt x="23244" y="2920"/>
                    <a:pt x="23167" y="3325"/>
                    <a:pt x="23025" y="3689"/>
                  </a:cubicBezTo>
                  <a:cubicBezTo>
                    <a:pt x="22519" y="4967"/>
                    <a:pt x="21722" y="6067"/>
                    <a:pt x="20727" y="6997"/>
                  </a:cubicBezTo>
                  <a:cubicBezTo>
                    <a:pt x="19231" y="8393"/>
                    <a:pt x="17286" y="9413"/>
                    <a:pt x="15214" y="10076"/>
                  </a:cubicBezTo>
                  <a:cubicBezTo>
                    <a:pt x="13143" y="10743"/>
                    <a:pt x="10947" y="11063"/>
                    <a:pt x="8956" y="11063"/>
                  </a:cubicBezTo>
                  <a:cubicBezTo>
                    <a:pt x="8407" y="11063"/>
                    <a:pt x="7873" y="11039"/>
                    <a:pt x="7360" y="10990"/>
                  </a:cubicBezTo>
                  <a:cubicBezTo>
                    <a:pt x="6538" y="10913"/>
                    <a:pt x="5717" y="10780"/>
                    <a:pt x="4928" y="10553"/>
                  </a:cubicBezTo>
                  <a:cubicBezTo>
                    <a:pt x="4136" y="10326"/>
                    <a:pt x="3383" y="10003"/>
                    <a:pt x="2695" y="9558"/>
                  </a:cubicBezTo>
                  <a:cubicBezTo>
                    <a:pt x="2011" y="9109"/>
                    <a:pt x="1401" y="8523"/>
                    <a:pt x="952" y="7839"/>
                  </a:cubicBezTo>
                  <a:cubicBezTo>
                    <a:pt x="503" y="7160"/>
                    <a:pt x="212" y="6387"/>
                    <a:pt x="155" y="5578"/>
                  </a:cubicBezTo>
                  <a:cubicBezTo>
                    <a:pt x="151" y="5497"/>
                    <a:pt x="147" y="5416"/>
                    <a:pt x="147" y="5335"/>
                  </a:cubicBezTo>
                  <a:cubicBezTo>
                    <a:pt x="147" y="4563"/>
                    <a:pt x="394" y="3782"/>
                    <a:pt x="822" y="3146"/>
                  </a:cubicBezTo>
                  <a:cubicBezTo>
                    <a:pt x="1037" y="2827"/>
                    <a:pt x="1300" y="2544"/>
                    <a:pt x="1599" y="2317"/>
                  </a:cubicBezTo>
                  <a:cubicBezTo>
                    <a:pt x="1899" y="2087"/>
                    <a:pt x="2239" y="1913"/>
                    <a:pt x="2607" y="1812"/>
                  </a:cubicBezTo>
                  <a:cubicBezTo>
                    <a:pt x="2906" y="1727"/>
                    <a:pt x="3205" y="1686"/>
                    <a:pt x="3501" y="1686"/>
                  </a:cubicBezTo>
                  <a:cubicBezTo>
                    <a:pt x="3949" y="1686"/>
                    <a:pt x="4394" y="1776"/>
                    <a:pt x="4836" y="1913"/>
                  </a:cubicBezTo>
                  <a:cubicBezTo>
                    <a:pt x="5502" y="2123"/>
                    <a:pt x="6162" y="2459"/>
                    <a:pt x="6826" y="2811"/>
                  </a:cubicBezTo>
                  <a:cubicBezTo>
                    <a:pt x="7489" y="3163"/>
                    <a:pt x="8156" y="3531"/>
                    <a:pt x="8831" y="3806"/>
                  </a:cubicBezTo>
                  <a:cubicBezTo>
                    <a:pt x="9787" y="4195"/>
                    <a:pt x="10814" y="4380"/>
                    <a:pt x="11845" y="4380"/>
                  </a:cubicBezTo>
                  <a:cubicBezTo>
                    <a:pt x="13633" y="4380"/>
                    <a:pt x="15429" y="3810"/>
                    <a:pt x="16853" y="2714"/>
                  </a:cubicBezTo>
                  <a:cubicBezTo>
                    <a:pt x="17273" y="2390"/>
                    <a:pt x="17658" y="2026"/>
                    <a:pt x="18050" y="1675"/>
                  </a:cubicBezTo>
                  <a:cubicBezTo>
                    <a:pt x="18442" y="1322"/>
                    <a:pt x="18843" y="986"/>
                    <a:pt x="19284" y="712"/>
                  </a:cubicBezTo>
                  <a:cubicBezTo>
                    <a:pt x="19555" y="542"/>
                    <a:pt x="19854" y="400"/>
                    <a:pt x="20165" y="299"/>
                  </a:cubicBezTo>
                  <a:cubicBezTo>
                    <a:pt x="20477" y="202"/>
                    <a:pt x="20796" y="146"/>
                    <a:pt x="21112" y="146"/>
                  </a:cubicBezTo>
                  <a:close/>
                  <a:moveTo>
                    <a:pt x="21112" y="0"/>
                  </a:moveTo>
                  <a:cubicBezTo>
                    <a:pt x="20781" y="0"/>
                    <a:pt x="20445" y="56"/>
                    <a:pt x="20121" y="161"/>
                  </a:cubicBezTo>
                  <a:cubicBezTo>
                    <a:pt x="19797" y="267"/>
                    <a:pt x="19486" y="413"/>
                    <a:pt x="19207" y="586"/>
                  </a:cubicBezTo>
                  <a:cubicBezTo>
                    <a:pt x="18750" y="870"/>
                    <a:pt x="18349" y="1214"/>
                    <a:pt x="17953" y="1565"/>
                  </a:cubicBezTo>
                  <a:cubicBezTo>
                    <a:pt x="17561" y="1917"/>
                    <a:pt x="17176" y="2278"/>
                    <a:pt x="16764" y="2597"/>
                  </a:cubicBezTo>
                  <a:cubicBezTo>
                    <a:pt x="15369" y="3673"/>
                    <a:pt x="13605" y="4235"/>
                    <a:pt x="11845" y="4235"/>
                  </a:cubicBezTo>
                  <a:cubicBezTo>
                    <a:pt x="10834" y="4235"/>
                    <a:pt x="9822" y="4049"/>
                    <a:pt x="8889" y="3669"/>
                  </a:cubicBezTo>
                  <a:cubicBezTo>
                    <a:pt x="8002" y="3308"/>
                    <a:pt x="7121" y="2778"/>
                    <a:pt x="6227" y="2338"/>
                  </a:cubicBezTo>
                  <a:cubicBezTo>
                    <a:pt x="5782" y="2119"/>
                    <a:pt x="5333" y="1917"/>
                    <a:pt x="4879" y="1776"/>
                  </a:cubicBezTo>
                  <a:cubicBezTo>
                    <a:pt x="4427" y="1630"/>
                    <a:pt x="3970" y="1541"/>
                    <a:pt x="3501" y="1541"/>
                  </a:cubicBezTo>
                  <a:cubicBezTo>
                    <a:pt x="3193" y="1541"/>
                    <a:pt x="2881" y="1581"/>
                    <a:pt x="2566" y="1671"/>
                  </a:cubicBezTo>
                  <a:cubicBezTo>
                    <a:pt x="2177" y="1779"/>
                    <a:pt x="1821" y="1962"/>
                    <a:pt x="1511" y="2200"/>
                  </a:cubicBezTo>
                  <a:cubicBezTo>
                    <a:pt x="1041" y="2560"/>
                    <a:pt x="665" y="3042"/>
                    <a:pt x="402" y="3583"/>
                  </a:cubicBezTo>
                  <a:cubicBezTo>
                    <a:pt x="143" y="4130"/>
                    <a:pt x="1" y="4733"/>
                    <a:pt x="1" y="5335"/>
                  </a:cubicBezTo>
                  <a:cubicBezTo>
                    <a:pt x="1" y="5420"/>
                    <a:pt x="6" y="5505"/>
                    <a:pt x="10" y="5586"/>
                  </a:cubicBezTo>
                  <a:cubicBezTo>
                    <a:pt x="66" y="6428"/>
                    <a:pt x="370" y="7220"/>
                    <a:pt x="831" y="7920"/>
                  </a:cubicBezTo>
                  <a:cubicBezTo>
                    <a:pt x="1292" y="8620"/>
                    <a:pt x="1914" y="9223"/>
                    <a:pt x="2614" y="9680"/>
                  </a:cubicBezTo>
                  <a:cubicBezTo>
                    <a:pt x="3314" y="10136"/>
                    <a:pt x="4087" y="10460"/>
                    <a:pt x="4888" y="10690"/>
                  </a:cubicBezTo>
                  <a:cubicBezTo>
                    <a:pt x="5689" y="10921"/>
                    <a:pt x="6518" y="11058"/>
                    <a:pt x="7347" y="11136"/>
                  </a:cubicBezTo>
                  <a:cubicBezTo>
                    <a:pt x="7860" y="11184"/>
                    <a:pt x="8403" y="11209"/>
                    <a:pt x="8956" y="11209"/>
                  </a:cubicBezTo>
                  <a:cubicBezTo>
                    <a:pt x="11631" y="11209"/>
                    <a:pt x="14669" y="10642"/>
                    <a:pt x="17294" y="9424"/>
                  </a:cubicBezTo>
                  <a:cubicBezTo>
                    <a:pt x="18604" y="8818"/>
                    <a:pt x="19818" y="8049"/>
                    <a:pt x="20824" y="7102"/>
                  </a:cubicBezTo>
                  <a:cubicBezTo>
                    <a:pt x="21836" y="6161"/>
                    <a:pt x="22649" y="5044"/>
                    <a:pt x="23163" y="3741"/>
                  </a:cubicBezTo>
                  <a:cubicBezTo>
                    <a:pt x="23312" y="3357"/>
                    <a:pt x="23389" y="2937"/>
                    <a:pt x="23389" y="2520"/>
                  </a:cubicBezTo>
                  <a:cubicBezTo>
                    <a:pt x="23389" y="2075"/>
                    <a:pt x="23300" y="1634"/>
                    <a:pt x="23118" y="1246"/>
                  </a:cubicBezTo>
                  <a:cubicBezTo>
                    <a:pt x="22932" y="857"/>
                    <a:pt x="22653" y="521"/>
                    <a:pt x="22269" y="299"/>
                  </a:cubicBezTo>
                  <a:cubicBezTo>
                    <a:pt x="21913" y="88"/>
                    <a:pt x="21517" y="0"/>
                    <a:pt x="211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1"/>
            <p:cNvSpPr/>
            <p:nvPr/>
          </p:nvSpPr>
          <p:spPr>
            <a:xfrm rot="-3034124" flipH="1">
              <a:off x="177720" y="2575506"/>
              <a:ext cx="170510" cy="17051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1"/>
            <p:cNvSpPr/>
            <p:nvPr/>
          </p:nvSpPr>
          <p:spPr>
            <a:xfrm rot="-3038723" flipH="1">
              <a:off x="271356" y="2386489"/>
              <a:ext cx="92727" cy="92727"/>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4" name="Google Shape;344;p31"/>
          <p:cNvGrpSpPr/>
          <p:nvPr/>
        </p:nvGrpSpPr>
        <p:grpSpPr>
          <a:xfrm flipH="1">
            <a:off x="-814346" y="323858"/>
            <a:ext cx="1626734" cy="1942881"/>
            <a:chOff x="8276509" y="-163104"/>
            <a:chExt cx="1626734" cy="1942881"/>
          </a:xfrm>
        </p:grpSpPr>
        <p:sp>
          <p:nvSpPr>
            <p:cNvPr id="345" name="Google Shape;345;p31"/>
            <p:cNvSpPr/>
            <p:nvPr/>
          </p:nvSpPr>
          <p:spPr>
            <a:xfrm rot="-5400000">
              <a:off x="8940111" y="-336567"/>
              <a:ext cx="789668" cy="1136593"/>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1"/>
            <p:cNvSpPr/>
            <p:nvPr/>
          </p:nvSpPr>
          <p:spPr>
            <a:xfrm rot="-9487310">
              <a:off x="8488479" y="278619"/>
              <a:ext cx="1085356" cy="1347461"/>
            </a:xfrm>
            <a:custGeom>
              <a:avLst/>
              <a:gdLst/>
              <a:ahLst/>
              <a:cxnLst/>
              <a:rect l="l" t="t" r="r" b="b"/>
              <a:pathLst>
                <a:path w="10137" h="12585" extrusionOk="0">
                  <a:moveTo>
                    <a:pt x="3763" y="131"/>
                  </a:moveTo>
                  <a:cubicBezTo>
                    <a:pt x="4106" y="131"/>
                    <a:pt x="4450" y="191"/>
                    <a:pt x="4773" y="325"/>
                  </a:cubicBezTo>
                  <a:cubicBezTo>
                    <a:pt x="5077" y="454"/>
                    <a:pt x="5344" y="628"/>
                    <a:pt x="5587" y="838"/>
                  </a:cubicBezTo>
                  <a:cubicBezTo>
                    <a:pt x="5951" y="1158"/>
                    <a:pt x="6254" y="1554"/>
                    <a:pt x="6521" y="1991"/>
                  </a:cubicBezTo>
                  <a:cubicBezTo>
                    <a:pt x="6784" y="2424"/>
                    <a:pt x="7015" y="2894"/>
                    <a:pt x="7228" y="3350"/>
                  </a:cubicBezTo>
                  <a:cubicBezTo>
                    <a:pt x="7957" y="4908"/>
                    <a:pt x="8685" y="6461"/>
                    <a:pt x="9413" y="8018"/>
                  </a:cubicBezTo>
                  <a:cubicBezTo>
                    <a:pt x="9563" y="8338"/>
                    <a:pt x="9713" y="8661"/>
                    <a:pt x="9821" y="8993"/>
                  </a:cubicBezTo>
                  <a:cubicBezTo>
                    <a:pt x="9935" y="9325"/>
                    <a:pt x="10008" y="9656"/>
                    <a:pt x="10008" y="9996"/>
                  </a:cubicBezTo>
                  <a:cubicBezTo>
                    <a:pt x="10008" y="10077"/>
                    <a:pt x="10004" y="10158"/>
                    <a:pt x="9995" y="10239"/>
                  </a:cubicBezTo>
                  <a:cubicBezTo>
                    <a:pt x="9952" y="10639"/>
                    <a:pt x="9821" y="10979"/>
                    <a:pt x="9631" y="11262"/>
                  </a:cubicBezTo>
                  <a:cubicBezTo>
                    <a:pt x="9490" y="11472"/>
                    <a:pt x="9312" y="11655"/>
                    <a:pt x="9106" y="11804"/>
                  </a:cubicBezTo>
                  <a:cubicBezTo>
                    <a:pt x="8802" y="12031"/>
                    <a:pt x="8434" y="12197"/>
                    <a:pt x="8042" y="12301"/>
                  </a:cubicBezTo>
                  <a:cubicBezTo>
                    <a:pt x="7650" y="12407"/>
                    <a:pt x="7228" y="12456"/>
                    <a:pt x="6816" y="12456"/>
                  </a:cubicBezTo>
                  <a:cubicBezTo>
                    <a:pt x="6330" y="12456"/>
                    <a:pt x="5858" y="12391"/>
                    <a:pt x="5449" y="12273"/>
                  </a:cubicBezTo>
                  <a:cubicBezTo>
                    <a:pt x="4620" y="12038"/>
                    <a:pt x="3969" y="11659"/>
                    <a:pt x="3399" y="11165"/>
                  </a:cubicBezTo>
                  <a:cubicBezTo>
                    <a:pt x="2828" y="10675"/>
                    <a:pt x="2339" y="10069"/>
                    <a:pt x="1829" y="9385"/>
                  </a:cubicBezTo>
                  <a:cubicBezTo>
                    <a:pt x="1080" y="8382"/>
                    <a:pt x="547" y="7221"/>
                    <a:pt x="287" y="6000"/>
                  </a:cubicBezTo>
                  <a:cubicBezTo>
                    <a:pt x="186" y="5515"/>
                    <a:pt x="130" y="5013"/>
                    <a:pt x="130" y="4515"/>
                  </a:cubicBezTo>
                  <a:cubicBezTo>
                    <a:pt x="130" y="3508"/>
                    <a:pt x="360" y="2517"/>
                    <a:pt x="918" y="1696"/>
                  </a:cubicBezTo>
                  <a:cubicBezTo>
                    <a:pt x="1230" y="1231"/>
                    <a:pt x="1667" y="838"/>
                    <a:pt x="2165" y="564"/>
                  </a:cubicBezTo>
                  <a:cubicBezTo>
                    <a:pt x="2662" y="288"/>
                    <a:pt x="3216" y="131"/>
                    <a:pt x="3763" y="131"/>
                  </a:cubicBezTo>
                  <a:close/>
                  <a:moveTo>
                    <a:pt x="3763" y="1"/>
                  </a:moveTo>
                  <a:cubicBezTo>
                    <a:pt x="3188" y="1"/>
                    <a:pt x="2613" y="163"/>
                    <a:pt x="2104" y="450"/>
                  </a:cubicBezTo>
                  <a:cubicBezTo>
                    <a:pt x="1590" y="734"/>
                    <a:pt x="1137" y="1137"/>
                    <a:pt x="810" y="1623"/>
                  </a:cubicBezTo>
                  <a:cubicBezTo>
                    <a:pt x="235" y="2472"/>
                    <a:pt x="1" y="3488"/>
                    <a:pt x="1" y="4515"/>
                  </a:cubicBezTo>
                  <a:cubicBezTo>
                    <a:pt x="1" y="5021"/>
                    <a:pt x="57" y="5530"/>
                    <a:pt x="162" y="6024"/>
                  </a:cubicBezTo>
                  <a:cubicBezTo>
                    <a:pt x="425" y="7266"/>
                    <a:pt x="967" y="8446"/>
                    <a:pt x="1724" y="9462"/>
                  </a:cubicBezTo>
                  <a:cubicBezTo>
                    <a:pt x="2238" y="10150"/>
                    <a:pt x="2735" y="10765"/>
                    <a:pt x="3313" y="11267"/>
                  </a:cubicBezTo>
                  <a:cubicBezTo>
                    <a:pt x="3896" y="11768"/>
                    <a:pt x="4564" y="12156"/>
                    <a:pt x="5413" y="12399"/>
                  </a:cubicBezTo>
                  <a:cubicBezTo>
                    <a:pt x="5837" y="12516"/>
                    <a:pt x="6323" y="12585"/>
                    <a:pt x="6816" y="12585"/>
                  </a:cubicBezTo>
                  <a:cubicBezTo>
                    <a:pt x="7193" y="12585"/>
                    <a:pt x="7573" y="12544"/>
                    <a:pt x="7941" y="12460"/>
                  </a:cubicBezTo>
                  <a:cubicBezTo>
                    <a:pt x="8487" y="12330"/>
                    <a:pt x="8996" y="12100"/>
                    <a:pt x="9388" y="11739"/>
                  </a:cubicBezTo>
                  <a:cubicBezTo>
                    <a:pt x="9587" y="11558"/>
                    <a:pt x="9752" y="11347"/>
                    <a:pt x="9879" y="11097"/>
                  </a:cubicBezTo>
                  <a:cubicBezTo>
                    <a:pt x="10004" y="10849"/>
                    <a:pt x="10088" y="10571"/>
                    <a:pt x="10125" y="10251"/>
                  </a:cubicBezTo>
                  <a:cubicBezTo>
                    <a:pt x="10133" y="10166"/>
                    <a:pt x="10137" y="10081"/>
                    <a:pt x="10137" y="9996"/>
                  </a:cubicBezTo>
                  <a:cubicBezTo>
                    <a:pt x="10137" y="9641"/>
                    <a:pt x="10060" y="9288"/>
                    <a:pt x="9947" y="8952"/>
                  </a:cubicBezTo>
                  <a:cubicBezTo>
                    <a:pt x="9830" y="8612"/>
                    <a:pt x="9680" y="8281"/>
                    <a:pt x="9530" y="7961"/>
                  </a:cubicBezTo>
                  <a:cubicBezTo>
                    <a:pt x="8802" y="6408"/>
                    <a:pt x="8074" y="4851"/>
                    <a:pt x="7346" y="3297"/>
                  </a:cubicBezTo>
                  <a:cubicBezTo>
                    <a:pt x="7059" y="2687"/>
                    <a:pt x="6748" y="2048"/>
                    <a:pt x="6347" y="1494"/>
                  </a:cubicBezTo>
                  <a:cubicBezTo>
                    <a:pt x="6145" y="1219"/>
                    <a:pt x="5927" y="960"/>
                    <a:pt x="5671" y="741"/>
                  </a:cubicBezTo>
                  <a:cubicBezTo>
                    <a:pt x="5421" y="523"/>
                    <a:pt x="5141" y="337"/>
                    <a:pt x="4822" y="207"/>
                  </a:cubicBezTo>
                  <a:cubicBezTo>
                    <a:pt x="4482" y="66"/>
                    <a:pt x="4122" y="1"/>
                    <a:pt x="37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1"/>
            <p:cNvSpPr/>
            <p:nvPr/>
          </p:nvSpPr>
          <p:spPr>
            <a:xfrm rot="-5400000">
              <a:off x="8511719" y="146532"/>
              <a:ext cx="170400" cy="170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1"/>
            <p:cNvSpPr/>
            <p:nvPr/>
          </p:nvSpPr>
          <p:spPr>
            <a:xfrm rot="-5400000">
              <a:off x="8511719" y="390657"/>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391"/>
        <p:cNvGrpSpPr/>
        <p:nvPr/>
      </p:nvGrpSpPr>
      <p:grpSpPr>
        <a:xfrm>
          <a:off x="0" y="0"/>
          <a:ext cx="0" cy="0"/>
          <a:chOff x="0" y="0"/>
          <a:chExt cx="0" cy="0"/>
        </a:xfrm>
      </p:grpSpPr>
      <p:grpSp>
        <p:nvGrpSpPr>
          <p:cNvPr id="392" name="Google Shape;392;p35"/>
          <p:cNvGrpSpPr/>
          <p:nvPr/>
        </p:nvGrpSpPr>
        <p:grpSpPr>
          <a:xfrm>
            <a:off x="-347100" y="-680260"/>
            <a:ext cx="1503725" cy="1538959"/>
            <a:chOff x="-347100" y="-680260"/>
            <a:chExt cx="1503725" cy="1538959"/>
          </a:xfrm>
        </p:grpSpPr>
        <p:sp>
          <p:nvSpPr>
            <p:cNvPr id="393" name="Google Shape;393;p35"/>
            <p:cNvSpPr/>
            <p:nvPr/>
          </p:nvSpPr>
          <p:spPr>
            <a:xfrm rot="10800000" flipH="1">
              <a:off x="185318" y="-680260"/>
              <a:ext cx="789668" cy="1136593"/>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5"/>
            <p:cNvSpPr/>
            <p:nvPr/>
          </p:nvSpPr>
          <p:spPr>
            <a:xfrm rot="10800000" flipH="1">
              <a:off x="-347100" y="-488746"/>
              <a:ext cx="1085343" cy="1347444"/>
            </a:xfrm>
            <a:custGeom>
              <a:avLst/>
              <a:gdLst/>
              <a:ahLst/>
              <a:cxnLst/>
              <a:rect l="l" t="t" r="r" b="b"/>
              <a:pathLst>
                <a:path w="10137" h="12585" extrusionOk="0">
                  <a:moveTo>
                    <a:pt x="3763" y="131"/>
                  </a:moveTo>
                  <a:cubicBezTo>
                    <a:pt x="4106" y="131"/>
                    <a:pt x="4450" y="191"/>
                    <a:pt x="4773" y="325"/>
                  </a:cubicBezTo>
                  <a:cubicBezTo>
                    <a:pt x="5077" y="454"/>
                    <a:pt x="5344" y="628"/>
                    <a:pt x="5587" y="838"/>
                  </a:cubicBezTo>
                  <a:cubicBezTo>
                    <a:pt x="5951" y="1158"/>
                    <a:pt x="6254" y="1554"/>
                    <a:pt x="6521" y="1991"/>
                  </a:cubicBezTo>
                  <a:cubicBezTo>
                    <a:pt x="6784" y="2424"/>
                    <a:pt x="7015" y="2894"/>
                    <a:pt x="7228" y="3350"/>
                  </a:cubicBezTo>
                  <a:cubicBezTo>
                    <a:pt x="7957" y="4908"/>
                    <a:pt x="8685" y="6461"/>
                    <a:pt x="9413" y="8018"/>
                  </a:cubicBezTo>
                  <a:cubicBezTo>
                    <a:pt x="9563" y="8338"/>
                    <a:pt x="9713" y="8661"/>
                    <a:pt x="9821" y="8993"/>
                  </a:cubicBezTo>
                  <a:cubicBezTo>
                    <a:pt x="9935" y="9325"/>
                    <a:pt x="10008" y="9656"/>
                    <a:pt x="10008" y="9996"/>
                  </a:cubicBezTo>
                  <a:cubicBezTo>
                    <a:pt x="10008" y="10077"/>
                    <a:pt x="10004" y="10158"/>
                    <a:pt x="9995" y="10239"/>
                  </a:cubicBezTo>
                  <a:cubicBezTo>
                    <a:pt x="9952" y="10639"/>
                    <a:pt x="9821" y="10979"/>
                    <a:pt x="9631" y="11262"/>
                  </a:cubicBezTo>
                  <a:cubicBezTo>
                    <a:pt x="9490" y="11472"/>
                    <a:pt x="9312" y="11655"/>
                    <a:pt x="9106" y="11804"/>
                  </a:cubicBezTo>
                  <a:cubicBezTo>
                    <a:pt x="8802" y="12031"/>
                    <a:pt x="8434" y="12197"/>
                    <a:pt x="8042" y="12301"/>
                  </a:cubicBezTo>
                  <a:cubicBezTo>
                    <a:pt x="7650" y="12407"/>
                    <a:pt x="7228" y="12456"/>
                    <a:pt x="6816" y="12456"/>
                  </a:cubicBezTo>
                  <a:cubicBezTo>
                    <a:pt x="6330" y="12456"/>
                    <a:pt x="5858" y="12391"/>
                    <a:pt x="5449" y="12273"/>
                  </a:cubicBezTo>
                  <a:cubicBezTo>
                    <a:pt x="4620" y="12038"/>
                    <a:pt x="3969" y="11659"/>
                    <a:pt x="3399" y="11165"/>
                  </a:cubicBezTo>
                  <a:cubicBezTo>
                    <a:pt x="2828" y="10675"/>
                    <a:pt x="2339" y="10069"/>
                    <a:pt x="1829" y="9385"/>
                  </a:cubicBezTo>
                  <a:cubicBezTo>
                    <a:pt x="1080" y="8382"/>
                    <a:pt x="547" y="7221"/>
                    <a:pt x="287" y="6000"/>
                  </a:cubicBezTo>
                  <a:cubicBezTo>
                    <a:pt x="186" y="5515"/>
                    <a:pt x="130" y="5013"/>
                    <a:pt x="130" y="4515"/>
                  </a:cubicBezTo>
                  <a:cubicBezTo>
                    <a:pt x="130" y="3508"/>
                    <a:pt x="360" y="2517"/>
                    <a:pt x="918" y="1696"/>
                  </a:cubicBezTo>
                  <a:cubicBezTo>
                    <a:pt x="1230" y="1231"/>
                    <a:pt x="1667" y="838"/>
                    <a:pt x="2165" y="564"/>
                  </a:cubicBezTo>
                  <a:cubicBezTo>
                    <a:pt x="2662" y="288"/>
                    <a:pt x="3216" y="131"/>
                    <a:pt x="3763" y="131"/>
                  </a:cubicBezTo>
                  <a:close/>
                  <a:moveTo>
                    <a:pt x="3763" y="1"/>
                  </a:moveTo>
                  <a:cubicBezTo>
                    <a:pt x="3188" y="1"/>
                    <a:pt x="2613" y="163"/>
                    <a:pt x="2104" y="450"/>
                  </a:cubicBezTo>
                  <a:cubicBezTo>
                    <a:pt x="1590" y="734"/>
                    <a:pt x="1137" y="1137"/>
                    <a:pt x="810" y="1623"/>
                  </a:cubicBezTo>
                  <a:cubicBezTo>
                    <a:pt x="235" y="2472"/>
                    <a:pt x="1" y="3488"/>
                    <a:pt x="1" y="4515"/>
                  </a:cubicBezTo>
                  <a:cubicBezTo>
                    <a:pt x="1" y="5021"/>
                    <a:pt x="57" y="5530"/>
                    <a:pt x="162" y="6024"/>
                  </a:cubicBezTo>
                  <a:cubicBezTo>
                    <a:pt x="425" y="7266"/>
                    <a:pt x="967" y="8446"/>
                    <a:pt x="1724" y="9462"/>
                  </a:cubicBezTo>
                  <a:cubicBezTo>
                    <a:pt x="2238" y="10150"/>
                    <a:pt x="2735" y="10765"/>
                    <a:pt x="3313" y="11267"/>
                  </a:cubicBezTo>
                  <a:cubicBezTo>
                    <a:pt x="3896" y="11768"/>
                    <a:pt x="4564" y="12156"/>
                    <a:pt x="5413" y="12399"/>
                  </a:cubicBezTo>
                  <a:cubicBezTo>
                    <a:pt x="5837" y="12516"/>
                    <a:pt x="6323" y="12585"/>
                    <a:pt x="6816" y="12585"/>
                  </a:cubicBezTo>
                  <a:cubicBezTo>
                    <a:pt x="7193" y="12585"/>
                    <a:pt x="7573" y="12544"/>
                    <a:pt x="7941" y="12460"/>
                  </a:cubicBezTo>
                  <a:cubicBezTo>
                    <a:pt x="8487" y="12330"/>
                    <a:pt x="8996" y="12100"/>
                    <a:pt x="9388" y="11739"/>
                  </a:cubicBezTo>
                  <a:cubicBezTo>
                    <a:pt x="9587" y="11558"/>
                    <a:pt x="9752" y="11347"/>
                    <a:pt x="9879" y="11097"/>
                  </a:cubicBezTo>
                  <a:cubicBezTo>
                    <a:pt x="10004" y="10849"/>
                    <a:pt x="10088" y="10571"/>
                    <a:pt x="10125" y="10251"/>
                  </a:cubicBezTo>
                  <a:cubicBezTo>
                    <a:pt x="10133" y="10166"/>
                    <a:pt x="10137" y="10081"/>
                    <a:pt x="10137" y="9996"/>
                  </a:cubicBezTo>
                  <a:cubicBezTo>
                    <a:pt x="10137" y="9641"/>
                    <a:pt x="10060" y="9288"/>
                    <a:pt x="9947" y="8952"/>
                  </a:cubicBezTo>
                  <a:cubicBezTo>
                    <a:pt x="9830" y="8612"/>
                    <a:pt x="9680" y="8281"/>
                    <a:pt x="9530" y="7961"/>
                  </a:cubicBezTo>
                  <a:cubicBezTo>
                    <a:pt x="8802" y="6408"/>
                    <a:pt x="8074" y="4851"/>
                    <a:pt x="7346" y="3297"/>
                  </a:cubicBezTo>
                  <a:cubicBezTo>
                    <a:pt x="7059" y="2687"/>
                    <a:pt x="6748" y="2048"/>
                    <a:pt x="6347" y="1494"/>
                  </a:cubicBezTo>
                  <a:cubicBezTo>
                    <a:pt x="6145" y="1219"/>
                    <a:pt x="5927" y="960"/>
                    <a:pt x="5671" y="741"/>
                  </a:cubicBezTo>
                  <a:cubicBezTo>
                    <a:pt x="5421" y="523"/>
                    <a:pt x="5141" y="337"/>
                    <a:pt x="4822" y="207"/>
                  </a:cubicBezTo>
                  <a:cubicBezTo>
                    <a:pt x="4482" y="66"/>
                    <a:pt x="4122" y="1"/>
                    <a:pt x="37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5"/>
            <p:cNvSpPr/>
            <p:nvPr/>
          </p:nvSpPr>
          <p:spPr>
            <a:xfrm rot="10800000" flipH="1">
              <a:off x="494950" y="540863"/>
              <a:ext cx="170400" cy="170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5"/>
            <p:cNvSpPr/>
            <p:nvPr/>
          </p:nvSpPr>
          <p:spPr>
            <a:xfrm rot="10800000" flipH="1">
              <a:off x="1063925" y="373163"/>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7" name="Google Shape;397;p35"/>
          <p:cNvGrpSpPr/>
          <p:nvPr/>
        </p:nvGrpSpPr>
        <p:grpSpPr>
          <a:xfrm>
            <a:off x="7250021" y="2510048"/>
            <a:ext cx="3002171" cy="3540194"/>
            <a:chOff x="7250021" y="2510048"/>
            <a:chExt cx="3002171" cy="3540194"/>
          </a:xfrm>
        </p:grpSpPr>
        <p:sp>
          <p:nvSpPr>
            <p:cNvPr id="398" name="Google Shape;398;p35"/>
            <p:cNvSpPr/>
            <p:nvPr/>
          </p:nvSpPr>
          <p:spPr>
            <a:xfrm rot="10800000" flipH="1">
              <a:off x="8269933" y="3197056"/>
              <a:ext cx="1982259" cy="2853186"/>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5"/>
            <p:cNvSpPr/>
            <p:nvPr/>
          </p:nvSpPr>
          <p:spPr>
            <a:xfrm rot="-3449888" flipH="1">
              <a:off x="7176759" y="3288447"/>
              <a:ext cx="2504297" cy="1200114"/>
            </a:xfrm>
            <a:custGeom>
              <a:avLst/>
              <a:gdLst/>
              <a:ahLst/>
              <a:cxnLst/>
              <a:rect l="l" t="t" r="r" b="b"/>
              <a:pathLst>
                <a:path w="23390" h="11209" extrusionOk="0">
                  <a:moveTo>
                    <a:pt x="21112" y="146"/>
                  </a:moveTo>
                  <a:cubicBezTo>
                    <a:pt x="21492" y="146"/>
                    <a:pt x="21864" y="230"/>
                    <a:pt x="22196" y="424"/>
                  </a:cubicBezTo>
                  <a:cubicBezTo>
                    <a:pt x="22552" y="631"/>
                    <a:pt x="22811" y="943"/>
                    <a:pt x="22984" y="1307"/>
                  </a:cubicBezTo>
                  <a:cubicBezTo>
                    <a:pt x="23159" y="1675"/>
                    <a:pt x="23244" y="2095"/>
                    <a:pt x="23244" y="2520"/>
                  </a:cubicBezTo>
                  <a:cubicBezTo>
                    <a:pt x="23244" y="2920"/>
                    <a:pt x="23167" y="3325"/>
                    <a:pt x="23025" y="3689"/>
                  </a:cubicBezTo>
                  <a:cubicBezTo>
                    <a:pt x="22519" y="4967"/>
                    <a:pt x="21722" y="6067"/>
                    <a:pt x="20727" y="6997"/>
                  </a:cubicBezTo>
                  <a:cubicBezTo>
                    <a:pt x="19231" y="8393"/>
                    <a:pt x="17286" y="9413"/>
                    <a:pt x="15214" y="10076"/>
                  </a:cubicBezTo>
                  <a:cubicBezTo>
                    <a:pt x="13143" y="10743"/>
                    <a:pt x="10947" y="11063"/>
                    <a:pt x="8956" y="11063"/>
                  </a:cubicBezTo>
                  <a:cubicBezTo>
                    <a:pt x="8407" y="11063"/>
                    <a:pt x="7873" y="11039"/>
                    <a:pt x="7360" y="10990"/>
                  </a:cubicBezTo>
                  <a:cubicBezTo>
                    <a:pt x="6538" y="10913"/>
                    <a:pt x="5717" y="10780"/>
                    <a:pt x="4928" y="10553"/>
                  </a:cubicBezTo>
                  <a:cubicBezTo>
                    <a:pt x="4136" y="10326"/>
                    <a:pt x="3383" y="10003"/>
                    <a:pt x="2695" y="9558"/>
                  </a:cubicBezTo>
                  <a:cubicBezTo>
                    <a:pt x="2011" y="9109"/>
                    <a:pt x="1401" y="8523"/>
                    <a:pt x="952" y="7839"/>
                  </a:cubicBezTo>
                  <a:cubicBezTo>
                    <a:pt x="503" y="7160"/>
                    <a:pt x="212" y="6387"/>
                    <a:pt x="155" y="5578"/>
                  </a:cubicBezTo>
                  <a:cubicBezTo>
                    <a:pt x="151" y="5497"/>
                    <a:pt x="147" y="5416"/>
                    <a:pt x="147" y="5335"/>
                  </a:cubicBezTo>
                  <a:cubicBezTo>
                    <a:pt x="147" y="4563"/>
                    <a:pt x="394" y="3782"/>
                    <a:pt x="822" y="3146"/>
                  </a:cubicBezTo>
                  <a:cubicBezTo>
                    <a:pt x="1037" y="2827"/>
                    <a:pt x="1300" y="2544"/>
                    <a:pt x="1599" y="2317"/>
                  </a:cubicBezTo>
                  <a:cubicBezTo>
                    <a:pt x="1899" y="2087"/>
                    <a:pt x="2239" y="1913"/>
                    <a:pt x="2607" y="1812"/>
                  </a:cubicBezTo>
                  <a:cubicBezTo>
                    <a:pt x="2906" y="1727"/>
                    <a:pt x="3205" y="1686"/>
                    <a:pt x="3501" y="1686"/>
                  </a:cubicBezTo>
                  <a:cubicBezTo>
                    <a:pt x="3949" y="1686"/>
                    <a:pt x="4394" y="1776"/>
                    <a:pt x="4836" y="1913"/>
                  </a:cubicBezTo>
                  <a:cubicBezTo>
                    <a:pt x="5502" y="2123"/>
                    <a:pt x="6162" y="2459"/>
                    <a:pt x="6826" y="2811"/>
                  </a:cubicBezTo>
                  <a:cubicBezTo>
                    <a:pt x="7489" y="3163"/>
                    <a:pt x="8156" y="3531"/>
                    <a:pt x="8831" y="3806"/>
                  </a:cubicBezTo>
                  <a:cubicBezTo>
                    <a:pt x="9787" y="4195"/>
                    <a:pt x="10814" y="4380"/>
                    <a:pt x="11845" y="4380"/>
                  </a:cubicBezTo>
                  <a:cubicBezTo>
                    <a:pt x="13633" y="4380"/>
                    <a:pt x="15429" y="3810"/>
                    <a:pt x="16853" y="2714"/>
                  </a:cubicBezTo>
                  <a:cubicBezTo>
                    <a:pt x="17273" y="2390"/>
                    <a:pt x="17658" y="2026"/>
                    <a:pt x="18050" y="1675"/>
                  </a:cubicBezTo>
                  <a:cubicBezTo>
                    <a:pt x="18442" y="1322"/>
                    <a:pt x="18843" y="986"/>
                    <a:pt x="19284" y="712"/>
                  </a:cubicBezTo>
                  <a:cubicBezTo>
                    <a:pt x="19555" y="542"/>
                    <a:pt x="19854" y="400"/>
                    <a:pt x="20165" y="299"/>
                  </a:cubicBezTo>
                  <a:cubicBezTo>
                    <a:pt x="20477" y="202"/>
                    <a:pt x="20796" y="146"/>
                    <a:pt x="21112" y="146"/>
                  </a:cubicBezTo>
                  <a:close/>
                  <a:moveTo>
                    <a:pt x="21112" y="0"/>
                  </a:moveTo>
                  <a:cubicBezTo>
                    <a:pt x="20781" y="0"/>
                    <a:pt x="20445" y="56"/>
                    <a:pt x="20121" y="161"/>
                  </a:cubicBezTo>
                  <a:cubicBezTo>
                    <a:pt x="19797" y="267"/>
                    <a:pt x="19486" y="413"/>
                    <a:pt x="19207" y="586"/>
                  </a:cubicBezTo>
                  <a:cubicBezTo>
                    <a:pt x="18750" y="870"/>
                    <a:pt x="18349" y="1214"/>
                    <a:pt x="17953" y="1565"/>
                  </a:cubicBezTo>
                  <a:cubicBezTo>
                    <a:pt x="17561" y="1917"/>
                    <a:pt x="17176" y="2278"/>
                    <a:pt x="16764" y="2597"/>
                  </a:cubicBezTo>
                  <a:cubicBezTo>
                    <a:pt x="15369" y="3673"/>
                    <a:pt x="13605" y="4235"/>
                    <a:pt x="11845" y="4235"/>
                  </a:cubicBezTo>
                  <a:cubicBezTo>
                    <a:pt x="10834" y="4235"/>
                    <a:pt x="9822" y="4049"/>
                    <a:pt x="8889" y="3669"/>
                  </a:cubicBezTo>
                  <a:cubicBezTo>
                    <a:pt x="8002" y="3308"/>
                    <a:pt x="7121" y="2778"/>
                    <a:pt x="6227" y="2338"/>
                  </a:cubicBezTo>
                  <a:cubicBezTo>
                    <a:pt x="5782" y="2119"/>
                    <a:pt x="5333" y="1917"/>
                    <a:pt x="4879" y="1776"/>
                  </a:cubicBezTo>
                  <a:cubicBezTo>
                    <a:pt x="4427" y="1630"/>
                    <a:pt x="3970" y="1541"/>
                    <a:pt x="3501" y="1541"/>
                  </a:cubicBezTo>
                  <a:cubicBezTo>
                    <a:pt x="3193" y="1541"/>
                    <a:pt x="2881" y="1581"/>
                    <a:pt x="2566" y="1671"/>
                  </a:cubicBezTo>
                  <a:cubicBezTo>
                    <a:pt x="2177" y="1779"/>
                    <a:pt x="1821" y="1962"/>
                    <a:pt x="1511" y="2200"/>
                  </a:cubicBezTo>
                  <a:cubicBezTo>
                    <a:pt x="1041" y="2560"/>
                    <a:pt x="665" y="3042"/>
                    <a:pt x="402" y="3583"/>
                  </a:cubicBezTo>
                  <a:cubicBezTo>
                    <a:pt x="143" y="4130"/>
                    <a:pt x="1" y="4733"/>
                    <a:pt x="1" y="5335"/>
                  </a:cubicBezTo>
                  <a:cubicBezTo>
                    <a:pt x="1" y="5420"/>
                    <a:pt x="6" y="5505"/>
                    <a:pt x="10" y="5586"/>
                  </a:cubicBezTo>
                  <a:cubicBezTo>
                    <a:pt x="66" y="6428"/>
                    <a:pt x="370" y="7220"/>
                    <a:pt x="831" y="7920"/>
                  </a:cubicBezTo>
                  <a:cubicBezTo>
                    <a:pt x="1292" y="8620"/>
                    <a:pt x="1914" y="9223"/>
                    <a:pt x="2614" y="9680"/>
                  </a:cubicBezTo>
                  <a:cubicBezTo>
                    <a:pt x="3314" y="10136"/>
                    <a:pt x="4087" y="10460"/>
                    <a:pt x="4888" y="10690"/>
                  </a:cubicBezTo>
                  <a:cubicBezTo>
                    <a:pt x="5689" y="10921"/>
                    <a:pt x="6518" y="11058"/>
                    <a:pt x="7347" y="11136"/>
                  </a:cubicBezTo>
                  <a:cubicBezTo>
                    <a:pt x="7860" y="11184"/>
                    <a:pt x="8403" y="11209"/>
                    <a:pt x="8956" y="11209"/>
                  </a:cubicBezTo>
                  <a:cubicBezTo>
                    <a:pt x="11631" y="11209"/>
                    <a:pt x="14669" y="10642"/>
                    <a:pt x="17294" y="9424"/>
                  </a:cubicBezTo>
                  <a:cubicBezTo>
                    <a:pt x="18604" y="8818"/>
                    <a:pt x="19818" y="8049"/>
                    <a:pt x="20824" y="7102"/>
                  </a:cubicBezTo>
                  <a:cubicBezTo>
                    <a:pt x="21836" y="6161"/>
                    <a:pt x="22649" y="5044"/>
                    <a:pt x="23163" y="3741"/>
                  </a:cubicBezTo>
                  <a:cubicBezTo>
                    <a:pt x="23312" y="3357"/>
                    <a:pt x="23389" y="2937"/>
                    <a:pt x="23389" y="2520"/>
                  </a:cubicBezTo>
                  <a:cubicBezTo>
                    <a:pt x="23389" y="2075"/>
                    <a:pt x="23300" y="1634"/>
                    <a:pt x="23118" y="1246"/>
                  </a:cubicBezTo>
                  <a:cubicBezTo>
                    <a:pt x="22932" y="857"/>
                    <a:pt x="22653" y="521"/>
                    <a:pt x="22269" y="299"/>
                  </a:cubicBezTo>
                  <a:cubicBezTo>
                    <a:pt x="21913" y="88"/>
                    <a:pt x="21517" y="0"/>
                    <a:pt x="211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5"/>
            <p:cNvSpPr/>
            <p:nvPr/>
          </p:nvSpPr>
          <p:spPr>
            <a:xfrm rot="10800000" flipH="1">
              <a:off x="7705775" y="3858238"/>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5"/>
            <p:cNvSpPr/>
            <p:nvPr/>
          </p:nvSpPr>
          <p:spPr>
            <a:xfrm rot="10800000" flipH="1">
              <a:off x="7876172" y="3725913"/>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402"/>
        <p:cNvGrpSpPr/>
        <p:nvPr/>
      </p:nvGrpSpPr>
      <p:grpSpPr>
        <a:xfrm>
          <a:off x="0" y="0"/>
          <a:ext cx="0" cy="0"/>
          <a:chOff x="0" y="0"/>
          <a:chExt cx="0" cy="0"/>
        </a:xfrm>
      </p:grpSpPr>
      <p:grpSp>
        <p:nvGrpSpPr>
          <p:cNvPr id="403" name="Google Shape;403;p36"/>
          <p:cNvGrpSpPr/>
          <p:nvPr/>
        </p:nvGrpSpPr>
        <p:grpSpPr>
          <a:xfrm>
            <a:off x="-347100" y="4245514"/>
            <a:ext cx="1503725" cy="1538959"/>
            <a:chOff x="-347100" y="4245514"/>
            <a:chExt cx="1503725" cy="1538959"/>
          </a:xfrm>
        </p:grpSpPr>
        <p:sp>
          <p:nvSpPr>
            <p:cNvPr id="404" name="Google Shape;404;p36"/>
            <p:cNvSpPr/>
            <p:nvPr/>
          </p:nvSpPr>
          <p:spPr>
            <a:xfrm>
              <a:off x="185318" y="4647879"/>
              <a:ext cx="789668" cy="1136593"/>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6"/>
            <p:cNvSpPr/>
            <p:nvPr/>
          </p:nvSpPr>
          <p:spPr>
            <a:xfrm>
              <a:off x="-347100" y="4245514"/>
              <a:ext cx="1085343" cy="1347444"/>
            </a:xfrm>
            <a:custGeom>
              <a:avLst/>
              <a:gdLst/>
              <a:ahLst/>
              <a:cxnLst/>
              <a:rect l="l" t="t" r="r" b="b"/>
              <a:pathLst>
                <a:path w="10137" h="12585" extrusionOk="0">
                  <a:moveTo>
                    <a:pt x="3763" y="131"/>
                  </a:moveTo>
                  <a:cubicBezTo>
                    <a:pt x="4106" y="131"/>
                    <a:pt x="4450" y="191"/>
                    <a:pt x="4773" y="325"/>
                  </a:cubicBezTo>
                  <a:cubicBezTo>
                    <a:pt x="5077" y="454"/>
                    <a:pt x="5344" y="628"/>
                    <a:pt x="5587" y="838"/>
                  </a:cubicBezTo>
                  <a:cubicBezTo>
                    <a:pt x="5951" y="1158"/>
                    <a:pt x="6254" y="1554"/>
                    <a:pt x="6521" y="1991"/>
                  </a:cubicBezTo>
                  <a:cubicBezTo>
                    <a:pt x="6784" y="2424"/>
                    <a:pt x="7015" y="2894"/>
                    <a:pt x="7228" y="3350"/>
                  </a:cubicBezTo>
                  <a:cubicBezTo>
                    <a:pt x="7957" y="4908"/>
                    <a:pt x="8685" y="6461"/>
                    <a:pt x="9413" y="8018"/>
                  </a:cubicBezTo>
                  <a:cubicBezTo>
                    <a:pt x="9563" y="8338"/>
                    <a:pt x="9713" y="8661"/>
                    <a:pt x="9821" y="8993"/>
                  </a:cubicBezTo>
                  <a:cubicBezTo>
                    <a:pt x="9935" y="9325"/>
                    <a:pt x="10008" y="9656"/>
                    <a:pt x="10008" y="9996"/>
                  </a:cubicBezTo>
                  <a:cubicBezTo>
                    <a:pt x="10008" y="10077"/>
                    <a:pt x="10004" y="10158"/>
                    <a:pt x="9995" y="10239"/>
                  </a:cubicBezTo>
                  <a:cubicBezTo>
                    <a:pt x="9952" y="10639"/>
                    <a:pt x="9821" y="10979"/>
                    <a:pt x="9631" y="11262"/>
                  </a:cubicBezTo>
                  <a:cubicBezTo>
                    <a:pt x="9490" y="11472"/>
                    <a:pt x="9312" y="11655"/>
                    <a:pt x="9106" y="11804"/>
                  </a:cubicBezTo>
                  <a:cubicBezTo>
                    <a:pt x="8802" y="12031"/>
                    <a:pt x="8434" y="12197"/>
                    <a:pt x="8042" y="12301"/>
                  </a:cubicBezTo>
                  <a:cubicBezTo>
                    <a:pt x="7650" y="12407"/>
                    <a:pt x="7228" y="12456"/>
                    <a:pt x="6816" y="12456"/>
                  </a:cubicBezTo>
                  <a:cubicBezTo>
                    <a:pt x="6330" y="12456"/>
                    <a:pt x="5858" y="12391"/>
                    <a:pt x="5449" y="12273"/>
                  </a:cubicBezTo>
                  <a:cubicBezTo>
                    <a:pt x="4620" y="12038"/>
                    <a:pt x="3969" y="11659"/>
                    <a:pt x="3399" y="11165"/>
                  </a:cubicBezTo>
                  <a:cubicBezTo>
                    <a:pt x="2828" y="10675"/>
                    <a:pt x="2339" y="10069"/>
                    <a:pt x="1829" y="9385"/>
                  </a:cubicBezTo>
                  <a:cubicBezTo>
                    <a:pt x="1080" y="8382"/>
                    <a:pt x="547" y="7221"/>
                    <a:pt x="287" y="6000"/>
                  </a:cubicBezTo>
                  <a:cubicBezTo>
                    <a:pt x="186" y="5515"/>
                    <a:pt x="130" y="5013"/>
                    <a:pt x="130" y="4515"/>
                  </a:cubicBezTo>
                  <a:cubicBezTo>
                    <a:pt x="130" y="3508"/>
                    <a:pt x="360" y="2517"/>
                    <a:pt x="918" y="1696"/>
                  </a:cubicBezTo>
                  <a:cubicBezTo>
                    <a:pt x="1230" y="1231"/>
                    <a:pt x="1667" y="838"/>
                    <a:pt x="2165" y="564"/>
                  </a:cubicBezTo>
                  <a:cubicBezTo>
                    <a:pt x="2662" y="288"/>
                    <a:pt x="3216" y="131"/>
                    <a:pt x="3763" y="131"/>
                  </a:cubicBezTo>
                  <a:close/>
                  <a:moveTo>
                    <a:pt x="3763" y="1"/>
                  </a:moveTo>
                  <a:cubicBezTo>
                    <a:pt x="3188" y="1"/>
                    <a:pt x="2613" y="163"/>
                    <a:pt x="2104" y="450"/>
                  </a:cubicBezTo>
                  <a:cubicBezTo>
                    <a:pt x="1590" y="734"/>
                    <a:pt x="1137" y="1137"/>
                    <a:pt x="810" y="1623"/>
                  </a:cubicBezTo>
                  <a:cubicBezTo>
                    <a:pt x="235" y="2472"/>
                    <a:pt x="1" y="3488"/>
                    <a:pt x="1" y="4515"/>
                  </a:cubicBezTo>
                  <a:cubicBezTo>
                    <a:pt x="1" y="5021"/>
                    <a:pt x="57" y="5530"/>
                    <a:pt x="162" y="6024"/>
                  </a:cubicBezTo>
                  <a:cubicBezTo>
                    <a:pt x="425" y="7266"/>
                    <a:pt x="967" y="8446"/>
                    <a:pt x="1724" y="9462"/>
                  </a:cubicBezTo>
                  <a:cubicBezTo>
                    <a:pt x="2238" y="10150"/>
                    <a:pt x="2735" y="10765"/>
                    <a:pt x="3313" y="11267"/>
                  </a:cubicBezTo>
                  <a:cubicBezTo>
                    <a:pt x="3896" y="11768"/>
                    <a:pt x="4564" y="12156"/>
                    <a:pt x="5413" y="12399"/>
                  </a:cubicBezTo>
                  <a:cubicBezTo>
                    <a:pt x="5837" y="12516"/>
                    <a:pt x="6323" y="12585"/>
                    <a:pt x="6816" y="12585"/>
                  </a:cubicBezTo>
                  <a:cubicBezTo>
                    <a:pt x="7193" y="12585"/>
                    <a:pt x="7573" y="12544"/>
                    <a:pt x="7941" y="12460"/>
                  </a:cubicBezTo>
                  <a:cubicBezTo>
                    <a:pt x="8487" y="12330"/>
                    <a:pt x="8996" y="12100"/>
                    <a:pt x="9388" y="11739"/>
                  </a:cubicBezTo>
                  <a:cubicBezTo>
                    <a:pt x="9587" y="11558"/>
                    <a:pt x="9752" y="11347"/>
                    <a:pt x="9879" y="11097"/>
                  </a:cubicBezTo>
                  <a:cubicBezTo>
                    <a:pt x="10004" y="10849"/>
                    <a:pt x="10088" y="10571"/>
                    <a:pt x="10125" y="10251"/>
                  </a:cubicBezTo>
                  <a:cubicBezTo>
                    <a:pt x="10133" y="10166"/>
                    <a:pt x="10137" y="10081"/>
                    <a:pt x="10137" y="9996"/>
                  </a:cubicBezTo>
                  <a:cubicBezTo>
                    <a:pt x="10137" y="9641"/>
                    <a:pt x="10060" y="9288"/>
                    <a:pt x="9947" y="8952"/>
                  </a:cubicBezTo>
                  <a:cubicBezTo>
                    <a:pt x="9830" y="8612"/>
                    <a:pt x="9680" y="8281"/>
                    <a:pt x="9530" y="7961"/>
                  </a:cubicBezTo>
                  <a:cubicBezTo>
                    <a:pt x="8802" y="6408"/>
                    <a:pt x="8074" y="4851"/>
                    <a:pt x="7346" y="3297"/>
                  </a:cubicBezTo>
                  <a:cubicBezTo>
                    <a:pt x="7059" y="2687"/>
                    <a:pt x="6748" y="2048"/>
                    <a:pt x="6347" y="1494"/>
                  </a:cubicBezTo>
                  <a:cubicBezTo>
                    <a:pt x="6145" y="1219"/>
                    <a:pt x="5927" y="960"/>
                    <a:pt x="5671" y="741"/>
                  </a:cubicBezTo>
                  <a:cubicBezTo>
                    <a:pt x="5421" y="523"/>
                    <a:pt x="5141" y="337"/>
                    <a:pt x="4822" y="207"/>
                  </a:cubicBezTo>
                  <a:cubicBezTo>
                    <a:pt x="4482" y="66"/>
                    <a:pt x="4122" y="1"/>
                    <a:pt x="37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6"/>
            <p:cNvSpPr/>
            <p:nvPr/>
          </p:nvSpPr>
          <p:spPr>
            <a:xfrm>
              <a:off x="494950" y="4392950"/>
              <a:ext cx="170400" cy="170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6"/>
            <p:cNvSpPr/>
            <p:nvPr/>
          </p:nvSpPr>
          <p:spPr>
            <a:xfrm>
              <a:off x="1063925" y="4638350"/>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8" name="Google Shape;408;p36"/>
          <p:cNvGrpSpPr/>
          <p:nvPr/>
        </p:nvGrpSpPr>
        <p:grpSpPr>
          <a:xfrm>
            <a:off x="7694616" y="3978808"/>
            <a:ext cx="2051338" cy="1378636"/>
            <a:chOff x="7694616" y="3978808"/>
            <a:chExt cx="2051338" cy="1378636"/>
          </a:xfrm>
        </p:grpSpPr>
        <p:sp>
          <p:nvSpPr>
            <p:cNvPr id="409" name="Google Shape;409;p36"/>
            <p:cNvSpPr/>
            <p:nvPr/>
          </p:nvSpPr>
          <p:spPr>
            <a:xfrm>
              <a:off x="8246916" y="3978808"/>
              <a:ext cx="1499038" cy="1378636"/>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6"/>
            <p:cNvSpPr/>
            <p:nvPr/>
          </p:nvSpPr>
          <p:spPr>
            <a:xfrm>
              <a:off x="7694616" y="4371677"/>
              <a:ext cx="1391128" cy="793584"/>
            </a:xfrm>
            <a:custGeom>
              <a:avLst/>
              <a:gdLst/>
              <a:ahLst/>
              <a:cxnLst/>
              <a:rect l="l" t="t" r="r" b="b"/>
              <a:pathLst>
                <a:path w="12993" h="7412" extrusionOk="0">
                  <a:moveTo>
                    <a:pt x="10121" y="147"/>
                  </a:moveTo>
                  <a:cubicBezTo>
                    <a:pt x="10428" y="147"/>
                    <a:pt x="10732" y="187"/>
                    <a:pt x="11027" y="288"/>
                  </a:cubicBezTo>
                  <a:cubicBezTo>
                    <a:pt x="11305" y="381"/>
                    <a:pt x="11561" y="527"/>
                    <a:pt x="11787" y="713"/>
                  </a:cubicBezTo>
                  <a:cubicBezTo>
                    <a:pt x="12123" y="992"/>
                    <a:pt x="12386" y="1360"/>
                    <a:pt x="12568" y="1773"/>
                  </a:cubicBezTo>
                  <a:cubicBezTo>
                    <a:pt x="12750" y="2185"/>
                    <a:pt x="12847" y="2639"/>
                    <a:pt x="12847" y="3092"/>
                  </a:cubicBezTo>
                  <a:cubicBezTo>
                    <a:pt x="12847" y="3342"/>
                    <a:pt x="12819" y="3589"/>
                    <a:pt x="12758" y="3828"/>
                  </a:cubicBezTo>
                  <a:cubicBezTo>
                    <a:pt x="12580" y="4532"/>
                    <a:pt x="12188" y="5155"/>
                    <a:pt x="11666" y="5665"/>
                  </a:cubicBezTo>
                  <a:cubicBezTo>
                    <a:pt x="11144" y="6174"/>
                    <a:pt x="10493" y="6570"/>
                    <a:pt x="9806" y="6821"/>
                  </a:cubicBezTo>
                  <a:cubicBezTo>
                    <a:pt x="8908" y="7149"/>
                    <a:pt x="7952" y="7266"/>
                    <a:pt x="6986" y="7266"/>
                  </a:cubicBezTo>
                  <a:cubicBezTo>
                    <a:pt x="6472" y="7266"/>
                    <a:pt x="5958" y="7233"/>
                    <a:pt x="5449" y="7181"/>
                  </a:cubicBezTo>
                  <a:cubicBezTo>
                    <a:pt x="4866" y="7128"/>
                    <a:pt x="4284" y="7048"/>
                    <a:pt x="3722" y="6910"/>
                  </a:cubicBezTo>
                  <a:cubicBezTo>
                    <a:pt x="3160" y="6772"/>
                    <a:pt x="2613" y="6578"/>
                    <a:pt x="2112" y="6299"/>
                  </a:cubicBezTo>
                  <a:cubicBezTo>
                    <a:pt x="1614" y="6016"/>
                    <a:pt x="1157" y="5628"/>
                    <a:pt x="809" y="5170"/>
                  </a:cubicBezTo>
                  <a:cubicBezTo>
                    <a:pt x="466" y="4713"/>
                    <a:pt x="227" y="4188"/>
                    <a:pt x="171" y="3621"/>
                  </a:cubicBezTo>
                  <a:cubicBezTo>
                    <a:pt x="154" y="3472"/>
                    <a:pt x="146" y="3330"/>
                    <a:pt x="146" y="3197"/>
                  </a:cubicBezTo>
                  <a:cubicBezTo>
                    <a:pt x="146" y="2930"/>
                    <a:pt x="174" y="2695"/>
                    <a:pt x="231" y="2489"/>
                  </a:cubicBezTo>
                  <a:cubicBezTo>
                    <a:pt x="332" y="2125"/>
                    <a:pt x="510" y="1845"/>
                    <a:pt x="753" y="1623"/>
                  </a:cubicBezTo>
                  <a:cubicBezTo>
                    <a:pt x="935" y="1461"/>
                    <a:pt x="1149" y="1328"/>
                    <a:pt x="1396" y="1227"/>
                  </a:cubicBezTo>
                  <a:cubicBezTo>
                    <a:pt x="1760" y="1073"/>
                    <a:pt x="2193" y="980"/>
                    <a:pt x="2654" y="927"/>
                  </a:cubicBezTo>
                  <a:cubicBezTo>
                    <a:pt x="3119" y="875"/>
                    <a:pt x="3612" y="859"/>
                    <a:pt x="4110" y="859"/>
                  </a:cubicBezTo>
                  <a:cubicBezTo>
                    <a:pt x="4660" y="859"/>
                    <a:pt x="5210" y="875"/>
                    <a:pt x="5723" y="875"/>
                  </a:cubicBezTo>
                  <a:cubicBezTo>
                    <a:pt x="6035" y="875"/>
                    <a:pt x="6335" y="871"/>
                    <a:pt x="6614" y="850"/>
                  </a:cubicBezTo>
                  <a:cubicBezTo>
                    <a:pt x="6893" y="830"/>
                    <a:pt x="7148" y="794"/>
                    <a:pt x="7370" y="738"/>
                  </a:cubicBezTo>
                  <a:cubicBezTo>
                    <a:pt x="7827" y="616"/>
                    <a:pt x="8292" y="471"/>
                    <a:pt x="8753" y="353"/>
                  </a:cubicBezTo>
                  <a:cubicBezTo>
                    <a:pt x="9214" y="236"/>
                    <a:pt x="9672" y="147"/>
                    <a:pt x="10121" y="147"/>
                  </a:cubicBezTo>
                  <a:close/>
                  <a:moveTo>
                    <a:pt x="10121" y="1"/>
                  </a:moveTo>
                  <a:cubicBezTo>
                    <a:pt x="9655" y="1"/>
                    <a:pt x="9182" y="94"/>
                    <a:pt x="8717" y="212"/>
                  </a:cubicBezTo>
                  <a:cubicBezTo>
                    <a:pt x="8252" y="329"/>
                    <a:pt x="7786" y="479"/>
                    <a:pt x="7334" y="596"/>
                  </a:cubicBezTo>
                  <a:cubicBezTo>
                    <a:pt x="7123" y="648"/>
                    <a:pt x="6873" y="684"/>
                    <a:pt x="6602" y="705"/>
                  </a:cubicBezTo>
                  <a:cubicBezTo>
                    <a:pt x="6330" y="725"/>
                    <a:pt x="6035" y="729"/>
                    <a:pt x="5723" y="729"/>
                  </a:cubicBezTo>
                  <a:cubicBezTo>
                    <a:pt x="5214" y="729"/>
                    <a:pt x="4660" y="713"/>
                    <a:pt x="4110" y="713"/>
                  </a:cubicBezTo>
                  <a:cubicBezTo>
                    <a:pt x="3600" y="713"/>
                    <a:pt x="3095" y="725"/>
                    <a:pt x="2617" y="781"/>
                  </a:cubicBezTo>
                  <a:cubicBezTo>
                    <a:pt x="2258" y="826"/>
                    <a:pt x="1913" y="891"/>
                    <a:pt x="1603" y="992"/>
                  </a:cubicBezTo>
                  <a:cubicBezTo>
                    <a:pt x="1368" y="1069"/>
                    <a:pt x="1153" y="1166"/>
                    <a:pt x="955" y="1287"/>
                  </a:cubicBezTo>
                  <a:cubicBezTo>
                    <a:pt x="664" y="1470"/>
                    <a:pt x="425" y="1712"/>
                    <a:pt x="255" y="2028"/>
                  </a:cubicBezTo>
                  <a:cubicBezTo>
                    <a:pt x="89" y="2343"/>
                    <a:pt x="1" y="2728"/>
                    <a:pt x="1" y="3197"/>
                  </a:cubicBezTo>
                  <a:cubicBezTo>
                    <a:pt x="1" y="3339"/>
                    <a:pt x="8" y="3484"/>
                    <a:pt x="25" y="3638"/>
                  </a:cubicBezTo>
                  <a:cubicBezTo>
                    <a:pt x="85" y="4233"/>
                    <a:pt x="332" y="4786"/>
                    <a:pt x="692" y="5260"/>
                  </a:cubicBezTo>
                  <a:cubicBezTo>
                    <a:pt x="1052" y="5737"/>
                    <a:pt x="1525" y="6133"/>
                    <a:pt x="2043" y="6425"/>
                  </a:cubicBezTo>
                  <a:cubicBezTo>
                    <a:pt x="2557" y="6716"/>
                    <a:pt x="3115" y="6914"/>
                    <a:pt x="3690" y="7052"/>
                  </a:cubicBezTo>
                  <a:cubicBezTo>
                    <a:pt x="4260" y="7189"/>
                    <a:pt x="4850" y="7270"/>
                    <a:pt x="5432" y="7326"/>
                  </a:cubicBezTo>
                  <a:cubicBezTo>
                    <a:pt x="5947" y="7379"/>
                    <a:pt x="6464" y="7412"/>
                    <a:pt x="6986" y="7412"/>
                  </a:cubicBezTo>
                  <a:cubicBezTo>
                    <a:pt x="7961" y="7412"/>
                    <a:pt x="8936" y="7294"/>
                    <a:pt x="9858" y="6959"/>
                  </a:cubicBezTo>
                  <a:cubicBezTo>
                    <a:pt x="10562" y="6699"/>
                    <a:pt x="11229" y="6291"/>
                    <a:pt x="11767" y="5765"/>
                  </a:cubicBezTo>
                  <a:cubicBezTo>
                    <a:pt x="12305" y="5243"/>
                    <a:pt x="12713" y="4597"/>
                    <a:pt x="12900" y="3864"/>
                  </a:cubicBezTo>
                  <a:cubicBezTo>
                    <a:pt x="12961" y="3613"/>
                    <a:pt x="12993" y="3354"/>
                    <a:pt x="12993" y="3092"/>
                  </a:cubicBezTo>
                  <a:cubicBezTo>
                    <a:pt x="12993" y="2461"/>
                    <a:pt x="12815" y="1825"/>
                    <a:pt x="12483" y="1300"/>
                  </a:cubicBezTo>
                  <a:cubicBezTo>
                    <a:pt x="12317" y="1033"/>
                    <a:pt x="12115" y="798"/>
                    <a:pt x="11880" y="600"/>
                  </a:cubicBezTo>
                  <a:cubicBezTo>
                    <a:pt x="11641" y="406"/>
                    <a:pt x="11371" y="248"/>
                    <a:pt x="11072" y="147"/>
                  </a:cubicBezTo>
                  <a:cubicBezTo>
                    <a:pt x="10760" y="46"/>
                    <a:pt x="10441" y="1"/>
                    <a:pt x="10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6"/>
            <p:cNvSpPr/>
            <p:nvPr/>
          </p:nvSpPr>
          <p:spPr>
            <a:xfrm>
              <a:off x="8165050" y="4113975"/>
              <a:ext cx="170400" cy="170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6"/>
            <p:cNvSpPr/>
            <p:nvPr/>
          </p:nvSpPr>
          <p:spPr>
            <a:xfrm>
              <a:off x="8508424" y="4152825"/>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3" name="Google Shape;413;p36"/>
          <p:cNvGrpSpPr/>
          <p:nvPr/>
        </p:nvGrpSpPr>
        <p:grpSpPr>
          <a:xfrm>
            <a:off x="7250021" y="-936504"/>
            <a:ext cx="3002171" cy="3530669"/>
            <a:chOff x="7250021" y="-936504"/>
            <a:chExt cx="3002171" cy="3530669"/>
          </a:xfrm>
        </p:grpSpPr>
        <p:sp>
          <p:nvSpPr>
            <p:cNvPr id="414" name="Google Shape;414;p36"/>
            <p:cNvSpPr/>
            <p:nvPr/>
          </p:nvSpPr>
          <p:spPr>
            <a:xfrm>
              <a:off x="8269933" y="-936504"/>
              <a:ext cx="1982259" cy="2853186"/>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6"/>
            <p:cNvSpPr/>
            <p:nvPr/>
          </p:nvSpPr>
          <p:spPr>
            <a:xfrm rot="-7350112">
              <a:off x="7176759" y="615652"/>
              <a:ext cx="2504297" cy="1200114"/>
            </a:xfrm>
            <a:custGeom>
              <a:avLst/>
              <a:gdLst/>
              <a:ahLst/>
              <a:cxnLst/>
              <a:rect l="l" t="t" r="r" b="b"/>
              <a:pathLst>
                <a:path w="23390" h="11209" extrusionOk="0">
                  <a:moveTo>
                    <a:pt x="21112" y="146"/>
                  </a:moveTo>
                  <a:cubicBezTo>
                    <a:pt x="21492" y="146"/>
                    <a:pt x="21864" y="230"/>
                    <a:pt x="22196" y="424"/>
                  </a:cubicBezTo>
                  <a:cubicBezTo>
                    <a:pt x="22552" y="631"/>
                    <a:pt x="22811" y="943"/>
                    <a:pt x="22984" y="1307"/>
                  </a:cubicBezTo>
                  <a:cubicBezTo>
                    <a:pt x="23159" y="1675"/>
                    <a:pt x="23244" y="2095"/>
                    <a:pt x="23244" y="2520"/>
                  </a:cubicBezTo>
                  <a:cubicBezTo>
                    <a:pt x="23244" y="2920"/>
                    <a:pt x="23167" y="3325"/>
                    <a:pt x="23025" y="3689"/>
                  </a:cubicBezTo>
                  <a:cubicBezTo>
                    <a:pt x="22519" y="4967"/>
                    <a:pt x="21722" y="6067"/>
                    <a:pt x="20727" y="6997"/>
                  </a:cubicBezTo>
                  <a:cubicBezTo>
                    <a:pt x="19231" y="8393"/>
                    <a:pt x="17286" y="9413"/>
                    <a:pt x="15214" y="10076"/>
                  </a:cubicBezTo>
                  <a:cubicBezTo>
                    <a:pt x="13143" y="10743"/>
                    <a:pt x="10947" y="11063"/>
                    <a:pt x="8956" y="11063"/>
                  </a:cubicBezTo>
                  <a:cubicBezTo>
                    <a:pt x="8407" y="11063"/>
                    <a:pt x="7873" y="11039"/>
                    <a:pt x="7360" y="10990"/>
                  </a:cubicBezTo>
                  <a:cubicBezTo>
                    <a:pt x="6538" y="10913"/>
                    <a:pt x="5717" y="10780"/>
                    <a:pt x="4928" y="10553"/>
                  </a:cubicBezTo>
                  <a:cubicBezTo>
                    <a:pt x="4136" y="10326"/>
                    <a:pt x="3383" y="10003"/>
                    <a:pt x="2695" y="9558"/>
                  </a:cubicBezTo>
                  <a:cubicBezTo>
                    <a:pt x="2011" y="9109"/>
                    <a:pt x="1401" y="8523"/>
                    <a:pt x="952" y="7839"/>
                  </a:cubicBezTo>
                  <a:cubicBezTo>
                    <a:pt x="503" y="7160"/>
                    <a:pt x="212" y="6387"/>
                    <a:pt x="155" y="5578"/>
                  </a:cubicBezTo>
                  <a:cubicBezTo>
                    <a:pt x="151" y="5497"/>
                    <a:pt x="147" y="5416"/>
                    <a:pt x="147" y="5335"/>
                  </a:cubicBezTo>
                  <a:cubicBezTo>
                    <a:pt x="147" y="4563"/>
                    <a:pt x="394" y="3782"/>
                    <a:pt x="822" y="3146"/>
                  </a:cubicBezTo>
                  <a:cubicBezTo>
                    <a:pt x="1037" y="2827"/>
                    <a:pt x="1300" y="2544"/>
                    <a:pt x="1599" y="2317"/>
                  </a:cubicBezTo>
                  <a:cubicBezTo>
                    <a:pt x="1899" y="2087"/>
                    <a:pt x="2239" y="1913"/>
                    <a:pt x="2607" y="1812"/>
                  </a:cubicBezTo>
                  <a:cubicBezTo>
                    <a:pt x="2906" y="1727"/>
                    <a:pt x="3205" y="1686"/>
                    <a:pt x="3501" y="1686"/>
                  </a:cubicBezTo>
                  <a:cubicBezTo>
                    <a:pt x="3949" y="1686"/>
                    <a:pt x="4394" y="1776"/>
                    <a:pt x="4836" y="1913"/>
                  </a:cubicBezTo>
                  <a:cubicBezTo>
                    <a:pt x="5502" y="2123"/>
                    <a:pt x="6162" y="2459"/>
                    <a:pt x="6826" y="2811"/>
                  </a:cubicBezTo>
                  <a:cubicBezTo>
                    <a:pt x="7489" y="3163"/>
                    <a:pt x="8156" y="3531"/>
                    <a:pt x="8831" y="3806"/>
                  </a:cubicBezTo>
                  <a:cubicBezTo>
                    <a:pt x="9787" y="4195"/>
                    <a:pt x="10814" y="4380"/>
                    <a:pt x="11845" y="4380"/>
                  </a:cubicBezTo>
                  <a:cubicBezTo>
                    <a:pt x="13633" y="4380"/>
                    <a:pt x="15429" y="3810"/>
                    <a:pt x="16853" y="2714"/>
                  </a:cubicBezTo>
                  <a:cubicBezTo>
                    <a:pt x="17273" y="2390"/>
                    <a:pt x="17658" y="2026"/>
                    <a:pt x="18050" y="1675"/>
                  </a:cubicBezTo>
                  <a:cubicBezTo>
                    <a:pt x="18442" y="1322"/>
                    <a:pt x="18843" y="986"/>
                    <a:pt x="19284" y="712"/>
                  </a:cubicBezTo>
                  <a:cubicBezTo>
                    <a:pt x="19555" y="542"/>
                    <a:pt x="19854" y="400"/>
                    <a:pt x="20165" y="299"/>
                  </a:cubicBezTo>
                  <a:cubicBezTo>
                    <a:pt x="20477" y="202"/>
                    <a:pt x="20796" y="146"/>
                    <a:pt x="21112" y="146"/>
                  </a:cubicBezTo>
                  <a:close/>
                  <a:moveTo>
                    <a:pt x="21112" y="0"/>
                  </a:moveTo>
                  <a:cubicBezTo>
                    <a:pt x="20781" y="0"/>
                    <a:pt x="20445" y="56"/>
                    <a:pt x="20121" y="161"/>
                  </a:cubicBezTo>
                  <a:cubicBezTo>
                    <a:pt x="19797" y="267"/>
                    <a:pt x="19486" y="413"/>
                    <a:pt x="19207" y="586"/>
                  </a:cubicBezTo>
                  <a:cubicBezTo>
                    <a:pt x="18750" y="870"/>
                    <a:pt x="18349" y="1214"/>
                    <a:pt x="17953" y="1565"/>
                  </a:cubicBezTo>
                  <a:cubicBezTo>
                    <a:pt x="17561" y="1917"/>
                    <a:pt x="17176" y="2278"/>
                    <a:pt x="16764" y="2597"/>
                  </a:cubicBezTo>
                  <a:cubicBezTo>
                    <a:pt x="15369" y="3673"/>
                    <a:pt x="13605" y="4235"/>
                    <a:pt x="11845" y="4235"/>
                  </a:cubicBezTo>
                  <a:cubicBezTo>
                    <a:pt x="10834" y="4235"/>
                    <a:pt x="9822" y="4049"/>
                    <a:pt x="8889" y="3669"/>
                  </a:cubicBezTo>
                  <a:cubicBezTo>
                    <a:pt x="8002" y="3308"/>
                    <a:pt x="7121" y="2778"/>
                    <a:pt x="6227" y="2338"/>
                  </a:cubicBezTo>
                  <a:cubicBezTo>
                    <a:pt x="5782" y="2119"/>
                    <a:pt x="5333" y="1917"/>
                    <a:pt x="4879" y="1776"/>
                  </a:cubicBezTo>
                  <a:cubicBezTo>
                    <a:pt x="4427" y="1630"/>
                    <a:pt x="3970" y="1541"/>
                    <a:pt x="3501" y="1541"/>
                  </a:cubicBezTo>
                  <a:cubicBezTo>
                    <a:pt x="3193" y="1541"/>
                    <a:pt x="2881" y="1581"/>
                    <a:pt x="2566" y="1671"/>
                  </a:cubicBezTo>
                  <a:cubicBezTo>
                    <a:pt x="2177" y="1779"/>
                    <a:pt x="1821" y="1962"/>
                    <a:pt x="1511" y="2200"/>
                  </a:cubicBezTo>
                  <a:cubicBezTo>
                    <a:pt x="1041" y="2560"/>
                    <a:pt x="665" y="3042"/>
                    <a:pt x="402" y="3583"/>
                  </a:cubicBezTo>
                  <a:cubicBezTo>
                    <a:pt x="143" y="4130"/>
                    <a:pt x="1" y="4733"/>
                    <a:pt x="1" y="5335"/>
                  </a:cubicBezTo>
                  <a:cubicBezTo>
                    <a:pt x="1" y="5420"/>
                    <a:pt x="6" y="5505"/>
                    <a:pt x="10" y="5586"/>
                  </a:cubicBezTo>
                  <a:cubicBezTo>
                    <a:pt x="66" y="6428"/>
                    <a:pt x="370" y="7220"/>
                    <a:pt x="831" y="7920"/>
                  </a:cubicBezTo>
                  <a:cubicBezTo>
                    <a:pt x="1292" y="8620"/>
                    <a:pt x="1914" y="9223"/>
                    <a:pt x="2614" y="9680"/>
                  </a:cubicBezTo>
                  <a:cubicBezTo>
                    <a:pt x="3314" y="10136"/>
                    <a:pt x="4087" y="10460"/>
                    <a:pt x="4888" y="10690"/>
                  </a:cubicBezTo>
                  <a:cubicBezTo>
                    <a:pt x="5689" y="10921"/>
                    <a:pt x="6518" y="11058"/>
                    <a:pt x="7347" y="11136"/>
                  </a:cubicBezTo>
                  <a:cubicBezTo>
                    <a:pt x="7860" y="11184"/>
                    <a:pt x="8403" y="11209"/>
                    <a:pt x="8956" y="11209"/>
                  </a:cubicBezTo>
                  <a:cubicBezTo>
                    <a:pt x="11631" y="11209"/>
                    <a:pt x="14669" y="10642"/>
                    <a:pt x="17294" y="9424"/>
                  </a:cubicBezTo>
                  <a:cubicBezTo>
                    <a:pt x="18604" y="8818"/>
                    <a:pt x="19818" y="8049"/>
                    <a:pt x="20824" y="7102"/>
                  </a:cubicBezTo>
                  <a:cubicBezTo>
                    <a:pt x="21836" y="6161"/>
                    <a:pt x="22649" y="5044"/>
                    <a:pt x="23163" y="3741"/>
                  </a:cubicBezTo>
                  <a:cubicBezTo>
                    <a:pt x="23312" y="3357"/>
                    <a:pt x="23389" y="2937"/>
                    <a:pt x="23389" y="2520"/>
                  </a:cubicBezTo>
                  <a:cubicBezTo>
                    <a:pt x="23389" y="2075"/>
                    <a:pt x="23300" y="1634"/>
                    <a:pt x="23118" y="1246"/>
                  </a:cubicBezTo>
                  <a:cubicBezTo>
                    <a:pt x="22932" y="857"/>
                    <a:pt x="22653" y="521"/>
                    <a:pt x="22269" y="299"/>
                  </a:cubicBezTo>
                  <a:cubicBezTo>
                    <a:pt x="21913" y="88"/>
                    <a:pt x="21517" y="0"/>
                    <a:pt x="211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6"/>
            <p:cNvSpPr/>
            <p:nvPr/>
          </p:nvSpPr>
          <p:spPr>
            <a:xfrm>
              <a:off x="7705775" y="1075575"/>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6"/>
            <p:cNvSpPr/>
            <p:nvPr/>
          </p:nvSpPr>
          <p:spPr>
            <a:xfrm>
              <a:off x="7876172" y="1285600"/>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8" name="Google Shape;418;p36"/>
          <p:cNvGrpSpPr/>
          <p:nvPr/>
        </p:nvGrpSpPr>
        <p:grpSpPr>
          <a:xfrm>
            <a:off x="-1825666" y="-1747060"/>
            <a:ext cx="3651183" cy="3687631"/>
            <a:chOff x="-1825666" y="-1747060"/>
            <a:chExt cx="3651183" cy="3687631"/>
          </a:xfrm>
        </p:grpSpPr>
        <p:sp>
          <p:nvSpPr>
            <p:cNvPr id="419" name="Google Shape;419;p36"/>
            <p:cNvSpPr/>
            <p:nvPr/>
          </p:nvSpPr>
          <p:spPr>
            <a:xfrm rot="10323862">
              <a:off x="-1647811" y="-1533004"/>
              <a:ext cx="3295474" cy="2805057"/>
            </a:xfrm>
            <a:custGeom>
              <a:avLst/>
              <a:gdLst/>
              <a:ahLst/>
              <a:cxnLst/>
              <a:rect l="l" t="t" r="r" b="b"/>
              <a:pathLst>
                <a:path w="11101" h="9449" extrusionOk="0">
                  <a:moveTo>
                    <a:pt x="7905" y="1"/>
                  </a:moveTo>
                  <a:cubicBezTo>
                    <a:pt x="7313" y="1"/>
                    <a:pt x="6714" y="126"/>
                    <a:pt x="6161" y="339"/>
                  </a:cubicBezTo>
                  <a:cubicBezTo>
                    <a:pt x="5335" y="650"/>
                    <a:pt x="4639" y="1240"/>
                    <a:pt x="3823" y="1543"/>
                  </a:cubicBezTo>
                  <a:cubicBezTo>
                    <a:pt x="3228" y="1762"/>
                    <a:pt x="2645" y="1778"/>
                    <a:pt x="2079" y="2106"/>
                  </a:cubicBezTo>
                  <a:cubicBezTo>
                    <a:pt x="853" y="2818"/>
                    <a:pt x="0" y="4218"/>
                    <a:pt x="49" y="5645"/>
                  </a:cubicBezTo>
                  <a:cubicBezTo>
                    <a:pt x="110" y="7599"/>
                    <a:pt x="1837" y="9350"/>
                    <a:pt x="3786" y="9444"/>
                  </a:cubicBezTo>
                  <a:cubicBezTo>
                    <a:pt x="3850" y="9447"/>
                    <a:pt x="3914" y="9448"/>
                    <a:pt x="3978" y="9448"/>
                  </a:cubicBezTo>
                  <a:cubicBezTo>
                    <a:pt x="5145" y="9448"/>
                    <a:pt x="6276" y="8935"/>
                    <a:pt x="7204" y="8217"/>
                  </a:cubicBezTo>
                  <a:cubicBezTo>
                    <a:pt x="8179" y="7457"/>
                    <a:pt x="8964" y="6483"/>
                    <a:pt x="9736" y="5520"/>
                  </a:cubicBezTo>
                  <a:cubicBezTo>
                    <a:pt x="10400" y="4691"/>
                    <a:pt x="11100" y="3768"/>
                    <a:pt x="11087" y="2708"/>
                  </a:cubicBezTo>
                  <a:cubicBezTo>
                    <a:pt x="11080" y="1637"/>
                    <a:pt x="10290" y="666"/>
                    <a:pt x="9295" y="262"/>
                  </a:cubicBezTo>
                  <a:cubicBezTo>
                    <a:pt x="8854" y="81"/>
                    <a:pt x="8381" y="1"/>
                    <a:pt x="79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6"/>
            <p:cNvSpPr/>
            <p:nvPr/>
          </p:nvSpPr>
          <p:spPr>
            <a:xfrm rot="-2306137">
              <a:off x="-825627" y="-596750"/>
              <a:ext cx="1982266" cy="2154646"/>
            </a:xfrm>
            <a:custGeom>
              <a:avLst/>
              <a:gdLst/>
              <a:ahLst/>
              <a:cxnLst/>
              <a:rect l="l" t="t" r="r" b="b"/>
              <a:pathLst>
                <a:path w="18514" h="20124" extrusionOk="0">
                  <a:moveTo>
                    <a:pt x="13004" y="146"/>
                  </a:moveTo>
                  <a:cubicBezTo>
                    <a:pt x="13592" y="146"/>
                    <a:pt x="14162" y="267"/>
                    <a:pt x="14696" y="482"/>
                  </a:cubicBezTo>
                  <a:cubicBezTo>
                    <a:pt x="15504" y="805"/>
                    <a:pt x="16237" y="1347"/>
                    <a:pt x="16827" y="2018"/>
                  </a:cubicBezTo>
                  <a:cubicBezTo>
                    <a:pt x="17418" y="2694"/>
                    <a:pt x="17867" y="3499"/>
                    <a:pt x="18106" y="4352"/>
                  </a:cubicBezTo>
                  <a:cubicBezTo>
                    <a:pt x="18287" y="4991"/>
                    <a:pt x="18368" y="5642"/>
                    <a:pt x="18368" y="6298"/>
                  </a:cubicBezTo>
                  <a:cubicBezTo>
                    <a:pt x="18368" y="8086"/>
                    <a:pt x="17753" y="9898"/>
                    <a:pt x="16820" y="11451"/>
                  </a:cubicBezTo>
                  <a:cubicBezTo>
                    <a:pt x="15698" y="13311"/>
                    <a:pt x="13992" y="15302"/>
                    <a:pt x="12005" y="16892"/>
                  </a:cubicBezTo>
                  <a:cubicBezTo>
                    <a:pt x="11014" y="17689"/>
                    <a:pt x="9951" y="18380"/>
                    <a:pt x="8854" y="18910"/>
                  </a:cubicBezTo>
                  <a:cubicBezTo>
                    <a:pt x="7758" y="19440"/>
                    <a:pt x="6630" y="19808"/>
                    <a:pt x="5510" y="19941"/>
                  </a:cubicBezTo>
                  <a:cubicBezTo>
                    <a:pt x="5303" y="19965"/>
                    <a:pt x="5097" y="19978"/>
                    <a:pt x="4887" y="19978"/>
                  </a:cubicBezTo>
                  <a:cubicBezTo>
                    <a:pt x="3835" y="19978"/>
                    <a:pt x="2755" y="19670"/>
                    <a:pt x="1898" y="19112"/>
                  </a:cubicBezTo>
                  <a:cubicBezTo>
                    <a:pt x="1469" y="18833"/>
                    <a:pt x="1093" y="18490"/>
                    <a:pt x="802" y="18089"/>
                  </a:cubicBezTo>
                  <a:cubicBezTo>
                    <a:pt x="510" y="17689"/>
                    <a:pt x="300" y="17235"/>
                    <a:pt x="207" y="16730"/>
                  </a:cubicBezTo>
                  <a:cubicBezTo>
                    <a:pt x="166" y="16507"/>
                    <a:pt x="146" y="16289"/>
                    <a:pt x="146" y="16070"/>
                  </a:cubicBezTo>
                  <a:cubicBezTo>
                    <a:pt x="146" y="15318"/>
                    <a:pt x="373" y="14582"/>
                    <a:pt x="712" y="13866"/>
                  </a:cubicBezTo>
                  <a:cubicBezTo>
                    <a:pt x="1052" y="13154"/>
                    <a:pt x="1501" y="12462"/>
                    <a:pt x="1946" y="11815"/>
                  </a:cubicBezTo>
                  <a:cubicBezTo>
                    <a:pt x="3471" y="9578"/>
                    <a:pt x="4995" y="7345"/>
                    <a:pt x="6517" y="5108"/>
                  </a:cubicBezTo>
                  <a:cubicBezTo>
                    <a:pt x="7297" y="3968"/>
                    <a:pt x="8171" y="2771"/>
                    <a:pt x="9190" y="1841"/>
                  </a:cubicBezTo>
                  <a:cubicBezTo>
                    <a:pt x="9696" y="1375"/>
                    <a:pt x="10243" y="975"/>
                    <a:pt x="10829" y="683"/>
                  </a:cubicBezTo>
                  <a:cubicBezTo>
                    <a:pt x="11419" y="388"/>
                    <a:pt x="12046" y="202"/>
                    <a:pt x="12726" y="157"/>
                  </a:cubicBezTo>
                  <a:cubicBezTo>
                    <a:pt x="12819" y="150"/>
                    <a:pt x="12912" y="146"/>
                    <a:pt x="13004" y="146"/>
                  </a:cubicBezTo>
                  <a:close/>
                  <a:moveTo>
                    <a:pt x="13004" y="0"/>
                  </a:moveTo>
                  <a:cubicBezTo>
                    <a:pt x="12912" y="0"/>
                    <a:pt x="12815" y="4"/>
                    <a:pt x="12718" y="8"/>
                  </a:cubicBezTo>
                  <a:cubicBezTo>
                    <a:pt x="12018" y="56"/>
                    <a:pt x="11367" y="251"/>
                    <a:pt x="10764" y="550"/>
                  </a:cubicBezTo>
                  <a:cubicBezTo>
                    <a:pt x="9862" y="1003"/>
                    <a:pt x="9061" y="1695"/>
                    <a:pt x="8345" y="2483"/>
                  </a:cubicBezTo>
                  <a:cubicBezTo>
                    <a:pt x="7625" y="3276"/>
                    <a:pt x="6982" y="4166"/>
                    <a:pt x="6399" y="5028"/>
                  </a:cubicBezTo>
                  <a:cubicBezTo>
                    <a:pt x="4874" y="7261"/>
                    <a:pt x="3350" y="9497"/>
                    <a:pt x="1825" y="11730"/>
                  </a:cubicBezTo>
                  <a:cubicBezTo>
                    <a:pt x="1379" y="12381"/>
                    <a:pt x="927" y="13078"/>
                    <a:pt x="578" y="13806"/>
                  </a:cubicBezTo>
                  <a:cubicBezTo>
                    <a:pt x="235" y="14529"/>
                    <a:pt x="1" y="15290"/>
                    <a:pt x="1" y="16070"/>
                  </a:cubicBezTo>
                  <a:cubicBezTo>
                    <a:pt x="1" y="16297"/>
                    <a:pt x="20" y="16528"/>
                    <a:pt x="61" y="16754"/>
                  </a:cubicBezTo>
                  <a:cubicBezTo>
                    <a:pt x="162" y="17284"/>
                    <a:pt x="380" y="17762"/>
                    <a:pt x="680" y="18174"/>
                  </a:cubicBezTo>
                  <a:cubicBezTo>
                    <a:pt x="1137" y="18796"/>
                    <a:pt x="1784" y="19286"/>
                    <a:pt x="2520" y="19618"/>
                  </a:cubicBezTo>
                  <a:cubicBezTo>
                    <a:pt x="3253" y="19950"/>
                    <a:pt x="4078" y="20123"/>
                    <a:pt x="4887" y="20123"/>
                  </a:cubicBezTo>
                  <a:cubicBezTo>
                    <a:pt x="5101" y="20123"/>
                    <a:pt x="5316" y="20111"/>
                    <a:pt x="5525" y="20087"/>
                  </a:cubicBezTo>
                  <a:cubicBezTo>
                    <a:pt x="6666" y="19950"/>
                    <a:pt x="7811" y="19577"/>
                    <a:pt x="8919" y="19043"/>
                  </a:cubicBezTo>
                  <a:cubicBezTo>
                    <a:pt x="10577" y="18238"/>
                    <a:pt x="12160" y="17065"/>
                    <a:pt x="13538" y="15738"/>
                  </a:cubicBezTo>
                  <a:cubicBezTo>
                    <a:pt x="14918" y="14412"/>
                    <a:pt x="16095" y="12936"/>
                    <a:pt x="16945" y="11528"/>
                  </a:cubicBezTo>
                  <a:cubicBezTo>
                    <a:pt x="17887" y="9954"/>
                    <a:pt x="18514" y="8122"/>
                    <a:pt x="18514" y="6298"/>
                  </a:cubicBezTo>
                  <a:cubicBezTo>
                    <a:pt x="18514" y="5631"/>
                    <a:pt x="18429" y="4963"/>
                    <a:pt x="18247" y="4311"/>
                  </a:cubicBezTo>
                  <a:cubicBezTo>
                    <a:pt x="17916" y="3142"/>
                    <a:pt x="17212" y="2067"/>
                    <a:pt x="16286" y="1282"/>
                  </a:cubicBezTo>
                  <a:cubicBezTo>
                    <a:pt x="15825" y="889"/>
                    <a:pt x="15306" y="570"/>
                    <a:pt x="14752" y="348"/>
                  </a:cubicBezTo>
                  <a:cubicBezTo>
                    <a:pt x="14198" y="125"/>
                    <a:pt x="13611" y="0"/>
                    <a:pt x="1300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6"/>
            <p:cNvSpPr/>
            <p:nvPr/>
          </p:nvSpPr>
          <p:spPr>
            <a:xfrm>
              <a:off x="1550313" y="495725"/>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6"/>
            <p:cNvSpPr/>
            <p:nvPr/>
          </p:nvSpPr>
          <p:spPr>
            <a:xfrm>
              <a:off x="1063921" y="847200"/>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2">
  <p:cSld name="BLANK_1_1_1_1_1_1_1_1_1">
    <p:spTree>
      <p:nvGrpSpPr>
        <p:cNvPr id="1" name="Shape 423"/>
        <p:cNvGrpSpPr/>
        <p:nvPr/>
      </p:nvGrpSpPr>
      <p:grpSpPr>
        <a:xfrm>
          <a:off x="0" y="0"/>
          <a:ext cx="0" cy="0"/>
          <a:chOff x="0" y="0"/>
          <a:chExt cx="0" cy="0"/>
        </a:xfrm>
      </p:grpSpPr>
      <p:grpSp>
        <p:nvGrpSpPr>
          <p:cNvPr id="424" name="Google Shape;424;p37"/>
          <p:cNvGrpSpPr/>
          <p:nvPr/>
        </p:nvGrpSpPr>
        <p:grpSpPr>
          <a:xfrm>
            <a:off x="-347100" y="-670735"/>
            <a:ext cx="1503725" cy="1529434"/>
            <a:chOff x="-347100" y="-670735"/>
            <a:chExt cx="1503725" cy="1529434"/>
          </a:xfrm>
        </p:grpSpPr>
        <p:sp>
          <p:nvSpPr>
            <p:cNvPr id="425" name="Google Shape;425;p37"/>
            <p:cNvSpPr/>
            <p:nvPr/>
          </p:nvSpPr>
          <p:spPr>
            <a:xfrm rot="10800000" flipH="1">
              <a:off x="185318" y="-670735"/>
              <a:ext cx="789668" cy="1136593"/>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7"/>
            <p:cNvSpPr/>
            <p:nvPr/>
          </p:nvSpPr>
          <p:spPr>
            <a:xfrm rot="10800000" flipH="1">
              <a:off x="-347100" y="-488746"/>
              <a:ext cx="1085343" cy="1347444"/>
            </a:xfrm>
            <a:custGeom>
              <a:avLst/>
              <a:gdLst/>
              <a:ahLst/>
              <a:cxnLst/>
              <a:rect l="l" t="t" r="r" b="b"/>
              <a:pathLst>
                <a:path w="10137" h="12585" extrusionOk="0">
                  <a:moveTo>
                    <a:pt x="3763" y="131"/>
                  </a:moveTo>
                  <a:cubicBezTo>
                    <a:pt x="4106" y="131"/>
                    <a:pt x="4450" y="191"/>
                    <a:pt x="4773" y="325"/>
                  </a:cubicBezTo>
                  <a:cubicBezTo>
                    <a:pt x="5077" y="454"/>
                    <a:pt x="5344" y="628"/>
                    <a:pt x="5587" y="838"/>
                  </a:cubicBezTo>
                  <a:cubicBezTo>
                    <a:pt x="5951" y="1158"/>
                    <a:pt x="6254" y="1554"/>
                    <a:pt x="6521" y="1991"/>
                  </a:cubicBezTo>
                  <a:cubicBezTo>
                    <a:pt x="6784" y="2424"/>
                    <a:pt x="7015" y="2894"/>
                    <a:pt x="7228" y="3350"/>
                  </a:cubicBezTo>
                  <a:cubicBezTo>
                    <a:pt x="7957" y="4908"/>
                    <a:pt x="8685" y="6461"/>
                    <a:pt x="9413" y="8018"/>
                  </a:cubicBezTo>
                  <a:cubicBezTo>
                    <a:pt x="9563" y="8338"/>
                    <a:pt x="9713" y="8661"/>
                    <a:pt x="9821" y="8993"/>
                  </a:cubicBezTo>
                  <a:cubicBezTo>
                    <a:pt x="9935" y="9325"/>
                    <a:pt x="10008" y="9656"/>
                    <a:pt x="10008" y="9996"/>
                  </a:cubicBezTo>
                  <a:cubicBezTo>
                    <a:pt x="10008" y="10077"/>
                    <a:pt x="10004" y="10158"/>
                    <a:pt x="9995" y="10239"/>
                  </a:cubicBezTo>
                  <a:cubicBezTo>
                    <a:pt x="9952" y="10639"/>
                    <a:pt x="9821" y="10979"/>
                    <a:pt x="9631" y="11262"/>
                  </a:cubicBezTo>
                  <a:cubicBezTo>
                    <a:pt x="9490" y="11472"/>
                    <a:pt x="9312" y="11655"/>
                    <a:pt x="9106" y="11804"/>
                  </a:cubicBezTo>
                  <a:cubicBezTo>
                    <a:pt x="8802" y="12031"/>
                    <a:pt x="8434" y="12197"/>
                    <a:pt x="8042" y="12301"/>
                  </a:cubicBezTo>
                  <a:cubicBezTo>
                    <a:pt x="7650" y="12407"/>
                    <a:pt x="7228" y="12456"/>
                    <a:pt x="6816" y="12456"/>
                  </a:cubicBezTo>
                  <a:cubicBezTo>
                    <a:pt x="6330" y="12456"/>
                    <a:pt x="5858" y="12391"/>
                    <a:pt x="5449" y="12273"/>
                  </a:cubicBezTo>
                  <a:cubicBezTo>
                    <a:pt x="4620" y="12038"/>
                    <a:pt x="3969" y="11659"/>
                    <a:pt x="3399" y="11165"/>
                  </a:cubicBezTo>
                  <a:cubicBezTo>
                    <a:pt x="2828" y="10675"/>
                    <a:pt x="2339" y="10069"/>
                    <a:pt x="1829" y="9385"/>
                  </a:cubicBezTo>
                  <a:cubicBezTo>
                    <a:pt x="1080" y="8382"/>
                    <a:pt x="547" y="7221"/>
                    <a:pt x="287" y="6000"/>
                  </a:cubicBezTo>
                  <a:cubicBezTo>
                    <a:pt x="186" y="5515"/>
                    <a:pt x="130" y="5013"/>
                    <a:pt x="130" y="4515"/>
                  </a:cubicBezTo>
                  <a:cubicBezTo>
                    <a:pt x="130" y="3508"/>
                    <a:pt x="360" y="2517"/>
                    <a:pt x="918" y="1696"/>
                  </a:cubicBezTo>
                  <a:cubicBezTo>
                    <a:pt x="1230" y="1231"/>
                    <a:pt x="1667" y="838"/>
                    <a:pt x="2165" y="564"/>
                  </a:cubicBezTo>
                  <a:cubicBezTo>
                    <a:pt x="2662" y="288"/>
                    <a:pt x="3216" y="131"/>
                    <a:pt x="3763" y="131"/>
                  </a:cubicBezTo>
                  <a:close/>
                  <a:moveTo>
                    <a:pt x="3763" y="1"/>
                  </a:moveTo>
                  <a:cubicBezTo>
                    <a:pt x="3188" y="1"/>
                    <a:pt x="2613" y="163"/>
                    <a:pt x="2104" y="450"/>
                  </a:cubicBezTo>
                  <a:cubicBezTo>
                    <a:pt x="1590" y="734"/>
                    <a:pt x="1137" y="1137"/>
                    <a:pt x="810" y="1623"/>
                  </a:cubicBezTo>
                  <a:cubicBezTo>
                    <a:pt x="235" y="2472"/>
                    <a:pt x="1" y="3488"/>
                    <a:pt x="1" y="4515"/>
                  </a:cubicBezTo>
                  <a:cubicBezTo>
                    <a:pt x="1" y="5021"/>
                    <a:pt x="57" y="5530"/>
                    <a:pt x="162" y="6024"/>
                  </a:cubicBezTo>
                  <a:cubicBezTo>
                    <a:pt x="425" y="7266"/>
                    <a:pt x="967" y="8446"/>
                    <a:pt x="1724" y="9462"/>
                  </a:cubicBezTo>
                  <a:cubicBezTo>
                    <a:pt x="2238" y="10150"/>
                    <a:pt x="2735" y="10765"/>
                    <a:pt x="3313" y="11267"/>
                  </a:cubicBezTo>
                  <a:cubicBezTo>
                    <a:pt x="3896" y="11768"/>
                    <a:pt x="4564" y="12156"/>
                    <a:pt x="5413" y="12399"/>
                  </a:cubicBezTo>
                  <a:cubicBezTo>
                    <a:pt x="5837" y="12516"/>
                    <a:pt x="6323" y="12585"/>
                    <a:pt x="6816" y="12585"/>
                  </a:cubicBezTo>
                  <a:cubicBezTo>
                    <a:pt x="7193" y="12585"/>
                    <a:pt x="7573" y="12544"/>
                    <a:pt x="7941" y="12460"/>
                  </a:cubicBezTo>
                  <a:cubicBezTo>
                    <a:pt x="8487" y="12330"/>
                    <a:pt x="8996" y="12100"/>
                    <a:pt x="9388" y="11739"/>
                  </a:cubicBezTo>
                  <a:cubicBezTo>
                    <a:pt x="9587" y="11558"/>
                    <a:pt x="9752" y="11347"/>
                    <a:pt x="9879" y="11097"/>
                  </a:cubicBezTo>
                  <a:cubicBezTo>
                    <a:pt x="10004" y="10849"/>
                    <a:pt x="10088" y="10571"/>
                    <a:pt x="10125" y="10251"/>
                  </a:cubicBezTo>
                  <a:cubicBezTo>
                    <a:pt x="10133" y="10166"/>
                    <a:pt x="10137" y="10081"/>
                    <a:pt x="10137" y="9996"/>
                  </a:cubicBezTo>
                  <a:cubicBezTo>
                    <a:pt x="10137" y="9641"/>
                    <a:pt x="10060" y="9288"/>
                    <a:pt x="9947" y="8952"/>
                  </a:cubicBezTo>
                  <a:cubicBezTo>
                    <a:pt x="9830" y="8612"/>
                    <a:pt x="9680" y="8281"/>
                    <a:pt x="9530" y="7961"/>
                  </a:cubicBezTo>
                  <a:cubicBezTo>
                    <a:pt x="8802" y="6408"/>
                    <a:pt x="8074" y="4851"/>
                    <a:pt x="7346" y="3297"/>
                  </a:cubicBezTo>
                  <a:cubicBezTo>
                    <a:pt x="7059" y="2687"/>
                    <a:pt x="6748" y="2048"/>
                    <a:pt x="6347" y="1494"/>
                  </a:cubicBezTo>
                  <a:cubicBezTo>
                    <a:pt x="6145" y="1219"/>
                    <a:pt x="5927" y="960"/>
                    <a:pt x="5671" y="741"/>
                  </a:cubicBezTo>
                  <a:cubicBezTo>
                    <a:pt x="5421" y="523"/>
                    <a:pt x="5141" y="337"/>
                    <a:pt x="4822" y="207"/>
                  </a:cubicBezTo>
                  <a:cubicBezTo>
                    <a:pt x="4482" y="66"/>
                    <a:pt x="4122" y="1"/>
                    <a:pt x="37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7"/>
            <p:cNvSpPr/>
            <p:nvPr/>
          </p:nvSpPr>
          <p:spPr>
            <a:xfrm rot="10800000" flipH="1">
              <a:off x="494950" y="540863"/>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7"/>
            <p:cNvSpPr/>
            <p:nvPr/>
          </p:nvSpPr>
          <p:spPr>
            <a:xfrm rot="10800000" flipH="1">
              <a:off x="1063925" y="373163"/>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9" name="Google Shape;429;p37"/>
          <p:cNvGrpSpPr/>
          <p:nvPr/>
        </p:nvGrpSpPr>
        <p:grpSpPr>
          <a:xfrm>
            <a:off x="7694616" y="-215131"/>
            <a:ext cx="2051338" cy="1378636"/>
            <a:chOff x="7694616" y="-215131"/>
            <a:chExt cx="2051338" cy="1378636"/>
          </a:xfrm>
        </p:grpSpPr>
        <p:sp>
          <p:nvSpPr>
            <p:cNvPr id="430" name="Google Shape;430;p37"/>
            <p:cNvSpPr/>
            <p:nvPr/>
          </p:nvSpPr>
          <p:spPr>
            <a:xfrm rot="10800000" flipH="1">
              <a:off x="8246916" y="-215131"/>
              <a:ext cx="1499038" cy="1378636"/>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7"/>
            <p:cNvSpPr/>
            <p:nvPr/>
          </p:nvSpPr>
          <p:spPr>
            <a:xfrm rot="10800000" flipH="1">
              <a:off x="7694616" y="-61049"/>
              <a:ext cx="1391128" cy="793584"/>
            </a:xfrm>
            <a:custGeom>
              <a:avLst/>
              <a:gdLst/>
              <a:ahLst/>
              <a:cxnLst/>
              <a:rect l="l" t="t" r="r" b="b"/>
              <a:pathLst>
                <a:path w="12993" h="7412" extrusionOk="0">
                  <a:moveTo>
                    <a:pt x="10121" y="147"/>
                  </a:moveTo>
                  <a:cubicBezTo>
                    <a:pt x="10428" y="147"/>
                    <a:pt x="10732" y="187"/>
                    <a:pt x="11027" y="288"/>
                  </a:cubicBezTo>
                  <a:cubicBezTo>
                    <a:pt x="11305" y="381"/>
                    <a:pt x="11561" y="527"/>
                    <a:pt x="11787" y="713"/>
                  </a:cubicBezTo>
                  <a:cubicBezTo>
                    <a:pt x="12123" y="992"/>
                    <a:pt x="12386" y="1360"/>
                    <a:pt x="12568" y="1773"/>
                  </a:cubicBezTo>
                  <a:cubicBezTo>
                    <a:pt x="12750" y="2185"/>
                    <a:pt x="12847" y="2639"/>
                    <a:pt x="12847" y="3092"/>
                  </a:cubicBezTo>
                  <a:cubicBezTo>
                    <a:pt x="12847" y="3342"/>
                    <a:pt x="12819" y="3589"/>
                    <a:pt x="12758" y="3828"/>
                  </a:cubicBezTo>
                  <a:cubicBezTo>
                    <a:pt x="12580" y="4532"/>
                    <a:pt x="12188" y="5155"/>
                    <a:pt x="11666" y="5665"/>
                  </a:cubicBezTo>
                  <a:cubicBezTo>
                    <a:pt x="11144" y="6174"/>
                    <a:pt x="10493" y="6570"/>
                    <a:pt x="9806" y="6821"/>
                  </a:cubicBezTo>
                  <a:cubicBezTo>
                    <a:pt x="8908" y="7149"/>
                    <a:pt x="7952" y="7266"/>
                    <a:pt x="6986" y="7266"/>
                  </a:cubicBezTo>
                  <a:cubicBezTo>
                    <a:pt x="6472" y="7266"/>
                    <a:pt x="5958" y="7233"/>
                    <a:pt x="5449" y="7181"/>
                  </a:cubicBezTo>
                  <a:cubicBezTo>
                    <a:pt x="4866" y="7128"/>
                    <a:pt x="4284" y="7048"/>
                    <a:pt x="3722" y="6910"/>
                  </a:cubicBezTo>
                  <a:cubicBezTo>
                    <a:pt x="3160" y="6772"/>
                    <a:pt x="2613" y="6578"/>
                    <a:pt x="2112" y="6299"/>
                  </a:cubicBezTo>
                  <a:cubicBezTo>
                    <a:pt x="1614" y="6016"/>
                    <a:pt x="1157" y="5628"/>
                    <a:pt x="809" y="5170"/>
                  </a:cubicBezTo>
                  <a:cubicBezTo>
                    <a:pt x="466" y="4713"/>
                    <a:pt x="227" y="4188"/>
                    <a:pt x="171" y="3621"/>
                  </a:cubicBezTo>
                  <a:cubicBezTo>
                    <a:pt x="154" y="3472"/>
                    <a:pt x="146" y="3330"/>
                    <a:pt x="146" y="3197"/>
                  </a:cubicBezTo>
                  <a:cubicBezTo>
                    <a:pt x="146" y="2930"/>
                    <a:pt x="174" y="2695"/>
                    <a:pt x="231" y="2489"/>
                  </a:cubicBezTo>
                  <a:cubicBezTo>
                    <a:pt x="332" y="2125"/>
                    <a:pt x="510" y="1845"/>
                    <a:pt x="753" y="1623"/>
                  </a:cubicBezTo>
                  <a:cubicBezTo>
                    <a:pt x="935" y="1461"/>
                    <a:pt x="1149" y="1328"/>
                    <a:pt x="1396" y="1227"/>
                  </a:cubicBezTo>
                  <a:cubicBezTo>
                    <a:pt x="1760" y="1073"/>
                    <a:pt x="2193" y="980"/>
                    <a:pt x="2654" y="927"/>
                  </a:cubicBezTo>
                  <a:cubicBezTo>
                    <a:pt x="3119" y="875"/>
                    <a:pt x="3612" y="859"/>
                    <a:pt x="4110" y="859"/>
                  </a:cubicBezTo>
                  <a:cubicBezTo>
                    <a:pt x="4660" y="859"/>
                    <a:pt x="5210" y="875"/>
                    <a:pt x="5723" y="875"/>
                  </a:cubicBezTo>
                  <a:cubicBezTo>
                    <a:pt x="6035" y="875"/>
                    <a:pt x="6335" y="871"/>
                    <a:pt x="6614" y="850"/>
                  </a:cubicBezTo>
                  <a:cubicBezTo>
                    <a:pt x="6893" y="830"/>
                    <a:pt x="7148" y="794"/>
                    <a:pt x="7370" y="738"/>
                  </a:cubicBezTo>
                  <a:cubicBezTo>
                    <a:pt x="7827" y="616"/>
                    <a:pt x="8292" y="471"/>
                    <a:pt x="8753" y="353"/>
                  </a:cubicBezTo>
                  <a:cubicBezTo>
                    <a:pt x="9214" y="236"/>
                    <a:pt x="9672" y="147"/>
                    <a:pt x="10121" y="147"/>
                  </a:cubicBezTo>
                  <a:close/>
                  <a:moveTo>
                    <a:pt x="10121" y="1"/>
                  </a:moveTo>
                  <a:cubicBezTo>
                    <a:pt x="9655" y="1"/>
                    <a:pt x="9182" y="94"/>
                    <a:pt x="8717" y="212"/>
                  </a:cubicBezTo>
                  <a:cubicBezTo>
                    <a:pt x="8252" y="329"/>
                    <a:pt x="7786" y="479"/>
                    <a:pt x="7334" y="596"/>
                  </a:cubicBezTo>
                  <a:cubicBezTo>
                    <a:pt x="7123" y="648"/>
                    <a:pt x="6873" y="684"/>
                    <a:pt x="6602" y="705"/>
                  </a:cubicBezTo>
                  <a:cubicBezTo>
                    <a:pt x="6330" y="725"/>
                    <a:pt x="6035" y="729"/>
                    <a:pt x="5723" y="729"/>
                  </a:cubicBezTo>
                  <a:cubicBezTo>
                    <a:pt x="5214" y="729"/>
                    <a:pt x="4660" y="713"/>
                    <a:pt x="4110" y="713"/>
                  </a:cubicBezTo>
                  <a:cubicBezTo>
                    <a:pt x="3600" y="713"/>
                    <a:pt x="3095" y="725"/>
                    <a:pt x="2617" y="781"/>
                  </a:cubicBezTo>
                  <a:cubicBezTo>
                    <a:pt x="2258" y="826"/>
                    <a:pt x="1913" y="891"/>
                    <a:pt x="1603" y="992"/>
                  </a:cubicBezTo>
                  <a:cubicBezTo>
                    <a:pt x="1368" y="1069"/>
                    <a:pt x="1153" y="1166"/>
                    <a:pt x="955" y="1287"/>
                  </a:cubicBezTo>
                  <a:cubicBezTo>
                    <a:pt x="664" y="1470"/>
                    <a:pt x="425" y="1712"/>
                    <a:pt x="255" y="2028"/>
                  </a:cubicBezTo>
                  <a:cubicBezTo>
                    <a:pt x="89" y="2343"/>
                    <a:pt x="1" y="2728"/>
                    <a:pt x="1" y="3197"/>
                  </a:cubicBezTo>
                  <a:cubicBezTo>
                    <a:pt x="1" y="3339"/>
                    <a:pt x="8" y="3484"/>
                    <a:pt x="25" y="3638"/>
                  </a:cubicBezTo>
                  <a:cubicBezTo>
                    <a:pt x="85" y="4233"/>
                    <a:pt x="332" y="4786"/>
                    <a:pt x="692" y="5260"/>
                  </a:cubicBezTo>
                  <a:cubicBezTo>
                    <a:pt x="1052" y="5737"/>
                    <a:pt x="1525" y="6133"/>
                    <a:pt x="2043" y="6425"/>
                  </a:cubicBezTo>
                  <a:cubicBezTo>
                    <a:pt x="2557" y="6716"/>
                    <a:pt x="3115" y="6914"/>
                    <a:pt x="3690" y="7052"/>
                  </a:cubicBezTo>
                  <a:cubicBezTo>
                    <a:pt x="4260" y="7189"/>
                    <a:pt x="4850" y="7270"/>
                    <a:pt x="5432" y="7326"/>
                  </a:cubicBezTo>
                  <a:cubicBezTo>
                    <a:pt x="5947" y="7379"/>
                    <a:pt x="6464" y="7412"/>
                    <a:pt x="6986" y="7412"/>
                  </a:cubicBezTo>
                  <a:cubicBezTo>
                    <a:pt x="7961" y="7412"/>
                    <a:pt x="8936" y="7294"/>
                    <a:pt x="9858" y="6959"/>
                  </a:cubicBezTo>
                  <a:cubicBezTo>
                    <a:pt x="10562" y="6699"/>
                    <a:pt x="11229" y="6291"/>
                    <a:pt x="11767" y="5765"/>
                  </a:cubicBezTo>
                  <a:cubicBezTo>
                    <a:pt x="12305" y="5243"/>
                    <a:pt x="12713" y="4597"/>
                    <a:pt x="12900" y="3864"/>
                  </a:cubicBezTo>
                  <a:cubicBezTo>
                    <a:pt x="12961" y="3613"/>
                    <a:pt x="12993" y="3354"/>
                    <a:pt x="12993" y="3092"/>
                  </a:cubicBezTo>
                  <a:cubicBezTo>
                    <a:pt x="12993" y="2461"/>
                    <a:pt x="12815" y="1825"/>
                    <a:pt x="12483" y="1300"/>
                  </a:cubicBezTo>
                  <a:cubicBezTo>
                    <a:pt x="12317" y="1033"/>
                    <a:pt x="12115" y="798"/>
                    <a:pt x="11880" y="600"/>
                  </a:cubicBezTo>
                  <a:cubicBezTo>
                    <a:pt x="11641" y="406"/>
                    <a:pt x="11371" y="248"/>
                    <a:pt x="11072" y="147"/>
                  </a:cubicBezTo>
                  <a:cubicBezTo>
                    <a:pt x="10760" y="46"/>
                    <a:pt x="10441" y="1"/>
                    <a:pt x="10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7"/>
            <p:cNvSpPr/>
            <p:nvPr/>
          </p:nvSpPr>
          <p:spPr>
            <a:xfrm rot="10800000" flipH="1">
              <a:off x="8165050" y="819838"/>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7"/>
            <p:cNvSpPr/>
            <p:nvPr/>
          </p:nvSpPr>
          <p:spPr>
            <a:xfrm rot="10800000" flipH="1">
              <a:off x="8508424" y="858688"/>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4" name="Google Shape;434;p37"/>
          <p:cNvGrpSpPr/>
          <p:nvPr/>
        </p:nvGrpSpPr>
        <p:grpSpPr>
          <a:xfrm>
            <a:off x="7250021" y="2510048"/>
            <a:ext cx="3002171" cy="3540194"/>
            <a:chOff x="7250021" y="2510048"/>
            <a:chExt cx="3002171" cy="3540194"/>
          </a:xfrm>
        </p:grpSpPr>
        <p:sp>
          <p:nvSpPr>
            <p:cNvPr id="435" name="Google Shape;435;p37"/>
            <p:cNvSpPr/>
            <p:nvPr/>
          </p:nvSpPr>
          <p:spPr>
            <a:xfrm rot="10800000" flipH="1">
              <a:off x="8269933" y="3197056"/>
              <a:ext cx="1982259" cy="2853186"/>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7"/>
            <p:cNvSpPr/>
            <p:nvPr/>
          </p:nvSpPr>
          <p:spPr>
            <a:xfrm rot="-3449888" flipH="1">
              <a:off x="7176759" y="3288447"/>
              <a:ext cx="2504297" cy="1200114"/>
            </a:xfrm>
            <a:custGeom>
              <a:avLst/>
              <a:gdLst/>
              <a:ahLst/>
              <a:cxnLst/>
              <a:rect l="l" t="t" r="r" b="b"/>
              <a:pathLst>
                <a:path w="23390" h="11209" extrusionOk="0">
                  <a:moveTo>
                    <a:pt x="21112" y="146"/>
                  </a:moveTo>
                  <a:cubicBezTo>
                    <a:pt x="21492" y="146"/>
                    <a:pt x="21864" y="230"/>
                    <a:pt x="22196" y="424"/>
                  </a:cubicBezTo>
                  <a:cubicBezTo>
                    <a:pt x="22552" y="631"/>
                    <a:pt x="22811" y="943"/>
                    <a:pt x="22984" y="1307"/>
                  </a:cubicBezTo>
                  <a:cubicBezTo>
                    <a:pt x="23159" y="1675"/>
                    <a:pt x="23244" y="2095"/>
                    <a:pt x="23244" y="2520"/>
                  </a:cubicBezTo>
                  <a:cubicBezTo>
                    <a:pt x="23244" y="2920"/>
                    <a:pt x="23167" y="3325"/>
                    <a:pt x="23025" y="3689"/>
                  </a:cubicBezTo>
                  <a:cubicBezTo>
                    <a:pt x="22519" y="4967"/>
                    <a:pt x="21722" y="6067"/>
                    <a:pt x="20727" y="6997"/>
                  </a:cubicBezTo>
                  <a:cubicBezTo>
                    <a:pt x="19231" y="8393"/>
                    <a:pt x="17286" y="9413"/>
                    <a:pt x="15214" y="10076"/>
                  </a:cubicBezTo>
                  <a:cubicBezTo>
                    <a:pt x="13143" y="10743"/>
                    <a:pt x="10947" y="11063"/>
                    <a:pt x="8956" y="11063"/>
                  </a:cubicBezTo>
                  <a:cubicBezTo>
                    <a:pt x="8407" y="11063"/>
                    <a:pt x="7873" y="11039"/>
                    <a:pt x="7360" y="10990"/>
                  </a:cubicBezTo>
                  <a:cubicBezTo>
                    <a:pt x="6538" y="10913"/>
                    <a:pt x="5717" y="10780"/>
                    <a:pt x="4928" y="10553"/>
                  </a:cubicBezTo>
                  <a:cubicBezTo>
                    <a:pt x="4136" y="10326"/>
                    <a:pt x="3383" y="10003"/>
                    <a:pt x="2695" y="9558"/>
                  </a:cubicBezTo>
                  <a:cubicBezTo>
                    <a:pt x="2011" y="9109"/>
                    <a:pt x="1401" y="8523"/>
                    <a:pt x="952" y="7839"/>
                  </a:cubicBezTo>
                  <a:cubicBezTo>
                    <a:pt x="503" y="7160"/>
                    <a:pt x="212" y="6387"/>
                    <a:pt x="155" y="5578"/>
                  </a:cubicBezTo>
                  <a:cubicBezTo>
                    <a:pt x="151" y="5497"/>
                    <a:pt x="147" y="5416"/>
                    <a:pt x="147" y="5335"/>
                  </a:cubicBezTo>
                  <a:cubicBezTo>
                    <a:pt x="147" y="4563"/>
                    <a:pt x="394" y="3782"/>
                    <a:pt x="822" y="3146"/>
                  </a:cubicBezTo>
                  <a:cubicBezTo>
                    <a:pt x="1037" y="2827"/>
                    <a:pt x="1300" y="2544"/>
                    <a:pt x="1599" y="2317"/>
                  </a:cubicBezTo>
                  <a:cubicBezTo>
                    <a:pt x="1899" y="2087"/>
                    <a:pt x="2239" y="1913"/>
                    <a:pt x="2607" y="1812"/>
                  </a:cubicBezTo>
                  <a:cubicBezTo>
                    <a:pt x="2906" y="1727"/>
                    <a:pt x="3205" y="1686"/>
                    <a:pt x="3501" y="1686"/>
                  </a:cubicBezTo>
                  <a:cubicBezTo>
                    <a:pt x="3949" y="1686"/>
                    <a:pt x="4394" y="1776"/>
                    <a:pt x="4836" y="1913"/>
                  </a:cubicBezTo>
                  <a:cubicBezTo>
                    <a:pt x="5502" y="2123"/>
                    <a:pt x="6162" y="2459"/>
                    <a:pt x="6826" y="2811"/>
                  </a:cubicBezTo>
                  <a:cubicBezTo>
                    <a:pt x="7489" y="3163"/>
                    <a:pt x="8156" y="3531"/>
                    <a:pt x="8831" y="3806"/>
                  </a:cubicBezTo>
                  <a:cubicBezTo>
                    <a:pt x="9787" y="4195"/>
                    <a:pt x="10814" y="4380"/>
                    <a:pt x="11845" y="4380"/>
                  </a:cubicBezTo>
                  <a:cubicBezTo>
                    <a:pt x="13633" y="4380"/>
                    <a:pt x="15429" y="3810"/>
                    <a:pt x="16853" y="2714"/>
                  </a:cubicBezTo>
                  <a:cubicBezTo>
                    <a:pt x="17273" y="2390"/>
                    <a:pt x="17658" y="2026"/>
                    <a:pt x="18050" y="1675"/>
                  </a:cubicBezTo>
                  <a:cubicBezTo>
                    <a:pt x="18442" y="1322"/>
                    <a:pt x="18843" y="986"/>
                    <a:pt x="19284" y="712"/>
                  </a:cubicBezTo>
                  <a:cubicBezTo>
                    <a:pt x="19555" y="542"/>
                    <a:pt x="19854" y="400"/>
                    <a:pt x="20165" y="299"/>
                  </a:cubicBezTo>
                  <a:cubicBezTo>
                    <a:pt x="20477" y="202"/>
                    <a:pt x="20796" y="146"/>
                    <a:pt x="21112" y="146"/>
                  </a:cubicBezTo>
                  <a:close/>
                  <a:moveTo>
                    <a:pt x="21112" y="0"/>
                  </a:moveTo>
                  <a:cubicBezTo>
                    <a:pt x="20781" y="0"/>
                    <a:pt x="20445" y="56"/>
                    <a:pt x="20121" y="161"/>
                  </a:cubicBezTo>
                  <a:cubicBezTo>
                    <a:pt x="19797" y="267"/>
                    <a:pt x="19486" y="413"/>
                    <a:pt x="19207" y="586"/>
                  </a:cubicBezTo>
                  <a:cubicBezTo>
                    <a:pt x="18750" y="870"/>
                    <a:pt x="18349" y="1214"/>
                    <a:pt x="17953" y="1565"/>
                  </a:cubicBezTo>
                  <a:cubicBezTo>
                    <a:pt x="17561" y="1917"/>
                    <a:pt x="17176" y="2278"/>
                    <a:pt x="16764" y="2597"/>
                  </a:cubicBezTo>
                  <a:cubicBezTo>
                    <a:pt x="15369" y="3673"/>
                    <a:pt x="13605" y="4235"/>
                    <a:pt x="11845" y="4235"/>
                  </a:cubicBezTo>
                  <a:cubicBezTo>
                    <a:pt x="10834" y="4235"/>
                    <a:pt x="9822" y="4049"/>
                    <a:pt x="8889" y="3669"/>
                  </a:cubicBezTo>
                  <a:cubicBezTo>
                    <a:pt x="8002" y="3308"/>
                    <a:pt x="7121" y="2778"/>
                    <a:pt x="6227" y="2338"/>
                  </a:cubicBezTo>
                  <a:cubicBezTo>
                    <a:pt x="5782" y="2119"/>
                    <a:pt x="5333" y="1917"/>
                    <a:pt x="4879" y="1776"/>
                  </a:cubicBezTo>
                  <a:cubicBezTo>
                    <a:pt x="4427" y="1630"/>
                    <a:pt x="3970" y="1541"/>
                    <a:pt x="3501" y="1541"/>
                  </a:cubicBezTo>
                  <a:cubicBezTo>
                    <a:pt x="3193" y="1541"/>
                    <a:pt x="2881" y="1581"/>
                    <a:pt x="2566" y="1671"/>
                  </a:cubicBezTo>
                  <a:cubicBezTo>
                    <a:pt x="2177" y="1779"/>
                    <a:pt x="1821" y="1962"/>
                    <a:pt x="1511" y="2200"/>
                  </a:cubicBezTo>
                  <a:cubicBezTo>
                    <a:pt x="1041" y="2560"/>
                    <a:pt x="665" y="3042"/>
                    <a:pt x="402" y="3583"/>
                  </a:cubicBezTo>
                  <a:cubicBezTo>
                    <a:pt x="143" y="4130"/>
                    <a:pt x="1" y="4733"/>
                    <a:pt x="1" y="5335"/>
                  </a:cubicBezTo>
                  <a:cubicBezTo>
                    <a:pt x="1" y="5420"/>
                    <a:pt x="6" y="5505"/>
                    <a:pt x="10" y="5586"/>
                  </a:cubicBezTo>
                  <a:cubicBezTo>
                    <a:pt x="66" y="6428"/>
                    <a:pt x="370" y="7220"/>
                    <a:pt x="831" y="7920"/>
                  </a:cubicBezTo>
                  <a:cubicBezTo>
                    <a:pt x="1292" y="8620"/>
                    <a:pt x="1914" y="9223"/>
                    <a:pt x="2614" y="9680"/>
                  </a:cubicBezTo>
                  <a:cubicBezTo>
                    <a:pt x="3314" y="10136"/>
                    <a:pt x="4087" y="10460"/>
                    <a:pt x="4888" y="10690"/>
                  </a:cubicBezTo>
                  <a:cubicBezTo>
                    <a:pt x="5689" y="10921"/>
                    <a:pt x="6518" y="11058"/>
                    <a:pt x="7347" y="11136"/>
                  </a:cubicBezTo>
                  <a:cubicBezTo>
                    <a:pt x="7860" y="11184"/>
                    <a:pt x="8403" y="11209"/>
                    <a:pt x="8956" y="11209"/>
                  </a:cubicBezTo>
                  <a:cubicBezTo>
                    <a:pt x="11631" y="11209"/>
                    <a:pt x="14669" y="10642"/>
                    <a:pt x="17294" y="9424"/>
                  </a:cubicBezTo>
                  <a:cubicBezTo>
                    <a:pt x="18604" y="8818"/>
                    <a:pt x="19818" y="8049"/>
                    <a:pt x="20824" y="7102"/>
                  </a:cubicBezTo>
                  <a:cubicBezTo>
                    <a:pt x="21836" y="6161"/>
                    <a:pt x="22649" y="5044"/>
                    <a:pt x="23163" y="3741"/>
                  </a:cubicBezTo>
                  <a:cubicBezTo>
                    <a:pt x="23312" y="3357"/>
                    <a:pt x="23389" y="2937"/>
                    <a:pt x="23389" y="2520"/>
                  </a:cubicBezTo>
                  <a:cubicBezTo>
                    <a:pt x="23389" y="2075"/>
                    <a:pt x="23300" y="1634"/>
                    <a:pt x="23118" y="1246"/>
                  </a:cubicBezTo>
                  <a:cubicBezTo>
                    <a:pt x="22932" y="857"/>
                    <a:pt x="22653" y="521"/>
                    <a:pt x="22269" y="299"/>
                  </a:cubicBezTo>
                  <a:cubicBezTo>
                    <a:pt x="21913" y="88"/>
                    <a:pt x="21517" y="0"/>
                    <a:pt x="211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7"/>
            <p:cNvSpPr/>
            <p:nvPr/>
          </p:nvSpPr>
          <p:spPr>
            <a:xfrm rot="10800000" flipH="1">
              <a:off x="7705775" y="3858238"/>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7"/>
            <p:cNvSpPr/>
            <p:nvPr/>
          </p:nvSpPr>
          <p:spPr>
            <a:xfrm rot="10800000" flipH="1">
              <a:off x="7876172" y="3725913"/>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9" name="Google Shape;439;p37"/>
          <p:cNvGrpSpPr/>
          <p:nvPr/>
        </p:nvGrpSpPr>
        <p:grpSpPr>
          <a:xfrm>
            <a:off x="-1825666" y="3163642"/>
            <a:ext cx="3651183" cy="3697156"/>
            <a:chOff x="-1825666" y="3163642"/>
            <a:chExt cx="3651183" cy="3697156"/>
          </a:xfrm>
        </p:grpSpPr>
        <p:sp>
          <p:nvSpPr>
            <p:cNvPr id="440" name="Google Shape;440;p37"/>
            <p:cNvSpPr/>
            <p:nvPr/>
          </p:nvSpPr>
          <p:spPr>
            <a:xfrm rot="476138" flipH="1">
              <a:off x="-1647811" y="3841685"/>
              <a:ext cx="3295474" cy="2805057"/>
            </a:xfrm>
            <a:custGeom>
              <a:avLst/>
              <a:gdLst/>
              <a:ahLst/>
              <a:cxnLst/>
              <a:rect l="l" t="t" r="r" b="b"/>
              <a:pathLst>
                <a:path w="11101" h="9449" extrusionOk="0">
                  <a:moveTo>
                    <a:pt x="7905" y="1"/>
                  </a:moveTo>
                  <a:cubicBezTo>
                    <a:pt x="7313" y="1"/>
                    <a:pt x="6714" y="126"/>
                    <a:pt x="6161" y="339"/>
                  </a:cubicBezTo>
                  <a:cubicBezTo>
                    <a:pt x="5335" y="650"/>
                    <a:pt x="4639" y="1240"/>
                    <a:pt x="3823" y="1543"/>
                  </a:cubicBezTo>
                  <a:cubicBezTo>
                    <a:pt x="3228" y="1762"/>
                    <a:pt x="2645" y="1778"/>
                    <a:pt x="2079" y="2106"/>
                  </a:cubicBezTo>
                  <a:cubicBezTo>
                    <a:pt x="853" y="2818"/>
                    <a:pt x="0" y="4218"/>
                    <a:pt x="49" y="5645"/>
                  </a:cubicBezTo>
                  <a:cubicBezTo>
                    <a:pt x="110" y="7599"/>
                    <a:pt x="1837" y="9350"/>
                    <a:pt x="3786" y="9444"/>
                  </a:cubicBezTo>
                  <a:cubicBezTo>
                    <a:pt x="3850" y="9447"/>
                    <a:pt x="3914" y="9448"/>
                    <a:pt x="3978" y="9448"/>
                  </a:cubicBezTo>
                  <a:cubicBezTo>
                    <a:pt x="5145" y="9448"/>
                    <a:pt x="6276" y="8935"/>
                    <a:pt x="7204" y="8217"/>
                  </a:cubicBezTo>
                  <a:cubicBezTo>
                    <a:pt x="8179" y="7457"/>
                    <a:pt x="8964" y="6483"/>
                    <a:pt x="9736" y="5520"/>
                  </a:cubicBezTo>
                  <a:cubicBezTo>
                    <a:pt x="10400" y="4691"/>
                    <a:pt x="11100" y="3768"/>
                    <a:pt x="11087" y="2708"/>
                  </a:cubicBezTo>
                  <a:cubicBezTo>
                    <a:pt x="11080" y="1637"/>
                    <a:pt x="10290" y="666"/>
                    <a:pt x="9295" y="262"/>
                  </a:cubicBezTo>
                  <a:cubicBezTo>
                    <a:pt x="8854" y="81"/>
                    <a:pt x="8381" y="1"/>
                    <a:pt x="79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7"/>
            <p:cNvSpPr/>
            <p:nvPr/>
          </p:nvSpPr>
          <p:spPr>
            <a:xfrm rot="-8493863" flipH="1">
              <a:off x="-825627" y="3546317"/>
              <a:ext cx="1982266" cy="2154646"/>
            </a:xfrm>
            <a:custGeom>
              <a:avLst/>
              <a:gdLst/>
              <a:ahLst/>
              <a:cxnLst/>
              <a:rect l="l" t="t" r="r" b="b"/>
              <a:pathLst>
                <a:path w="18514" h="20124" extrusionOk="0">
                  <a:moveTo>
                    <a:pt x="13004" y="146"/>
                  </a:moveTo>
                  <a:cubicBezTo>
                    <a:pt x="13592" y="146"/>
                    <a:pt x="14162" y="267"/>
                    <a:pt x="14696" y="482"/>
                  </a:cubicBezTo>
                  <a:cubicBezTo>
                    <a:pt x="15504" y="805"/>
                    <a:pt x="16237" y="1347"/>
                    <a:pt x="16827" y="2018"/>
                  </a:cubicBezTo>
                  <a:cubicBezTo>
                    <a:pt x="17418" y="2694"/>
                    <a:pt x="17867" y="3499"/>
                    <a:pt x="18106" y="4352"/>
                  </a:cubicBezTo>
                  <a:cubicBezTo>
                    <a:pt x="18287" y="4991"/>
                    <a:pt x="18368" y="5642"/>
                    <a:pt x="18368" y="6298"/>
                  </a:cubicBezTo>
                  <a:cubicBezTo>
                    <a:pt x="18368" y="8086"/>
                    <a:pt x="17753" y="9898"/>
                    <a:pt x="16820" y="11451"/>
                  </a:cubicBezTo>
                  <a:cubicBezTo>
                    <a:pt x="15698" y="13311"/>
                    <a:pt x="13992" y="15302"/>
                    <a:pt x="12005" y="16892"/>
                  </a:cubicBezTo>
                  <a:cubicBezTo>
                    <a:pt x="11014" y="17689"/>
                    <a:pt x="9951" y="18380"/>
                    <a:pt x="8854" y="18910"/>
                  </a:cubicBezTo>
                  <a:cubicBezTo>
                    <a:pt x="7758" y="19440"/>
                    <a:pt x="6630" y="19808"/>
                    <a:pt x="5510" y="19941"/>
                  </a:cubicBezTo>
                  <a:cubicBezTo>
                    <a:pt x="5303" y="19965"/>
                    <a:pt x="5097" y="19978"/>
                    <a:pt x="4887" y="19978"/>
                  </a:cubicBezTo>
                  <a:cubicBezTo>
                    <a:pt x="3835" y="19978"/>
                    <a:pt x="2755" y="19670"/>
                    <a:pt x="1898" y="19112"/>
                  </a:cubicBezTo>
                  <a:cubicBezTo>
                    <a:pt x="1469" y="18833"/>
                    <a:pt x="1093" y="18490"/>
                    <a:pt x="802" y="18089"/>
                  </a:cubicBezTo>
                  <a:cubicBezTo>
                    <a:pt x="510" y="17689"/>
                    <a:pt x="300" y="17235"/>
                    <a:pt x="207" y="16730"/>
                  </a:cubicBezTo>
                  <a:cubicBezTo>
                    <a:pt x="166" y="16507"/>
                    <a:pt x="146" y="16289"/>
                    <a:pt x="146" y="16070"/>
                  </a:cubicBezTo>
                  <a:cubicBezTo>
                    <a:pt x="146" y="15318"/>
                    <a:pt x="373" y="14582"/>
                    <a:pt x="712" y="13866"/>
                  </a:cubicBezTo>
                  <a:cubicBezTo>
                    <a:pt x="1052" y="13154"/>
                    <a:pt x="1501" y="12462"/>
                    <a:pt x="1946" y="11815"/>
                  </a:cubicBezTo>
                  <a:cubicBezTo>
                    <a:pt x="3471" y="9578"/>
                    <a:pt x="4995" y="7345"/>
                    <a:pt x="6517" y="5108"/>
                  </a:cubicBezTo>
                  <a:cubicBezTo>
                    <a:pt x="7297" y="3968"/>
                    <a:pt x="8171" y="2771"/>
                    <a:pt x="9190" y="1841"/>
                  </a:cubicBezTo>
                  <a:cubicBezTo>
                    <a:pt x="9696" y="1375"/>
                    <a:pt x="10243" y="975"/>
                    <a:pt x="10829" y="683"/>
                  </a:cubicBezTo>
                  <a:cubicBezTo>
                    <a:pt x="11419" y="388"/>
                    <a:pt x="12046" y="202"/>
                    <a:pt x="12726" y="157"/>
                  </a:cubicBezTo>
                  <a:cubicBezTo>
                    <a:pt x="12819" y="150"/>
                    <a:pt x="12912" y="146"/>
                    <a:pt x="13004" y="146"/>
                  </a:cubicBezTo>
                  <a:close/>
                  <a:moveTo>
                    <a:pt x="13004" y="0"/>
                  </a:moveTo>
                  <a:cubicBezTo>
                    <a:pt x="12912" y="0"/>
                    <a:pt x="12815" y="4"/>
                    <a:pt x="12718" y="8"/>
                  </a:cubicBezTo>
                  <a:cubicBezTo>
                    <a:pt x="12018" y="56"/>
                    <a:pt x="11367" y="251"/>
                    <a:pt x="10764" y="550"/>
                  </a:cubicBezTo>
                  <a:cubicBezTo>
                    <a:pt x="9862" y="1003"/>
                    <a:pt x="9061" y="1695"/>
                    <a:pt x="8345" y="2483"/>
                  </a:cubicBezTo>
                  <a:cubicBezTo>
                    <a:pt x="7625" y="3276"/>
                    <a:pt x="6982" y="4166"/>
                    <a:pt x="6399" y="5028"/>
                  </a:cubicBezTo>
                  <a:cubicBezTo>
                    <a:pt x="4874" y="7261"/>
                    <a:pt x="3350" y="9497"/>
                    <a:pt x="1825" y="11730"/>
                  </a:cubicBezTo>
                  <a:cubicBezTo>
                    <a:pt x="1379" y="12381"/>
                    <a:pt x="927" y="13078"/>
                    <a:pt x="578" y="13806"/>
                  </a:cubicBezTo>
                  <a:cubicBezTo>
                    <a:pt x="235" y="14529"/>
                    <a:pt x="1" y="15290"/>
                    <a:pt x="1" y="16070"/>
                  </a:cubicBezTo>
                  <a:cubicBezTo>
                    <a:pt x="1" y="16297"/>
                    <a:pt x="20" y="16528"/>
                    <a:pt x="61" y="16754"/>
                  </a:cubicBezTo>
                  <a:cubicBezTo>
                    <a:pt x="162" y="17284"/>
                    <a:pt x="380" y="17762"/>
                    <a:pt x="680" y="18174"/>
                  </a:cubicBezTo>
                  <a:cubicBezTo>
                    <a:pt x="1137" y="18796"/>
                    <a:pt x="1784" y="19286"/>
                    <a:pt x="2520" y="19618"/>
                  </a:cubicBezTo>
                  <a:cubicBezTo>
                    <a:pt x="3253" y="19950"/>
                    <a:pt x="4078" y="20123"/>
                    <a:pt x="4887" y="20123"/>
                  </a:cubicBezTo>
                  <a:cubicBezTo>
                    <a:pt x="5101" y="20123"/>
                    <a:pt x="5316" y="20111"/>
                    <a:pt x="5525" y="20087"/>
                  </a:cubicBezTo>
                  <a:cubicBezTo>
                    <a:pt x="6666" y="19950"/>
                    <a:pt x="7811" y="19577"/>
                    <a:pt x="8919" y="19043"/>
                  </a:cubicBezTo>
                  <a:cubicBezTo>
                    <a:pt x="10577" y="18238"/>
                    <a:pt x="12160" y="17065"/>
                    <a:pt x="13538" y="15738"/>
                  </a:cubicBezTo>
                  <a:cubicBezTo>
                    <a:pt x="14918" y="14412"/>
                    <a:pt x="16095" y="12936"/>
                    <a:pt x="16945" y="11528"/>
                  </a:cubicBezTo>
                  <a:cubicBezTo>
                    <a:pt x="17887" y="9954"/>
                    <a:pt x="18514" y="8122"/>
                    <a:pt x="18514" y="6298"/>
                  </a:cubicBezTo>
                  <a:cubicBezTo>
                    <a:pt x="18514" y="5631"/>
                    <a:pt x="18429" y="4963"/>
                    <a:pt x="18247" y="4311"/>
                  </a:cubicBezTo>
                  <a:cubicBezTo>
                    <a:pt x="17916" y="3142"/>
                    <a:pt x="17212" y="2067"/>
                    <a:pt x="16286" y="1282"/>
                  </a:cubicBezTo>
                  <a:cubicBezTo>
                    <a:pt x="15825" y="889"/>
                    <a:pt x="15306" y="570"/>
                    <a:pt x="14752" y="348"/>
                  </a:cubicBezTo>
                  <a:cubicBezTo>
                    <a:pt x="14198" y="125"/>
                    <a:pt x="13611" y="0"/>
                    <a:pt x="1300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7"/>
            <p:cNvSpPr/>
            <p:nvPr/>
          </p:nvSpPr>
          <p:spPr>
            <a:xfrm rot="10800000" flipH="1">
              <a:off x="1550313" y="4438088"/>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7"/>
            <p:cNvSpPr/>
            <p:nvPr/>
          </p:nvSpPr>
          <p:spPr>
            <a:xfrm rot="10800000" flipH="1">
              <a:off x="1063921" y="4164313"/>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sp>
        <p:nvSpPr>
          <p:cNvPr id="17" name="Google Shape;17;p3"/>
          <p:cNvSpPr txBox="1">
            <a:spLocks noGrp="1"/>
          </p:cNvSpPr>
          <p:nvPr>
            <p:ph type="title"/>
          </p:nvPr>
        </p:nvSpPr>
        <p:spPr>
          <a:xfrm>
            <a:off x="715100" y="2179625"/>
            <a:ext cx="3152100" cy="8418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8" name="Google Shape;18;p3"/>
          <p:cNvSpPr txBox="1">
            <a:spLocks noGrp="1"/>
          </p:cNvSpPr>
          <p:nvPr>
            <p:ph type="title" idx="2" hasCustomPrompt="1"/>
          </p:nvPr>
        </p:nvSpPr>
        <p:spPr>
          <a:xfrm>
            <a:off x="715100" y="761397"/>
            <a:ext cx="1536000" cy="1068900"/>
          </a:xfrm>
          <a:prstGeom prst="rect">
            <a:avLst/>
          </a:prstGeom>
        </p:spPr>
        <p:txBody>
          <a:bodyPr spcFirstLastPara="1" wrap="square" lIns="91425" tIns="91425" rIns="91425" bIns="91425" anchor="t" anchorCtr="0">
            <a:noAutofit/>
          </a:bodyPr>
          <a:lstStyle>
            <a:lvl1pPr lvl="0" rtl="0">
              <a:spcBef>
                <a:spcPts val="0"/>
              </a:spcBef>
              <a:spcAft>
                <a:spcPts val="0"/>
              </a:spcAft>
              <a:buSzPts val="6000"/>
              <a:buNone/>
              <a:defRPr sz="76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9" name="Google Shape;19;p3"/>
          <p:cNvSpPr txBox="1">
            <a:spLocks noGrp="1"/>
          </p:cNvSpPr>
          <p:nvPr>
            <p:ph type="subTitle" idx="1"/>
          </p:nvPr>
        </p:nvSpPr>
        <p:spPr>
          <a:xfrm>
            <a:off x="715100" y="2979775"/>
            <a:ext cx="3152100" cy="713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20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20" name="Google Shape;20;p3"/>
          <p:cNvGrpSpPr/>
          <p:nvPr/>
        </p:nvGrpSpPr>
        <p:grpSpPr>
          <a:xfrm>
            <a:off x="-1825666" y="3627628"/>
            <a:ext cx="4125387" cy="3233169"/>
            <a:chOff x="-1825666" y="3627628"/>
            <a:chExt cx="4125387" cy="3233169"/>
          </a:xfrm>
        </p:grpSpPr>
        <p:sp>
          <p:nvSpPr>
            <p:cNvPr id="21" name="Google Shape;21;p3"/>
            <p:cNvSpPr/>
            <p:nvPr/>
          </p:nvSpPr>
          <p:spPr>
            <a:xfrm rot="476138" flipH="1">
              <a:off x="-1647811" y="3841685"/>
              <a:ext cx="3295474" cy="2805057"/>
            </a:xfrm>
            <a:custGeom>
              <a:avLst/>
              <a:gdLst/>
              <a:ahLst/>
              <a:cxnLst/>
              <a:rect l="l" t="t" r="r" b="b"/>
              <a:pathLst>
                <a:path w="11101" h="9449" extrusionOk="0">
                  <a:moveTo>
                    <a:pt x="7905" y="1"/>
                  </a:moveTo>
                  <a:cubicBezTo>
                    <a:pt x="7313" y="1"/>
                    <a:pt x="6714" y="126"/>
                    <a:pt x="6161" y="339"/>
                  </a:cubicBezTo>
                  <a:cubicBezTo>
                    <a:pt x="5335" y="650"/>
                    <a:pt x="4639" y="1240"/>
                    <a:pt x="3823" y="1543"/>
                  </a:cubicBezTo>
                  <a:cubicBezTo>
                    <a:pt x="3228" y="1762"/>
                    <a:pt x="2645" y="1778"/>
                    <a:pt x="2079" y="2106"/>
                  </a:cubicBezTo>
                  <a:cubicBezTo>
                    <a:pt x="853" y="2818"/>
                    <a:pt x="0" y="4218"/>
                    <a:pt x="49" y="5645"/>
                  </a:cubicBezTo>
                  <a:cubicBezTo>
                    <a:pt x="110" y="7599"/>
                    <a:pt x="1837" y="9350"/>
                    <a:pt x="3786" y="9444"/>
                  </a:cubicBezTo>
                  <a:cubicBezTo>
                    <a:pt x="3850" y="9447"/>
                    <a:pt x="3914" y="9448"/>
                    <a:pt x="3978" y="9448"/>
                  </a:cubicBezTo>
                  <a:cubicBezTo>
                    <a:pt x="5145" y="9448"/>
                    <a:pt x="6276" y="8935"/>
                    <a:pt x="7204" y="8217"/>
                  </a:cubicBezTo>
                  <a:cubicBezTo>
                    <a:pt x="8179" y="7457"/>
                    <a:pt x="8964" y="6483"/>
                    <a:pt x="9736" y="5520"/>
                  </a:cubicBezTo>
                  <a:cubicBezTo>
                    <a:pt x="10400" y="4691"/>
                    <a:pt x="11100" y="3768"/>
                    <a:pt x="11087" y="2708"/>
                  </a:cubicBezTo>
                  <a:cubicBezTo>
                    <a:pt x="11080" y="1637"/>
                    <a:pt x="10290" y="666"/>
                    <a:pt x="9295" y="262"/>
                  </a:cubicBezTo>
                  <a:cubicBezTo>
                    <a:pt x="8854" y="81"/>
                    <a:pt x="8381" y="1"/>
                    <a:pt x="79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rot="-3835390" flipH="1">
              <a:off x="-187466" y="3979648"/>
              <a:ext cx="1982277" cy="2154658"/>
            </a:xfrm>
            <a:custGeom>
              <a:avLst/>
              <a:gdLst/>
              <a:ahLst/>
              <a:cxnLst/>
              <a:rect l="l" t="t" r="r" b="b"/>
              <a:pathLst>
                <a:path w="18514" h="20124" extrusionOk="0">
                  <a:moveTo>
                    <a:pt x="13004" y="146"/>
                  </a:moveTo>
                  <a:cubicBezTo>
                    <a:pt x="13592" y="146"/>
                    <a:pt x="14162" y="267"/>
                    <a:pt x="14696" y="482"/>
                  </a:cubicBezTo>
                  <a:cubicBezTo>
                    <a:pt x="15504" y="805"/>
                    <a:pt x="16237" y="1347"/>
                    <a:pt x="16827" y="2018"/>
                  </a:cubicBezTo>
                  <a:cubicBezTo>
                    <a:pt x="17418" y="2694"/>
                    <a:pt x="17867" y="3499"/>
                    <a:pt x="18106" y="4352"/>
                  </a:cubicBezTo>
                  <a:cubicBezTo>
                    <a:pt x="18287" y="4991"/>
                    <a:pt x="18368" y="5642"/>
                    <a:pt x="18368" y="6298"/>
                  </a:cubicBezTo>
                  <a:cubicBezTo>
                    <a:pt x="18368" y="8086"/>
                    <a:pt x="17753" y="9898"/>
                    <a:pt x="16820" y="11451"/>
                  </a:cubicBezTo>
                  <a:cubicBezTo>
                    <a:pt x="15698" y="13311"/>
                    <a:pt x="13992" y="15302"/>
                    <a:pt x="12005" y="16892"/>
                  </a:cubicBezTo>
                  <a:cubicBezTo>
                    <a:pt x="11014" y="17689"/>
                    <a:pt x="9951" y="18380"/>
                    <a:pt x="8854" y="18910"/>
                  </a:cubicBezTo>
                  <a:cubicBezTo>
                    <a:pt x="7758" y="19440"/>
                    <a:pt x="6630" y="19808"/>
                    <a:pt x="5510" y="19941"/>
                  </a:cubicBezTo>
                  <a:cubicBezTo>
                    <a:pt x="5303" y="19965"/>
                    <a:pt x="5097" y="19978"/>
                    <a:pt x="4887" y="19978"/>
                  </a:cubicBezTo>
                  <a:cubicBezTo>
                    <a:pt x="3835" y="19978"/>
                    <a:pt x="2755" y="19670"/>
                    <a:pt x="1898" y="19112"/>
                  </a:cubicBezTo>
                  <a:cubicBezTo>
                    <a:pt x="1469" y="18833"/>
                    <a:pt x="1093" y="18490"/>
                    <a:pt x="802" y="18089"/>
                  </a:cubicBezTo>
                  <a:cubicBezTo>
                    <a:pt x="510" y="17689"/>
                    <a:pt x="300" y="17235"/>
                    <a:pt x="207" y="16730"/>
                  </a:cubicBezTo>
                  <a:cubicBezTo>
                    <a:pt x="166" y="16507"/>
                    <a:pt x="146" y="16289"/>
                    <a:pt x="146" y="16070"/>
                  </a:cubicBezTo>
                  <a:cubicBezTo>
                    <a:pt x="146" y="15318"/>
                    <a:pt x="373" y="14582"/>
                    <a:pt x="712" y="13866"/>
                  </a:cubicBezTo>
                  <a:cubicBezTo>
                    <a:pt x="1052" y="13154"/>
                    <a:pt x="1501" y="12462"/>
                    <a:pt x="1946" y="11815"/>
                  </a:cubicBezTo>
                  <a:cubicBezTo>
                    <a:pt x="3471" y="9578"/>
                    <a:pt x="4995" y="7345"/>
                    <a:pt x="6517" y="5108"/>
                  </a:cubicBezTo>
                  <a:cubicBezTo>
                    <a:pt x="7297" y="3968"/>
                    <a:pt x="8171" y="2771"/>
                    <a:pt x="9190" y="1841"/>
                  </a:cubicBezTo>
                  <a:cubicBezTo>
                    <a:pt x="9696" y="1375"/>
                    <a:pt x="10243" y="975"/>
                    <a:pt x="10829" y="683"/>
                  </a:cubicBezTo>
                  <a:cubicBezTo>
                    <a:pt x="11419" y="388"/>
                    <a:pt x="12046" y="202"/>
                    <a:pt x="12726" y="157"/>
                  </a:cubicBezTo>
                  <a:cubicBezTo>
                    <a:pt x="12819" y="150"/>
                    <a:pt x="12912" y="146"/>
                    <a:pt x="13004" y="146"/>
                  </a:cubicBezTo>
                  <a:close/>
                  <a:moveTo>
                    <a:pt x="13004" y="0"/>
                  </a:moveTo>
                  <a:cubicBezTo>
                    <a:pt x="12912" y="0"/>
                    <a:pt x="12815" y="4"/>
                    <a:pt x="12718" y="8"/>
                  </a:cubicBezTo>
                  <a:cubicBezTo>
                    <a:pt x="12018" y="56"/>
                    <a:pt x="11367" y="251"/>
                    <a:pt x="10764" y="550"/>
                  </a:cubicBezTo>
                  <a:cubicBezTo>
                    <a:pt x="9862" y="1003"/>
                    <a:pt x="9061" y="1695"/>
                    <a:pt x="8345" y="2483"/>
                  </a:cubicBezTo>
                  <a:cubicBezTo>
                    <a:pt x="7625" y="3276"/>
                    <a:pt x="6982" y="4166"/>
                    <a:pt x="6399" y="5028"/>
                  </a:cubicBezTo>
                  <a:cubicBezTo>
                    <a:pt x="4874" y="7261"/>
                    <a:pt x="3350" y="9497"/>
                    <a:pt x="1825" y="11730"/>
                  </a:cubicBezTo>
                  <a:cubicBezTo>
                    <a:pt x="1379" y="12381"/>
                    <a:pt x="927" y="13078"/>
                    <a:pt x="578" y="13806"/>
                  </a:cubicBezTo>
                  <a:cubicBezTo>
                    <a:pt x="235" y="14529"/>
                    <a:pt x="1" y="15290"/>
                    <a:pt x="1" y="16070"/>
                  </a:cubicBezTo>
                  <a:cubicBezTo>
                    <a:pt x="1" y="16297"/>
                    <a:pt x="20" y="16528"/>
                    <a:pt x="61" y="16754"/>
                  </a:cubicBezTo>
                  <a:cubicBezTo>
                    <a:pt x="162" y="17284"/>
                    <a:pt x="380" y="17762"/>
                    <a:pt x="680" y="18174"/>
                  </a:cubicBezTo>
                  <a:cubicBezTo>
                    <a:pt x="1137" y="18796"/>
                    <a:pt x="1784" y="19286"/>
                    <a:pt x="2520" y="19618"/>
                  </a:cubicBezTo>
                  <a:cubicBezTo>
                    <a:pt x="3253" y="19950"/>
                    <a:pt x="4078" y="20123"/>
                    <a:pt x="4887" y="20123"/>
                  </a:cubicBezTo>
                  <a:cubicBezTo>
                    <a:pt x="5101" y="20123"/>
                    <a:pt x="5316" y="20111"/>
                    <a:pt x="5525" y="20087"/>
                  </a:cubicBezTo>
                  <a:cubicBezTo>
                    <a:pt x="6666" y="19950"/>
                    <a:pt x="7811" y="19577"/>
                    <a:pt x="8919" y="19043"/>
                  </a:cubicBezTo>
                  <a:cubicBezTo>
                    <a:pt x="10577" y="18238"/>
                    <a:pt x="12160" y="17065"/>
                    <a:pt x="13538" y="15738"/>
                  </a:cubicBezTo>
                  <a:cubicBezTo>
                    <a:pt x="14918" y="14412"/>
                    <a:pt x="16095" y="12936"/>
                    <a:pt x="16945" y="11528"/>
                  </a:cubicBezTo>
                  <a:cubicBezTo>
                    <a:pt x="17887" y="9954"/>
                    <a:pt x="18514" y="8122"/>
                    <a:pt x="18514" y="6298"/>
                  </a:cubicBezTo>
                  <a:cubicBezTo>
                    <a:pt x="18514" y="5631"/>
                    <a:pt x="18429" y="4963"/>
                    <a:pt x="18247" y="4311"/>
                  </a:cubicBezTo>
                  <a:cubicBezTo>
                    <a:pt x="17916" y="3142"/>
                    <a:pt x="17212" y="2067"/>
                    <a:pt x="16286" y="1282"/>
                  </a:cubicBezTo>
                  <a:cubicBezTo>
                    <a:pt x="15825" y="889"/>
                    <a:pt x="15306" y="570"/>
                    <a:pt x="14752" y="348"/>
                  </a:cubicBezTo>
                  <a:cubicBezTo>
                    <a:pt x="14198" y="125"/>
                    <a:pt x="13611" y="0"/>
                    <a:pt x="1300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0800000" flipH="1">
              <a:off x="2129313" y="4608488"/>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800000" flipH="1">
              <a:off x="2207021" y="4430588"/>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1"/>
        <p:cNvGrpSpPr/>
        <p:nvPr/>
      </p:nvGrpSpPr>
      <p:grpSpPr>
        <a:xfrm>
          <a:off x="0" y="0"/>
          <a:ext cx="0" cy="0"/>
          <a:chOff x="0" y="0"/>
          <a:chExt cx="0" cy="0"/>
        </a:xfrm>
      </p:grpSpPr>
      <p:sp>
        <p:nvSpPr>
          <p:cNvPr id="82" name="Google Shape;82;p9"/>
          <p:cNvSpPr txBox="1">
            <a:spLocks noGrp="1"/>
          </p:cNvSpPr>
          <p:nvPr>
            <p:ph type="title"/>
          </p:nvPr>
        </p:nvSpPr>
        <p:spPr>
          <a:xfrm>
            <a:off x="715100" y="2789275"/>
            <a:ext cx="7713900" cy="841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3" name="Google Shape;83;p9"/>
          <p:cNvSpPr txBox="1">
            <a:spLocks noGrp="1"/>
          </p:cNvSpPr>
          <p:nvPr>
            <p:ph type="subTitle" idx="1"/>
          </p:nvPr>
        </p:nvSpPr>
        <p:spPr>
          <a:xfrm>
            <a:off x="715250" y="3999200"/>
            <a:ext cx="7713900" cy="601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84" name="Google Shape;84;p9"/>
          <p:cNvGrpSpPr/>
          <p:nvPr/>
        </p:nvGrpSpPr>
        <p:grpSpPr>
          <a:xfrm flipH="1">
            <a:off x="7650071" y="128798"/>
            <a:ext cx="3002171" cy="3540194"/>
            <a:chOff x="-1646329" y="128798"/>
            <a:chExt cx="3002171" cy="3540194"/>
          </a:xfrm>
        </p:grpSpPr>
        <p:sp>
          <p:nvSpPr>
            <p:cNvPr id="85" name="Google Shape;85;p9"/>
            <p:cNvSpPr/>
            <p:nvPr/>
          </p:nvSpPr>
          <p:spPr>
            <a:xfrm rot="10800000">
              <a:off x="-1646329" y="815806"/>
              <a:ext cx="1982259" cy="2853186"/>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9"/>
            <p:cNvSpPr/>
            <p:nvPr/>
          </p:nvSpPr>
          <p:spPr>
            <a:xfrm rot="3449888">
              <a:off x="-1075192" y="907197"/>
              <a:ext cx="2504297" cy="1200114"/>
            </a:xfrm>
            <a:custGeom>
              <a:avLst/>
              <a:gdLst/>
              <a:ahLst/>
              <a:cxnLst/>
              <a:rect l="l" t="t" r="r" b="b"/>
              <a:pathLst>
                <a:path w="23390" h="11209" extrusionOk="0">
                  <a:moveTo>
                    <a:pt x="21112" y="146"/>
                  </a:moveTo>
                  <a:cubicBezTo>
                    <a:pt x="21492" y="146"/>
                    <a:pt x="21864" y="230"/>
                    <a:pt x="22196" y="424"/>
                  </a:cubicBezTo>
                  <a:cubicBezTo>
                    <a:pt x="22552" y="631"/>
                    <a:pt x="22811" y="943"/>
                    <a:pt x="22984" y="1307"/>
                  </a:cubicBezTo>
                  <a:cubicBezTo>
                    <a:pt x="23159" y="1675"/>
                    <a:pt x="23244" y="2095"/>
                    <a:pt x="23244" y="2520"/>
                  </a:cubicBezTo>
                  <a:cubicBezTo>
                    <a:pt x="23244" y="2920"/>
                    <a:pt x="23167" y="3325"/>
                    <a:pt x="23025" y="3689"/>
                  </a:cubicBezTo>
                  <a:cubicBezTo>
                    <a:pt x="22519" y="4967"/>
                    <a:pt x="21722" y="6067"/>
                    <a:pt x="20727" y="6997"/>
                  </a:cubicBezTo>
                  <a:cubicBezTo>
                    <a:pt x="19231" y="8393"/>
                    <a:pt x="17286" y="9413"/>
                    <a:pt x="15214" y="10076"/>
                  </a:cubicBezTo>
                  <a:cubicBezTo>
                    <a:pt x="13143" y="10743"/>
                    <a:pt x="10947" y="11063"/>
                    <a:pt x="8956" y="11063"/>
                  </a:cubicBezTo>
                  <a:cubicBezTo>
                    <a:pt x="8407" y="11063"/>
                    <a:pt x="7873" y="11039"/>
                    <a:pt x="7360" y="10990"/>
                  </a:cubicBezTo>
                  <a:cubicBezTo>
                    <a:pt x="6538" y="10913"/>
                    <a:pt x="5717" y="10780"/>
                    <a:pt x="4928" y="10553"/>
                  </a:cubicBezTo>
                  <a:cubicBezTo>
                    <a:pt x="4136" y="10326"/>
                    <a:pt x="3383" y="10003"/>
                    <a:pt x="2695" y="9558"/>
                  </a:cubicBezTo>
                  <a:cubicBezTo>
                    <a:pt x="2011" y="9109"/>
                    <a:pt x="1401" y="8523"/>
                    <a:pt x="952" y="7839"/>
                  </a:cubicBezTo>
                  <a:cubicBezTo>
                    <a:pt x="503" y="7160"/>
                    <a:pt x="212" y="6387"/>
                    <a:pt x="155" y="5578"/>
                  </a:cubicBezTo>
                  <a:cubicBezTo>
                    <a:pt x="151" y="5497"/>
                    <a:pt x="147" y="5416"/>
                    <a:pt x="147" y="5335"/>
                  </a:cubicBezTo>
                  <a:cubicBezTo>
                    <a:pt x="147" y="4563"/>
                    <a:pt x="394" y="3782"/>
                    <a:pt x="822" y="3146"/>
                  </a:cubicBezTo>
                  <a:cubicBezTo>
                    <a:pt x="1037" y="2827"/>
                    <a:pt x="1300" y="2544"/>
                    <a:pt x="1599" y="2317"/>
                  </a:cubicBezTo>
                  <a:cubicBezTo>
                    <a:pt x="1899" y="2087"/>
                    <a:pt x="2239" y="1913"/>
                    <a:pt x="2607" y="1812"/>
                  </a:cubicBezTo>
                  <a:cubicBezTo>
                    <a:pt x="2906" y="1727"/>
                    <a:pt x="3205" y="1686"/>
                    <a:pt x="3501" y="1686"/>
                  </a:cubicBezTo>
                  <a:cubicBezTo>
                    <a:pt x="3949" y="1686"/>
                    <a:pt x="4394" y="1776"/>
                    <a:pt x="4836" y="1913"/>
                  </a:cubicBezTo>
                  <a:cubicBezTo>
                    <a:pt x="5502" y="2123"/>
                    <a:pt x="6162" y="2459"/>
                    <a:pt x="6826" y="2811"/>
                  </a:cubicBezTo>
                  <a:cubicBezTo>
                    <a:pt x="7489" y="3163"/>
                    <a:pt x="8156" y="3531"/>
                    <a:pt x="8831" y="3806"/>
                  </a:cubicBezTo>
                  <a:cubicBezTo>
                    <a:pt x="9787" y="4195"/>
                    <a:pt x="10814" y="4380"/>
                    <a:pt x="11845" y="4380"/>
                  </a:cubicBezTo>
                  <a:cubicBezTo>
                    <a:pt x="13633" y="4380"/>
                    <a:pt x="15429" y="3810"/>
                    <a:pt x="16853" y="2714"/>
                  </a:cubicBezTo>
                  <a:cubicBezTo>
                    <a:pt x="17273" y="2390"/>
                    <a:pt x="17658" y="2026"/>
                    <a:pt x="18050" y="1675"/>
                  </a:cubicBezTo>
                  <a:cubicBezTo>
                    <a:pt x="18442" y="1322"/>
                    <a:pt x="18843" y="986"/>
                    <a:pt x="19284" y="712"/>
                  </a:cubicBezTo>
                  <a:cubicBezTo>
                    <a:pt x="19555" y="542"/>
                    <a:pt x="19854" y="400"/>
                    <a:pt x="20165" y="299"/>
                  </a:cubicBezTo>
                  <a:cubicBezTo>
                    <a:pt x="20477" y="202"/>
                    <a:pt x="20796" y="146"/>
                    <a:pt x="21112" y="146"/>
                  </a:cubicBezTo>
                  <a:close/>
                  <a:moveTo>
                    <a:pt x="21112" y="0"/>
                  </a:moveTo>
                  <a:cubicBezTo>
                    <a:pt x="20781" y="0"/>
                    <a:pt x="20445" y="56"/>
                    <a:pt x="20121" y="161"/>
                  </a:cubicBezTo>
                  <a:cubicBezTo>
                    <a:pt x="19797" y="267"/>
                    <a:pt x="19486" y="413"/>
                    <a:pt x="19207" y="586"/>
                  </a:cubicBezTo>
                  <a:cubicBezTo>
                    <a:pt x="18750" y="870"/>
                    <a:pt x="18349" y="1214"/>
                    <a:pt x="17953" y="1565"/>
                  </a:cubicBezTo>
                  <a:cubicBezTo>
                    <a:pt x="17561" y="1917"/>
                    <a:pt x="17176" y="2278"/>
                    <a:pt x="16764" y="2597"/>
                  </a:cubicBezTo>
                  <a:cubicBezTo>
                    <a:pt x="15369" y="3673"/>
                    <a:pt x="13605" y="4235"/>
                    <a:pt x="11845" y="4235"/>
                  </a:cubicBezTo>
                  <a:cubicBezTo>
                    <a:pt x="10834" y="4235"/>
                    <a:pt x="9822" y="4049"/>
                    <a:pt x="8889" y="3669"/>
                  </a:cubicBezTo>
                  <a:cubicBezTo>
                    <a:pt x="8002" y="3308"/>
                    <a:pt x="7121" y="2778"/>
                    <a:pt x="6227" y="2338"/>
                  </a:cubicBezTo>
                  <a:cubicBezTo>
                    <a:pt x="5782" y="2119"/>
                    <a:pt x="5333" y="1917"/>
                    <a:pt x="4879" y="1776"/>
                  </a:cubicBezTo>
                  <a:cubicBezTo>
                    <a:pt x="4427" y="1630"/>
                    <a:pt x="3970" y="1541"/>
                    <a:pt x="3501" y="1541"/>
                  </a:cubicBezTo>
                  <a:cubicBezTo>
                    <a:pt x="3193" y="1541"/>
                    <a:pt x="2881" y="1581"/>
                    <a:pt x="2566" y="1671"/>
                  </a:cubicBezTo>
                  <a:cubicBezTo>
                    <a:pt x="2177" y="1779"/>
                    <a:pt x="1821" y="1962"/>
                    <a:pt x="1511" y="2200"/>
                  </a:cubicBezTo>
                  <a:cubicBezTo>
                    <a:pt x="1041" y="2560"/>
                    <a:pt x="665" y="3042"/>
                    <a:pt x="402" y="3583"/>
                  </a:cubicBezTo>
                  <a:cubicBezTo>
                    <a:pt x="143" y="4130"/>
                    <a:pt x="1" y="4733"/>
                    <a:pt x="1" y="5335"/>
                  </a:cubicBezTo>
                  <a:cubicBezTo>
                    <a:pt x="1" y="5420"/>
                    <a:pt x="6" y="5505"/>
                    <a:pt x="10" y="5586"/>
                  </a:cubicBezTo>
                  <a:cubicBezTo>
                    <a:pt x="66" y="6428"/>
                    <a:pt x="370" y="7220"/>
                    <a:pt x="831" y="7920"/>
                  </a:cubicBezTo>
                  <a:cubicBezTo>
                    <a:pt x="1292" y="8620"/>
                    <a:pt x="1914" y="9223"/>
                    <a:pt x="2614" y="9680"/>
                  </a:cubicBezTo>
                  <a:cubicBezTo>
                    <a:pt x="3314" y="10136"/>
                    <a:pt x="4087" y="10460"/>
                    <a:pt x="4888" y="10690"/>
                  </a:cubicBezTo>
                  <a:cubicBezTo>
                    <a:pt x="5689" y="10921"/>
                    <a:pt x="6518" y="11058"/>
                    <a:pt x="7347" y="11136"/>
                  </a:cubicBezTo>
                  <a:cubicBezTo>
                    <a:pt x="7860" y="11184"/>
                    <a:pt x="8403" y="11209"/>
                    <a:pt x="8956" y="11209"/>
                  </a:cubicBezTo>
                  <a:cubicBezTo>
                    <a:pt x="11631" y="11209"/>
                    <a:pt x="14669" y="10642"/>
                    <a:pt x="17294" y="9424"/>
                  </a:cubicBezTo>
                  <a:cubicBezTo>
                    <a:pt x="18604" y="8818"/>
                    <a:pt x="19818" y="8049"/>
                    <a:pt x="20824" y="7102"/>
                  </a:cubicBezTo>
                  <a:cubicBezTo>
                    <a:pt x="21836" y="6161"/>
                    <a:pt x="22649" y="5044"/>
                    <a:pt x="23163" y="3741"/>
                  </a:cubicBezTo>
                  <a:cubicBezTo>
                    <a:pt x="23312" y="3357"/>
                    <a:pt x="23389" y="2937"/>
                    <a:pt x="23389" y="2520"/>
                  </a:cubicBezTo>
                  <a:cubicBezTo>
                    <a:pt x="23389" y="2075"/>
                    <a:pt x="23300" y="1634"/>
                    <a:pt x="23118" y="1246"/>
                  </a:cubicBezTo>
                  <a:cubicBezTo>
                    <a:pt x="22932" y="857"/>
                    <a:pt x="22653" y="521"/>
                    <a:pt x="22269" y="299"/>
                  </a:cubicBezTo>
                  <a:cubicBezTo>
                    <a:pt x="21913" y="88"/>
                    <a:pt x="21517" y="0"/>
                    <a:pt x="211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9"/>
            <p:cNvSpPr/>
            <p:nvPr/>
          </p:nvSpPr>
          <p:spPr>
            <a:xfrm rot="10800000">
              <a:off x="729689" y="1476988"/>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9"/>
            <p:cNvSpPr/>
            <p:nvPr/>
          </p:nvSpPr>
          <p:spPr>
            <a:xfrm rot="10800000">
              <a:off x="636991" y="1344663"/>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6"/>
        <p:cNvGrpSpPr/>
        <p:nvPr/>
      </p:nvGrpSpPr>
      <p:grpSpPr>
        <a:xfrm>
          <a:off x="0" y="0"/>
          <a:ext cx="0" cy="0"/>
          <a:chOff x="0" y="0"/>
          <a:chExt cx="0" cy="0"/>
        </a:xfrm>
      </p:grpSpPr>
      <p:sp>
        <p:nvSpPr>
          <p:cNvPr id="97" name="Google Shape;97;p11"/>
          <p:cNvSpPr txBox="1">
            <a:spLocks noGrp="1"/>
          </p:cNvSpPr>
          <p:nvPr>
            <p:ph type="title" hasCustomPrompt="1"/>
          </p:nvPr>
        </p:nvSpPr>
        <p:spPr>
          <a:xfrm>
            <a:off x="1284000" y="1031386"/>
            <a:ext cx="6576000" cy="1511100"/>
          </a:xfrm>
          <a:prstGeom prst="rect">
            <a:avLst/>
          </a:prstGeom>
        </p:spPr>
        <p:txBody>
          <a:bodyPr spcFirstLastPara="1" wrap="square" lIns="91425" tIns="91425" rIns="91425" bIns="91425" anchor="t" anchorCtr="0">
            <a:noAutofit/>
          </a:bodyPr>
          <a:lstStyle>
            <a:lvl1pPr lvl="0" algn="ctr">
              <a:spcBef>
                <a:spcPts val="0"/>
              </a:spcBef>
              <a:spcAft>
                <a:spcPts val="0"/>
              </a:spcAft>
              <a:buSzPts val="9600"/>
              <a:buNone/>
              <a:defRPr sz="115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98" name="Google Shape;98;p11"/>
          <p:cNvSpPr txBox="1">
            <a:spLocks noGrp="1"/>
          </p:cNvSpPr>
          <p:nvPr>
            <p:ph type="subTitle" idx="1"/>
          </p:nvPr>
        </p:nvSpPr>
        <p:spPr>
          <a:xfrm>
            <a:off x="1284000" y="2999736"/>
            <a:ext cx="6576000" cy="420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0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grpSp>
        <p:nvGrpSpPr>
          <p:cNvPr id="99" name="Google Shape;99;p11"/>
          <p:cNvGrpSpPr/>
          <p:nvPr/>
        </p:nvGrpSpPr>
        <p:grpSpPr>
          <a:xfrm flipH="1">
            <a:off x="6900479" y="2477813"/>
            <a:ext cx="3693500" cy="4753860"/>
            <a:chOff x="-1487594" y="2477813"/>
            <a:chExt cx="3693500" cy="4753860"/>
          </a:xfrm>
        </p:grpSpPr>
        <p:sp>
          <p:nvSpPr>
            <p:cNvPr id="100" name="Google Shape;100;p11"/>
            <p:cNvSpPr/>
            <p:nvPr/>
          </p:nvSpPr>
          <p:spPr>
            <a:xfrm rot="-4560957" flipH="1">
              <a:off x="-1376191" y="3891314"/>
              <a:ext cx="3295478" cy="2805060"/>
            </a:xfrm>
            <a:custGeom>
              <a:avLst/>
              <a:gdLst/>
              <a:ahLst/>
              <a:cxnLst/>
              <a:rect l="l" t="t" r="r" b="b"/>
              <a:pathLst>
                <a:path w="11101" h="9449" extrusionOk="0">
                  <a:moveTo>
                    <a:pt x="7905" y="1"/>
                  </a:moveTo>
                  <a:cubicBezTo>
                    <a:pt x="7313" y="1"/>
                    <a:pt x="6714" y="126"/>
                    <a:pt x="6161" y="339"/>
                  </a:cubicBezTo>
                  <a:cubicBezTo>
                    <a:pt x="5335" y="650"/>
                    <a:pt x="4639" y="1240"/>
                    <a:pt x="3823" y="1543"/>
                  </a:cubicBezTo>
                  <a:cubicBezTo>
                    <a:pt x="3228" y="1762"/>
                    <a:pt x="2645" y="1778"/>
                    <a:pt x="2079" y="2106"/>
                  </a:cubicBezTo>
                  <a:cubicBezTo>
                    <a:pt x="853" y="2818"/>
                    <a:pt x="0" y="4218"/>
                    <a:pt x="49" y="5645"/>
                  </a:cubicBezTo>
                  <a:cubicBezTo>
                    <a:pt x="110" y="7599"/>
                    <a:pt x="1837" y="9350"/>
                    <a:pt x="3786" y="9444"/>
                  </a:cubicBezTo>
                  <a:cubicBezTo>
                    <a:pt x="3850" y="9447"/>
                    <a:pt x="3914" y="9448"/>
                    <a:pt x="3978" y="9448"/>
                  </a:cubicBezTo>
                  <a:cubicBezTo>
                    <a:pt x="5145" y="9448"/>
                    <a:pt x="6276" y="8935"/>
                    <a:pt x="7204" y="8217"/>
                  </a:cubicBezTo>
                  <a:cubicBezTo>
                    <a:pt x="8179" y="7457"/>
                    <a:pt x="8964" y="6483"/>
                    <a:pt x="9736" y="5520"/>
                  </a:cubicBezTo>
                  <a:cubicBezTo>
                    <a:pt x="10400" y="4691"/>
                    <a:pt x="11100" y="3768"/>
                    <a:pt x="11087" y="2708"/>
                  </a:cubicBezTo>
                  <a:cubicBezTo>
                    <a:pt x="11080" y="1637"/>
                    <a:pt x="10290" y="666"/>
                    <a:pt x="9295" y="262"/>
                  </a:cubicBezTo>
                  <a:cubicBezTo>
                    <a:pt x="8854" y="81"/>
                    <a:pt x="8381" y="1"/>
                    <a:pt x="79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1"/>
            <p:cNvSpPr/>
            <p:nvPr/>
          </p:nvSpPr>
          <p:spPr>
            <a:xfrm rot="8069066" flipH="1">
              <a:off x="-904345" y="2862504"/>
              <a:ext cx="1982278" cy="2154659"/>
            </a:xfrm>
            <a:custGeom>
              <a:avLst/>
              <a:gdLst/>
              <a:ahLst/>
              <a:cxnLst/>
              <a:rect l="l" t="t" r="r" b="b"/>
              <a:pathLst>
                <a:path w="18514" h="20124" extrusionOk="0">
                  <a:moveTo>
                    <a:pt x="13004" y="146"/>
                  </a:moveTo>
                  <a:cubicBezTo>
                    <a:pt x="13592" y="146"/>
                    <a:pt x="14162" y="267"/>
                    <a:pt x="14696" y="482"/>
                  </a:cubicBezTo>
                  <a:cubicBezTo>
                    <a:pt x="15504" y="805"/>
                    <a:pt x="16237" y="1347"/>
                    <a:pt x="16827" y="2018"/>
                  </a:cubicBezTo>
                  <a:cubicBezTo>
                    <a:pt x="17418" y="2694"/>
                    <a:pt x="17867" y="3499"/>
                    <a:pt x="18106" y="4352"/>
                  </a:cubicBezTo>
                  <a:cubicBezTo>
                    <a:pt x="18287" y="4991"/>
                    <a:pt x="18368" y="5642"/>
                    <a:pt x="18368" y="6298"/>
                  </a:cubicBezTo>
                  <a:cubicBezTo>
                    <a:pt x="18368" y="8086"/>
                    <a:pt x="17753" y="9898"/>
                    <a:pt x="16820" y="11451"/>
                  </a:cubicBezTo>
                  <a:cubicBezTo>
                    <a:pt x="15698" y="13311"/>
                    <a:pt x="13992" y="15302"/>
                    <a:pt x="12005" y="16892"/>
                  </a:cubicBezTo>
                  <a:cubicBezTo>
                    <a:pt x="11014" y="17689"/>
                    <a:pt x="9951" y="18380"/>
                    <a:pt x="8854" y="18910"/>
                  </a:cubicBezTo>
                  <a:cubicBezTo>
                    <a:pt x="7758" y="19440"/>
                    <a:pt x="6630" y="19808"/>
                    <a:pt x="5510" y="19941"/>
                  </a:cubicBezTo>
                  <a:cubicBezTo>
                    <a:pt x="5303" y="19965"/>
                    <a:pt x="5097" y="19978"/>
                    <a:pt x="4887" y="19978"/>
                  </a:cubicBezTo>
                  <a:cubicBezTo>
                    <a:pt x="3835" y="19978"/>
                    <a:pt x="2755" y="19670"/>
                    <a:pt x="1898" y="19112"/>
                  </a:cubicBezTo>
                  <a:cubicBezTo>
                    <a:pt x="1469" y="18833"/>
                    <a:pt x="1093" y="18490"/>
                    <a:pt x="802" y="18089"/>
                  </a:cubicBezTo>
                  <a:cubicBezTo>
                    <a:pt x="510" y="17689"/>
                    <a:pt x="300" y="17235"/>
                    <a:pt x="207" y="16730"/>
                  </a:cubicBezTo>
                  <a:cubicBezTo>
                    <a:pt x="166" y="16507"/>
                    <a:pt x="146" y="16289"/>
                    <a:pt x="146" y="16070"/>
                  </a:cubicBezTo>
                  <a:cubicBezTo>
                    <a:pt x="146" y="15318"/>
                    <a:pt x="373" y="14582"/>
                    <a:pt x="712" y="13866"/>
                  </a:cubicBezTo>
                  <a:cubicBezTo>
                    <a:pt x="1052" y="13154"/>
                    <a:pt x="1501" y="12462"/>
                    <a:pt x="1946" y="11815"/>
                  </a:cubicBezTo>
                  <a:cubicBezTo>
                    <a:pt x="3471" y="9578"/>
                    <a:pt x="4995" y="7345"/>
                    <a:pt x="6517" y="5108"/>
                  </a:cubicBezTo>
                  <a:cubicBezTo>
                    <a:pt x="7297" y="3968"/>
                    <a:pt x="8171" y="2771"/>
                    <a:pt x="9190" y="1841"/>
                  </a:cubicBezTo>
                  <a:cubicBezTo>
                    <a:pt x="9696" y="1375"/>
                    <a:pt x="10243" y="975"/>
                    <a:pt x="10829" y="683"/>
                  </a:cubicBezTo>
                  <a:cubicBezTo>
                    <a:pt x="11419" y="388"/>
                    <a:pt x="12046" y="202"/>
                    <a:pt x="12726" y="157"/>
                  </a:cubicBezTo>
                  <a:cubicBezTo>
                    <a:pt x="12819" y="150"/>
                    <a:pt x="12912" y="146"/>
                    <a:pt x="13004" y="146"/>
                  </a:cubicBezTo>
                  <a:close/>
                  <a:moveTo>
                    <a:pt x="13004" y="0"/>
                  </a:moveTo>
                  <a:cubicBezTo>
                    <a:pt x="12912" y="0"/>
                    <a:pt x="12815" y="4"/>
                    <a:pt x="12718" y="8"/>
                  </a:cubicBezTo>
                  <a:cubicBezTo>
                    <a:pt x="12018" y="56"/>
                    <a:pt x="11367" y="251"/>
                    <a:pt x="10764" y="550"/>
                  </a:cubicBezTo>
                  <a:cubicBezTo>
                    <a:pt x="9862" y="1003"/>
                    <a:pt x="9061" y="1695"/>
                    <a:pt x="8345" y="2483"/>
                  </a:cubicBezTo>
                  <a:cubicBezTo>
                    <a:pt x="7625" y="3276"/>
                    <a:pt x="6982" y="4166"/>
                    <a:pt x="6399" y="5028"/>
                  </a:cubicBezTo>
                  <a:cubicBezTo>
                    <a:pt x="4874" y="7261"/>
                    <a:pt x="3350" y="9497"/>
                    <a:pt x="1825" y="11730"/>
                  </a:cubicBezTo>
                  <a:cubicBezTo>
                    <a:pt x="1379" y="12381"/>
                    <a:pt x="927" y="13078"/>
                    <a:pt x="578" y="13806"/>
                  </a:cubicBezTo>
                  <a:cubicBezTo>
                    <a:pt x="235" y="14529"/>
                    <a:pt x="1" y="15290"/>
                    <a:pt x="1" y="16070"/>
                  </a:cubicBezTo>
                  <a:cubicBezTo>
                    <a:pt x="1" y="16297"/>
                    <a:pt x="20" y="16528"/>
                    <a:pt x="61" y="16754"/>
                  </a:cubicBezTo>
                  <a:cubicBezTo>
                    <a:pt x="162" y="17284"/>
                    <a:pt x="380" y="17762"/>
                    <a:pt x="680" y="18174"/>
                  </a:cubicBezTo>
                  <a:cubicBezTo>
                    <a:pt x="1137" y="18796"/>
                    <a:pt x="1784" y="19286"/>
                    <a:pt x="2520" y="19618"/>
                  </a:cubicBezTo>
                  <a:cubicBezTo>
                    <a:pt x="3253" y="19950"/>
                    <a:pt x="4078" y="20123"/>
                    <a:pt x="4887" y="20123"/>
                  </a:cubicBezTo>
                  <a:cubicBezTo>
                    <a:pt x="5101" y="20123"/>
                    <a:pt x="5316" y="20111"/>
                    <a:pt x="5525" y="20087"/>
                  </a:cubicBezTo>
                  <a:cubicBezTo>
                    <a:pt x="6666" y="19950"/>
                    <a:pt x="7811" y="19577"/>
                    <a:pt x="8919" y="19043"/>
                  </a:cubicBezTo>
                  <a:cubicBezTo>
                    <a:pt x="10577" y="18238"/>
                    <a:pt x="12160" y="17065"/>
                    <a:pt x="13538" y="15738"/>
                  </a:cubicBezTo>
                  <a:cubicBezTo>
                    <a:pt x="14918" y="14412"/>
                    <a:pt x="16095" y="12936"/>
                    <a:pt x="16945" y="11528"/>
                  </a:cubicBezTo>
                  <a:cubicBezTo>
                    <a:pt x="17887" y="9954"/>
                    <a:pt x="18514" y="8122"/>
                    <a:pt x="18514" y="6298"/>
                  </a:cubicBezTo>
                  <a:cubicBezTo>
                    <a:pt x="18514" y="5631"/>
                    <a:pt x="18429" y="4963"/>
                    <a:pt x="18247" y="4311"/>
                  </a:cubicBezTo>
                  <a:cubicBezTo>
                    <a:pt x="17916" y="3142"/>
                    <a:pt x="17212" y="2067"/>
                    <a:pt x="16286" y="1282"/>
                  </a:cubicBezTo>
                  <a:cubicBezTo>
                    <a:pt x="15825" y="889"/>
                    <a:pt x="15306" y="570"/>
                    <a:pt x="14752" y="348"/>
                  </a:cubicBezTo>
                  <a:cubicBezTo>
                    <a:pt x="14198" y="125"/>
                    <a:pt x="13611" y="0"/>
                    <a:pt x="1300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1"/>
            <p:cNvSpPr/>
            <p:nvPr/>
          </p:nvSpPr>
          <p:spPr>
            <a:xfrm rot="5763707" flipH="1">
              <a:off x="1924922" y="4687222"/>
              <a:ext cx="170453" cy="170453"/>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1"/>
            <p:cNvSpPr/>
            <p:nvPr/>
          </p:nvSpPr>
          <p:spPr>
            <a:xfrm rot="5768116" flipH="1">
              <a:off x="2108591" y="4870884"/>
              <a:ext cx="92631" cy="92631"/>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4" name="Google Shape;104;p11"/>
          <p:cNvGrpSpPr/>
          <p:nvPr/>
        </p:nvGrpSpPr>
        <p:grpSpPr>
          <a:xfrm flipH="1">
            <a:off x="-801794" y="-792500"/>
            <a:ext cx="2075265" cy="2333376"/>
            <a:chOff x="7832915" y="-792500"/>
            <a:chExt cx="2075265" cy="2333376"/>
          </a:xfrm>
        </p:grpSpPr>
        <p:sp>
          <p:nvSpPr>
            <p:cNvPr id="105" name="Google Shape;105;p11"/>
            <p:cNvSpPr/>
            <p:nvPr/>
          </p:nvSpPr>
          <p:spPr>
            <a:xfrm rot="-2994332">
              <a:off x="8148621" y="-464494"/>
              <a:ext cx="1499034" cy="1378632"/>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1"/>
            <p:cNvSpPr/>
            <p:nvPr/>
          </p:nvSpPr>
          <p:spPr>
            <a:xfrm rot="-2994265">
              <a:off x="7888873" y="356453"/>
              <a:ext cx="1391110" cy="793574"/>
            </a:xfrm>
            <a:custGeom>
              <a:avLst/>
              <a:gdLst/>
              <a:ahLst/>
              <a:cxnLst/>
              <a:rect l="l" t="t" r="r" b="b"/>
              <a:pathLst>
                <a:path w="12993" h="7412" extrusionOk="0">
                  <a:moveTo>
                    <a:pt x="10121" y="147"/>
                  </a:moveTo>
                  <a:cubicBezTo>
                    <a:pt x="10428" y="147"/>
                    <a:pt x="10732" y="187"/>
                    <a:pt x="11027" y="288"/>
                  </a:cubicBezTo>
                  <a:cubicBezTo>
                    <a:pt x="11305" y="381"/>
                    <a:pt x="11561" y="527"/>
                    <a:pt x="11787" y="713"/>
                  </a:cubicBezTo>
                  <a:cubicBezTo>
                    <a:pt x="12123" y="992"/>
                    <a:pt x="12386" y="1360"/>
                    <a:pt x="12568" y="1773"/>
                  </a:cubicBezTo>
                  <a:cubicBezTo>
                    <a:pt x="12750" y="2185"/>
                    <a:pt x="12847" y="2639"/>
                    <a:pt x="12847" y="3092"/>
                  </a:cubicBezTo>
                  <a:cubicBezTo>
                    <a:pt x="12847" y="3342"/>
                    <a:pt x="12819" y="3589"/>
                    <a:pt x="12758" y="3828"/>
                  </a:cubicBezTo>
                  <a:cubicBezTo>
                    <a:pt x="12580" y="4532"/>
                    <a:pt x="12188" y="5155"/>
                    <a:pt x="11666" y="5665"/>
                  </a:cubicBezTo>
                  <a:cubicBezTo>
                    <a:pt x="11144" y="6174"/>
                    <a:pt x="10493" y="6570"/>
                    <a:pt x="9806" y="6821"/>
                  </a:cubicBezTo>
                  <a:cubicBezTo>
                    <a:pt x="8908" y="7149"/>
                    <a:pt x="7952" y="7266"/>
                    <a:pt x="6986" y="7266"/>
                  </a:cubicBezTo>
                  <a:cubicBezTo>
                    <a:pt x="6472" y="7266"/>
                    <a:pt x="5958" y="7233"/>
                    <a:pt x="5449" y="7181"/>
                  </a:cubicBezTo>
                  <a:cubicBezTo>
                    <a:pt x="4866" y="7128"/>
                    <a:pt x="4284" y="7048"/>
                    <a:pt x="3722" y="6910"/>
                  </a:cubicBezTo>
                  <a:cubicBezTo>
                    <a:pt x="3160" y="6772"/>
                    <a:pt x="2613" y="6578"/>
                    <a:pt x="2112" y="6299"/>
                  </a:cubicBezTo>
                  <a:cubicBezTo>
                    <a:pt x="1614" y="6016"/>
                    <a:pt x="1157" y="5628"/>
                    <a:pt x="809" y="5170"/>
                  </a:cubicBezTo>
                  <a:cubicBezTo>
                    <a:pt x="466" y="4713"/>
                    <a:pt x="227" y="4188"/>
                    <a:pt x="171" y="3621"/>
                  </a:cubicBezTo>
                  <a:cubicBezTo>
                    <a:pt x="154" y="3472"/>
                    <a:pt x="146" y="3330"/>
                    <a:pt x="146" y="3197"/>
                  </a:cubicBezTo>
                  <a:cubicBezTo>
                    <a:pt x="146" y="2930"/>
                    <a:pt x="174" y="2695"/>
                    <a:pt x="231" y="2489"/>
                  </a:cubicBezTo>
                  <a:cubicBezTo>
                    <a:pt x="332" y="2125"/>
                    <a:pt x="510" y="1845"/>
                    <a:pt x="753" y="1623"/>
                  </a:cubicBezTo>
                  <a:cubicBezTo>
                    <a:pt x="935" y="1461"/>
                    <a:pt x="1149" y="1328"/>
                    <a:pt x="1396" y="1227"/>
                  </a:cubicBezTo>
                  <a:cubicBezTo>
                    <a:pt x="1760" y="1073"/>
                    <a:pt x="2193" y="980"/>
                    <a:pt x="2654" y="927"/>
                  </a:cubicBezTo>
                  <a:cubicBezTo>
                    <a:pt x="3119" y="875"/>
                    <a:pt x="3612" y="859"/>
                    <a:pt x="4110" y="859"/>
                  </a:cubicBezTo>
                  <a:cubicBezTo>
                    <a:pt x="4660" y="859"/>
                    <a:pt x="5210" y="875"/>
                    <a:pt x="5723" y="875"/>
                  </a:cubicBezTo>
                  <a:cubicBezTo>
                    <a:pt x="6035" y="875"/>
                    <a:pt x="6335" y="871"/>
                    <a:pt x="6614" y="850"/>
                  </a:cubicBezTo>
                  <a:cubicBezTo>
                    <a:pt x="6893" y="830"/>
                    <a:pt x="7148" y="794"/>
                    <a:pt x="7370" y="738"/>
                  </a:cubicBezTo>
                  <a:cubicBezTo>
                    <a:pt x="7827" y="616"/>
                    <a:pt x="8292" y="471"/>
                    <a:pt x="8753" y="353"/>
                  </a:cubicBezTo>
                  <a:cubicBezTo>
                    <a:pt x="9214" y="236"/>
                    <a:pt x="9672" y="147"/>
                    <a:pt x="10121" y="147"/>
                  </a:cubicBezTo>
                  <a:close/>
                  <a:moveTo>
                    <a:pt x="10121" y="1"/>
                  </a:moveTo>
                  <a:cubicBezTo>
                    <a:pt x="9655" y="1"/>
                    <a:pt x="9182" y="94"/>
                    <a:pt x="8717" y="212"/>
                  </a:cubicBezTo>
                  <a:cubicBezTo>
                    <a:pt x="8252" y="329"/>
                    <a:pt x="7786" y="479"/>
                    <a:pt x="7334" y="596"/>
                  </a:cubicBezTo>
                  <a:cubicBezTo>
                    <a:pt x="7123" y="648"/>
                    <a:pt x="6873" y="684"/>
                    <a:pt x="6602" y="705"/>
                  </a:cubicBezTo>
                  <a:cubicBezTo>
                    <a:pt x="6330" y="725"/>
                    <a:pt x="6035" y="729"/>
                    <a:pt x="5723" y="729"/>
                  </a:cubicBezTo>
                  <a:cubicBezTo>
                    <a:pt x="5214" y="729"/>
                    <a:pt x="4660" y="713"/>
                    <a:pt x="4110" y="713"/>
                  </a:cubicBezTo>
                  <a:cubicBezTo>
                    <a:pt x="3600" y="713"/>
                    <a:pt x="3095" y="725"/>
                    <a:pt x="2617" y="781"/>
                  </a:cubicBezTo>
                  <a:cubicBezTo>
                    <a:pt x="2258" y="826"/>
                    <a:pt x="1913" y="891"/>
                    <a:pt x="1603" y="992"/>
                  </a:cubicBezTo>
                  <a:cubicBezTo>
                    <a:pt x="1368" y="1069"/>
                    <a:pt x="1153" y="1166"/>
                    <a:pt x="955" y="1287"/>
                  </a:cubicBezTo>
                  <a:cubicBezTo>
                    <a:pt x="664" y="1470"/>
                    <a:pt x="425" y="1712"/>
                    <a:pt x="255" y="2028"/>
                  </a:cubicBezTo>
                  <a:cubicBezTo>
                    <a:pt x="89" y="2343"/>
                    <a:pt x="1" y="2728"/>
                    <a:pt x="1" y="3197"/>
                  </a:cubicBezTo>
                  <a:cubicBezTo>
                    <a:pt x="1" y="3339"/>
                    <a:pt x="8" y="3484"/>
                    <a:pt x="25" y="3638"/>
                  </a:cubicBezTo>
                  <a:cubicBezTo>
                    <a:pt x="85" y="4233"/>
                    <a:pt x="332" y="4786"/>
                    <a:pt x="692" y="5260"/>
                  </a:cubicBezTo>
                  <a:cubicBezTo>
                    <a:pt x="1052" y="5737"/>
                    <a:pt x="1525" y="6133"/>
                    <a:pt x="2043" y="6425"/>
                  </a:cubicBezTo>
                  <a:cubicBezTo>
                    <a:pt x="2557" y="6716"/>
                    <a:pt x="3115" y="6914"/>
                    <a:pt x="3690" y="7052"/>
                  </a:cubicBezTo>
                  <a:cubicBezTo>
                    <a:pt x="4260" y="7189"/>
                    <a:pt x="4850" y="7270"/>
                    <a:pt x="5432" y="7326"/>
                  </a:cubicBezTo>
                  <a:cubicBezTo>
                    <a:pt x="5947" y="7379"/>
                    <a:pt x="6464" y="7412"/>
                    <a:pt x="6986" y="7412"/>
                  </a:cubicBezTo>
                  <a:cubicBezTo>
                    <a:pt x="7961" y="7412"/>
                    <a:pt x="8936" y="7294"/>
                    <a:pt x="9858" y="6959"/>
                  </a:cubicBezTo>
                  <a:cubicBezTo>
                    <a:pt x="10562" y="6699"/>
                    <a:pt x="11229" y="6291"/>
                    <a:pt x="11767" y="5765"/>
                  </a:cubicBezTo>
                  <a:cubicBezTo>
                    <a:pt x="12305" y="5243"/>
                    <a:pt x="12713" y="4597"/>
                    <a:pt x="12900" y="3864"/>
                  </a:cubicBezTo>
                  <a:cubicBezTo>
                    <a:pt x="12961" y="3613"/>
                    <a:pt x="12993" y="3354"/>
                    <a:pt x="12993" y="3092"/>
                  </a:cubicBezTo>
                  <a:cubicBezTo>
                    <a:pt x="12993" y="2461"/>
                    <a:pt x="12815" y="1825"/>
                    <a:pt x="12483" y="1300"/>
                  </a:cubicBezTo>
                  <a:cubicBezTo>
                    <a:pt x="12317" y="1033"/>
                    <a:pt x="12115" y="798"/>
                    <a:pt x="11880" y="600"/>
                  </a:cubicBezTo>
                  <a:cubicBezTo>
                    <a:pt x="11641" y="406"/>
                    <a:pt x="11371" y="248"/>
                    <a:pt x="11072" y="147"/>
                  </a:cubicBezTo>
                  <a:cubicBezTo>
                    <a:pt x="10760" y="46"/>
                    <a:pt x="10441" y="1"/>
                    <a:pt x="10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1"/>
            <p:cNvSpPr/>
            <p:nvPr/>
          </p:nvSpPr>
          <p:spPr>
            <a:xfrm rot="-2995406">
              <a:off x="7973645" y="408294"/>
              <a:ext cx="170547" cy="170547"/>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1"/>
            <p:cNvSpPr/>
            <p:nvPr/>
          </p:nvSpPr>
          <p:spPr>
            <a:xfrm rot="-2991704">
              <a:off x="8208587" y="214413"/>
              <a:ext cx="92611" cy="92611"/>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5"/>
        </a:solidFill>
        <a:effectLst/>
      </p:bgPr>
    </p:bg>
    <p:spTree>
      <p:nvGrpSpPr>
        <p:cNvPr id="1" name="Shape 109"/>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10"/>
        <p:cNvGrpSpPr/>
        <p:nvPr/>
      </p:nvGrpSpPr>
      <p:grpSpPr>
        <a:xfrm>
          <a:off x="0" y="0"/>
          <a:ext cx="0" cy="0"/>
          <a:chOff x="0" y="0"/>
          <a:chExt cx="0" cy="0"/>
        </a:xfrm>
      </p:grpSpPr>
      <p:sp>
        <p:nvSpPr>
          <p:cNvPr id="111" name="Google Shape;111;p13"/>
          <p:cNvSpPr txBox="1">
            <a:spLocks noGrp="1"/>
          </p:cNvSpPr>
          <p:nvPr>
            <p:ph type="title" hasCustomPrompt="1"/>
          </p:nvPr>
        </p:nvSpPr>
        <p:spPr>
          <a:xfrm>
            <a:off x="720000" y="1444100"/>
            <a:ext cx="999600" cy="500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Roboto Serif ExtraBold"/>
                <a:ea typeface="Roboto Serif ExtraBold"/>
                <a:cs typeface="Roboto Serif ExtraBold"/>
                <a:sym typeface="Roboto Serif ExtraBold"/>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2" name="Google Shape;112;p13"/>
          <p:cNvSpPr txBox="1">
            <a:spLocks noGrp="1"/>
          </p:cNvSpPr>
          <p:nvPr>
            <p:ph type="subTitle" idx="1"/>
          </p:nvPr>
        </p:nvSpPr>
        <p:spPr>
          <a:xfrm>
            <a:off x="717550" y="2409865"/>
            <a:ext cx="2336400" cy="540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atin typeface="Alegreya Sans"/>
                <a:ea typeface="Alegreya Sans"/>
                <a:cs typeface="Alegreya Sans"/>
                <a:sym typeface="Alegreya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13" name="Google Shape;113;p13"/>
          <p:cNvSpPr txBox="1">
            <a:spLocks noGrp="1"/>
          </p:cNvSpPr>
          <p:nvPr>
            <p:ph type="title" idx="2" hasCustomPrompt="1"/>
          </p:nvPr>
        </p:nvSpPr>
        <p:spPr>
          <a:xfrm>
            <a:off x="3405025" y="1444100"/>
            <a:ext cx="999600" cy="500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Roboto Serif ExtraBold"/>
                <a:ea typeface="Roboto Serif ExtraBold"/>
                <a:cs typeface="Roboto Serif ExtraBold"/>
                <a:sym typeface="Roboto Serif ExtraBold"/>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4" name="Google Shape;114;p13"/>
          <p:cNvSpPr txBox="1">
            <a:spLocks noGrp="1"/>
          </p:cNvSpPr>
          <p:nvPr>
            <p:ph type="subTitle" idx="3"/>
          </p:nvPr>
        </p:nvSpPr>
        <p:spPr>
          <a:xfrm>
            <a:off x="3403800" y="2409865"/>
            <a:ext cx="2336400" cy="540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atin typeface="Alegreya Sans"/>
                <a:ea typeface="Alegreya Sans"/>
                <a:cs typeface="Alegreya Sans"/>
                <a:sym typeface="Alegreya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15" name="Google Shape;115;p13"/>
          <p:cNvSpPr txBox="1">
            <a:spLocks noGrp="1"/>
          </p:cNvSpPr>
          <p:nvPr>
            <p:ph type="title" idx="4" hasCustomPrompt="1"/>
          </p:nvPr>
        </p:nvSpPr>
        <p:spPr>
          <a:xfrm>
            <a:off x="6090050" y="1444100"/>
            <a:ext cx="999600" cy="500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Roboto Serif ExtraBold"/>
                <a:ea typeface="Roboto Serif ExtraBold"/>
                <a:cs typeface="Roboto Serif ExtraBold"/>
                <a:sym typeface="Roboto Serif ExtraBold"/>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6" name="Google Shape;116;p13"/>
          <p:cNvSpPr txBox="1">
            <a:spLocks noGrp="1"/>
          </p:cNvSpPr>
          <p:nvPr>
            <p:ph type="subTitle" idx="5"/>
          </p:nvPr>
        </p:nvSpPr>
        <p:spPr>
          <a:xfrm>
            <a:off x="6090050" y="2409865"/>
            <a:ext cx="2336400" cy="540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atin typeface="Alegreya Sans"/>
                <a:ea typeface="Alegreya Sans"/>
                <a:cs typeface="Alegreya Sans"/>
                <a:sym typeface="Alegreya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17" name="Google Shape;117;p13"/>
          <p:cNvSpPr txBox="1">
            <a:spLocks noGrp="1"/>
          </p:cNvSpPr>
          <p:nvPr>
            <p:ph type="title" idx="6" hasCustomPrompt="1"/>
          </p:nvPr>
        </p:nvSpPr>
        <p:spPr>
          <a:xfrm>
            <a:off x="720000" y="3081100"/>
            <a:ext cx="999600" cy="500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Roboto Serif ExtraBold"/>
                <a:ea typeface="Roboto Serif ExtraBold"/>
                <a:cs typeface="Roboto Serif ExtraBold"/>
                <a:sym typeface="Roboto Serif ExtraBold"/>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8" name="Google Shape;118;p13"/>
          <p:cNvSpPr txBox="1">
            <a:spLocks noGrp="1"/>
          </p:cNvSpPr>
          <p:nvPr>
            <p:ph type="subTitle" idx="7"/>
          </p:nvPr>
        </p:nvSpPr>
        <p:spPr>
          <a:xfrm>
            <a:off x="717550" y="4068191"/>
            <a:ext cx="2336400" cy="540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atin typeface="Alegreya Sans"/>
                <a:ea typeface="Alegreya Sans"/>
                <a:cs typeface="Alegreya Sans"/>
                <a:sym typeface="Alegreya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19" name="Google Shape;119;p13"/>
          <p:cNvSpPr txBox="1">
            <a:spLocks noGrp="1"/>
          </p:cNvSpPr>
          <p:nvPr>
            <p:ph type="title" idx="8" hasCustomPrompt="1"/>
          </p:nvPr>
        </p:nvSpPr>
        <p:spPr>
          <a:xfrm>
            <a:off x="3405025" y="3081100"/>
            <a:ext cx="999600" cy="500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Roboto Serif ExtraBold"/>
                <a:ea typeface="Roboto Serif ExtraBold"/>
                <a:cs typeface="Roboto Serif ExtraBold"/>
                <a:sym typeface="Roboto Serif ExtraBold"/>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20" name="Google Shape;120;p13"/>
          <p:cNvSpPr txBox="1">
            <a:spLocks noGrp="1"/>
          </p:cNvSpPr>
          <p:nvPr>
            <p:ph type="subTitle" idx="9"/>
          </p:nvPr>
        </p:nvSpPr>
        <p:spPr>
          <a:xfrm>
            <a:off x="3403800" y="4068191"/>
            <a:ext cx="2336400" cy="540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atin typeface="Alegreya Sans"/>
                <a:ea typeface="Alegreya Sans"/>
                <a:cs typeface="Alegreya Sans"/>
                <a:sym typeface="Alegreya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21" name="Google Shape;121;p13"/>
          <p:cNvSpPr txBox="1">
            <a:spLocks noGrp="1"/>
          </p:cNvSpPr>
          <p:nvPr>
            <p:ph type="title" idx="13" hasCustomPrompt="1"/>
          </p:nvPr>
        </p:nvSpPr>
        <p:spPr>
          <a:xfrm>
            <a:off x="6090050" y="3081100"/>
            <a:ext cx="999600" cy="500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Roboto Serif ExtraBold"/>
                <a:ea typeface="Roboto Serif ExtraBold"/>
                <a:cs typeface="Roboto Serif ExtraBold"/>
                <a:sym typeface="Roboto Serif ExtraBold"/>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22" name="Google Shape;122;p13"/>
          <p:cNvSpPr txBox="1">
            <a:spLocks noGrp="1"/>
          </p:cNvSpPr>
          <p:nvPr>
            <p:ph type="subTitle" idx="14"/>
          </p:nvPr>
        </p:nvSpPr>
        <p:spPr>
          <a:xfrm>
            <a:off x="6090050" y="4068191"/>
            <a:ext cx="2336400" cy="540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atin typeface="Alegreya Sans"/>
                <a:ea typeface="Alegreya Sans"/>
                <a:cs typeface="Alegreya Sans"/>
                <a:sym typeface="Alegreya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23" name="Google Shape;123;p13"/>
          <p:cNvSpPr txBox="1">
            <a:spLocks noGrp="1"/>
          </p:cNvSpPr>
          <p:nvPr>
            <p:ph type="title" idx="15"/>
          </p:nvPr>
        </p:nvSpPr>
        <p:spPr>
          <a:xfrm>
            <a:off x="720000" y="483359"/>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sz="3100">
                <a:latin typeface="Roboto Serif ExtraBold"/>
                <a:ea typeface="Roboto Serif ExtraBold"/>
                <a:cs typeface="Roboto Serif ExtraBold"/>
                <a:sym typeface="Roboto Serif ExtraBold"/>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124" name="Google Shape;124;p13"/>
          <p:cNvSpPr txBox="1">
            <a:spLocks noGrp="1"/>
          </p:cNvSpPr>
          <p:nvPr>
            <p:ph type="subTitle" idx="16"/>
          </p:nvPr>
        </p:nvSpPr>
        <p:spPr>
          <a:xfrm>
            <a:off x="717550" y="2077868"/>
            <a:ext cx="2336400" cy="4062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5" name="Google Shape;125;p13"/>
          <p:cNvSpPr txBox="1">
            <a:spLocks noGrp="1"/>
          </p:cNvSpPr>
          <p:nvPr>
            <p:ph type="subTitle" idx="17"/>
          </p:nvPr>
        </p:nvSpPr>
        <p:spPr>
          <a:xfrm>
            <a:off x="3403800" y="2077868"/>
            <a:ext cx="2336400" cy="4062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6" name="Google Shape;126;p13"/>
          <p:cNvSpPr txBox="1">
            <a:spLocks noGrp="1"/>
          </p:cNvSpPr>
          <p:nvPr>
            <p:ph type="subTitle" idx="18"/>
          </p:nvPr>
        </p:nvSpPr>
        <p:spPr>
          <a:xfrm>
            <a:off x="6090050" y="2077868"/>
            <a:ext cx="2336400" cy="4062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7" name="Google Shape;127;p13"/>
          <p:cNvSpPr txBox="1">
            <a:spLocks noGrp="1"/>
          </p:cNvSpPr>
          <p:nvPr>
            <p:ph type="subTitle" idx="19"/>
          </p:nvPr>
        </p:nvSpPr>
        <p:spPr>
          <a:xfrm>
            <a:off x="717550" y="3731643"/>
            <a:ext cx="2336400" cy="4062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8" name="Google Shape;128;p13"/>
          <p:cNvSpPr txBox="1">
            <a:spLocks noGrp="1"/>
          </p:cNvSpPr>
          <p:nvPr>
            <p:ph type="subTitle" idx="20"/>
          </p:nvPr>
        </p:nvSpPr>
        <p:spPr>
          <a:xfrm>
            <a:off x="3403800" y="3731643"/>
            <a:ext cx="2336400" cy="4062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9" name="Google Shape;129;p13"/>
          <p:cNvSpPr txBox="1">
            <a:spLocks noGrp="1"/>
          </p:cNvSpPr>
          <p:nvPr>
            <p:ph type="subTitle" idx="21"/>
          </p:nvPr>
        </p:nvSpPr>
        <p:spPr>
          <a:xfrm>
            <a:off x="6090050" y="3731643"/>
            <a:ext cx="2336400" cy="4062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Bebas Neue"/>
              <a:buNone/>
              <a:defRPr sz="2000">
                <a:solidFill>
                  <a:schemeClr val="dk2"/>
                </a:solidFill>
                <a:latin typeface="Roboto Serif ExtraBold"/>
                <a:ea typeface="Roboto Serif ExtraBold"/>
                <a:cs typeface="Roboto Serif ExtraBold"/>
                <a:sym typeface="Roboto Serif Extra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grpSp>
        <p:nvGrpSpPr>
          <p:cNvPr id="130" name="Google Shape;130;p13"/>
          <p:cNvGrpSpPr/>
          <p:nvPr/>
        </p:nvGrpSpPr>
        <p:grpSpPr>
          <a:xfrm>
            <a:off x="7364970" y="-128556"/>
            <a:ext cx="2606115" cy="2073310"/>
            <a:chOff x="7364970" y="-128556"/>
            <a:chExt cx="2606115" cy="2073310"/>
          </a:xfrm>
        </p:grpSpPr>
        <p:sp>
          <p:nvSpPr>
            <p:cNvPr id="131" name="Google Shape;131;p13"/>
            <p:cNvSpPr/>
            <p:nvPr/>
          </p:nvSpPr>
          <p:spPr>
            <a:xfrm rot="5085996" flipH="1">
              <a:off x="8484835" y="-312376"/>
              <a:ext cx="1177429" cy="1694740"/>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rot="5888910" flipH="1">
              <a:off x="7820328" y="-3166"/>
              <a:ext cx="1618288" cy="2009122"/>
            </a:xfrm>
            <a:custGeom>
              <a:avLst/>
              <a:gdLst/>
              <a:ahLst/>
              <a:cxnLst/>
              <a:rect l="l" t="t" r="r" b="b"/>
              <a:pathLst>
                <a:path w="10137" h="12585" extrusionOk="0">
                  <a:moveTo>
                    <a:pt x="3763" y="131"/>
                  </a:moveTo>
                  <a:cubicBezTo>
                    <a:pt x="4106" y="131"/>
                    <a:pt x="4450" y="191"/>
                    <a:pt x="4773" y="325"/>
                  </a:cubicBezTo>
                  <a:cubicBezTo>
                    <a:pt x="5077" y="454"/>
                    <a:pt x="5344" y="628"/>
                    <a:pt x="5587" y="838"/>
                  </a:cubicBezTo>
                  <a:cubicBezTo>
                    <a:pt x="5951" y="1158"/>
                    <a:pt x="6254" y="1554"/>
                    <a:pt x="6521" y="1991"/>
                  </a:cubicBezTo>
                  <a:cubicBezTo>
                    <a:pt x="6784" y="2424"/>
                    <a:pt x="7015" y="2894"/>
                    <a:pt x="7228" y="3350"/>
                  </a:cubicBezTo>
                  <a:cubicBezTo>
                    <a:pt x="7957" y="4908"/>
                    <a:pt x="8685" y="6461"/>
                    <a:pt x="9413" y="8018"/>
                  </a:cubicBezTo>
                  <a:cubicBezTo>
                    <a:pt x="9563" y="8338"/>
                    <a:pt x="9713" y="8661"/>
                    <a:pt x="9821" y="8993"/>
                  </a:cubicBezTo>
                  <a:cubicBezTo>
                    <a:pt x="9935" y="9325"/>
                    <a:pt x="10008" y="9656"/>
                    <a:pt x="10008" y="9996"/>
                  </a:cubicBezTo>
                  <a:cubicBezTo>
                    <a:pt x="10008" y="10077"/>
                    <a:pt x="10004" y="10158"/>
                    <a:pt x="9995" y="10239"/>
                  </a:cubicBezTo>
                  <a:cubicBezTo>
                    <a:pt x="9952" y="10639"/>
                    <a:pt x="9821" y="10979"/>
                    <a:pt x="9631" y="11262"/>
                  </a:cubicBezTo>
                  <a:cubicBezTo>
                    <a:pt x="9490" y="11472"/>
                    <a:pt x="9312" y="11655"/>
                    <a:pt x="9106" y="11804"/>
                  </a:cubicBezTo>
                  <a:cubicBezTo>
                    <a:pt x="8802" y="12031"/>
                    <a:pt x="8434" y="12197"/>
                    <a:pt x="8042" y="12301"/>
                  </a:cubicBezTo>
                  <a:cubicBezTo>
                    <a:pt x="7650" y="12407"/>
                    <a:pt x="7228" y="12456"/>
                    <a:pt x="6816" y="12456"/>
                  </a:cubicBezTo>
                  <a:cubicBezTo>
                    <a:pt x="6330" y="12456"/>
                    <a:pt x="5858" y="12391"/>
                    <a:pt x="5449" y="12273"/>
                  </a:cubicBezTo>
                  <a:cubicBezTo>
                    <a:pt x="4620" y="12038"/>
                    <a:pt x="3969" y="11659"/>
                    <a:pt x="3399" y="11165"/>
                  </a:cubicBezTo>
                  <a:cubicBezTo>
                    <a:pt x="2828" y="10675"/>
                    <a:pt x="2339" y="10069"/>
                    <a:pt x="1829" y="9385"/>
                  </a:cubicBezTo>
                  <a:cubicBezTo>
                    <a:pt x="1080" y="8382"/>
                    <a:pt x="547" y="7221"/>
                    <a:pt x="287" y="6000"/>
                  </a:cubicBezTo>
                  <a:cubicBezTo>
                    <a:pt x="186" y="5515"/>
                    <a:pt x="130" y="5013"/>
                    <a:pt x="130" y="4515"/>
                  </a:cubicBezTo>
                  <a:cubicBezTo>
                    <a:pt x="130" y="3508"/>
                    <a:pt x="360" y="2517"/>
                    <a:pt x="918" y="1696"/>
                  </a:cubicBezTo>
                  <a:cubicBezTo>
                    <a:pt x="1230" y="1231"/>
                    <a:pt x="1667" y="838"/>
                    <a:pt x="2165" y="564"/>
                  </a:cubicBezTo>
                  <a:cubicBezTo>
                    <a:pt x="2662" y="288"/>
                    <a:pt x="3216" y="131"/>
                    <a:pt x="3763" y="131"/>
                  </a:cubicBezTo>
                  <a:close/>
                  <a:moveTo>
                    <a:pt x="3763" y="1"/>
                  </a:moveTo>
                  <a:cubicBezTo>
                    <a:pt x="3188" y="1"/>
                    <a:pt x="2613" y="163"/>
                    <a:pt x="2104" y="450"/>
                  </a:cubicBezTo>
                  <a:cubicBezTo>
                    <a:pt x="1590" y="734"/>
                    <a:pt x="1137" y="1137"/>
                    <a:pt x="810" y="1623"/>
                  </a:cubicBezTo>
                  <a:cubicBezTo>
                    <a:pt x="235" y="2472"/>
                    <a:pt x="1" y="3488"/>
                    <a:pt x="1" y="4515"/>
                  </a:cubicBezTo>
                  <a:cubicBezTo>
                    <a:pt x="1" y="5021"/>
                    <a:pt x="57" y="5530"/>
                    <a:pt x="162" y="6024"/>
                  </a:cubicBezTo>
                  <a:cubicBezTo>
                    <a:pt x="425" y="7266"/>
                    <a:pt x="967" y="8446"/>
                    <a:pt x="1724" y="9462"/>
                  </a:cubicBezTo>
                  <a:cubicBezTo>
                    <a:pt x="2238" y="10150"/>
                    <a:pt x="2735" y="10765"/>
                    <a:pt x="3313" y="11267"/>
                  </a:cubicBezTo>
                  <a:cubicBezTo>
                    <a:pt x="3896" y="11768"/>
                    <a:pt x="4564" y="12156"/>
                    <a:pt x="5413" y="12399"/>
                  </a:cubicBezTo>
                  <a:cubicBezTo>
                    <a:pt x="5837" y="12516"/>
                    <a:pt x="6323" y="12585"/>
                    <a:pt x="6816" y="12585"/>
                  </a:cubicBezTo>
                  <a:cubicBezTo>
                    <a:pt x="7193" y="12585"/>
                    <a:pt x="7573" y="12544"/>
                    <a:pt x="7941" y="12460"/>
                  </a:cubicBezTo>
                  <a:cubicBezTo>
                    <a:pt x="8487" y="12330"/>
                    <a:pt x="8996" y="12100"/>
                    <a:pt x="9388" y="11739"/>
                  </a:cubicBezTo>
                  <a:cubicBezTo>
                    <a:pt x="9587" y="11558"/>
                    <a:pt x="9752" y="11347"/>
                    <a:pt x="9879" y="11097"/>
                  </a:cubicBezTo>
                  <a:cubicBezTo>
                    <a:pt x="10004" y="10849"/>
                    <a:pt x="10088" y="10571"/>
                    <a:pt x="10125" y="10251"/>
                  </a:cubicBezTo>
                  <a:cubicBezTo>
                    <a:pt x="10133" y="10166"/>
                    <a:pt x="10137" y="10081"/>
                    <a:pt x="10137" y="9996"/>
                  </a:cubicBezTo>
                  <a:cubicBezTo>
                    <a:pt x="10137" y="9641"/>
                    <a:pt x="10060" y="9288"/>
                    <a:pt x="9947" y="8952"/>
                  </a:cubicBezTo>
                  <a:cubicBezTo>
                    <a:pt x="9830" y="8612"/>
                    <a:pt x="9680" y="8281"/>
                    <a:pt x="9530" y="7961"/>
                  </a:cubicBezTo>
                  <a:cubicBezTo>
                    <a:pt x="8802" y="6408"/>
                    <a:pt x="8074" y="4851"/>
                    <a:pt x="7346" y="3297"/>
                  </a:cubicBezTo>
                  <a:cubicBezTo>
                    <a:pt x="7059" y="2687"/>
                    <a:pt x="6748" y="2048"/>
                    <a:pt x="6347" y="1494"/>
                  </a:cubicBezTo>
                  <a:cubicBezTo>
                    <a:pt x="6145" y="1219"/>
                    <a:pt x="5927" y="960"/>
                    <a:pt x="5671" y="741"/>
                  </a:cubicBezTo>
                  <a:cubicBezTo>
                    <a:pt x="5421" y="523"/>
                    <a:pt x="5141" y="337"/>
                    <a:pt x="4822" y="207"/>
                  </a:cubicBezTo>
                  <a:cubicBezTo>
                    <a:pt x="4482" y="66"/>
                    <a:pt x="4122" y="1"/>
                    <a:pt x="37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rot="-5484716" flipH="1">
              <a:off x="7367044" y="321221"/>
              <a:ext cx="170452" cy="170452"/>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rot="-5489272" flipH="1">
              <a:off x="7539241" y="173048"/>
              <a:ext cx="92431" cy="92431"/>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 name="Google Shape;135;p13"/>
          <p:cNvGrpSpPr/>
          <p:nvPr/>
        </p:nvGrpSpPr>
        <p:grpSpPr>
          <a:xfrm>
            <a:off x="-1074681" y="3789561"/>
            <a:ext cx="1904272" cy="1870586"/>
            <a:chOff x="-1074681" y="3789561"/>
            <a:chExt cx="1904272" cy="1870586"/>
          </a:xfrm>
        </p:grpSpPr>
        <p:sp>
          <p:nvSpPr>
            <p:cNvPr id="136" name="Google Shape;136;p13"/>
            <p:cNvSpPr/>
            <p:nvPr/>
          </p:nvSpPr>
          <p:spPr>
            <a:xfrm rot="6904380" flipH="1">
              <a:off x="-247319" y="4493381"/>
              <a:ext cx="789676" cy="1136606"/>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rot="-3216014" flipH="1">
              <a:off x="-753049" y="4017069"/>
              <a:ext cx="1085334" cy="1347433"/>
            </a:xfrm>
            <a:custGeom>
              <a:avLst/>
              <a:gdLst/>
              <a:ahLst/>
              <a:cxnLst/>
              <a:rect l="l" t="t" r="r" b="b"/>
              <a:pathLst>
                <a:path w="10137" h="12585" extrusionOk="0">
                  <a:moveTo>
                    <a:pt x="3763" y="131"/>
                  </a:moveTo>
                  <a:cubicBezTo>
                    <a:pt x="4106" y="131"/>
                    <a:pt x="4450" y="191"/>
                    <a:pt x="4773" y="325"/>
                  </a:cubicBezTo>
                  <a:cubicBezTo>
                    <a:pt x="5077" y="454"/>
                    <a:pt x="5344" y="628"/>
                    <a:pt x="5587" y="838"/>
                  </a:cubicBezTo>
                  <a:cubicBezTo>
                    <a:pt x="5951" y="1158"/>
                    <a:pt x="6254" y="1554"/>
                    <a:pt x="6521" y="1991"/>
                  </a:cubicBezTo>
                  <a:cubicBezTo>
                    <a:pt x="6784" y="2424"/>
                    <a:pt x="7015" y="2894"/>
                    <a:pt x="7228" y="3350"/>
                  </a:cubicBezTo>
                  <a:cubicBezTo>
                    <a:pt x="7957" y="4908"/>
                    <a:pt x="8685" y="6461"/>
                    <a:pt x="9413" y="8018"/>
                  </a:cubicBezTo>
                  <a:cubicBezTo>
                    <a:pt x="9563" y="8338"/>
                    <a:pt x="9713" y="8661"/>
                    <a:pt x="9821" y="8993"/>
                  </a:cubicBezTo>
                  <a:cubicBezTo>
                    <a:pt x="9935" y="9325"/>
                    <a:pt x="10008" y="9656"/>
                    <a:pt x="10008" y="9996"/>
                  </a:cubicBezTo>
                  <a:cubicBezTo>
                    <a:pt x="10008" y="10077"/>
                    <a:pt x="10004" y="10158"/>
                    <a:pt x="9995" y="10239"/>
                  </a:cubicBezTo>
                  <a:cubicBezTo>
                    <a:pt x="9952" y="10639"/>
                    <a:pt x="9821" y="10979"/>
                    <a:pt x="9631" y="11262"/>
                  </a:cubicBezTo>
                  <a:cubicBezTo>
                    <a:pt x="9490" y="11472"/>
                    <a:pt x="9312" y="11655"/>
                    <a:pt x="9106" y="11804"/>
                  </a:cubicBezTo>
                  <a:cubicBezTo>
                    <a:pt x="8802" y="12031"/>
                    <a:pt x="8434" y="12197"/>
                    <a:pt x="8042" y="12301"/>
                  </a:cubicBezTo>
                  <a:cubicBezTo>
                    <a:pt x="7650" y="12407"/>
                    <a:pt x="7228" y="12456"/>
                    <a:pt x="6816" y="12456"/>
                  </a:cubicBezTo>
                  <a:cubicBezTo>
                    <a:pt x="6330" y="12456"/>
                    <a:pt x="5858" y="12391"/>
                    <a:pt x="5449" y="12273"/>
                  </a:cubicBezTo>
                  <a:cubicBezTo>
                    <a:pt x="4620" y="12038"/>
                    <a:pt x="3969" y="11659"/>
                    <a:pt x="3399" y="11165"/>
                  </a:cubicBezTo>
                  <a:cubicBezTo>
                    <a:pt x="2828" y="10675"/>
                    <a:pt x="2339" y="10069"/>
                    <a:pt x="1829" y="9385"/>
                  </a:cubicBezTo>
                  <a:cubicBezTo>
                    <a:pt x="1080" y="8382"/>
                    <a:pt x="547" y="7221"/>
                    <a:pt x="287" y="6000"/>
                  </a:cubicBezTo>
                  <a:cubicBezTo>
                    <a:pt x="186" y="5515"/>
                    <a:pt x="130" y="5013"/>
                    <a:pt x="130" y="4515"/>
                  </a:cubicBezTo>
                  <a:cubicBezTo>
                    <a:pt x="130" y="3508"/>
                    <a:pt x="360" y="2517"/>
                    <a:pt x="918" y="1696"/>
                  </a:cubicBezTo>
                  <a:cubicBezTo>
                    <a:pt x="1230" y="1231"/>
                    <a:pt x="1667" y="838"/>
                    <a:pt x="2165" y="564"/>
                  </a:cubicBezTo>
                  <a:cubicBezTo>
                    <a:pt x="2662" y="288"/>
                    <a:pt x="3216" y="131"/>
                    <a:pt x="3763" y="131"/>
                  </a:cubicBezTo>
                  <a:close/>
                  <a:moveTo>
                    <a:pt x="3763" y="1"/>
                  </a:moveTo>
                  <a:cubicBezTo>
                    <a:pt x="3188" y="1"/>
                    <a:pt x="2613" y="163"/>
                    <a:pt x="2104" y="450"/>
                  </a:cubicBezTo>
                  <a:cubicBezTo>
                    <a:pt x="1590" y="734"/>
                    <a:pt x="1137" y="1137"/>
                    <a:pt x="810" y="1623"/>
                  </a:cubicBezTo>
                  <a:cubicBezTo>
                    <a:pt x="235" y="2472"/>
                    <a:pt x="1" y="3488"/>
                    <a:pt x="1" y="4515"/>
                  </a:cubicBezTo>
                  <a:cubicBezTo>
                    <a:pt x="1" y="5021"/>
                    <a:pt x="57" y="5530"/>
                    <a:pt x="162" y="6024"/>
                  </a:cubicBezTo>
                  <a:cubicBezTo>
                    <a:pt x="425" y="7266"/>
                    <a:pt x="967" y="8446"/>
                    <a:pt x="1724" y="9462"/>
                  </a:cubicBezTo>
                  <a:cubicBezTo>
                    <a:pt x="2238" y="10150"/>
                    <a:pt x="2735" y="10765"/>
                    <a:pt x="3313" y="11267"/>
                  </a:cubicBezTo>
                  <a:cubicBezTo>
                    <a:pt x="3896" y="11768"/>
                    <a:pt x="4564" y="12156"/>
                    <a:pt x="5413" y="12399"/>
                  </a:cubicBezTo>
                  <a:cubicBezTo>
                    <a:pt x="5837" y="12516"/>
                    <a:pt x="6323" y="12585"/>
                    <a:pt x="6816" y="12585"/>
                  </a:cubicBezTo>
                  <a:cubicBezTo>
                    <a:pt x="7193" y="12585"/>
                    <a:pt x="7573" y="12544"/>
                    <a:pt x="7941" y="12460"/>
                  </a:cubicBezTo>
                  <a:cubicBezTo>
                    <a:pt x="8487" y="12330"/>
                    <a:pt x="8996" y="12100"/>
                    <a:pt x="9388" y="11739"/>
                  </a:cubicBezTo>
                  <a:cubicBezTo>
                    <a:pt x="9587" y="11558"/>
                    <a:pt x="9752" y="11347"/>
                    <a:pt x="9879" y="11097"/>
                  </a:cubicBezTo>
                  <a:cubicBezTo>
                    <a:pt x="10004" y="10849"/>
                    <a:pt x="10088" y="10571"/>
                    <a:pt x="10125" y="10251"/>
                  </a:cubicBezTo>
                  <a:cubicBezTo>
                    <a:pt x="10133" y="10166"/>
                    <a:pt x="10137" y="10081"/>
                    <a:pt x="10137" y="9996"/>
                  </a:cubicBezTo>
                  <a:cubicBezTo>
                    <a:pt x="10137" y="9641"/>
                    <a:pt x="10060" y="9288"/>
                    <a:pt x="9947" y="8952"/>
                  </a:cubicBezTo>
                  <a:cubicBezTo>
                    <a:pt x="9830" y="8612"/>
                    <a:pt x="9680" y="8281"/>
                    <a:pt x="9530" y="7961"/>
                  </a:cubicBezTo>
                  <a:cubicBezTo>
                    <a:pt x="8802" y="6408"/>
                    <a:pt x="8074" y="4851"/>
                    <a:pt x="7346" y="3297"/>
                  </a:cubicBezTo>
                  <a:cubicBezTo>
                    <a:pt x="7059" y="2687"/>
                    <a:pt x="6748" y="2048"/>
                    <a:pt x="6347" y="1494"/>
                  </a:cubicBezTo>
                  <a:cubicBezTo>
                    <a:pt x="6145" y="1219"/>
                    <a:pt x="5927" y="960"/>
                    <a:pt x="5671" y="741"/>
                  </a:cubicBezTo>
                  <a:cubicBezTo>
                    <a:pt x="5421" y="523"/>
                    <a:pt x="5141" y="337"/>
                    <a:pt x="4822" y="207"/>
                  </a:cubicBezTo>
                  <a:cubicBezTo>
                    <a:pt x="4482" y="66"/>
                    <a:pt x="4122" y="1"/>
                    <a:pt x="37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rot="-10721194" flipH="1">
              <a:off x="115312" y="3791488"/>
              <a:ext cx="170145" cy="170145"/>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rot="-10722136" flipH="1">
              <a:off x="149490" y="4044094"/>
              <a:ext cx="92724" cy="92724"/>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40"/>
        <p:cNvGrpSpPr/>
        <p:nvPr/>
      </p:nvGrpSpPr>
      <p:grpSpPr>
        <a:xfrm>
          <a:off x="0" y="0"/>
          <a:ext cx="0" cy="0"/>
          <a:chOff x="0" y="0"/>
          <a:chExt cx="0" cy="0"/>
        </a:xfrm>
      </p:grpSpPr>
      <p:sp>
        <p:nvSpPr>
          <p:cNvPr id="141" name="Google Shape;141;p14"/>
          <p:cNvSpPr txBox="1">
            <a:spLocks noGrp="1"/>
          </p:cNvSpPr>
          <p:nvPr>
            <p:ph type="title"/>
          </p:nvPr>
        </p:nvSpPr>
        <p:spPr>
          <a:xfrm>
            <a:off x="1458125" y="2973375"/>
            <a:ext cx="6227700" cy="49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42" name="Google Shape;142;p14"/>
          <p:cNvSpPr txBox="1">
            <a:spLocks noGrp="1"/>
          </p:cNvSpPr>
          <p:nvPr>
            <p:ph type="subTitle" idx="1"/>
          </p:nvPr>
        </p:nvSpPr>
        <p:spPr>
          <a:xfrm>
            <a:off x="1458125" y="1435176"/>
            <a:ext cx="6227700" cy="140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500"/>
              <a:buNone/>
              <a:defRPr sz="29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grpSp>
        <p:nvGrpSpPr>
          <p:cNvPr id="143" name="Google Shape;143;p14"/>
          <p:cNvGrpSpPr/>
          <p:nvPr/>
        </p:nvGrpSpPr>
        <p:grpSpPr>
          <a:xfrm flipH="1">
            <a:off x="-1140108" y="2912411"/>
            <a:ext cx="3337457" cy="3018708"/>
            <a:chOff x="6979245" y="2760011"/>
            <a:chExt cx="3337457" cy="3018708"/>
          </a:xfrm>
        </p:grpSpPr>
        <p:sp>
          <p:nvSpPr>
            <p:cNvPr id="144" name="Google Shape;144;p14"/>
            <p:cNvSpPr/>
            <p:nvPr/>
          </p:nvSpPr>
          <p:spPr>
            <a:xfrm rot="6037637" flipH="1">
              <a:off x="7740660" y="3114889"/>
              <a:ext cx="1982263" cy="2853196"/>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4"/>
            <p:cNvSpPr/>
            <p:nvPr/>
          </p:nvSpPr>
          <p:spPr>
            <a:xfrm rot="-8212291" flipH="1">
              <a:off x="7051164" y="3453905"/>
              <a:ext cx="2504300" cy="1200115"/>
            </a:xfrm>
            <a:custGeom>
              <a:avLst/>
              <a:gdLst/>
              <a:ahLst/>
              <a:cxnLst/>
              <a:rect l="l" t="t" r="r" b="b"/>
              <a:pathLst>
                <a:path w="23390" h="11209" extrusionOk="0">
                  <a:moveTo>
                    <a:pt x="21112" y="146"/>
                  </a:moveTo>
                  <a:cubicBezTo>
                    <a:pt x="21492" y="146"/>
                    <a:pt x="21864" y="230"/>
                    <a:pt x="22196" y="424"/>
                  </a:cubicBezTo>
                  <a:cubicBezTo>
                    <a:pt x="22552" y="631"/>
                    <a:pt x="22811" y="943"/>
                    <a:pt x="22984" y="1307"/>
                  </a:cubicBezTo>
                  <a:cubicBezTo>
                    <a:pt x="23159" y="1675"/>
                    <a:pt x="23244" y="2095"/>
                    <a:pt x="23244" y="2520"/>
                  </a:cubicBezTo>
                  <a:cubicBezTo>
                    <a:pt x="23244" y="2920"/>
                    <a:pt x="23167" y="3325"/>
                    <a:pt x="23025" y="3689"/>
                  </a:cubicBezTo>
                  <a:cubicBezTo>
                    <a:pt x="22519" y="4967"/>
                    <a:pt x="21722" y="6067"/>
                    <a:pt x="20727" y="6997"/>
                  </a:cubicBezTo>
                  <a:cubicBezTo>
                    <a:pt x="19231" y="8393"/>
                    <a:pt x="17286" y="9413"/>
                    <a:pt x="15214" y="10076"/>
                  </a:cubicBezTo>
                  <a:cubicBezTo>
                    <a:pt x="13143" y="10743"/>
                    <a:pt x="10947" y="11063"/>
                    <a:pt x="8956" y="11063"/>
                  </a:cubicBezTo>
                  <a:cubicBezTo>
                    <a:pt x="8407" y="11063"/>
                    <a:pt x="7873" y="11039"/>
                    <a:pt x="7360" y="10990"/>
                  </a:cubicBezTo>
                  <a:cubicBezTo>
                    <a:pt x="6538" y="10913"/>
                    <a:pt x="5717" y="10780"/>
                    <a:pt x="4928" y="10553"/>
                  </a:cubicBezTo>
                  <a:cubicBezTo>
                    <a:pt x="4136" y="10326"/>
                    <a:pt x="3383" y="10003"/>
                    <a:pt x="2695" y="9558"/>
                  </a:cubicBezTo>
                  <a:cubicBezTo>
                    <a:pt x="2011" y="9109"/>
                    <a:pt x="1401" y="8523"/>
                    <a:pt x="952" y="7839"/>
                  </a:cubicBezTo>
                  <a:cubicBezTo>
                    <a:pt x="503" y="7160"/>
                    <a:pt x="212" y="6387"/>
                    <a:pt x="155" y="5578"/>
                  </a:cubicBezTo>
                  <a:cubicBezTo>
                    <a:pt x="151" y="5497"/>
                    <a:pt x="147" y="5416"/>
                    <a:pt x="147" y="5335"/>
                  </a:cubicBezTo>
                  <a:cubicBezTo>
                    <a:pt x="147" y="4563"/>
                    <a:pt x="394" y="3782"/>
                    <a:pt x="822" y="3146"/>
                  </a:cubicBezTo>
                  <a:cubicBezTo>
                    <a:pt x="1037" y="2827"/>
                    <a:pt x="1300" y="2544"/>
                    <a:pt x="1599" y="2317"/>
                  </a:cubicBezTo>
                  <a:cubicBezTo>
                    <a:pt x="1899" y="2087"/>
                    <a:pt x="2239" y="1913"/>
                    <a:pt x="2607" y="1812"/>
                  </a:cubicBezTo>
                  <a:cubicBezTo>
                    <a:pt x="2906" y="1727"/>
                    <a:pt x="3205" y="1686"/>
                    <a:pt x="3501" y="1686"/>
                  </a:cubicBezTo>
                  <a:cubicBezTo>
                    <a:pt x="3949" y="1686"/>
                    <a:pt x="4394" y="1776"/>
                    <a:pt x="4836" y="1913"/>
                  </a:cubicBezTo>
                  <a:cubicBezTo>
                    <a:pt x="5502" y="2123"/>
                    <a:pt x="6162" y="2459"/>
                    <a:pt x="6826" y="2811"/>
                  </a:cubicBezTo>
                  <a:cubicBezTo>
                    <a:pt x="7489" y="3163"/>
                    <a:pt x="8156" y="3531"/>
                    <a:pt x="8831" y="3806"/>
                  </a:cubicBezTo>
                  <a:cubicBezTo>
                    <a:pt x="9787" y="4195"/>
                    <a:pt x="10814" y="4380"/>
                    <a:pt x="11845" y="4380"/>
                  </a:cubicBezTo>
                  <a:cubicBezTo>
                    <a:pt x="13633" y="4380"/>
                    <a:pt x="15429" y="3810"/>
                    <a:pt x="16853" y="2714"/>
                  </a:cubicBezTo>
                  <a:cubicBezTo>
                    <a:pt x="17273" y="2390"/>
                    <a:pt x="17658" y="2026"/>
                    <a:pt x="18050" y="1675"/>
                  </a:cubicBezTo>
                  <a:cubicBezTo>
                    <a:pt x="18442" y="1322"/>
                    <a:pt x="18843" y="986"/>
                    <a:pt x="19284" y="712"/>
                  </a:cubicBezTo>
                  <a:cubicBezTo>
                    <a:pt x="19555" y="542"/>
                    <a:pt x="19854" y="400"/>
                    <a:pt x="20165" y="299"/>
                  </a:cubicBezTo>
                  <a:cubicBezTo>
                    <a:pt x="20477" y="202"/>
                    <a:pt x="20796" y="146"/>
                    <a:pt x="21112" y="146"/>
                  </a:cubicBezTo>
                  <a:close/>
                  <a:moveTo>
                    <a:pt x="21112" y="0"/>
                  </a:moveTo>
                  <a:cubicBezTo>
                    <a:pt x="20781" y="0"/>
                    <a:pt x="20445" y="56"/>
                    <a:pt x="20121" y="161"/>
                  </a:cubicBezTo>
                  <a:cubicBezTo>
                    <a:pt x="19797" y="267"/>
                    <a:pt x="19486" y="413"/>
                    <a:pt x="19207" y="586"/>
                  </a:cubicBezTo>
                  <a:cubicBezTo>
                    <a:pt x="18750" y="870"/>
                    <a:pt x="18349" y="1214"/>
                    <a:pt x="17953" y="1565"/>
                  </a:cubicBezTo>
                  <a:cubicBezTo>
                    <a:pt x="17561" y="1917"/>
                    <a:pt x="17176" y="2278"/>
                    <a:pt x="16764" y="2597"/>
                  </a:cubicBezTo>
                  <a:cubicBezTo>
                    <a:pt x="15369" y="3673"/>
                    <a:pt x="13605" y="4235"/>
                    <a:pt x="11845" y="4235"/>
                  </a:cubicBezTo>
                  <a:cubicBezTo>
                    <a:pt x="10834" y="4235"/>
                    <a:pt x="9822" y="4049"/>
                    <a:pt x="8889" y="3669"/>
                  </a:cubicBezTo>
                  <a:cubicBezTo>
                    <a:pt x="8002" y="3308"/>
                    <a:pt x="7121" y="2778"/>
                    <a:pt x="6227" y="2338"/>
                  </a:cubicBezTo>
                  <a:cubicBezTo>
                    <a:pt x="5782" y="2119"/>
                    <a:pt x="5333" y="1917"/>
                    <a:pt x="4879" y="1776"/>
                  </a:cubicBezTo>
                  <a:cubicBezTo>
                    <a:pt x="4427" y="1630"/>
                    <a:pt x="3970" y="1541"/>
                    <a:pt x="3501" y="1541"/>
                  </a:cubicBezTo>
                  <a:cubicBezTo>
                    <a:pt x="3193" y="1541"/>
                    <a:pt x="2881" y="1581"/>
                    <a:pt x="2566" y="1671"/>
                  </a:cubicBezTo>
                  <a:cubicBezTo>
                    <a:pt x="2177" y="1779"/>
                    <a:pt x="1821" y="1962"/>
                    <a:pt x="1511" y="2200"/>
                  </a:cubicBezTo>
                  <a:cubicBezTo>
                    <a:pt x="1041" y="2560"/>
                    <a:pt x="665" y="3042"/>
                    <a:pt x="402" y="3583"/>
                  </a:cubicBezTo>
                  <a:cubicBezTo>
                    <a:pt x="143" y="4130"/>
                    <a:pt x="1" y="4733"/>
                    <a:pt x="1" y="5335"/>
                  </a:cubicBezTo>
                  <a:cubicBezTo>
                    <a:pt x="1" y="5420"/>
                    <a:pt x="6" y="5505"/>
                    <a:pt x="10" y="5586"/>
                  </a:cubicBezTo>
                  <a:cubicBezTo>
                    <a:pt x="66" y="6428"/>
                    <a:pt x="370" y="7220"/>
                    <a:pt x="831" y="7920"/>
                  </a:cubicBezTo>
                  <a:cubicBezTo>
                    <a:pt x="1292" y="8620"/>
                    <a:pt x="1914" y="9223"/>
                    <a:pt x="2614" y="9680"/>
                  </a:cubicBezTo>
                  <a:cubicBezTo>
                    <a:pt x="3314" y="10136"/>
                    <a:pt x="4087" y="10460"/>
                    <a:pt x="4888" y="10690"/>
                  </a:cubicBezTo>
                  <a:cubicBezTo>
                    <a:pt x="5689" y="10921"/>
                    <a:pt x="6518" y="11058"/>
                    <a:pt x="7347" y="11136"/>
                  </a:cubicBezTo>
                  <a:cubicBezTo>
                    <a:pt x="7860" y="11184"/>
                    <a:pt x="8403" y="11209"/>
                    <a:pt x="8956" y="11209"/>
                  </a:cubicBezTo>
                  <a:cubicBezTo>
                    <a:pt x="11631" y="11209"/>
                    <a:pt x="14669" y="10642"/>
                    <a:pt x="17294" y="9424"/>
                  </a:cubicBezTo>
                  <a:cubicBezTo>
                    <a:pt x="18604" y="8818"/>
                    <a:pt x="19818" y="8049"/>
                    <a:pt x="20824" y="7102"/>
                  </a:cubicBezTo>
                  <a:cubicBezTo>
                    <a:pt x="21836" y="6161"/>
                    <a:pt x="22649" y="5044"/>
                    <a:pt x="23163" y="3741"/>
                  </a:cubicBezTo>
                  <a:cubicBezTo>
                    <a:pt x="23312" y="3357"/>
                    <a:pt x="23389" y="2937"/>
                    <a:pt x="23389" y="2520"/>
                  </a:cubicBezTo>
                  <a:cubicBezTo>
                    <a:pt x="23389" y="2075"/>
                    <a:pt x="23300" y="1634"/>
                    <a:pt x="23118" y="1246"/>
                  </a:cubicBezTo>
                  <a:cubicBezTo>
                    <a:pt x="22932" y="857"/>
                    <a:pt x="22653" y="521"/>
                    <a:pt x="22269" y="299"/>
                  </a:cubicBezTo>
                  <a:cubicBezTo>
                    <a:pt x="21913" y="88"/>
                    <a:pt x="21517" y="0"/>
                    <a:pt x="211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4"/>
            <p:cNvSpPr/>
            <p:nvPr/>
          </p:nvSpPr>
          <p:spPr>
            <a:xfrm rot="6039411" flipH="1">
              <a:off x="7103256" y="4622784"/>
              <a:ext cx="170338" cy="170338"/>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4"/>
            <p:cNvSpPr/>
            <p:nvPr/>
          </p:nvSpPr>
          <p:spPr>
            <a:xfrm rot="6037179" flipH="1">
              <a:off x="7096733" y="4407601"/>
              <a:ext cx="92789" cy="92789"/>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 name="Google Shape;148;p14"/>
          <p:cNvGrpSpPr/>
          <p:nvPr/>
        </p:nvGrpSpPr>
        <p:grpSpPr>
          <a:xfrm flipH="1">
            <a:off x="8178753" y="-527860"/>
            <a:ext cx="1604549" cy="1772523"/>
            <a:chOff x="-606708" y="-680260"/>
            <a:chExt cx="1604549" cy="1772523"/>
          </a:xfrm>
        </p:grpSpPr>
        <p:sp>
          <p:nvSpPr>
            <p:cNvPr id="149" name="Google Shape;149;p14"/>
            <p:cNvSpPr/>
            <p:nvPr/>
          </p:nvSpPr>
          <p:spPr>
            <a:xfrm rot="10800000" flipH="1">
              <a:off x="185318" y="-680260"/>
              <a:ext cx="789668" cy="1136593"/>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4"/>
            <p:cNvSpPr/>
            <p:nvPr/>
          </p:nvSpPr>
          <p:spPr>
            <a:xfrm rot="-4387074" flipH="1">
              <a:off x="-347101" y="-488746"/>
              <a:ext cx="1085334" cy="1347433"/>
            </a:xfrm>
            <a:custGeom>
              <a:avLst/>
              <a:gdLst/>
              <a:ahLst/>
              <a:cxnLst/>
              <a:rect l="l" t="t" r="r" b="b"/>
              <a:pathLst>
                <a:path w="10137" h="12585" extrusionOk="0">
                  <a:moveTo>
                    <a:pt x="3763" y="131"/>
                  </a:moveTo>
                  <a:cubicBezTo>
                    <a:pt x="4106" y="131"/>
                    <a:pt x="4450" y="191"/>
                    <a:pt x="4773" y="325"/>
                  </a:cubicBezTo>
                  <a:cubicBezTo>
                    <a:pt x="5077" y="454"/>
                    <a:pt x="5344" y="628"/>
                    <a:pt x="5587" y="838"/>
                  </a:cubicBezTo>
                  <a:cubicBezTo>
                    <a:pt x="5951" y="1158"/>
                    <a:pt x="6254" y="1554"/>
                    <a:pt x="6521" y="1991"/>
                  </a:cubicBezTo>
                  <a:cubicBezTo>
                    <a:pt x="6784" y="2424"/>
                    <a:pt x="7015" y="2894"/>
                    <a:pt x="7228" y="3350"/>
                  </a:cubicBezTo>
                  <a:cubicBezTo>
                    <a:pt x="7957" y="4908"/>
                    <a:pt x="8685" y="6461"/>
                    <a:pt x="9413" y="8018"/>
                  </a:cubicBezTo>
                  <a:cubicBezTo>
                    <a:pt x="9563" y="8338"/>
                    <a:pt x="9713" y="8661"/>
                    <a:pt x="9821" y="8993"/>
                  </a:cubicBezTo>
                  <a:cubicBezTo>
                    <a:pt x="9935" y="9325"/>
                    <a:pt x="10008" y="9656"/>
                    <a:pt x="10008" y="9996"/>
                  </a:cubicBezTo>
                  <a:cubicBezTo>
                    <a:pt x="10008" y="10077"/>
                    <a:pt x="10004" y="10158"/>
                    <a:pt x="9995" y="10239"/>
                  </a:cubicBezTo>
                  <a:cubicBezTo>
                    <a:pt x="9952" y="10639"/>
                    <a:pt x="9821" y="10979"/>
                    <a:pt x="9631" y="11262"/>
                  </a:cubicBezTo>
                  <a:cubicBezTo>
                    <a:pt x="9490" y="11472"/>
                    <a:pt x="9312" y="11655"/>
                    <a:pt x="9106" y="11804"/>
                  </a:cubicBezTo>
                  <a:cubicBezTo>
                    <a:pt x="8802" y="12031"/>
                    <a:pt x="8434" y="12197"/>
                    <a:pt x="8042" y="12301"/>
                  </a:cubicBezTo>
                  <a:cubicBezTo>
                    <a:pt x="7650" y="12407"/>
                    <a:pt x="7228" y="12456"/>
                    <a:pt x="6816" y="12456"/>
                  </a:cubicBezTo>
                  <a:cubicBezTo>
                    <a:pt x="6330" y="12456"/>
                    <a:pt x="5858" y="12391"/>
                    <a:pt x="5449" y="12273"/>
                  </a:cubicBezTo>
                  <a:cubicBezTo>
                    <a:pt x="4620" y="12038"/>
                    <a:pt x="3969" y="11659"/>
                    <a:pt x="3399" y="11165"/>
                  </a:cubicBezTo>
                  <a:cubicBezTo>
                    <a:pt x="2828" y="10675"/>
                    <a:pt x="2339" y="10069"/>
                    <a:pt x="1829" y="9385"/>
                  </a:cubicBezTo>
                  <a:cubicBezTo>
                    <a:pt x="1080" y="8382"/>
                    <a:pt x="547" y="7221"/>
                    <a:pt x="287" y="6000"/>
                  </a:cubicBezTo>
                  <a:cubicBezTo>
                    <a:pt x="186" y="5515"/>
                    <a:pt x="130" y="5013"/>
                    <a:pt x="130" y="4515"/>
                  </a:cubicBezTo>
                  <a:cubicBezTo>
                    <a:pt x="130" y="3508"/>
                    <a:pt x="360" y="2517"/>
                    <a:pt x="918" y="1696"/>
                  </a:cubicBezTo>
                  <a:cubicBezTo>
                    <a:pt x="1230" y="1231"/>
                    <a:pt x="1667" y="838"/>
                    <a:pt x="2165" y="564"/>
                  </a:cubicBezTo>
                  <a:cubicBezTo>
                    <a:pt x="2662" y="288"/>
                    <a:pt x="3216" y="131"/>
                    <a:pt x="3763" y="131"/>
                  </a:cubicBezTo>
                  <a:close/>
                  <a:moveTo>
                    <a:pt x="3763" y="1"/>
                  </a:moveTo>
                  <a:cubicBezTo>
                    <a:pt x="3188" y="1"/>
                    <a:pt x="2613" y="163"/>
                    <a:pt x="2104" y="450"/>
                  </a:cubicBezTo>
                  <a:cubicBezTo>
                    <a:pt x="1590" y="734"/>
                    <a:pt x="1137" y="1137"/>
                    <a:pt x="810" y="1623"/>
                  </a:cubicBezTo>
                  <a:cubicBezTo>
                    <a:pt x="235" y="2472"/>
                    <a:pt x="1" y="3488"/>
                    <a:pt x="1" y="4515"/>
                  </a:cubicBezTo>
                  <a:cubicBezTo>
                    <a:pt x="1" y="5021"/>
                    <a:pt x="57" y="5530"/>
                    <a:pt x="162" y="6024"/>
                  </a:cubicBezTo>
                  <a:cubicBezTo>
                    <a:pt x="425" y="7266"/>
                    <a:pt x="967" y="8446"/>
                    <a:pt x="1724" y="9462"/>
                  </a:cubicBezTo>
                  <a:cubicBezTo>
                    <a:pt x="2238" y="10150"/>
                    <a:pt x="2735" y="10765"/>
                    <a:pt x="3313" y="11267"/>
                  </a:cubicBezTo>
                  <a:cubicBezTo>
                    <a:pt x="3896" y="11768"/>
                    <a:pt x="4564" y="12156"/>
                    <a:pt x="5413" y="12399"/>
                  </a:cubicBezTo>
                  <a:cubicBezTo>
                    <a:pt x="5837" y="12516"/>
                    <a:pt x="6323" y="12585"/>
                    <a:pt x="6816" y="12585"/>
                  </a:cubicBezTo>
                  <a:cubicBezTo>
                    <a:pt x="7193" y="12585"/>
                    <a:pt x="7573" y="12544"/>
                    <a:pt x="7941" y="12460"/>
                  </a:cubicBezTo>
                  <a:cubicBezTo>
                    <a:pt x="8487" y="12330"/>
                    <a:pt x="8996" y="12100"/>
                    <a:pt x="9388" y="11739"/>
                  </a:cubicBezTo>
                  <a:cubicBezTo>
                    <a:pt x="9587" y="11558"/>
                    <a:pt x="9752" y="11347"/>
                    <a:pt x="9879" y="11097"/>
                  </a:cubicBezTo>
                  <a:cubicBezTo>
                    <a:pt x="10004" y="10849"/>
                    <a:pt x="10088" y="10571"/>
                    <a:pt x="10125" y="10251"/>
                  </a:cubicBezTo>
                  <a:cubicBezTo>
                    <a:pt x="10133" y="10166"/>
                    <a:pt x="10137" y="10081"/>
                    <a:pt x="10137" y="9996"/>
                  </a:cubicBezTo>
                  <a:cubicBezTo>
                    <a:pt x="10137" y="9641"/>
                    <a:pt x="10060" y="9288"/>
                    <a:pt x="9947" y="8952"/>
                  </a:cubicBezTo>
                  <a:cubicBezTo>
                    <a:pt x="9830" y="8612"/>
                    <a:pt x="9680" y="8281"/>
                    <a:pt x="9530" y="7961"/>
                  </a:cubicBezTo>
                  <a:cubicBezTo>
                    <a:pt x="8802" y="6408"/>
                    <a:pt x="8074" y="4851"/>
                    <a:pt x="7346" y="3297"/>
                  </a:cubicBezTo>
                  <a:cubicBezTo>
                    <a:pt x="7059" y="2687"/>
                    <a:pt x="6748" y="2048"/>
                    <a:pt x="6347" y="1494"/>
                  </a:cubicBezTo>
                  <a:cubicBezTo>
                    <a:pt x="6145" y="1219"/>
                    <a:pt x="5927" y="960"/>
                    <a:pt x="5671" y="741"/>
                  </a:cubicBezTo>
                  <a:cubicBezTo>
                    <a:pt x="5421" y="523"/>
                    <a:pt x="5141" y="337"/>
                    <a:pt x="4822" y="207"/>
                  </a:cubicBezTo>
                  <a:cubicBezTo>
                    <a:pt x="4482" y="66"/>
                    <a:pt x="4122" y="1"/>
                    <a:pt x="37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4"/>
            <p:cNvSpPr/>
            <p:nvPr/>
          </p:nvSpPr>
          <p:spPr>
            <a:xfrm rot="10800000" flipH="1">
              <a:off x="190150" y="921863"/>
              <a:ext cx="170400" cy="170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4"/>
            <p:cNvSpPr/>
            <p:nvPr/>
          </p:nvSpPr>
          <p:spPr>
            <a:xfrm rot="10800000" flipH="1">
              <a:off x="433450" y="915988"/>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153"/>
        <p:cNvGrpSpPr/>
        <p:nvPr/>
      </p:nvGrpSpPr>
      <p:grpSpPr>
        <a:xfrm>
          <a:off x="0" y="0"/>
          <a:ext cx="0" cy="0"/>
          <a:chOff x="0" y="0"/>
          <a:chExt cx="0" cy="0"/>
        </a:xfrm>
      </p:grpSpPr>
      <p:sp>
        <p:nvSpPr>
          <p:cNvPr id="154" name="Google Shape;154;p15"/>
          <p:cNvSpPr txBox="1">
            <a:spLocks noGrp="1"/>
          </p:cNvSpPr>
          <p:nvPr>
            <p:ph type="title"/>
          </p:nvPr>
        </p:nvSpPr>
        <p:spPr>
          <a:xfrm>
            <a:off x="5343525" y="2179625"/>
            <a:ext cx="3085500" cy="1090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5" name="Google Shape;155;p15"/>
          <p:cNvSpPr txBox="1">
            <a:spLocks noGrp="1"/>
          </p:cNvSpPr>
          <p:nvPr>
            <p:ph type="title" idx="2" hasCustomPrompt="1"/>
          </p:nvPr>
        </p:nvSpPr>
        <p:spPr>
          <a:xfrm>
            <a:off x="6892800" y="761397"/>
            <a:ext cx="1536000" cy="1068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6000"/>
              <a:buNone/>
              <a:defRPr sz="76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56" name="Google Shape;156;p15"/>
          <p:cNvSpPr txBox="1">
            <a:spLocks noGrp="1"/>
          </p:cNvSpPr>
          <p:nvPr>
            <p:ph type="subTitle" idx="1"/>
          </p:nvPr>
        </p:nvSpPr>
        <p:spPr>
          <a:xfrm>
            <a:off x="5343525" y="3216157"/>
            <a:ext cx="3085500" cy="536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20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157" name="Google Shape;157;p15"/>
          <p:cNvGrpSpPr/>
          <p:nvPr/>
        </p:nvGrpSpPr>
        <p:grpSpPr>
          <a:xfrm>
            <a:off x="7396863" y="-1468268"/>
            <a:ext cx="4715446" cy="4727781"/>
            <a:chOff x="7396863" y="-1468268"/>
            <a:chExt cx="4715446" cy="4727781"/>
          </a:xfrm>
        </p:grpSpPr>
        <p:sp>
          <p:nvSpPr>
            <p:cNvPr id="158" name="Google Shape;158;p15"/>
            <p:cNvSpPr/>
            <p:nvPr/>
          </p:nvSpPr>
          <p:spPr>
            <a:xfrm rot="-9314547" flipH="1">
              <a:off x="8380933" y="-106673"/>
              <a:ext cx="3295473" cy="2805056"/>
            </a:xfrm>
            <a:custGeom>
              <a:avLst/>
              <a:gdLst/>
              <a:ahLst/>
              <a:cxnLst/>
              <a:rect l="l" t="t" r="r" b="b"/>
              <a:pathLst>
                <a:path w="11101" h="9449" extrusionOk="0">
                  <a:moveTo>
                    <a:pt x="7905" y="1"/>
                  </a:moveTo>
                  <a:cubicBezTo>
                    <a:pt x="7313" y="1"/>
                    <a:pt x="6714" y="126"/>
                    <a:pt x="6161" y="339"/>
                  </a:cubicBezTo>
                  <a:cubicBezTo>
                    <a:pt x="5335" y="650"/>
                    <a:pt x="4639" y="1240"/>
                    <a:pt x="3823" y="1543"/>
                  </a:cubicBezTo>
                  <a:cubicBezTo>
                    <a:pt x="3228" y="1762"/>
                    <a:pt x="2645" y="1778"/>
                    <a:pt x="2079" y="2106"/>
                  </a:cubicBezTo>
                  <a:cubicBezTo>
                    <a:pt x="853" y="2818"/>
                    <a:pt x="0" y="4218"/>
                    <a:pt x="49" y="5645"/>
                  </a:cubicBezTo>
                  <a:cubicBezTo>
                    <a:pt x="110" y="7599"/>
                    <a:pt x="1837" y="9350"/>
                    <a:pt x="3786" y="9444"/>
                  </a:cubicBezTo>
                  <a:cubicBezTo>
                    <a:pt x="3850" y="9447"/>
                    <a:pt x="3914" y="9448"/>
                    <a:pt x="3978" y="9448"/>
                  </a:cubicBezTo>
                  <a:cubicBezTo>
                    <a:pt x="5145" y="9448"/>
                    <a:pt x="6276" y="8935"/>
                    <a:pt x="7204" y="8217"/>
                  </a:cubicBezTo>
                  <a:cubicBezTo>
                    <a:pt x="8179" y="7457"/>
                    <a:pt x="8964" y="6483"/>
                    <a:pt x="9736" y="5520"/>
                  </a:cubicBezTo>
                  <a:cubicBezTo>
                    <a:pt x="10400" y="4691"/>
                    <a:pt x="11100" y="3768"/>
                    <a:pt x="11087" y="2708"/>
                  </a:cubicBezTo>
                  <a:cubicBezTo>
                    <a:pt x="11080" y="1637"/>
                    <a:pt x="10290" y="666"/>
                    <a:pt x="9295" y="262"/>
                  </a:cubicBezTo>
                  <a:cubicBezTo>
                    <a:pt x="8854" y="81"/>
                    <a:pt x="8381" y="1"/>
                    <a:pt x="79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5"/>
            <p:cNvSpPr/>
            <p:nvPr/>
          </p:nvSpPr>
          <p:spPr>
            <a:xfrm rot="-10667039" flipH="1">
              <a:off x="7437779" y="-1430750"/>
              <a:ext cx="1982249" cy="2154628"/>
            </a:xfrm>
            <a:custGeom>
              <a:avLst/>
              <a:gdLst/>
              <a:ahLst/>
              <a:cxnLst/>
              <a:rect l="l" t="t" r="r" b="b"/>
              <a:pathLst>
                <a:path w="18514" h="20124" extrusionOk="0">
                  <a:moveTo>
                    <a:pt x="13004" y="146"/>
                  </a:moveTo>
                  <a:cubicBezTo>
                    <a:pt x="13592" y="146"/>
                    <a:pt x="14162" y="267"/>
                    <a:pt x="14696" y="482"/>
                  </a:cubicBezTo>
                  <a:cubicBezTo>
                    <a:pt x="15504" y="805"/>
                    <a:pt x="16237" y="1347"/>
                    <a:pt x="16827" y="2018"/>
                  </a:cubicBezTo>
                  <a:cubicBezTo>
                    <a:pt x="17418" y="2694"/>
                    <a:pt x="17867" y="3499"/>
                    <a:pt x="18106" y="4352"/>
                  </a:cubicBezTo>
                  <a:cubicBezTo>
                    <a:pt x="18287" y="4991"/>
                    <a:pt x="18368" y="5642"/>
                    <a:pt x="18368" y="6298"/>
                  </a:cubicBezTo>
                  <a:cubicBezTo>
                    <a:pt x="18368" y="8086"/>
                    <a:pt x="17753" y="9898"/>
                    <a:pt x="16820" y="11451"/>
                  </a:cubicBezTo>
                  <a:cubicBezTo>
                    <a:pt x="15698" y="13311"/>
                    <a:pt x="13992" y="15302"/>
                    <a:pt x="12005" y="16892"/>
                  </a:cubicBezTo>
                  <a:cubicBezTo>
                    <a:pt x="11014" y="17689"/>
                    <a:pt x="9951" y="18380"/>
                    <a:pt x="8854" y="18910"/>
                  </a:cubicBezTo>
                  <a:cubicBezTo>
                    <a:pt x="7758" y="19440"/>
                    <a:pt x="6630" y="19808"/>
                    <a:pt x="5510" y="19941"/>
                  </a:cubicBezTo>
                  <a:cubicBezTo>
                    <a:pt x="5303" y="19965"/>
                    <a:pt x="5097" y="19978"/>
                    <a:pt x="4887" y="19978"/>
                  </a:cubicBezTo>
                  <a:cubicBezTo>
                    <a:pt x="3835" y="19978"/>
                    <a:pt x="2755" y="19670"/>
                    <a:pt x="1898" y="19112"/>
                  </a:cubicBezTo>
                  <a:cubicBezTo>
                    <a:pt x="1469" y="18833"/>
                    <a:pt x="1093" y="18490"/>
                    <a:pt x="802" y="18089"/>
                  </a:cubicBezTo>
                  <a:cubicBezTo>
                    <a:pt x="510" y="17689"/>
                    <a:pt x="300" y="17235"/>
                    <a:pt x="207" y="16730"/>
                  </a:cubicBezTo>
                  <a:cubicBezTo>
                    <a:pt x="166" y="16507"/>
                    <a:pt x="146" y="16289"/>
                    <a:pt x="146" y="16070"/>
                  </a:cubicBezTo>
                  <a:cubicBezTo>
                    <a:pt x="146" y="15318"/>
                    <a:pt x="373" y="14582"/>
                    <a:pt x="712" y="13866"/>
                  </a:cubicBezTo>
                  <a:cubicBezTo>
                    <a:pt x="1052" y="13154"/>
                    <a:pt x="1501" y="12462"/>
                    <a:pt x="1946" y="11815"/>
                  </a:cubicBezTo>
                  <a:cubicBezTo>
                    <a:pt x="3471" y="9578"/>
                    <a:pt x="4995" y="7345"/>
                    <a:pt x="6517" y="5108"/>
                  </a:cubicBezTo>
                  <a:cubicBezTo>
                    <a:pt x="7297" y="3968"/>
                    <a:pt x="8171" y="2771"/>
                    <a:pt x="9190" y="1841"/>
                  </a:cubicBezTo>
                  <a:cubicBezTo>
                    <a:pt x="9696" y="1375"/>
                    <a:pt x="10243" y="975"/>
                    <a:pt x="10829" y="683"/>
                  </a:cubicBezTo>
                  <a:cubicBezTo>
                    <a:pt x="11419" y="388"/>
                    <a:pt x="12046" y="202"/>
                    <a:pt x="12726" y="157"/>
                  </a:cubicBezTo>
                  <a:cubicBezTo>
                    <a:pt x="12819" y="150"/>
                    <a:pt x="12912" y="146"/>
                    <a:pt x="13004" y="146"/>
                  </a:cubicBezTo>
                  <a:close/>
                  <a:moveTo>
                    <a:pt x="13004" y="0"/>
                  </a:moveTo>
                  <a:cubicBezTo>
                    <a:pt x="12912" y="0"/>
                    <a:pt x="12815" y="4"/>
                    <a:pt x="12718" y="8"/>
                  </a:cubicBezTo>
                  <a:cubicBezTo>
                    <a:pt x="12018" y="56"/>
                    <a:pt x="11367" y="251"/>
                    <a:pt x="10764" y="550"/>
                  </a:cubicBezTo>
                  <a:cubicBezTo>
                    <a:pt x="9862" y="1003"/>
                    <a:pt x="9061" y="1695"/>
                    <a:pt x="8345" y="2483"/>
                  </a:cubicBezTo>
                  <a:cubicBezTo>
                    <a:pt x="7625" y="3276"/>
                    <a:pt x="6982" y="4166"/>
                    <a:pt x="6399" y="5028"/>
                  </a:cubicBezTo>
                  <a:cubicBezTo>
                    <a:pt x="4874" y="7261"/>
                    <a:pt x="3350" y="9497"/>
                    <a:pt x="1825" y="11730"/>
                  </a:cubicBezTo>
                  <a:cubicBezTo>
                    <a:pt x="1379" y="12381"/>
                    <a:pt x="927" y="13078"/>
                    <a:pt x="578" y="13806"/>
                  </a:cubicBezTo>
                  <a:cubicBezTo>
                    <a:pt x="235" y="14529"/>
                    <a:pt x="1" y="15290"/>
                    <a:pt x="1" y="16070"/>
                  </a:cubicBezTo>
                  <a:cubicBezTo>
                    <a:pt x="1" y="16297"/>
                    <a:pt x="20" y="16528"/>
                    <a:pt x="61" y="16754"/>
                  </a:cubicBezTo>
                  <a:cubicBezTo>
                    <a:pt x="162" y="17284"/>
                    <a:pt x="380" y="17762"/>
                    <a:pt x="680" y="18174"/>
                  </a:cubicBezTo>
                  <a:cubicBezTo>
                    <a:pt x="1137" y="18796"/>
                    <a:pt x="1784" y="19286"/>
                    <a:pt x="2520" y="19618"/>
                  </a:cubicBezTo>
                  <a:cubicBezTo>
                    <a:pt x="3253" y="19950"/>
                    <a:pt x="4078" y="20123"/>
                    <a:pt x="4887" y="20123"/>
                  </a:cubicBezTo>
                  <a:cubicBezTo>
                    <a:pt x="5101" y="20123"/>
                    <a:pt x="5316" y="20111"/>
                    <a:pt x="5525" y="20087"/>
                  </a:cubicBezTo>
                  <a:cubicBezTo>
                    <a:pt x="6666" y="19950"/>
                    <a:pt x="7811" y="19577"/>
                    <a:pt x="8919" y="19043"/>
                  </a:cubicBezTo>
                  <a:cubicBezTo>
                    <a:pt x="10577" y="18238"/>
                    <a:pt x="12160" y="17065"/>
                    <a:pt x="13538" y="15738"/>
                  </a:cubicBezTo>
                  <a:cubicBezTo>
                    <a:pt x="14918" y="14412"/>
                    <a:pt x="16095" y="12936"/>
                    <a:pt x="16945" y="11528"/>
                  </a:cubicBezTo>
                  <a:cubicBezTo>
                    <a:pt x="17887" y="9954"/>
                    <a:pt x="18514" y="8122"/>
                    <a:pt x="18514" y="6298"/>
                  </a:cubicBezTo>
                  <a:cubicBezTo>
                    <a:pt x="18514" y="5631"/>
                    <a:pt x="18429" y="4963"/>
                    <a:pt x="18247" y="4311"/>
                  </a:cubicBezTo>
                  <a:cubicBezTo>
                    <a:pt x="17916" y="3142"/>
                    <a:pt x="17212" y="2067"/>
                    <a:pt x="16286" y="1282"/>
                  </a:cubicBezTo>
                  <a:cubicBezTo>
                    <a:pt x="15825" y="889"/>
                    <a:pt x="15306" y="570"/>
                    <a:pt x="14752" y="348"/>
                  </a:cubicBezTo>
                  <a:cubicBezTo>
                    <a:pt x="14198" y="125"/>
                    <a:pt x="13611" y="0"/>
                    <a:pt x="1300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5"/>
            <p:cNvSpPr/>
            <p:nvPr/>
          </p:nvSpPr>
          <p:spPr>
            <a:xfrm rot="-3649083" flipH="1">
              <a:off x="8039448" y="434150"/>
              <a:ext cx="170432" cy="170432"/>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5"/>
            <p:cNvSpPr/>
            <p:nvPr/>
          </p:nvSpPr>
          <p:spPr>
            <a:xfrm rot="-3647010" flipH="1">
              <a:off x="8248748" y="612424"/>
              <a:ext cx="92807" cy="92807"/>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174"/>
        <p:cNvGrpSpPr/>
        <p:nvPr/>
      </p:nvGrpSpPr>
      <p:grpSpPr>
        <a:xfrm>
          <a:off x="0" y="0"/>
          <a:ext cx="0" cy="0"/>
          <a:chOff x="0" y="0"/>
          <a:chExt cx="0" cy="0"/>
        </a:xfrm>
      </p:grpSpPr>
      <p:sp>
        <p:nvSpPr>
          <p:cNvPr id="175" name="Google Shape;175;p17"/>
          <p:cNvSpPr txBox="1">
            <a:spLocks noGrp="1"/>
          </p:cNvSpPr>
          <p:nvPr>
            <p:ph type="title"/>
          </p:nvPr>
        </p:nvSpPr>
        <p:spPr>
          <a:xfrm>
            <a:off x="720000" y="483359"/>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sz="3100">
                <a:latin typeface="Roboto Serif ExtraBold"/>
                <a:ea typeface="Roboto Serif ExtraBold"/>
                <a:cs typeface="Roboto Serif ExtraBold"/>
                <a:sym typeface="Roboto Serif ExtraBold"/>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176" name="Google Shape;176;p17"/>
          <p:cNvGrpSpPr/>
          <p:nvPr/>
        </p:nvGrpSpPr>
        <p:grpSpPr>
          <a:xfrm>
            <a:off x="-1758179" y="-2077738"/>
            <a:ext cx="3316084" cy="3872962"/>
            <a:chOff x="-1758179" y="-2077738"/>
            <a:chExt cx="3316084" cy="3872962"/>
          </a:xfrm>
        </p:grpSpPr>
        <p:sp>
          <p:nvSpPr>
            <p:cNvPr id="177" name="Google Shape;177;p17"/>
            <p:cNvSpPr/>
            <p:nvPr/>
          </p:nvSpPr>
          <p:spPr>
            <a:xfrm rot="-8528538">
              <a:off x="-1091263" y="-1769731"/>
              <a:ext cx="1982251" cy="2853198"/>
            </a:xfrm>
            <a:custGeom>
              <a:avLst/>
              <a:gdLst/>
              <a:ahLst/>
              <a:cxnLst/>
              <a:rect l="l" t="t" r="r" b="b"/>
              <a:pathLst>
                <a:path w="8192" h="11791" extrusionOk="0">
                  <a:moveTo>
                    <a:pt x="4190" y="0"/>
                  </a:moveTo>
                  <a:cubicBezTo>
                    <a:pt x="3016" y="0"/>
                    <a:pt x="1835" y="486"/>
                    <a:pt x="1084" y="1393"/>
                  </a:cubicBezTo>
                  <a:cubicBezTo>
                    <a:pt x="296" y="2353"/>
                    <a:pt x="1" y="3643"/>
                    <a:pt x="20" y="4888"/>
                  </a:cubicBezTo>
                  <a:cubicBezTo>
                    <a:pt x="45" y="6130"/>
                    <a:pt x="360" y="7348"/>
                    <a:pt x="672" y="8549"/>
                  </a:cubicBezTo>
                  <a:cubicBezTo>
                    <a:pt x="939" y="9585"/>
                    <a:pt x="1263" y="10701"/>
                    <a:pt x="2124" y="11329"/>
                  </a:cubicBezTo>
                  <a:cubicBezTo>
                    <a:pt x="2554" y="11644"/>
                    <a:pt x="3078" y="11790"/>
                    <a:pt x="3610" y="11790"/>
                  </a:cubicBezTo>
                  <a:cubicBezTo>
                    <a:pt x="4155" y="11790"/>
                    <a:pt x="4708" y="11637"/>
                    <a:pt x="5174" y="11357"/>
                  </a:cubicBezTo>
                  <a:cubicBezTo>
                    <a:pt x="6096" y="10802"/>
                    <a:pt x="6707" y="9819"/>
                    <a:pt x="6998" y="8784"/>
                  </a:cubicBezTo>
                  <a:cubicBezTo>
                    <a:pt x="7241" y="7931"/>
                    <a:pt x="7185" y="7016"/>
                    <a:pt x="7435" y="6171"/>
                  </a:cubicBezTo>
                  <a:cubicBezTo>
                    <a:pt x="7613" y="5564"/>
                    <a:pt x="7949" y="5086"/>
                    <a:pt x="8025" y="4427"/>
                  </a:cubicBezTo>
                  <a:cubicBezTo>
                    <a:pt x="8191" y="3016"/>
                    <a:pt x="7573" y="1487"/>
                    <a:pt x="6395" y="665"/>
                  </a:cubicBezTo>
                  <a:cubicBezTo>
                    <a:pt x="5750" y="216"/>
                    <a:pt x="4972" y="0"/>
                    <a:pt x="41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7"/>
            <p:cNvSpPr/>
            <p:nvPr/>
          </p:nvSpPr>
          <p:spPr>
            <a:xfrm rot="5721389">
              <a:off x="-987013" y="-565246"/>
              <a:ext cx="2504310" cy="1200120"/>
            </a:xfrm>
            <a:custGeom>
              <a:avLst/>
              <a:gdLst/>
              <a:ahLst/>
              <a:cxnLst/>
              <a:rect l="l" t="t" r="r" b="b"/>
              <a:pathLst>
                <a:path w="23390" h="11209" extrusionOk="0">
                  <a:moveTo>
                    <a:pt x="21112" y="146"/>
                  </a:moveTo>
                  <a:cubicBezTo>
                    <a:pt x="21492" y="146"/>
                    <a:pt x="21864" y="230"/>
                    <a:pt x="22196" y="424"/>
                  </a:cubicBezTo>
                  <a:cubicBezTo>
                    <a:pt x="22552" y="631"/>
                    <a:pt x="22811" y="943"/>
                    <a:pt x="22984" y="1307"/>
                  </a:cubicBezTo>
                  <a:cubicBezTo>
                    <a:pt x="23159" y="1675"/>
                    <a:pt x="23244" y="2095"/>
                    <a:pt x="23244" y="2520"/>
                  </a:cubicBezTo>
                  <a:cubicBezTo>
                    <a:pt x="23244" y="2920"/>
                    <a:pt x="23167" y="3325"/>
                    <a:pt x="23025" y="3689"/>
                  </a:cubicBezTo>
                  <a:cubicBezTo>
                    <a:pt x="22519" y="4967"/>
                    <a:pt x="21722" y="6067"/>
                    <a:pt x="20727" y="6997"/>
                  </a:cubicBezTo>
                  <a:cubicBezTo>
                    <a:pt x="19231" y="8393"/>
                    <a:pt x="17286" y="9413"/>
                    <a:pt x="15214" y="10076"/>
                  </a:cubicBezTo>
                  <a:cubicBezTo>
                    <a:pt x="13143" y="10743"/>
                    <a:pt x="10947" y="11063"/>
                    <a:pt x="8956" y="11063"/>
                  </a:cubicBezTo>
                  <a:cubicBezTo>
                    <a:pt x="8407" y="11063"/>
                    <a:pt x="7873" y="11039"/>
                    <a:pt x="7360" y="10990"/>
                  </a:cubicBezTo>
                  <a:cubicBezTo>
                    <a:pt x="6538" y="10913"/>
                    <a:pt x="5717" y="10780"/>
                    <a:pt x="4928" y="10553"/>
                  </a:cubicBezTo>
                  <a:cubicBezTo>
                    <a:pt x="4136" y="10326"/>
                    <a:pt x="3383" y="10003"/>
                    <a:pt x="2695" y="9558"/>
                  </a:cubicBezTo>
                  <a:cubicBezTo>
                    <a:pt x="2011" y="9109"/>
                    <a:pt x="1401" y="8523"/>
                    <a:pt x="952" y="7839"/>
                  </a:cubicBezTo>
                  <a:cubicBezTo>
                    <a:pt x="503" y="7160"/>
                    <a:pt x="212" y="6387"/>
                    <a:pt x="155" y="5578"/>
                  </a:cubicBezTo>
                  <a:cubicBezTo>
                    <a:pt x="151" y="5497"/>
                    <a:pt x="147" y="5416"/>
                    <a:pt x="147" y="5335"/>
                  </a:cubicBezTo>
                  <a:cubicBezTo>
                    <a:pt x="147" y="4563"/>
                    <a:pt x="394" y="3782"/>
                    <a:pt x="822" y="3146"/>
                  </a:cubicBezTo>
                  <a:cubicBezTo>
                    <a:pt x="1037" y="2827"/>
                    <a:pt x="1300" y="2544"/>
                    <a:pt x="1599" y="2317"/>
                  </a:cubicBezTo>
                  <a:cubicBezTo>
                    <a:pt x="1899" y="2087"/>
                    <a:pt x="2239" y="1913"/>
                    <a:pt x="2607" y="1812"/>
                  </a:cubicBezTo>
                  <a:cubicBezTo>
                    <a:pt x="2906" y="1727"/>
                    <a:pt x="3205" y="1686"/>
                    <a:pt x="3501" y="1686"/>
                  </a:cubicBezTo>
                  <a:cubicBezTo>
                    <a:pt x="3949" y="1686"/>
                    <a:pt x="4394" y="1776"/>
                    <a:pt x="4836" y="1913"/>
                  </a:cubicBezTo>
                  <a:cubicBezTo>
                    <a:pt x="5502" y="2123"/>
                    <a:pt x="6162" y="2459"/>
                    <a:pt x="6826" y="2811"/>
                  </a:cubicBezTo>
                  <a:cubicBezTo>
                    <a:pt x="7489" y="3163"/>
                    <a:pt x="8156" y="3531"/>
                    <a:pt x="8831" y="3806"/>
                  </a:cubicBezTo>
                  <a:cubicBezTo>
                    <a:pt x="9787" y="4195"/>
                    <a:pt x="10814" y="4380"/>
                    <a:pt x="11845" y="4380"/>
                  </a:cubicBezTo>
                  <a:cubicBezTo>
                    <a:pt x="13633" y="4380"/>
                    <a:pt x="15429" y="3810"/>
                    <a:pt x="16853" y="2714"/>
                  </a:cubicBezTo>
                  <a:cubicBezTo>
                    <a:pt x="17273" y="2390"/>
                    <a:pt x="17658" y="2026"/>
                    <a:pt x="18050" y="1675"/>
                  </a:cubicBezTo>
                  <a:cubicBezTo>
                    <a:pt x="18442" y="1322"/>
                    <a:pt x="18843" y="986"/>
                    <a:pt x="19284" y="712"/>
                  </a:cubicBezTo>
                  <a:cubicBezTo>
                    <a:pt x="19555" y="542"/>
                    <a:pt x="19854" y="400"/>
                    <a:pt x="20165" y="299"/>
                  </a:cubicBezTo>
                  <a:cubicBezTo>
                    <a:pt x="20477" y="202"/>
                    <a:pt x="20796" y="146"/>
                    <a:pt x="21112" y="146"/>
                  </a:cubicBezTo>
                  <a:close/>
                  <a:moveTo>
                    <a:pt x="21112" y="0"/>
                  </a:moveTo>
                  <a:cubicBezTo>
                    <a:pt x="20781" y="0"/>
                    <a:pt x="20445" y="56"/>
                    <a:pt x="20121" y="161"/>
                  </a:cubicBezTo>
                  <a:cubicBezTo>
                    <a:pt x="19797" y="267"/>
                    <a:pt x="19486" y="413"/>
                    <a:pt x="19207" y="586"/>
                  </a:cubicBezTo>
                  <a:cubicBezTo>
                    <a:pt x="18750" y="870"/>
                    <a:pt x="18349" y="1214"/>
                    <a:pt x="17953" y="1565"/>
                  </a:cubicBezTo>
                  <a:cubicBezTo>
                    <a:pt x="17561" y="1917"/>
                    <a:pt x="17176" y="2278"/>
                    <a:pt x="16764" y="2597"/>
                  </a:cubicBezTo>
                  <a:cubicBezTo>
                    <a:pt x="15369" y="3673"/>
                    <a:pt x="13605" y="4235"/>
                    <a:pt x="11845" y="4235"/>
                  </a:cubicBezTo>
                  <a:cubicBezTo>
                    <a:pt x="10834" y="4235"/>
                    <a:pt x="9822" y="4049"/>
                    <a:pt x="8889" y="3669"/>
                  </a:cubicBezTo>
                  <a:cubicBezTo>
                    <a:pt x="8002" y="3308"/>
                    <a:pt x="7121" y="2778"/>
                    <a:pt x="6227" y="2338"/>
                  </a:cubicBezTo>
                  <a:cubicBezTo>
                    <a:pt x="5782" y="2119"/>
                    <a:pt x="5333" y="1917"/>
                    <a:pt x="4879" y="1776"/>
                  </a:cubicBezTo>
                  <a:cubicBezTo>
                    <a:pt x="4427" y="1630"/>
                    <a:pt x="3970" y="1541"/>
                    <a:pt x="3501" y="1541"/>
                  </a:cubicBezTo>
                  <a:cubicBezTo>
                    <a:pt x="3193" y="1541"/>
                    <a:pt x="2881" y="1581"/>
                    <a:pt x="2566" y="1671"/>
                  </a:cubicBezTo>
                  <a:cubicBezTo>
                    <a:pt x="2177" y="1779"/>
                    <a:pt x="1821" y="1962"/>
                    <a:pt x="1511" y="2200"/>
                  </a:cubicBezTo>
                  <a:cubicBezTo>
                    <a:pt x="1041" y="2560"/>
                    <a:pt x="665" y="3042"/>
                    <a:pt x="402" y="3583"/>
                  </a:cubicBezTo>
                  <a:cubicBezTo>
                    <a:pt x="143" y="4130"/>
                    <a:pt x="1" y="4733"/>
                    <a:pt x="1" y="5335"/>
                  </a:cubicBezTo>
                  <a:cubicBezTo>
                    <a:pt x="1" y="5420"/>
                    <a:pt x="6" y="5505"/>
                    <a:pt x="10" y="5586"/>
                  </a:cubicBezTo>
                  <a:cubicBezTo>
                    <a:pt x="66" y="6428"/>
                    <a:pt x="370" y="7220"/>
                    <a:pt x="831" y="7920"/>
                  </a:cubicBezTo>
                  <a:cubicBezTo>
                    <a:pt x="1292" y="8620"/>
                    <a:pt x="1914" y="9223"/>
                    <a:pt x="2614" y="9680"/>
                  </a:cubicBezTo>
                  <a:cubicBezTo>
                    <a:pt x="3314" y="10136"/>
                    <a:pt x="4087" y="10460"/>
                    <a:pt x="4888" y="10690"/>
                  </a:cubicBezTo>
                  <a:cubicBezTo>
                    <a:pt x="5689" y="10921"/>
                    <a:pt x="6518" y="11058"/>
                    <a:pt x="7347" y="11136"/>
                  </a:cubicBezTo>
                  <a:cubicBezTo>
                    <a:pt x="7860" y="11184"/>
                    <a:pt x="8403" y="11209"/>
                    <a:pt x="8956" y="11209"/>
                  </a:cubicBezTo>
                  <a:cubicBezTo>
                    <a:pt x="11631" y="11209"/>
                    <a:pt x="14669" y="10642"/>
                    <a:pt x="17294" y="9424"/>
                  </a:cubicBezTo>
                  <a:cubicBezTo>
                    <a:pt x="18604" y="8818"/>
                    <a:pt x="19818" y="8049"/>
                    <a:pt x="20824" y="7102"/>
                  </a:cubicBezTo>
                  <a:cubicBezTo>
                    <a:pt x="21836" y="6161"/>
                    <a:pt x="22649" y="5044"/>
                    <a:pt x="23163" y="3741"/>
                  </a:cubicBezTo>
                  <a:cubicBezTo>
                    <a:pt x="23312" y="3357"/>
                    <a:pt x="23389" y="2937"/>
                    <a:pt x="23389" y="2520"/>
                  </a:cubicBezTo>
                  <a:cubicBezTo>
                    <a:pt x="23389" y="2075"/>
                    <a:pt x="23300" y="1634"/>
                    <a:pt x="23118" y="1246"/>
                  </a:cubicBezTo>
                  <a:cubicBezTo>
                    <a:pt x="22932" y="857"/>
                    <a:pt x="22653" y="521"/>
                    <a:pt x="22269" y="299"/>
                  </a:cubicBezTo>
                  <a:cubicBezTo>
                    <a:pt x="21913" y="88"/>
                    <a:pt x="21517" y="0"/>
                    <a:pt x="2111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7"/>
            <p:cNvSpPr/>
            <p:nvPr/>
          </p:nvSpPr>
          <p:spPr>
            <a:xfrm rot="-8524846">
              <a:off x="402412" y="1371886"/>
              <a:ext cx="170369" cy="170369"/>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7"/>
            <p:cNvSpPr/>
            <p:nvPr/>
          </p:nvSpPr>
          <p:spPr>
            <a:xfrm rot="-8525551">
              <a:off x="495667" y="1683736"/>
              <a:ext cx="92775" cy="92775"/>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484235"/>
            <a:ext cx="77139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lt1"/>
              </a:buClr>
              <a:buSzPts val="3100"/>
              <a:buFont typeface="Roboto Serif ExtraBold"/>
              <a:buNone/>
              <a:defRPr sz="3100">
                <a:solidFill>
                  <a:schemeClr val="lt1"/>
                </a:solidFill>
                <a:latin typeface="Roboto Serif ExtraBold"/>
                <a:ea typeface="Roboto Serif ExtraBold"/>
                <a:cs typeface="Roboto Serif ExtraBold"/>
                <a:sym typeface="Roboto Serif ExtraBold"/>
              </a:defRPr>
            </a:lvl1pPr>
            <a:lvl2pPr lvl="1" rtl="0">
              <a:spcBef>
                <a:spcPts val="0"/>
              </a:spcBef>
              <a:spcAft>
                <a:spcPts val="0"/>
              </a:spcAft>
              <a:buClr>
                <a:schemeClr val="lt1"/>
              </a:buClr>
              <a:buSzPts val="3100"/>
              <a:buFont typeface="Roboto Serif ExtraBold"/>
              <a:buNone/>
              <a:defRPr sz="3100">
                <a:solidFill>
                  <a:schemeClr val="lt1"/>
                </a:solidFill>
                <a:latin typeface="Roboto Serif ExtraBold"/>
                <a:ea typeface="Roboto Serif ExtraBold"/>
                <a:cs typeface="Roboto Serif ExtraBold"/>
                <a:sym typeface="Roboto Serif ExtraBold"/>
              </a:defRPr>
            </a:lvl2pPr>
            <a:lvl3pPr lvl="2" rtl="0">
              <a:spcBef>
                <a:spcPts val="0"/>
              </a:spcBef>
              <a:spcAft>
                <a:spcPts val="0"/>
              </a:spcAft>
              <a:buClr>
                <a:schemeClr val="lt1"/>
              </a:buClr>
              <a:buSzPts val="3100"/>
              <a:buFont typeface="Roboto Serif ExtraBold"/>
              <a:buNone/>
              <a:defRPr sz="3100">
                <a:solidFill>
                  <a:schemeClr val="lt1"/>
                </a:solidFill>
                <a:latin typeface="Roboto Serif ExtraBold"/>
                <a:ea typeface="Roboto Serif ExtraBold"/>
                <a:cs typeface="Roboto Serif ExtraBold"/>
                <a:sym typeface="Roboto Serif ExtraBold"/>
              </a:defRPr>
            </a:lvl3pPr>
            <a:lvl4pPr lvl="3" rtl="0">
              <a:spcBef>
                <a:spcPts val="0"/>
              </a:spcBef>
              <a:spcAft>
                <a:spcPts val="0"/>
              </a:spcAft>
              <a:buClr>
                <a:schemeClr val="lt1"/>
              </a:buClr>
              <a:buSzPts val="3100"/>
              <a:buFont typeface="Roboto Serif ExtraBold"/>
              <a:buNone/>
              <a:defRPr sz="3100">
                <a:solidFill>
                  <a:schemeClr val="lt1"/>
                </a:solidFill>
                <a:latin typeface="Roboto Serif ExtraBold"/>
                <a:ea typeface="Roboto Serif ExtraBold"/>
                <a:cs typeface="Roboto Serif ExtraBold"/>
                <a:sym typeface="Roboto Serif ExtraBold"/>
              </a:defRPr>
            </a:lvl4pPr>
            <a:lvl5pPr lvl="4" rtl="0">
              <a:spcBef>
                <a:spcPts val="0"/>
              </a:spcBef>
              <a:spcAft>
                <a:spcPts val="0"/>
              </a:spcAft>
              <a:buClr>
                <a:schemeClr val="lt1"/>
              </a:buClr>
              <a:buSzPts val="3100"/>
              <a:buFont typeface="Roboto Serif ExtraBold"/>
              <a:buNone/>
              <a:defRPr sz="3100">
                <a:solidFill>
                  <a:schemeClr val="lt1"/>
                </a:solidFill>
                <a:latin typeface="Roboto Serif ExtraBold"/>
                <a:ea typeface="Roboto Serif ExtraBold"/>
                <a:cs typeface="Roboto Serif ExtraBold"/>
                <a:sym typeface="Roboto Serif ExtraBold"/>
              </a:defRPr>
            </a:lvl5pPr>
            <a:lvl6pPr lvl="5" rtl="0">
              <a:spcBef>
                <a:spcPts val="0"/>
              </a:spcBef>
              <a:spcAft>
                <a:spcPts val="0"/>
              </a:spcAft>
              <a:buClr>
                <a:schemeClr val="lt1"/>
              </a:buClr>
              <a:buSzPts val="3100"/>
              <a:buFont typeface="Roboto Serif ExtraBold"/>
              <a:buNone/>
              <a:defRPr sz="3100">
                <a:solidFill>
                  <a:schemeClr val="lt1"/>
                </a:solidFill>
                <a:latin typeface="Roboto Serif ExtraBold"/>
                <a:ea typeface="Roboto Serif ExtraBold"/>
                <a:cs typeface="Roboto Serif ExtraBold"/>
                <a:sym typeface="Roboto Serif ExtraBold"/>
              </a:defRPr>
            </a:lvl6pPr>
            <a:lvl7pPr lvl="6" rtl="0">
              <a:spcBef>
                <a:spcPts val="0"/>
              </a:spcBef>
              <a:spcAft>
                <a:spcPts val="0"/>
              </a:spcAft>
              <a:buClr>
                <a:schemeClr val="lt1"/>
              </a:buClr>
              <a:buSzPts val="3100"/>
              <a:buFont typeface="Roboto Serif ExtraBold"/>
              <a:buNone/>
              <a:defRPr sz="3100">
                <a:solidFill>
                  <a:schemeClr val="lt1"/>
                </a:solidFill>
                <a:latin typeface="Roboto Serif ExtraBold"/>
                <a:ea typeface="Roboto Serif ExtraBold"/>
                <a:cs typeface="Roboto Serif ExtraBold"/>
                <a:sym typeface="Roboto Serif ExtraBold"/>
              </a:defRPr>
            </a:lvl7pPr>
            <a:lvl8pPr lvl="7" rtl="0">
              <a:spcBef>
                <a:spcPts val="0"/>
              </a:spcBef>
              <a:spcAft>
                <a:spcPts val="0"/>
              </a:spcAft>
              <a:buClr>
                <a:schemeClr val="lt1"/>
              </a:buClr>
              <a:buSzPts val="3100"/>
              <a:buFont typeface="Roboto Serif ExtraBold"/>
              <a:buNone/>
              <a:defRPr sz="3100">
                <a:solidFill>
                  <a:schemeClr val="lt1"/>
                </a:solidFill>
                <a:latin typeface="Roboto Serif ExtraBold"/>
                <a:ea typeface="Roboto Serif ExtraBold"/>
                <a:cs typeface="Roboto Serif ExtraBold"/>
                <a:sym typeface="Roboto Serif ExtraBold"/>
              </a:defRPr>
            </a:lvl8pPr>
            <a:lvl9pPr lvl="8" rtl="0">
              <a:spcBef>
                <a:spcPts val="0"/>
              </a:spcBef>
              <a:spcAft>
                <a:spcPts val="0"/>
              </a:spcAft>
              <a:buClr>
                <a:schemeClr val="lt1"/>
              </a:buClr>
              <a:buSzPts val="3100"/>
              <a:buFont typeface="Roboto Serif ExtraBold"/>
              <a:buNone/>
              <a:defRPr sz="3100">
                <a:solidFill>
                  <a:schemeClr val="lt1"/>
                </a:solidFill>
                <a:latin typeface="Roboto Serif ExtraBold"/>
                <a:ea typeface="Roboto Serif ExtraBold"/>
                <a:cs typeface="Roboto Serif ExtraBold"/>
                <a:sym typeface="Roboto Serif ExtraBold"/>
              </a:defRPr>
            </a:lvl9pPr>
          </a:lstStyle>
          <a:p>
            <a:endParaRPr/>
          </a:p>
        </p:txBody>
      </p:sp>
      <p:sp>
        <p:nvSpPr>
          <p:cNvPr id="7" name="Google Shape;7;p1"/>
          <p:cNvSpPr txBox="1">
            <a:spLocks noGrp="1"/>
          </p:cNvSpPr>
          <p:nvPr>
            <p:ph type="body" idx="1"/>
          </p:nvPr>
        </p:nvSpPr>
        <p:spPr>
          <a:xfrm>
            <a:off x="715100" y="1152475"/>
            <a:ext cx="77139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lt1"/>
              </a:buClr>
              <a:buSzPts val="1400"/>
              <a:buFont typeface="Alegreya Sans"/>
              <a:buChar char="●"/>
              <a:defRPr>
                <a:solidFill>
                  <a:schemeClr val="lt1"/>
                </a:solidFill>
                <a:latin typeface="Alegreya Sans"/>
                <a:ea typeface="Alegreya Sans"/>
                <a:cs typeface="Alegreya Sans"/>
                <a:sym typeface="Alegreya Sans"/>
              </a:defRPr>
            </a:lvl1pPr>
            <a:lvl2pPr marL="914400" lvl="1" indent="-317500">
              <a:lnSpc>
                <a:spcPct val="100000"/>
              </a:lnSpc>
              <a:spcBef>
                <a:spcPts val="1600"/>
              </a:spcBef>
              <a:spcAft>
                <a:spcPts val="0"/>
              </a:spcAft>
              <a:buClr>
                <a:schemeClr val="lt1"/>
              </a:buClr>
              <a:buSzPts val="1400"/>
              <a:buFont typeface="Alegreya Sans"/>
              <a:buChar char="○"/>
              <a:defRPr>
                <a:solidFill>
                  <a:schemeClr val="lt1"/>
                </a:solidFill>
                <a:latin typeface="Alegreya Sans"/>
                <a:ea typeface="Alegreya Sans"/>
                <a:cs typeface="Alegreya Sans"/>
                <a:sym typeface="Alegreya Sans"/>
              </a:defRPr>
            </a:lvl2pPr>
            <a:lvl3pPr marL="1371600" lvl="2" indent="-317500">
              <a:lnSpc>
                <a:spcPct val="100000"/>
              </a:lnSpc>
              <a:spcBef>
                <a:spcPts val="1600"/>
              </a:spcBef>
              <a:spcAft>
                <a:spcPts val="0"/>
              </a:spcAft>
              <a:buClr>
                <a:schemeClr val="lt1"/>
              </a:buClr>
              <a:buSzPts val="1400"/>
              <a:buFont typeface="Alegreya Sans"/>
              <a:buChar char="■"/>
              <a:defRPr>
                <a:solidFill>
                  <a:schemeClr val="lt1"/>
                </a:solidFill>
                <a:latin typeface="Alegreya Sans"/>
                <a:ea typeface="Alegreya Sans"/>
                <a:cs typeface="Alegreya Sans"/>
                <a:sym typeface="Alegreya Sans"/>
              </a:defRPr>
            </a:lvl3pPr>
            <a:lvl4pPr marL="1828800" lvl="3" indent="-317500">
              <a:lnSpc>
                <a:spcPct val="100000"/>
              </a:lnSpc>
              <a:spcBef>
                <a:spcPts val="1600"/>
              </a:spcBef>
              <a:spcAft>
                <a:spcPts val="0"/>
              </a:spcAft>
              <a:buClr>
                <a:schemeClr val="lt1"/>
              </a:buClr>
              <a:buSzPts val="1400"/>
              <a:buFont typeface="Alegreya Sans"/>
              <a:buChar char="●"/>
              <a:defRPr>
                <a:solidFill>
                  <a:schemeClr val="lt1"/>
                </a:solidFill>
                <a:latin typeface="Alegreya Sans"/>
                <a:ea typeface="Alegreya Sans"/>
                <a:cs typeface="Alegreya Sans"/>
                <a:sym typeface="Alegreya Sans"/>
              </a:defRPr>
            </a:lvl4pPr>
            <a:lvl5pPr marL="2286000" lvl="4" indent="-317500">
              <a:lnSpc>
                <a:spcPct val="100000"/>
              </a:lnSpc>
              <a:spcBef>
                <a:spcPts val="1600"/>
              </a:spcBef>
              <a:spcAft>
                <a:spcPts val="0"/>
              </a:spcAft>
              <a:buClr>
                <a:schemeClr val="lt1"/>
              </a:buClr>
              <a:buSzPts val="1400"/>
              <a:buFont typeface="Alegreya Sans"/>
              <a:buChar char="○"/>
              <a:defRPr>
                <a:solidFill>
                  <a:schemeClr val="lt1"/>
                </a:solidFill>
                <a:latin typeface="Alegreya Sans"/>
                <a:ea typeface="Alegreya Sans"/>
                <a:cs typeface="Alegreya Sans"/>
                <a:sym typeface="Alegreya Sans"/>
              </a:defRPr>
            </a:lvl5pPr>
            <a:lvl6pPr marL="2743200" lvl="5" indent="-317500">
              <a:lnSpc>
                <a:spcPct val="100000"/>
              </a:lnSpc>
              <a:spcBef>
                <a:spcPts val="1600"/>
              </a:spcBef>
              <a:spcAft>
                <a:spcPts val="0"/>
              </a:spcAft>
              <a:buClr>
                <a:schemeClr val="lt1"/>
              </a:buClr>
              <a:buSzPts val="1400"/>
              <a:buFont typeface="Alegreya Sans"/>
              <a:buChar char="■"/>
              <a:defRPr>
                <a:solidFill>
                  <a:schemeClr val="lt1"/>
                </a:solidFill>
                <a:latin typeface="Alegreya Sans"/>
                <a:ea typeface="Alegreya Sans"/>
                <a:cs typeface="Alegreya Sans"/>
                <a:sym typeface="Alegreya Sans"/>
              </a:defRPr>
            </a:lvl6pPr>
            <a:lvl7pPr marL="3200400" lvl="6" indent="-317500">
              <a:lnSpc>
                <a:spcPct val="100000"/>
              </a:lnSpc>
              <a:spcBef>
                <a:spcPts val="1600"/>
              </a:spcBef>
              <a:spcAft>
                <a:spcPts val="0"/>
              </a:spcAft>
              <a:buClr>
                <a:schemeClr val="lt1"/>
              </a:buClr>
              <a:buSzPts val="1400"/>
              <a:buFont typeface="Alegreya Sans"/>
              <a:buChar char="●"/>
              <a:defRPr>
                <a:solidFill>
                  <a:schemeClr val="lt1"/>
                </a:solidFill>
                <a:latin typeface="Alegreya Sans"/>
                <a:ea typeface="Alegreya Sans"/>
                <a:cs typeface="Alegreya Sans"/>
                <a:sym typeface="Alegreya Sans"/>
              </a:defRPr>
            </a:lvl7pPr>
            <a:lvl8pPr marL="3657600" lvl="7" indent="-317500">
              <a:lnSpc>
                <a:spcPct val="100000"/>
              </a:lnSpc>
              <a:spcBef>
                <a:spcPts val="1600"/>
              </a:spcBef>
              <a:spcAft>
                <a:spcPts val="0"/>
              </a:spcAft>
              <a:buClr>
                <a:schemeClr val="lt1"/>
              </a:buClr>
              <a:buSzPts val="1400"/>
              <a:buFont typeface="Alegreya Sans"/>
              <a:buChar char="○"/>
              <a:defRPr>
                <a:solidFill>
                  <a:schemeClr val="lt1"/>
                </a:solidFill>
                <a:latin typeface="Alegreya Sans"/>
                <a:ea typeface="Alegreya Sans"/>
                <a:cs typeface="Alegreya Sans"/>
                <a:sym typeface="Alegreya Sans"/>
              </a:defRPr>
            </a:lvl8pPr>
            <a:lvl9pPr marL="4114800" lvl="8" indent="-317500">
              <a:lnSpc>
                <a:spcPct val="100000"/>
              </a:lnSpc>
              <a:spcBef>
                <a:spcPts val="1600"/>
              </a:spcBef>
              <a:spcAft>
                <a:spcPts val="1600"/>
              </a:spcAft>
              <a:buClr>
                <a:schemeClr val="lt1"/>
              </a:buClr>
              <a:buSzPts val="1400"/>
              <a:buFont typeface="Alegreya Sans"/>
              <a:buChar char="■"/>
              <a:defRPr>
                <a:solidFill>
                  <a:schemeClr val="lt1"/>
                </a:solidFill>
                <a:latin typeface="Alegreya Sans"/>
                <a:ea typeface="Alegreya Sans"/>
                <a:cs typeface="Alegreya Sans"/>
                <a:sym typeface="Alegreya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5" r:id="rId3"/>
    <p:sldLayoutId id="2147483657" r:id="rId4"/>
    <p:sldLayoutId id="2147483658" r:id="rId5"/>
    <p:sldLayoutId id="2147483659" r:id="rId6"/>
    <p:sldLayoutId id="2147483660" r:id="rId7"/>
    <p:sldLayoutId id="2147483661" r:id="rId8"/>
    <p:sldLayoutId id="2147483663" r:id="rId9"/>
    <p:sldLayoutId id="2147483665" r:id="rId10"/>
    <p:sldLayoutId id="2147483666" r:id="rId11"/>
    <p:sldLayoutId id="2147483668" r:id="rId12"/>
    <p:sldLayoutId id="2147483677" r:id="rId13"/>
    <p:sldLayoutId id="2147483681" r:id="rId14"/>
    <p:sldLayoutId id="2147483682" r:id="rId15"/>
    <p:sldLayoutId id="2147483683"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marwan_3782@limu.edu.ly"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www.pearson.com/en-au/media/h42msxn1/9781292261843-toc.pdf" TargetMode="External"/><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hyperlink" Target="https://prezi.com/8eoo5qwz83no/conflict-management-strategies/"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53"/>
        <p:cNvGrpSpPr/>
        <p:nvPr/>
      </p:nvGrpSpPr>
      <p:grpSpPr>
        <a:xfrm>
          <a:off x="0" y="0"/>
          <a:ext cx="0" cy="0"/>
          <a:chOff x="0" y="0"/>
          <a:chExt cx="0" cy="0"/>
        </a:xfrm>
      </p:grpSpPr>
      <p:grpSp>
        <p:nvGrpSpPr>
          <p:cNvPr id="236" name="Google Shape;454;p41"/>
          <p:cNvGrpSpPr/>
          <p:nvPr/>
        </p:nvGrpSpPr>
        <p:grpSpPr>
          <a:xfrm>
            <a:off x="5845832" y="1802476"/>
            <a:ext cx="2560320" cy="2377440"/>
            <a:chOff x="621372" y="1175925"/>
            <a:chExt cx="3462842" cy="3260883"/>
          </a:xfrm>
          <a:solidFill>
            <a:schemeClr val="bg2">
              <a:lumMod val="75000"/>
            </a:schemeClr>
          </a:solidFill>
        </p:grpSpPr>
        <p:sp>
          <p:nvSpPr>
            <p:cNvPr id="237" name="Google Shape;455;p41"/>
            <p:cNvSpPr/>
            <p:nvPr/>
          </p:nvSpPr>
          <p:spPr>
            <a:xfrm>
              <a:off x="621372" y="1293725"/>
              <a:ext cx="3417583" cy="3143083"/>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38" name="Google Shape;456;p41"/>
            <p:cNvSpPr/>
            <p:nvPr/>
          </p:nvSpPr>
          <p:spPr>
            <a:xfrm>
              <a:off x="3566291" y="1262127"/>
              <a:ext cx="170400" cy="170400"/>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457;p41"/>
            <p:cNvSpPr/>
            <p:nvPr/>
          </p:nvSpPr>
          <p:spPr>
            <a:xfrm>
              <a:off x="2100247" y="1175925"/>
              <a:ext cx="92700" cy="92700"/>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458;p41"/>
            <p:cNvSpPr/>
            <p:nvPr/>
          </p:nvSpPr>
          <p:spPr>
            <a:xfrm>
              <a:off x="1816500" y="1262125"/>
              <a:ext cx="170400" cy="170400"/>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459;p41"/>
            <p:cNvSpPr/>
            <p:nvPr/>
          </p:nvSpPr>
          <p:spPr>
            <a:xfrm>
              <a:off x="3799788" y="1471952"/>
              <a:ext cx="92700" cy="92700"/>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460;p41"/>
            <p:cNvSpPr/>
            <p:nvPr/>
          </p:nvSpPr>
          <p:spPr>
            <a:xfrm rot="-7463346">
              <a:off x="3784559" y="3448204"/>
              <a:ext cx="170500" cy="170500"/>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461;p41"/>
            <p:cNvSpPr/>
            <p:nvPr/>
          </p:nvSpPr>
          <p:spPr>
            <a:xfrm rot="-7458467">
              <a:off x="3973557" y="3372609"/>
              <a:ext cx="92613" cy="92613"/>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5" name="Google Shape;643;p44"/>
          <p:cNvGrpSpPr/>
          <p:nvPr/>
        </p:nvGrpSpPr>
        <p:grpSpPr>
          <a:xfrm>
            <a:off x="340351" y="440974"/>
            <a:ext cx="4961687" cy="4783948"/>
            <a:chOff x="2114395" y="179777"/>
            <a:chExt cx="4961687" cy="4783948"/>
          </a:xfrm>
          <a:solidFill>
            <a:schemeClr val="accent2"/>
          </a:solidFill>
        </p:grpSpPr>
        <p:sp>
          <p:nvSpPr>
            <p:cNvPr id="226" name="Google Shape;644;p44"/>
            <p:cNvSpPr/>
            <p:nvPr/>
          </p:nvSpPr>
          <p:spPr>
            <a:xfrm rot="9513122" flipH="1">
              <a:off x="2637250" y="771027"/>
              <a:ext cx="3915977" cy="3601447"/>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27" name="Google Shape;645;p44"/>
            <p:cNvSpPr/>
            <p:nvPr/>
          </p:nvSpPr>
          <p:spPr>
            <a:xfrm rot="10800000" flipH="1">
              <a:off x="5889425" y="4125475"/>
              <a:ext cx="170400" cy="170400"/>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646;p44"/>
            <p:cNvSpPr/>
            <p:nvPr/>
          </p:nvSpPr>
          <p:spPr>
            <a:xfrm rot="10800000" flipH="1">
              <a:off x="2209797" y="1782338"/>
              <a:ext cx="92700" cy="92700"/>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647;p44"/>
            <p:cNvSpPr/>
            <p:nvPr/>
          </p:nvSpPr>
          <p:spPr>
            <a:xfrm rot="10800000" flipH="1">
              <a:off x="2114400" y="1480263"/>
              <a:ext cx="170400" cy="170400"/>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648;p44"/>
            <p:cNvSpPr/>
            <p:nvPr/>
          </p:nvSpPr>
          <p:spPr>
            <a:xfrm rot="10800000" flipH="1">
              <a:off x="6122922" y="3993350"/>
              <a:ext cx="92700" cy="92700"/>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649;p44"/>
            <p:cNvSpPr/>
            <p:nvPr/>
          </p:nvSpPr>
          <p:spPr>
            <a:xfrm rot="5230373" flipH="1">
              <a:off x="4927609" y="1059583"/>
              <a:ext cx="170307" cy="170307"/>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650;p44"/>
            <p:cNvSpPr/>
            <p:nvPr/>
          </p:nvSpPr>
          <p:spPr>
            <a:xfrm rot="5233250" flipH="1">
              <a:off x="4707872" y="996948"/>
              <a:ext cx="92809" cy="92809"/>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7" name="Google Shape;477;p41"/>
          <p:cNvSpPr txBox="1">
            <a:spLocks noGrp="1"/>
          </p:cNvSpPr>
          <p:nvPr>
            <p:ph type="ctrTitle"/>
          </p:nvPr>
        </p:nvSpPr>
        <p:spPr>
          <a:xfrm>
            <a:off x="436583" y="1852222"/>
            <a:ext cx="6440139" cy="132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000" dirty="0" smtClean="0">
                <a:solidFill>
                  <a:schemeClr val="accent4"/>
                </a:solidFill>
              </a:rPr>
              <a:t>Power  </a:t>
            </a:r>
            <a:r>
              <a:rPr lang="en-US" sz="4000" dirty="0" smtClean="0">
                <a:solidFill>
                  <a:schemeClr val="bg1"/>
                </a:solidFill>
              </a:rPr>
              <a:t>&amp; Influence</a:t>
            </a:r>
            <a:endParaRPr sz="4000" dirty="0">
              <a:solidFill>
                <a:schemeClr val="bg1"/>
              </a:solidFill>
            </a:endParaRPr>
          </a:p>
        </p:txBody>
      </p:sp>
      <p:cxnSp>
        <p:nvCxnSpPr>
          <p:cNvPr id="492" name="Google Shape;492;p41"/>
          <p:cNvCxnSpPr/>
          <p:nvPr/>
        </p:nvCxnSpPr>
        <p:spPr>
          <a:xfrm>
            <a:off x="793030" y="3335790"/>
            <a:ext cx="457200" cy="0"/>
          </a:xfrm>
          <a:prstGeom prst="straightConnector1">
            <a:avLst/>
          </a:prstGeom>
          <a:noFill/>
          <a:ln w="28575" cap="rnd" cmpd="sng">
            <a:solidFill>
              <a:schemeClr val="accent4"/>
            </a:solidFill>
            <a:prstDash val="solid"/>
            <a:round/>
            <a:headEnd type="none" w="med" len="med"/>
            <a:tailEnd type="none" w="med" len="med"/>
          </a:ln>
        </p:spPr>
      </p:cxnSp>
      <p:sp>
        <p:nvSpPr>
          <p:cNvPr id="233" name="Google Shape;718;p31"/>
          <p:cNvSpPr txBox="1"/>
          <p:nvPr/>
        </p:nvSpPr>
        <p:spPr>
          <a:xfrm>
            <a:off x="2560488" y="475740"/>
            <a:ext cx="4023025" cy="567673"/>
          </a:xfrm>
          <a:prstGeom prst="rect">
            <a:avLst/>
          </a:prstGeom>
          <a:noFill/>
          <a:ln>
            <a:noFill/>
          </a:ln>
          <a:effectLst/>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600" b="1" dirty="0" smtClean="0">
                <a:solidFill>
                  <a:schemeClr val="tx2">
                    <a:lumMod val="50000"/>
                  </a:schemeClr>
                </a:solidFill>
                <a:latin typeface="Be Vietnam"/>
                <a:ea typeface="Be Vietnam"/>
                <a:cs typeface="Be Vietnam"/>
                <a:sym typeface="Be Vietnam"/>
              </a:rPr>
              <a:t>Libyan International Medical University</a:t>
            </a:r>
          </a:p>
          <a:p>
            <a:pPr marL="0" lvl="0" indent="0" algn="ctr" rtl="0">
              <a:lnSpc>
                <a:spcPct val="80000"/>
              </a:lnSpc>
              <a:spcBef>
                <a:spcPts val="0"/>
              </a:spcBef>
              <a:spcAft>
                <a:spcPts val="0"/>
              </a:spcAft>
              <a:buNone/>
            </a:pPr>
            <a:r>
              <a:rPr lang="en" sz="1600" b="1" dirty="0" smtClean="0">
                <a:solidFill>
                  <a:schemeClr val="tx2">
                    <a:lumMod val="50000"/>
                  </a:schemeClr>
                </a:solidFill>
                <a:latin typeface="Be Vietnam"/>
                <a:ea typeface="Be Vietnam"/>
                <a:cs typeface="Be Vietnam"/>
                <a:sym typeface="Be Vietnam"/>
              </a:rPr>
              <a:t>Faculty of Business Administration</a:t>
            </a:r>
            <a:r>
              <a:rPr lang="en" sz="1600" b="1" dirty="0" smtClean="0">
                <a:solidFill>
                  <a:schemeClr val="bg2">
                    <a:lumMod val="75000"/>
                  </a:schemeClr>
                </a:solidFill>
                <a:latin typeface="Be Vietnam"/>
                <a:ea typeface="Be Vietnam"/>
                <a:cs typeface="Be Vietnam"/>
                <a:sym typeface="Be Vietnam"/>
              </a:rPr>
              <a:t> </a:t>
            </a:r>
            <a:endParaRPr sz="1600" b="1" dirty="0">
              <a:solidFill>
                <a:schemeClr val="bg2">
                  <a:lumMod val="75000"/>
                </a:schemeClr>
              </a:solidFill>
              <a:latin typeface="Be Vietnam"/>
              <a:ea typeface="Be Vietnam"/>
              <a:cs typeface="Be Vietnam"/>
              <a:sym typeface="Be Vietnam"/>
            </a:endParaRPr>
          </a:p>
        </p:txBody>
      </p:sp>
      <p:pic>
        <p:nvPicPr>
          <p:cNvPr id="234" name="Picture 2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0883" y="391285"/>
            <a:ext cx="731520" cy="731520"/>
          </a:xfrm>
          <a:prstGeom prst="rect">
            <a:avLst/>
          </a:prstGeom>
        </p:spPr>
      </p:pic>
      <p:pic>
        <p:nvPicPr>
          <p:cNvPr id="235" name="Picture 2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0324" y="391285"/>
            <a:ext cx="721918" cy="731520"/>
          </a:xfrm>
          <a:prstGeom prst="rect">
            <a:avLst/>
          </a:prstGeom>
        </p:spPr>
      </p:pic>
      <p:sp>
        <p:nvSpPr>
          <p:cNvPr id="414" name="TextBox 413"/>
          <p:cNvSpPr txBox="1"/>
          <p:nvPr/>
        </p:nvSpPr>
        <p:spPr>
          <a:xfrm>
            <a:off x="759018" y="3715199"/>
            <a:ext cx="3659615" cy="830997"/>
          </a:xfrm>
          <a:prstGeom prst="rect">
            <a:avLst/>
          </a:prstGeom>
          <a:noFill/>
        </p:spPr>
        <p:txBody>
          <a:bodyPr wrap="square" rtlCol="0">
            <a:spAutoFit/>
          </a:bodyPr>
          <a:lstStyle/>
          <a:p>
            <a:pPr lvl="0"/>
            <a:r>
              <a:rPr lang="en-US" sz="1600" dirty="0">
                <a:solidFill>
                  <a:schemeClr val="bg1"/>
                </a:solidFill>
                <a:latin typeface="Helvetica Neue" panose="020B0604020202020204" charset="0"/>
              </a:rPr>
              <a:t>By: Marwan Fouad Abed Eloshipi</a:t>
            </a:r>
          </a:p>
          <a:p>
            <a:pPr lvl="0"/>
            <a:r>
              <a:rPr lang="en-US" sz="1600" dirty="0">
                <a:solidFill>
                  <a:schemeClr val="bg1"/>
                </a:solidFill>
                <a:latin typeface="Helvetica Neue" panose="020B0604020202020204" charset="0"/>
              </a:rPr>
              <a:t>ID: 3782</a:t>
            </a:r>
          </a:p>
          <a:p>
            <a:pPr lvl="0"/>
            <a:r>
              <a:rPr lang="en-US" sz="1600" dirty="0">
                <a:solidFill>
                  <a:schemeClr val="bg1"/>
                </a:solidFill>
                <a:latin typeface="Helvetica Neue" panose="020B0604020202020204" charset="0"/>
              </a:rPr>
              <a:t>Email: </a:t>
            </a:r>
            <a:r>
              <a:rPr lang="en-US" sz="1600" dirty="0" smtClean="0">
                <a:solidFill>
                  <a:schemeClr val="bg1"/>
                </a:solidFill>
                <a:latin typeface="Helvetica Neue" panose="020B0604020202020204" charset="0"/>
                <a:hlinkClick r:id="rId5"/>
              </a:rPr>
              <a:t>marw</a:t>
            </a:r>
            <a:r>
              <a:rPr lang="en-US" sz="1600" dirty="0" smtClean="0">
                <a:latin typeface="Helvetica Neue" panose="020B0604020202020204" charset="0"/>
                <a:hlinkClick r:id="rId5"/>
              </a:rPr>
              <a:t>an_3782@limu.edu.ly</a:t>
            </a:r>
            <a:r>
              <a:rPr lang="en-US" sz="1600" dirty="0" smtClean="0">
                <a:latin typeface="Helvetica Neue" panose="020B0604020202020204" charset="0"/>
              </a:rPr>
              <a:t> </a:t>
            </a:r>
            <a:endParaRPr lang="en-US" sz="1600" dirty="0">
              <a:latin typeface="Helvetica Neue" panose="020B0604020202020204" charset="0"/>
            </a:endParaRPr>
          </a:p>
        </p:txBody>
      </p:sp>
      <p:grpSp>
        <p:nvGrpSpPr>
          <p:cNvPr id="415" name="Google Shape;1733;p30"/>
          <p:cNvGrpSpPr/>
          <p:nvPr/>
        </p:nvGrpSpPr>
        <p:grpSpPr>
          <a:xfrm>
            <a:off x="5377128" y="2084833"/>
            <a:ext cx="3474720" cy="1920240"/>
            <a:chOff x="2911350" y="2011500"/>
            <a:chExt cx="3121848" cy="2039870"/>
          </a:xfrm>
        </p:grpSpPr>
        <p:sp>
          <p:nvSpPr>
            <p:cNvPr id="416" name="Google Shape;1734;p30"/>
            <p:cNvSpPr/>
            <p:nvPr/>
          </p:nvSpPr>
          <p:spPr>
            <a:xfrm>
              <a:off x="3229378" y="2011500"/>
              <a:ext cx="2661286" cy="1536544"/>
            </a:xfrm>
            <a:custGeom>
              <a:avLst/>
              <a:gdLst/>
              <a:ahLst/>
              <a:cxnLst/>
              <a:rect l="l" t="t" r="r" b="b"/>
              <a:pathLst>
                <a:path w="57691" h="33309" extrusionOk="0">
                  <a:moveTo>
                    <a:pt x="38872" y="1"/>
                  </a:moveTo>
                  <a:cubicBezTo>
                    <a:pt x="38642" y="1"/>
                    <a:pt x="38411" y="9"/>
                    <a:pt x="38179" y="24"/>
                  </a:cubicBezTo>
                  <a:lnTo>
                    <a:pt x="30342" y="1390"/>
                  </a:lnTo>
                  <a:cubicBezTo>
                    <a:pt x="29150" y="1608"/>
                    <a:pt x="27944" y="1716"/>
                    <a:pt x="26741" y="1716"/>
                  </a:cubicBezTo>
                  <a:cubicBezTo>
                    <a:pt x="25252" y="1716"/>
                    <a:pt x="23766" y="1551"/>
                    <a:pt x="22309" y="1228"/>
                  </a:cubicBezTo>
                  <a:lnTo>
                    <a:pt x="17334" y="154"/>
                  </a:lnTo>
                  <a:cubicBezTo>
                    <a:pt x="16990" y="120"/>
                    <a:pt x="16647" y="102"/>
                    <a:pt x="16307" y="102"/>
                  </a:cubicBezTo>
                  <a:cubicBezTo>
                    <a:pt x="12208" y="102"/>
                    <a:pt x="8459" y="2587"/>
                    <a:pt x="6928" y="6431"/>
                  </a:cubicBezTo>
                  <a:lnTo>
                    <a:pt x="1" y="23438"/>
                  </a:lnTo>
                  <a:lnTo>
                    <a:pt x="18505" y="31503"/>
                  </a:lnTo>
                  <a:cubicBezTo>
                    <a:pt x="21252" y="32707"/>
                    <a:pt x="24179" y="33308"/>
                    <a:pt x="27102" y="33308"/>
                  </a:cubicBezTo>
                  <a:cubicBezTo>
                    <a:pt x="30025" y="33308"/>
                    <a:pt x="32943" y="32707"/>
                    <a:pt x="35675" y="31503"/>
                  </a:cubicBezTo>
                  <a:lnTo>
                    <a:pt x="57691" y="21878"/>
                  </a:lnTo>
                  <a:lnTo>
                    <a:pt x="47642" y="4967"/>
                  </a:lnTo>
                  <a:cubicBezTo>
                    <a:pt x="45809" y="1881"/>
                    <a:pt x="42454" y="1"/>
                    <a:pt x="3887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7" name="Google Shape;1735;p30"/>
            <p:cNvSpPr/>
            <p:nvPr/>
          </p:nvSpPr>
          <p:spPr>
            <a:xfrm>
              <a:off x="4522526" y="2686169"/>
              <a:ext cx="295601" cy="667593"/>
            </a:xfrm>
            <a:custGeom>
              <a:avLst/>
              <a:gdLst/>
              <a:ahLst/>
              <a:cxnLst/>
              <a:rect l="l" t="t" r="r" b="b"/>
              <a:pathLst>
                <a:path w="6408" h="14472" extrusionOk="0">
                  <a:moveTo>
                    <a:pt x="1789" y="1"/>
                  </a:moveTo>
                  <a:cubicBezTo>
                    <a:pt x="1789" y="1"/>
                    <a:pt x="1464" y="1757"/>
                    <a:pt x="749" y="6017"/>
                  </a:cubicBezTo>
                  <a:cubicBezTo>
                    <a:pt x="1" y="10244"/>
                    <a:pt x="4424" y="14472"/>
                    <a:pt x="4424" y="14472"/>
                  </a:cubicBezTo>
                  <a:cubicBezTo>
                    <a:pt x="4424" y="14472"/>
                    <a:pt x="6212" y="11935"/>
                    <a:pt x="6277" y="9139"/>
                  </a:cubicBezTo>
                  <a:cubicBezTo>
                    <a:pt x="6407" y="4488"/>
                    <a:pt x="1789" y="1"/>
                    <a:pt x="17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8" name="Google Shape;1736;p30"/>
            <p:cNvSpPr/>
            <p:nvPr/>
          </p:nvSpPr>
          <p:spPr>
            <a:xfrm>
              <a:off x="4411673" y="3238267"/>
              <a:ext cx="292418" cy="255791"/>
            </a:xfrm>
            <a:custGeom>
              <a:avLst/>
              <a:gdLst/>
              <a:ahLst/>
              <a:cxnLst/>
              <a:rect l="l" t="t" r="r" b="b"/>
              <a:pathLst>
                <a:path w="6339" h="5545" extrusionOk="0">
                  <a:moveTo>
                    <a:pt x="1465" y="1"/>
                  </a:moveTo>
                  <a:cubicBezTo>
                    <a:pt x="1110" y="1"/>
                    <a:pt x="729" y="41"/>
                    <a:pt x="323" y="130"/>
                  </a:cubicBezTo>
                  <a:cubicBezTo>
                    <a:pt x="323" y="130"/>
                    <a:pt x="1" y="5544"/>
                    <a:pt x="4735" y="5544"/>
                  </a:cubicBezTo>
                  <a:cubicBezTo>
                    <a:pt x="5216" y="5544"/>
                    <a:pt x="5748" y="5488"/>
                    <a:pt x="6339" y="5366"/>
                  </a:cubicBezTo>
                  <a:cubicBezTo>
                    <a:pt x="6339" y="5366"/>
                    <a:pt x="5541" y="1"/>
                    <a:pt x="14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9" name="Google Shape;1737;p30"/>
            <p:cNvSpPr/>
            <p:nvPr/>
          </p:nvSpPr>
          <p:spPr>
            <a:xfrm>
              <a:off x="4747554" y="3175251"/>
              <a:ext cx="238584" cy="325539"/>
            </a:xfrm>
            <a:custGeom>
              <a:avLst/>
              <a:gdLst/>
              <a:ahLst/>
              <a:cxnLst/>
              <a:rect l="l" t="t" r="r" b="b"/>
              <a:pathLst>
                <a:path w="5172" h="7057" extrusionOk="0">
                  <a:moveTo>
                    <a:pt x="2928" y="0"/>
                  </a:moveTo>
                  <a:cubicBezTo>
                    <a:pt x="1" y="2699"/>
                    <a:pt x="1074" y="6797"/>
                    <a:pt x="1074" y="7057"/>
                  </a:cubicBezTo>
                  <a:cubicBezTo>
                    <a:pt x="1074" y="7057"/>
                    <a:pt x="3350" y="6244"/>
                    <a:pt x="3936" y="4618"/>
                  </a:cubicBezTo>
                  <a:cubicBezTo>
                    <a:pt x="5171" y="1236"/>
                    <a:pt x="2928" y="0"/>
                    <a:pt x="2928" y="0"/>
                  </a:cubicBezTo>
                  <a:close/>
                </a:path>
              </a:pathLst>
            </a:custGeom>
            <a:solidFill>
              <a:srgbClr val="008C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0" name="Google Shape;1738;p30"/>
            <p:cNvSpPr/>
            <p:nvPr/>
          </p:nvSpPr>
          <p:spPr>
            <a:xfrm>
              <a:off x="4663549" y="2936707"/>
              <a:ext cx="88570" cy="708096"/>
            </a:xfrm>
            <a:custGeom>
              <a:avLst/>
              <a:gdLst/>
              <a:ahLst/>
              <a:cxnLst/>
              <a:rect l="l" t="t" r="r" b="b"/>
              <a:pathLst>
                <a:path w="1920" h="15350" fill="none" extrusionOk="0">
                  <a:moveTo>
                    <a:pt x="1" y="0"/>
                  </a:moveTo>
                  <a:cubicBezTo>
                    <a:pt x="1" y="0"/>
                    <a:pt x="1919" y="10049"/>
                    <a:pt x="1919" y="15350"/>
                  </a:cubicBez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 name="Google Shape;1739;p30"/>
            <p:cNvSpPr/>
            <p:nvPr/>
          </p:nvSpPr>
          <p:spPr>
            <a:xfrm>
              <a:off x="4539041" y="3349258"/>
              <a:ext cx="207078" cy="177047"/>
            </a:xfrm>
            <a:custGeom>
              <a:avLst/>
              <a:gdLst/>
              <a:ahLst/>
              <a:cxnLst/>
              <a:rect l="l" t="t" r="r" b="b"/>
              <a:pathLst>
                <a:path w="4489" h="3838" fill="none" extrusionOk="0">
                  <a:moveTo>
                    <a:pt x="1" y="0"/>
                  </a:moveTo>
                  <a:cubicBezTo>
                    <a:pt x="1" y="0"/>
                    <a:pt x="3773" y="2732"/>
                    <a:pt x="4488" y="3838"/>
                  </a:cubicBez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 name="Google Shape;1740;p30"/>
            <p:cNvSpPr/>
            <p:nvPr/>
          </p:nvSpPr>
          <p:spPr>
            <a:xfrm>
              <a:off x="4749076" y="3298237"/>
              <a:ext cx="129026" cy="280563"/>
            </a:xfrm>
            <a:custGeom>
              <a:avLst/>
              <a:gdLst/>
              <a:ahLst/>
              <a:cxnLst/>
              <a:rect l="l" t="t" r="r" b="b"/>
              <a:pathLst>
                <a:path w="2797" h="6082" fill="none" extrusionOk="0">
                  <a:moveTo>
                    <a:pt x="2797" y="1"/>
                  </a:moveTo>
                  <a:cubicBezTo>
                    <a:pt x="2797" y="1"/>
                    <a:pt x="1464" y="4098"/>
                    <a:pt x="0" y="6082"/>
                  </a:cubicBezTo>
                </a:path>
              </a:pathLst>
            </a:custGeom>
            <a:noFill/>
            <a:ln w="4875" cap="rnd" cmpd="sng">
              <a:solidFill>
                <a:srgbClr val="0F2B48"/>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 name="Google Shape;1741;p30"/>
            <p:cNvSpPr/>
            <p:nvPr/>
          </p:nvSpPr>
          <p:spPr>
            <a:xfrm>
              <a:off x="4645558" y="3584758"/>
              <a:ext cx="264048" cy="276088"/>
            </a:xfrm>
            <a:custGeom>
              <a:avLst/>
              <a:gdLst/>
              <a:ahLst/>
              <a:cxnLst/>
              <a:rect l="l" t="t" r="r" b="b"/>
              <a:pathLst>
                <a:path w="5724" h="5985" extrusionOk="0">
                  <a:moveTo>
                    <a:pt x="0" y="1"/>
                  </a:moveTo>
                  <a:lnTo>
                    <a:pt x="1204" y="5984"/>
                  </a:lnTo>
                  <a:lnTo>
                    <a:pt x="5724" y="5984"/>
                  </a:lnTo>
                  <a:lnTo>
                    <a:pt x="461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 name="Google Shape;1742;p30"/>
            <p:cNvSpPr/>
            <p:nvPr/>
          </p:nvSpPr>
          <p:spPr>
            <a:xfrm>
              <a:off x="4650033" y="3622263"/>
              <a:ext cx="205601" cy="46"/>
            </a:xfrm>
            <a:custGeom>
              <a:avLst/>
              <a:gdLst/>
              <a:ahLst/>
              <a:cxnLst/>
              <a:rect l="l" t="t" r="r" b="b"/>
              <a:pathLst>
                <a:path w="4457" h="1" fill="none" extrusionOk="0">
                  <a:moveTo>
                    <a:pt x="1" y="1"/>
                  </a:moveTo>
                  <a:lnTo>
                    <a:pt x="4456" y="1"/>
                  </a:ln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 name="Google Shape;1743;p30"/>
            <p:cNvSpPr/>
            <p:nvPr/>
          </p:nvSpPr>
          <p:spPr>
            <a:xfrm>
              <a:off x="2911350" y="3857809"/>
              <a:ext cx="3121848" cy="193561"/>
            </a:xfrm>
            <a:custGeom>
              <a:avLst/>
              <a:gdLst/>
              <a:ahLst/>
              <a:cxnLst/>
              <a:rect l="l" t="t" r="r" b="b"/>
              <a:pathLst>
                <a:path w="67675" h="4196" extrusionOk="0">
                  <a:moveTo>
                    <a:pt x="33821" y="0"/>
                  </a:moveTo>
                  <a:cubicBezTo>
                    <a:pt x="15155" y="0"/>
                    <a:pt x="1" y="944"/>
                    <a:pt x="1" y="2114"/>
                  </a:cubicBezTo>
                  <a:cubicBezTo>
                    <a:pt x="1" y="3252"/>
                    <a:pt x="15155" y="4195"/>
                    <a:pt x="33821" y="4195"/>
                  </a:cubicBezTo>
                  <a:cubicBezTo>
                    <a:pt x="52520" y="4195"/>
                    <a:pt x="67674" y="3252"/>
                    <a:pt x="67674" y="2114"/>
                  </a:cubicBezTo>
                  <a:cubicBezTo>
                    <a:pt x="67674" y="944"/>
                    <a:pt x="52520" y="0"/>
                    <a:pt x="338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 name="Google Shape;1744;p30"/>
            <p:cNvSpPr/>
            <p:nvPr/>
          </p:nvSpPr>
          <p:spPr>
            <a:xfrm>
              <a:off x="4037965" y="2501598"/>
              <a:ext cx="130594" cy="132670"/>
            </a:xfrm>
            <a:custGeom>
              <a:avLst/>
              <a:gdLst/>
              <a:ahLst/>
              <a:cxnLst/>
              <a:rect l="l" t="t" r="r" b="b"/>
              <a:pathLst>
                <a:path w="2831" h="2876" extrusionOk="0">
                  <a:moveTo>
                    <a:pt x="1708" y="1"/>
                  </a:moveTo>
                  <a:cubicBezTo>
                    <a:pt x="1703" y="1"/>
                    <a:pt x="1698" y="1"/>
                    <a:pt x="1692" y="2"/>
                  </a:cubicBezTo>
                  <a:cubicBezTo>
                    <a:pt x="1464" y="34"/>
                    <a:pt x="554" y="1238"/>
                    <a:pt x="554" y="1238"/>
                  </a:cubicBezTo>
                  <a:cubicBezTo>
                    <a:pt x="554" y="1238"/>
                    <a:pt x="521" y="685"/>
                    <a:pt x="359" y="685"/>
                  </a:cubicBezTo>
                  <a:cubicBezTo>
                    <a:pt x="196" y="685"/>
                    <a:pt x="34" y="2278"/>
                    <a:pt x="1" y="2376"/>
                  </a:cubicBezTo>
                  <a:cubicBezTo>
                    <a:pt x="1" y="2376"/>
                    <a:pt x="584" y="2875"/>
                    <a:pt x="983" y="2875"/>
                  </a:cubicBezTo>
                  <a:cubicBezTo>
                    <a:pt x="1083" y="2875"/>
                    <a:pt x="1172" y="2844"/>
                    <a:pt x="1237" y="2766"/>
                  </a:cubicBezTo>
                  <a:cubicBezTo>
                    <a:pt x="1562" y="2343"/>
                    <a:pt x="2700" y="1465"/>
                    <a:pt x="2765" y="1303"/>
                  </a:cubicBezTo>
                  <a:cubicBezTo>
                    <a:pt x="2782" y="1260"/>
                    <a:pt x="2748" y="1244"/>
                    <a:pt x="2687" y="1244"/>
                  </a:cubicBezTo>
                  <a:cubicBezTo>
                    <a:pt x="2518" y="1244"/>
                    <a:pt x="2147" y="1368"/>
                    <a:pt x="2147" y="1368"/>
                  </a:cubicBezTo>
                  <a:cubicBezTo>
                    <a:pt x="2147" y="1368"/>
                    <a:pt x="2830" y="750"/>
                    <a:pt x="2765" y="555"/>
                  </a:cubicBezTo>
                  <a:cubicBezTo>
                    <a:pt x="2754" y="520"/>
                    <a:pt x="2722" y="506"/>
                    <a:pt x="2677" y="506"/>
                  </a:cubicBezTo>
                  <a:cubicBezTo>
                    <a:pt x="2470" y="506"/>
                    <a:pt x="1985" y="815"/>
                    <a:pt x="1985" y="815"/>
                  </a:cubicBezTo>
                  <a:cubicBezTo>
                    <a:pt x="1985" y="815"/>
                    <a:pt x="2505" y="359"/>
                    <a:pt x="2505" y="132"/>
                  </a:cubicBezTo>
                  <a:cubicBezTo>
                    <a:pt x="2505" y="99"/>
                    <a:pt x="2486" y="85"/>
                    <a:pt x="2455" y="85"/>
                  </a:cubicBezTo>
                  <a:cubicBezTo>
                    <a:pt x="2263" y="85"/>
                    <a:pt x="1594" y="587"/>
                    <a:pt x="1594" y="587"/>
                  </a:cubicBezTo>
                  <a:cubicBezTo>
                    <a:pt x="1594" y="587"/>
                    <a:pt x="1903" y="1"/>
                    <a:pt x="1708" y="1"/>
                  </a:cubicBez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1745;p30"/>
            <p:cNvSpPr/>
            <p:nvPr/>
          </p:nvSpPr>
          <p:spPr>
            <a:xfrm>
              <a:off x="5466139" y="3539780"/>
              <a:ext cx="58539" cy="447092"/>
            </a:xfrm>
            <a:custGeom>
              <a:avLst/>
              <a:gdLst/>
              <a:ahLst/>
              <a:cxnLst/>
              <a:rect l="l" t="t" r="r" b="b"/>
              <a:pathLst>
                <a:path w="1269" h="9692" extrusionOk="0">
                  <a:moveTo>
                    <a:pt x="1269" y="0"/>
                  </a:moveTo>
                  <a:lnTo>
                    <a:pt x="1" y="9691"/>
                  </a:lnTo>
                </a:path>
              </a:pathLst>
            </a:custGeom>
            <a:solidFill>
              <a:srgbClr val="0F2947"/>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1746;p30"/>
            <p:cNvSpPr/>
            <p:nvPr/>
          </p:nvSpPr>
          <p:spPr>
            <a:xfrm>
              <a:off x="5466139" y="3539780"/>
              <a:ext cx="58539" cy="447092"/>
            </a:xfrm>
            <a:custGeom>
              <a:avLst/>
              <a:gdLst/>
              <a:ahLst/>
              <a:cxnLst/>
              <a:rect l="l" t="t" r="r" b="b"/>
              <a:pathLst>
                <a:path w="1269" h="9692" fill="none" extrusionOk="0">
                  <a:moveTo>
                    <a:pt x="1269" y="0"/>
                  </a:moveTo>
                  <a:lnTo>
                    <a:pt x="1" y="9691"/>
                  </a:lnTo>
                </a:path>
              </a:pathLst>
            </a:custGeom>
            <a:noFill/>
            <a:ln w="1057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1747;p30"/>
            <p:cNvSpPr/>
            <p:nvPr/>
          </p:nvSpPr>
          <p:spPr>
            <a:xfrm>
              <a:off x="5691166" y="3544255"/>
              <a:ext cx="147062" cy="424581"/>
            </a:xfrm>
            <a:custGeom>
              <a:avLst/>
              <a:gdLst/>
              <a:ahLst/>
              <a:cxnLst/>
              <a:rect l="l" t="t" r="r" b="b"/>
              <a:pathLst>
                <a:path w="3188" h="9204" extrusionOk="0">
                  <a:moveTo>
                    <a:pt x="1" y="1"/>
                  </a:moveTo>
                  <a:lnTo>
                    <a:pt x="3188" y="9204"/>
                  </a:lnTo>
                </a:path>
              </a:pathLst>
            </a:custGeom>
            <a:solidFill>
              <a:srgbClr val="0F2947"/>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 name="Google Shape;1748;p30"/>
            <p:cNvSpPr/>
            <p:nvPr/>
          </p:nvSpPr>
          <p:spPr>
            <a:xfrm>
              <a:off x="5691166" y="3544255"/>
              <a:ext cx="147062" cy="424581"/>
            </a:xfrm>
            <a:custGeom>
              <a:avLst/>
              <a:gdLst/>
              <a:ahLst/>
              <a:cxnLst/>
              <a:rect l="l" t="t" r="r" b="b"/>
              <a:pathLst>
                <a:path w="3188" h="9204" fill="none" extrusionOk="0">
                  <a:moveTo>
                    <a:pt x="1" y="1"/>
                  </a:moveTo>
                  <a:lnTo>
                    <a:pt x="3188" y="9204"/>
                  </a:lnTo>
                </a:path>
              </a:pathLst>
            </a:custGeom>
            <a:noFill/>
            <a:ln w="1057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 name="Google Shape;1749;p30"/>
            <p:cNvSpPr/>
            <p:nvPr/>
          </p:nvSpPr>
          <p:spPr>
            <a:xfrm>
              <a:off x="4253997" y="2116126"/>
              <a:ext cx="51066" cy="49544"/>
            </a:xfrm>
            <a:custGeom>
              <a:avLst/>
              <a:gdLst/>
              <a:ahLst/>
              <a:cxnLst/>
              <a:rect l="l" t="t" r="r" b="b"/>
              <a:pathLst>
                <a:path w="1107" h="1074" extrusionOk="0">
                  <a:moveTo>
                    <a:pt x="554" y="0"/>
                  </a:moveTo>
                  <a:cubicBezTo>
                    <a:pt x="261" y="0"/>
                    <a:pt x="1" y="228"/>
                    <a:pt x="1" y="553"/>
                  </a:cubicBezTo>
                  <a:cubicBezTo>
                    <a:pt x="1" y="846"/>
                    <a:pt x="261" y="1073"/>
                    <a:pt x="554" y="1073"/>
                  </a:cubicBezTo>
                  <a:cubicBezTo>
                    <a:pt x="846" y="1073"/>
                    <a:pt x="1106" y="846"/>
                    <a:pt x="1106" y="553"/>
                  </a:cubicBezTo>
                  <a:cubicBezTo>
                    <a:pt x="1106" y="228"/>
                    <a:pt x="846" y="0"/>
                    <a:pt x="5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 name="Google Shape;1750;p30"/>
            <p:cNvSpPr/>
            <p:nvPr/>
          </p:nvSpPr>
          <p:spPr>
            <a:xfrm>
              <a:off x="4551035" y="2464139"/>
              <a:ext cx="72055" cy="61584"/>
            </a:xfrm>
            <a:custGeom>
              <a:avLst/>
              <a:gdLst/>
              <a:ahLst/>
              <a:cxnLst/>
              <a:rect l="l" t="t" r="r" b="b"/>
              <a:pathLst>
                <a:path w="1562" h="1335" extrusionOk="0">
                  <a:moveTo>
                    <a:pt x="1236" y="1"/>
                  </a:moveTo>
                  <a:lnTo>
                    <a:pt x="1" y="1106"/>
                  </a:lnTo>
                  <a:lnTo>
                    <a:pt x="1562" y="1334"/>
                  </a:lnTo>
                  <a:lnTo>
                    <a:pt x="12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 name="Google Shape;1751;p30"/>
            <p:cNvSpPr/>
            <p:nvPr/>
          </p:nvSpPr>
          <p:spPr>
            <a:xfrm>
              <a:off x="4957589" y="2198608"/>
              <a:ext cx="48067" cy="48067"/>
            </a:xfrm>
            <a:custGeom>
              <a:avLst/>
              <a:gdLst/>
              <a:ahLst/>
              <a:cxnLst/>
              <a:rect l="l" t="t" r="r" b="b"/>
              <a:pathLst>
                <a:path w="1042" h="1042" extrusionOk="0">
                  <a:moveTo>
                    <a:pt x="521" y="1"/>
                  </a:moveTo>
                  <a:cubicBezTo>
                    <a:pt x="228" y="1"/>
                    <a:pt x="1" y="228"/>
                    <a:pt x="1" y="521"/>
                  </a:cubicBezTo>
                  <a:cubicBezTo>
                    <a:pt x="1" y="814"/>
                    <a:pt x="228" y="1041"/>
                    <a:pt x="521" y="1041"/>
                  </a:cubicBezTo>
                  <a:cubicBezTo>
                    <a:pt x="814" y="1041"/>
                    <a:pt x="1041" y="814"/>
                    <a:pt x="1041" y="521"/>
                  </a:cubicBezTo>
                  <a:cubicBezTo>
                    <a:pt x="1041" y="228"/>
                    <a:pt x="814" y="1"/>
                    <a:pt x="5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 name="Google Shape;1752;p30"/>
            <p:cNvSpPr/>
            <p:nvPr/>
          </p:nvSpPr>
          <p:spPr>
            <a:xfrm>
              <a:off x="5040118" y="2479132"/>
              <a:ext cx="949632" cy="697624"/>
            </a:xfrm>
            <a:custGeom>
              <a:avLst/>
              <a:gdLst/>
              <a:ahLst/>
              <a:cxnLst/>
              <a:rect l="l" t="t" r="r" b="b"/>
              <a:pathLst>
                <a:path w="20586" h="15123" extrusionOk="0">
                  <a:moveTo>
                    <a:pt x="9658" y="1"/>
                  </a:moveTo>
                  <a:cubicBezTo>
                    <a:pt x="4325" y="1"/>
                    <a:pt x="0" y="4326"/>
                    <a:pt x="0" y="9659"/>
                  </a:cubicBezTo>
                  <a:lnTo>
                    <a:pt x="0" y="15123"/>
                  </a:lnTo>
                  <a:lnTo>
                    <a:pt x="16000" y="15123"/>
                  </a:lnTo>
                  <a:cubicBezTo>
                    <a:pt x="18536" y="15123"/>
                    <a:pt x="20585" y="13041"/>
                    <a:pt x="20585" y="10505"/>
                  </a:cubicBezTo>
                  <a:lnTo>
                    <a:pt x="20585" y="9659"/>
                  </a:lnTo>
                  <a:cubicBezTo>
                    <a:pt x="20585" y="4326"/>
                    <a:pt x="16292" y="1"/>
                    <a:pt x="109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 name="Google Shape;1753;p30"/>
            <p:cNvSpPr/>
            <p:nvPr/>
          </p:nvSpPr>
          <p:spPr>
            <a:xfrm>
              <a:off x="5319995" y="2143666"/>
              <a:ext cx="419229" cy="497743"/>
            </a:xfrm>
            <a:custGeom>
              <a:avLst/>
              <a:gdLst/>
              <a:ahLst/>
              <a:cxnLst/>
              <a:rect l="l" t="t" r="r" b="b"/>
              <a:pathLst>
                <a:path w="9088" h="10790" extrusionOk="0">
                  <a:moveTo>
                    <a:pt x="4437" y="1"/>
                  </a:moveTo>
                  <a:cubicBezTo>
                    <a:pt x="4017" y="1"/>
                    <a:pt x="3722" y="86"/>
                    <a:pt x="3722" y="86"/>
                  </a:cubicBezTo>
                  <a:cubicBezTo>
                    <a:pt x="3722" y="86"/>
                    <a:pt x="697" y="4606"/>
                    <a:pt x="242" y="8053"/>
                  </a:cubicBezTo>
                  <a:cubicBezTo>
                    <a:pt x="1" y="9895"/>
                    <a:pt x="2165" y="10789"/>
                    <a:pt x="4381" y="10789"/>
                  </a:cubicBezTo>
                  <a:cubicBezTo>
                    <a:pt x="6352" y="10789"/>
                    <a:pt x="8364" y="10082"/>
                    <a:pt x="8762" y="8704"/>
                  </a:cubicBezTo>
                  <a:cubicBezTo>
                    <a:pt x="9087" y="7566"/>
                    <a:pt x="8664" y="6720"/>
                    <a:pt x="8274" y="6232"/>
                  </a:cubicBezTo>
                  <a:cubicBezTo>
                    <a:pt x="8047" y="5940"/>
                    <a:pt x="8014" y="5582"/>
                    <a:pt x="8177" y="5257"/>
                  </a:cubicBezTo>
                  <a:cubicBezTo>
                    <a:pt x="8307" y="4997"/>
                    <a:pt x="8404" y="4574"/>
                    <a:pt x="8339" y="3891"/>
                  </a:cubicBezTo>
                  <a:cubicBezTo>
                    <a:pt x="8242" y="2850"/>
                    <a:pt x="7721" y="2428"/>
                    <a:pt x="7364" y="2265"/>
                  </a:cubicBezTo>
                  <a:cubicBezTo>
                    <a:pt x="7169" y="2135"/>
                    <a:pt x="7006" y="1972"/>
                    <a:pt x="6941" y="1745"/>
                  </a:cubicBezTo>
                  <a:cubicBezTo>
                    <a:pt x="6843" y="1419"/>
                    <a:pt x="6583" y="899"/>
                    <a:pt x="5965" y="476"/>
                  </a:cubicBezTo>
                  <a:cubicBezTo>
                    <a:pt x="5450" y="94"/>
                    <a:pt x="4875" y="1"/>
                    <a:pt x="443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6" name="Google Shape;1754;p30"/>
            <p:cNvSpPr/>
            <p:nvPr/>
          </p:nvSpPr>
          <p:spPr>
            <a:xfrm>
              <a:off x="4851072" y="2511747"/>
              <a:ext cx="157580" cy="126488"/>
            </a:xfrm>
            <a:custGeom>
              <a:avLst/>
              <a:gdLst/>
              <a:ahLst/>
              <a:cxnLst/>
              <a:rect l="l" t="t" r="r" b="b"/>
              <a:pathLst>
                <a:path w="3416" h="2742" extrusionOk="0">
                  <a:moveTo>
                    <a:pt x="249" y="0"/>
                  </a:moveTo>
                  <a:cubicBezTo>
                    <a:pt x="187" y="0"/>
                    <a:pt x="145" y="13"/>
                    <a:pt x="131" y="42"/>
                  </a:cubicBezTo>
                  <a:cubicBezTo>
                    <a:pt x="1" y="302"/>
                    <a:pt x="879" y="1505"/>
                    <a:pt x="1529" y="2058"/>
                  </a:cubicBezTo>
                  <a:cubicBezTo>
                    <a:pt x="2212" y="2611"/>
                    <a:pt x="2440" y="2741"/>
                    <a:pt x="2440" y="2741"/>
                  </a:cubicBezTo>
                  <a:lnTo>
                    <a:pt x="3415" y="1928"/>
                  </a:lnTo>
                  <a:cubicBezTo>
                    <a:pt x="3415" y="1928"/>
                    <a:pt x="2960" y="205"/>
                    <a:pt x="2732" y="205"/>
                  </a:cubicBezTo>
                  <a:cubicBezTo>
                    <a:pt x="2505" y="237"/>
                    <a:pt x="2570" y="822"/>
                    <a:pt x="2570" y="822"/>
                  </a:cubicBezTo>
                  <a:cubicBezTo>
                    <a:pt x="2570" y="822"/>
                    <a:pt x="745" y="0"/>
                    <a:pt x="249" y="0"/>
                  </a:cubicBez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7" name="Google Shape;1755;p30"/>
            <p:cNvSpPr/>
            <p:nvPr/>
          </p:nvSpPr>
          <p:spPr>
            <a:xfrm>
              <a:off x="5041594" y="2942704"/>
              <a:ext cx="946634" cy="667593"/>
            </a:xfrm>
            <a:custGeom>
              <a:avLst/>
              <a:gdLst/>
              <a:ahLst/>
              <a:cxnLst/>
              <a:rect l="l" t="t" r="r" b="b"/>
              <a:pathLst>
                <a:path w="20521" h="14472" extrusionOk="0">
                  <a:moveTo>
                    <a:pt x="20521" y="1"/>
                  </a:moveTo>
                  <a:lnTo>
                    <a:pt x="1" y="683"/>
                  </a:lnTo>
                  <a:lnTo>
                    <a:pt x="456" y="14472"/>
                  </a:lnTo>
                  <a:lnTo>
                    <a:pt x="9659" y="14472"/>
                  </a:lnTo>
                  <a:cubicBezTo>
                    <a:pt x="15675" y="14472"/>
                    <a:pt x="20521" y="9626"/>
                    <a:pt x="20521" y="3643"/>
                  </a:cubicBezTo>
                  <a:lnTo>
                    <a:pt x="2052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8" name="Google Shape;1756;p30"/>
            <p:cNvSpPr/>
            <p:nvPr/>
          </p:nvSpPr>
          <p:spPr>
            <a:xfrm>
              <a:off x="5346152" y="2200130"/>
              <a:ext cx="232541" cy="280563"/>
            </a:xfrm>
            <a:custGeom>
              <a:avLst/>
              <a:gdLst/>
              <a:ahLst/>
              <a:cxnLst/>
              <a:rect l="l" t="t" r="r" b="b"/>
              <a:pathLst>
                <a:path w="5041" h="6082" extrusionOk="0">
                  <a:moveTo>
                    <a:pt x="0" y="0"/>
                  </a:moveTo>
                  <a:lnTo>
                    <a:pt x="0" y="3577"/>
                  </a:lnTo>
                  <a:lnTo>
                    <a:pt x="0" y="3610"/>
                  </a:lnTo>
                  <a:cubicBezTo>
                    <a:pt x="0" y="4976"/>
                    <a:pt x="1138" y="6082"/>
                    <a:pt x="2504" y="6082"/>
                  </a:cubicBezTo>
                  <a:cubicBezTo>
                    <a:pt x="3902" y="6082"/>
                    <a:pt x="5041" y="4976"/>
                    <a:pt x="5041" y="3577"/>
                  </a:cubicBezTo>
                  <a:lnTo>
                    <a:pt x="5041" y="813"/>
                  </a:lnTo>
                  <a:lnTo>
                    <a:pt x="0" y="0"/>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9" name="Google Shape;1757;p30"/>
            <p:cNvSpPr/>
            <p:nvPr/>
          </p:nvSpPr>
          <p:spPr>
            <a:xfrm>
              <a:off x="5550144" y="2297652"/>
              <a:ext cx="85571" cy="84049"/>
            </a:xfrm>
            <a:custGeom>
              <a:avLst/>
              <a:gdLst/>
              <a:ahLst/>
              <a:cxnLst/>
              <a:rect l="l" t="t" r="r" b="b"/>
              <a:pathLst>
                <a:path w="1855" h="1822" extrusionOk="0">
                  <a:moveTo>
                    <a:pt x="944" y="0"/>
                  </a:moveTo>
                  <a:cubicBezTo>
                    <a:pt x="424" y="0"/>
                    <a:pt x="1" y="390"/>
                    <a:pt x="1" y="911"/>
                  </a:cubicBezTo>
                  <a:cubicBezTo>
                    <a:pt x="1" y="1431"/>
                    <a:pt x="424" y="1821"/>
                    <a:pt x="944" y="1821"/>
                  </a:cubicBezTo>
                  <a:cubicBezTo>
                    <a:pt x="1432" y="1821"/>
                    <a:pt x="1854" y="1431"/>
                    <a:pt x="1854" y="911"/>
                  </a:cubicBezTo>
                  <a:cubicBezTo>
                    <a:pt x="1854" y="390"/>
                    <a:pt x="1432" y="0"/>
                    <a:pt x="944" y="0"/>
                  </a:cubicBez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0" name="Google Shape;1758;p30"/>
            <p:cNvSpPr/>
            <p:nvPr/>
          </p:nvSpPr>
          <p:spPr>
            <a:xfrm>
              <a:off x="5403124" y="2365142"/>
              <a:ext cx="175571" cy="296201"/>
            </a:xfrm>
            <a:custGeom>
              <a:avLst/>
              <a:gdLst/>
              <a:ahLst/>
              <a:cxnLst/>
              <a:rect l="l" t="t" r="r" b="b"/>
              <a:pathLst>
                <a:path w="3806" h="6421" extrusionOk="0">
                  <a:moveTo>
                    <a:pt x="3806" y="0"/>
                  </a:moveTo>
                  <a:lnTo>
                    <a:pt x="1432" y="1106"/>
                  </a:lnTo>
                  <a:lnTo>
                    <a:pt x="1" y="5984"/>
                  </a:lnTo>
                  <a:cubicBezTo>
                    <a:pt x="683" y="6314"/>
                    <a:pt x="1352" y="6421"/>
                    <a:pt x="1935" y="6421"/>
                  </a:cubicBezTo>
                  <a:cubicBezTo>
                    <a:pt x="3021" y="6421"/>
                    <a:pt x="3806" y="6049"/>
                    <a:pt x="3806" y="6049"/>
                  </a:cubicBezTo>
                  <a:lnTo>
                    <a:pt x="3806" y="0"/>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1" name="Google Shape;1759;p30"/>
            <p:cNvSpPr/>
            <p:nvPr/>
          </p:nvSpPr>
          <p:spPr>
            <a:xfrm>
              <a:off x="5454145" y="2327637"/>
              <a:ext cx="39072" cy="39072"/>
            </a:xfrm>
            <a:custGeom>
              <a:avLst/>
              <a:gdLst/>
              <a:ahLst/>
              <a:cxnLst/>
              <a:rect l="l" t="t" r="r" b="b"/>
              <a:pathLst>
                <a:path w="847" h="847" extrusionOk="0">
                  <a:moveTo>
                    <a:pt x="423" y="1"/>
                  </a:moveTo>
                  <a:cubicBezTo>
                    <a:pt x="196" y="1"/>
                    <a:pt x="1" y="196"/>
                    <a:pt x="1" y="423"/>
                  </a:cubicBezTo>
                  <a:cubicBezTo>
                    <a:pt x="1" y="651"/>
                    <a:pt x="196" y="846"/>
                    <a:pt x="423" y="846"/>
                  </a:cubicBezTo>
                  <a:cubicBezTo>
                    <a:pt x="683" y="846"/>
                    <a:pt x="846" y="651"/>
                    <a:pt x="846" y="423"/>
                  </a:cubicBezTo>
                  <a:cubicBezTo>
                    <a:pt x="846" y="196"/>
                    <a:pt x="683" y="1"/>
                    <a:pt x="423" y="1"/>
                  </a:cubicBezTo>
                  <a:close/>
                </a:path>
              </a:pathLst>
            </a:custGeom>
            <a:solidFill>
              <a:srgbClr val="000000">
                <a:alpha val="122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2" name="Google Shape;1760;p30"/>
            <p:cNvSpPr/>
            <p:nvPr/>
          </p:nvSpPr>
          <p:spPr>
            <a:xfrm>
              <a:off x="5346152" y="2327637"/>
              <a:ext cx="19513" cy="39072"/>
            </a:xfrm>
            <a:custGeom>
              <a:avLst/>
              <a:gdLst/>
              <a:ahLst/>
              <a:cxnLst/>
              <a:rect l="l" t="t" r="r" b="b"/>
              <a:pathLst>
                <a:path w="423" h="847" extrusionOk="0">
                  <a:moveTo>
                    <a:pt x="0" y="1"/>
                  </a:moveTo>
                  <a:lnTo>
                    <a:pt x="0" y="813"/>
                  </a:lnTo>
                  <a:lnTo>
                    <a:pt x="0" y="846"/>
                  </a:lnTo>
                  <a:cubicBezTo>
                    <a:pt x="228" y="846"/>
                    <a:pt x="423" y="651"/>
                    <a:pt x="423" y="423"/>
                  </a:cubicBezTo>
                  <a:cubicBezTo>
                    <a:pt x="423" y="196"/>
                    <a:pt x="228" y="1"/>
                    <a:pt x="0" y="1"/>
                  </a:cubicBezTo>
                  <a:close/>
                </a:path>
              </a:pathLst>
            </a:custGeom>
            <a:solidFill>
              <a:srgbClr val="000000">
                <a:alpha val="122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3" name="Google Shape;1761;p30"/>
            <p:cNvSpPr/>
            <p:nvPr/>
          </p:nvSpPr>
          <p:spPr>
            <a:xfrm>
              <a:off x="5442151" y="2290132"/>
              <a:ext cx="15038" cy="28554"/>
            </a:xfrm>
            <a:custGeom>
              <a:avLst/>
              <a:gdLst/>
              <a:ahLst/>
              <a:cxnLst/>
              <a:rect l="l" t="t" r="r" b="b"/>
              <a:pathLst>
                <a:path w="326" h="619" extrusionOk="0">
                  <a:moveTo>
                    <a:pt x="163" y="1"/>
                  </a:moveTo>
                  <a:cubicBezTo>
                    <a:pt x="65" y="1"/>
                    <a:pt x="0" y="131"/>
                    <a:pt x="0" y="293"/>
                  </a:cubicBezTo>
                  <a:cubicBezTo>
                    <a:pt x="0" y="488"/>
                    <a:pt x="65" y="618"/>
                    <a:pt x="163" y="618"/>
                  </a:cubicBezTo>
                  <a:cubicBezTo>
                    <a:pt x="261" y="618"/>
                    <a:pt x="326" y="488"/>
                    <a:pt x="326" y="293"/>
                  </a:cubicBezTo>
                  <a:cubicBezTo>
                    <a:pt x="326" y="131"/>
                    <a:pt x="261" y="1"/>
                    <a:pt x="1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4" name="Google Shape;1762;p30"/>
            <p:cNvSpPr/>
            <p:nvPr/>
          </p:nvSpPr>
          <p:spPr>
            <a:xfrm>
              <a:off x="5362620" y="2290132"/>
              <a:ext cx="15085" cy="28554"/>
            </a:xfrm>
            <a:custGeom>
              <a:avLst/>
              <a:gdLst/>
              <a:ahLst/>
              <a:cxnLst/>
              <a:rect l="l" t="t" r="r" b="b"/>
              <a:pathLst>
                <a:path w="327" h="619" extrusionOk="0">
                  <a:moveTo>
                    <a:pt x="163" y="1"/>
                  </a:moveTo>
                  <a:cubicBezTo>
                    <a:pt x="66" y="1"/>
                    <a:pt x="1" y="131"/>
                    <a:pt x="1" y="293"/>
                  </a:cubicBezTo>
                  <a:cubicBezTo>
                    <a:pt x="1" y="488"/>
                    <a:pt x="66" y="618"/>
                    <a:pt x="163" y="618"/>
                  </a:cubicBezTo>
                  <a:cubicBezTo>
                    <a:pt x="261" y="618"/>
                    <a:pt x="326" y="488"/>
                    <a:pt x="326" y="293"/>
                  </a:cubicBezTo>
                  <a:cubicBezTo>
                    <a:pt x="326" y="131"/>
                    <a:pt x="261" y="1"/>
                    <a:pt x="1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5" name="Google Shape;1763;p30"/>
            <p:cNvSpPr/>
            <p:nvPr/>
          </p:nvSpPr>
          <p:spPr>
            <a:xfrm>
              <a:off x="5449624" y="2450669"/>
              <a:ext cx="82573" cy="39026"/>
            </a:xfrm>
            <a:custGeom>
              <a:avLst/>
              <a:gdLst/>
              <a:ahLst/>
              <a:cxnLst/>
              <a:rect l="l" t="t" r="r" b="b"/>
              <a:pathLst>
                <a:path w="1790" h="846" fill="none" extrusionOk="0">
                  <a:moveTo>
                    <a:pt x="1" y="716"/>
                  </a:moveTo>
                  <a:cubicBezTo>
                    <a:pt x="1" y="716"/>
                    <a:pt x="1074" y="846"/>
                    <a:pt x="1790" y="0"/>
                  </a:cubicBez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6" name="Google Shape;1764;p30"/>
            <p:cNvSpPr/>
            <p:nvPr/>
          </p:nvSpPr>
          <p:spPr>
            <a:xfrm>
              <a:off x="5538149" y="2296129"/>
              <a:ext cx="55541" cy="75054"/>
            </a:xfrm>
            <a:custGeom>
              <a:avLst/>
              <a:gdLst/>
              <a:ahLst/>
              <a:cxnLst/>
              <a:rect l="l" t="t" r="r" b="b"/>
              <a:pathLst>
                <a:path w="1204" h="1627" extrusionOk="0">
                  <a:moveTo>
                    <a:pt x="1" y="1"/>
                  </a:moveTo>
                  <a:lnTo>
                    <a:pt x="1" y="1627"/>
                  </a:lnTo>
                  <a:lnTo>
                    <a:pt x="1204" y="1627"/>
                  </a:lnTo>
                  <a:lnTo>
                    <a:pt x="1204" y="1"/>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7" name="Google Shape;1765;p30"/>
            <p:cNvSpPr/>
            <p:nvPr/>
          </p:nvSpPr>
          <p:spPr>
            <a:xfrm>
              <a:off x="5316120" y="2147633"/>
              <a:ext cx="288082" cy="151537"/>
            </a:xfrm>
            <a:custGeom>
              <a:avLst/>
              <a:gdLst/>
              <a:ahLst/>
              <a:cxnLst/>
              <a:rect l="l" t="t" r="r" b="b"/>
              <a:pathLst>
                <a:path w="6245" h="3285" extrusionOk="0">
                  <a:moveTo>
                    <a:pt x="3806" y="0"/>
                  </a:moveTo>
                  <a:cubicBezTo>
                    <a:pt x="2667" y="98"/>
                    <a:pt x="1789" y="651"/>
                    <a:pt x="1789" y="651"/>
                  </a:cubicBezTo>
                  <a:lnTo>
                    <a:pt x="1334" y="683"/>
                  </a:lnTo>
                  <a:cubicBezTo>
                    <a:pt x="846" y="716"/>
                    <a:pt x="423" y="1041"/>
                    <a:pt x="293" y="1496"/>
                  </a:cubicBezTo>
                  <a:cubicBezTo>
                    <a:pt x="196" y="1756"/>
                    <a:pt x="131" y="1951"/>
                    <a:pt x="131" y="1951"/>
                  </a:cubicBezTo>
                  <a:cubicBezTo>
                    <a:pt x="1" y="2374"/>
                    <a:pt x="163" y="2797"/>
                    <a:pt x="521" y="3024"/>
                  </a:cubicBezTo>
                  <a:lnTo>
                    <a:pt x="651" y="3090"/>
                  </a:lnTo>
                  <a:lnTo>
                    <a:pt x="1139" y="1951"/>
                  </a:lnTo>
                  <a:cubicBezTo>
                    <a:pt x="1273" y="1665"/>
                    <a:pt x="1564" y="1502"/>
                    <a:pt x="1853" y="1502"/>
                  </a:cubicBezTo>
                  <a:cubicBezTo>
                    <a:pt x="2057" y="1502"/>
                    <a:pt x="2260" y="1582"/>
                    <a:pt x="2407" y="1756"/>
                  </a:cubicBezTo>
                  <a:lnTo>
                    <a:pt x="3188" y="2602"/>
                  </a:lnTo>
                  <a:cubicBezTo>
                    <a:pt x="3578" y="3024"/>
                    <a:pt x="4131" y="3285"/>
                    <a:pt x="4716" y="3285"/>
                  </a:cubicBezTo>
                  <a:lnTo>
                    <a:pt x="5724" y="3220"/>
                  </a:lnTo>
                  <a:cubicBezTo>
                    <a:pt x="5735" y="3230"/>
                    <a:pt x="5796" y="3234"/>
                    <a:pt x="5874" y="3234"/>
                  </a:cubicBezTo>
                  <a:cubicBezTo>
                    <a:pt x="6028" y="3234"/>
                    <a:pt x="6244" y="3220"/>
                    <a:pt x="6244" y="3220"/>
                  </a:cubicBezTo>
                  <a:lnTo>
                    <a:pt x="6244" y="2862"/>
                  </a:lnTo>
                  <a:cubicBezTo>
                    <a:pt x="6244" y="1431"/>
                    <a:pt x="5204" y="228"/>
                    <a:pt x="380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8" name="Google Shape;1766;p30"/>
            <p:cNvSpPr/>
            <p:nvPr/>
          </p:nvSpPr>
          <p:spPr>
            <a:xfrm>
              <a:off x="5578653" y="2323116"/>
              <a:ext cx="28554" cy="31553"/>
            </a:xfrm>
            <a:custGeom>
              <a:avLst/>
              <a:gdLst/>
              <a:ahLst/>
              <a:cxnLst/>
              <a:rect l="l" t="t" r="r" b="b"/>
              <a:pathLst>
                <a:path w="619" h="684" fill="none" extrusionOk="0">
                  <a:moveTo>
                    <a:pt x="619" y="1"/>
                  </a:moveTo>
                  <a:lnTo>
                    <a:pt x="33" y="229"/>
                  </a:lnTo>
                  <a:cubicBezTo>
                    <a:pt x="1" y="261"/>
                    <a:pt x="1" y="294"/>
                    <a:pt x="33" y="294"/>
                  </a:cubicBezTo>
                  <a:lnTo>
                    <a:pt x="586" y="684"/>
                  </a:ln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9" name="Google Shape;1767;p30"/>
            <p:cNvSpPr/>
            <p:nvPr/>
          </p:nvSpPr>
          <p:spPr>
            <a:xfrm>
              <a:off x="5095613" y="2584173"/>
              <a:ext cx="664595" cy="300076"/>
            </a:xfrm>
            <a:custGeom>
              <a:avLst/>
              <a:gdLst/>
              <a:ahLst/>
              <a:cxnLst/>
              <a:rect l="l" t="t" r="r" b="b"/>
              <a:pathLst>
                <a:path w="14407" h="6505" extrusionOk="0">
                  <a:moveTo>
                    <a:pt x="7057" y="0"/>
                  </a:moveTo>
                  <a:lnTo>
                    <a:pt x="5984" y="163"/>
                  </a:lnTo>
                  <a:lnTo>
                    <a:pt x="5106" y="261"/>
                  </a:lnTo>
                  <a:cubicBezTo>
                    <a:pt x="5073" y="293"/>
                    <a:pt x="5008" y="293"/>
                    <a:pt x="4976" y="293"/>
                  </a:cubicBezTo>
                  <a:cubicBezTo>
                    <a:pt x="4098" y="456"/>
                    <a:pt x="3317" y="878"/>
                    <a:pt x="2699" y="1529"/>
                  </a:cubicBezTo>
                  <a:cubicBezTo>
                    <a:pt x="2699" y="1529"/>
                    <a:pt x="2667" y="1561"/>
                    <a:pt x="2634" y="1594"/>
                  </a:cubicBezTo>
                  <a:cubicBezTo>
                    <a:pt x="2472" y="1756"/>
                    <a:pt x="2342" y="1952"/>
                    <a:pt x="2212" y="2147"/>
                  </a:cubicBezTo>
                  <a:lnTo>
                    <a:pt x="2147" y="2212"/>
                  </a:lnTo>
                  <a:lnTo>
                    <a:pt x="2082" y="2309"/>
                  </a:lnTo>
                  <a:lnTo>
                    <a:pt x="1756" y="2732"/>
                  </a:lnTo>
                  <a:lnTo>
                    <a:pt x="1659" y="2830"/>
                  </a:lnTo>
                  <a:lnTo>
                    <a:pt x="1236" y="3350"/>
                  </a:lnTo>
                  <a:lnTo>
                    <a:pt x="976" y="3675"/>
                  </a:lnTo>
                  <a:lnTo>
                    <a:pt x="391" y="4423"/>
                  </a:lnTo>
                  <a:lnTo>
                    <a:pt x="0" y="4911"/>
                  </a:lnTo>
                  <a:cubicBezTo>
                    <a:pt x="293" y="5073"/>
                    <a:pt x="781" y="5236"/>
                    <a:pt x="1399" y="5399"/>
                  </a:cubicBezTo>
                  <a:cubicBezTo>
                    <a:pt x="1821" y="5529"/>
                    <a:pt x="2277" y="5626"/>
                    <a:pt x="2732" y="5756"/>
                  </a:cubicBezTo>
                  <a:cubicBezTo>
                    <a:pt x="3187" y="5821"/>
                    <a:pt x="3675" y="5951"/>
                    <a:pt x="4130" y="6016"/>
                  </a:cubicBezTo>
                  <a:cubicBezTo>
                    <a:pt x="4521" y="6082"/>
                    <a:pt x="4878" y="6147"/>
                    <a:pt x="5269" y="6212"/>
                  </a:cubicBezTo>
                  <a:cubicBezTo>
                    <a:pt x="6407" y="6407"/>
                    <a:pt x="7415" y="6504"/>
                    <a:pt x="7968" y="6504"/>
                  </a:cubicBezTo>
                  <a:cubicBezTo>
                    <a:pt x="10504" y="6504"/>
                    <a:pt x="12813" y="5431"/>
                    <a:pt x="14407" y="3708"/>
                  </a:cubicBezTo>
                  <a:lnTo>
                    <a:pt x="12260" y="1821"/>
                  </a:lnTo>
                  <a:lnTo>
                    <a:pt x="12195" y="1756"/>
                  </a:lnTo>
                  <a:lnTo>
                    <a:pt x="11610" y="1269"/>
                  </a:lnTo>
                  <a:lnTo>
                    <a:pt x="11512" y="1171"/>
                  </a:lnTo>
                  <a:lnTo>
                    <a:pt x="11317" y="1008"/>
                  </a:lnTo>
                  <a:lnTo>
                    <a:pt x="11220" y="911"/>
                  </a:lnTo>
                  <a:lnTo>
                    <a:pt x="10569" y="358"/>
                  </a:lnTo>
                  <a:lnTo>
                    <a:pt x="10569" y="326"/>
                  </a:lnTo>
                  <a:lnTo>
                    <a:pt x="10537" y="358"/>
                  </a:lnTo>
                  <a:cubicBezTo>
                    <a:pt x="10472" y="391"/>
                    <a:pt x="10211" y="586"/>
                    <a:pt x="9789" y="683"/>
                  </a:cubicBezTo>
                  <a:lnTo>
                    <a:pt x="9756" y="683"/>
                  </a:lnTo>
                  <a:cubicBezTo>
                    <a:pt x="9523" y="753"/>
                    <a:pt x="9190" y="811"/>
                    <a:pt x="8830" y="811"/>
                  </a:cubicBezTo>
                  <a:cubicBezTo>
                    <a:pt x="8185" y="811"/>
                    <a:pt x="7454" y="626"/>
                    <a:pt x="70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0" name="Google Shape;1768;p30"/>
            <p:cNvSpPr/>
            <p:nvPr/>
          </p:nvSpPr>
          <p:spPr>
            <a:xfrm>
              <a:off x="5223120" y="2599165"/>
              <a:ext cx="589588" cy="406590"/>
            </a:xfrm>
            <a:custGeom>
              <a:avLst/>
              <a:gdLst/>
              <a:ahLst/>
              <a:cxnLst/>
              <a:rect l="l" t="t" r="r" b="b"/>
              <a:pathLst>
                <a:path w="12781" h="8814" extrusionOk="0">
                  <a:moveTo>
                    <a:pt x="7708" y="1"/>
                  </a:moveTo>
                  <a:cubicBezTo>
                    <a:pt x="7708" y="1"/>
                    <a:pt x="7480" y="163"/>
                    <a:pt x="6992" y="391"/>
                  </a:cubicBezTo>
                  <a:cubicBezTo>
                    <a:pt x="6049" y="814"/>
                    <a:pt x="4391" y="1659"/>
                    <a:pt x="2862" y="2667"/>
                  </a:cubicBezTo>
                  <a:cubicBezTo>
                    <a:pt x="2765" y="2732"/>
                    <a:pt x="2667" y="2797"/>
                    <a:pt x="2570" y="2862"/>
                  </a:cubicBezTo>
                  <a:lnTo>
                    <a:pt x="2505" y="2927"/>
                  </a:lnTo>
                  <a:cubicBezTo>
                    <a:pt x="1561" y="3578"/>
                    <a:pt x="748" y="4293"/>
                    <a:pt x="228" y="5041"/>
                  </a:cubicBezTo>
                  <a:cubicBezTo>
                    <a:pt x="131" y="5139"/>
                    <a:pt x="66" y="5269"/>
                    <a:pt x="0" y="5366"/>
                  </a:cubicBezTo>
                  <a:lnTo>
                    <a:pt x="423" y="7382"/>
                  </a:lnTo>
                  <a:cubicBezTo>
                    <a:pt x="553" y="7480"/>
                    <a:pt x="683" y="7545"/>
                    <a:pt x="813" y="7643"/>
                  </a:cubicBezTo>
                  <a:lnTo>
                    <a:pt x="911" y="7675"/>
                  </a:lnTo>
                  <a:cubicBezTo>
                    <a:pt x="976" y="7708"/>
                    <a:pt x="1009" y="7740"/>
                    <a:pt x="1074" y="7773"/>
                  </a:cubicBezTo>
                  <a:cubicBezTo>
                    <a:pt x="1106" y="7805"/>
                    <a:pt x="1139" y="7805"/>
                    <a:pt x="1171" y="7838"/>
                  </a:cubicBezTo>
                  <a:cubicBezTo>
                    <a:pt x="1366" y="7935"/>
                    <a:pt x="1594" y="8033"/>
                    <a:pt x="1822" y="8130"/>
                  </a:cubicBezTo>
                  <a:cubicBezTo>
                    <a:pt x="1854" y="8163"/>
                    <a:pt x="1887" y="8163"/>
                    <a:pt x="1919" y="8195"/>
                  </a:cubicBezTo>
                  <a:cubicBezTo>
                    <a:pt x="1984" y="8195"/>
                    <a:pt x="2017" y="8228"/>
                    <a:pt x="2049" y="8228"/>
                  </a:cubicBezTo>
                  <a:cubicBezTo>
                    <a:pt x="2179" y="8293"/>
                    <a:pt x="2309" y="8326"/>
                    <a:pt x="2439" y="8358"/>
                  </a:cubicBezTo>
                  <a:cubicBezTo>
                    <a:pt x="2472" y="8391"/>
                    <a:pt x="2505" y="8391"/>
                    <a:pt x="2570" y="8423"/>
                  </a:cubicBezTo>
                  <a:cubicBezTo>
                    <a:pt x="3383" y="8683"/>
                    <a:pt x="4293" y="8813"/>
                    <a:pt x="5204" y="8813"/>
                  </a:cubicBezTo>
                  <a:cubicBezTo>
                    <a:pt x="6472" y="8813"/>
                    <a:pt x="7643" y="8553"/>
                    <a:pt x="8716" y="8065"/>
                  </a:cubicBezTo>
                  <a:cubicBezTo>
                    <a:pt x="8781" y="8065"/>
                    <a:pt x="8813" y="8033"/>
                    <a:pt x="8846" y="8033"/>
                  </a:cubicBezTo>
                  <a:cubicBezTo>
                    <a:pt x="8976" y="7968"/>
                    <a:pt x="9106" y="7903"/>
                    <a:pt x="9236" y="7838"/>
                  </a:cubicBezTo>
                  <a:cubicBezTo>
                    <a:pt x="10082" y="7382"/>
                    <a:pt x="10862" y="6830"/>
                    <a:pt x="11512" y="6147"/>
                  </a:cubicBezTo>
                  <a:lnTo>
                    <a:pt x="11577" y="6082"/>
                  </a:lnTo>
                  <a:lnTo>
                    <a:pt x="11643" y="5984"/>
                  </a:lnTo>
                  <a:cubicBezTo>
                    <a:pt x="11805" y="5822"/>
                    <a:pt x="11968" y="5626"/>
                    <a:pt x="12098" y="5431"/>
                  </a:cubicBezTo>
                  <a:cubicBezTo>
                    <a:pt x="12130" y="5399"/>
                    <a:pt x="12163" y="5366"/>
                    <a:pt x="12195" y="5334"/>
                  </a:cubicBezTo>
                  <a:cubicBezTo>
                    <a:pt x="12390" y="5041"/>
                    <a:pt x="12618" y="4748"/>
                    <a:pt x="12781" y="4456"/>
                  </a:cubicBezTo>
                  <a:cubicBezTo>
                    <a:pt x="12716" y="4228"/>
                    <a:pt x="12586" y="3935"/>
                    <a:pt x="12423" y="3578"/>
                  </a:cubicBezTo>
                  <a:cubicBezTo>
                    <a:pt x="12033" y="2700"/>
                    <a:pt x="11415" y="1919"/>
                    <a:pt x="10634" y="1334"/>
                  </a:cubicBezTo>
                  <a:cubicBezTo>
                    <a:pt x="10602" y="1301"/>
                    <a:pt x="10569" y="1269"/>
                    <a:pt x="10504" y="1269"/>
                  </a:cubicBezTo>
                  <a:cubicBezTo>
                    <a:pt x="10147" y="1009"/>
                    <a:pt x="9756" y="781"/>
                    <a:pt x="9366" y="618"/>
                  </a:cubicBezTo>
                  <a:cubicBezTo>
                    <a:pt x="9334" y="586"/>
                    <a:pt x="9301" y="586"/>
                    <a:pt x="9269" y="553"/>
                  </a:cubicBezTo>
                  <a:cubicBezTo>
                    <a:pt x="9204" y="553"/>
                    <a:pt x="9139" y="521"/>
                    <a:pt x="9106" y="521"/>
                  </a:cubicBezTo>
                  <a:lnTo>
                    <a:pt x="8618" y="326"/>
                  </a:lnTo>
                  <a:lnTo>
                    <a:pt x="8521" y="293"/>
                  </a:lnTo>
                  <a:lnTo>
                    <a:pt x="7805" y="66"/>
                  </a:lnTo>
                  <a:lnTo>
                    <a:pt x="7773" y="33"/>
                  </a:lnTo>
                  <a:lnTo>
                    <a:pt x="770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1" name="Google Shape;1769;p30"/>
            <p:cNvSpPr/>
            <p:nvPr/>
          </p:nvSpPr>
          <p:spPr>
            <a:xfrm>
              <a:off x="5400125" y="2359145"/>
              <a:ext cx="33075" cy="25556"/>
            </a:xfrm>
            <a:custGeom>
              <a:avLst/>
              <a:gdLst/>
              <a:ahLst/>
              <a:cxnLst/>
              <a:rect l="l" t="t" r="r" b="b"/>
              <a:pathLst>
                <a:path w="717" h="554" fill="none" extrusionOk="0">
                  <a:moveTo>
                    <a:pt x="716" y="0"/>
                  </a:moveTo>
                  <a:cubicBezTo>
                    <a:pt x="716" y="0"/>
                    <a:pt x="586" y="553"/>
                    <a:pt x="1" y="423"/>
                  </a:cubicBez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2" name="Google Shape;1770;p30"/>
            <p:cNvSpPr/>
            <p:nvPr/>
          </p:nvSpPr>
          <p:spPr>
            <a:xfrm>
              <a:off x="5218599" y="2827192"/>
              <a:ext cx="430624" cy="440034"/>
            </a:xfrm>
            <a:custGeom>
              <a:avLst/>
              <a:gdLst/>
              <a:ahLst/>
              <a:cxnLst/>
              <a:rect l="l" t="t" r="r" b="b"/>
              <a:pathLst>
                <a:path w="9335" h="9539" extrusionOk="0">
                  <a:moveTo>
                    <a:pt x="1" y="1"/>
                  </a:moveTo>
                  <a:lnTo>
                    <a:pt x="98" y="423"/>
                  </a:lnTo>
                  <a:lnTo>
                    <a:pt x="521" y="2439"/>
                  </a:lnTo>
                  <a:lnTo>
                    <a:pt x="1562" y="7447"/>
                  </a:lnTo>
                  <a:cubicBezTo>
                    <a:pt x="3366" y="9001"/>
                    <a:pt x="4691" y="9538"/>
                    <a:pt x="5661" y="9538"/>
                  </a:cubicBezTo>
                  <a:cubicBezTo>
                    <a:pt x="7839" y="9538"/>
                    <a:pt x="8228" y="6830"/>
                    <a:pt x="8228" y="6830"/>
                  </a:cubicBezTo>
                  <a:lnTo>
                    <a:pt x="9334" y="2862"/>
                  </a:lnTo>
                  <a:lnTo>
                    <a:pt x="9269" y="2537"/>
                  </a:lnTo>
                  <a:lnTo>
                    <a:pt x="326" y="9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3" name="Google Shape;1771;p30"/>
            <p:cNvSpPr/>
            <p:nvPr/>
          </p:nvSpPr>
          <p:spPr>
            <a:xfrm>
              <a:off x="4944131" y="2585649"/>
              <a:ext cx="432054" cy="353402"/>
            </a:xfrm>
            <a:custGeom>
              <a:avLst/>
              <a:gdLst/>
              <a:ahLst/>
              <a:cxnLst/>
              <a:rect l="l" t="t" r="r" b="b"/>
              <a:pathLst>
                <a:path w="9366" h="7661" extrusionOk="0">
                  <a:moveTo>
                    <a:pt x="1951" y="1"/>
                  </a:moveTo>
                  <a:cubicBezTo>
                    <a:pt x="1399" y="261"/>
                    <a:pt x="456" y="814"/>
                    <a:pt x="0" y="1464"/>
                  </a:cubicBezTo>
                  <a:cubicBezTo>
                    <a:pt x="33" y="1529"/>
                    <a:pt x="65" y="1659"/>
                    <a:pt x="98" y="1724"/>
                  </a:cubicBezTo>
                  <a:cubicBezTo>
                    <a:pt x="716" y="3155"/>
                    <a:pt x="1626" y="4944"/>
                    <a:pt x="2602" y="6180"/>
                  </a:cubicBezTo>
                  <a:cubicBezTo>
                    <a:pt x="2602" y="6212"/>
                    <a:pt x="2634" y="6245"/>
                    <a:pt x="2667" y="6245"/>
                  </a:cubicBezTo>
                  <a:cubicBezTo>
                    <a:pt x="2797" y="6440"/>
                    <a:pt x="2960" y="6635"/>
                    <a:pt x="3122" y="6797"/>
                  </a:cubicBezTo>
                  <a:cubicBezTo>
                    <a:pt x="3155" y="6830"/>
                    <a:pt x="3187" y="6830"/>
                    <a:pt x="3187" y="6862"/>
                  </a:cubicBezTo>
                  <a:cubicBezTo>
                    <a:pt x="3703" y="7350"/>
                    <a:pt x="4219" y="7660"/>
                    <a:pt x="4713" y="7660"/>
                  </a:cubicBezTo>
                  <a:cubicBezTo>
                    <a:pt x="4779" y="7660"/>
                    <a:pt x="4845" y="7655"/>
                    <a:pt x="4911" y="7643"/>
                  </a:cubicBezTo>
                  <a:lnTo>
                    <a:pt x="4943" y="7643"/>
                  </a:lnTo>
                  <a:cubicBezTo>
                    <a:pt x="5399" y="7578"/>
                    <a:pt x="5886" y="7318"/>
                    <a:pt x="6374" y="6993"/>
                  </a:cubicBezTo>
                  <a:cubicBezTo>
                    <a:pt x="6407" y="6960"/>
                    <a:pt x="6407" y="6928"/>
                    <a:pt x="6439" y="6928"/>
                  </a:cubicBezTo>
                  <a:cubicBezTo>
                    <a:pt x="6602" y="6797"/>
                    <a:pt x="6732" y="6700"/>
                    <a:pt x="6894" y="6570"/>
                  </a:cubicBezTo>
                  <a:cubicBezTo>
                    <a:pt x="6927" y="6537"/>
                    <a:pt x="6959" y="6505"/>
                    <a:pt x="6992" y="6472"/>
                  </a:cubicBezTo>
                  <a:cubicBezTo>
                    <a:pt x="7155" y="6342"/>
                    <a:pt x="7350" y="6147"/>
                    <a:pt x="7512" y="5984"/>
                  </a:cubicBezTo>
                  <a:cubicBezTo>
                    <a:pt x="7610" y="5887"/>
                    <a:pt x="7740" y="5757"/>
                    <a:pt x="7838" y="5627"/>
                  </a:cubicBezTo>
                  <a:cubicBezTo>
                    <a:pt x="8683" y="4749"/>
                    <a:pt x="9236" y="3871"/>
                    <a:pt x="9236" y="3871"/>
                  </a:cubicBezTo>
                  <a:lnTo>
                    <a:pt x="9236" y="3448"/>
                  </a:lnTo>
                  <a:lnTo>
                    <a:pt x="9333" y="1172"/>
                  </a:lnTo>
                  <a:lnTo>
                    <a:pt x="9333" y="1074"/>
                  </a:lnTo>
                  <a:lnTo>
                    <a:pt x="9366" y="131"/>
                  </a:lnTo>
                  <a:lnTo>
                    <a:pt x="8488" y="229"/>
                  </a:lnTo>
                  <a:cubicBezTo>
                    <a:pt x="8455" y="261"/>
                    <a:pt x="8390" y="261"/>
                    <a:pt x="8358" y="261"/>
                  </a:cubicBezTo>
                  <a:lnTo>
                    <a:pt x="8260" y="359"/>
                  </a:lnTo>
                  <a:lnTo>
                    <a:pt x="7935" y="619"/>
                  </a:lnTo>
                  <a:lnTo>
                    <a:pt x="7838" y="684"/>
                  </a:lnTo>
                  <a:lnTo>
                    <a:pt x="4618" y="3350"/>
                  </a:lnTo>
                  <a:lnTo>
                    <a:pt x="4618" y="3318"/>
                  </a:lnTo>
                  <a:lnTo>
                    <a:pt x="4293" y="2895"/>
                  </a:lnTo>
                  <a:lnTo>
                    <a:pt x="2277" y="391"/>
                  </a:lnTo>
                  <a:lnTo>
                    <a:pt x="2212" y="326"/>
                  </a:lnTo>
                  <a:lnTo>
                    <a:pt x="195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4" name="Google Shape;1772;p30"/>
            <p:cNvSpPr/>
            <p:nvPr/>
          </p:nvSpPr>
          <p:spPr>
            <a:xfrm>
              <a:off x="5152632" y="2738666"/>
              <a:ext cx="15038" cy="46545"/>
            </a:xfrm>
            <a:custGeom>
              <a:avLst/>
              <a:gdLst/>
              <a:ahLst/>
              <a:cxnLst/>
              <a:rect l="l" t="t" r="r" b="b"/>
              <a:pathLst>
                <a:path w="326" h="1009" fill="none" extrusionOk="0">
                  <a:moveTo>
                    <a:pt x="0" y="1"/>
                  </a:moveTo>
                  <a:cubicBezTo>
                    <a:pt x="0" y="1"/>
                    <a:pt x="163" y="196"/>
                    <a:pt x="325" y="1009"/>
                  </a:cubicBez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5" name="Google Shape;1773;p30"/>
            <p:cNvSpPr/>
            <p:nvPr/>
          </p:nvSpPr>
          <p:spPr>
            <a:xfrm>
              <a:off x="4942596" y="3622263"/>
              <a:ext cx="253577" cy="312069"/>
            </a:xfrm>
            <a:custGeom>
              <a:avLst/>
              <a:gdLst/>
              <a:ahLst/>
              <a:cxnLst/>
              <a:rect l="l" t="t" r="r" b="b"/>
              <a:pathLst>
                <a:path w="5497" h="6765" extrusionOk="0">
                  <a:moveTo>
                    <a:pt x="0" y="1"/>
                  </a:moveTo>
                  <a:lnTo>
                    <a:pt x="3512" y="6765"/>
                  </a:lnTo>
                  <a:lnTo>
                    <a:pt x="5496" y="6407"/>
                  </a:lnTo>
                  <a:lnTo>
                    <a:pt x="3643" y="326"/>
                  </a:lnTo>
                  <a:lnTo>
                    <a:pt x="0" y="1"/>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6" name="Google Shape;1774;p30"/>
            <p:cNvSpPr/>
            <p:nvPr/>
          </p:nvSpPr>
          <p:spPr>
            <a:xfrm>
              <a:off x="4936599" y="3890792"/>
              <a:ext cx="280563" cy="82573"/>
            </a:xfrm>
            <a:custGeom>
              <a:avLst/>
              <a:gdLst/>
              <a:ahLst/>
              <a:cxnLst/>
              <a:rect l="l" t="t" r="r" b="b"/>
              <a:pathLst>
                <a:path w="6082" h="1790" extrusionOk="0">
                  <a:moveTo>
                    <a:pt x="5464" y="1"/>
                  </a:moveTo>
                  <a:lnTo>
                    <a:pt x="3220" y="196"/>
                  </a:lnTo>
                  <a:lnTo>
                    <a:pt x="293" y="1302"/>
                  </a:lnTo>
                  <a:cubicBezTo>
                    <a:pt x="0" y="1399"/>
                    <a:pt x="98" y="1789"/>
                    <a:pt x="390" y="1789"/>
                  </a:cubicBezTo>
                  <a:lnTo>
                    <a:pt x="6081" y="1789"/>
                  </a:lnTo>
                  <a:lnTo>
                    <a:pt x="546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7" name="Google Shape;1775;p30"/>
            <p:cNvSpPr/>
            <p:nvPr/>
          </p:nvSpPr>
          <p:spPr>
            <a:xfrm>
              <a:off x="4788057" y="3622263"/>
              <a:ext cx="253577" cy="312069"/>
            </a:xfrm>
            <a:custGeom>
              <a:avLst/>
              <a:gdLst/>
              <a:ahLst/>
              <a:cxnLst/>
              <a:rect l="l" t="t" r="r" b="b"/>
              <a:pathLst>
                <a:path w="5497" h="6765" extrusionOk="0">
                  <a:moveTo>
                    <a:pt x="1" y="1"/>
                  </a:moveTo>
                  <a:lnTo>
                    <a:pt x="3513" y="6765"/>
                  </a:lnTo>
                  <a:lnTo>
                    <a:pt x="5497" y="6407"/>
                  </a:lnTo>
                  <a:lnTo>
                    <a:pt x="3643" y="326"/>
                  </a:lnTo>
                  <a:lnTo>
                    <a:pt x="1" y="1"/>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8" name="Google Shape;1776;p30"/>
            <p:cNvSpPr/>
            <p:nvPr/>
          </p:nvSpPr>
          <p:spPr>
            <a:xfrm>
              <a:off x="4783582" y="3890792"/>
              <a:ext cx="279040" cy="82573"/>
            </a:xfrm>
            <a:custGeom>
              <a:avLst/>
              <a:gdLst/>
              <a:ahLst/>
              <a:cxnLst/>
              <a:rect l="l" t="t" r="r" b="b"/>
              <a:pathLst>
                <a:path w="6049" h="1790" extrusionOk="0">
                  <a:moveTo>
                    <a:pt x="5431" y="1"/>
                  </a:moveTo>
                  <a:lnTo>
                    <a:pt x="3187" y="196"/>
                  </a:lnTo>
                  <a:lnTo>
                    <a:pt x="260" y="1302"/>
                  </a:lnTo>
                  <a:cubicBezTo>
                    <a:pt x="0" y="1399"/>
                    <a:pt x="65" y="1789"/>
                    <a:pt x="358" y="1789"/>
                  </a:cubicBezTo>
                  <a:lnTo>
                    <a:pt x="6049" y="1789"/>
                  </a:lnTo>
                  <a:lnTo>
                    <a:pt x="543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9" name="Google Shape;1777;p30"/>
            <p:cNvSpPr/>
            <p:nvPr/>
          </p:nvSpPr>
          <p:spPr>
            <a:xfrm>
              <a:off x="4629043" y="3103241"/>
              <a:ext cx="1011123" cy="616574"/>
            </a:xfrm>
            <a:custGeom>
              <a:avLst/>
              <a:gdLst/>
              <a:ahLst/>
              <a:cxnLst/>
              <a:rect l="l" t="t" r="r" b="b"/>
              <a:pathLst>
                <a:path w="21919" h="13366" extrusionOk="0">
                  <a:moveTo>
                    <a:pt x="21269" y="0"/>
                  </a:moveTo>
                  <a:lnTo>
                    <a:pt x="5887" y="98"/>
                  </a:lnTo>
                  <a:cubicBezTo>
                    <a:pt x="5789" y="98"/>
                    <a:pt x="5692" y="130"/>
                    <a:pt x="5627" y="130"/>
                  </a:cubicBezTo>
                  <a:cubicBezTo>
                    <a:pt x="2245" y="293"/>
                    <a:pt x="1" y="3610"/>
                    <a:pt x="846" y="6797"/>
                  </a:cubicBezTo>
                  <a:cubicBezTo>
                    <a:pt x="911" y="7057"/>
                    <a:pt x="1009" y="7285"/>
                    <a:pt x="1139" y="7545"/>
                  </a:cubicBezTo>
                  <a:lnTo>
                    <a:pt x="4033" y="13366"/>
                  </a:lnTo>
                  <a:lnTo>
                    <a:pt x="12326" y="13366"/>
                  </a:lnTo>
                  <a:lnTo>
                    <a:pt x="12261" y="13171"/>
                  </a:lnTo>
                  <a:lnTo>
                    <a:pt x="10602" y="8097"/>
                  </a:lnTo>
                  <a:lnTo>
                    <a:pt x="16358" y="8097"/>
                  </a:lnTo>
                  <a:cubicBezTo>
                    <a:pt x="19610" y="8097"/>
                    <a:pt x="21919" y="5463"/>
                    <a:pt x="21919" y="2569"/>
                  </a:cubicBezTo>
                  <a:cubicBezTo>
                    <a:pt x="21919" y="1724"/>
                    <a:pt x="21724" y="846"/>
                    <a:pt x="212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0" name="Google Shape;1778;p30"/>
            <p:cNvSpPr/>
            <p:nvPr/>
          </p:nvSpPr>
          <p:spPr>
            <a:xfrm>
              <a:off x="4735560" y="3112236"/>
              <a:ext cx="424581" cy="606102"/>
            </a:xfrm>
            <a:custGeom>
              <a:avLst/>
              <a:gdLst/>
              <a:ahLst/>
              <a:cxnLst/>
              <a:rect l="l" t="t" r="r" b="b"/>
              <a:pathLst>
                <a:path w="9204" h="13139" fill="none" extrusionOk="0">
                  <a:moveTo>
                    <a:pt x="9204" y="0"/>
                  </a:moveTo>
                  <a:lnTo>
                    <a:pt x="3870" y="781"/>
                  </a:lnTo>
                  <a:cubicBezTo>
                    <a:pt x="1431" y="1138"/>
                    <a:pt x="1" y="3675"/>
                    <a:pt x="911" y="5919"/>
                  </a:cubicBezTo>
                  <a:lnTo>
                    <a:pt x="3935" y="13138"/>
                  </a:ln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1" name="Google Shape;1779;p30"/>
            <p:cNvSpPr/>
            <p:nvPr/>
          </p:nvSpPr>
          <p:spPr>
            <a:xfrm>
              <a:off x="4959111" y="3266314"/>
              <a:ext cx="621094" cy="453504"/>
            </a:xfrm>
            <a:custGeom>
              <a:avLst/>
              <a:gdLst/>
              <a:ahLst/>
              <a:cxnLst/>
              <a:rect l="l" t="t" r="r" b="b"/>
              <a:pathLst>
                <a:path w="13464" h="9831" extrusionOk="0">
                  <a:moveTo>
                    <a:pt x="13387" y="1"/>
                  </a:moveTo>
                  <a:cubicBezTo>
                    <a:pt x="13379" y="1"/>
                    <a:pt x="13372" y="4"/>
                    <a:pt x="13366" y="10"/>
                  </a:cubicBezTo>
                  <a:lnTo>
                    <a:pt x="1106" y="628"/>
                  </a:lnTo>
                  <a:cubicBezTo>
                    <a:pt x="748" y="628"/>
                    <a:pt x="455" y="823"/>
                    <a:pt x="260" y="1115"/>
                  </a:cubicBezTo>
                  <a:cubicBezTo>
                    <a:pt x="65" y="1408"/>
                    <a:pt x="0" y="1766"/>
                    <a:pt x="130" y="2091"/>
                  </a:cubicBezTo>
                  <a:lnTo>
                    <a:pt x="2797" y="9636"/>
                  </a:lnTo>
                  <a:lnTo>
                    <a:pt x="2862" y="9831"/>
                  </a:lnTo>
                  <a:lnTo>
                    <a:pt x="3089" y="9831"/>
                  </a:lnTo>
                  <a:lnTo>
                    <a:pt x="3024" y="9636"/>
                  </a:lnTo>
                  <a:lnTo>
                    <a:pt x="325" y="2026"/>
                  </a:lnTo>
                  <a:cubicBezTo>
                    <a:pt x="228" y="1733"/>
                    <a:pt x="260" y="1441"/>
                    <a:pt x="423" y="1213"/>
                  </a:cubicBezTo>
                  <a:cubicBezTo>
                    <a:pt x="585" y="985"/>
                    <a:pt x="846" y="823"/>
                    <a:pt x="1138" y="823"/>
                  </a:cubicBezTo>
                  <a:lnTo>
                    <a:pt x="13366" y="205"/>
                  </a:lnTo>
                  <a:cubicBezTo>
                    <a:pt x="13431" y="205"/>
                    <a:pt x="13463" y="140"/>
                    <a:pt x="13463" y="75"/>
                  </a:cubicBezTo>
                  <a:cubicBezTo>
                    <a:pt x="13463" y="48"/>
                    <a:pt x="13421" y="1"/>
                    <a:pt x="1338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2" name="Google Shape;1780;p30"/>
            <p:cNvSpPr/>
            <p:nvPr/>
          </p:nvSpPr>
          <p:spPr>
            <a:xfrm>
              <a:off x="5466139" y="2702684"/>
              <a:ext cx="413786" cy="355478"/>
            </a:xfrm>
            <a:custGeom>
              <a:avLst/>
              <a:gdLst/>
              <a:ahLst/>
              <a:cxnLst/>
              <a:rect l="l" t="t" r="r" b="b"/>
              <a:pathLst>
                <a:path w="8970" h="7706" extrusionOk="0">
                  <a:moveTo>
                    <a:pt x="6179" y="0"/>
                  </a:moveTo>
                  <a:lnTo>
                    <a:pt x="1" y="6179"/>
                  </a:lnTo>
                  <a:lnTo>
                    <a:pt x="3871" y="7512"/>
                  </a:lnTo>
                  <a:cubicBezTo>
                    <a:pt x="4247" y="7644"/>
                    <a:pt x="4624" y="7705"/>
                    <a:pt x="4991" y="7705"/>
                  </a:cubicBezTo>
                  <a:cubicBezTo>
                    <a:pt x="7159" y="7705"/>
                    <a:pt x="8970" y="5575"/>
                    <a:pt x="8163" y="3350"/>
                  </a:cubicBezTo>
                  <a:cubicBezTo>
                    <a:pt x="8163" y="3252"/>
                    <a:pt x="8131" y="3187"/>
                    <a:pt x="8098" y="3122"/>
                  </a:cubicBezTo>
                  <a:cubicBezTo>
                    <a:pt x="7578" y="1919"/>
                    <a:pt x="6927" y="748"/>
                    <a:pt x="61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3" name="Google Shape;1781;p30"/>
            <p:cNvSpPr/>
            <p:nvPr/>
          </p:nvSpPr>
          <p:spPr>
            <a:xfrm>
              <a:off x="5236636" y="2821195"/>
              <a:ext cx="22511" cy="72055"/>
            </a:xfrm>
            <a:custGeom>
              <a:avLst/>
              <a:gdLst/>
              <a:ahLst/>
              <a:cxnLst/>
              <a:rect l="l" t="t" r="r" b="b"/>
              <a:pathLst>
                <a:path w="488" h="1562" fill="none" extrusionOk="0">
                  <a:moveTo>
                    <a:pt x="488" y="0"/>
                  </a:moveTo>
                  <a:lnTo>
                    <a:pt x="0" y="1561"/>
                  </a:ln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4" name="Google Shape;1782;p30"/>
            <p:cNvSpPr/>
            <p:nvPr/>
          </p:nvSpPr>
          <p:spPr>
            <a:xfrm>
              <a:off x="5389653" y="2572178"/>
              <a:ext cx="217549" cy="82527"/>
            </a:xfrm>
            <a:custGeom>
              <a:avLst/>
              <a:gdLst/>
              <a:ahLst/>
              <a:cxnLst/>
              <a:rect l="l" t="t" r="r" b="b"/>
              <a:pathLst>
                <a:path w="4716" h="1789" extrusionOk="0">
                  <a:moveTo>
                    <a:pt x="781" y="0"/>
                  </a:moveTo>
                  <a:lnTo>
                    <a:pt x="130" y="358"/>
                  </a:lnTo>
                  <a:cubicBezTo>
                    <a:pt x="130" y="358"/>
                    <a:pt x="0" y="1008"/>
                    <a:pt x="878" y="1431"/>
                  </a:cubicBezTo>
                  <a:lnTo>
                    <a:pt x="1691" y="976"/>
                  </a:lnTo>
                  <a:lnTo>
                    <a:pt x="2309" y="1789"/>
                  </a:lnTo>
                  <a:cubicBezTo>
                    <a:pt x="2309" y="1789"/>
                    <a:pt x="3772" y="1594"/>
                    <a:pt x="4716" y="683"/>
                  </a:cubicBezTo>
                  <a:lnTo>
                    <a:pt x="4098" y="130"/>
                  </a:lnTo>
                  <a:cubicBezTo>
                    <a:pt x="4098" y="130"/>
                    <a:pt x="2878" y="795"/>
                    <a:pt x="1975" y="795"/>
                  </a:cubicBezTo>
                  <a:cubicBezTo>
                    <a:pt x="1899" y="795"/>
                    <a:pt x="1826" y="791"/>
                    <a:pt x="1756" y="781"/>
                  </a:cubicBezTo>
                  <a:cubicBezTo>
                    <a:pt x="1171" y="683"/>
                    <a:pt x="781" y="0"/>
                    <a:pt x="78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5" name="Google Shape;1783;p30"/>
            <p:cNvSpPr/>
            <p:nvPr/>
          </p:nvSpPr>
          <p:spPr>
            <a:xfrm>
              <a:off x="5361421" y="2887116"/>
              <a:ext cx="118277" cy="102547"/>
            </a:xfrm>
            <a:custGeom>
              <a:avLst/>
              <a:gdLst/>
              <a:ahLst/>
              <a:cxnLst/>
              <a:rect l="l" t="t" r="r" b="b"/>
              <a:pathLst>
                <a:path w="2564" h="2223" extrusionOk="0">
                  <a:moveTo>
                    <a:pt x="1293" y="0"/>
                  </a:moveTo>
                  <a:cubicBezTo>
                    <a:pt x="1122" y="0"/>
                    <a:pt x="954" y="19"/>
                    <a:pt x="807" y="67"/>
                  </a:cubicBezTo>
                  <a:cubicBezTo>
                    <a:pt x="189" y="262"/>
                    <a:pt x="92" y="1661"/>
                    <a:pt x="92" y="1661"/>
                  </a:cubicBezTo>
                  <a:cubicBezTo>
                    <a:pt x="0" y="2085"/>
                    <a:pt x="135" y="2222"/>
                    <a:pt x="347" y="2222"/>
                  </a:cubicBezTo>
                  <a:cubicBezTo>
                    <a:pt x="738" y="2222"/>
                    <a:pt x="1393" y="1758"/>
                    <a:pt x="1393" y="1758"/>
                  </a:cubicBezTo>
                  <a:lnTo>
                    <a:pt x="2368" y="1628"/>
                  </a:lnTo>
                  <a:cubicBezTo>
                    <a:pt x="2563" y="1043"/>
                    <a:pt x="2336" y="165"/>
                    <a:pt x="2336" y="165"/>
                  </a:cubicBezTo>
                  <a:cubicBezTo>
                    <a:pt x="2336" y="165"/>
                    <a:pt x="1805" y="0"/>
                    <a:pt x="1293" y="0"/>
                  </a:cubicBez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6" name="Google Shape;1784;p30"/>
            <p:cNvSpPr/>
            <p:nvPr/>
          </p:nvSpPr>
          <p:spPr>
            <a:xfrm>
              <a:off x="5463140" y="2804680"/>
              <a:ext cx="211552" cy="79574"/>
            </a:xfrm>
            <a:custGeom>
              <a:avLst/>
              <a:gdLst/>
              <a:ahLst/>
              <a:cxnLst/>
              <a:rect l="l" t="t" r="r" b="b"/>
              <a:pathLst>
                <a:path w="4586" h="1725" fill="none" extrusionOk="0">
                  <a:moveTo>
                    <a:pt x="1" y="1724"/>
                  </a:moveTo>
                  <a:lnTo>
                    <a:pt x="4586" y="1171"/>
                  </a:lnTo>
                  <a:lnTo>
                    <a:pt x="4001" y="1"/>
                  </a:ln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7" name="Google Shape;1785;p30"/>
            <p:cNvSpPr/>
            <p:nvPr/>
          </p:nvSpPr>
          <p:spPr>
            <a:xfrm>
              <a:off x="5470660" y="2962218"/>
              <a:ext cx="151537" cy="79528"/>
            </a:xfrm>
            <a:custGeom>
              <a:avLst/>
              <a:gdLst/>
              <a:ahLst/>
              <a:cxnLst/>
              <a:rect l="l" t="t" r="r" b="b"/>
              <a:pathLst>
                <a:path w="3285" h="1724" extrusionOk="0">
                  <a:moveTo>
                    <a:pt x="0" y="0"/>
                  </a:moveTo>
                  <a:lnTo>
                    <a:pt x="3285" y="1724"/>
                  </a:lnTo>
                </a:path>
              </a:pathLst>
            </a:custGeom>
            <a:solidFill>
              <a:srgbClr val="0F2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8" name="Google Shape;1786;p30"/>
            <p:cNvSpPr/>
            <p:nvPr/>
          </p:nvSpPr>
          <p:spPr>
            <a:xfrm>
              <a:off x="5470660" y="2962218"/>
              <a:ext cx="151537" cy="79528"/>
            </a:xfrm>
            <a:custGeom>
              <a:avLst/>
              <a:gdLst/>
              <a:ahLst/>
              <a:cxnLst/>
              <a:rect l="l" t="t" r="r" b="b"/>
              <a:pathLst>
                <a:path w="3285" h="1724" fill="none" extrusionOk="0">
                  <a:moveTo>
                    <a:pt x="0" y="0"/>
                  </a:moveTo>
                  <a:lnTo>
                    <a:pt x="3285" y="1724"/>
                  </a:lnTo>
                </a:path>
              </a:pathLst>
            </a:custGeom>
            <a:noFill/>
            <a:ln w="952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9" name="Google Shape;1787;p30"/>
            <p:cNvSpPr/>
            <p:nvPr/>
          </p:nvSpPr>
          <p:spPr>
            <a:xfrm>
              <a:off x="3391437" y="3553250"/>
              <a:ext cx="58539" cy="445616"/>
            </a:xfrm>
            <a:custGeom>
              <a:avLst/>
              <a:gdLst/>
              <a:ahLst/>
              <a:cxnLst/>
              <a:rect l="l" t="t" r="r" b="b"/>
              <a:pathLst>
                <a:path w="1269" h="9660" extrusionOk="0">
                  <a:moveTo>
                    <a:pt x="0" y="1"/>
                  </a:moveTo>
                  <a:lnTo>
                    <a:pt x="1268" y="9659"/>
                  </a:lnTo>
                </a:path>
              </a:pathLst>
            </a:custGeom>
            <a:solidFill>
              <a:srgbClr val="0F2947"/>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0" name="Google Shape;1788;p30"/>
            <p:cNvSpPr/>
            <p:nvPr/>
          </p:nvSpPr>
          <p:spPr>
            <a:xfrm>
              <a:off x="3391437" y="3553250"/>
              <a:ext cx="58539" cy="445616"/>
            </a:xfrm>
            <a:custGeom>
              <a:avLst/>
              <a:gdLst/>
              <a:ahLst/>
              <a:cxnLst/>
              <a:rect l="l" t="t" r="r" b="b"/>
              <a:pathLst>
                <a:path w="1269" h="9660" fill="none" extrusionOk="0">
                  <a:moveTo>
                    <a:pt x="0" y="1"/>
                  </a:moveTo>
                  <a:lnTo>
                    <a:pt x="1268" y="9659"/>
                  </a:lnTo>
                </a:path>
              </a:pathLst>
            </a:custGeom>
            <a:noFill/>
            <a:ln w="1057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1" name="Google Shape;1789;p30"/>
            <p:cNvSpPr/>
            <p:nvPr/>
          </p:nvSpPr>
          <p:spPr>
            <a:xfrm>
              <a:off x="3077883" y="3556295"/>
              <a:ext cx="147062" cy="426057"/>
            </a:xfrm>
            <a:custGeom>
              <a:avLst/>
              <a:gdLst/>
              <a:ahLst/>
              <a:cxnLst/>
              <a:rect l="l" t="t" r="r" b="b"/>
              <a:pathLst>
                <a:path w="3188" h="9236" extrusionOk="0">
                  <a:moveTo>
                    <a:pt x="3187" y="0"/>
                  </a:moveTo>
                  <a:lnTo>
                    <a:pt x="0" y="9236"/>
                  </a:lnTo>
                </a:path>
              </a:pathLst>
            </a:custGeom>
            <a:solidFill>
              <a:srgbClr val="0F2947"/>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2" name="Google Shape;1790;p30"/>
            <p:cNvSpPr/>
            <p:nvPr/>
          </p:nvSpPr>
          <p:spPr>
            <a:xfrm>
              <a:off x="3077883" y="3556295"/>
              <a:ext cx="147062" cy="426057"/>
            </a:xfrm>
            <a:custGeom>
              <a:avLst/>
              <a:gdLst/>
              <a:ahLst/>
              <a:cxnLst/>
              <a:rect l="l" t="t" r="r" b="b"/>
              <a:pathLst>
                <a:path w="3188" h="9236" fill="none" extrusionOk="0">
                  <a:moveTo>
                    <a:pt x="3187" y="0"/>
                  </a:moveTo>
                  <a:lnTo>
                    <a:pt x="0" y="9236"/>
                  </a:lnTo>
                </a:path>
              </a:pathLst>
            </a:custGeom>
            <a:noFill/>
            <a:ln w="1057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3" name="Google Shape;1791;p30"/>
            <p:cNvSpPr/>
            <p:nvPr/>
          </p:nvSpPr>
          <p:spPr>
            <a:xfrm>
              <a:off x="2926343" y="2492648"/>
              <a:ext cx="949632" cy="696102"/>
            </a:xfrm>
            <a:custGeom>
              <a:avLst/>
              <a:gdLst/>
              <a:ahLst/>
              <a:cxnLst/>
              <a:rect l="l" t="t" r="r" b="b"/>
              <a:pathLst>
                <a:path w="20586" h="15090" extrusionOk="0">
                  <a:moveTo>
                    <a:pt x="9627" y="1"/>
                  </a:moveTo>
                  <a:cubicBezTo>
                    <a:pt x="4294" y="1"/>
                    <a:pt x="1" y="4326"/>
                    <a:pt x="1" y="9626"/>
                  </a:cubicBezTo>
                  <a:lnTo>
                    <a:pt x="1" y="10504"/>
                  </a:lnTo>
                  <a:cubicBezTo>
                    <a:pt x="1" y="13041"/>
                    <a:pt x="2050" y="15090"/>
                    <a:pt x="4586" y="15090"/>
                  </a:cubicBezTo>
                  <a:lnTo>
                    <a:pt x="20586" y="15090"/>
                  </a:lnTo>
                  <a:lnTo>
                    <a:pt x="20586" y="9626"/>
                  </a:lnTo>
                  <a:cubicBezTo>
                    <a:pt x="20586" y="4326"/>
                    <a:pt x="16261" y="1"/>
                    <a:pt x="109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4" name="Google Shape;1792;p30"/>
            <p:cNvSpPr/>
            <p:nvPr/>
          </p:nvSpPr>
          <p:spPr>
            <a:xfrm>
              <a:off x="2927865" y="2956221"/>
              <a:ext cx="961626" cy="667593"/>
            </a:xfrm>
            <a:custGeom>
              <a:avLst/>
              <a:gdLst/>
              <a:ahLst/>
              <a:cxnLst/>
              <a:rect l="l" t="t" r="r" b="b"/>
              <a:pathLst>
                <a:path w="20846" h="14472" extrusionOk="0">
                  <a:moveTo>
                    <a:pt x="0" y="0"/>
                  </a:moveTo>
                  <a:lnTo>
                    <a:pt x="0" y="3642"/>
                  </a:lnTo>
                  <a:cubicBezTo>
                    <a:pt x="0" y="9626"/>
                    <a:pt x="4846" y="14471"/>
                    <a:pt x="10862" y="14471"/>
                  </a:cubicBezTo>
                  <a:lnTo>
                    <a:pt x="20065" y="14471"/>
                  </a:lnTo>
                  <a:lnTo>
                    <a:pt x="20846" y="618"/>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5" name="Google Shape;1793;p30"/>
            <p:cNvSpPr/>
            <p:nvPr/>
          </p:nvSpPr>
          <p:spPr>
            <a:xfrm>
              <a:off x="3580436" y="2320118"/>
              <a:ext cx="210076" cy="253577"/>
            </a:xfrm>
            <a:custGeom>
              <a:avLst/>
              <a:gdLst/>
              <a:ahLst/>
              <a:cxnLst/>
              <a:rect l="l" t="t" r="r" b="b"/>
              <a:pathLst>
                <a:path w="4554" h="5497" extrusionOk="0">
                  <a:moveTo>
                    <a:pt x="4553" y="1"/>
                  </a:moveTo>
                  <a:lnTo>
                    <a:pt x="1" y="749"/>
                  </a:lnTo>
                  <a:lnTo>
                    <a:pt x="1" y="3253"/>
                  </a:lnTo>
                  <a:cubicBezTo>
                    <a:pt x="1" y="4489"/>
                    <a:pt x="1041" y="5497"/>
                    <a:pt x="2277" y="5497"/>
                  </a:cubicBezTo>
                  <a:cubicBezTo>
                    <a:pt x="3513" y="5497"/>
                    <a:pt x="4553" y="4489"/>
                    <a:pt x="4553" y="3253"/>
                  </a:cubicBezTo>
                  <a:lnTo>
                    <a:pt x="4553" y="1"/>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6" name="Google Shape;1794;p30"/>
            <p:cNvSpPr/>
            <p:nvPr/>
          </p:nvSpPr>
          <p:spPr>
            <a:xfrm>
              <a:off x="3529415" y="2408643"/>
              <a:ext cx="76576" cy="76576"/>
            </a:xfrm>
            <a:custGeom>
              <a:avLst/>
              <a:gdLst/>
              <a:ahLst/>
              <a:cxnLst/>
              <a:rect l="l" t="t" r="r" b="b"/>
              <a:pathLst>
                <a:path w="1660" h="1660" extrusionOk="0">
                  <a:moveTo>
                    <a:pt x="846" y="1"/>
                  </a:moveTo>
                  <a:cubicBezTo>
                    <a:pt x="391" y="1"/>
                    <a:pt x="1" y="358"/>
                    <a:pt x="1" y="814"/>
                  </a:cubicBezTo>
                  <a:cubicBezTo>
                    <a:pt x="1" y="1269"/>
                    <a:pt x="391" y="1659"/>
                    <a:pt x="846" y="1659"/>
                  </a:cubicBezTo>
                  <a:cubicBezTo>
                    <a:pt x="1302" y="1659"/>
                    <a:pt x="1659" y="1269"/>
                    <a:pt x="1659" y="814"/>
                  </a:cubicBezTo>
                  <a:cubicBezTo>
                    <a:pt x="1659" y="358"/>
                    <a:pt x="1302" y="1"/>
                    <a:pt x="846" y="1"/>
                  </a:cubicBez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8" name="Google Shape;1795;p30"/>
            <p:cNvSpPr/>
            <p:nvPr/>
          </p:nvSpPr>
          <p:spPr>
            <a:xfrm>
              <a:off x="3580436" y="2470136"/>
              <a:ext cx="159056" cy="265755"/>
            </a:xfrm>
            <a:custGeom>
              <a:avLst/>
              <a:gdLst/>
              <a:ahLst/>
              <a:cxnLst/>
              <a:rect l="l" t="t" r="r" b="b"/>
              <a:pathLst>
                <a:path w="3448" h="5761" extrusionOk="0">
                  <a:moveTo>
                    <a:pt x="1" y="1"/>
                  </a:moveTo>
                  <a:lnTo>
                    <a:pt x="1" y="5432"/>
                  </a:lnTo>
                  <a:cubicBezTo>
                    <a:pt x="1" y="5432"/>
                    <a:pt x="698" y="5760"/>
                    <a:pt x="1677" y="5760"/>
                  </a:cubicBezTo>
                  <a:cubicBezTo>
                    <a:pt x="2207" y="5760"/>
                    <a:pt x="2819" y="5664"/>
                    <a:pt x="3448" y="5367"/>
                  </a:cubicBezTo>
                  <a:lnTo>
                    <a:pt x="2147" y="976"/>
                  </a:lnTo>
                  <a:lnTo>
                    <a:pt x="1" y="1"/>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9" name="Google Shape;1796;p30"/>
            <p:cNvSpPr/>
            <p:nvPr/>
          </p:nvSpPr>
          <p:spPr>
            <a:xfrm>
              <a:off x="3656968" y="2435630"/>
              <a:ext cx="36028" cy="34551"/>
            </a:xfrm>
            <a:custGeom>
              <a:avLst/>
              <a:gdLst/>
              <a:ahLst/>
              <a:cxnLst/>
              <a:rect l="l" t="t" r="r" b="b"/>
              <a:pathLst>
                <a:path w="781" h="749" extrusionOk="0">
                  <a:moveTo>
                    <a:pt x="390" y="1"/>
                  </a:moveTo>
                  <a:cubicBezTo>
                    <a:pt x="195" y="1"/>
                    <a:pt x="0" y="164"/>
                    <a:pt x="0" y="391"/>
                  </a:cubicBezTo>
                  <a:cubicBezTo>
                    <a:pt x="0" y="586"/>
                    <a:pt x="195" y="749"/>
                    <a:pt x="390" y="749"/>
                  </a:cubicBezTo>
                  <a:cubicBezTo>
                    <a:pt x="618" y="749"/>
                    <a:pt x="780" y="586"/>
                    <a:pt x="780" y="391"/>
                  </a:cubicBezTo>
                  <a:cubicBezTo>
                    <a:pt x="780" y="164"/>
                    <a:pt x="618" y="1"/>
                    <a:pt x="390" y="1"/>
                  </a:cubicBezTo>
                  <a:close/>
                </a:path>
              </a:pathLst>
            </a:custGeom>
            <a:solidFill>
              <a:srgbClr val="000000">
                <a:alpha val="122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0" name="Google Shape;1797;p30"/>
            <p:cNvSpPr/>
            <p:nvPr/>
          </p:nvSpPr>
          <p:spPr>
            <a:xfrm>
              <a:off x="3772480" y="2435630"/>
              <a:ext cx="18037" cy="34551"/>
            </a:xfrm>
            <a:custGeom>
              <a:avLst/>
              <a:gdLst/>
              <a:ahLst/>
              <a:cxnLst/>
              <a:rect l="l" t="t" r="r" b="b"/>
              <a:pathLst>
                <a:path w="391" h="749" extrusionOk="0">
                  <a:moveTo>
                    <a:pt x="390" y="1"/>
                  </a:moveTo>
                  <a:cubicBezTo>
                    <a:pt x="163" y="1"/>
                    <a:pt x="0" y="164"/>
                    <a:pt x="0" y="391"/>
                  </a:cubicBezTo>
                  <a:cubicBezTo>
                    <a:pt x="0" y="586"/>
                    <a:pt x="163" y="749"/>
                    <a:pt x="390" y="749"/>
                  </a:cubicBezTo>
                  <a:lnTo>
                    <a:pt x="390" y="1"/>
                  </a:lnTo>
                  <a:close/>
                </a:path>
              </a:pathLst>
            </a:custGeom>
            <a:solidFill>
              <a:srgbClr val="000000">
                <a:alpha val="122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1" name="Google Shape;1798;p30"/>
            <p:cNvSpPr/>
            <p:nvPr/>
          </p:nvSpPr>
          <p:spPr>
            <a:xfrm>
              <a:off x="3689951" y="2401124"/>
              <a:ext cx="13562" cy="25556"/>
            </a:xfrm>
            <a:custGeom>
              <a:avLst/>
              <a:gdLst/>
              <a:ahLst/>
              <a:cxnLst/>
              <a:rect l="l" t="t" r="r" b="b"/>
              <a:pathLst>
                <a:path w="294" h="554" extrusionOk="0">
                  <a:moveTo>
                    <a:pt x="163" y="1"/>
                  </a:moveTo>
                  <a:cubicBezTo>
                    <a:pt x="65" y="1"/>
                    <a:pt x="0" y="131"/>
                    <a:pt x="0" y="294"/>
                  </a:cubicBezTo>
                  <a:cubicBezTo>
                    <a:pt x="0" y="424"/>
                    <a:pt x="65" y="554"/>
                    <a:pt x="163" y="554"/>
                  </a:cubicBezTo>
                  <a:cubicBezTo>
                    <a:pt x="228" y="554"/>
                    <a:pt x="293" y="424"/>
                    <a:pt x="293" y="294"/>
                  </a:cubicBezTo>
                  <a:cubicBezTo>
                    <a:pt x="293" y="131"/>
                    <a:pt x="228" y="1"/>
                    <a:pt x="1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2" name="Google Shape;1799;p30"/>
            <p:cNvSpPr/>
            <p:nvPr/>
          </p:nvSpPr>
          <p:spPr>
            <a:xfrm>
              <a:off x="3761962" y="2401124"/>
              <a:ext cx="13562" cy="25556"/>
            </a:xfrm>
            <a:custGeom>
              <a:avLst/>
              <a:gdLst/>
              <a:ahLst/>
              <a:cxnLst/>
              <a:rect l="l" t="t" r="r" b="b"/>
              <a:pathLst>
                <a:path w="294" h="554" extrusionOk="0">
                  <a:moveTo>
                    <a:pt x="130" y="1"/>
                  </a:moveTo>
                  <a:cubicBezTo>
                    <a:pt x="65" y="1"/>
                    <a:pt x="0" y="131"/>
                    <a:pt x="0" y="294"/>
                  </a:cubicBezTo>
                  <a:cubicBezTo>
                    <a:pt x="0" y="424"/>
                    <a:pt x="65" y="554"/>
                    <a:pt x="130" y="554"/>
                  </a:cubicBezTo>
                  <a:cubicBezTo>
                    <a:pt x="228" y="554"/>
                    <a:pt x="293" y="424"/>
                    <a:pt x="293" y="294"/>
                  </a:cubicBezTo>
                  <a:cubicBezTo>
                    <a:pt x="293" y="131"/>
                    <a:pt x="228" y="1"/>
                    <a:pt x="1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3" name="Google Shape;1800;p30"/>
            <p:cNvSpPr/>
            <p:nvPr/>
          </p:nvSpPr>
          <p:spPr>
            <a:xfrm>
              <a:off x="3622462" y="2546668"/>
              <a:ext cx="75054" cy="34551"/>
            </a:xfrm>
            <a:custGeom>
              <a:avLst/>
              <a:gdLst/>
              <a:ahLst/>
              <a:cxnLst/>
              <a:rect l="l" t="t" r="r" b="b"/>
              <a:pathLst>
                <a:path w="1627" h="749" fill="none" extrusionOk="0">
                  <a:moveTo>
                    <a:pt x="1626" y="618"/>
                  </a:moveTo>
                  <a:cubicBezTo>
                    <a:pt x="1626" y="618"/>
                    <a:pt x="650" y="748"/>
                    <a:pt x="0" y="0"/>
                  </a:cubicBez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4" name="Google Shape;1801;p30"/>
            <p:cNvSpPr/>
            <p:nvPr/>
          </p:nvSpPr>
          <p:spPr>
            <a:xfrm>
              <a:off x="3566920" y="2407167"/>
              <a:ext cx="51066" cy="67534"/>
            </a:xfrm>
            <a:custGeom>
              <a:avLst/>
              <a:gdLst/>
              <a:ahLst/>
              <a:cxnLst/>
              <a:rect l="l" t="t" r="r" b="b"/>
              <a:pathLst>
                <a:path w="1107" h="1464" extrusionOk="0">
                  <a:moveTo>
                    <a:pt x="1" y="0"/>
                  </a:moveTo>
                  <a:lnTo>
                    <a:pt x="1" y="1463"/>
                  </a:lnTo>
                  <a:lnTo>
                    <a:pt x="1106" y="1463"/>
                  </a:lnTo>
                  <a:lnTo>
                    <a:pt x="1106" y="0"/>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5" name="Google Shape;1802;p30"/>
            <p:cNvSpPr/>
            <p:nvPr/>
          </p:nvSpPr>
          <p:spPr>
            <a:xfrm>
              <a:off x="3557924" y="2273617"/>
              <a:ext cx="259574" cy="135069"/>
            </a:xfrm>
            <a:custGeom>
              <a:avLst/>
              <a:gdLst/>
              <a:ahLst/>
              <a:cxnLst/>
              <a:rect l="l" t="t" r="r" b="b"/>
              <a:pathLst>
                <a:path w="5627" h="2928" extrusionOk="0">
                  <a:moveTo>
                    <a:pt x="2180" y="1"/>
                  </a:moveTo>
                  <a:cubicBezTo>
                    <a:pt x="944" y="196"/>
                    <a:pt x="1" y="1269"/>
                    <a:pt x="1" y="2570"/>
                  </a:cubicBezTo>
                  <a:lnTo>
                    <a:pt x="1" y="2895"/>
                  </a:lnTo>
                  <a:cubicBezTo>
                    <a:pt x="1" y="2895"/>
                    <a:pt x="203" y="2909"/>
                    <a:pt x="338" y="2909"/>
                  </a:cubicBezTo>
                  <a:cubicBezTo>
                    <a:pt x="405" y="2909"/>
                    <a:pt x="456" y="2906"/>
                    <a:pt x="456" y="2895"/>
                  </a:cubicBezTo>
                  <a:lnTo>
                    <a:pt x="1399" y="2928"/>
                  </a:lnTo>
                  <a:cubicBezTo>
                    <a:pt x="1919" y="2928"/>
                    <a:pt x="2407" y="2732"/>
                    <a:pt x="2765" y="2342"/>
                  </a:cubicBezTo>
                  <a:lnTo>
                    <a:pt x="3448" y="1562"/>
                  </a:lnTo>
                  <a:cubicBezTo>
                    <a:pt x="3581" y="1415"/>
                    <a:pt x="3764" y="1345"/>
                    <a:pt x="3947" y="1345"/>
                  </a:cubicBezTo>
                  <a:cubicBezTo>
                    <a:pt x="4209" y="1345"/>
                    <a:pt x="4471" y="1489"/>
                    <a:pt x="4586" y="1757"/>
                  </a:cubicBezTo>
                  <a:lnTo>
                    <a:pt x="5041" y="2797"/>
                  </a:lnTo>
                  <a:lnTo>
                    <a:pt x="5139" y="2700"/>
                  </a:lnTo>
                  <a:cubicBezTo>
                    <a:pt x="5464" y="2505"/>
                    <a:pt x="5627" y="2115"/>
                    <a:pt x="5497" y="1757"/>
                  </a:cubicBezTo>
                  <a:cubicBezTo>
                    <a:pt x="5497" y="1757"/>
                    <a:pt x="5431" y="1562"/>
                    <a:pt x="5366" y="1334"/>
                  </a:cubicBezTo>
                  <a:cubicBezTo>
                    <a:pt x="5236" y="911"/>
                    <a:pt x="4846" y="619"/>
                    <a:pt x="4423" y="619"/>
                  </a:cubicBezTo>
                  <a:lnTo>
                    <a:pt x="4001" y="586"/>
                  </a:lnTo>
                  <a:cubicBezTo>
                    <a:pt x="4001" y="586"/>
                    <a:pt x="3220" y="66"/>
                    <a:pt x="218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6" name="Google Shape;1803;p30"/>
            <p:cNvSpPr/>
            <p:nvPr/>
          </p:nvSpPr>
          <p:spPr>
            <a:xfrm>
              <a:off x="3556448" y="2431155"/>
              <a:ext cx="25556" cy="28554"/>
            </a:xfrm>
            <a:custGeom>
              <a:avLst/>
              <a:gdLst/>
              <a:ahLst/>
              <a:cxnLst/>
              <a:rect l="l" t="t" r="r" b="b"/>
              <a:pathLst>
                <a:path w="554" h="619" fill="none" extrusionOk="0">
                  <a:moveTo>
                    <a:pt x="0" y="0"/>
                  </a:moveTo>
                  <a:lnTo>
                    <a:pt x="521" y="228"/>
                  </a:lnTo>
                  <a:cubicBezTo>
                    <a:pt x="521" y="228"/>
                    <a:pt x="553" y="261"/>
                    <a:pt x="521" y="261"/>
                  </a:cubicBezTo>
                  <a:lnTo>
                    <a:pt x="33" y="618"/>
                  </a:ln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7" name="Google Shape;1804;p30"/>
            <p:cNvSpPr/>
            <p:nvPr/>
          </p:nvSpPr>
          <p:spPr>
            <a:xfrm>
              <a:off x="3418424" y="2666655"/>
              <a:ext cx="597107" cy="270091"/>
            </a:xfrm>
            <a:custGeom>
              <a:avLst/>
              <a:gdLst/>
              <a:ahLst/>
              <a:cxnLst/>
              <a:rect l="l" t="t" r="r" b="b"/>
              <a:pathLst>
                <a:path w="12944" h="5855" extrusionOk="0">
                  <a:moveTo>
                    <a:pt x="6569" y="1"/>
                  </a:moveTo>
                  <a:cubicBezTo>
                    <a:pt x="6228" y="556"/>
                    <a:pt x="5549" y="719"/>
                    <a:pt x="4957" y="719"/>
                  </a:cubicBezTo>
                  <a:cubicBezTo>
                    <a:pt x="4649" y="719"/>
                    <a:pt x="4364" y="675"/>
                    <a:pt x="4163" y="619"/>
                  </a:cubicBezTo>
                  <a:cubicBezTo>
                    <a:pt x="3773" y="521"/>
                    <a:pt x="3513" y="359"/>
                    <a:pt x="3480" y="294"/>
                  </a:cubicBezTo>
                  <a:lnTo>
                    <a:pt x="3447" y="294"/>
                  </a:lnTo>
                  <a:lnTo>
                    <a:pt x="3415" y="326"/>
                  </a:lnTo>
                  <a:lnTo>
                    <a:pt x="2862" y="814"/>
                  </a:lnTo>
                  <a:lnTo>
                    <a:pt x="2765" y="879"/>
                  </a:lnTo>
                  <a:lnTo>
                    <a:pt x="2602" y="1042"/>
                  </a:lnTo>
                  <a:lnTo>
                    <a:pt x="2504" y="1107"/>
                  </a:lnTo>
                  <a:lnTo>
                    <a:pt x="1984" y="1562"/>
                  </a:lnTo>
                  <a:lnTo>
                    <a:pt x="1919" y="1627"/>
                  </a:lnTo>
                  <a:lnTo>
                    <a:pt x="0" y="3318"/>
                  </a:lnTo>
                  <a:cubicBezTo>
                    <a:pt x="1431" y="4879"/>
                    <a:pt x="3480" y="5854"/>
                    <a:pt x="5789" y="5854"/>
                  </a:cubicBezTo>
                  <a:cubicBezTo>
                    <a:pt x="6277" y="5854"/>
                    <a:pt x="7187" y="5757"/>
                    <a:pt x="8195" y="5562"/>
                  </a:cubicBezTo>
                  <a:cubicBezTo>
                    <a:pt x="8553" y="5529"/>
                    <a:pt x="8878" y="5464"/>
                    <a:pt x="9236" y="5399"/>
                  </a:cubicBezTo>
                  <a:cubicBezTo>
                    <a:pt x="9626" y="5334"/>
                    <a:pt x="10016" y="5237"/>
                    <a:pt x="10407" y="5172"/>
                  </a:cubicBezTo>
                  <a:cubicBezTo>
                    <a:pt x="10439" y="5172"/>
                    <a:pt x="10439" y="5139"/>
                    <a:pt x="10472" y="5139"/>
                  </a:cubicBezTo>
                  <a:cubicBezTo>
                    <a:pt x="10894" y="5074"/>
                    <a:pt x="11317" y="4944"/>
                    <a:pt x="11675" y="4846"/>
                  </a:cubicBezTo>
                  <a:cubicBezTo>
                    <a:pt x="12228" y="4684"/>
                    <a:pt x="12683" y="4554"/>
                    <a:pt x="12943" y="4391"/>
                  </a:cubicBezTo>
                  <a:lnTo>
                    <a:pt x="12618" y="3968"/>
                  </a:lnTo>
                  <a:lnTo>
                    <a:pt x="12065" y="3285"/>
                  </a:lnTo>
                  <a:lnTo>
                    <a:pt x="11838" y="2993"/>
                  </a:lnTo>
                  <a:lnTo>
                    <a:pt x="11447" y="2537"/>
                  </a:lnTo>
                  <a:lnTo>
                    <a:pt x="11382" y="2440"/>
                  </a:lnTo>
                  <a:lnTo>
                    <a:pt x="11057" y="2050"/>
                  </a:lnTo>
                  <a:lnTo>
                    <a:pt x="10992" y="1985"/>
                  </a:lnTo>
                  <a:lnTo>
                    <a:pt x="10959" y="1920"/>
                  </a:lnTo>
                  <a:cubicBezTo>
                    <a:pt x="10829" y="1724"/>
                    <a:pt x="10699" y="1562"/>
                    <a:pt x="10569" y="1432"/>
                  </a:cubicBezTo>
                  <a:cubicBezTo>
                    <a:pt x="10537" y="1399"/>
                    <a:pt x="10537" y="1367"/>
                    <a:pt x="10504" y="1334"/>
                  </a:cubicBezTo>
                  <a:cubicBezTo>
                    <a:pt x="10179" y="1009"/>
                    <a:pt x="9756" y="716"/>
                    <a:pt x="9334" y="521"/>
                  </a:cubicBezTo>
                  <a:cubicBezTo>
                    <a:pt x="9073" y="391"/>
                    <a:pt x="8781" y="294"/>
                    <a:pt x="8455" y="261"/>
                  </a:cubicBezTo>
                  <a:cubicBezTo>
                    <a:pt x="8423" y="261"/>
                    <a:pt x="8390" y="229"/>
                    <a:pt x="8325" y="229"/>
                  </a:cubicBezTo>
                  <a:lnTo>
                    <a:pt x="7870" y="164"/>
                  </a:lnTo>
                  <a:lnTo>
                    <a:pt x="7545" y="131"/>
                  </a:lnTo>
                  <a:lnTo>
                    <a:pt x="7350" y="98"/>
                  </a:lnTo>
                  <a:lnTo>
                    <a:pt x="65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8" name="Google Shape;1805;p30"/>
            <p:cNvSpPr/>
            <p:nvPr/>
          </p:nvSpPr>
          <p:spPr>
            <a:xfrm>
              <a:off x="3370401" y="2678695"/>
              <a:ext cx="529619" cy="366042"/>
            </a:xfrm>
            <a:custGeom>
              <a:avLst/>
              <a:gdLst/>
              <a:ahLst/>
              <a:cxnLst/>
              <a:rect l="l" t="t" r="r" b="b"/>
              <a:pathLst>
                <a:path w="11481" h="7935" extrusionOk="0">
                  <a:moveTo>
                    <a:pt x="4586" y="0"/>
                  </a:moveTo>
                  <a:lnTo>
                    <a:pt x="4521" y="33"/>
                  </a:lnTo>
                  <a:lnTo>
                    <a:pt x="4456" y="65"/>
                  </a:lnTo>
                  <a:lnTo>
                    <a:pt x="3838" y="293"/>
                  </a:lnTo>
                  <a:lnTo>
                    <a:pt x="3741" y="325"/>
                  </a:lnTo>
                  <a:lnTo>
                    <a:pt x="3318" y="455"/>
                  </a:lnTo>
                  <a:cubicBezTo>
                    <a:pt x="3253" y="488"/>
                    <a:pt x="3220" y="488"/>
                    <a:pt x="3188" y="520"/>
                  </a:cubicBezTo>
                  <a:cubicBezTo>
                    <a:pt x="3155" y="520"/>
                    <a:pt x="3123" y="553"/>
                    <a:pt x="3090" y="553"/>
                  </a:cubicBezTo>
                  <a:cubicBezTo>
                    <a:pt x="2700" y="716"/>
                    <a:pt x="2375" y="911"/>
                    <a:pt x="2049" y="1138"/>
                  </a:cubicBezTo>
                  <a:cubicBezTo>
                    <a:pt x="1984" y="1171"/>
                    <a:pt x="1952" y="1203"/>
                    <a:pt x="1919" y="1236"/>
                  </a:cubicBezTo>
                  <a:cubicBezTo>
                    <a:pt x="1236" y="1756"/>
                    <a:pt x="684" y="2439"/>
                    <a:pt x="326" y="3252"/>
                  </a:cubicBezTo>
                  <a:cubicBezTo>
                    <a:pt x="196" y="3545"/>
                    <a:pt x="66" y="3805"/>
                    <a:pt x="1" y="4000"/>
                  </a:cubicBezTo>
                  <a:cubicBezTo>
                    <a:pt x="163" y="4293"/>
                    <a:pt x="326" y="4553"/>
                    <a:pt x="521" y="4813"/>
                  </a:cubicBezTo>
                  <a:cubicBezTo>
                    <a:pt x="554" y="4845"/>
                    <a:pt x="586" y="4878"/>
                    <a:pt x="586" y="4911"/>
                  </a:cubicBezTo>
                  <a:cubicBezTo>
                    <a:pt x="749" y="5073"/>
                    <a:pt x="879" y="5236"/>
                    <a:pt x="1009" y="5398"/>
                  </a:cubicBezTo>
                  <a:lnTo>
                    <a:pt x="1074" y="5463"/>
                  </a:lnTo>
                  <a:lnTo>
                    <a:pt x="1139" y="5528"/>
                  </a:lnTo>
                  <a:cubicBezTo>
                    <a:pt x="1724" y="6146"/>
                    <a:pt x="2440" y="6667"/>
                    <a:pt x="3188" y="7057"/>
                  </a:cubicBezTo>
                  <a:cubicBezTo>
                    <a:pt x="3318" y="7122"/>
                    <a:pt x="3415" y="7154"/>
                    <a:pt x="3545" y="7219"/>
                  </a:cubicBezTo>
                  <a:cubicBezTo>
                    <a:pt x="3578" y="7219"/>
                    <a:pt x="3610" y="7252"/>
                    <a:pt x="3643" y="7252"/>
                  </a:cubicBezTo>
                  <a:cubicBezTo>
                    <a:pt x="4619" y="7675"/>
                    <a:pt x="5692" y="7935"/>
                    <a:pt x="6830" y="7935"/>
                  </a:cubicBezTo>
                  <a:cubicBezTo>
                    <a:pt x="7643" y="7935"/>
                    <a:pt x="8456" y="7805"/>
                    <a:pt x="9204" y="7545"/>
                  </a:cubicBezTo>
                  <a:cubicBezTo>
                    <a:pt x="9236" y="7545"/>
                    <a:pt x="9269" y="7545"/>
                    <a:pt x="9301" y="7512"/>
                  </a:cubicBezTo>
                  <a:cubicBezTo>
                    <a:pt x="9431" y="7480"/>
                    <a:pt x="9529" y="7447"/>
                    <a:pt x="9659" y="7415"/>
                  </a:cubicBezTo>
                  <a:cubicBezTo>
                    <a:pt x="9659" y="7382"/>
                    <a:pt x="9692" y="7382"/>
                    <a:pt x="9757" y="7350"/>
                  </a:cubicBezTo>
                  <a:cubicBezTo>
                    <a:pt x="9789" y="7350"/>
                    <a:pt x="9822" y="7350"/>
                    <a:pt x="9854" y="7317"/>
                  </a:cubicBezTo>
                  <a:cubicBezTo>
                    <a:pt x="10049" y="7252"/>
                    <a:pt x="10244" y="7154"/>
                    <a:pt x="10440" y="7057"/>
                  </a:cubicBezTo>
                  <a:cubicBezTo>
                    <a:pt x="10472" y="7024"/>
                    <a:pt x="10505" y="7024"/>
                    <a:pt x="10537" y="6992"/>
                  </a:cubicBezTo>
                  <a:cubicBezTo>
                    <a:pt x="10570" y="6992"/>
                    <a:pt x="10635" y="6959"/>
                    <a:pt x="10667" y="6927"/>
                  </a:cubicBezTo>
                  <a:cubicBezTo>
                    <a:pt x="10700" y="6894"/>
                    <a:pt x="10732" y="6894"/>
                    <a:pt x="10765" y="6862"/>
                  </a:cubicBezTo>
                  <a:cubicBezTo>
                    <a:pt x="10895" y="6797"/>
                    <a:pt x="10992" y="6732"/>
                    <a:pt x="11122" y="6667"/>
                  </a:cubicBezTo>
                  <a:lnTo>
                    <a:pt x="11480" y="4845"/>
                  </a:lnTo>
                  <a:cubicBezTo>
                    <a:pt x="11448" y="4748"/>
                    <a:pt x="11383" y="4650"/>
                    <a:pt x="11285" y="4520"/>
                  </a:cubicBezTo>
                  <a:cubicBezTo>
                    <a:pt x="10830" y="3870"/>
                    <a:pt x="10082" y="3220"/>
                    <a:pt x="9236" y="2634"/>
                  </a:cubicBezTo>
                  <a:cubicBezTo>
                    <a:pt x="9204" y="2634"/>
                    <a:pt x="9204" y="2602"/>
                    <a:pt x="9171" y="2602"/>
                  </a:cubicBezTo>
                  <a:cubicBezTo>
                    <a:pt x="9074" y="2537"/>
                    <a:pt x="9009" y="2472"/>
                    <a:pt x="8911" y="2407"/>
                  </a:cubicBezTo>
                  <a:cubicBezTo>
                    <a:pt x="7545" y="1496"/>
                    <a:pt x="6049" y="748"/>
                    <a:pt x="5204" y="358"/>
                  </a:cubicBezTo>
                  <a:cubicBezTo>
                    <a:pt x="4749" y="130"/>
                    <a:pt x="4586" y="0"/>
                    <a:pt x="45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9" name="Google Shape;1806;p30"/>
            <p:cNvSpPr/>
            <p:nvPr/>
          </p:nvSpPr>
          <p:spPr>
            <a:xfrm>
              <a:off x="3736452" y="3634303"/>
              <a:ext cx="237062" cy="292556"/>
            </a:xfrm>
            <a:custGeom>
              <a:avLst/>
              <a:gdLst/>
              <a:ahLst/>
              <a:cxnLst/>
              <a:rect l="l" t="t" r="r" b="b"/>
              <a:pathLst>
                <a:path w="5139" h="6342" extrusionOk="0">
                  <a:moveTo>
                    <a:pt x="5139" y="0"/>
                  </a:moveTo>
                  <a:lnTo>
                    <a:pt x="1496" y="325"/>
                  </a:lnTo>
                  <a:lnTo>
                    <a:pt x="618" y="3252"/>
                  </a:lnTo>
                  <a:lnTo>
                    <a:pt x="1" y="5268"/>
                  </a:lnTo>
                  <a:lnTo>
                    <a:pt x="66" y="5301"/>
                  </a:lnTo>
                  <a:lnTo>
                    <a:pt x="1887" y="6341"/>
                  </a:lnTo>
                  <a:lnTo>
                    <a:pt x="2765" y="4618"/>
                  </a:lnTo>
                  <a:lnTo>
                    <a:pt x="5139" y="0"/>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0" name="Google Shape;1807;p30"/>
            <p:cNvSpPr/>
            <p:nvPr/>
          </p:nvSpPr>
          <p:spPr>
            <a:xfrm>
              <a:off x="4114496" y="3544255"/>
              <a:ext cx="148539" cy="352572"/>
            </a:xfrm>
            <a:custGeom>
              <a:avLst/>
              <a:gdLst/>
              <a:ahLst/>
              <a:cxnLst/>
              <a:rect l="l" t="t" r="r" b="b"/>
              <a:pathLst>
                <a:path w="3220" h="7643" extrusionOk="0">
                  <a:moveTo>
                    <a:pt x="3220" y="1"/>
                  </a:moveTo>
                  <a:lnTo>
                    <a:pt x="0" y="1724"/>
                  </a:lnTo>
                  <a:lnTo>
                    <a:pt x="391" y="4944"/>
                  </a:lnTo>
                  <a:lnTo>
                    <a:pt x="618" y="7123"/>
                  </a:lnTo>
                  <a:lnTo>
                    <a:pt x="2537" y="7643"/>
                  </a:lnTo>
                  <a:lnTo>
                    <a:pt x="2700" y="7610"/>
                  </a:lnTo>
                  <a:lnTo>
                    <a:pt x="2830" y="5724"/>
                  </a:lnTo>
                  <a:lnTo>
                    <a:pt x="3220" y="1"/>
                  </a:ln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1" name="Google Shape;1808;p30"/>
            <p:cNvSpPr/>
            <p:nvPr/>
          </p:nvSpPr>
          <p:spPr>
            <a:xfrm>
              <a:off x="4091984" y="3770805"/>
              <a:ext cx="254130" cy="150384"/>
            </a:xfrm>
            <a:custGeom>
              <a:avLst/>
              <a:gdLst/>
              <a:ahLst/>
              <a:cxnLst/>
              <a:rect l="l" t="t" r="r" b="b"/>
              <a:pathLst>
                <a:path w="5509" h="3260" extrusionOk="0">
                  <a:moveTo>
                    <a:pt x="846" y="0"/>
                  </a:moveTo>
                  <a:lnTo>
                    <a:pt x="326" y="846"/>
                  </a:lnTo>
                  <a:cubicBezTo>
                    <a:pt x="1" y="1334"/>
                    <a:pt x="261" y="1984"/>
                    <a:pt x="846" y="2147"/>
                  </a:cubicBezTo>
                  <a:lnTo>
                    <a:pt x="1106" y="2212"/>
                  </a:lnTo>
                  <a:lnTo>
                    <a:pt x="3025" y="2732"/>
                  </a:lnTo>
                  <a:lnTo>
                    <a:pt x="5009" y="3252"/>
                  </a:lnTo>
                  <a:cubicBezTo>
                    <a:pt x="5032" y="3257"/>
                    <a:pt x="5054" y="3259"/>
                    <a:pt x="5075" y="3259"/>
                  </a:cubicBezTo>
                  <a:cubicBezTo>
                    <a:pt x="5359" y="3259"/>
                    <a:pt x="5508" y="2881"/>
                    <a:pt x="5236" y="2699"/>
                  </a:cubicBezTo>
                  <a:lnTo>
                    <a:pt x="3318" y="813"/>
                  </a:lnTo>
                  <a:lnTo>
                    <a:pt x="879" y="33"/>
                  </a:lnTo>
                  <a:lnTo>
                    <a:pt x="8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3" name="Google Shape;1809;p30"/>
            <p:cNvSpPr/>
            <p:nvPr/>
          </p:nvSpPr>
          <p:spPr>
            <a:xfrm>
              <a:off x="3712463" y="3784275"/>
              <a:ext cx="225022" cy="194853"/>
            </a:xfrm>
            <a:custGeom>
              <a:avLst/>
              <a:gdLst/>
              <a:ahLst/>
              <a:cxnLst/>
              <a:rect l="l" t="t" r="r" b="b"/>
              <a:pathLst>
                <a:path w="4878" h="4224" extrusionOk="0">
                  <a:moveTo>
                    <a:pt x="1138" y="1"/>
                  </a:moveTo>
                  <a:lnTo>
                    <a:pt x="423" y="651"/>
                  </a:lnTo>
                  <a:cubicBezTo>
                    <a:pt x="0" y="1042"/>
                    <a:pt x="65" y="1692"/>
                    <a:pt x="521" y="2017"/>
                  </a:cubicBezTo>
                  <a:lnTo>
                    <a:pt x="586" y="2050"/>
                  </a:lnTo>
                  <a:lnTo>
                    <a:pt x="2407" y="3090"/>
                  </a:lnTo>
                  <a:lnTo>
                    <a:pt x="4325" y="4196"/>
                  </a:lnTo>
                  <a:cubicBezTo>
                    <a:pt x="4368" y="4215"/>
                    <a:pt x="4411" y="4224"/>
                    <a:pt x="4453" y="4224"/>
                  </a:cubicBezTo>
                  <a:cubicBezTo>
                    <a:pt x="4693" y="4224"/>
                    <a:pt x="4877" y="3935"/>
                    <a:pt x="4683" y="3741"/>
                  </a:cubicBezTo>
                  <a:lnTo>
                    <a:pt x="3317" y="1399"/>
                  </a:lnTo>
                  <a:lnTo>
                    <a:pt x="3285" y="1367"/>
                  </a:lnTo>
                  <a:lnTo>
                    <a:pt x="113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4" name="Google Shape;1810;p30"/>
            <p:cNvSpPr/>
            <p:nvPr/>
          </p:nvSpPr>
          <p:spPr>
            <a:xfrm>
              <a:off x="3473919" y="3118233"/>
              <a:ext cx="813134" cy="615097"/>
            </a:xfrm>
            <a:custGeom>
              <a:avLst/>
              <a:gdLst/>
              <a:ahLst/>
              <a:cxnLst/>
              <a:rect l="l" t="t" r="r" b="b"/>
              <a:pathLst>
                <a:path w="17627" h="13334" extrusionOk="0">
                  <a:moveTo>
                    <a:pt x="1" y="0"/>
                  </a:moveTo>
                  <a:lnTo>
                    <a:pt x="1" y="1073"/>
                  </a:lnTo>
                  <a:cubicBezTo>
                    <a:pt x="1" y="1984"/>
                    <a:pt x="163" y="2862"/>
                    <a:pt x="488" y="3643"/>
                  </a:cubicBezTo>
                  <a:cubicBezTo>
                    <a:pt x="521" y="3740"/>
                    <a:pt x="553" y="3805"/>
                    <a:pt x="586" y="3870"/>
                  </a:cubicBezTo>
                  <a:cubicBezTo>
                    <a:pt x="944" y="4683"/>
                    <a:pt x="1431" y="5399"/>
                    <a:pt x="2049" y="5984"/>
                  </a:cubicBezTo>
                  <a:cubicBezTo>
                    <a:pt x="3285" y="7220"/>
                    <a:pt x="4944" y="7968"/>
                    <a:pt x="6765" y="8033"/>
                  </a:cubicBezTo>
                  <a:cubicBezTo>
                    <a:pt x="6895" y="8033"/>
                    <a:pt x="6992" y="8163"/>
                    <a:pt x="6927" y="8260"/>
                  </a:cubicBezTo>
                  <a:lnTo>
                    <a:pt x="5366" y="13106"/>
                  </a:lnTo>
                  <a:lnTo>
                    <a:pt x="5301" y="13333"/>
                  </a:lnTo>
                  <a:lnTo>
                    <a:pt x="12943" y="13333"/>
                  </a:lnTo>
                  <a:lnTo>
                    <a:pt x="13236" y="11870"/>
                  </a:lnTo>
                  <a:lnTo>
                    <a:pt x="14374" y="11707"/>
                  </a:lnTo>
                  <a:lnTo>
                    <a:pt x="14374" y="11740"/>
                  </a:lnTo>
                  <a:lnTo>
                    <a:pt x="16488" y="7480"/>
                  </a:lnTo>
                  <a:cubicBezTo>
                    <a:pt x="16618" y="7252"/>
                    <a:pt x="16716" y="6992"/>
                    <a:pt x="16781" y="6732"/>
                  </a:cubicBezTo>
                  <a:cubicBezTo>
                    <a:pt x="17626" y="3577"/>
                    <a:pt x="15382" y="260"/>
                    <a:pt x="12000" y="65"/>
                  </a:cubicBezTo>
                  <a:lnTo>
                    <a:pt x="11740" y="6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5" name="Google Shape;1811;p30"/>
            <p:cNvSpPr/>
            <p:nvPr/>
          </p:nvSpPr>
          <p:spPr>
            <a:xfrm>
              <a:off x="3497907" y="3287765"/>
              <a:ext cx="459086" cy="445570"/>
            </a:xfrm>
            <a:custGeom>
              <a:avLst/>
              <a:gdLst/>
              <a:ahLst/>
              <a:cxnLst/>
              <a:rect l="l" t="t" r="r" b="b"/>
              <a:pathLst>
                <a:path w="9952" h="9659" extrusionOk="0">
                  <a:moveTo>
                    <a:pt x="1" y="0"/>
                  </a:moveTo>
                  <a:cubicBezTo>
                    <a:pt x="33" y="65"/>
                    <a:pt x="66" y="130"/>
                    <a:pt x="98" y="195"/>
                  </a:cubicBezTo>
                  <a:lnTo>
                    <a:pt x="8846" y="650"/>
                  </a:lnTo>
                  <a:cubicBezTo>
                    <a:pt x="9106" y="650"/>
                    <a:pt x="9367" y="813"/>
                    <a:pt x="9529" y="1041"/>
                  </a:cubicBezTo>
                  <a:cubicBezTo>
                    <a:pt x="9692" y="1268"/>
                    <a:pt x="9724" y="1561"/>
                    <a:pt x="9627" y="1821"/>
                  </a:cubicBezTo>
                  <a:lnTo>
                    <a:pt x="6928" y="9431"/>
                  </a:lnTo>
                  <a:lnTo>
                    <a:pt x="6863" y="9658"/>
                  </a:lnTo>
                  <a:lnTo>
                    <a:pt x="7058" y="9658"/>
                  </a:lnTo>
                  <a:lnTo>
                    <a:pt x="7155" y="9431"/>
                  </a:lnTo>
                  <a:lnTo>
                    <a:pt x="9822" y="1919"/>
                  </a:lnTo>
                  <a:cubicBezTo>
                    <a:pt x="9952" y="1561"/>
                    <a:pt x="9887" y="1203"/>
                    <a:pt x="9724" y="911"/>
                  </a:cubicBezTo>
                  <a:cubicBezTo>
                    <a:pt x="9497" y="618"/>
                    <a:pt x="9204" y="455"/>
                    <a:pt x="8846" y="423"/>
                  </a:cubicBezTo>
                  <a:lnTo>
                    <a:pt x="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6" name="Google Shape;1812;p30"/>
            <p:cNvSpPr/>
            <p:nvPr/>
          </p:nvSpPr>
          <p:spPr>
            <a:xfrm>
              <a:off x="3310154" y="2771696"/>
              <a:ext cx="372315" cy="320465"/>
            </a:xfrm>
            <a:custGeom>
              <a:avLst/>
              <a:gdLst/>
              <a:ahLst/>
              <a:cxnLst/>
              <a:rect l="l" t="t" r="r" b="b"/>
              <a:pathLst>
                <a:path w="8071" h="6947" extrusionOk="0">
                  <a:moveTo>
                    <a:pt x="2510" y="0"/>
                  </a:moveTo>
                  <a:cubicBezTo>
                    <a:pt x="1827" y="683"/>
                    <a:pt x="1242" y="1756"/>
                    <a:pt x="786" y="2829"/>
                  </a:cubicBezTo>
                  <a:cubicBezTo>
                    <a:pt x="786" y="2895"/>
                    <a:pt x="754" y="2960"/>
                    <a:pt x="721" y="3025"/>
                  </a:cubicBezTo>
                  <a:cubicBezTo>
                    <a:pt x="0" y="5021"/>
                    <a:pt x="1620" y="6946"/>
                    <a:pt x="3564" y="6946"/>
                  </a:cubicBezTo>
                  <a:cubicBezTo>
                    <a:pt x="3900" y="6946"/>
                    <a:pt x="4246" y="6889"/>
                    <a:pt x="4591" y="6764"/>
                  </a:cubicBezTo>
                  <a:lnTo>
                    <a:pt x="8071" y="5561"/>
                  </a:lnTo>
                  <a:lnTo>
                    <a:pt x="251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7" name="Google Shape;1813;p30"/>
            <p:cNvSpPr/>
            <p:nvPr/>
          </p:nvSpPr>
          <p:spPr>
            <a:xfrm>
              <a:off x="4022972" y="3296761"/>
              <a:ext cx="330106" cy="369040"/>
            </a:xfrm>
            <a:custGeom>
              <a:avLst/>
              <a:gdLst/>
              <a:ahLst/>
              <a:cxnLst/>
              <a:rect l="l" t="t" r="r" b="b"/>
              <a:pathLst>
                <a:path w="7156" h="8000" extrusionOk="0">
                  <a:moveTo>
                    <a:pt x="4846" y="0"/>
                  </a:moveTo>
                  <a:lnTo>
                    <a:pt x="1" y="8000"/>
                  </a:lnTo>
                  <a:lnTo>
                    <a:pt x="7155" y="7642"/>
                  </a:lnTo>
                  <a:lnTo>
                    <a:pt x="484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8" name="Google Shape;1814;p30"/>
            <p:cNvSpPr/>
            <p:nvPr/>
          </p:nvSpPr>
          <p:spPr>
            <a:xfrm>
              <a:off x="3755965" y="3124230"/>
              <a:ext cx="402069" cy="612099"/>
            </a:xfrm>
            <a:custGeom>
              <a:avLst/>
              <a:gdLst/>
              <a:ahLst/>
              <a:cxnLst/>
              <a:rect l="l" t="t" r="r" b="b"/>
              <a:pathLst>
                <a:path w="8716" h="13269" fill="none" extrusionOk="0">
                  <a:moveTo>
                    <a:pt x="0" y="0"/>
                  </a:moveTo>
                  <a:lnTo>
                    <a:pt x="5334" y="813"/>
                  </a:lnTo>
                  <a:cubicBezTo>
                    <a:pt x="7772" y="1171"/>
                    <a:pt x="8716" y="3350"/>
                    <a:pt x="8293" y="5951"/>
                  </a:cubicBezTo>
                  <a:lnTo>
                    <a:pt x="6829" y="13268"/>
                  </a:ln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9" name="Google Shape;1815;p30"/>
            <p:cNvSpPr/>
            <p:nvPr/>
          </p:nvSpPr>
          <p:spPr>
            <a:xfrm>
              <a:off x="3473919" y="2858699"/>
              <a:ext cx="456087" cy="264048"/>
            </a:xfrm>
            <a:custGeom>
              <a:avLst/>
              <a:gdLst/>
              <a:ahLst/>
              <a:cxnLst/>
              <a:rect l="l" t="t" r="r" b="b"/>
              <a:pathLst>
                <a:path w="9887" h="5724" extrusionOk="0">
                  <a:moveTo>
                    <a:pt x="9009" y="0"/>
                  </a:moveTo>
                  <a:lnTo>
                    <a:pt x="911" y="521"/>
                  </a:lnTo>
                  <a:lnTo>
                    <a:pt x="1" y="5626"/>
                  </a:lnTo>
                  <a:lnTo>
                    <a:pt x="9887" y="5724"/>
                  </a:lnTo>
                  <a:lnTo>
                    <a:pt x="900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0" name="Google Shape;1816;p30"/>
            <p:cNvSpPr/>
            <p:nvPr/>
          </p:nvSpPr>
          <p:spPr>
            <a:xfrm>
              <a:off x="3629935" y="2855701"/>
              <a:ext cx="142542" cy="151537"/>
            </a:xfrm>
            <a:custGeom>
              <a:avLst/>
              <a:gdLst/>
              <a:ahLst/>
              <a:cxnLst/>
              <a:rect l="l" t="t" r="r" b="b"/>
              <a:pathLst>
                <a:path w="3090" h="3285" extrusionOk="0">
                  <a:moveTo>
                    <a:pt x="2245" y="0"/>
                  </a:moveTo>
                  <a:cubicBezTo>
                    <a:pt x="2245" y="0"/>
                    <a:pt x="1984" y="976"/>
                    <a:pt x="1399" y="1236"/>
                  </a:cubicBezTo>
                  <a:cubicBezTo>
                    <a:pt x="1399" y="1236"/>
                    <a:pt x="1587" y="422"/>
                    <a:pt x="1348" y="422"/>
                  </a:cubicBezTo>
                  <a:cubicBezTo>
                    <a:pt x="1344" y="422"/>
                    <a:pt x="1339" y="423"/>
                    <a:pt x="1334" y="423"/>
                  </a:cubicBezTo>
                  <a:cubicBezTo>
                    <a:pt x="1074" y="456"/>
                    <a:pt x="716" y="1431"/>
                    <a:pt x="163" y="1724"/>
                  </a:cubicBezTo>
                  <a:cubicBezTo>
                    <a:pt x="163" y="1724"/>
                    <a:pt x="1" y="2537"/>
                    <a:pt x="619" y="3285"/>
                  </a:cubicBezTo>
                  <a:cubicBezTo>
                    <a:pt x="619" y="3285"/>
                    <a:pt x="2342" y="2244"/>
                    <a:pt x="2732" y="1236"/>
                  </a:cubicBezTo>
                  <a:cubicBezTo>
                    <a:pt x="3090" y="196"/>
                    <a:pt x="2245" y="0"/>
                    <a:pt x="2245" y="0"/>
                  </a:cubicBezTo>
                  <a:close/>
                </a:path>
              </a:pathLst>
            </a:custGeom>
            <a:solidFill>
              <a:srgbClr val="EF8C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1" name="Google Shape;1817;p30"/>
            <p:cNvSpPr/>
            <p:nvPr/>
          </p:nvSpPr>
          <p:spPr>
            <a:xfrm>
              <a:off x="3727456" y="2588647"/>
              <a:ext cx="390075" cy="338502"/>
            </a:xfrm>
            <a:custGeom>
              <a:avLst/>
              <a:gdLst/>
              <a:ahLst/>
              <a:cxnLst/>
              <a:rect l="l" t="t" r="r" b="b"/>
              <a:pathLst>
                <a:path w="8456" h="7338" extrusionOk="0">
                  <a:moveTo>
                    <a:pt x="6439" y="1"/>
                  </a:moveTo>
                  <a:lnTo>
                    <a:pt x="4618" y="3025"/>
                  </a:lnTo>
                  <a:lnTo>
                    <a:pt x="2635" y="2212"/>
                  </a:lnTo>
                  <a:lnTo>
                    <a:pt x="1366" y="1952"/>
                  </a:lnTo>
                  <a:lnTo>
                    <a:pt x="1171" y="1855"/>
                  </a:lnTo>
                  <a:lnTo>
                    <a:pt x="846" y="1822"/>
                  </a:lnTo>
                  <a:lnTo>
                    <a:pt x="651" y="1789"/>
                  </a:lnTo>
                  <a:lnTo>
                    <a:pt x="0" y="1855"/>
                  </a:lnTo>
                  <a:lnTo>
                    <a:pt x="261" y="2668"/>
                  </a:lnTo>
                  <a:lnTo>
                    <a:pt x="293" y="2765"/>
                  </a:lnTo>
                  <a:lnTo>
                    <a:pt x="911" y="4716"/>
                  </a:lnTo>
                  <a:lnTo>
                    <a:pt x="1041" y="5074"/>
                  </a:lnTo>
                  <a:cubicBezTo>
                    <a:pt x="1041" y="5074"/>
                    <a:pt x="1724" y="5692"/>
                    <a:pt x="2667" y="6277"/>
                  </a:cubicBezTo>
                  <a:cubicBezTo>
                    <a:pt x="2765" y="6375"/>
                    <a:pt x="2895" y="6440"/>
                    <a:pt x="3025" y="6505"/>
                  </a:cubicBezTo>
                  <a:cubicBezTo>
                    <a:pt x="3220" y="6602"/>
                    <a:pt x="3415" y="6732"/>
                    <a:pt x="3610" y="6830"/>
                  </a:cubicBezTo>
                  <a:cubicBezTo>
                    <a:pt x="3643" y="6830"/>
                    <a:pt x="3675" y="6830"/>
                    <a:pt x="3708" y="6863"/>
                  </a:cubicBezTo>
                  <a:cubicBezTo>
                    <a:pt x="3838" y="6928"/>
                    <a:pt x="4000" y="6993"/>
                    <a:pt x="4163" y="7058"/>
                  </a:cubicBezTo>
                  <a:cubicBezTo>
                    <a:pt x="4195" y="7058"/>
                    <a:pt x="4228" y="7090"/>
                    <a:pt x="4260" y="7090"/>
                  </a:cubicBezTo>
                  <a:cubicBezTo>
                    <a:pt x="4646" y="7245"/>
                    <a:pt x="5032" y="7338"/>
                    <a:pt x="5386" y="7338"/>
                  </a:cubicBezTo>
                  <a:cubicBezTo>
                    <a:pt x="5480" y="7338"/>
                    <a:pt x="5571" y="7331"/>
                    <a:pt x="5659" y="7318"/>
                  </a:cubicBezTo>
                  <a:cubicBezTo>
                    <a:pt x="5919" y="7318"/>
                    <a:pt x="6147" y="7188"/>
                    <a:pt x="6374" y="6993"/>
                  </a:cubicBezTo>
                  <a:cubicBezTo>
                    <a:pt x="6602" y="6797"/>
                    <a:pt x="6797" y="6537"/>
                    <a:pt x="6992" y="6245"/>
                  </a:cubicBezTo>
                  <a:cubicBezTo>
                    <a:pt x="6992" y="6212"/>
                    <a:pt x="6992" y="6180"/>
                    <a:pt x="7025" y="6180"/>
                  </a:cubicBezTo>
                  <a:cubicBezTo>
                    <a:pt x="7122" y="5985"/>
                    <a:pt x="7220" y="5789"/>
                    <a:pt x="7317" y="5594"/>
                  </a:cubicBezTo>
                  <a:cubicBezTo>
                    <a:pt x="7317" y="5562"/>
                    <a:pt x="7317" y="5529"/>
                    <a:pt x="7350" y="5497"/>
                  </a:cubicBezTo>
                  <a:cubicBezTo>
                    <a:pt x="7903" y="4196"/>
                    <a:pt x="8228" y="2440"/>
                    <a:pt x="8423" y="1074"/>
                  </a:cubicBezTo>
                  <a:cubicBezTo>
                    <a:pt x="8456" y="976"/>
                    <a:pt x="8456" y="879"/>
                    <a:pt x="8456" y="814"/>
                  </a:cubicBezTo>
                  <a:cubicBezTo>
                    <a:pt x="7903" y="359"/>
                    <a:pt x="6960" y="98"/>
                    <a:pt x="64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2" name="Google Shape;1818;p30"/>
            <p:cNvSpPr/>
            <p:nvPr/>
          </p:nvSpPr>
          <p:spPr>
            <a:xfrm>
              <a:off x="3556448" y="2656183"/>
              <a:ext cx="193561" cy="73531"/>
            </a:xfrm>
            <a:custGeom>
              <a:avLst/>
              <a:gdLst/>
              <a:ahLst/>
              <a:cxnLst/>
              <a:rect l="l" t="t" r="r" b="b"/>
              <a:pathLst>
                <a:path w="4196" h="1594" extrusionOk="0">
                  <a:moveTo>
                    <a:pt x="3512" y="0"/>
                  </a:moveTo>
                  <a:cubicBezTo>
                    <a:pt x="3512" y="0"/>
                    <a:pt x="3187" y="586"/>
                    <a:pt x="2634" y="683"/>
                  </a:cubicBezTo>
                  <a:cubicBezTo>
                    <a:pt x="2567" y="694"/>
                    <a:pt x="2495" y="699"/>
                    <a:pt x="2422" y="699"/>
                  </a:cubicBezTo>
                  <a:cubicBezTo>
                    <a:pt x="1614" y="699"/>
                    <a:pt x="521" y="98"/>
                    <a:pt x="521" y="98"/>
                  </a:cubicBezTo>
                  <a:lnTo>
                    <a:pt x="0" y="618"/>
                  </a:lnTo>
                  <a:cubicBezTo>
                    <a:pt x="809" y="1395"/>
                    <a:pt x="2134" y="1560"/>
                    <a:pt x="2114" y="1593"/>
                  </a:cubicBezTo>
                  <a:lnTo>
                    <a:pt x="2114" y="1593"/>
                  </a:lnTo>
                  <a:lnTo>
                    <a:pt x="2699" y="846"/>
                  </a:lnTo>
                  <a:lnTo>
                    <a:pt x="3415" y="1269"/>
                  </a:lnTo>
                  <a:cubicBezTo>
                    <a:pt x="4195" y="878"/>
                    <a:pt x="4098" y="293"/>
                    <a:pt x="4098" y="293"/>
                  </a:cubicBezTo>
                  <a:lnTo>
                    <a:pt x="3512" y="0"/>
                  </a:lnTo>
                  <a:close/>
                  <a:moveTo>
                    <a:pt x="2114" y="1593"/>
                  </a:moveTo>
                  <a:lnTo>
                    <a:pt x="2114" y="1594"/>
                  </a:lnTo>
                  <a:cubicBezTo>
                    <a:pt x="2114" y="1594"/>
                    <a:pt x="2114" y="1593"/>
                    <a:pt x="2114" y="159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3" name="Google Shape;1819;p30"/>
            <p:cNvSpPr/>
            <p:nvPr/>
          </p:nvSpPr>
          <p:spPr>
            <a:xfrm>
              <a:off x="3862482" y="2626152"/>
              <a:ext cx="255053" cy="309348"/>
            </a:xfrm>
            <a:custGeom>
              <a:avLst/>
              <a:gdLst/>
              <a:ahLst/>
              <a:cxnLst/>
              <a:rect l="l" t="t" r="r" b="b"/>
              <a:pathLst>
                <a:path w="5529" h="6706" extrusionOk="0">
                  <a:moveTo>
                    <a:pt x="5529" y="1"/>
                  </a:moveTo>
                  <a:cubicBezTo>
                    <a:pt x="5528" y="1"/>
                    <a:pt x="586" y="3968"/>
                    <a:pt x="455" y="4359"/>
                  </a:cubicBezTo>
                  <a:cubicBezTo>
                    <a:pt x="358" y="4749"/>
                    <a:pt x="0" y="6212"/>
                    <a:pt x="0" y="6212"/>
                  </a:cubicBezTo>
                  <a:lnTo>
                    <a:pt x="1171" y="6570"/>
                  </a:lnTo>
                  <a:cubicBezTo>
                    <a:pt x="1468" y="6662"/>
                    <a:pt x="1767" y="6705"/>
                    <a:pt x="2060" y="6705"/>
                  </a:cubicBezTo>
                  <a:cubicBezTo>
                    <a:pt x="3530" y="6705"/>
                    <a:pt x="4851" y="5612"/>
                    <a:pt x="5041" y="4066"/>
                  </a:cubicBezTo>
                  <a:lnTo>
                    <a:pt x="552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4" name="Google Shape;1820;p30"/>
            <p:cNvSpPr/>
            <p:nvPr/>
          </p:nvSpPr>
          <p:spPr>
            <a:xfrm>
              <a:off x="3467922" y="2908198"/>
              <a:ext cx="162055" cy="25556"/>
            </a:xfrm>
            <a:custGeom>
              <a:avLst/>
              <a:gdLst/>
              <a:ahLst/>
              <a:cxnLst/>
              <a:rect l="l" t="t" r="r" b="b"/>
              <a:pathLst>
                <a:path w="3513" h="554" fill="none" extrusionOk="0">
                  <a:moveTo>
                    <a:pt x="3513" y="1"/>
                  </a:moveTo>
                  <a:cubicBezTo>
                    <a:pt x="3513" y="1"/>
                    <a:pt x="1399" y="553"/>
                    <a:pt x="1" y="228"/>
                  </a:cubicBez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5" name="Google Shape;1821;p30"/>
            <p:cNvSpPr/>
            <p:nvPr/>
          </p:nvSpPr>
          <p:spPr>
            <a:xfrm>
              <a:off x="3473919" y="3032706"/>
              <a:ext cx="192085" cy="63060"/>
            </a:xfrm>
            <a:custGeom>
              <a:avLst/>
              <a:gdLst/>
              <a:ahLst/>
              <a:cxnLst/>
              <a:rect l="l" t="t" r="r" b="b"/>
              <a:pathLst>
                <a:path w="4164" h="1367" fill="none" extrusionOk="0">
                  <a:moveTo>
                    <a:pt x="1" y="1367"/>
                  </a:moveTo>
                  <a:cubicBezTo>
                    <a:pt x="1" y="1367"/>
                    <a:pt x="2212" y="1367"/>
                    <a:pt x="4163" y="1"/>
                  </a:cubicBez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6" name="Google Shape;1822;p30"/>
            <p:cNvSpPr/>
            <p:nvPr/>
          </p:nvSpPr>
          <p:spPr>
            <a:xfrm>
              <a:off x="3886470" y="2870693"/>
              <a:ext cx="12040" cy="54064"/>
            </a:xfrm>
            <a:custGeom>
              <a:avLst/>
              <a:gdLst/>
              <a:ahLst/>
              <a:cxnLst/>
              <a:rect l="l" t="t" r="r" b="b"/>
              <a:pathLst>
                <a:path w="261" h="1172" fill="none" extrusionOk="0">
                  <a:moveTo>
                    <a:pt x="1" y="1"/>
                  </a:moveTo>
                  <a:lnTo>
                    <a:pt x="261" y="1171"/>
                  </a:lnTo>
                </a:path>
              </a:pathLst>
            </a:custGeom>
            <a:noFill/>
            <a:ln w="9525" cap="rnd"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7" name="Google Shape;1823;p30"/>
            <p:cNvSpPr/>
            <p:nvPr/>
          </p:nvSpPr>
          <p:spPr>
            <a:xfrm>
              <a:off x="3388392" y="2287872"/>
              <a:ext cx="228759" cy="128334"/>
            </a:xfrm>
            <a:custGeom>
              <a:avLst/>
              <a:gdLst/>
              <a:ahLst/>
              <a:cxnLst/>
              <a:rect l="l" t="t" r="r" b="b"/>
              <a:pathLst>
                <a:path w="4959" h="2782" extrusionOk="0">
                  <a:moveTo>
                    <a:pt x="1910" y="0"/>
                  </a:moveTo>
                  <a:cubicBezTo>
                    <a:pt x="1323" y="0"/>
                    <a:pt x="665" y="208"/>
                    <a:pt x="1" y="830"/>
                  </a:cubicBezTo>
                  <a:lnTo>
                    <a:pt x="1172" y="2781"/>
                  </a:lnTo>
                  <a:cubicBezTo>
                    <a:pt x="1172" y="2781"/>
                    <a:pt x="2363" y="1286"/>
                    <a:pt x="3539" y="1286"/>
                  </a:cubicBezTo>
                  <a:cubicBezTo>
                    <a:pt x="3750" y="1286"/>
                    <a:pt x="3960" y="1334"/>
                    <a:pt x="4164" y="1448"/>
                  </a:cubicBezTo>
                  <a:cubicBezTo>
                    <a:pt x="4451" y="1602"/>
                    <a:pt x="4612" y="1663"/>
                    <a:pt x="4686" y="1663"/>
                  </a:cubicBezTo>
                  <a:cubicBezTo>
                    <a:pt x="4959" y="1663"/>
                    <a:pt x="4098" y="863"/>
                    <a:pt x="4098" y="863"/>
                  </a:cubicBezTo>
                  <a:cubicBezTo>
                    <a:pt x="4011" y="863"/>
                    <a:pt x="3105" y="0"/>
                    <a:pt x="191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8" name="Google Shape;1824;p30"/>
            <p:cNvSpPr/>
            <p:nvPr/>
          </p:nvSpPr>
          <p:spPr>
            <a:xfrm>
              <a:off x="3711679" y="2209772"/>
              <a:ext cx="209338" cy="117908"/>
            </a:xfrm>
            <a:custGeom>
              <a:avLst/>
              <a:gdLst/>
              <a:ahLst/>
              <a:cxnLst/>
              <a:rect l="l" t="t" r="r" b="b"/>
              <a:pathLst>
                <a:path w="4538" h="2556" extrusionOk="0">
                  <a:moveTo>
                    <a:pt x="3124" y="0"/>
                  </a:moveTo>
                  <a:cubicBezTo>
                    <a:pt x="1561" y="0"/>
                    <a:pt x="672" y="1457"/>
                    <a:pt x="570" y="1482"/>
                  </a:cubicBezTo>
                  <a:cubicBezTo>
                    <a:pt x="570" y="1482"/>
                    <a:pt x="0" y="2402"/>
                    <a:pt x="173" y="2402"/>
                  </a:cubicBezTo>
                  <a:cubicBezTo>
                    <a:pt x="231" y="2402"/>
                    <a:pt x="369" y="2301"/>
                    <a:pt x="635" y="2035"/>
                  </a:cubicBezTo>
                  <a:cubicBezTo>
                    <a:pt x="912" y="1775"/>
                    <a:pt x="1255" y="1677"/>
                    <a:pt x="1615" y="1677"/>
                  </a:cubicBezTo>
                  <a:cubicBezTo>
                    <a:pt x="2694" y="1677"/>
                    <a:pt x="3920" y="2556"/>
                    <a:pt x="3920" y="2556"/>
                  </a:cubicBezTo>
                  <a:lnTo>
                    <a:pt x="4537" y="377"/>
                  </a:lnTo>
                  <a:cubicBezTo>
                    <a:pt x="4018" y="107"/>
                    <a:pt x="3547" y="0"/>
                    <a:pt x="31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9" name="Google Shape;1825;p30"/>
            <p:cNvSpPr/>
            <p:nvPr/>
          </p:nvSpPr>
          <p:spPr>
            <a:xfrm>
              <a:off x="3127382" y="2773172"/>
              <a:ext cx="420106" cy="666117"/>
            </a:xfrm>
            <a:custGeom>
              <a:avLst/>
              <a:gdLst/>
              <a:ahLst/>
              <a:cxnLst/>
              <a:rect l="l" t="t" r="r" b="b"/>
              <a:pathLst>
                <a:path w="9107" h="14440" fill="none" extrusionOk="0">
                  <a:moveTo>
                    <a:pt x="1" y="1"/>
                  </a:moveTo>
                  <a:lnTo>
                    <a:pt x="488" y="7740"/>
                  </a:lnTo>
                  <a:cubicBezTo>
                    <a:pt x="716" y="11253"/>
                    <a:pt x="3480" y="14017"/>
                    <a:pt x="6992" y="14277"/>
                  </a:cubicBezTo>
                  <a:lnTo>
                    <a:pt x="9106" y="14440"/>
                  </a:lnTo>
                </a:path>
              </a:pathLst>
            </a:custGeom>
            <a:noFill/>
            <a:ln w="952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0" name="Google Shape;1826;p30"/>
            <p:cNvSpPr/>
            <p:nvPr/>
          </p:nvSpPr>
          <p:spPr>
            <a:xfrm>
              <a:off x="5697164" y="3038703"/>
              <a:ext cx="109559" cy="256575"/>
            </a:xfrm>
            <a:custGeom>
              <a:avLst/>
              <a:gdLst/>
              <a:ahLst/>
              <a:cxnLst/>
              <a:rect l="l" t="t" r="r" b="b"/>
              <a:pathLst>
                <a:path w="2375" h="5562" fill="none" extrusionOk="0">
                  <a:moveTo>
                    <a:pt x="1" y="5562"/>
                  </a:moveTo>
                  <a:cubicBezTo>
                    <a:pt x="1" y="5562"/>
                    <a:pt x="2375" y="4586"/>
                    <a:pt x="2375" y="1"/>
                  </a:cubicBezTo>
                </a:path>
              </a:pathLst>
            </a:custGeom>
            <a:noFill/>
            <a:ln w="952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1" name="Google Shape;1827;p30"/>
            <p:cNvSpPr/>
            <p:nvPr/>
          </p:nvSpPr>
          <p:spPr>
            <a:xfrm>
              <a:off x="3874476" y="2096612"/>
              <a:ext cx="1047151" cy="478599"/>
            </a:xfrm>
            <a:custGeom>
              <a:avLst/>
              <a:gdLst/>
              <a:ahLst/>
              <a:cxnLst/>
              <a:rect l="l" t="t" r="r" b="b"/>
              <a:pathLst>
                <a:path w="22700" h="10375" fill="none" extrusionOk="0">
                  <a:moveTo>
                    <a:pt x="0" y="7578"/>
                  </a:moveTo>
                  <a:cubicBezTo>
                    <a:pt x="0" y="7578"/>
                    <a:pt x="3870" y="2700"/>
                    <a:pt x="8033" y="3773"/>
                  </a:cubicBezTo>
                  <a:cubicBezTo>
                    <a:pt x="12228" y="4878"/>
                    <a:pt x="12748" y="10374"/>
                    <a:pt x="10504" y="10082"/>
                  </a:cubicBezTo>
                  <a:cubicBezTo>
                    <a:pt x="8228" y="9821"/>
                    <a:pt x="9496" y="4228"/>
                    <a:pt x="14211" y="3415"/>
                  </a:cubicBezTo>
                  <a:cubicBezTo>
                    <a:pt x="18894" y="2602"/>
                    <a:pt x="20260" y="6309"/>
                    <a:pt x="19089" y="6212"/>
                  </a:cubicBezTo>
                  <a:cubicBezTo>
                    <a:pt x="17919" y="6114"/>
                    <a:pt x="15837" y="2082"/>
                    <a:pt x="22699" y="0"/>
                  </a:cubicBezTo>
                </a:path>
              </a:pathLst>
            </a:custGeom>
            <a:noFill/>
            <a:ln w="952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2" name="Google Shape;1828;p30"/>
            <p:cNvSpPr/>
            <p:nvPr/>
          </p:nvSpPr>
          <p:spPr>
            <a:xfrm>
              <a:off x="3728932" y="2462663"/>
              <a:ext cx="25556" cy="33029"/>
            </a:xfrm>
            <a:custGeom>
              <a:avLst/>
              <a:gdLst/>
              <a:ahLst/>
              <a:cxnLst/>
              <a:rect l="l" t="t" r="r" b="b"/>
              <a:pathLst>
                <a:path w="554" h="716" extrusionOk="0">
                  <a:moveTo>
                    <a:pt x="261" y="0"/>
                  </a:moveTo>
                  <a:cubicBezTo>
                    <a:pt x="131" y="0"/>
                    <a:pt x="1" y="163"/>
                    <a:pt x="1" y="358"/>
                  </a:cubicBezTo>
                  <a:cubicBezTo>
                    <a:pt x="1" y="553"/>
                    <a:pt x="131" y="716"/>
                    <a:pt x="261" y="716"/>
                  </a:cubicBezTo>
                  <a:cubicBezTo>
                    <a:pt x="424" y="716"/>
                    <a:pt x="554" y="553"/>
                    <a:pt x="554" y="358"/>
                  </a:cubicBezTo>
                  <a:cubicBezTo>
                    <a:pt x="554" y="163"/>
                    <a:pt x="424" y="0"/>
                    <a:pt x="2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3" name="Google Shape;1829;p30"/>
            <p:cNvSpPr/>
            <p:nvPr/>
          </p:nvSpPr>
          <p:spPr>
            <a:xfrm>
              <a:off x="3928496" y="2728194"/>
              <a:ext cx="12040" cy="34551"/>
            </a:xfrm>
            <a:custGeom>
              <a:avLst/>
              <a:gdLst/>
              <a:ahLst/>
              <a:cxnLst/>
              <a:rect l="l" t="t" r="r" b="b"/>
              <a:pathLst>
                <a:path w="261" h="749" fill="none" extrusionOk="0">
                  <a:moveTo>
                    <a:pt x="260" y="0"/>
                  </a:moveTo>
                  <a:lnTo>
                    <a:pt x="0" y="748"/>
                  </a:lnTo>
                </a:path>
              </a:pathLst>
            </a:custGeom>
            <a:noFill/>
            <a:ln w="952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4" name="Google Shape;1830;p30"/>
            <p:cNvSpPr/>
            <p:nvPr/>
          </p:nvSpPr>
          <p:spPr>
            <a:xfrm>
              <a:off x="3799467" y="3398757"/>
              <a:ext cx="58539" cy="88570"/>
            </a:xfrm>
            <a:custGeom>
              <a:avLst/>
              <a:gdLst/>
              <a:ahLst/>
              <a:cxnLst/>
              <a:rect l="l" t="t" r="r" b="b"/>
              <a:pathLst>
                <a:path w="1269" h="1920" fill="none" extrusionOk="0">
                  <a:moveTo>
                    <a:pt x="976" y="0"/>
                  </a:moveTo>
                  <a:cubicBezTo>
                    <a:pt x="911" y="196"/>
                    <a:pt x="228" y="1464"/>
                    <a:pt x="33" y="1854"/>
                  </a:cubicBezTo>
                  <a:cubicBezTo>
                    <a:pt x="0" y="1887"/>
                    <a:pt x="33" y="1919"/>
                    <a:pt x="65" y="1887"/>
                  </a:cubicBezTo>
                  <a:lnTo>
                    <a:pt x="1269" y="1106"/>
                  </a:lnTo>
                </a:path>
              </a:pathLst>
            </a:custGeom>
            <a:noFill/>
            <a:ln w="952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5" name="Google Shape;1831;p30"/>
            <p:cNvSpPr/>
            <p:nvPr/>
          </p:nvSpPr>
          <p:spPr>
            <a:xfrm>
              <a:off x="5050589" y="3412274"/>
              <a:ext cx="67580" cy="64536"/>
            </a:xfrm>
            <a:custGeom>
              <a:avLst/>
              <a:gdLst/>
              <a:ahLst/>
              <a:cxnLst/>
              <a:rect l="l" t="t" r="r" b="b"/>
              <a:pathLst>
                <a:path w="1465" h="1399" fill="none" extrusionOk="0">
                  <a:moveTo>
                    <a:pt x="1" y="65"/>
                  </a:moveTo>
                  <a:lnTo>
                    <a:pt x="1464" y="1398"/>
                  </a:lnTo>
                  <a:lnTo>
                    <a:pt x="1269" y="0"/>
                  </a:lnTo>
                </a:path>
              </a:pathLst>
            </a:custGeom>
            <a:noFill/>
            <a:ln w="9525" cap="flat" cmpd="sng">
              <a:solidFill>
                <a:schemeClr val="accent3"/>
              </a:solidFill>
              <a:prstDash val="solid"/>
              <a:miter lim="3251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344105953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0"/>
        <p:cNvGrpSpPr/>
        <p:nvPr/>
      </p:nvGrpSpPr>
      <p:grpSpPr>
        <a:xfrm>
          <a:off x="0" y="0"/>
          <a:ext cx="0" cy="0"/>
          <a:chOff x="0" y="0"/>
          <a:chExt cx="0" cy="0"/>
        </a:xfrm>
      </p:grpSpPr>
      <p:sp>
        <p:nvSpPr>
          <p:cNvPr id="2063" name="Google Shape;2063;p67"/>
          <p:cNvSpPr txBox="1">
            <a:spLocks noGrp="1"/>
          </p:cNvSpPr>
          <p:nvPr>
            <p:ph type="title"/>
          </p:nvPr>
        </p:nvSpPr>
        <p:spPr>
          <a:xfrm>
            <a:off x="720000" y="483359"/>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bg2"/>
                </a:solidFill>
              </a:rPr>
              <a:t>Principles of Power </a:t>
            </a:r>
            <a:endParaRPr dirty="0">
              <a:solidFill>
                <a:schemeClr val="bg2"/>
              </a:solidFill>
            </a:endParaRPr>
          </a:p>
        </p:txBody>
      </p:sp>
      <p:sp>
        <p:nvSpPr>
          <p:cNvPr id="27" name="Google Shape;2959;p45"/>
          <p:cNvSpPr txBox="1">
            <a:spLocks/>
          </p:cNvSpPr>
          <p:nvPr/>
        </p:nvSpPr>
        <p:spPr>
          <a:xfrm>
            <a:off x="630865" y="1510718"/>
            <a:ext cx="7655442" cy="272813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buClr>
                <a:schemeClr val="accent2"/>
              </a:buClr>
            </a:pPr>
            <a:r>
              <a:rPr lang="en-US" sz="2000" b="1" dirty="0" smtClean="0">
                <a:solidFill>
                  <a:schemeClr val="accent2">
                    <a:lumMod val="75000"/>
                  </a:schemeClr>
                </a:solidFill>
              </a:rPr>
              <a:t>Power Can Be Increased or Decreased </a:t>
            </a:r>
          </a:p>
          <a:p>
            <a:pPr marL="285750" indent="-285750" algn="just">
              <a:buClr>
                <a:schemeClr val="accent4"/>
              </a:buClr>
              <a:buFont typeface="Arial" panose="020B0604020202020204" pitchFamily="34" charset="0"/>
              <a:buChar char="●"/>
            </a:pPr>
            <a:r>
              <a:rPr lang="en-US" sz="1800" dirty="0" smtClean="0">
                <a:solidFill>
                  <a:schemeClr val="bg1"/>
                </a:solidFill>
              </a:rPr>
              <a:t>Power can be increased by lifting weights, learning how to negotiate, learn the principles of communication, or improve your power in group situations.</a:t>
            </a:r>
          </a:p>
          <a:p>
            <a:pPr marL="285750" indent="-285750" algn="just">
              <a:buClr>
                <a:schemeClr val="accent4"/>
              </a:buClr>
              <a:buFont typeface="Arial" panose="020B0604020202020204" pitchFamily="34" charset="0"/>
              <a:buChar char="●"/>
            </a:pPr>
            <a:r>
              <a:rPr lang="en-US" sz="1800" b="1" dirty="0" smtClean="0">
                <a:solidFill>
                  <a:schemeClr val="accent4"/>
                </a:solidFill>
              </a:rPr>
              <a:t>Power prime </a:t>
            </a:r>
            <a:r>
              <a:rPr lang="en-US" sz="1800" dirty="0">
                <a:solidFill>
                  <a:schemeClr val="bg1"/>
                </a:solidFill>
              </a:rPr>
              <a:t>I</a:t>
            </a:r>
            <a:r>
              <a:rPr lang="en-US" sz="1800" dirty="0" smtClean="0">
                <a:solidFill>
                  <a:schemeClr val="bg1"/>
                </a:solidFill>
              </a:rPr>
              <a:t>s a study that indicates if you remember a time where you had power over someone you </a:t>
            </a:r>
            <a:r>
              <a:rPr lang="en-US" sz="1800" dirty="0">
                <a:solidFill>
                  <a:schemeClr val="bg1"/>
                </a:solidFill>
              </a:rPr>
              <a:t>would feel more </a:t>
            </a:r>
            <a:r>
              <a:rPr lang="en-US" sz="1800" dirty="0" smtClean="0">
                <a:solidFill>
                  <a:schemeClr val="bg1"/>
                </a:solidFill>
              </a:rPr>
              <a:t>powerful then remembering a time where someone had power over you.</a:t>
            </a:r>
          </a:p>
          <a:p>
            <a:pPr marL="285750" indent="-285750" algn="just">
              <a:buClr>
                <a:schemeClr val="accent4"/>
              </a:buClr>
              <a:buFont typeface="Arial" panose="020B0604020202020204" pitchFamily="34" charset="0"/>
              <a:buChar char="●"/>
            </a:pPr>
            <a:r>
              <a:rPr lang="en-US" sz="1800" dirty="0" smtClean="0">
                <a:solidFill>
                  <a:schemeClr val="bg1"/>
                </a:solidFill>
              </a:rPr>
              <a:t>Power can be decreased if you try to unsuccessfully control someone’ behavior or let someone control you. </a:t>
            </a:r>
          </a:p>
        </p:txBody>
      </p:sp>
      <p:sp>
        <p:nvSpPr>
          <p:cNvPr id="28" name="TextBox 27"/>
          <p:cNvSpPr txBox="1"/>
          <p:nvPr/>
        </p:nvSpPr>
        <p:spPr>
          <a:xfrm>
            <a:off x="763096" y="4460000"/>
            <a:ext cx="492594" cy="707886"/>
          </a:xfrm>
          <a:prstGeom prst="rect">
            <a:avLst/>
          </a:prstGeom>
          <a:noFill/>
        </p:spPr>
        <p:txBody>
          <a:bodyPr wrap="square" rtlCol="0">
            <a:spAutoFit/>
          </a:bodyPr>
          <a:lstStyle/>
          <a:p>
            <a:r>
              <a:rPr lang="en-US" sz="2000" b="1" dirty="0" smtClean="0">
                <a:solidFill>
                  <a:schemeClr val="bg1"/>
                </a:solidFill>
              </a:rPr>
              <a:t>10	</a:t>
            </a:r>
            <a:endParaRPr lang="en-US" sz="2000" b="1" dirty="0">
              <a:solidFill>
                <a:schemeClr val="bg1"/>
              </a:solidFill>
            </a:endParaRPr>
          </a:p>
        </p:txBody>
      </p:sp>
    </p:spTree>
    <p:extLst>
      <p:ext uri="{BB962C8B-B14F-4D97-AF65-F5344CB8AC3E}">
        <p14:creationId xmlns:p14="http://schemas.microsoft.com/office/powerpoint/2010/main" val="155211759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grpSp>
        <p:nvGrpSpPr>
          <p:cNvPr id="643" name="Google Shape;643;p44"/>
          <p:cNvGrpSpPr/>
          <p:nvPr/>
        </p:nvGrpSpPr>
        <p:grpSpPr>
          <a:xfrm>
            <a:off x="2768445" y="4904177"/>
            <a:ext cx="4961687" cy="4783948"/>
            <a:chOff x="2114395" y="179777"/>
            <a:chExt cx="4961687" cy="4783948"/>
          </a:xfrm>
        </p:grpSpPr>
        <p:sp>
          <p:nvSpPr>
            <p:cNvPr id="644" name="Google Shape;644;p44"/>
            <p:cNvSpPr/>
            <p:nvPr/>
          </p:nvSpPr>
          <p:spPr>
            <a:xfrm rot="9513122" flipH="1">
              <a:off x="2637250" y="771027"/>
              <a:ext cx="3915977" cy="3601447"/>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rgbClr val="6E9100">
                <a:alpha val="3127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45" name="Google Shape;645;p44"/>
            <p:cNvSpPr/>
            <p:nvPr/>
          </p:nvSpPr>
          <p:spPr>
            <a:xfrm rot="10800000" flipH="1">
              <a:off x="5889425" y="4125475"/>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44"/>
            <p:cNvSpPr/>
            <p:nvPr/>
          </p:nvSpPr>
          <p:spPr>
            <a:xfrm rot="10800000" flipH="1">
              <a:off x="2209797" y="1782338"/>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4"/>
            <p:cNvSpPr/>
            <p:nvPr/>
          </p:nvSpPr>
          <p:spPr>
            <a:xfrm rot="10800000" flipH="1">
              <a:off x="2114400" y="1480263"/>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44"/>
            <p:cNvSpPr/>
            <p:nvPr/>
          </p:nvSpPr>
          <p:spPr>
            <a:xfrm rot="10800000" flipH="1">
              <a:off x="6122922" y="3993350"/>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44"/>
            <p:cNvSpPr/>
            <p:nvPr/>
          </p:nvSpPr>
          <p:spPr>
            <a:xfrm rot="5230373" flipH="1">
              <a:off x="4927609" y="1059583"/>
              <a:ext cx="170307" cy="170307"/>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44"/>
            <p:cNvSpPr/>
            <p:nvPr/>
          </p:nvSpPr>
          <p:spPr>
            <a:xfrm rot="5233250" flipH="1">
              <a:off x="4707872" y="996948"/>
              <a:ext cx="92809" cy="92809"/>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2" name="Google Shape;652;p44"/>
          <p:cNvSpPr txBox="1">
            <a:spLocks noGrp="1"/>
          </p:cNvSpPr>
          <p:nvPr>
            <p:ph type="title"/>
          </p:nvPr>
        </p:nvSpPr>
        <p:spPr>
          <a:xfrm>
            <a:off x="2070000" y="396103"/>
            <a:ext cx="5004000" cy="1391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smtClean="0">
                <a:solidFill>
                  <a:schemeClr val="bg2"/>
                </a:solidFill>
              </a:rPr>
              <a:t>Principles of Power </a:t>
            </a:r>
            <a:endParaRPr sz="2800" dirty="0">
              <a:solidFill>
                <a:schemeClr val="bg2"/>
              </a:solidFill>
            </a:endParaRPr>
          </a:p>
        </p:txBody>
      </p:sp>
      <p:cxnSp>
        <p:nvCxnSpPr>
          <p:cNvPr id="653" name="Google Shape;653;p44"/>
          <p:cNvCxnSpPr/>
          <p:nvPr/>
        </p:nvCxnSpPr>
        <p:spPr>
          <a:xfrm>
            <a:off x="2302845" y="-311804"/>
            <a:ext cx="465600" cy="0"/>
          </a:xfrm>
          <a:prstGeom prst="straightConnector1">
            <a:avLst/>
          </a:prstGeom>
          <a:noFill/>
          <a:ln w="28575" cap="rnd" cmpd="sng">
            <a:solidFill>
              <a:schemeClr val="lt2"/>
            </a:solidFill>
            <a:prstDash val="solid"/>
            <a:round/>
            <a:headEnd type="none" w="med" len="med"/>
            <a:tailEnd type="none" w="med" len="med"/>
          </a:ln>
        </p:spPr>
      </p:cxnSp>
      <p:sp>
        <p:nvSpPr>
          <p:cNvPr id="14" name="Google Shape;2959;p45"/>
          <p:cNvSpPr txBox="1">
            <a:spLocks/>
          </p:cNvSpPr>
          <p:nvPr/>
        </p:nvSpPr>
        <p:spPr>
          <a:xfrm>
            <a:off x="490061" y="1654423"/>
            <a:ext cx="7922579" cy="266592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r>
              <a:rPr lang="en-US" sz="2000" b="1" dirty="0" smtClean="0">
                <a:solidFill>
                  <a:schemeClr val="accent2">
                    <a:lumMod val="75000"/>
                  </a:schemeClr>
                </a:solidFill>
              </a:rPr>
              <a:t>Power </a:t>
            </a:r>
            <a:r>
              <a:rPr lang="en-US" sz="2000" b="1" dirty="0">
                <a:solidFill>
                  <a:schemeClr val="accent2">
                    <a:lumMod val="75000"/>
                  </a:schemeClr>
                </a:solidFill>
              </a:rPr>
              <a:t>F</a:t>
            </a:r>
            <a:r>
              <a:rPr lang="en-US" sz="2000" b="1" dirty="0" smtClean="0">
                <a:solidFill>
                  <a:schemeClr val="accent2">
                    <a:lumMod val="75000"/>
                  </a:schemeClr>
                </a:solidFill>
              </a:rPr>
              <a:t>ollows </a:t>
            </a:r>
            <a:r>
              <a:rPr lang="en-US" sz="2000" b="1" dirty="0">
                <a:solidFill>
                  <a:schemeClr val="accent2">
                    <a:lumMod val="75000"/>
                  </a:schemeClr>
                </a:solidFill>
              </a:rPr>
              <a:t>T</a:t>
            </a:r>
            <a:r>
              <a:rPr lang="en-US" sz="2000" b="1" dirty="0" smtClean="0">
                <a:solidFill>
                  <a:schemeClr val="accent2">
                    <a:lumMod val="75000"/>
                  </a:schemeClr>
                </a:solidFill>
              </a:rPr>
              <a:t>he Principle of </a:t>
            </a:r>
            <a:r>
              <a:rPr lang="en-US" sz="2000" b="1" dirty="0">
                <a:solidFill>
                  <a:schemeClr val="accent2">
                    <a:lumMod val="75000"/>
                  </a:schemeClr>
                </a:solidFill>
              </a:rPr>
              <a:t>L</a:t>
            </a:r>
            <a:r>
              <a:rPr lang="en-US" sz="2000" b="1" dirty="0" smtClean="0">
                <a:solidFill>
                  <a:schemeClr val="accent2">
                    <a:lumMod val="75000"/>
                  </a:schemeClr>
                </a:solidFill>
              </a:rPr>
              <a:t>ess Interest</a:t>
            </a:r>
            <a:endParaRPr lang="en-US" sz="2000" b="1" dirty="0" smtClean="0">
              <a:solidFill>
                <a:schemeClr val="bg1"/>
              </a:solidFill>
            </a:endParaRPr>
          </a:p>
          <a:p>
            <a:pPr algn="just"/>
            <a:r>
              <a:rPr lang="en-US" sz="1600" dirty="0" smtClean="0">
                <a:solidFill>
                  <a:schemeClr val="bg1"/>
                </a:solidFill>
              </a:rPr>
              <a:t>In relationship, the one who cares less and is less dependent on the other has more power. And the same thing apply to power.</a:t>
            </a:r>
          </a:p>
          <a:p>
            <a:pPr algn="just"/>
            <a:endParaRPr lang="en-US" sz="1600" dirty="0" smtClean="0">
              <a:solidFill>
                <a:schemeClr val="bg1"/>
              </a:solidFill>
            </a:endParaRPr>
          </a:p>
          <a:p>
            <a:pPr algn="just"/>
            <a:r>
              <a:rPr lang="en-US" sz="2000" b="1" dirty="0" smtClean="0">
                <a:solidFill>
                  <a:schemeClr val="accent2">
                    <a:lumMod val="75000"/>
                  </a:schemeClr>
                </a:solidFill>
              </a:rPr>
              <a:t>Power Generates Privilege</a:t>
            </a:r>
          </a:p>
          <a:p>
            <a:pPr algn="just"/>
            <a:r>
              <a:rPr lang="en-US" sz="1600" dirty="0" smtClean="0">
                <a:solidFill>
                  <a:schemeClr val="bg1"/>
                </a:solidFill>
              </a:rPr>
              <a:t>When one person has power over another person, the person with power gains some privileges and advantages; for example communication privileges.</a:t>
            </a:r>
          </a:p>
          <a:p>
            <a:pPr algn="just"/>
            <a:r>
              <a:rPr lang="en-US" sz="1600" dirty="0" smtClean="0">
                <a:solidFill>
                  <a:schemeClr val="bg1"/>
                </a:solidFill>
              </a:rPr>
              <a:t>.</a:t>
            </a:r>
          </a:p>
          <a:p>
            <a:pPr algn="just"/>
            <a:r>
              <a:rPr lang="en-US" sz="1600" b="1" dirty="0" smtClean="0">
                <a:solidFill>
                  <a:schemeClr val="accent4"/>
                </a:solidFill>
              </a:rPr>
              <a:t>Example:</a:t>
            </a:r>
            <a:r>
              <a:rPr lang="en-US" sz="1600" b="1" dirty="0" smtClean="0">
                <a:solidFill>
                  <a:schemeClr val="bg1"/>
                </a:solidFill>
              </a:rPr>
              <a:t> </a:t>
            </a:r>
            <a:r>
              <a:rPr lang="en-US" sz="1600" dirty="0" smtClean="0">
                <a:solidFill>
                  <a:schemeClr val="bg1"/>
                </a:solidFill>
              </a:rPr>
              <a:t>A boss can enter any room or office, but the workers cannot enter the boss’s office.</a:t>
            </a:r>
            <a:endParaRPr lang="en-US" sz="1600" dirty="0">
              <a:solidFill>
                <a:schemeClr val="bg1"/>
              </a:solidFill>
            </a:endParaRPr>
          </a:p>
        </p:txBody>
      </p:sp>
      <p:sp>
        <p:nvSpPr>
          <p:cNvPr id="15" name="TextBox 14"/>
          <p:cNvSpPr txBox="1"/>
          <p:nvPr/>
        </p:nvSpPr>
        <p:spPr>
          <a:xfrm>
            <a:off x="763096" y="4460000"/>
            <a:ext cx="492594" cy="400110"/>
          </a:xfrm>
          <a:prstGeom prst="rect">
            <a:avLst/>
          </a:prstGeom>
          <a:noFill/>
        </p:spPr>
        <p:txBody>
          <a:bodyPr wrap="square" rtlCol="0">
            <a:spAutoFit/>
          </a:bodyPr>
          <a:lstStyle/>
          <a:p>
            <a:r>
              <a:rPr lang="en-US" sz="2000" b="1" dirty="0" smtClean="0">
                <a:solidFill>
                  <a:schemeClr val="bg1"/>
                </a:solidFill>
              </a:rPr>
              <a:t>11</a:t>
            </a:r>
            <a:endParaRPr lang="en-US" sz="2000" b="1" dirty="0">
              <a:solidFill>
                <a:schemeClr val="bg1"/>
              </a:solidFill>
            </a:endParaRPr>
          </a:p>
        </p:txBody>
      </p:sp>
    </p:spTree>
    <p:extLst>
      <p:ext uri="{BB962C8B-B14F-4D97-AF65-F5344CB8AC3E}">
        <p14:creationId xmlns:p14="http://schemas.microsoft.com/office/powerpoint/2010/main" val="166869392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3"/>
        <p:cNvGrpSpPr/>
        <p:nvPr/>
      </p:nvGrpSpPr>
      <p:grpSpPr>
        <a:xfrm>
          <a:off x="0" y="0"/>
          <a:ext cx="0" cy="0"/>
          <a:chOff x="0" y="0"/>
          <a:chExt cx="0" cy="0"/>
        </a:xfrm>
      </p:grpSpPr>
      <p:sp>
        <p:nvSpPr>
          <p:cNvPr id="12" name="Google Shape;1231;p54"/>
          <p:cNvSpPr txBox="1">
            <a:spLocks/>
          </p:cNvSpPr>
          <p:nvPr/>
        </p:nvSpPr>
        <p:spPr>
          <a:xfrm>
            <a:off x="1828784" y="1895226"/>
            <a:ext cx="5486433" cy="1333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lt1"/>
              </a:buClr>
              <a:buSzPts val="2500"/>
              <a:buFont typeface="Alegreya Sans"/>
              <a:buNone/>
              <a:defRPr sz="2900" b="0" i="0" u="none" strike="noStrike" cap="none">
                <a:solidFill>
                  <a:schemeClr val="lt1"/>
                </a:solidFill>
                <a:latin typeface="Alegreya Sans"/>
                <a:ea typeface="Alegreya Sans"/>
                <a:cs typeface="Alegreya Sans"/>
                <a:sym typeface="Alegreya Sans"/>
              </a:defRPr>
            </a:lvl1pPr>
            <a:lvl2pPr marL="914400" marR="0" lvl="1"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2pPr>
            <a:lvl3pPr marL="1371600" marR="0" lvl="2"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3pPr>
            <a:lvl4pPr marL="1828800" marR="0" lvl="3"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4pPr>
            <a:lvl5pPr marL="2286000" marR="0" lvl="4"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5pPr>
            <a:lvl6pPr marL="2743200" marR="0" lvl="5"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6pPr>
            <a:lvl7pPr marL="3200400" marR="0" lvl="6"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7pPr>
            <a:lvl8pPr marL="3657600" marR="0" lvl="7"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8pPr>
            <a:lvl9pPr marL="4114800" marR="0" lvl="8"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9pPr>
          </a:lstStyle>
          <a:p>
            <a:pPr marL="0" indent="0" algn="just"/>
            <a:r>
              <a:rPr lang="en-US" sz="2000" dirty="0" smtClean="0"/>
              <a:t>In conclusion, power is the ability to influence and direct others. Power gains privileges and differs from one another and can be shared, increased, and decreased.</a:t>
            </a:r>
            <a:endParaRPr lang="en-US" sz="2000" dirty="0"/>
          </a:p>
        </p:txBody>
      </p:sp>
      <p:sp>
        <p:nvSpPr>
          <p:cNvPr id="15" name="Google Shape;1232;p54"/>
          <p:cNvSpPr txBox="1">
            <a:spLocks noGrp="1"/>
          </p:cNvSpPr>
          <p:nvPr>
            <p:ph type="title"/>
          </p:nvPr>
        </p:nvSpPr>
        <p:spPr>
          <a:xfrm>
            <a:off x="3150117" y="1221189"/>
            <a:ext cx="2843767" cy="6740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dirty="0" smtClean="0">
                <a:solidFill>
                  <a:schemeClr val="bg2"/>
                </a:solidFill>
              </a:rPr>
              <a:t>Conclusion </a:t>
            </a:r>
            <a:endParaRPr sz="2800" dirty="0">
              <a:solidFill>
                <a:schemeClr val="bg2"/>
              </a:solidFill>
            </a:endParaRPr>
          </a:p>
        </p:txBody>
      </p:sp>
      <p:sp>
        <p:nvSpPr>
          <p:cNvPr id="16" name="TextBox 15"/>
          <p:cNvSpPr txBox="1"/>
          <p:nvPr/>
        </p:nvSpPr>
        <p:spPr>
          <a:xfrm>
            <a:off x="7900678" y="4486313"/>
            <a:ext cx="492594" cy="400110"/>
          </a:xfrm>
          <a:prstGeom prst="rect">
            <a:avLst/>
          </a:prstGeom>
          <a:noFill/>
        </p:spPr>
        <p:txBody>
          <a:bodyPr wrap="square" rtlCol="0">
            <a:spAutoFit/>
          </a:bodyPr>
          <a:lstStyle/>
          <a:p>
            <a:r>
              <a:rPr lang="en-US" sz="2000" b="1" dirty="0" smtClean="0">
                <a:solidFill>
                  <a:schemeClr val="bg1"/>
                </a:solidFill>
              </a:rPr>
              <a:t>12</a:t>
            </a:r>
            <a:endParaRPr lang="en-US" sz="2000" b="1" dirty="0">
              <a:solidFill>
                <a:schemeClr val="bg1"/>
              </a:solidFill>
            </a:endParaRPr>
          </a:p>
        </p:txBody>
      </p:sp>
      <p:grpSp>
        <p:nvGrpSpPr>
          <p:cNvPr id="22" name="Google Shape;2282;p75"/>
          <p:cNvGrpSpPr/>
          <p:nvPr/>
        </p:nvGrpSpPr>
        <p:grpSpPr>
          <a:xfrm flipH="1">
            <a:off x="-442289" y="-52403"/>
            <a:ext cx="2051338" cy="1378636"/>
            <a:chOff x="1219816" y="1680227"/>
            <a:chExt cx="2051338" cy="1378636"/>
          </a:xfrm>
        </p:grpSpPr>
        <p:sp>
          <p:nvSpPr>
            <p:cNvPr id="23" name="Google Shape;2283;p75"/>
            <p:cNvSpPr/>
            <p:nvPr/>
          </p:nvSpPr>
          <p:spPr>
            <a:xfrm>
              <a:off x="1772116" y="1680227"/>
              <a:ext cx="1499038" cy="1378636"/>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284;p75"/>
            <p:cNvSpPr/>
            <p:nvPr/>
          </p:nvSpPr>
          <p:spPr>
            <a:xfrm>
              <a:off x="1219816" y="2111196"/>
              <a:ext cx="1391128" cy="793584"/>
            </a:xfrm>
            <a:custGeom>
              <a:avLst/>
              <a:gdLst/>
              <a:ahLst/>
              <a:cxnLst/>
              <a:rect l="l" t="t" r="r" b="b"/>
              <a:pathLst>
                <a:path w="12993" h="7412" extrusionOk="0">
                  <a:moveTo>
                    <a:pt x="10121" y="147"/>
                  </a:moveTo>
                  <a:cubicBezTo>
                    <a:pt x="10428" y="147"/>
                    <a:pt x="10732" y="187"/>
                    <a:pt x="11027" y="288"/>
                  </a:cubicBezTo>
                  <a:cubicBezTo>
                    <a:pt x="11305" y="381"/>
                    <a:pt x="11561" y="527"/>
                    <a:pt x="11787" y="713"/>
                  </a:cubicBezTo>
                  <a:cubicBezTo>
                    <a:pt x="12123" y="992"/>
                    <a:pt x="12386" y="1360"/>
                    <a:pt x="12568" y="1773"/>
                  </a:cubicBezTo>
                  <a:cubicBezTo>
                    <a:pt x="12750" y="2185"/>
                    <a:pt x="12847" y="2639"/>
                    <a:pt x="12847" y="3092"/>
                  </a:cubicBezTo>
                  <a:cubicBezTo>
                    <a:pt x="12847" y="3342"/>
                    <a:pt x="12819" y="3589"/>
                    <a:pt x="12758" y="3828"/>
                  </a:cubicBezTo>
                  <a:cubicBezTo>
                    <a:pt x="12580" y="4532"/>
                    <a:pt x="12188" y="5155"/>
                    <a:pt x="11666" y="5665"/>
                  </a:cubicBezTo>
                  <a:cubicBezTo>
                    <a:pt x="11144" y="6174"/>
                    <a:pt x="10493" y="6570"/>
                    <a:pt x="9806" y="6821"/>
                  </a:cubicBezTo>
                  <a:cubicBezTo>
                    <a:pt x="8908" y="7149"/>
                    <a:pt x="7952" y="7266"/>
                    <a:pt x="6986" y="7266"/>
                  </a:cubicBezTo>
                  <a:cubicBezTo>
                    <a:pt x="6472" y="7266"/>
                    <a:pt x="5958" y="7233"/>
                    <a:pt x="5449" y="7181"/>
                  </a:cubicBezTo>
                  <a:cubicBezTo>
                    <a:pt x="4866" y="7128"/>
                    <a:pt x="4284" y="7048"/>
                    <a:pt x="3722" y="6910"/>
                  </a:cubicBezTo>
                  <a:cubicBezTo>
                    <a:pt x="3160" y="6772"/>
                    <a:pt x="2613" y="6578"/>
                    <a:pt x="2112" y="6299"/>
                  </a:cubicBezTo>
                  <a:cubicBezTo>
                    <a:pt x="1614" y="6016"/>
                    <a:pt x="1157" y="5628"/>
                    <a:pt x="809" y="5170"/>
                  </a:cubicBezTo>
                  <a:cubicBezTo>
                    <a:pt x="466" y="4713"/>
                    <a:pt x="227" y="4188"/>
                    <a:pt x="171" y="3621"/>
                  </a:cubicBezTo>
                  <a:cubicBezTo>
                    <a:pt x="154" y="3472"/>
                    <a:pt x="146" y="3330"/>
                    <a:pt x="146" y="3197"/>
                  </a:cubicBezTo>
                  <a:cubicBezTo>
                    <a:pt x="146" y="2930"/>
                    <a:pt x="174" y="2695"/>
                    <a:pt x="231" y="2489"/>
                  </a:cubicBezTo>
                  <a:cubicBezTo>
                    <a:pt x="332" y="2125"/>
                    <a:pt x="510" y="1845"/>
                    <a:pt x="753" y="1623"/>
                  </a:cubicBezTo>
                  <a:cubicBezTo>
                    <a:pt x="935" y="1461"/>
                    <a:pt x="1149" y="1328"/>
                    <a:pt x="1396" y="1227"/>
                  </a:cubicBezTo>
                  <a:cubicBezTo>
                    <a:pt x="1760" y="1073"/>
                    <a:pt x="2193" y="980"/>
                    <a:pt x="2654" y="927"/>
                  </a:cubicBezTo>
                  <a:cubicBezTo>
                    <a:pt x="3119" y="875"/>
                    <a:pt x="3612" y="859"/>
                    <a:pt x="4110" y="859"/>
                  </a:cubicBezTo>
                  <a:cubicBezTo>
                    <a:pt x="4660" y="859"/>
                    <a:pt x="5210" y="875"/>
                    <a:pt x="5723" y="875"/>
                  </a:cubicBezTo>
                  <a:cubicBezTo>
                    <a:pt x="6035" y="875"/>
                    <a:pt x="6335" y="871"/>
                    <a:pt x="6614" y="850"/>
                  </a:cubicBezTo>
                  <a:cubicBezTo>
                    <a:pt x="6893" y="830"/>
                    <a:pt x="7148" y="794"/>
                    <a:pt x="7370" y="738"/>
                  </a:cubicBezTo>
                  <a:cubicBezTo>
                    <a:pt x="7827" y="616"/>
                    <a:pt x="8292" y="471"/>
                    <a:pt x="8753" y="353"/>
                  </a:cubicBezTo>
                  <a:cubicBezTo>
                    <a:pt x="9214" y="236"/>
                    <a:pt x="9672" y="147"/>
                    <a:pt x="10121" y="147"/>
                  </a:cubicBezTo>
                  <a:close/>
                  <a:moveTo>
                    <a:pt x="10121" y="1"/>
                  </a:moveTo>
                  <a:cubicBezTo>
                    <a:pt x="9655" y="1"/>
                    <a:pt x="9182" y="94"/>
                    <a:pt x="8717" y="212"/>
                  </a:cubicBezTo>
                  <a:cubicBezTo>
                    <a:pt x="8252" y="329"/>
                    <a:pt x="7786" y="479"/>
                    <a:pt x="7334" y="596"/>
                  </a:cubicBezTo>
                  <a:cubicBezTo>
                    <a:pt x="7123" y="648"/>
                    <a:pt x="6873" y="684"/>
                    <a:pt x="6602" y="705"/>
                  </a:cubicBezTo>
                  <a:cubicBezTo>
                    <a:pt x="6330" y="725"/>
                    <a:pt x="6035" y="729"/>
                    <a:pt x="5723" y="729"/>
                  </a:cubicBezTo>
                  <a:cubicBezTo>
                    <a:pt x="5214" y="729"/>
                    <a:pt x="4660" y="713"/>
                    <a:pt x="4110" y="713"/>
                  </a:cubicBezTo>
                  <a:cubicBezTo>
                    <a:pt x="3600" y="713"/>
                    <a:pt x="3095" y="725"/>
                    <a:pt x="2617" y="781"/>
                  </a:cubicBezTo>
                  <a:cubicBezTo>
                    <a:pt x="2258" y="826"/>
                    <a:pt x="1913" y="891"/>
                    <a:pt x="1603" y="992"/>
                  </a:cubicBezTo>
                  <a:cubicBezTo>
                    <a:pt x="1368" y="1069"/>
                    <a:pt x="1153" y="1166"/>
                    <a:pt x="955" y="1287"/>
                  </a:cubicBezTo>
                  <a:cubicBezTo>
                    <a:pt x="664" y="1470"/>
                    <a:pt x="425" y="1712"/>
                    <a:pt x="255" y="2028"/>
                  </a:cubicBezTo>
                  <a:cubicBezTo>
                    <a:pt x="89" y="2343"/>
                    <a:pt x="1" y="2728"/>
                    <a:pt x="1" y="3197"/>
                  </a:cubicBezTo>
                  <a:cubicBezTo>
                    <a:pt x="1" y="3339"/>
                    <a:pt x="8" y="3484"/>
                    <a:pt x="25" y="3638"/>
                  </a:cubicBezTo>
                  <a:cubicBezTo>
                    <a:pt x="85" y="4233"/>
                    <a:pt x="332" y="4786"/>
                    <a:pt x="692" y="5260"/>
                  </a:cubicBezTo>
                  <a:cubicBezTo>
                    <a:pt x="1052" y="5737"/>
                    <a:pt x="1525" y="6133"/>
                    <a:pt x="2043" y="6425"/>
                  </a:cubicBezTo>
                  <a:cubicBezTo>
                    <a:pt x="2557" y="6716"/>
                    <a:pt x="3115" y="6914"/>
                    <a:pt x="3690" y="7052"/>
                  </a:cubicBezTo>
                  <a:cubicBezTo>
                    <a:pt x="4260" y="7189"/>
                    <a:pt x="4850" y="7270"/>
                    <a:pt x="5432" y="7326"/>
                  </a:cubicBezTo>
                  <a:cubicBezTo>
                    <a:pt x="5947" y="7379"/>
                    <a:pt x="6464" y="7412"/>
                    <a:pt x="6986" y="7412"/>
                  </a:cubicBezTo>
                  <a:cubicBezTo>
                    <a:pt x="7961" y="7412"/>
                    <a:pt x="8936" y="7294"/>
                    <a:pt x="9858" y="6959"/>
                  </a:cubicBezTo>
                  <a:cubicBezTo>
                    <a:pt x="10562" y="6699"/>
                    <a:pt x="11229" y="6291"/>
                    <a:pt x="11767" y="5765"/>
                  </a:cubicBezTo>
                  <a:cubicBezTo>
                    <a:pt x="12305" y="5243"/>
                    <a:pt x="12713" y="4597"/>
                    <a:pt x="12900" y="3864"/>
                  </a:cubicBezTo>
                  <a:cubicBezTo>
                    <a:pt x="12961" y="3613"/>
                    <a:pt x="12993" y="3354"/>
                    <a:pt x="12993" y="3092"/>
                  </a:cubicBezTo>
                  <a:cubicBezTo>
                    <a:pt x="12993" y="2461"/>
                    <a:pt x="12815" y="1825"/>
                    <a:pt x="12483" y="1300"/>
                  </a:cubicBezTo>
                  <a:cubicBezTo>
                    <a:pt x="12317" y="1033"/>
                    <a:pt x="12115" y="798"/>
                    <a:pt x="11880" y="600"/>
                  </a:cubicBezTo>
                  <a:cubicBezTo>
                    <a:pt x="11641" y="406"/>
                    <a:pt x="11371" y="248"/>
                    <a:pt x="11072" y="147"/>
                  </a:cubicBezTo>
                  <a:cubicBezTo>
                    <a:pt x="10760" y="46"/>
                    <a:pt x="10441" y="1"/>
                    <a:pt x="10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285;p75"/>
            <p:cNvSpPr/>
            <p:nvPr/>
          </p:nvSpPr>
          <p:spPr>
            <a:xfrm>
              <a:off x="1830188" y="1834319"/>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286;p75"/>
            <p:cNvSpPr/>
            <p:nvPr/>
          </p:nvSpPr>
          <p:spPr>
            <a:xfrm>
              <a:off x="1509024" y="1873169"/>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7" name="Google Shape;750;p46"/>
          <p:cNvCxnSpPr/>
          <p:nvPr/>
        </p:nvCxnSpPr>
        <p:spPr>
          <a:xfrm>
            <a:off x="3700455" y="1838649"/>
            <a:ext cx="1062300" cy="0"/>
          </a:xfrm>
          <a:prstGeom prst="straightConnector1">
            <a:avLst/>
          </a:prstGeom>
          <a:noFill/>
          <a:ln w="28575" cap="rnd" cmpd="sng">
            <a:solidFill>
              <a:schemeClr val="lt2"/>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03"/>
        <p:cNvGrpSpPr/>
        <p:nvPr/>
      </p:nvGrpSpPr>
      <p:grpSpPr>
        <a:xfrm>
          <a:off x="0" y="0"/>
          <a:ext cx="0" cy="0"/>
          <a:chOff x="0" y="0"/>
          <a:chExt cx="0" cy="0"/>
        </a:xfrm>
      </p:grpSpPr>
      <p:sp>
        <p:nvSpPr>
          <p:cNvPr id="12" name="Google Shape;1231;p54"/>
          <p:cNvSpPr txBox="1">
            <a:spLocks/>
          </p:cNvSpPr>
          <p:nvPr/>
        </p:nvSpPr>
        <p:spPr>
          <a:xfrm>
            <a:off x="1828784" y="1895226"/>
            <a:ext cx="5486433" cy="1333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lt1"/>
              </a:buClr>
              <a:buSzPts val="2500"/>
              <a:buFont typeface="Alegreya Sans"/>
              <a:buNone/>
              <a:defRPr sz="2900" b="0" i="0" u="none" strike="noStrike" cap="none">
                <a:solidFill>
                  <a:schemeClr val="lt1"/>
                </a:solidFill>
                <a:latin typeface="Alegreya Sans"/>
                <a:ea typeface="Alegreya Sans"/>
                <a:cs typeface="Alegreya Sans"/>
                <a:sym typeface="Alegreya Sans"/>
              </a:defRPr>
            </a:lvl1pPr>
            <a:lvl2pPr marL="914400" marR="0" lvl="1"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2pPr>
            <a:lvl3pPr marL="1371600" marR="0" lvl="2"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3pPr>
            <a:lvl4pPr marL="1828800" marR="0" lvl="3"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4pPr>
            <a:lvl5pPr marL="2286000" marR="0" lvl="4"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5pPr>
            <a:lvl6pPr marL="2743200" marR="0" lvl="5"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6pPr>
            <a:lvl7pPr marL="3200400" marR="0" lvl="6"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7pPr>
            <a:lvl8pPr marL="3657600" marR="0" lvl="7"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8pPr>
            <a:lvl9pPr marL="4114800" marR="0" lvl="8" indent="-317500" algn="ctr" rtl="0">
              <a:lnSpc>
                <a:spcPct val="100000"/>
              </a:lnSpc>
              <a:spcBef>
                <a:spcPts val="0"/>
              </a:spcBef>
              <a:spcAft>
                <a:spcPts val="0"/>
              </a:spcAft>
              <a:buClr>
                <a:schemeClr val="lt1"/>
              </a:buClr>
              <a:buSzPts val="2500"/>
              <a:buFont typeface="Alegreya Sans"/>
              <a:buNone/>
              <a:defRPr sz="2500" b="0" i="0" u="none" strike="noStrike" cap="none">
                <a:solidFill>
                  <a:schemeClr val="lt1"/>
                </a:solidFill>
                <a:latin typeface="Alegreya Sans"/>
                <a:ea typeface="Alegreya Sans"/>
                <a:cs typeface="Alegreya Sans"/>
                <a:sym typeface="Alegreya Sans"/>
              </a:defRPr>
            </a:lvl9pPr>
          </a:lstStyle>
          <a:p>
            <a:pPr marL="0" indent="0" algn="just"/>
            <a:r>
              <a:rPr lang="en-US" sz="2000" dirty="0" smtClean="0"/>
              <a:t>Power is the ability to get things done. People can influence others to behave, act or achieve stuff; and this could go wrong if power was misused and the  person with power had bad intentions.</a:t>
            </a:r>
            <a:endParaRPr lang="en-US" sz="2000" dirty="0"/>
          </a:p>
        </p:txBody>
      </p:sp>
      <p:sp>
        <p:nvSpPr>
          <p:cNvPr id="15" name="Google Shape;1232;p54"/>
          <p:cNvSpPr txBox="1">
            <a:spLocks noGrp="1"/>
          </p:cNvSpPr>
          <p:nvPr>
            <p:ph type="title"/>
          </p:nvPr>
        </p:nvSpPr>
        <p:spPr>
          <a:xfrm>
            <a:off x="3150117" y="1221189"/>
            <a:ext cx="2843767" cy="6740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dirty="0" smtClean="0">
                <a:solidFill>
                  <a:schemeClr val="bg2"/>
                </a:solidFill>
              </a:rPr>
              <a:t>Reflection  </a:t>
            </a:r>
            <a:endParaRPr sz="2800" dirty="0">
              <a:solidFill>
                <a:schemeClr val="bg2"/>
              </a:solidFill>
            </a:endParaRPr>
          </a:p>
        </p:txBody>
      </p:sp>
      <p:sp>
        <p:nvSpPr>
          <p:cNvPr id="16" name="TextBox 15"/>
          <p:cNvSpPr txBox="1"/>
          <p:nvPr/>
        </p:nvSpPr>
        <p:spPr>
          <a:xfrm>
            <a:off x="7900678" y="4486313"/>
            <a:ext cx="492594" cy="400110"/>
          </a:xfrm>
          <a:prstGeom prst="rect">
            <a:avLst/>
          </a:prstGeom>
          <a:noFill/>
        </p:spPr>
        <p:txBody>
          <a:bodyPr wrap="square" rtlCol="0">
            <a:spAutoFit/>
          </a:bodyPr>
          <a:lstStyle/>
          <a:p>
            <a:r>
              <a:rPr lang="en-US" sz="2000" b="1" dirty="0" smtClean="0">
                <a:solidFill>
                  <a:schemeClr val="bg1"/>
                </a:solidFill>
              </a:rPr>
              <a:t>13</a:t>
            </a:r>
            <a:endParaRPr lang="en-US" sz="2000" b="1" dirty="0">
              <a:solidFill>
                <a:schemeClr val="bg1"/>
              </a:solidFill>
            </a:endParaRPr>
          </a:p>
        </p:txBody>
      </p:sp>
      <p:grpSp>
        <p:nvGrpSpPr>
          <p:cNvPr id="22" name="Google Shape;2282;p75"/>
          <p:cNvGrpSpPr/>
          <p:nvPr/>
        </p:nvGrpSpPr>
        <p:grpSpPr>
          <a:xfrm flipH="1">
            <a:off x="-442289" y="-52403"/>
            <a:ext cx="2051338" cy="1378636"/>
            <a:chOff x="1219816" y="1680227"/>
            <a:chExt cx="2051338" cy="1378636"/>
          </a:xfrm>
        </p:grpSpPr>
        <p:sp>
          <p:nvSpPr>
            <p:cNvPr id="23" name="Google Shape;2283;p75"/>
            <p:cNvSpPr/>
            <p:nvPr/>
          </p:nvSpPr>
          <p:spPr>
            <a:xfrm>
              <a:off x="1772116" y="1680227"/>
              <a:ext cx="1499038" cy="1378636"/>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284;p75"/>
            <p:cNvSpPr/>
            <p:nvPr/>
          </p:nvSpPr>
          <p:spPr>
            <a:xfrm>
              <a:off x="1219816" y="2111196"/>
              <a:ext cx="1391128" cy="793584"/>
            </a:xfrm>
            <a:custGeom>
              <a:avLst/>
              <a:gdLst/>
              <a:ahLst/>
              <a:cxnLst/>
              <a:rect l="l" t="t" r="r" b="b"/>
              <a:pathLst>
                <a:path w="12993" h="7412" extrusionOk="0">
                  <a:moveTo>
                    <a:pt x="10121" y="147"/>
                  </a:moveTo>
                  <a:cubicBezTo>
                    <a:pt x="10428" y="147"/>
                    <a:pt x="10732" y="187"/>
                    <a:pt x="11027" y="288"/>
                  </a:cubicBezTo>
                  <a:cubicBezTo>
                    <a:pt x="11305" y="381"/>
                    <a:pt x="11561" y="527"/>
                    <a:pt x="11787" y="713"/>
                  </a:cubicBezTo>
                  <a:cubicBezTo>
                    <a:pt x="12123" y="992"/>
                    <a:pt x="12386" y="1360"/>
                    <a:pt x="12568" y="1773"/>
                  </a:cubicBezTo>
                  <a:cubicBezTo>
                    <a:pt x="12750" y="2185"/>
                    <a:pt x="12847" y="2639"/>
                    <a:pt x="12847" y="3092"/>
                  </a:cubicBezTo>
                  <a:cubicBezTo>
                    <a:pt x="12847" y="3342"/>
                    <a:pt x="12819" y="3589"/>
                    <a:pt x="12758" y="3828"/>
                  </a:cubicBezTo>
                  <a:cubicBezTo>
                    <a:pt x="12580" y="4532"/>
                    <a:pt x="12188" y="5155"/>
                    <a:pt x="11666" y="5665"/>
                  </a:cubicBezTo>
                  <a:cubicBezTo>
                    <a:pt x="11144" y="6174"/>
                    <a:pt x="10493" y="6570"/>
                    <a:pt x="9806" y="6821"/>
                  </a:cubicBezTo>
                  <a:cubicBezTo>
                    <a:pt x="8908" y="7149"/>
                    <a:pt x="7952" y="7266"/>
                    <a:pt x="6986" y="7266"/>
                  </a:cubicBezTo>
                  <a:cubicBezTo>
                    <a:pt x="6472" y="7266"/>
                    <a:pt x="5958" y="7233"/>
                    <a:pt x="5449" y="7181"/>
                  </a:cubicBezTo>
                  <a:cubicBezTo>
                    <a:pt x="4866" y="7128"/>
                    <a:pt x="4284" y="7048"/>
                    <a:pt x="3722" y="6910"/>
                  </a:cubicBezTo>
                  <a:cubicBezTo>
                    <a:pt x="3160" y="6772"/>
                    <a:pt x="2613" y="6578"/>
                    <a:pt x="2112" y="6299"/>
                  </a:cubicBezTo>
                  <a:cubicBezTo>
                    <a:pt x="1614" y="6016"/>
                    <a:pt x="1157" y="5628"/>
                    <a:pt x="809" y="5170"/>
                  </a:cubicBezTo>
                  <a:cubicBezTo>
                    <a:pt x="466" y="4713"/>
                    <a:pt x="227" y="4188"/>
                    <a:pt x="171" y="3621"/>
                  </a:cubicBezTo>
                  <a:cubicBezTo>
                    <a:pt x="154" y="3472"/>
                    <a:pt x="146" y="3330"/>
                    <a:pt x="146" y="3197"/>
                  </a:cubicBezTo>
                  <a:cubicBezTo>
                    <a:pt x="146" y="2930"/>
                    <a:pt x="174" y="2695"/>
                    <a:pt x="231" y="2489"/>
                  </a:cubicBezTo>
                  <a:cubicBezTo>
                    <a:pt x="332" y="2125"/>
                    <a:pt x="510" y="1845"/>
                    <a:pt x="753" y="1623"/>
                  </a:cubicBezTo>
                  <a:cubicBezTo>
                    <a:pt x="935" y="1461"/>
                    <a:pt x="1149" y="1328"/>
                    <a:pt x="1396" y="1227"/>
                  </a:cubicBezTo>
                  <a:cubicBezTo>
                    <a:pt x="1760" y="1073"/>
                    <a:pt x="2193" y="980"/>
                    <a:pt x="2654" y="927"/>
                  </a:cubicBezTo>
                  <a:cubicBezTo>
                    <a:pt x="3119" y="875"/>
                    <a:pt x="3612" y="859"/>
                    <a:pt x="4110" y="859"/>
                  </a:cubicBezTo>
                  <a:cubicBezTo>
                    <a:pt x="4660" y="859"/>
                    <a:pt x="5210" y="875"/>
                    <a:pt x="5723" y="875"/>
                  </a:cubicBezTo>
                  <a:cubicBezTo>
                    <a:pt x="6035" y="875"/>
                    <a:pt x="6335" y="871"/>
                    <a:pt x="6614" y="850"/>
                  </a:cubicBezTo>
                  <a:cubicBezTo>
                    <a:pt x="6893" y="830"/>
                    <a:pt x="7148" y="794"/>
                    <a:pt x="7370" y="738"/>
                  </a:cubicBezTo>
                  <a:cubicBezTo>
                    <a:pt x="7827" y="616"/>
                    <a:pt x="8292" y="471"/>
                    <a:pt x="8753" y="353"/>
                  </a:cubicBezTo>
                  <a:cubicBezTo>
                    <a:pt x="9214" y="236"/>
                    <a:pt x="9672" y="147"/>
                    <a:pt x="10121" y="147"/>
                  </a:cubicBezTo>
                  <a:close/>
                  <a:moveTo>
                    <a:pt x="10121" y="1"/>
                  </a:moveTo>
                  <a:cubicBezTo>
                    <a:pt x="9655" y="1"/>
                    <a:pt x="9182" y="94"/>
                    <a:pt x="8717" y="212"/>
                  </a:cubicBezTo>
                  <a:cubicBezTo>
                    <a:pt x="8252" y="329"/>
                    <a:pt x="7786" y="479"/>
                    <a:pt x="7334" y="596"/>
                  </a:cubicBezTo>
                  <a:cubicBezTo>
                    <a:pt x="7123" y="648"/>
                    <a:pt x="6873" y="684"/>
                    <a:pt x="6602" y="705"/>
                  </a:cubicBezTo>
                  <a:cubicBezTo>
                    <a:pt x="6330" y="725"/>
                    <a:pt x="6035" y="729"/>
                    <a:pt x="5723" y="729"/>
                  </a:cubicBezTo>
                  <a:cubicBezTo>
                    <a:pt x="5214" y="729"/>
                    <a:pt x="4660" y="713"/>
                    <a:pt x="4110" y="713"/>
                  </a:cubicBezTo>
                  <a:cubicBezTo>
                    <a:pt x="3600" y="713"/>
                    <a:pt x="3095" y="725"/>
                    <a:pt x="2617" y="781"/>
                  </a:cubicBezTo>
                  <a:cubicBezTo>
                    <a:pt x="2258" y="826"/>
                    <a:pt x="1913" y="891"/>
                    <a:pt x="1603" y="992"/>
                  </a:cubicBezTo>
                  <a:cubicBezTo>
                    <a:pt x="1368" y="1069"/>
                    <a:pt x="1153" y="1166"/>
                    <a:pt x="955" y="1287"/>
                  </a:cubicBezTo>
                  <a:cubicBezTo>
                    <a:pt x="664" y="1470"/>
                    <a:pt x="425" y="1712"/>
                    <a:pt x="255" y="2028"/>
                  </a:cubicBezTo>
                  <a:cubicBezTo>
                    <a:pt x="89" y="2343"/>
                    <a:pt x="1" y="2728"/>
                    <a:pt x="1" y="3197"/>
                  </a:cubicBezTo>
                  <a:cubicBezTo>
                    <a:pt x="1" y="3339"/>
                    <a:pt x="8" y="3484"/>
                    <a:pt x="25" y="3638"/>
                  </a:cubicBezTo>
                  <a:cubicBezTo>
                    <a:pt x="85" y="4233"/>
                    <a:pt x="332" y="4786"/>
                    <a:pt x="692" y="5260"/>
                  </a:cubicBezTo>
                  <a:cubicBezTo>
                    <a:pt x="1052" y="5737"/>
                    <a:pt x="1525" y="6133"/>
                    <a:pt x="2043" y="6425"/>
                  </a:cubicBezTo>
                  <a:cubicBezTo>
                    <a:pt x="2557" y="6716"/>
                    <a:pt x="3115" y="6914"/>
                    <a:pt x="3690" y="7052"/>
                  </a:cubicBezTo>
                  <a:cubicBezTo>
                    <a:pt x="4260" y="7189"/>
                    <a:pt x="4850" y="7270"/>
                    <a:pt x="5432" y="7326"/>
                  </a:cubicBezTo>
                  <a:cubicBezTo>
                    <a:pt x="5947" y="7379"/>
                    <a:pt x="6464" y="7412"/>
                    <a:pt x="6986" y="7412"/>
                  </a:cubicBezTo>
                  <a:cubicBezTo>
                    <a:pt x="7961" y="7412"/>
                    <a:pt x="8936" y="7294"/>
                    <a:pt x="9858" y="6959"/>
                  </a:cubicBezTo>
                  <a:cubicBezTo>
                    <a:pt x="10562" y="6699"/>
                    <a:pt x="11229" y="6291"/>
                    <a:pt x="11767" y="5765"/>
                  </a:cubicBezTo>
                  <a:cubicBezTo>
                    <a:pt x="12305" y="5243"/>
                    <a:pt x="12713" y="4597"/>
                    <a:pt x="12900" y="3864"/>
                  </a:cubicBezTo>
                  <a:cubicBezTo>
                    <a:pt x="12961" y="3613"/>
                    <a:pt x="12993" y="3354"/>
                    <a:pt x="12993" y="3092"/>
                  </a:cubicBezTo>
                  <a:cubicBezTo>
                    <a:pt x="12993" y="2461"/>
                    <a:pt x="12815" y="1825"/>
                    <a:pt x="12483" y="1300"/>
                  </a:cubicBezTo>
                  <a:cubicBezTo>
                    <a:pt x="12317" y="1033"/>
                    <a:pt x="12115" y="798"/>
                    <a:pt x="11880" y="600"/>
                  </a:cubicBezTo>
                  <a:cubicBezTo>
                    <a:pt x="11641" y="406"/>
                    <a:pt x="11371" y="248"/>
                    <a:pt x="11072" y="147"/>
                  </a:cubicBezTo>
                  <a:cubicBezTo>
                    <a:pt x="10760" y="46"/>
                    <a:pt x="10441" y="1"/>
                    <a:pt x="10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285;p75"/>
            <p:cNvSpPr/>
            <p:nvPr/>
          </p:nvSpPr>
          <p:spPr>
            <a:xfrm>
              <a:off x="1830188" y="1834319"/>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286;p75"/>
            <p:cNvSpPr/>
            <p:nvPr/>
          </p:nvSpPr>
          <p:spPr>
            <a:xfrm>
              <a:off x="1509024" y="1873169"/>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7" name="Google Shape;750;p46"/>
          <p:cNvCxnSpPr/>
          <p:nvPr/>
        </p:nvCxnSpPr>
        <p:spPr>
          <a:xfrm>
            <a:off x="3700455" y="1838649"/>
            <a:ext cx="1062300" cy="0"/>
          </a:xfrm>
          <a:prstGeom prst="straightConnector1">
            <a:avLst/>
          </a:prstGeom>
          <a:noFill/>
          <a:ln w="28575" cap="rnd" cmpd="sng">
            <a:solidFill>
              <a:schemeClr val="lt2"/>
            </a:solidFill>
            <a:prstDash val="solid"/>
            <a:round/>
            <a:headEnd type="none" w="med" len="med"/>
            <a:tailEnd type="none" w="med" len="med"/>
          </a:ln>
        </p:spPr>
      </p:cxnSp>
    </p:spTree>
    <p:extLst>
      <p:ext uri="{BB962C8B-B14F-4D97-AF65-F5344CB8AC3E}">
        <p14:creationId xmlns:p14="http://schemas.microsoft.com/office/powerpoint/2010/main" val="159358952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18"/>
        <p:cNvGrpSpPr/>
        <p:nvPr/>
      </p:nvGrpSpPr>
      <p:grpSpPr>
        <a:xfrm>
          <a:off x="0" y="0"/>
          <a:ext cx="0" cy="0"/>
          <a:chOff x="0" y="0"/>
          <a:chExt cx="0" cy="0"/>
        </a:xfrm>
      </p:grpSpPr>
      <p:sp>
        <p:nvSpPr>
          <p:cNvPr id="1319" name="Google Shape;1319;p57"/>
          <p:cNvSpPr txBox="1">
            <a:spLocks noGrp="1"/>
          </p:cNvSpPr>
          <p:nvPr>
            <p:ph type="title"/>
          </p:nvPr>
        </p:nvSpPr>
        <p:spPr>
          <a:xfrm>
            <a:off x="3162465" y="553808"/>
            <a:ext cx="2819067"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bg2"/>
                </a:solidFill>
              </a:rPr>
              <a:t>References </a:t>
            </a:r>
            <a:endParaRPr dirty="0">
              <a:solidFill>
                <a:schemeClr val="bg2"/>
              </a:solidFill>
            </a:endParaRPr>
          </a:p>
        </p:txBody>
      </p:sp>
      <p:sp>
        <p:nvSpPr>
          <p:cNvPr id="60" name="TextBox 59"/>
          <p:cNvSpPr txBox="1"/>
          <p:nvPr/>
        </p:nvSpPr>
        <p:spPr>
          <a:xfrm>
            <a:off x="763096" y="4460000"/>
            <a:ext cx="492594" cy="400110"/>
          </a:xfrm>
          <a:prstGeom prst="rect">
            <a:avLst/>
          </a:prstGeom>
          <a:noFill/>
        </p:spPr>
        <p:txBody>
          <a:bodyPr wrap="square" rtlCol="0">
            <a:spAutoFit/>
          </a:bodyPr>
          <a:lstStyle/>
          <a:p>
            <a:r>
              <a:rPr lang="en-US" sz="2000" b="1" dirty="0" smtClean="0">
                <a:solidFill>
                  <a:schemeClr val="bg1"/>
                </a:solidFill>
              </a:rPr>
              <a:t>14</a:t>
            </a:r>
            <a:endParaRPr lang="en-US" sz="2000" b="1" dirty="0">
              <a:solidFill>
                <a:schemeClr val="bg1"/>
              </a:solidFill>
            </a:endParaRPr>
          </a:p>
        </p:txBody>
      </p:sp>
      <p:cxnSp>
        <p:nvCxnSpPr>
          <p:cNvPr id="63" name="Google Shape;750;p46"/>
          <p:cNvCxnSpPr/>
          <p:nvPr/>
        </p:nvCxnSpPr>
        <p:spPr>
          <a:xfrm>
            <a:off x="4040849" y="-331091"/>
            <a:ext cx="1062300" cy="0"/>
          </a:xfrm>
          <a:prstGeom prst="straightConnector1">
            <a:avLst/>
          </a:prstGeom>
          <a:noFill/>
          <a:ln w="28575" cap="rnd" cmpd="sng">
            <a:solidFill>
              <a:schemeClr val="lt2"/>
            </a:solidFill>
            <a:prstDash val="solid"/>
            <a:round/>
            <a:headEnd type="none" w="med" len="med"/>
            <a:tailEnd type="none" w="med" len="med"/>
          </a:ln>
        </p:spPr>
      </p:cxnSp>
      <p:sp>
        <p:nvSpPr>
          <p:cNvPr id="6" name="Google Shape;2953;p44"/>
          <p:cNvSpPr txBox="1">
            <a:spLocks/>
          </p:cNvSpPr>
          <p:nvPr/>
        </p:nvSpPr>
        <p:spPr>
          <a:xfrm>
            <a:off x="482786" y="1709169"/>
            <a:ext cx="7789995" cy="216817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25450" indent="-285750" algn="just">
              <a:buClr>
                <a:schemeClr val="accent2"/>
              </a:buClr>
              <a:buFont typeface="Arial" panose="020B0604020202020204" pitchFamily="34" charset="0"/>
              <a:buChar char="●"/>
            </a:pPr>
            <a:r>
              <a:rPr lang="en-US" sz="1800" dirty="0"/>
              <a:t>DEVITO, J. O. S. E. P. H. A. (2022). Interpersonal communication book. PRENTICE HALL</a:t>
            </a:r>
            <a:r>
              <a:rPr lang="en-US" sz="1800" dirty="0" smtClean="0"/>
              <a:t>. </a:t>
            </a:r>
            <a:r>
              <a:rPr lang="en-US" sz="1800" dirty="0"/>
              <a:t>Retrieved </a:t>
            </a:r>
            <a:r>
              <a:rPr lang="en-US" sz="1800" dirty="0" smtClean="0"/>
              <a:t>January 4</a:t>
            </a:r>
            <a:r>
              <a:rPr lang="en-US" sz="1800" dirty="0"/>
              <a:t>, 2022, from </a:t>
            </a:r>
            <a:r>
              <a:rPr lang="en-US" sz="1800" dirty="0">
                <a:hlinkClick r:id="rId3"/>
              </a:rPr>
              <a:t>https://</a:t>
            </a:r>
            <a:r>
              <a:rPr lang="en-US" sz="1800" dirty="0" smtClean="0">
                <a:hlinkClick r:id="rId3"/>
              </a:rPr>
              <a:t>www.pearson.com/en-au/media/h42msxn1/9781292261843-toc.pdf</a:t>
            </a:r>
            <a:r>
              <a:rPr lang="en-US" sz="1800" dirty="0" smtClean="0"/>
              <a:t>. </a:t>
            </a:r>
          </a:p>
          <a:p>
            <a:pPr marL="425450" indent="-285750" algn="just">
              <a:buClr>
                <a:schemeClr val="accent2"/>
              </a:buClr>
              <a:buFont typeface="Arial" panose="020B0604020202020204" pitchFamily="34" charset="0"/>
              <a:buChar char="●"/>
            </a:pPr>
            <a:r>
              <a:rPr lang="en-US" sz="1800" dirty="0" smtClean="0"/>
              <a:t>Power and Influence . </a:t>
            </a:r>
            <a:r>
              <a:rPr lang="en-US" sz="1800" dirty="0"/>
              <a:t>prezi.com. (</a:t>
            </a:r>
            <a:r>
              <a:rPr lang="en-US" sz="1800" dirty="0" err="1"/>
              <a:t>n.d.</a:t>
            </a:r>
            <a:r>
              <a:rPr lang="en-US" sz="1800" dirty="0"/>
              <a:t>). Retrieved </a:t>
            </a:r>
            <a:r>
              <a:rPr lang="en-US" sz="1800" dirty="0" smtClean="0"/>
              <a:t>January </a:t>
            </a:r>
            <a:r>
              <a:rPr lang="en-US" sz="1800" dirty="0"/>
              <a:t>4</a:t>
            </a:r>
            <a:r>
              <a:rPr lang="en-US" sz="1800" dirty="0" smtClean="0"/>
              <a:t>, </a:t>
            </a:r>
            <a:r>
              <a:rPr lang="en-US" sz="1800" dirty="0"/>
              <a:t>2022, from </a:t>
            </a:r>
            <a:r>
              <a:rPr lang="en-US" sz="1800" dirty="0">
                <a:hlinkClick r:id="rId4"/>
              </a:rPr>
              <a:t>https://prezi.com/8eoo5qwz83no/conflict-management-strategies</a:t>
            </a:r>
            <a:r>
              <a:rPr lang="en-US" sz="1800" dirty="0" smtClean="0">
                <a:hlinkClick r:id="rId4"/>
              </a:rPr>
              <a:t>/</a:t>
            </a:r>
            <a:r>
              <a:rPr lang="en-US" sz="1800" dirty="0" smtClean="0"/>
              <a:t>. </a:t>
            </a:r>
          </a:p>
        </p:txBody>
      </p:sp>
    </p:spTree>
    <p:extLst>
      <p:ext uri="{BB962C8B-B14F-4D97-AF65-F5344CB8AC3E}">
        <p14:creationId xmlns:p14="http://schemas.microsoft.com/office/powerpoint/2010/main" val="313568215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43"/>
        <p:cNvGrpSpPr/>
        <p:nvPr/>
      </p:nvGrpSpPr>
      <p:grpSpPr>
        <a:xfrm>
          <a:off x="0" y="0"/>
          <a:ext cx="0" cy="0"/>
          <a:chOff x="0" y="0"/>
          <a:chExt cx="0" cy="0"/>
        </a:xfrm>
      </p:grpSpPr>
      <p:sp>
        <p:nvSpPr>
          <p:cNvPr id="15" name="Google Shape;2303;p76"/>
          <p:cNvSpPr txBox="1">
            <a:spLocks/>
          </p:cNvSpPr>
          <p:nvPr/>
        </p:nvSpPr>
        <p:spPr>
          <a:xfrm>
            <a:off x="4472853" y="1255308"/>
            <a:ext cx="3972000" cy="109765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9600"/>
              <a:buFont typeface="Roboto Serif ExtraBold"/>
              <a:buNone/>
              <a:defRPr sz="11500" b="0" i="0" u="none" strike="noStrike" cap="none">
                <a:solidFill>
                  <a:schemeClr val="lt1"/>
                </a:solidFill>
                <a:latin typeface="Roboto Serif ExtraBold"/>
                <a:ea typeface="Roboto Serif ExtraBold"/>
                <a:cs typeface="Roboto Serif ExtraBold"/>
                <a:sym typeface="Roboto Serif ExtraBold"/>
              </a:defRPr>
            </a:lvl1pPr>
            <a:lvl2pPr marR="0" lvl="1" algn="ctr" rtl="0">
              <a:lnSpc>
                <a:spcPct val="100000"/>
              </a:lnSpc>
              <a:spcBef>
                <a:spcPts val="0"/>
              </a:spcBef>
              <a:spcAft>
                <a:spcPts val="0"/>
              </a:spcAft>
              <a:buClr>
                <a:schemeClr val="lt1"/>
              </a:buClr>
              <a:buSzPts val="9600"/>
              <a:buFont typeface="Roboto Serif ExtraBold"/>
              <a:buNone/>
              <a:defRPr sz="9600" b="0" i="0" u="none" strike="noStrike" cap="none">
                <a:solidFill>
                  <a:schemeClr val="lt1"/>
                </a:solidFill>
                <a:latin typeface="Roboto Serif ExtraBold"/>
                <a:ea typeface="Roboto Serif ExtraBold"/>
                <a:cs typeface="Roboto Serif ExtraBold"/>
                <a:sym typeface="Roboto Serif ExtraBold"/>
              </a:defRPr>
            </a:lvl2pPr>
            <a:lvl3pPr marR="0" lvl="2" algn="ctr" rtl="0">
              <a:lnSpc>
                <a:spcPct val="100000"/>
              </a:lnSpc>
              <a:spcBef>
                <a:spcPts val="0"/>
              </a:spcBef>
              <a:spcAft>
                <a:spcPts val="0"/>
              </a:spcAft>
              <a:buClr>
                <a:schemeClr val="lt1"/>
              </a:buClr>
              <a:buSzPts val="9600"/>
              <a:buFont typeface="Roboto Serif ExtraBold"/>
              <a:buNone/>
              <a:defRPr sz="9600" b="0" i="0" u="none" strike="noStrike" cap="none">
                <a:solidFill>
                  <a:schemeClr val="lt1"/>
                </a:solidFill>
                <a:latin typeface="Roboto Serif ExtraBold"/>
                <a:ea typeface="Roboto Serif ExtraBold"/>
                <a:cs typeface="Roboto Serif ExtraBold"/>
                <a:sym typeface="Roboto Serif ExtraBold"/>
              </a:defRPr>
            </a:lvl3pPr>
            <a:lvl4pPr marR="0" lvl="3" algn="ctr" rtl="0">
              <a:lnSpc>
                <a:spcPct val="100000"/>
              </a:lnSpc>
              <a:spcBef>
                <a:spcPts val="0"/>
              </a:spcBef>
              <a:spcAft>
                <a:spcPts val="0"/>
              </a:spcAft>
              <a:buClr>
                <a:schemeClr val="lt1"/>
              </a:buClr>
              <a:buSzPts val="9600"/>
              <a:buFont typeface="Roboto Serif ExtraBold"/>
              <a:buNone/>
              <a:defRPr sz="9600" b="0" i="0" u="none" strike="noStrike" cap="none">
                <a:solidFill>
                  <a:schemeClr val="lt1"/>
                </a:solidFill>
                <a:latin typeface="Roboto Serif ExtraBold"/>
                <a:ea typeface="Roboto Serif ExtraBold"/>
                <a:cs typeface="Roboto Serif ExtraBold"/>
                <a:sym typeface="Roboto Serif ExtraBold"/>
              </a:defRPr>
            </a:lvl4pPr>
            <a:lvl5pPr marR="0" lvl="4" algn="ctr" rtl="0">
              <a:lnSpc>
                <a:spcPct val="100000"/>
              </a:lnSpc>
              <a:spcBef>
                <a:spcPts val="0"/>
              </a:spcBef>
              <a:spcAft>
                <a:spcPts val="0"/>
              </a:spcAft>
              <a:buClr>
                <a:schemeClr val="lt1"/>
              </a:buClr>
              <a:buSzPts val="9600"/>
              <a:buFont typeface="Roboto Serif ExtraBold"/>
              <a:buNone/>
              <a:defRPr sz="9600" b="0" i="0" u="none" strike="noStrike" cap="none">
                <a:solidFill>
                  <a:schemeClr val="lt1"/>
                </a:solidFill>
                <a:latin typeface="Roboto Serif ExtraBold"/>
                <a:ea typeface="Roboto Serif ExtraBold"/>
                <a:cs typeface="Roboto Serif ExtraBold"/>
                <a:sym typeface="Roboto Serif ExtraBold"/>
              </a:defRPr>
            </a:lvl5pPr>
            <a:lvl6pPr marR="0" lvl="5" algn="ctr" rtl="0">
              <a:lnSpc>
                <a:spcPct val="100000"/>
              </a:lnSpc>
              <a:spcBef>
                <a:spcPts val="0"/>
              </a:spcBef>
              <a:spcAft>
                <a:spcPts val="0"/>
              </a:spcAft>
              <a:buClr>
                <a:schemeClr val="lt1"/>
              </a:buClr>
              <a:buSzPts val="9600"/>
              <a:buFont typeface="Roboto Serif ExtraBold"/>
              <a:buNone/>
              <a:defRPr sz="9600" b="0" i="0" u="none" strike="noStrike" cap="none">
                <a:solidFill>
                  <a:schemeClr val="lt1"/>
                </a:solidFill>
                <a:latin typeface="Roboto Serif ExtraBold"/>
                <a:ea typeface="Roboto Serif ExtraBold"/>
                <a:cs typeface="Roboto Serif ExtraBold"/>
                <a:sym typeface="Roboto Serif ExtraBold"/>
              </a:defRPr>
            </a:lvl6pPr>
            <a:lvl7pPr marR="0" lvl="6" algn="ctr" rtl="0">
              <a:lnSpc>
                <a:spcPct val="100000"/>
              </a:lnSpc>
              <a:spcBef>
                <a:spcPts val="0"/>
              </a:spcBef>
              <a:spcAft>
                <a:spcPts val="0"/>
              </a:spcAft>
              <a:buClr>
                <a:schemeClr val="lt1"/>
              </a:buClr>
              <a:buSzPts val="9600"/>
              <a:buFont typeface="Roboto Serif ExtraBold"/>
              <a:buNone/>
              <a:defRPr sz="9600" b="0" i="0" u="none" strike="noStrike" cap="none">
                <a:solidFill>
                  <a:schemeClr val="lt1"/>
                </a:solidFill>
                <a:latin typeface="Roboto Serif ExtraBold"/>
                <a:ea typeface="Roboto Serif ExtraBold"/>
                <a:cs typeface="Roboto Serif ExtraBold"/>
                <a:sym typeface="Roboto Serif ExtraBold"/>
              </a:defRPr>
            </a:lvl7pPr>
            <a:lvl8pPr marR="0" lvl="7" algn="ctr" rtl="0">
              <a:lnSpc>
                <a:spcPct val="100000"/>
              </a:lnSpc>
              <a:spcBef>
                <a:spcPts val="0"/>
              </a:spcBef>
              <a:spcAft>
                <a:spcPts val="0"/>
              </a:spcAft>
              <a:buClr>
                <a:schemeClr val="lt1"/>
              </a:buClr>
              <a:buSzPts val="9600"/>
              <a:buFont typeface="Roboto Serif ExtraBold"/>
              <a:buNone/>
              <a:defRPr sz="9600" b="0" i="0" u="none" strike="noStrike" cap="none">
                <a:solidFill>
                  <a:schemeClr val="lt1"/>
                </a:solidFill>
                <a:latin typeface="Roboto Serif ExtraBold"/>
                <a:ea typeface="Roboto Serif ExtraBold"/>
                <a:cs typeface="Roboto Serif ExtraBold"/>
                <a:sym typeface="Roboto Serif ExtraBold"/>
              </a:defRPr>
            </a:lvl8pPr>
            <a:lvl9pPr marR="0" lvl="8" algn="ctr" rtl="0">
              <a:lnSpc>
                <a:spcPct val="100000"/>
              </a:lnSpc>
              <a:spcBef>
                <a:spcPts val="0"/>
              </a:spcBef>
              <a:spcAft>
                <a:spcPts val="0"/>
              </a:spcAft>
              <a:buClr>
                <a:schemeClr val="lt1"/>
              </a:buClr>
              <a:buSzPts val="9600"/>
              <a:buFont typeface="Roboto Serif ExtraBold"/>
              <a:buNone/>
              <a:defRPr sz="9600" b="0" i="0" u="none" strike="noStrike" cap="none">
                <a:solidFill>
                  <a:schemeClr val="lt1"/>
                </a:solidFill>
                <a:latin typeface="Roboto Serif ExtraBold"/>
                <a:ea typeface="Roboto Serif ExtraBold"/>
                <a:cs typeface="Roboto Serif ExtraBold"/>
                <a:sym typeface="Roboto Serif ExtraBold"/>
              </a:defRPr>
            </a:lvl9pPr>
          </a:lstStyle>
          <a:p>
            <a:pPr algn="r"/>
            <a:r>
              <a:rPr lang="en-US" sz="6000" dirty="0" smtClean="0"/>
              <a:t>Thanks!</a:t>
            </a:r>
            <a:endParaRPr lang="en-US" sz="6000" dirty="0"/>
          </a:p>
        </p:txBody>
      </p:sp>
      <p:sp>
        <p:nvSpPr>
          <p:cNvPr id="16" name="Google Shape;2304;p76"/>
          <p:cNvSpPr txBox="1">
            <a:spLocks noGrp="1"/>
          </p:cNvSpPr>
          <p:nvPr>
            <p:ph type="subTitle" idx="1"/>
          </p:nvPr>
        </p:nvSpPr>
        <p:spPr>
          <a:xfrm>
            <a:off x="5020018" y="2539962"/>
            <a:ext cx="3491211" cy="480095"/>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2400" b="1" dirty="0" smtClean="0"/>
              <a:t>Do you have any questions?</a:t>
            </a:r>
            <a:endParaRPr sz="2400" b="1" dirty="0"/>
          </a:p>
        </p:txBody>
      </p:sp>
      <p:grpSp>
        <p:nvGrpSpPr>
          <p:cNvPr id="18" name="Google Shape;2306;p76"/>
          <p:cNvGrpSpPr/>
          <p:nvPr/>
        </p:nvGrpSpPr>
        <p:grpSpPr>
          <a:xfrm>
            <a:off x="634280" y="1004720"/>
            <a:ext cx="3707035" cy="3890134"/>
            <a:chOff x="634280" y="1004720"/>
            <a:chExt cx="3707035" cy="3890134"/>
          </a:xfrm>
        </p:grpSpPr>
        <p:sp>
          <p:nvSpPr>
            <p:cNvPr id="19" name="Google Shape;2307;p76"/>
            <p:cNvSpPr/>
            <p:nvPr/>
          </p:nvSpPr>
          <p:spPr>
            <a:xfrm rot="-4496580" flipH="1">
              <a:off x="873074" y="1464758"/>
              <a:ext cx="3229446" cy="2970058"/>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rgbClr val="6E9100">
                <a:alpha val="3127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0" name="Google Shape;2308;p76"/>
            <p:cNvSpPr/>
            <p:nvPr/>
          </p:nvSpPr>
          <p:spPr>
            <a:xfrm>
              <a:off x="3114991" y="1357999"/>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309;p76"/>
            <p:cNvSpPr/>
            <p:nvPr/>
          </p:nvSpPr>
          <p:spPr>
            <a:xfrm>
              <a:off x="1601322" y="1819071"/>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310;p76"/>
            <p:cNvSpPr/>
            <p:nvPr/>
          </p:nvSpPr>
          <p:spPr>
            <a:xfrm>
              <a:off x="1384250" y="1871871"/>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11;p76"/>
            <p:cNvSpPr/>
            <p:nvPr/>
          </p:nvSpPr>
          <p:spPr>
            <a:xfrm>
              <a:off x="3338963" y="1396849"/>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312;p76"/>
            <p:cNvSpPr/>
            <p:nvPr/>
          </p:nvSpPr>
          <p:spPr>
            <a:xfrm rot="-7463346">
              <a:off x="2957334" y="4065826"/>
              <a:ext cx="170500" cy="170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313;p76"/>
            <p:cNvSpPr/>
            <p:nvPr/>
          </p:nvSpPr>
          <p:spPr>
            <a:xfrm rot="-7458467">
              <a:off x="2813407" y="4287630"/>
              <a:ext cx="92613" cy="92613"/>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2339;p76"/>
          <p:cNvGrpSpPr/>
          <p:nvPr/>
        </p:nvGrpSpPr>
        <p:grpSpPr>
          <a:xfrm>
            <a:off x="728711" y="2309399"/>
            <a:ext cx="2866199" cy="1312226"/>
            <a:chOff x="728711" y="2309399"/>
            <a:chExt cx="2866199" cy="1312226"/>
          </a:xfrm>
        </p:grpSpPr>
        <p:sp>
          <p:nvSpPr>
            <p:cNvPr id="27" name="Google Shape;2340;p76"/>
            <p:cNvSpPr/>
            <p:nvPr/>
          </p:nvSpPr>
          <p:spPr>
            <a:xfrm>
              <a:off x="2098362" y="2994340"/>
              <a:ext cx="1377567" cy="508968"/>
            </a:xfrm>
            <a:custGeom>
              <a:avLst/>
              <a:gdLst/>
              <a:ahLst/>
              <a:cxnLst/>
              <a:rect l="l" t="t" r="r" b="b"/>
              <a:pathLst>
                <a:path w="29832" h="11022" extrusionOk="0">
                  <a:moveTo>
                    <a:pt x="1255" y="0"/>
                  </a:moveTo>
                  <a:cubicBezTo>
                    <a:pt x="1255" y="0"/>
                    <a:pt x="1748" y="1348"/>
                    <a:pt x="1529" y="3216"/>
                  </a:cubicBezTo>
                  <a:cubicBezTo>
                    <a:pt x="1311" y="5081"/>
                    <a:pt x="498" y="6428"/>
                    <a:pt x="0" y="6444"/>
                  </a:cubicBezTo>
                  <a:cubicBezTo>
                    <a:pt x="2488" y="7499"/>
                    <a:pt x="6848" y="8895"/>
                    <a:pt x="13061" y="10113"/>
                  </a:cubicBezTo>
                  <a:cubicBezTo>
                    <a:pt x="16644" y="10813"/>
                    <a:pt x="19910" y="11021"/>
                    <a:pt x="22527" y="11021"/>
                  </a:cubicBezTo>
                  <a:cubicBezTo>
                    <a:pt x="26363" y="11021"/>
                    <a:pt x="28805" y="10574"/>
                    <a:pt x="28805" y="10574"/>
                  </a:cubicBezTo>
                  <a:cubicBezTo>
                    <a:pt x="28805" y="10574"/>
                    <a:pt x="29832" y="9777"/>
                    <a:pt x="29597" y="7249"/>
                  </a:cubicBezTo>
                  <a:cubicBezTo>
                    <a:pt x="29597" y="7249"/>
                    <a:pt x="23372" y="2998"/>
                    <a:pt x="16156" y="1400"/>
                  </a:cubicBezTo>
                  <a:cubicBezTo>
                    <a:pt x="10469" y="142"/>
                    <a:pt x="1255" y="0"/>
                    <a:pt x="125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341;p76"/>
            <p:cNvSpPr/>
            <p:nvPr/>
          </p:nvSpPr>
          <p:spPr>
            <a:xfrm>
              <a:off x="1879484" y="2909929"/>
              <a:ext cx="299600" cy="406085"/>
            </a:xfrm>
            <a:custGeom>
              <a:avLst/>
              <a:gdLst/>
              <a:ahLst/>
              <a:cxnLst/>
              <a:rect l="l" t="t" r="r" b="b"/>
              <a:pathLst>
                <a:path w="6488" h="8794" extrusionOk="0">
                  <a:moveTo>
                    <a:pt x="2358" y="0"/>
                  </a:moveTo>
                  <a:cubicBezTo>
                    <a:pt x="2394" y="396"/>
                    <a:pt x="2414" y="797"/>
                    <a:pt x="2414" y="1206"/>
                  </a:cubicBezTo>
                  <a:cubicBezTo>
                    <a:pt x="2414" y="4033"/>
                    <a:pt x="1520" y="6650"/>
                    <a:pt x="0" y="8793"/>
                  </a:cubicBezTo>
                  <a:cubicBezTo>
                    <a:pt x="888" y="8328"/>
                    <a:pt x="2268" y="8239"/>
                    <a:pt x="3322" y="8239"/>
                  </a:cubicBezTo>
                  <a:cubicBezTo>
                    <a:pt x="3967" y="8239"/>
                    <a:pt x="4490" y="8273"/>
                    <a:pt x="4704" y="8273"/>
                  </a:cubicBezTo>
                  <a:cubicBezTo>
                    <a:pt x="4718" y="8273"/>
                    <a:pt x="4730" y="8272"/>
                    <a:pt x="4740" y="8272"/>
                  </a:cubicBezTo>
                  <a:cubicBezTo>
                    <a:pt x="5238" y="8256"/>
                    <a:pt x="6051" y="6909"/>
                    <a:pt x="6269" y="5044"/>
                  </a:cubicBezTo>
                  <a:cubicBezTo>
                    <a:pt x="6488" y="3176"/>
                    <a:pt x="5995" y="1828"/>
                    <a:pt x="5995" y="1828"/>
                  </a:cubicBezTo>
                  <a:cubicBezTo>
                    <a:pt x="5995" y="1828"/>
                    <a:pt x="5865" y="1776"/>
                    <a:pt x="5642" y="1686"/>
                  </a:cubicBezTo>
                  <a:cubicBezTo>
                    <a:pt x="4979" y="1412"/>
                    <a:pt x="3519" y="773"/>
                    <a:pt x="2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342;p76"/>
            <p:cNvSpPr/>
            <p:nvPr/>
          </p:nvSpPr>
          <p:spPr>
            <a:xfrm>
              <a:off x="1085427" y="2654386"/>
              <a:ext cx="181247" cy="181016"/>
            </a:xfrm>
            <a:custGeom>
              <a:avLst/>
              <a:gdLst/>
              <a:ahLst/>
              <a:cxnLst/>
              <a:rect l="l" t="t" r="r" b="b"/>
              <a:pathLst>
                <a:path w="3925" h="3920" extrusionOk="0">
                  <a:moveTo>
                    <a:pt x="1963" y="1"/>
                  </a:moveTo>
                  <a:cubicBezTo>
                    <a:pt x="878" y="1"/>
                    <a:pt x="1" y="878"/>
                    <a:pt x="1" y="1959"/>
                  </a:cubicBezTo>
                  <a:cubicBezTo>
                    <a:pt x="1" y="3042"/>
                    <a:pt x="878" y="3920"/>
                    <a:pt x="1963" y="3920"/>
                  </a:cubicBezTo>
                  <a:cubicBezTo>
                    <a:pt x="3042" y="3920"/>
                    <a:pt x="3925" y="3042"/>
                    <a:pt x="3925" y="1959"/>
                  </a:cubicBezTo>
                  <a:cubicBezTo>
                    <a:pt x="3925" y="878"/>
                    <a:pt x="3042" y="1"/>
                    <a:pt x="196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343;p76"/>
            <p:cNvSpPr/>
            <p:nvPr/>
          </p:nvSpPr>
          <p:spPr>
            <a:xfrm>
              <a:off x="728711" y="2309399"/>
              <a:ext cx="1312180" cy="1312226"/>
            </a:xfrm>
            <a:custGeom>
              <a:avLst/>
              <a:gdLst/>
              <a:ahLst/>
              <a:cxnLst/>
              <a:rect l="l" t="t" r="r" b="b"/>
              <a:pathLst>
                <a:path w="28416" h="28417" extrusionOk="0">
                  <a:moveTo>
                    <a:pt x="14209" y="2816"/>
                  </a:moveTo>
                  <a:cubicBezTo>
                    <a:pt x="20499" y="2816"/>
                    <a:pt x="25605" y="7916"/>
                    <a:pt x="25605" y="14211"/>
                  </a:cubicBezTo>
                  <a:cubicBezTo>
                    <a:pt x="25605" y="20501"/>
                    <a:pt x="20499" y="25605"/>
                    <a:pt x="14209" y="25605"/>
                  </a:cubicBezTo>
                  <a:cubicBezTo>
                    <a:pt x="7916" y="25605"/>
                    <a:pt x="2815" y="20501"/>
                    <a:pt x="2815" y="14211"/>
                  </a:cubicBezTo>
                  <a:cubicBezTo>
                    <a:pt x="2815" y="7916"/>
                    <a:pt x="7916" y="2816"/>
                    <a:pt x="14209" y="2816"/>
                  </a:cubicBezTo>
                  <a:close/>
                  <a:moveTo>
                    <a:pt x="14209" y="0"/>
                  </a:moveTo>
                  <a:cubicBezTo>
                    <a:pt x="6363" y="0"/>
                    <a:pt x="0" y="6363"/>
                    <a:pt x="0" y="14211"/>
                  </a:cubicBezTo>
                  <a:cubicBezTo>
                    <a:pt x="0" y="22054"/>
                    <a:pt x="6363" y="28416"/>
                    <a:pt x="14209" y="28416"/>
                  </a:cubicBezTo>
                  <a:cubicBezTo>
                    <a:pt x="18994" y="28416"/>
                    <a:pt x="23226" y="26050"/>
                    <a:pt x="25803" y="22422"/>
                  </a:cubicBezTo>
                  <a:cubicBezTo>
                    <a:pt x="27449" y="20103"/>
                    <a:pt x="28416" y="17269"/>
                    <a:pt x="28416" y="14211"/>
                  </a:cubicBezTo>
                  <a:cubicBezTo>
                    <a:pt x="28416" y="13769"/>
                    <a:pt x="28396" y="13332"/>
                    <a:pt x="28355" y="12904"/>
                  </a:cubicBezTo>
                  <a:cubicBezTo>
                    <a:pt x="27696" y="5668"/>
                    <a:pt x="21616" y="0"/>
                    <a:pt x="1420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344;p76"/>
            <p:cNvSpPr/>
            <p:nvPr/>
          </p:nvSpPr>
          <p:spPr>
            <a:xfrm>
              <a:off x="858699" y="2439387"/>
              <a:ext cx="1052385" cy="1052385"/>
            </a:xfrm>
            <a:custGeom>
              <a:avLst/>
              <a:gdLst/>
              <a:ahLst/>
              <a:cxnLst/>
              <a:rect l="l" t="t" r="r" b="b"/>
              <a:pathLst>
                <a:path w="22790" h="22790" extrusionOk="0">
                  <a:moveTo>
                    <a:pt x="11394" y="1380"/>
                  </a:moveTo>
                  <a:cubicBezTo>
                    <a:pt x="16924" y="1380"/>
                    <a:pt x="21406" y="5866"/>
                    <a:pt x="21406" y="11396"/>
                  </a:cubicBezTo>
                  <a:cubicBezTo>
                    <a:pt x="21406" y="16924"/>
                    <a:pt x="16924" y="21407"/>
                    <a:pt x="11394" y="21407"/>
                  </a:cubicBezTo>
                  <a:cubicBezTo>
                    <a:pt x="5861" y="21407"/>
                    <a:pt x="1380" y="16924"/>
                    <a:pt x="1380" y="11396"/>
                  </a:cubicBezTo>
                  <a:cubicBezTo>
                    <a:pt x="1380" y="5866"/>
                    <a:pt x="5861" y="1380"/>
                    <a:pt x="11394" y="1380"/>
                  </a:cubicBezTo>
                  <a:close/>
                  <a:moveTo>
                    <a:pt x="11394" y="1"/>
                  </a:moveTo>
                  <a:cubicBezTo>
                    <a:pt x="5101" y="1"/>
                    <a:pt x="0" y="5101"/>
                    <a:pt x="0" y="11396"/>
                  </a:cubicBezTo>
                  <a:cubicBezTo>
                    <a:pt x="0" y="17686"/>
                    <a:pt x="5101" y="22790"/>
                    <a:pt x="11394" y="22790"/>
                  </a:cubicBezTo>
                  <a:cubicBezTo>
                    <a:pt x="17684" y="22790"/>
                    <a:pt x="22790" y="17686"/>
                    <a:pt x="22790" y="11396"/>
                  </a:cubicBezTo>
                  <a:cubicBezTo>
                    <a:pt x="22790" y="5101"/>
                    <a:pt x="17684" y="1"/>
                    <a:pt x="113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 name="Google Shape;2345;p76"/>
            <p:cNvGrpSpPr/>
            <p:nvPr/>
          </p:nvGrpSpPr>
          <p:grpSpPr>
            <a:xfrm>
              <a:off x="3428440" y="3306819"/>
              <a:ext cx="166469" cy="230888"/>
              <a:chOff x="3428440" y="3306819"/>
              <a:chExt cx="166469" cy="230888"/>
            </a:xfrm>
          </p:grpSpPr>
          <p:sp>
            <p:nvSpPr>
              <p:cNvPr id="33" name="Google Shape;2346;p76"/>
              <p:cNvSpPr/>
              <p:nvPr/>
            </p:nvSpPr>
            <p:spPr>
              <a:xfrm>
                <a:off x="3483529" y="3306819"/>
                <a:ext cx="111380" cy="230888"/>
              </a:xfrm>
              <a:custGeom>
                <a:avLst/>
                <a:gdLst/>
                <a:ahLst/>
                <a:cxnLst/>
                <a:rect l="l" t="t" r="r" b="b"/>
                <a:pathLst>
                  <a:path w="2412" h="5000" extrusionOk="0">
                    <a:moveTo>
                      <a:pt x="1264" y="0"/>
                    </a:moveTo>
                    <a:cubicBezTo>
                      <a:pt x="1001" y="0"/>
                      <a:pt x="723" y="146"/>
                      <a:pt x="482" y="348"/>
                    </a:cubicBezTo>
                    <a:cubicBezTo>
                      <a:pt x="539" y="469"/>
                      <a:pt x="1158" y="1218"/>
                      <a:pt x="882" y="2654"/>
                    </a:cubicBezTo>
                    <a:cubicBezTo>
                      <a:pt x="604" y="4122"/>
                      <a:pt x="41" y="4462"/>
                      <a:pt x="41" y="4462"/>
                    </a:cubicBezTo>
                    <a:lnTo>
                      <a:pt x="1" y="4442"/>
                    </a:lnTo>
                    <a:lnTo>
                      <a:pt x="1" y="4442"/>
                    </a:lnTo>
                    <a:cubicBezTo>
                      <a:pt x="122" y="4798"/>
                      <a:pt x="357" y="5000"/>
                      <a:pt x="757" y="5000"/>
                    </a:cubicBezTo>
                    <a:cubicBezTo>
                      <a:pt x="1505" y="5000"/>
                      <a:pt x="1974" y="4369"/>
                      <a:pt x="2193" y="3560"/>
                    </a:cubicBezTo>
                    <a:cubicBezTo>
                      <a:pt x="2411" y="2747"/>
                      <a:pt x="2355" y="1311"/>
                      <a:pt x="1946" y="498"/>
                    </a:cubicBezTo>
                    <a:cubicBezTo>
                      <a:pt x="1764" y="139"/>
                      <a:pt x="1521" y="0"/>
                      <a:pt x="126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347;p76"/>
              <p:cNvSpPr/>
              <p:nvPr/>
            </p:nvSpPr>
            <p:spPr>
              <a:xfrm>
                <a:off x="3428440" y="3321503"/>
                <a:ext cx="108563" cy="191406"/>
              </a:xfrm>
              <a:custGeom>
                <a:avLst/>
                <a:gdLst/>
                <a:ahLst/>
                <a:cxnLst/>
                <a:rect l="l" t="t" r="r" b="b"/>
                <a:pathLst>
                  <a:path w="2351" h="4145" extrusionOk="0">
                    <a:moveTo>
                      <a:pt x="1596" y="0"/>
                    </a:moveTo>
                    <a:cubicBezTo>
                      <a:pt x="1382" y="0"/>
                      <a:pt x="793" y="164"/>
                      <a:pt x="793" y="164"/>
                    </a:cubicBezTo>
                    <a:cubicBezTo>
                      <a:pt x="1028" y="2692"/>
                      <a:pt x="1" y="3489"/>
                      <a:pt x="1" y="3489"/>
                    </a:cubicBezTo>
                    <a:lnTo>
                      <a:pt x="1194" y="4124"/>
                    </a:lnTo>
                    <a:lnTo>
                      <a:pt x="1234" y="4144"/>
                    </a:lnTo>
                    <a:cubicBezTo>
                      <a:pt x="1234" y="4144"/>
                      <a:pt x="1797" y="3804"/>
                      <a:pt x="2075" y="2336"/>
                    </a:cubicBezTo>
                    <a:cubicBezTo>
                      <a:pt x="2351" y="900"/>
                      <a:pt x="1732" y="151"/>
                      <a:pt x="1675" y="30"/>
                    </a:cubicBezTo>
                    <a:cubicBezTo>
                      <a:pt x="1671" y="30"/>
                      <a:pt x="1671" y="26"/>
                      <a:pt x="1671" y="22"/>
                    </a:cubicBezTo>
                    <a:cubicBezTo>
                      <a:pt x="1666" y="7"/>
                      <a:pt x="1638" y="0"/>
                      <a:pt x="159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oogle Shape;2348;p76"/>
          <p:cNvGrpSpPr/>
          <p:nvPr/>
        </p:nvGrpSpPr>
        <p:grpSpPr>
          <a:xfrm>
            <a:off x="2260258" y="2371784"/>
            <a:ext cx="439379" cy="993358"/>
            <a:chOff x="2260258" y="2371784"/>
            <a:chExt cx="439379" cy="993358"/>
          </a:xfrm>
        </p:grpSpPr>
        <p:sp>
          <p:nvSpPr>
            <p:cNvPr id="36" name="Google Shape;2349;p76"/>
            <p:cNvSpPr/>
            <p:nvPr/>
          </p:nvSpPr>
          <p:spPr>
            <a:xfrm>
              <a:off x="2477705" y="2897600"/>
              <a:ext cx="4156" cy="3048"/>
            </a:xfrm>
            <a:custGeom>
              <a:avLst/>
              <a:gdLst/>
              <a:ahLst/>
              <a:cxnLst/>
              <a:rect l="l" t="t" r="r" b="b"/>
              <a:pathLst>
                <a:path w="90" h="66" extrusionOk="0">
                  <a:moveTo>
                    <a:pt x="0" y="0"/>
                  </a:moveTo>
                  <a:lnTo>
                    <a:pt x="90" y="65"/>
                  </a:lnTo>
                  <a:lnTo>
                    <a:pt x="90" y="56"/>
                  </a:lnTo>
                  <a:lnTo>
                    <a:pt x="0" y="0"/>
                  </a:lnTo>
                  <a:close/>
                </a:path>
              </a:pathLst>
            </a:custGeom>
            <a:solidFill>
              <a:srgbClr val="F965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350;p76"/>
            <p:cNvSpPr/>
            <p:nvPr/>
          </p:nvSpPr>
          <p:spPr>
            <a:xfrm>
              <a:off x="2448937" y="2558385"/>
              <a:ext cx="33710" cy="339266"/>
            </a:xfrm>
            <a:custGeom>
              <a:avLst/>
              <a:gdLst/>
              <a:ahLst/>
              <a:cxnLst/>
              <a:rect l="l" t="t" r="r" b="b"/>
              <a:pathLst>
                <a:path w="730" h="7347" extrusionOk="0">
                  <a:moveTo>
                    <a:pt x="82" y="0"/>
                  </a:moveTo>
                  <a:lnTo>
                    <a:pt x="1" y="114"/>
                  </a:lnTo>
                  <a:cubicBezTo>
                    <a:pt x="1" y="114"/>
                    <a:pt x="13" y="385"/>
                    <a:pt x="29" y="793"/>
                  </a:cubicBezTo>
                  <a:cubicBezTo>
                    <a:pt x="33" y="821"/>
                    <a:pt x="33" y="850"/>
                    <a:pt x="33" y="878"/>
                  </a:cubicBezTo>
                  <a:cubicBezTo>
                    <a:pt x="46" y="1161"/>
                    <a:pt x="61" y="1501"/>
                    <a:pt x="82" y="1865"/>
                  </a:cubicBezTo>
                  <a:cubicBezTo>
                    <a:pt x="106" y="2294"/>
                    <a:pt x="138" y="2759"/>
                    <a:pt x="171" y="3192"/>
                  </a:cubicBezTo>
                  <a:cubicBezTo>
                    <a:pt x="248" y="4159"/>
                    <a:pt x="259" y="5655"/>
                    <a:pt x="264" y="6484"/>
                  </a:cubicBezTo>
                  <a:lnTo>
                    <a:pt x="264" y="7083"/>
                  </a:lnTo>
                  <a:lnTo>
                    <a:pt x="417" y="7197"/>
                  </a:lnTo>
                  <a:lnTo>
                    <a:pt x="434" y="7208"/>
                  </a:lnTo>
                  <a:lnTo>
                    <a:pt x="623" y="7346"/>
                  </a:lnTo>
                  <a:lnTo>
                    <a:pt x="636" y="6687"/>
                  </a:lnTo>
                  <a:lnTo>
                    <a:pt x="701" y="1861"/>
                  </a:lnTo>
                  <a:lnTo>
                    <a:pt x="716" y="907"/>
                  </a:lnTo>
                  <a:lnTo>
                    <a:pt x="720" y="655"/>
                  </a:lnTo>
                  <a:lnTo>
                    <a:pt x="729" y="21"/>
                  </a:lnTo>
                  <a:lnTo>
                    <a:pt x="729" y="21"/>
                  </a:lnTo>
                  <a:cubicBezTo>
                    <a:pt x="713" y="86"/>
                    <a:pt x="595" y="243"/>
                    <a:pt x="405" y="243"/>
                  </a:cubicBezTo>
                  <a:cubicBezTo>
                    <a:pt x="183" y="243"/>
                    <a:pt x="74" y="134"/>
                    <a:pt x="78" y="101"/>
                  </a:cubicBezTo>
                  <a:cubicBezTo>
                    <a:pt x="82" y="89"/>
                    <a:pt x="82" y="53"/>
                    <a:pt x="8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351;p76"/>
            <p:cNvSpPr/>
            <p:nvPr/>
          </p:nvSpPr>
          <p:spPr>
            <a:xfrm>
              <a:off x="2448937" y="2572561"/>
              <a:ext cx="33294" cy="319825"/>
            </a:xfrm>
            <a:custGeom>
              <a:avLst/>
              <a:gdLst/>
              <a:ahLst/>
              <a:cxnLst/>
              <a:rect l="l" t="t" r="r" b="b"/>
              <a:pathLst>
                <a:path w="721" h="6926" extrusionOk="0">
                  <a:moveTo>
                    <a:pt x="405" y="1"/>
                  </a:moveTo>
                  <a:lnTo>
                    <a:pt x="29" y="486"/>
                  </a:lnTo>
                  <a:lnTo>
                    <a:pt x="1" y="522"/>
                  </a:lnTo>
                  <a:lnTo>
                    <a:pt x="33" y="571"/>
                  </a:lnTo>
                  <a:lnTo>
                    <a:pt x="300" y="983"/>
                  </a:lnTo>
                  <a:lnTo>
                    <a:pt x="82" y="1558"/>
                  </a:lnTo>
                  <a:cubicBezTo>
                    <a:pt x="106" y="1987"/>
                    <a:pt x="138" y="2452"/>
                    <a:pt x="171" y="2885"/>
                  </a:cubicBezTo>
                  <a:cubicBezTo>
                    <a:pt x="248" y="3852"/>
                    <a:pt x="259" y="5348"/>
                    <a:pt x="264" y="6177"/>
                  </a:cubicBezTo>
                  <a:lnTo>
                    <a:pt x="417" y="6890"/>
                  </a:lnTo>
                  <a:lnTo>
                    <a:pt x="425" y="6926"/>
                  </a:lnTo>
                  <a:lnTo>
                    <a:pt x="434" y="6901"/>
                  </a:lnTo>
                  <a:lnTo>
                    <a:pt x="636" y="6380"/>
                  </a:lnTo>
                  <a:lnTo>
                    <a:pt x="701" y="1554"/>
                  </a:lnTo>
                  <a:lnTo>
                    <a:pt x="425" y="988"/>
                  </a:lnTo>
                  <a:lnTo>
                    <a:pt x="716" y="600"/>
                  </a:lnTo>
                  <a:lnTo>
                    <a:pt x="720" y="348"/>
                  </a:lnTo>
                  <a:lnTo>
                    <a:pt x="40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352;p76"/>
            <p:cNvSpPr/>
            <p:nvPr/>
          </p:nvSpPr>
          <p:spPr>
            <a:xfrm>
              <a:off x="2262752" y="2862829"/>
              <a:ext cx="436885" cy="454895"/>
            </a:xfrm>
            <a:custGeom>
              <a:avLst/>
              <a:gdLst/>
              <a:ahLst/>
              <a:cxnLst/>
              <a:rect l="l" t="t" r="r" b="b"/>
              <a:pathLst>
                <a:path w="9461" h="9851" extrusionOk="0">
                  <a:moveTo>
                    <a:pt x="4660" y="441"/>
                  </a:moveTo>
                  <a:lnTo>
                    <a:pt x="4300" y="494"/>
                  </a:lnTo>
                  <a:lnTo>
                    <a:pt x="4655" y="753"/>
                  </a:lnTo>
                  <a:lnTo>
                    <a:pt x="4655" y="753"/>
                  </a:lnTo>
                  <a:lnTo>
                    <a:pt x="4660" y="441"/>
                  </a:lnTo>
                  <a:close/>
                  <a:moveTo>
                    <a:pt x="4655" y="753"/>
                  </a:moveTo>
                  <a:lnTo>
                    <a:pt x="4655" y="753"/>
                  </a:lnTo>
                  <a:lnTo>
                    <a:pt x="4656" y="754"/>
                  </a:lnTo>
                  <a:lnTo>
                    <a:pt x="4655" y="753"/>
                  </a:lnTo>
                  <a:close/>
                  <a:moveTo>
                    <a:pt x="7742" y="1"/>
                  </a:moveTo>
                  <a:cubicBezTo>
                    <a:pt x="7726" y="5"/>
                    <a:pt x="7709" y="9"/>
                    <a:pt x="7689" y="12"/>
                  </a:cubicBezTo>
                  <a:cubicBezTo>
                    <a:pt x="7689" y="12"/>
                    <a:pt x="6783" y="268"/>
                    <a:pt x="6270" y="551"/>
                  </a:cubicBezTo>
                  <a:cubicBezTo>
                    <a:pt x="5760" y="838"/>
                    <a:pt x="5243" y="1141"/>
                    <a:pt x="5243" y="1141"/>
                  </a:cubicBezTo>
                  <a:lnTo>
                    <a:pt x="4745" y="809"/>
                  </a:lnTo>
                  <a:lnTo>
                    <a:pt x="4656" y="754"/>
                  </a:lnTo>
                  <a:lnTo>
                    <a:pt x="4745" y="818"/>
                  </a:lnTo>
                  <a:lnTo>
                    <a:pt x="4842" y="891"/>
                  </a:lnTo>
                  <a:cubicBezTo>
                    <a:pt x="4437" y="1089"/>
                    <a:pt x="3919" y="1671"/>
                    <a:pt x="3919" y="1671"/>
                  </a:cubicBezTo>
                  <a:cubicBezTo>
                    <a:pt x="3919" y="1671"/>
                    <a:pt x="3122" y="1505"/>
                    <a:pt x="2484" y="1287"/>
                  </a:cubicBezTo>
                  <a:cubicBezTo>
                    <a:pt x="2176" y="1182"/>
                    <a:pt x="1824" y="1065"/>
                    <a:pt x="1481" y="915"/>
                  </a:cubicBezTo>
                  <a:cubicBezTo>
                    <a:pt x="1011" y="1129"/>
                    <a:pt x="161" y="1756"/>
                    <a:pt x="85" y="2889"/>
                  </a:cubicBezTo>
                  <a:cubicBezTo>
                    <a:pt x="0" y="4070"/>
                    <a:pt x="906" y="6157"/>
                    <a:pt x="1444" y="7132"/>
                  </a:cubicBezTo>
                  <a:cubicBezTo>
                    <a:pt x="1978" y="8107"/>
                    <a:pt x="3010" y="9850"/>
                    <a:pt x="3010" y="9850"/>
                  </a:cubicBezTo>
                  <a:cubicBezTo>
                    <a:pt x="3010" y="9850"/>
                    <a:pt x="3757" y="9162"/>
                    <a:pt x="4033" y="8749"/>
                  </a:cubicBezTo>
                  <a:cubicBezTo>
                    <a:pt x="4033" y="8749"/>
                    <a:pt x="3927" y="6813"/>
                    <a:pt x="3531" y="5235"/>
                  </a:cubicBezTo>
                  <a:cubicBezTo>
                    <a:pt x="3131" y="3658"/>
                    <a:pt x="2719" y="3135"/>
                    <a:pt x="2719" y="3135"/>
                  </a:cubicBezTo>
                  <a:lnTo>
                    <a:pt x="2719" y="3135"/>
                  </a:lnTo>
                  <a:cubicBezTo>
                    <a:pt x="2719" y="3135"/>
                    <a:pt x="5286" y="3188"/>
                    <a:pt x="6302" y="3434"/>
                  </a:cubicBezTo>
                  <a:cubicBezTo>
                    <a:pt x="6302" y="3434"/>
                    <a:pt x="6096" y="4575"/>
                    <a:pt x="6043" y="5728"/>
                  </a:cubicBezTo>
                  <a:cubicBezTo>
                    <a:pt x="5986" y="6881"/>
                    <a:pt x="6003" y="8051"/>
                    <a:pt x="6003" y="8051"/>
                  </a:cubicBezTo>
                  <a:lnTo>
                    <a:pt x="7006" y="8560"/>
                  </a:lnTo>
                  <a:cubicBezTo>
                    <a:pt x="7006" y="8560"/>
                    <a:pt x="8790" y="4726"/>
                    <a:pt x="9097" y="3589"/>
                  </a:cubicBezTo>
                  <a:cubicBezTo>
                    <a:pt x="9408" y="2448"/>
                    <a:pt x="9461" y="1894"/>
                    <a:pt x="9162" y="1141"/>
                  </a:cubicBezTo>
                  <a:cubicBezTo>
                    <a:pt x="8859" y="389"/>
                    <a:pt x="8215" y="81"/>
                    <a:pt x="77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353;p76"/>
            <p:cNvSpPr/>
            <p:nvPr/>
          </p:nvSpPr>
          <p:spPr>
            <a:xfrm>
              <a:off x="2260258" y="2563603"/>
              <a:ext cx="226085" cy="376439"/>
            </a:xfrm>
            <a:custGeom>
              <a:avLst/>
              <a:gdLst/>
              <a:ahLst/>
              <a:cxnLst/>
              <a:rect l="l" t="t" r="r" b="b"/>
              <a:pathLst>
                <a:path w="4896" h="8152" extrusionOk="0">
                  <a:moveTo>
                    <a:pt x="4087" y="1"/>
                  </a:moveTo>
                  <a:cubicBezTo>
                    <a:pt x="3953" y="102"/>
                    <a:pt x="3787" y="182"/>
                    <a:pt x="3605" y="251"/>
                  </a:cubicBezTo>
                  <a:cubicBezTo>
                    <a:pt x="3593" y="255"/>
                    <a:pt x="3577" y="260"/>
                    <a:pt x="3565" y="268"/>
                  </a:cubicBezTo>
                  <a:cubicBezTo>
                    <a:pt x="3432" y="316"/>
                    <a:pt x="3286" y="361"/>
                    <a:pt x="3148" y="406"/>
                  </a:cubicBezTo>
                  <a:cubicBezTo>
                    <a:pt x="2808" y="514"/>
                    <a:pt x="1914" y="753"/>
                    <a:pt x="1320" y="1558"/>
                  </a:cubicBezTo>
                  <a:cubicBezTo>
                    <a:pt x="721" y="2363"/>
                    <a:pt x="139" y="3949"/>
                    <a:pt x="90" y="4761"/>
                  </a:cubicBezTo>
                  <a:cubicBezTo>
                    <a:pt x="46" y="5579"/>
                    <a:pt x="1" y="6246"/>
                    <a:pt x="515" y="6759"/>
                  </a:cubicBezTo>
                  <a:cubicBezTo>
                    <a:pt x="782" y="7026"/>
                    <a:pt x="1150" y="7233"/>
                    <a:pt x="1535" y="7395"/>
                  </a:cubicBezTo>
                  <a:cubicBezTo>
                    <a:pt x="1878" y="7545"/>
                    <a:pt x="2234" y="7662"/>
                    <a:pt x="2534" y="7767"/>
                  </a:cubicBezTo>
                  <a:cubicBezTo>
                    <a:pt x="3176" y="7985"/>
                    <a:pt x="3977" y="8151"/>
                    <a:pt x="3977" y="8151"/>
                  </a:cubicBezTo>
                  <a:cubicBezTo>
                    <a:pt x="3977" y="8151"/>
                    <a:pt x="4491" y="7569"/>
                    <a:pt x="4896" y="7371"/>
                  </a:cubicBezTo>
                  <a:lnTo>
                    <a:pt x="4799" y="7298"/>
                  </a:lnTo>
                  <a:lnTo>
                    <a:pt x="4354" y="6974"/>
                  </a:lnTo>
                  <a:lnTo>
                    <a:pt x="4350" y="6970"/>
                  </a:lnTo>
                  <a:cubicBezTo>
                    <a:pt x="4350" y="6970"/>
                    <a:pt x="4358" y="5546"/>
                    <a:pt x="4317" y="4252"/>
                  </a:cubicBezTo>
                  <a:cubicBezTo>
                    <a:pt x="4317" y="4231"/>
                    <a:pt x="4313" y="4211"/>
                    <a:pt x="4313" y="4192"/>
                  </a:cubicBezTo>
                  <a:cubicBezTo>
                    <a:pt x="4302" y="3791"/>
                    <a:pt x="4285" y="3402"/>
                    <a:pt x="4257" y="3079"/>
                  </a:cubicBezTo>
                  <a:cubicBezTo>
                    <a:pt x="4147" y="1687"/>
                    <a:pt x="4087" y="1"/>
                    <a:pt x="40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354;p76"/>
            <p:cNvSpPr/>
            <p:nvPr/>
          </p:nvSpPr>
          <p:spPr>
            <a:xfrm>
              <a:off x="2443719" y="2903926"/>
              <a:ext cx="83212" cy="60123"/>
            </a:xfrm>
            <a:custGeom>
              <a:avLst/>
              <a:gdLst/>
              <a:ahLst/>
              <a:cxnLst/>
              <a:rect l="l" t="t" r="r" b="b"/>
              <a:pathLst>
                <a:path w="1802" h="1302" extrusionOk="0">
                  <a:moveTo>
                    <a:pt x="923" y="1"/>
                  </a:moveTo>
                  <a:cubicBezTo>
                    <a:pt x="923" y="1"/>
                    <a:pt x="656" y="158"/>
                    <a:pt x="462" y="320"/>
                  </a:cubicBezTo>
                  <a:cubicBezTo>
                    <a:pt x="271" y="486"/>
                    <a:pt x="0" y="781"/>
                    <a:pt x="0" y="781"/>
                  </a:cubicBezTo>
                  <a:cubicBezTo>
                    <a:pt x="0" y="781"/>
                    <a:pt x="478" y="939"/>
                    <a:pt x="668" y="1036"/>
                  </a:cubicBezTo>
                  <a:cubicBezTo>
                    <a:pt x="840" y="1121"/>
                    <a:pt x="1146" y="1301"/>
                    <a:pt x="1243" y="1301"/>
                  </a:cubicBezTo>
                  <a:cubicBezTo>
                    <a:pt x="1256" y="1301"/>
                    <a:pt x="1265" y="1298"/>
                    <a:pt x="1270" y="1291"/>
                  </a:cubicBezTo>
                  <a:cubicBezTo>
                    <a:pt x="1315" y="1226"/>
                    <a:pt x="1040" y="955"/>
                    <a:pt x="1040" y="955"/>
                  </a:cubicBezTo>
                  <a:lnTo>
                    <a:pt x="1040" y="955"/>
                  </a:lnTo>
                  <a:cubicBezTo>
                    <a:pt x="1040" y="955"/>
                    <a:pt x="1377" y="1157"/>
                    <a:pt x="1473" y="1157"/>
                  </a:cubicBezTo>
                  <a:cubicBezTo>
                    <a:pt x="1486" y="1157"/>
                    <a:pt x="1494" y="1154"/>
                    <a:pt x="1497" y="1146"/>
                  </a:cubicBezTo>
                  <a:cubicBezTo>
                    <a:pt x="1525" y="1077"/>
                    <a:pt x="1182" y="769"/>
                    <a:pt x="1182" y="769"/>
                  </a:cubicBezTo>
                  <a:lnTo>
                    <a:pt x="1182" y="769"/>
                  </a:lnTo>
                  <a:cubicBezTo>
                    <a:pt x="1182" y="769"/>
                    <a:pt x="1501" y="1040"/>
                    <a:pt x="1645" y="1040"/>
                  </a:cubicBezTo>
                  <a:cubicBezTo>
                    <a:pt x="1668" y="1040"/>
                    <a:pt x="1687" y="1033"/>
                    <a:pt x="1699" y="1015"/>
                  </a:cubicBezTo>
                  <a:cubicBezTo>
                    <a:pt x="1780" y="890"/>
                    <a:pt x="1295" y="515"/>
                    <a:pt x="1294" y="515"/>
                  </a:cubicBezTo>
                  <a:lnTo>
                    <a:pt x="1294" y="515"/>
                  </a:lnTo>
                  <a:cubicBezTo>
                    <a:pt x="1505" y="674"/>
                    <a:pt x="1655" y="735"/>
                    <a:pt x="1731" y="735"/>
                  </a:cubicBezTo>
                  <a:cubicBezTo>
                    <a:pt x="1786" y="735"/>
                    <a:pt x="1801" y="702"/>
                    <a:pt x="1772" y="651"/>
                  </a:cubicBezTo>
                  <a:cubicBezTo>
                    <a:pt x="1703" y="526"/>
                    <a:pt x="1230" y="150"/>
                    <a:pt x="923" y="1"/>
                  </a:cubicBezTo>
                  <a:close/>
                </a:path>
              </a:pathLst>
            </a:custGeom>
            <a:solidFill>
              <a:srgbClr val="F7E3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355;p76"/>
            <p:cNvSpPr/>
            <p:nvPr/>
          </p:nvSpPr>
          <p:spPr>
            <a:xfrm>
              <a:off x="2448987" y="2521861"/>
              <a:ext cx="38004" cy="47470"/>
            </a:xfrm>
            <a:custGeom>
              <a:avLst/>
              <a:gdLst/>
              <a:ahLst/>
              <a:cxnLst/>
              <a:rect l="l" t="t" r="r" b="b"/>
              <a:pathLst>
                <a:path w="823" h="1028" extrusionOk="0">
                  <a:moveTo>
                    <a:pt x="822" y="1"/>
                  </a:moveTo>
                  <a:lnTo>
                    <a:pt x="822" y="1"/>
                  </a:lnTo>
                  <a:cubicBezTo>
                    <a:pt x="684" y="187"/>
                    <a:pt x="522" y="324"/>
                    <a:pt x="369" y="361"/>
                  </a:cubicBezTo>
                  <a:cubicBezTo>
                    <a:pt x="294" y="377"/>
                    <a:pt x="222" y="385"/>
                    <a:pt x="152" y="385"/>
                  </a:cubicBezTo>
                  <a:cubicBezTo>
                    <a:pt x="102" y="385"/>
                    <a:pt x="53" y="381"/>
                    <a:pt x="5" y="373"/>
                  </a:cubicBezTo>
                  <a:lnTo>
                    <a:pt x="1" y="373"/>
                  </a:lnTo>
                  <a:cubicBezTo>
                    <a:pt x="65" y="503"/>
                    <a:pt x="78" y="676"/>
                    <a:pt x="82" y="785"/>
                  </a:cubicBezTo>
                  <a:cubicBezTo>
                    <a:pt x="82" y="838"/>
                    <a:pt x="82" y="874"/>
                    <a:pt x="78" y="886"/>
                  </a:cubicBezTo>
                  <a:cubicBezTo>
                    <a:pt x="74" y="919"/>
                    <a:pt x="183" y="1028"/>
                    <a:pt x="405" y="1028"/>
                  </a:cubicBezTo>
                  <a:cubicBezTo>
                    <a:pt x="623" y="1028"/>
                    <a:pt x="741" y="826"/>
                    <a:pt x="729" y="785"/>
                  </a:cubicBezTo>
                  <a:cubicBezTo>
                    <a:pt x="716" y="745"/>
                    <a:pt x="705" y="474"/>
                    <a:pt x="753" y="300"/>
                  </a:cubicBezTo>
                  <a:cubicBezTo>
                    <a:pt x="778" y="207"/>
                    <a:pt x="802" y="90"/>
                    <a:pt x="822" y="1"/>
                  </a:cubicBezTo>
                  <a:close/>
                </a:path>
              </a:pathLst>
            </a:custGeom>
            <a:solidFill>
              <a:srgbClr val="F7E3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356;p76"/>
            <p:cNvSpPr/>
            <p:nvPr/>
          </p:nvSpPr>
          <p:spPr>
            <a:xfrm>
              <a:off x="2396803" y="2418977"/>
              <a:ext cx="126342" cy="120985"/>
            </a:xfrm>
            <a:custGeom>
              <a:avLst/>
              <a:gdLst/>
              <a:ahLst/>
              <a:cxnLst/>
              <a:rect l="l" t="t" r="r" b="b"/>
              <a:pathLst>
                <a:path w="2736" h="2620" extrusionOk="0">
                  <a:moveTo>
                    <a:pt x="1632" y="0"/>
                  </a:moveTo>
                  <a:cubicBezTo>
                    <a:pt x="1418" y="0"/>
                    <a:pt x="1163" y="161"/>
                    <a:pt x="879" y="289"/>
                  </a:cubicBezTo>
                  <a:cubicBezTo>
                    <a:pt x="757" y="342"/>
                    <a:pt x="612" y="374"/>
                    <a:pt x="466" y="383"/>
                  </a:cubicBezTo>
                  <a:cubicBezTo>
                    <a:pt x="427" y="387"/>
                    <a:pt x="390" y="389"/>
                    <a:pt x="355" y="389"/>
                  </a:cubicBezTo>
                  <a:cubicBezTo>
                    <a:pt x="273" y="389"/>
                    <a:pt x="204" y="379"/>
                    <a:pt x="159" y="370"/>
                  </a:cubicBezTo>
                  <a:cubicBezTo>
                    <a:pt x="135" y="366"/>
                    <a:pt x="111" y="358"/>
                    <a:pt x="90" y="353"/>
                  </a:cubicBezTo>
                  <a:lnTo>
                    <a:pt x="90" y="353"/>
                  </a:lnTo>
                  <a:cubicBezTo>
                    <a:pt x="1" y="766"/>
                    <a:pt x="183" y="1717"/>
                    <a:pt x="495" y="2138"/>
                  </a:cubicBezTo>
                  <a:cubicBezTo>
                    <a:pt x="701" y="2412"/>
                    <a:pt x="908" y="2562"/>
                    <a:pt x="1134" y="2607"/>
                  </a:cubicBezTo>
                  <a:cubicBezTo>
                    <a:pt x="1182" y="2615"/>
                    <a:pt x="1231" y="2619"/>
                    <a:pt x="1281" y="2619"/>
                  </a:cubicBezTo>
                  <a:cubicBezTo>
                    <a:pt x="1351" y="2619"/>
                    <a:pt x="1423" y="2611"/>
                    <a:pt x="1498" y="2595"/>
                  </a:cubicBezTo>
                  <a:cubicBezTo>
                    <a:pt x="1651" y="2558"/>
                    <a:pt x="1813" y="2421"/>
                    <a:pt x="1951" y="2235"/>
                  </a:cubicBezTo>
                  <a:cubicBezTo>
                    <a:pt x="2145" y="1976"/>
                    <a:pt x="2291" y="1620"/>
                    <a:pt x="2286" y="1337"/>
                  </a:cubicBezTo>
                  <a:lnTo>
                    <a:pt x="2286" y="1337"/>
                  </a:lnTo>
                  <a:cubicBezTo>
                    <a:pt x="2286" y="1337"/>
                    <a:pt x="2308" y="1343"/>
                    <a:pt x="2342" y="1343"/>
                  </a:cubicBezTo>
                  <a:cubicBezTo>
                    <a:pt x="2405" y="1343"/>
                    <a:pt x="2509" y="1321"/>
                    <a:pt x="2586" y="1191"/>
                  </a:cubicBezTo>
                  <a:cubicBezTo>
                    <a:pt x="2704" y="989"/>
                    <a:pt x="2736" y="540"/>
                    <a:pt x="2622" y="471"/>
                  </a:cubicBezTo>
                  <a:cubicBezTo>
                    <a:pt x="2613" y="465"/>
                    <a:pt x="2603" y="463"/>
                    <a:pt x="2593" y="463"/>
                  </a:cubicBezTo>
                  <a:cubicBezTo>
                    <a:pt x="2521" y="463"/>
                    <a:pt x="2427" y="587"/>
                    <a:pt x="2364" y="689"/>
                  </a:cubicBezTo>
                  <a:lnTo>
                    <a:pt x="2250" y="948"/>
                  </a:lnTo>
                  <a:cubicBezTo>
                    <a:pt x="2250" y="948"/>
                    <a:pt x="2088" y="252"/>
                    <a:pt x="1842" y="67"/>
                  </a:cubicBezTo>
                  <a:cubicBezTo>
                    <a:pt x="1777" y="20"/>
                    <a:pt x="1707" y="0"/>
                    <a:pt x="1632" y="0"/>
                  </a:cubicBezTo>
                  <a:close/>
                </a:path>
              </a:pathLst>
            </a:custGeom>
            <a:solidFill>
              <a:srgbClr val="F7E3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357;p76"/>
            <p:cNvSpPr/>
            <p:nvPr/>
          </p:nvSpPr>
          <p:spPr>
            <a:xfrm>
              <a:off x="2400959" y="2435093"/>
              <a:ext cx="3232" cy="970"/>
            </a:xfrm>
            <a:custGeom>
              <a:avLst/>
              <a:gdLst/>
              <a:ahLst/>
              <a:cxnLst/>
              <a:rect l="l" t="t" r="r" b="b"/>
              <a:pathLst>
                <a:path w="70" h="21" extrusionOk="0">
                  <a:moveTo>
                    <a:pt x="0" y="1"/>
                  </a:moveTo>
                  <a:lnTo>
                    <a:pt x="0" y="4"/>
                  </a:lnTo>
                  <a:cubicBezTo>
                    <a:pt x="21" y="9"/>
                    <a:pt x="45" y="17"/>
                    <a:pt x="69" y="21"/>
                  </a:cubicBezTo>
                  <a:cubicBezTo>
                    <a:pt x="25" y="9"/>
                    <a:pt x="0" y="1"/>
                    <a:pt x="0" y="1"/>
                  </a:cubicBezTo>
                  <a:close/>
                </a:path>
              </a:pathLst>
            </a:custGeom>
            <a:solidFill>
              <a:srgbClr val="0600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358;p76"/>
            <p:cNvSpPr/>
            <p:nvPr/>
          </p:nvSpPr>
          <p:spPr>
            <a:xfrm>
              <a:off x="2385813" y="2371784"/>
              <a:ext cx="121308" cy="91016"/>
            </a:xfrm>
            <a:custGeom>
              <a:avLst/>
              <a:gdLst/>
              <a:ahLst/>
              <a:cxnLst/>
              <a:rect l="l" t="t" r="r" b="b"/>
              <a:pathLst>
                <a:path w="2627" h="1971" extrusionOk="0">
                  <a:moveTo>
                    <a:pt x="1322" y="1"/>
                  </a:moveTo>
                  <a:cubicBezTo>
                    <a:pt x="942" y="1"/>
                    <a:pt x="575" y="183"/>
                    <a:pt x="385" y="320"/>
                  </a:cubicBezTo>
                  <a:cubicBezTo>
                    <a:pt x="82" y="539"/>
                    <a:pt x="0" y="878"/>
                    <a:pt x="45" y="1153"/>
                  </a:cubicBezTo>
                  <a:cubicBezTo>
                    <a:pt x="65" y="1263"/>
                    <a:pt x="175" y="1336"/>
                    <a:pt x="328" y="1375"/>
                  </a:cubicBezTo>
                  <a:lnTo>
                    <a:pt x="328" y="1372"/>
                  </a:lnTo>
                  <a:cubicBezTo>
                    <a:pt x="328" y="1372"/>
                    <a:pt x="353" y="1380"/>
                    <a:pt x="397" y="1392"/>
                  </a:cubicBezTo>
                  <a:cubicBezTo>
                    <a:pt x="460" y="1403"/>
                    <a:pt x="528" y="1408"/>
                    <a:pt x="598" y="1408"/>
                  </a:cubicBezTo>
                  <a:cubicBezTo>
                    <a:pt x="633" y="1408"/>
                    <a:pt x="668" y="1407"/>
                    <a:pt x="704" y="1405"/>
                  </a:cubicBezTo>
                  <a:cubicBezTo>
                    <a:pt x="850" y="1396"/>
                    <a:pt x="995" y="1364"/>
                    <a:pt x="1117" y="1311"/>
                  </a:cubicBezTo>
                  <a:cubicBezTo>
                    <a:pt x="1401" y="1183"/>
                    <a:pt x="1656" y="1022"/>
                    <a:pt x="1870" y="1022"/>
                  </a:cubicBezTo>
                  <a:cubicBezTo>
                    <a:pt x="1945" y="1022"/>
                    <a:pt x="2015" y="1042"/>
                    <a:pt x="2080" y="1089"/>
                  </a:cubicBezTo>
                  <a:cubicBezTo>
                    <a:pt x="2326" y="1274"/>
                    <a:pt x="2488" y="1970"/>
                    <a:pt x="2488" y="1970"/>
                  </a:cubicBezTo>
                  <a:lnTo>
                    <a:pt x="2602" y="1711"/>
                  </a:lnTo>
                  <a:cubicBezTo>
                    <a:pt x="2626" y="1574"/>
                    <a:pt x="2516" y="705"/>
                    <a:pt x="1979" y="240"/>
                  </a:cubicBezTo>
                  <a:cubicBezTo>
                    <a:pt x="1777" y="65"/>
                    <a:pt x="1547" y="1"/>
                    <a:pt x="13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359;p76"/>
            <p:cNvSpPr/>
            <p:nvPr/>
          </p:nvSpPr>
          <p:spPr>
            <a:xfrm>
              <a:off x="2477705" y="2558385"/>
              <a:ext cx="216896" cy="357183"/>
            </a:xfrm>
            <a:custGeom>
              <a:avLst/>
              <a:gdLst/>
              <a:ahLst/>
              <a:cxnLst/>
              <a:rect l="l" t="t" r="r" b="b"/>
              <a:pathLst>
                <a:path w="4697" h="7735" extrusionOk="0">
                  <a:moveTo>
                    <a:pt x="106" y="0"/>
                  </a:moveTo>
                  <a:lnTo>
                    <a:pt x="45" y="4211"/>
                  </a:lnTo>
                  <a:lnTo>
                    <a:pt x="45" y="4260"/>
                  </a:lnTo>
                  <a:lnTo>
                    <a:pt x="5" y="7034"/>
                  </a:lnTo>
                  <a:lnTo>
                    <a:pt x="0" y="7346"/>
                  </a:lnTo>
                  <a:lnTo>
                    <a:pt x="90" y="7402"/>
                  </a:lnTo>
                  <a:lnTo>
                    <a:pt x="588" y="7734"/>
                  </a:lnTo>
                  <a:cubicBezTo>
                    <a:pt x="588" y="7734"/>
                    <a:pt x="1105" y="7431"/>
                    <a:pt x="1615" y="7144"/>
                  </a:cubicBezTo>
                  <a:cubicBezTo>
                    <a:pt x="2039" y="6913"/>
                    <a:pt x="2727" y="6695"/>
                    <a:pt x="2957" y="6630"/>
                  </a:cubicBezTo>
                  <a:cubicBezTo>
                    <a:pt x="3006" y="6614"/>
                    <a:pt x="3034" y="6605"/>
                    <a:pt x="3034" y="6605"/>
                  </a:cubicBezTo>
                  <a:cubicBezTo>
                    <a:pt x="3047" y="6602"/>
                    <a:pt x="3058" y="6602"/>
                    <a:pt x="3071" y="6598"/>
                  </a:cubicBezTo>
                  <a:cubicBezTo>
                    <a:pt x="3075" y="6598"/>
                    <a:pt x="3079" y="6598"/>
                    <a:pt x="3087" y="6594"/>
                  </a:cubicBezTo>
                  <a:cubicBezTo>
                    <a:pt x="4697" y="6274"/>
                    <a:pt x="4527" y="4992"/>
                    <a:pt x="4301" y="3989"/>
                  </a:cubicBezTo>
                  <a:cubicBezTo>
                    <a:pt x="4070" y="2974"/>
                    <a:pt x="3512" y="2063"/>
                    <a:pt x="2998" y="1441"/>
                  </a:cubicBezTo>
                  <a:cubicBezTo>
                    <a:pt x="2484" y="821"/>
                    <a:pt x="1461" y="344"/>
                    <a:pt x="1012" y="243"/>
                  </a:cubicBezTo>
                  <a:cubicBezTo>
                    <a:pt x="956" y="231"/>
                    <a:pt x="903" y="219"/>
                    <a:pt x="846" y="207"/>
                  </a:cubicBezTo>
                  <a:cubicBezTo>
                    <a:pt x="834" y="203"/>
                    <a:pt x="822" y="198"/>
                    <a:pt x="810" y="194"/>
                  </a:cubicBezTo>
                  <a:cubicBezTo>
                    <a:pt x="433" y="101"/>
                    <a:pt x="106" y="0"/>
                    <a:pt x="10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360;p76"/>
            <p:cNvSpPr/>
            <p:nvPr/>
          </p:nvSpPr>
          <p:spPr>
            <a:xfrm>
              <a:off x="2398512" y="3266830"/>
              <a:ext cx="56614" cy="98312"/>
            </a:xfrm>
            <a:custGeom>
              <a:avLst/>
              <a:gdLst/>
              <a:ahLst/>
              <a:cxnLst/>
              <a:rect l="l" t="t" r="r" b="b"/>
              <a:pathLst>
                <a:path w="1226" h="2129" extrusionOk="0">
                  <a:moveTo>
                    <a:pt x="1093" y="0"/>
                  </a:moveTo>
                  <a:lnTo>
                    <a:pt x="70" y="1101"/>
                  </a:lnTo>
                  <a:lnTo>
                    <a:pt x="1" y="2128"/>
                  </a:lnTo>
                  <a:lnTo>
                    <a:pt x="1226" y="693"/>
                  </a:lnTo>
                  <a:lnTo>
                    <a:pt x="109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361;p76"/>
            <p:cNvSpPr/>
            <p:nvPr/>
          </p:nvSpPr>
          <p:spPr>
            <a:xfrm>
              <a:off x="2539905" y="3234552"/>
              <a:ext cx="70467" cy="74023"/>
            </a:xfrm>
            <a:custGeom>
              <a:avLst/>
              <a:gdLst/>
              <a:ahLst/>
              <a:cxnLst/>
              <a:rect l="l" t="t" r="r" b="b"/>
              <a:pathLst>
                <a:path w="1526" h="1603" extrusionOk="0">
                  <a:moveTo>
                    <a:pt x="1" y="1"/>
                  </a:moveTo>
                  <a:lnTo>
                    <a:pt x="41" y="699"/>
                  </a:lnTo>
                  <a:lnTo>
                    <a:pt x="1526" y="1602"/>
                  </a:lnTo>
                  <a:lnTo>
                    <a:pt x="1004" y="510"/>
                  </a:lnTo>
                  <a:lnTo>
                    <a:pt x="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362;p76"/>
            <p:cNvSpPr/>
            <p:nvPr/>
          </p:nvSpPr>
          <p:spPr>
            <a:xfrm>
              <a:off x="2404838" y="2454164"/>
              <a:ext cx="26968" cy="9189"/>
            </a:xfrm>
            <a:custGeom>
              <a:avLst/>
              <a:gdLst/>
              <a:ahLst/>
              <a:cxnLst/>
              <a:rect l="l" t="t" r="r" b="b"/>
              <a:pathLst>
                <a:path w="584" h="199" extrusionOk="0">
                  <a:moveTo>
                    <a:pt x="164" y="1"/>
                  </a:moveTo>
                  <a:cubicBezTo>
                    <a:pt x="108" y="1"/>
                    <a:pt x="54" y="17"/>
                    <a:pt x="9" y="57"/>
                  </a:cubicBezTo>
                  <a:cubicBezTo>
                    <a:pt x="1" y="61"/>
                    <a:pt x="1" y="69"/>
                    <a:pt x="9" y="73"/>
                  </a:cubicBezTo>
                  <a:cubicBezTo>
                    <a:pt x="12" y="78"/>
                    <a:pt x="15" y="80"/>
                    <a:pt x="18" y="80"/>
                  </a:cubicBezTo>
                  <a:cubicBezTo>
                    <a:pt x="21" y="80"/>
                    <a:pt x="23" y="79"/>
                    <a:pt x="25" y="77"/>
                  </a:cubicBezTo>
                  <a:cubicBezTo>
                    <a:pt x="66" y="41"/>
                    <a:pt x="114" y="27"/>
                    <a:pt x="165" y="27"/>
                  </a:cubicBezTo>
                  <a:cubicBezTo>
                    <a:pt x="302" y="27"/>
                    <a:pt x="459" y="129"/>
                    <a:pt x="540" y="183"/>
                  </a:cubicBezTo>
                  <a:lnTo>
                    <a:pt x="559" y="194"/>
                  </a:lnTo>
                  <a:cubicBezTo>
                    <a:pt x="564" y="198"/>
                    <a:pt x="564" y="198"/>
                    <a:pt x="568" y="198"/>
                  </a:cubicBezTo>
                  <a:cubicBezTo>
                    <a:pt x="572" y="198"/>
                    <a:pt x="575" y="194"/>
                    <a:pt x="579" y="190"/>
                  </a:cubicBezTo>
                  <a:cubicBezTo>
                    <a:pt x="583" y="186"/>
                    <a:pt x="579" y="179"/>
                    <a:pt x="575" y="174"/>
                  </a:cubicBezTo>
                  <a:lnTo>
                    <a:pt x="551" y="158"/>
                  </a:lnTo>
                  <a:cubicBezTo>
                    <a:pt x="469" y="106"/>
                    <a:pt x="308" y="1"/>
                    <a:pt x="16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363;p76"/>
            <p:cNvSpPr/>
            <p:nvPr/>
          </p:nvSpPr>
          <p:spPr>
            <a:xfrm>
              <a:off x="2433283" y="2467509"/>
              <a:ext cx="16439" cy="36757"/>
            </a:xfrm>
            <a:custGeom>
              <a:avLst/>
              <a:gdLst/>
              <a:ahLst/>
              <a:cxnLst/>
              <a:rect l="l" t="t" r="r" b="b"/>
              <a:pathLst>
                <a:path w="356" h="796" extrusionOk="0">
                  <a:moveTo>
                    <a:pt x="18" y="1"/>
                  </a:moveTo>
                  <a:cubicBezTo>
                    <a:pt x="16" y="1"/>
                    <a:pt x="14" y="1"/>
                    <a:pt x="12" y="2"/>
                  </a:cubicBezTo>
                  <a:cubicBezTo>
                    <a:pt x="4" y="2"/>
                    <a:pt x="0" y="11"/>
                    <a:pt x="4" y="19"/>
                  </a:cubicBezTo>
                  <a:cubicBezTo>
                    <a:pt x="57" y="217"/>
                    <a:pt x="64" y="779"/>
                    <a:pt x="64" y="783"/>
                  </a:cubicBezTo>
                  <a:cubicBezTo>
                    <a:pt x="64" y="788"/>
                    <a:pt x="69" y="795"/>
                    <a:pt x="73" y="795"/>
                  </a:cubicBezTo>
                  <a:lnTo>
                    <a:pt x="89" y="795"/>
                  </a:lnTo>
                  <a:lnTo>
                    <a:pt x="348" y="601"/>
                  </a:lnTo>
                  <a:cubicBezTo>
                    <a:pt x="356" y="597"/>
                    <a:pt x="356" y="589"/>
                    <a:pt x="352" y="585"/>
                  </a:cubicBezTo>
                  <a:cubicBezTo>
                    <a:pt x="349" y="580"/>
                    <a:pt x="346" y="578"/>
                    <a:pt x="341" y="578"/>
                  </a:cubicBezTo>
                  <a:cubicBezTo>
                    <a:pt x="338" y="578"/>
                    <a:pt x="335" y="579"/>
                    <a:pt x="331" y="581"/>
                  </a:cubicBezTo>
                  <a:lnTo>
                    <a:pt x="93" y="755"/>
                  </a:lnTo>
                  <a:cubicBezTo>
                    <a:pt x="89" y="642"/>
                    <a:pt x="77" y="189"/>
                    <a:pt x="28" y="11"/>
                  </a:cubicBezTo>
                  <a:cubicBezTo>
                    <a:pt x="28" y="5"/>
                    <a:pt x="24" y="1"/>
                    <a:pt x="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364;p76"/>
            <p:cNvSpPr/>
            <p:nvPr/>
          </p:nvSpPr>
          <p:spPr>
            <a:xfrm>
              <a:off x="2450091" y="2448114"/>
              <a:ext cx="31216" cy="4664"/>
            </a:xfrm>
            <a:custGeom>
              <a:avLst/>
              <a:gdLst/>
              <a:ahLst/>
              <a:cxnLst/>
              <a:rect l="l" t="t" r="r" b="b"/>
              <a:pathLst>
                <a:path w="676" h="101" extrusionOk="0">
                  <a:moveTo>
                    <a:pt x="334" y="0"/>
                  </a:moveTo>
                  <a:cubicBezTo>
                    <a:pt x="210" y="0"/>
                    <a:pt x="85" y="24"/>
                    <a:pt x="8" y="75"/>
                  </a:cubicBezTo>
                  <a:cubicBezTo>
                    <a:pt x="4" y="79"/>
                    <a:pt x="0" y="86"/>
                    <a:pt x="8" y="95"/>
                  </a:cubicBezTo>
                  <a:cubicBezTo>
                    <a:pt x="11" y="98"/>
                    <a:pt x="16" y="101"/>
                    <a:pt x="20" y="101"/>
                  </a:cubicBezTo>
                  <a:cubicBezTo>
                    <a:pt x="22" y="101"/>
                    <a:pt x="23" y="100"/>
                    <a:pt x="25" y="99"/>
                  </a:cubicBezTo>
                  <a:cubicBezTo>
                    <a:pt x="94" y="51"/>
                    <a:pt x="211" y="29"/>
                    <a:pt x="329" y="29"/>
                  </a:cubicBezTo>
                  <a:cubicBezTo>
                    <a:pt x="456" y="29"/>
                    <a:pt x="584" y="55"/>
                    <a:pt x="652" y="99"/>
                  </a:cubicBezTo>
                  <a:lnTo>
                    <a:pt x="659" y="99"/>
                  </a:lnTo>
                  <a:cubicBezTo>
                    <a:pt x="663" y="99"/>
                    <a:pt x="667" y="99"/>
                    <a:pt x="671" y="95"/>
                  </a:cubicBezTo>
                  <a:cubicBezTo>
                    <a:pt x="676" y="86"/>
                    <a:pt x="671" y="79"/>
                    <a:pt x="667" y="75"/>
                  </a:cubicBezTo>
                  <a:cubicBezTo>
                    <a:pt x="597" y="27"/>
                    <a:pt x="466" y="0"/>
                    <a:pt x="3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365;p76"/>
            <p:cNvSpPr/>
            <p:nvPr/>
          </p:nvSpPr>
          <p:spPr>
            <a:xfrm>
              <a:off x="2503472" y="2458089"/>
              <a:ext cx="6603" cy="14638"/>
            </a:xfrm>
            <a:custGeom>
              <a:avLst/>
              <a:gdLst/>
              <a:ahLst/>
              <a:cxnLst/>
              <a:rect l="l" t="t" r="r" b="b"/>
              <a:pathLst>
                <a:path w="143" h="317" extrusionOk="0">
                  <a:moveTo>
                    <a:pt x="131" y="1"/>
                  </a:moveTo>
                  <a:cubicBezTo>
                    <a:pt x="122" y="1"/>
                    <a:pt x="114" y="1"/>
                    <a:pt x="114" y="8"/>
                  </a:cubicBezTo>
                  <a:cubicBezTo>
                    <a:pt x="30" y="186"/>
                    <a:pt x="0" y="292"/>
                    <a:pt x="0" y="296"/>
                  </a:cubicBezTo>
                  <a:cubicBezTo>
                    <a:pt x="0" y="303"/>
                    <a:pt x="5" y="312"/>
                    <a:pt x="13" y="316"/>
                  </a:cubicBezTo>
                  <a:cubicBezTo>
                    <a:pt x="21" y="316"/>
                    <a:pt x="25" y="312"/>
                    <a:pt x="30" y="303"/>
                  </a:cubicBezTo>
                  <a:cubicBezTo>
                    <a:pt x="30" y="303"/>
                    <a:pt x="58" y="195"/>
                    <a:pt x="138" y="21"/>
                  </a:cubicBezTo>
                  <a:cubicBezTo>
                    <a:pt x="142" y="12"/>
                    <a:pt x="138" y="4"/>
                    <a:pt x="1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366;p76"/>
            <p:cNvSpPr/>
            <p:nvPr/>
          </p:nvSpPr>
          <p:spPr>
            <a:xfrm>
              <a:off x="2440948" y="2507683"/>
              <a:ext cx="20364" cy="8312"/>
            </a:xfrm>
            <a:custGeom>
              <a:avLst/>
              <a:gdLst/>
              <a:ahLst/>
              <a:cxnLst/>
              <a:rect l="l" t="t" r="r" b="b"/>
              <a:pathLst>
                <a:path w="441" h="180" extrusionOk="0">
                  <a:moveTo>
                    <a:pt x="425" y="1"/>
                  </a:moveTo>
                  <a:cubicBezTo>
                    <a:pt x="420" y="1"/>
                    <a:pt x="416" y="3"/>
                    <a:pt x="413" y="6"/>
                  </a:cubicBezTo>
                  <a:cubicBezTo>
                    <a:pt x="351" y="132"/>
                    <a:pt x="185" y="152"/>
                    <a:pt x="88" y="152"/>
                  </a:cubicBezTo>
                  <a:cubicBezTo>
                    <a:pt x="45" y="152"/>
                    <a:pt x="16" y="148"/>
                    <a:pt x="16" y="148"/>
                  </a:cubicBezTo>
                  <a:cubicBezTo>
                    <a:pt x="14" y="147"/>
                    <a:pt x="13" y="147"/>
                    <a:pt x="12" y="147"/>
                  </a:cubicBezTo>
                  <a:cubicBezTo>
                    <a:pt x="5" y="147"/>
                    <a:pt x="0" y="153"/>
                    <a:pt x="0" y="160"/>
                  </a:cubicBezTo>
                  <a:cubicBezTo>
                    <a:pt x="0" y="168"/>
                    <a:pt x="4" y="172"/>
                    <a:pt x="12" y="176"/>
                  </a:cubicBezTo>
                  <a:cubicBezTo>
                    <a:pt x="16" y="176"/>
                    <a:pt x="49" y="180"/>
                    <a:pt x="97" y="180"/>
                  </a:cubicBezTo>
                  <a:cubicBezTo>
                    <a:pt x="202" y="180"/>
                    <a:pt x="372" y="156"/>
                    <a:pt x="437" y="19"/>
                  </a:cubicBezTo>
                  <a:cubicBezTo>
                    <a:pt x="441" y="15"/>
                    <a:pt x="437" y="6"/>
                    <a:pt x="432" y="2"/>
                  </a:cubicBezTo>
                  <a:cubicBezTo>
                    <a:pt x="430" y="1"/>
                    <a:pt x="428" y="1"/>
                    <a:pt x="4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367;p76"/>
            <p:cNvSpPr/>
            <p:nvPr/>
          </p:nvSpPr>
          <p:spPr>
            <a:xfrm>
              <a:off x="2404838" y="2575193"/>
              <a:ext cx="54813" cy="184756"/>
            </a:xfrm>
            <a:custGeom>
              <a:avLst/>
              <a:gdLst/>
              <a:ahLst/>
              <a:cxnLst/>
              <a:rect l="l" t="t" r="r" b="b"/>
              <a:pathLst>
                <a:path w="1187" h="4001" extrusionOk="0">
                  <a:moveTo>
                    <a:pt x="474" y="0"/>
                  </a:moveTo>
                  <a:lnTo>
                    <a:pt x="474" y="0"/>
                  </a:lnTo>
                  <a:cubicBezTo>
                    <a:pt x="462" y="4"/>
                    <a:pt x="446" y="9"/>
                    <a:pt x="434" y="17"/>
                  </a:cubicBezTo>
                  <a:cubicBezTo>
                    <a:pt x="142" y="454"/>
                    <a:pt x="6" y="745"/>
                    <a:pt x="6" y="749"/>
                  </a:cubicBezTo>
                  <a:cubicBezTo>
                    <a:pt x="1" y="753"/>
                    <a:pt x="6" y="761"/>
                    <a:pt x="9" y="765"/>
                  </a:cubicBezTo>
                  <a:lnTo>
                    <a:pt x="612" y="1303"/>
                  </a:lnTo>
                  <a:lnTo>
                    <a:pt x="127" y="1994"/>
                  </a:lnTo>
                  <a:cubicBezTo>
                    <a:pt x="122" y="1999"/>
                    <a:pt x="122" y="2007"/>
                    <a:pt x="127" y="2011"/>
                  </a:cubicBezTo>
                  <a:lnTo>
                    <a:pt x="1186" y="4001"/>
                  </a:lnTo>
                  <a:cubicBezTo>
                    <a:pt x="1186" y="3980"/>
                    <a:pt x="1182" y="3960"/>
                    <a:pt x="1182" y="3941"/>
                  </a:cubicBezTo>
                  <a:lnTo>
                    <a:pt x="155" y="2003"/>
                  </a:lnTo>
                  <a:lnTo>
                    <a:pt x="644" y="1311"/>
                  </a:lnTo>
                  <a:cubicBezTo>
                    <a:pt x="648" y="1307"/>
                    <a:pt x="644" y="1299"/>
                    <a:pt x="640" y="1290"/>
                  </a:cubicBezTo>
                  <a:lnTo>
                    <a:pt x="34" y="749"/>
                  </a:lnTo>
                  <a:cubicBezTo>
                    <a:pt x="62" y="696"/>
                    <a:pt x="200" y="409"/>
                    <a:pt x="4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368;p76"/>
            <p:cNvSpPr/>
            <p:nvPr/>
          </p:nvSpPr>
          <p:spPr>
            <a:xfrm>
              <a:off x="2479737" y="2567343"/>
              <a:ext cx="65249" cy="187758"/>
            </a:xfrm>
            <a:custGeom>
              <a:avLst/>
              <a:gdLst/>
              <a:ahLst/>
              <a:cxnLst/>
              <a:rect l="l" t="t" r="r" b="b"/>
              <a:pathLst>
                <a:path w="1413" h="4066" extrusionOk="0">
                  <a:moveTo>
                    <a:pt x="766" y="0"/>
                  </a:moveTo>
                  <a:lnTo>
                    <a:pt x="1380" y="999"/>
                  </a:lnTo>
                  <a:lnTo>
                    <a:pt x="632" y="1408"/>
                  </a:lnTo>
                  <a:cubicBezTo>
                    <a:pt x="628" y="1408"/>
                    <a:pt x="628" y="1412"/>
                    <a:pt x="624" y="1417"/>
                  </a:cubicBezTo>
                  <a:cubicBezTo>
                    <a:pt x="624" y="1421"/>
                    <a:pt x="628" y="1424"/>
                    <a:pt x="628" y="1428"/>
                  </a:cubicBezTo>
                  <a:lnTo>
                    <a:pt x="1300" y="2124"/>
                  </a:lnTo>
                  <a:cubicBezTo>
                    <a:pt x="1218" y="2246"/>
                    <a:pt x="402" y="3447"/>
                    <a:pt x="1" y="4017"/>
                  </a:cubicBezTo>
                  <a:lnTo>
                    <a:pt x="1" y="4066"/>
                  </a:lnTo>
                  <a:cubicBezTo>
                    <a:pt x="410" y="3484"/>
                    <a:pt x="1315" y="2149"/>
                    <a:pt x="1328" y="2132"/>
                  </a:cubicBezTo>
                  <a:cubicBezTo>
                    <a:pt x="1332" y="2128"/>
                    <a:pt x="1332" y="2121"/>
                    <a:pt x="1328" y="2116"/>
                  </a:cubicBezTo>
                  <a:lnTo>
                    <a:pt x="660" y="1421"/>
                  </a:lnTo>
                  <a:lnTo>
                    <a:pt x="1405" y="1016"/>
                  </a:lnTo>
                  <a:cubicBezTo>
                    <a:pt x="1409" y="1016"/>
                    <a:pt x="1409" y="1012"/>
                    <a:pt x="1412" y="1012"/>
                  </a:cubicBezTo>
                  <a:cubicBezTo>
                    <a:pt x="1412" y="1004"/>
                    <a:pt x="1412" y="1004"/>
                    <a:pt x="1409" y="999"/>
                  </a:cubicBezTo>
                  <a:lnTo>
                    <a:pt x="802" y="13"/>
                  </a:lnTo>
                  <a:cubicBezTo>
                    <a:pt x="790" y="9"/>
                    <a:pt x="778" y="4"/>
                    <a:pt x="7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369;p76"/>
            <p:cNvSpPr/>
            <p:nvPr/>
          </p:nvSpPr>
          <p:spPr>
            <a:xfrm>
              <a:off x="2520511" y="2716540"/>
              <a:ext cx="48025" cy="8866"/>
            </a:xfrm>
            <a:custGeom>
              <a:avLst/>
              <a:gdLst/>
              <a:ahLst/>
              <a:cxnLst/>
              <a:rect l="l" t="t" r="r" b="b"/>
              <a:pathLst>
                <a:path w="1040" h="192" extrusionOk="0">
                  <a:moveTo>
                    <a:pt x="57" y="1"/>
                  </a:moveTo>
                  <a:cubicBezTo>
                    <a:pt x="43" y="1"/>
                    <a:pt x="29" y="1"/>
                    <a:pt x="16" y="1"/>
                  </a:cubicBezTo>
                  <a:cubicBezTo>
                    <a:pt x="8" y="1"/>
                    <a:pt x="0" y="6"/>
                    <a:pt x="0" y="14"/>
                  </a:cubicBezTo>
                  <a:cubicBezTo>
                    <a:pt x="0" y="20"/>
                    <a:pt x="5" y="27"/>
                    <a:pt x="11" y="27"/>
                  </a:cubicBezTo>
                  <a:cubicBezTo>
                    <a:pt x="13" y="27"/>
                    <a:pt x="14" y="26"/>
                    <a:pt x="16" y="25"/>
                  </a:cubicBezTo>
                  <a:cubicBezTo>
                    <a:pt x="29" y="25"/>
                    <a:pt x="43" y="25"/>
                    <a:pt x="56" y="25"/>
                  </a:cubicBezTo>
                  <a:cubicBezTo>
                    <a:pt x="462" y="25"/>
                    <a:pt x="1015" y="188"/>
                    <a:pt x="1020" y="191"/>
                  </a:cubicBezTo>
                  <a:lnTo>
                    <a:pt x="1024" y="191"/>
                  </a:lnTo>
                  <a:cubicBezTo>
                    <a:pt x="1031" y="191"/>
                    <a:pt x="1035" y="187"/>
                    <a:pt x="1035" y="184"/>
                  </a:cubicBezTo>
                  <a:cubicBezTo>
                    <a:pt x="1039" y="176"/>
                    <a:pt x="1035" y="167"/>
                    <a:pt x="1027" y="163"/>
                  </a:cubicBezTo>
                  <a:cubicBezTo>
                    <a:pt x="1024" y="163"/>
                    <a:pt x="470" y="1"/>
                    <a:pt x="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370;p76"/>
            <p:cNvSpPr/>
            <p:nvPr/>
          </p:nvSpPr>
          <p:spPr>
            <a:xfrm>
              <a:off x="2516725" y="2688234"/>
              <a:ext cx="86537" cy="105931"/>
            </a:xfrm>
            <a:custGeom>
              <a:avLst/>
              <a:gdLst/>
              <a:ahLst/>
              <a:cxnLst/>
              <a:rect l="l" t="t" r="r" b="b"/>
              <a:pathLst>
                <a:path w="1874" h="2294" extrusionOk="0">
                  <a:moveTo>
                    <a:pt x="1037" y="1"/>
                  </a:moveTo>
                  <a:cubicBezTo>
                    <a:pt x="1034" y="1"/>
                    <a:pt x="1031" y="2"/>
                    <a:pt x="1029" y="3"/>
                  </a:cubicBezTo>
                  <a:cubicBezTo>
                    <a:pt x="1020" y="7"/>
                    <a:pt x="1020" y="20"/>
                    <a:pt x="1029" y="24"/>
                  </a:cubicBezTo>
                  <a:cubicBezTo>
                    <a:pt x="1340" y="307"/>
                    <a:pt x="1845" y="1687"/>
                    <a:pt x="1834" y="1917"/>
                  </a:cubicBezTo>
                  <a:cubicBezTo>
                    <a:pt x="1834" y="1945"/>
                    <a:pt x="1830" y="1969"/>
                    <a:pt x="1830" y="1994"/>
                  </a:cubicBezTo>
                  <a:cubicBezTo>
                    <a:pt x="1825" y="2099"/>
                    <a:pt x="1825" y="2180"/>
                    <a:pt x="1772" y="2225"/>
                  </a:cubicBezTo>
                  <a:cubicBezTo>
                    <a:pt x="1741" y="2253"/>
                    <a:pt x="1688" y="2268"/>
                    <a:pt x="1611" y="2268"/>
                  </a:cubicBezTo>
                  <a:cubicBezTo>
                    <a:pt x="1580" y="2268"/>
                    <a:pt x="1545" y="2265"/>
                    <a:pt x="1506" y="2261"/>
                  </a:cubicBezTo>
                  <a:cubicBezTo>
                    <a:pt x="1138" y="2221"/>
                    <a:pt x="29" y="2115"/>
                    <a:pt x="17" y="2111"/>
                  </a:cubicBezTo>
                  <a:cubicBezTo>
                    <a:pt x="13" y="2111"/>
                    <a:pt x="5" y="2119"/>
                    <a:pt x="5" y="2128"/>
                  </a:cubicBezTo>
                  <a:cubicBezTo>
                    <a:pt x="1" y="2131"/>
                    <a:pt x="10" y="2139"/>
                    <a:pt x="17" y="2139"/>
                  </a:cubicBezTo>
                  <a:cubicBezTo>
                    <a:pt x="25" y="2139"/>
                    <a:pt x="1138" y="2249"/>
                    <a:pt x="1502" y="2289"/>
                  </a:cubicBezTo>
                  <a:cubicBezTo>
                    <a:pt x="1542" y="2294"/>
                    <a:pt x="1578" y="2294"/>
                    <a:pt x="1611" y="2294"/>
                  </a:cubicBezTo>
                  <a:cubicBezTo>
                    <a:pt x="1696" y="2294"/>
                    <a:pt x="1752" y="2277"/>
                    <a:pt x="1793" y="2245"/>
                  </a:cubicBezTo>
                  <a:cubicBezTo>
                    <a:pt x="1849" y="2196"/>
                    <a:pt x="1854" y="2107"/>
                    <a:pt x="1858" y="1994"/>
                  </a:cubicBezTo>
                  <a:cubicBezTo>
                    <a:pt x="1858" y="1969"/>
                    <a:pt x="1858" y="1945"/>
                    <a:pt x="1862" y="1917"/>
                  </a:cubicBezTo>
                  <a:cubicBezTo>
                    <a:pt x="1873" y="1678"/>
                    <a:pt x="1376" y="299"/>
                    <a:pt x="1044" y="3"/>
                  </a:cubicBezTo>
                  <a:cubicBezTo>
                    <a:pt x="1042" y="2"/>
                    <a:pt x="1040" y="1"/>
                    <a:pt x="10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371;p76"/>
            <p:cNvSpPr/>
            <p:nvPr/>
          </p:nvSpPr>
          <p:spPr>
            <a:xfrm>
              <a:off x="2528731" y="2848098"/>
              <a:ext cx="90785" cy="16439"/>
            </a:xfrm>
            <a:custGeom>
              <a:avLst/>
              <a:gdLst/>
              <a:ahLst/>
              <a:cxnLst/>
              <a:rect l="l" t="t" r="r" b="b"/>
              <a:pathLst>
                <a:path w="1966" h="356" extrusionOk="0">
                  <a:moveTo>
                    <a:pt x="20" y="0"/>
                  </a:moveTo>
                  <a:cubicBezTo>
                    <a:pt x="12" y="0"/>
                    <a:pt x="4" y="0"/>
                    <a:pt x="4" y="8"/>
                  </a:cubicBezTo>
                  <a:cubicBezTo>
                    <a:pt x="0" y="16"/>
                    <a:pt x="4" y="25"/>
                    <a:pt x="12" y="25"/>
                  </a:cubicBezTo>
                  <a:cubicBezTo>
                    <a:pt x="20" y="32"/>
                    <a:pt x="849" y="356"/>
                    <a:pt x="1779" y="356"/>
                  </a:cubicBezTo>
                  <a:lnTo>
                    <a:pt x="1852" y="356"/>
                  </a:lnTo>
                  <a:cubicBezTo>
                    <a:pt x="1901" y="340"/>
                    <a:pt x="1929" y="331"/>
                    <a:pt x="1929" y="331"/>
                  </a:cubicBezTo>
                  <a:cubicBezTo>
                    <a:pt x="1942" y="328"/>
                    <a:pt x="1953" y="328"/>
                    <a:pt x="1966" y="324"/>
                  </a:cubicBezTo>
                  <a:lnTo>
                    <a:pt x="1966" y="324"/>
                  </a:lnTo>
                  <a:cubicBezTo>
                    <a:pt x="1904" y="327"/>
                    <a:pt x="1842" y="328"/>
                    <a:pt x="1781" y="328"/>
                  </a:cubicBezTo>
                  <a:cubicBezTo>
                    <a:pt x="855" y="328"/>
                    <a:pt x="31" y="4"/>
                    <a:pt x="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372;p76"/>
            <p:cNvSpPr/>
            <p:nvPr/>
          </p:nvSpPr>
          <p:spPr>
            <a:xfrm>
              <a:off x="2360970" y="2829212"/>
              <a:ext cx="126157" cy="75316"/>
            </a:xfrm>
            <a:custGeom>
              <a:avLst/>
              <a:gdLst/>
              <a:ahLst/>
              <a:cxnLst/>
              <a:rect l="l" t="t" r="r" b="b"/>
              <a:pathLst>
                <a:path w="2732" h="1631" extrusionOk="0">
                  <a:moveTo>
                    <a:pt x="21" y="1"/>
                  </a:moveTo>
                  <a:cubicBezTo>
                    <a:pt x="13" y="1"/>
                    <a:pt x="4" y="1"/>
                    <a:pt x="4" y="8"/>
                  </a:cubicBezTo>
                  <a:cubicBezTo>
                    <a:pt x="0" y="17"/>
                    <a:pt x="4" y="25"/>
                    <a:pt x="13" y="29"/>
                  </a:cubicBezTo>
                  <a:cubicBezTo>
                    <a:pt x="1121" y="449"/>
                    <a:pt x="2690" y="1614"/>
                    <a:pt x="2707" y="1627"/>
                  </a:cubicBezTo>
                  <a:cubicBezTo>
                    <a:pt x="2707" y="1631"/>
                    <a:pt x="2711" y="1631"/>
                    <a:pt x="2715" y="1631"/>
                  </a:cubicBezTo>
                  <a:cubicBezTo>
                    <a:pt x="2719" y="1631"/>
                    <a:pt x="2722" y="1631"/>
                    <a:pt x="2727" y="1627"/>
                  </a:cubicBezTo>
                  <a:cubicBezTo>
                    <a:pt x="2731" y="1619"/>
                    <a:pt x="2727" y="1610"/>
                    <a:pt x="2722" y="1606"/>
                  </a:cubicBezTo>
                  <a:cubicBezTo>
                    <a:pt x="2707" y="1595"/>
                    <a:pt x="1137" y="425"/>
                    <a:pt x="2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373;p76"/>
            <p:cNvSpPr/>
            <p:nvPr/>
          </p:nvSpPr>
          <p:spPr>
            <a:xfrm>
              <a:off x="2364156" y="2975916"/>
              <a:ext cx="40359" cy="61601"/>
            </a:xfrm>
            <a:custGeom>
              <a:avLst/>
              <a:gdLst/>
              <a:ahLst/>
              <a:cxnLst/>
              <a:rect l="l" t="t" r="r" b="b"/>
              <a:pathLst>
                <a:path w="874" h="1334" extrusionOk="0">
                  <a:moveTo>
                    <a:pt x="17" y="0"/>
                  </a:moveTo>
                  <a:cubicBezTo>
                    <a:pt x="14" y="0"/>
                    <a:pt x="10" y="1"/>
                    <a:pt x="8" y="3"/>
                  </a:cubicBezTo>
                  <a:cubicBezTo>
                    <a:pt x="0" y="7"/>
                    <a:pt x="0" y="15"/>
                    <a:pt x="4" y="19"/>
                  </a:cubicBezTo>
                  <a:cubicBezTo>
                    <a:pt x="125" y="181"/>
                    <a:pt x="226" y="306"/>
                    <a:pt x="308" y="412"/>
                  </a:cubicBezTo>
                  <a:cubicBezTo>
                    <a:pt x="571" y="743"/>
                    <a:pt x="676" y="881"/>
                    <a:pt x="846" y="1325"/>
                  </a:cubicBezTo>
                  <a:cubicBezTo>
                    <a:pt x="846" y="1330"/>
                    <a:pt x="854" y="1334"/>
                    <a:pt x="857" y="1334"/>
                  </a:cubicBezTo>
                  <a:lnTo>
                    <a:pt x="862" y="1334"/>
                  </a:lnTo>
                  <a:cubicBezTo>
                    <a:pt x="870" y="1330"/>
                    <a:pt x="874" y="1321"/>
                    <a:pt x="870" y="1317"/>
                  </a:cubicBezTo>
                  <a:cubicBezTo>
                    <a:pt x="700" y="864"/>
                    <a:pt x="590" y="727"/>
                    <a:pt x="328" y="395"/>
                  </a:cubicBezTo>
                  <a:cubicBezTo>
                    <a:pt x="247" y="290"/>
                    <a:pt x="146" y="165"/>
                    <a:pt x="28" y="3"/>
                  </a:cubicBezTo>
                  <a:cubicBezTo>
                    <a:pt x="25" y="1"/>
                    <a:pt x="21" y="0"/>
                    <a:pt x="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374;p76"/>
            <p:cNvSpPr/>
            <p:nvPr/>
          </p:nvSpPr>
          <p:spPr>
            <a:xfrm>
              <a:off x="2549233" y="2917502"/>
              <a:ext cx="35187" cy="129343"/>
            </a:xfrm>
            <a:custGeom>
              <a:avLst/>
              <a:gdLst/>
              <a:ahLst/>
              <a:cxnLst/>
              <a:rect l="l" t="t" r="r" b="b"/>
              <a:pathLst>
                <a:path w="762" h="2801" extrusionOk="0">
                  <a:moveTo>
                    <a:pt x="746" y="0"/>
                  </a:moveTo>
                  <a:cubicBezTo>
                    <a:pt x="741" y="0"/>
                    <a:pt x="736" y="3"/>
                    <a:pt x="733" y="6"/>
                  </a:cubicBezTo>
                  <a:cubicBezTo>
                    <a:pt x="296" y="843"/>
                    <a:pt x="77" y="2226"/>
                    <a:pt x="1" y="2784"/>
                  </a:cubicBezTo>
                  <a:cubicBezTo>
                    <a:pt x="1" y="2793"/>
                    <a:pt x="5" y="2797"/>
                    <a:pt x="13" y="2801"/>
                  </a:cubicBezTo>
                  <a:lnTo>
                    <a:pt x="17" y="2801"/>
                  </a:lnTo>
                  <a:cubicBezTo>
                    <a:pt x="21" y="2801"/>
                    <a:pt x="29" y="2793"/>
                    <a:pt x="29" y="2789"/>
                  </a:cubicBezTo>
                  <a:cubicBezTo>
                    <a:pt x="102" y="2231"/>
                    <a:pt x="325" y="852"/>
                    <a:pt x="757" y="22"/>
                  </a:cubicBezTo>
                  <a:cubicBezTo>
                    <a:pt x="762" y="14"/>
                    <a:pt x="757" y="6"/>
                    <a:pt x="753" y="2"/>
                  </a:cubicBezTo>
                  <a:cubicBezTo>
                    <a:pt x="751" y="1"/>
                    <a:pt x="748" y="0"/>
                    <a:pt x="74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375;p76"/>
            <p:cNvSpPr/>
            <p:nvPr/>
          </p:nvSpPr>
          <p:spPr>
            <a:xfrm>
              <a:off x="2453462" y="2460813"/>
              <a:ext cx="8820" cy="13253"/>
            </a:xfrm>
            <a:custGeom>
              <a:avLst/>
              <a:gdLst/>
              <a:ahLst/>
              <a:cxnLst/>
              <a:rect l="l" t="t" r="r" b="b"/>
              <a:pathLst>
                <a:path w="191" h="287" extrusionOk="0">
                  <a:moveTo>
                    <a:pt x="63" y="0"/>
                  </a:moveTo>
                  <a:cubicBezTo>
                    <a:pt x="59" y="0"/>
                    <a:pt x="56" y="1"/>
                    <a:pt x="52" y="2"/>
                  </a:cubicBezTo>
                  <a:cubicBezTo>
                    <a:pt x="12" y="14"/>
                    <a:pt x="0" y="87"/>
                    <a:pt x="24" y="164"/>
                  </a:cubicBezTo>
                  <a:cubicBezTo>
                    <a:pt x="46" y="237"/>
                    <a:pt x="91" y="287"/>
                    <a:pt x="126" y="287"/>
                  </a:cubicBezTo>
                  <a:cubicBezTo>
                    <a:pt x="130" y="287"/>
                    <a:pt x="134" y="286"/>
                    <a:pt x="137" y="285"/>
                  </a:cubicBezTo>
                  <a:cubicBezTo>
                    <a:pt x="178" y="273"/>
                    <a:pt x="190" y="200"/>
                    <a:pt x="166" y="123"/>
                  </a:cubicBezTo>
                  <a:cubicBezTo>
                    <a:pt x="144" y="50"/>
                    <a:pt x="98" y="0"/>
                    <a:pt x="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376;p76"/>
            <p:cNvSpPr/>
            <p:nvPr/>
          </p:nvSpPr>
          <p:spPr>
            <a:xfrm>
              <a:off x="2412688" y="2467509"/>
              <a:ext cx="8635" cy="13299"/>
            </a:xfrm>
            <a:custGeom>
              <a:avLst/>
              <a:gdLst/>
              <a:ahLst/>
              <a:cxnLst/>
              <a:rect l="l" t="t" r="r" b="b"/>
              <a:pathLst>
                <a:path w="187" h="288" extrusionOk="0">
                  <a:moveTo>
                    <a:pt x="64" y="1"/>
                  </a:moveTo>
                  <a:cubicBezTo>
                    <a:pt x="60" y="1"/>
                    <a:pt x="57" y="1"/>
                    <a:pt x="54" y="2"/>
                  </a:cubicBezTo>
                  <a:cubicBezTo>
                    <a:pt x="13" y="15"/>
                    <a:pt x="1" y="88"/>
                    <a:pt x="25" y="164"/>
                  </a:cubicBezTo>
                  <a:cubicBezTo>
                    <a:pt x="47" y="237"/>
                    <a:pt x="89" y="287"/>
                    <a:pt x="127" y="287"/>
                  </a:cubicBezTo>
                  <a:cubicBezTo>
                    <a:pt x="131" y="287"/>
                    <a:pt x="135" y="287"/>
                    <a:pt x="138" y="286"/>
                  </a:cubicBezTo>
                  <a:cubicBezTo>
                    <a:pt x="175" y="273"/>
                    <a:pt x="187" y="200"/>
                    <a:pt x="163" y="124"/>
                  </a:cubicBezTo>
                  <a:cubicBezTo>
                    <a:pt x="144" y="54"/>
                    <a:pt x="99" y="1"/>
                    <a:pt x="6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377;p76"/>
            <p:cNvSpPr/>
            <p:nvPr/>
          </p:nvSpPr>
          <p:spPr>
            <a:xfrm>
              <a:off x="2361709" y="2698024"/>
              <a:ext cx="106901" cy="138348"/>
            </a:xfrm>
            <a:custGeom>
              <a:avLst/>
              <a:gdLst/>
              <a:ahLst/>
              <a:cxnLst/>
              <a:rect l="l" t="t" r="r" b="b"/>
              <a:pathLst>
                <a:path w="2315" h="2996" extrusionOk="0">
                  <a:moveTo>
                    <a:pt x="1683" y="0"/>
                  </a:moveTo>
                  <a:cubicBezTo>
                    <a:pt x="748" y="0"/>
                    <a:pt x="1" y="581"/>
                    <a:pt x="1" y="581"/>
                  </a:cubicBezTo>
                  <a:lnTo>
                    <a:pt x="712" y="2995"/>
                  </a:lnTo>
                  <a:cubicBezTo>
                    <a:pt x="850" y="2817"/>
                    <a:pt x="2314" y="2352"/>
                    <a:pt x="2314" y="2352"/>
                  </a:cubicBezTo>
                  <a:lnTo>
                    <a:pt x="1776" y="2"/>
                  </a:lnTo>
                  <a:cubicBezTo>
                    <a:pt x="1745" y="1"/>
                    <a:pt x="1714" y="0"/>
                    <a:pt x="16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378;p76"/>
            <p:cNvSpPr/>
            <p:nvPr/>
          </p:nvSpPr>
          <p:spPr>
            <a:xfrm>
              <a:off x="2274850" y="2688881"/>
              <a:ext cx="86906" cy="35972"/>
            </a:xfrm>
            <a:custGeom>
              <a:avLst/>
              <a:gdLst/>
              <a:ahLst/>
              <a:cxnLst/>
              <a:rect l="l" t="t" r="r" b="b"/>
              <a:pathLst>
                <a:path w="1882" h="779" extrusionOk="0">
                  <a:moveTo>
                    <a:pt x="369" y="1"/>
                  </a:moveTo>
                  <a:cubicBezTo>
                    <a:pt x="144" y="1"/>
                    <a:pt x="0" y="51"/>
                    <a:pt x="0" y="51"/>
                  </a:cubicBezTo>
                  <a:lnTo>
                    <a:pt x="224" y="338"/>
                  </a:lnTo>
                  <a:cubicBezTo>
                    <a:pt x="656" y="398"/>
                    <a:pt x="1591" y="548"/>
                    <a:pt x="1882" y="779"/>
                  </a:cubicBezTo>
                  <a:cubicBezTo>
                    <a:pt x="1882" y="779"/>
                    <a:pt x="1757" y="532"/>
                    <a:pt x="1141" y="200"/>
                  </a:cubicBezTo>
                  <a:cubicBezTo>
                    <a:pt x="847" y="42"/>
                    <a:pt x="574" y="1"/>
                    <a:pt x="3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379;p76"/>
            <p:cNvSpPr/>
            <p:nvPr/>
          </p:nvSpPr>
          <p:spPr>
            <a:xfrm>
              <a:off x="2274850" y="2703103"/>
              <a:ext cx="119784" cy="133268"/>
            </a:xfrm>
            <a:custGeom>
              <a:avLst/>
              <a:gdLst/>
              <a:ahLst/>
              <a:cxnLst/>
              <a:rect l="l" t="t" r="r" b="b"/>
              <a:pathLst>
                <a:path w="2594" h="2886" extrusionOk="0">
                  <a:moveTo>
                    <a:pt x="0" y="1"/>
                  </a:moveTo>
                  <a:lnTo>
                    <a:pt x="1195" y="2638"/>
                  </a:lnTo>
                  <a:cubicBezTo>
                    <a:pt x="1469" y="2651"/>
                    <a:pt x="2593" y="2885"/>
                    <a:pt x="2593" y="2885"/>
                  </a:cubicBezTo>
                  <a:lnTo>
                    <a:pt x="1882" y="471"/>
                  </a:lnTo>
                  <a:cubicBezTo>
                    <a:pt x="1591" y="240"/>
                    <a:pt x="656" y="90"/>
                    <a:pt x="224" y="30"/>
                  </a:cubicBezTo>
                  <a:cubicBezTo>
                    <a:pt x="86" y="13"/>
                    <a:pt x="0" y="1"/>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380;p76"/>
            <p:cNvSpPr/>
            <p:nvPr/>
          </p:nvSpPr>
          <p:spPr>
            <a:xfrm>
              <a:off x="2361709" y="2679045"/>
              <a:ext cx="72314" cy="45808"/>
            </a:xfrm>
            <a:custGeom>
              <a:avLst/>
              <a:gdLst/>
              <a:ahLst/>
              <a:cxnLst/>
              <a:rect l="l" t="t" r="r" b="b"/>
              <a:pathLst>
                <a:path w="1566" h="992" extrusionOk="0">
                  <a:moveTo>
                    <a:pt x="1566" y="1"/>
                  </a:moveTo>
                  <a:cubicBezTo>
                    <a:pt x="1566" y="1"/>
                    <a:pt x="1347" y="29"/>
                    <a:pt x="712" y="333"/>
                  </a:cubicBezTo>
                  <a:cubicBezTo>
                    <a:pt x="81" y="632"/>
                    <a:pt x="1" y="992"/>
                    <a:pt x="1" y="992"/>
                  </a:cubicBezTo>
                  <a:cubicBezTo>
                    <a:pt x="1" y="992"/>
                    <a:pt x="466" y="700"/>
                    <a:pt x="813" y="566"/>
                  </a:cubicBezTo>
                  <a:cubicBezTo>
                    <a:pt x="1166" y="433"/>
                    <a:pt x="1566" y="413"/>
                    <a:pt x="1566" y="413"/>
                  </a:cubicBezTo>
                  <a:lnTo>
                    <a:pt x="156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381;p76"/>
            <p:cNvSpPr/>
            <p:nvPr/>
          </p:nvSpPr>
          <p:spPr>
            <a:xfrm>
              <a:off x="2404192" y="2753990"/>
              <a:ext cx="127588" cy="94664"/>
            </a:xfrm>
            <a:custGeom>
              <a:avLst/>
              <a:gdLst/>
              <a:ahLst/>
              <a:cxnLst/>
              <a:rect l="l" t="t" r="r" b="b"/>
              <a:pathLst>
                <a:path w="2763" h="2050" extrusionOk="0">
                  <a:moveTo>
                    <a:pt x="453" y="1"/>
                  </a:moveTo>
                  <a:cubicBezTo>
                    <a:pt x="420" y="1"/>
                    <a:pt x="412" y="17"/>
                    <a:pt x="420" y="48"/>
                  </a:cubicBezTo>
                  <a:cubicBezTo>
                    <a:pt x="432" y="117"/>
                    <a:pt x="873" y="416"/>
                    <a:pt x="873" y="416"/>
                  </a:cubicBezTo>
                  <a:cubicBezTo>
                    <a:pt x="873" y="416"/>
                    <a:pt x="315" y="164"/>
                    <a:pt x="142" y="164"/>
                  </a:cubicBezTo>
                  <a:cubicBezTo>
                    <a:pt x="120" y="164"/>
                    <a:pt x="104" y="168"/>
                    <a:pt x="96" y="177"/>
                  </a:cubicBezTo>
                  <a:cubicBezTo>
                    <a:pt x="27" y="258"/>
                    <a:pt x="699" y="687"/>
                    <a:pt x="699" y="687"/>
                  </a:cubicBezTo>
                  <a:cubicBezTo>
                    <a:pt x="699" y="687"/>
                    <a:pt x="260" y="477"/>
                    <a:pt x="94" y="477"/>
                  </a:cubicBezTo>
                  <a:cubicBezTo>
                    <a:pt x="64" y="477"/>
                    <a:pt x="43" y="484"/>
                    <a:pt x="35" y="501"/>
                  </a:cubicBezTo>
                  <a:cubicBezTo>
                    <a:pt x="1" y="578"/>
                    <a:pt x="275" y="744"/>
                    <a:pt x="439" y="835"/>
                  </a:cubicBezTo>
                  <a:lnTo>
                    <a:pt x="439" y="835"/>
                  </a:lnTo>
                  <a:cubicBezTo>
                    <a:pt x="373" y="803"/>
                    <a:pt x="293" y="771"/>
                    <a:pt x="238" y="771"/>
                  </a:cubicBezTo>
                  <a:cubicBezTo>
                    <a:pt x="205" y="771"/>
                    <a:pt x="181" y="783"/>
                    <a:pt x="177" y="816"/>
                  </a:cubicBezTo>
                  <a:cubicBezTo>
                    <a:pt x="165" y="954"/>
                    <a:pt x="735" y="1213"/>
                    <a:pt x="1030" y="1234"/>
                  </a:cubicBezTo>
                  <a:cubicBezTo>
                    <a:pt x="1030" y="1234"/>
                    <a:pt x="1379" y="1447"/>
                    <a:pt x="1831" y="1686"/>
                  </a:cubicBezTo>
                  <a:cubicBezTo>
                    <a:pt x="2284" y="1929"/>
                    <a:pt x="2714" y="2050"/>
                    <a:pt x="2714" y="2050"/>
                  </a:cubicBezTo>
                  <a:cubicBezTo>
                    <a:pt x="2714" y="2050"/>
                    <a:pt x="2762" y="1714"/>
                    <a:pt x="2628" y="1253"/>
                  </a:cubicBezTo>
                  <a:cubicBezTo>
                    <a:pt x="2499" y="797"/>
                    <a:pt x="2454" y="704"/>
                    <a:pt x="2454" y="704"/>
                  </a:cubicBezTo>
                  <a:cubicBezTo>
                    <a:pt x="2150" y="659"/>
                    <a:pt x="1581" y="530"/>
                    <a:pt x="1581" y="530"/>
                  </a:cubicBezTo>
                  <a:cubicBezTo>
                    <a:pt x="1581" y="530"/>
                    <a:pt x="1385" y="48"/>
                    <a:pt x="1321" y="48"/>
                  </a:cubicBezTo>
                  <a:cubicBezTo>
                    <a:pt x="1320" y="48"/>
                    <a:pt x="1319" y="48"/>
                    <a:pt x="1318" y="48"/>
                  </a:cubicBezTo>
                  <a:cubicBezTo>
                    <a:pt x="1257" y="60"/>
                    <a:pt x="1334" y="404"/>
                    <a:pt x="1285" y="404"/>
                  </a:cubicBezTo>
                  <a:cubicBezTo>
                    <a:pt x="1237" y="404"/>
                    <a:pt x="925" y="166"/>
                    <a:pt x="694" y="73"/>
                  </a:cubicBezTo>
                  <a:cubicBezTo>
                    <a:pt x="567" y="24"/>
                    <a:pt x="492" y="1"/>
                    <a:pt x="453" y="1"/>
                  </a:cubicBezTo>
                  <a:close/>
                </a:path>
              </a:pathLst>
            </a:custGeom>
            <a:solidFill>
              <a:srgbClr val="F7E3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2382;p76"/>
          <p:cNvGrpSpPr/>
          <p:nvPr/>
        </p:nvGrpSpPr>
        <p:grpSpPr>
          <a:xfrm>
            <a:off x="1149151" y="2306536"/>
            <a:ext cx="439143" cy="1308699"/>
            <a:chOff x="1149151" y="2306536"/>
            <a:chExt cx="439143" cy="1308699"/>
          </a:xfrm>
        </p:grpSpPr>
        <p:sp>
          <p:nvSpPr>
            <p:cNvPr id="70" name="Google Shape;2383;p76"/>
            <p:cNvSpPr/>
            <p:nvPr/>
          </p:nvSpPr>
          <p:spPr>
            <a:xfrm>
              <a:off x="1187755" y="2497154"/>
              <a:ext cx="393848" cy="404838"/>
            </a:xfrm>
            <a:custGeom>
              <a:avLst/>
              <a:gdLst/>
              <a:ahLst/>
              <a:cxnLst/>
              <a:rect l="l" t="t" r="r" b="b"/>
              <a:pathLst>
                <a:path w="8529" h="8767" extrusionOk="0">
                  <a:moveTo>
                    <a:pt x="4402" y="0"/>
                  </a:moveTo>
                  <a:lnTo>
                    <a:pt x="4285" y="279"/>
                  </a:lnTo>
                  <a:lnTo>
                    <a:pt x="4479" y="3357"/>
                  </a:lnTo>
                  <a:lnTo>
                    <a:pt x="4479" y="3393"/>
                  </a:lnTo>
                  <a:lnTo>
                    <a:pt x="4515" y="3943"/>
                  </a:lnTo>
                  <a:cubicBezTo>
                    <a:pt x="4471" y="3927"/>
                    <a:pt x="3719" y="3733"/>
                    <a:pt x="3391" y="3733"/>
                  </a:cubicBezTo>
                  <a:cubicBezTo>
                    <a:pt x="3391" y="3733"/>
                    <a:pt x="3404" y="3579"/>
                    <a:pt x="3419" y="3337"/>
                  </a:cubicBezTo>
                  <a:cubicBezTo>
                    <a:pt x="3419" y="3325"/>
                    <a:pt x="3423" y="3312"/>
                    <a:pt x="3423" y="3301"/>
                  </a:cubicBezTo>
                  <a:cubicBezTo>
                    <a:pt x="3471" y="2609"/>
                    <a:pt x="3573" y="1294"/>
                    <a:pt x="3626" y="934"/>
                  </a:cubicBezTo>
                  <a:cubicBezTo>
                    <a:pt x="3678" y="570"/>
                    <a:pt x="3714" y="286"/>
                    <a:pt x="3727" y="161"/>
                  </a:cubicBezTo>
                  <a:cubicBezTo>
                    <a:pt x="3731" y="113"/>
                    <a:pt x="3735" y="92"/>
                    <a:pt x="3735" y="92"/>
                  </a:cubicBezTo>
                  <a:lnTo>
                    <a:pt x="3735" y="92"/>
                  </a:lnTo>
                  <a:cubicBezTo>
                    <a:pt x="3589" y="113"/>
                    <a:pt x="3371" y="161"/>
                    <a:pt x="3124" y="222"/>
                  </a:cubicBezTo>
                  <a:cubicBezTo>
                    <a:pt x="3107" y="226"/>
                    <a:pt x="3096" y="230"/>
                    <a:pt x="3079" y="234"/>
                  </a:cubicBezTo>
                  <a:cubicBezTo>
                    <a:pt x="2578" y="359"/>
                    <a:pt x="1979" y="538"/>
                    <a:pt x="1668" y="695"/>
                  </a:cubicBezTo>
                  <a:cubicBezTo>
                    <a:pt x="1195" y="934"/>
                    <a:pt x="753" y="1124"/>
                    <a:pt x="443" y="2103"/>
                  </a:cubicBezTo>
                  <a:cubicBezTo>
                    <a:pt x="131" y="3086"/>
                    <a:pt x="1" y="4603"/>
                    <a:pt x="151" y="5274"/>
                  </a:cubicBezTo>
                  <a:cubicBezTo>
                    <a:pt x="297" y="5941"/>
                    <a:pt x="535" y="6508"/>
                    <a:pt x="1477" y="6811"/>
                  </a:cubicBezTo>
                  <a:cubicBezTo>
                    <a:pt x="1477" y="6811"/>
                    <a:pt x="1259" y="8603"/>
                    <a:pt x="1320" y="8640"/>
                  </a:cubicBezTo>
                  <a:lnTo>
                    <a:pt x="1413" y="8652"/>
                  </a:lnTo>
                  <a:cubicBezTo>
                    <a:pt x="1688" y="8678"/>
                    <a:pt x="2521" y="8700"/>
                    <a:pt x="3016" y="8700"/>
                  </a:cubicBezTo>
                  <a:cubicBezTo>
                    <a:pt x="3213" y="8700"/>
                    <a:pt x="3356" y="8697"/>
                    <a:pt x="3391" y="8689"/>
                  </a:cubicBezTo>
                  <a:cubicBezTo>
                    <a:pt x="3443" y="8672"/>
                    <a:pt x="3471" y="8401"/>
                    <a:pt x="3480" y="8082"/>
                  </a:cubicBezTo>
                  <a:lnTo>
                    <a:pt x="3480" y="7009"/>
                  </a:lnTo>
                  <a:cubicBezTo>
                    <a:pt x="3480" y="7009"/>
                    <a:pt x="3929" y="7009"/>
                    <a:pt x="4297" y="6839"/>
                  </a:cubicBezTo>
                  <a:lnTo>
                    <a:pt x="4366" y="8009"/>
                  </a:lnTo>
                  <a:lnTo>
                    <a:pt x="4369" y="8110"/>
                  </a:lnTo>
                  <a:lnTo>
                    <a:pt x="4406" y="8700"/>
                  </a:lnTo>
                  <a:cubicBezTo>
                    <a:pt x="4406" y="8700"/>
                    <a:pt x="4748" y="8767"/>
                    <a:pt x="5354" y="8767"/>
                  </a:cubicBezTo>
                  <a:cubicBezTo>
                    <a:pt x="5450" y="8767"/>
                    <a:pt x="5552" y="8765"/>
                    <a:pt x="5661" y="8761"/>
                  </a:cubicBezTo>
                  <a:cubicBezTo>
                    <a:pt x="6457" y="8732"/>
                    <a:pt x="6623" y="8640"/>
                    <a:pt x="6623" y="8640"/>
                  </a:cubicBezTo>
                  <a:lnTo>
                    <a:pt x="6417" y="6529"/>
                  </a:lnTo>
                  <a:lnTo>
                    <a:pt x="6413" y="6499"/>
                  </a:lnTo>
                  <a:lnTo>
                    <a:pt x="6413" y="6488"/>
                  </a:lnTo>
                  <a:cubicBezTo>
                    <a:pt x="6413" y="6488"/>
                    <a:pt x="6840" y="6630"/>
                    <a:pt x="7286" y="6630"/>
                  </a:cubicBezTo>
                  <a:cubicBezTo>
                    <a:pt x="7360" y="6630"/>
                    <a:pt x="7435" y="6626"/>
                    <a:pt x="7509" y="6617"/>
                  </a:cubicBezTo>
                  <a:cubicBezTo>
                    <a:pt x="8023" y="6553"/>
                    <a:pt x="8528" y="5829"/>
                    <a:pt x="8480" y="4886"/>
                  </a:cubicBezTo>
                  <a:cubicBezTo>
                    <a:pt x="8435" y="3943"/>
                    <a:pt x="7957" y="1985"/>
                    <a:pt x="7319" y="1354"/>
                  </a:cubicBezTo>
                  <a:cubicBezTo>
                    <a:pt x="6861" y="902"/>
                    <a:pt x="5725" y="449"/>
                    <a:pt x="5005" y="194"/>
                  </a:cubicBezTo>
                  <a:cubicBezTo>
                    <a:pt x="4989" y="189"/>
                    <a:pt x="4976" y="185"/>
                    <a:pt x="4965" y="182"/>
                  </a:cubicBezTo>
                  <a:cubicBezTo>
                    <a:pt x="4694" y="88"/>
                    <a:pt x="4483" y="24"/>
                    <a:pt x="44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384;p76"/>
            <p:cNvSpPr/>
            <p:nvPr/>
          </p:nvSpPr>
          <p:spPr>
            <a:xfrm>
              <a:off x="1308507" y="2351512"/>
              <a:ext cx="135577" cy="132945"/>
            </a:xfrm>
            <a:custGeom>
              <a:avLst/>
              <a:gdLst/>
              <a:ahLst/>
              <a:cxnLst/>
              <a:rect l="l" t="t" r="r" b="b"/>
              <a:pathLst>
                <a:path w="2936" h="2879" extrusionOk="0">
                  <a:moveTo>
                    <a:pt x="859" y="1"/>
                  </a:moveTo>
                  <a:cubicBezTo>
                    <a:pt x="713" y="1"/>
                    <a:pt x="590" y="91"/>
                    <a:pt x="509" y="225"/>
                  </a:cubicBezTo>
                  <a:cubicBezTo>
                    <a:pt x="391" y="423"/>
                    <a:pt x="266" y="1050"/>
                    <a:pt x="303" y="1305"/>
                  </a:cubicBezTo>
                  <a:cubicBezTo>
                    <a:pt x="303" y="1305"/>
                    <a:pt x="270" y="1228"/>
                    <a:pt x="246" y="1183"/>
                  </a:cubicBezTo>
                  <a:cubicBezTo>
                    <a:pt x="230" y="1159"/>
                    <a:pt x="210" y="1151"/>
                    <a:pt x="193" y="1147"/>
                  </a:cubicBezTo>
                  <a:cubicBezTo>
                    <a:pt x="190" y="1147"/>
                    <a:pt x="182" y="1144"/>
                    <a:pt x="177" y="1144"/>
                  </a:cubicBezTo>
                  <a:cubicBezTo>
                    <a:pt x="117" y="1144"/>
                    <a:pt x="56" y="1196"/>
                    <a:pt x="36" y="1321"/>
                  </a:cubicBezTo>
                  <a:cubicBezTo>
                    <a:pt x="0" y="1498"/>
                    <a:pt x="145" y="1888"/>
                    <a:pt x="313" y="1888"/>
                  </a:cubicBezTo>
                  <a:cubicBezTo>
                    <a:pt x="336" y="1888"/>
                    <a:pt x="360" y="1880"/>
                    <a:pt x="384" y="1863"/>
                  </a:cubicBezTo>
                  <a:cubicBezTo>
                    <a:pt x="384" y="1863"/>
                    <a:pt x="473" y="2572"/>
                    <a:pt x="987" y="2806"/>
                  </a:cubicBezTo>
                  <a:cubicBezTo>
                    <a:pt x="1085" y="2851"/>
                    <a:pt x="1201" y="2879"/>
                    <a:pt x="1336" y="2879"/>
                  </a:cubicBezTo>
                  <a:cubicBezTo>
                    <a:pt x="1344" y="2879"/>
                    <a:pt x="1353" y="2879"/>
                    <a:pt x="1362" y="2878"/>
                  </a:cubicBezTo>
                  <a:cubicBezTo>
                    <a:pt x="1581" y="2874"/>
                    <a:pt x="1759" y="2794"/>
                    <a:pt x="1900" y="2673"/>
                  </a:cubicBezTo>
                  <a:cubicBezTo>
                    <a:pt x="2318" y="2329"/>
                    <a:pt x="2451" y="1669"/>
                    <a:pt x="2451" y="1669"/>
                  </a:cubicBezTo>
                  <a:cubicBezTo>
                    <a:pt x="2451" y="1669"/>
                    <a:pt x="2503" y="1703"/>
                    <a:pt x="2579" y="1703"/>
                  </a:cubicBezTo>
                  <a:cubicBezTo>
                    <a:pt x="2634" y="1703"/>
                    <a:pt x="2701" y="1686"/>
                    <a:pt x="2770" y="1625"/>
                  </a:cubicBezTo>
                  <a:cubicBezTo>
                    <a:pt x="2936" y="1479"/>
                    <a:pt x="2928" y="1030"/>
                    <a:pt x="2770" y="1002"/>
                  </a:cubicBezTo>
                  <a:cubicBezTo>
                    <a:pt x="2762" y="1000"/>
                    <a:pt x="2754" y="999"/>
                    <a:pt x="2747" y="999"/>
                  </a:cubicBezTo>
                  <a:cubicBezTo>
                    <a:pt x="2720" y="999"/>
                    <a:pt x="2695" y="1009"/>
                    <a:pt x="2673" y="1022"/>
                  </a:cubicBezTo>
                  <a:cubicBezTo>
                    <a:pt x="2673" y="1022"/>
                    <a:pt x="2544" y="1179"/>
                    <a:pt x="2519" y="1265"/>
                  </a:cubicBezTo>
                  <a:cubicBezTo>
                    <a:pt x="2519" y="1265"/>
                    <a:pt x="2454" y="621"/>
                    <a:pt x="2309" y="363"/>
                  </a:cubicBezTo>
                  <a:cubicBezTo>
                    <a:pt x="2200" y="166"/>
                    <a:pt x="2088" y="93"/>
                    <a:pt x="1979" y="93"/>
                  </a:cubicBezTo>
                  <a:cubicBezTo>
                    <a:pt x="1943" y="93"/>
                    <a:pt x="1907" y="101"/>
                    <a:pt x="1872" y="116"/>
                  </a:cubicBezTo>
                  <a:cubicBezTo>
                    <a:pt x="1797" y="144"/>
                    <a:pt x="1654" y="175"/>
                    <a:pt x="1498" y="175"/>
                  </a:cubicBezTo>
                  <a:cubicBezTo>
                    <a:pt x="1360" y="175"/>
                    <a:pt x="1212" y="150"/>
                    <a:pt x="1095" y="76"/>
                  </a:cubicBezTo>
                  <a:cubicBezTo>
                    <a:pt x="1013" y="24"/>
                    <a:pt x="933" y="1"/>
                    <a:pt x="859" y="1"/>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385;p76"/>
            <p:cNvSpPr/>
            <p:nvPr/>
          </p:nvSpPr>
          <p:spPr>
            <a:xfrm>
              <a:off x="1310678" y="2306536"/>
              <a:ext cx="123155" cy="105239"/>
            </a:xfrm>
            <a:custGeom>
              <a:avLst/>
              <a:gdLst/>
              <a:ahLst/>
              <a:cxnLst/>
              <a:rect l="l" t="t" r="r" b="b"/>
              <a:pathLst>
                <a:path w="2667" h="2279" extrusionOk="0">
                  <a:moveTo>
                    <a:pt x="1459" y="0"/>
                  </a:moveTo>
                  <a:cubicBezTo>
                    <a:pt x="1394" y="0"/>
                    <a:pt x="1328" y="5"/>
                    <a:pt x="1259" y="14"/>
                  </a:cubicBezTo>
                  <a:cubicBezTo>
                    <a:pt x="656" y="91"/>
                    <a:pt x="256" y="621"/>
                    <a:pt x="130" y="1033"/>
                  </a:cubicBezTo>
                  <a:cubicBezTo>
                    <a:pt x="1" y="1446"/>
                    <a:pt x="94" y="2017"/>
                    <a:pt x="130" y="2118"/>
                  </a:cubicBezTo>
                  <a:cubicBezTo>
                    <a:pt x="130" y="2118"/>
                    <a:pt x="139" y="2118"/>
                    <a:pt x="146" y="2121"/>
                  </a:cubicBezTo>
                  <a:cubicBezTo>
                    <a:pt x="163" y="2125"/>
                    <a:pt x="183" y="2133"/>
                    <a:pt x="199" y="2157"/>
                  </a:cubicBezTo>
                  <a:cubicBezTo>
                    <a:pt x="223" y="2202"/>
                    <a:pt x="256" y="2279"/>
                    <a:pt x="256" y="2279"/>
                  </a:cubicBezTo>
                  <a:cubicBezTo>
                    <a:pt x="219" y="2024"/>
                    <a:pt x="344" y="1397"/>
                    <a:pt x="462" y="1199"/>
                  </a:cubicBezTo>
                  <a:cubicBezTo>
                    <a:pt x="543" y="1065"/>
                    <a:pt x="666" y="975"/>
                    <a:pt x="812" y="975"/>
                  </a:cubicBezTo>
                  <a:cubicBezTo>
                    <a:pt x="886" y="975"/>
                    <a:pt x="966" y="998"/>
                    <a:pt x="1048" y="1050"/>
                  </a:cubicBezTo>
                  <a:cubicBezTo>
                    <a:pt x="1165" y="1124"/>
                    <a:pt x="1313" y="1149"/>
                    <a:pt x="1451" y="1149"/>
                  </a:cubicBezTo>
                  <a:cubicBezTo>
                    <a:pt x="1607" y="1149"/>
                    <a:pt x="1750" y="1118"/>
                    <a:pt x="1825" y="1090"/>
                  </a:cubicBezTo>
                  <a:cubicBezTo>
                    <a:pt x="1860" y="1075"/>
                    <a:pt x="1896" y="1067"/>
                    <a:pt x="1932" y="1067"/>
                  </a:cubicBezTo>
                  <a:cubicBezTo>
                    <a:pt x="2041" y="1067"/>
                    <a:pt x="2153" y="1140"/>
                    <a:pt x="2262" y="1337"/>
                  </a:cubicBezTo>
                  <a:cubicBezTo>
                    <a:pt x="2407" y="1595"/>
                    <a:pt x="2472" y="2239"/>
                    <a:pt x="2472" y="2239"/>
                  </a:cubicBezTo>
                  <a:cubicBezTo>
                    <a:pt x="2497" y="2153"/>
                    <a:pt x="2626" y="1996"/>
                    <a:pt x="2626" y="1996"/>
                  </a:cubicBezTo>
                  <a:cubicBezTo>
                    <a:pt x="2667" y="1709"/>
                    <a:pt x="2659" y="1005"/>
                    <a:pt x="2480" y="613"/>
                  </a:cubicBezTo>
                  <a:cubicBezTo>
                    <a:pt x="2323" y="265"/>
                    <a:pt x="1959" y="0"/>
                    <a:pt x="14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386;p76"/>
            <p:cNvSpPr/>
            <p:nvPr/>
          </p:nvSpPr>
          <p:spPr>
            <a:xfrm>
              <a:off x="1344294" y="2504219"/>
              <a:ext cx="51996" cy="175059"/>
            </a:xfrm>
            <a:custGeom>
              <a:avLst/>
              <a:gdLst/>
              <a:ahLst/>
              <a:cxnLst/>
              <a:rect l="l" t="t" r="r" b="b"/>
              <a:pathLst>
                <a:path w="1126" h="3791" extrusionOk="0">
                  <a:moveTo>
                    <a:pt x="899" y="122"/>
                  </a:moveTo>
                  <a:lnTo>
                    <a:pt x="895" y="126"/>
                  </a:lnTo>
                  <a:lnTo>
                    <a:pt x="895" y="127"/>
                  </a:lnTo>
                  <a:lnTo>
                    <a:pt x="895" y="127"/>
                  </a:lnTo>
                  <a:cubicBezTo>
                    <a:pt x="896" y="125"/>
                    <a:pt x="898" y="124"/>
                    <a:pt x="899" y="122"/>
                  </a:cubicBezTo>
                  <a:close/>
                  <a:moveTo>
                    <a:pt x="341" y="0"/>
                  </a:moveTo>
                  <a:lnTo>
                    <a:pt x="337" y="8"/>
                  </a:lnTo>
                  <a:cubicBezTo>
                    <a:pt x="324" y="130"/>
                    <a:pt x="292" y="409"/>
                    <a:pt x="240" y="769"/>
                  </a:cubicBezTo>
                  <a:cubicBezTo>
                    <a:pt x="236" y="773"/>
                    <a:pt x="236" y="777"/>
                    <a:pt x="236" y="781"/>
                  </a:cubicBezTo>
                  <a:cubicBezTo>
                    <a:pt x="232" y="818"/>
                    <a:pt x="227" y="858"/>
                    <a:pt x="219" y="906"/>
                  </a:cubicBezTo>
                  <a:cubicBezTo>
                    <a:pt x="159" y="1444"/>
                    <a:pt x="53" y="2852"/>
                    <a:pt x="14" y="3378"/>
                  </a:cubicBezTo>
                  <a:cubicBezTo>
                    <a:pt x="5" y="3507"/>
                    <a:pt x="1" y="3580"/>
                    <a:pt x="1" y="3580"/>
                  </a:cubicBezTo>
                  <a:cubicBezTo>
                    <a:pt x="329" y="3580"/>
                    <a:pt x="1081" y="3774"/>
                    <a:pt x="1125" y="3790"/>
                  </a:cubicBezTo>
                  <a:lnTo>
                    <a:pt x="1057" y="2759"/>
                  </a:lnTo>
                  <a:lnTo>
                    <a:pt x="944" y="882"/>
                  </a:lnTo>
                  <a:lnTo>
                    <a:pt x="936" y="764"/>
                  </a:lnTo>
                  <a:lnTo>
                    <a:pt x="895" y="127"/>
                  </a:lnTo>
                  <a:lnTo>
                    <a:pt x="895" y="127"/>
                  </a:lnTo>
                  <a:cubicBezTo>
                    <a:pt x="828" y="223"/>
                    <a:pt x="739" y="296"/>
                    <a:pt x="613" y="296"/>
                  </a:cubicBezTo>
                  <a:cubicBezTo>
                    <a:pt x="610" y="296"/>
                    <a:pt x="607" y="296"/>
                    <a:pt x="604" y="296"/>
                  </a:cubicBezTo>
                  <a:cubicBezTo>
                    <a:pt x="378" y="288"/>
                    <a:pt x="341" y="0"/>
                    <a:pt x="3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387;p76"/>
            <p:cNvSpPr/>
            <p:nvPr/>
          </p:nvSpPr>
          <p:spPr>
            <a:xfrm>
              <a:off x="1353853" y="2474897"/>
              <a:ext cx="42437" cy="42991"/>
            </a:xfrm>
            <a:custGeom>
              <a:avLst/>
              <a:gdLst/>
              <a:ahLst/>
              <a:cxnLst/>
              <a:rect l="l" t="t" r="r" b="b"/>
              <a:pathLst>
                <a:path w="919" h="931" extrusionOk="0">
                  <a:moveTo>
                    <a:pt x="918" y="1"/>
                  </a:moveTo>
                  <a:lnTo>
                    <a:pt x="918" y="1"/>
                  </a:lnTo>
                  <a:cubicBezTo>
                    <a:pt x="777" y="122"/>
                    <a:pt x="599" y="202"/>
                    <a:pt x="380" y="206"/>
                  </a:cubicBezTo>
                  <a:cubicBezTo>
                    <a:pt x="371" y="207"/>
                    <a:pt x="362" y="207"/>
                    <a:pt x="354" y="207"/>
                  </a:cubicBezTo>
                  <a:cubicBezTo>
                    <a:pt x="219" y="207"/>
                    <a:pt x="103" y="179"/>
                    <a:pt x="5" y="134"/>
                  </a:cubicBezTo>
                  <a:lnTo>
                    <a:pt x="1" y="134"/>
                  </a:lnTo>
                  <a:cubicBezTo>
                    <a:pt x="178" y="462"/>
                    <a:pt x="134" y="635"/>
                    <a:pt x="134" y="635"/>
                  </a:cubicBezTo>
                  <a:cubicBezTo>
                    <a:pt x="134" y="635"/>
                    <a:pt x="171" y="923"/>
                    <a:pt x="397" y="931"/>
                  </a:cubicBezTo>
                  <a:cubicBezTo>
                    <a:pt x="400" y="931"/>
                    <a:pt x="403" y="931"/>
                    <a:pt x="406" y="931"/>
                  </a:cubicBezTo>
                  <a:cubicBezTo>
                    <a:pt x="534" y="931"/>
                    <a:pt x="625" y="855"/>
                    <a:pt x="692" y="757"/>
                  </a:cubicBezTo>
                  <a:cubicBezTo>
                    <a:pt x="740" y="684"/>
                    <a:pt x="772" y="603"/>
                    <a:pt x="793" y="531"/>
                  </a:cubicBezTo>
                  <a:cubicBezTo>
                    <a:pt x="821" y="421"/>
                    <a:pt x="878" y="170"/>
                    <a:pt x="918" y="1"/>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388;p76"/>
            <p:cNvSpPr/>
            <p:nvPr/>
          </p:nvSpPr>
          <p:spPr>
            <a:xfrm>
              <a:off x="1200084" y="2866985"/>
              <a:ext cx="330677" cy="719538"/>
            </a:xfrm>
            <a:custGeom>
              <a:avLst/>
              <a:gdLst/>
              <a:ahLst/>
              <a:cxnLst/>
              <a:rect l="l" t="t" r="r" b="b"/>
              <a:pathLst>
                <a:path w="7161" h="15582" extrusionOk="0">
                  <a:moveTo>
                    <a:pt x="3213" y="0"/>
                  </a:moveTo>
                  <a:lnTo>
                    <a:pt x="3213" y="73"/>
                  </a:lnTo>
                  <a:cubicBezTo>
                    <a:pt x="3204" y="392"/>
                    <a:pt x="3176" y="663"/>
                    <a:pt x="3124" y="680"/>
                  </a:cubicBezTo>
                  <a:cubicBezTo>
                    <a:pt x="3089" y="689"/>
                    <a:pt x="2941" y="693"/>
                    <a:pt x="2740" y="693"/>
                  </a:cubicBezTo>
                  <a:cubicBezTo>
                    <a:pt x="2244" y="693"/>
                    <a:pt x="1419" y="669"/>
                    <a:pt x="1146" y="643"/>
                  </a:cubicBezTo>
                  <a:cubicBezTo>
                    <a:pt x="992" y="1281"/>
                    <a:pt x="495" y="6023"/>
                    <a:pt x="349" y="8183"/>
                  </a:cubicBezTo>
                  <a:cubicBezTo>
                    <a:pt x="204" y="10343"/>
                    <a:pt x="1" y="15581"/>
                    <a:pt x="1" y="15581"/>
                  </a:cubicBezTo>
                  <a:cubicBezTo>
                    <a:pt x="1" y="15581"/>
                    <a:pt x="1210" y="15544"/>
                    <a:pt x="1300" y="15508"/>
                  </a:cubicBezTo>
                  <a:cubicBezTo>
                    <a:pt x="1393" y="15471"/>
                    <a:pt x="2805" y="7434"/>
                    <a:pt x="2986" y="6407"/>
                  </a:cubicBezTo>
                  <a:cubicBezTo>
                    <a:pt x="3169" y="5383"/>
                    <a:pt x="3901" y="2179"/>
                    <a:pt x="3901" y="2179"/>
                  </a:cubicBezTo>
                  <a:lnTo>
                    <a:pt x="5952" y="15508"/>
                  </a:lnTo>
                  <a:lnTo>
                    <a:pt x="7160" y="15488"/>
                  </a:lnTo>
                  <a:lnTo>
                    <a:pt x="6356" y="631"/>
                  </a:lnTo>
                  <a:cubicBezTo>
                    <a:pt x="6356" y="631"/>
                    <a:pt x="6190" y="723"/>
                    <a:pt x="5394" y="752"/>
                  </a:cubicBezTo>
                  <a:cubicBezTo>
                    <a:pt x="5294" y="755"/>
                    <a:pt x="5201" y="757"/>
                    <a:pt x="5112" y="757"/>
                  </a:cubicBezTo>
                  <a:cubicBezTo>
                    <a:pt x="4490" y="757"/>
                    <a:pt x="4139" y="691"/>
                    <a:pt x="4139" y="691"/>
                  </a:cubicBezTo>
                  <a:lnTo>
                    <a:pt x="4102" y="101"/>
                  </a:lnTo>
                  <a:lnTo>
                    <a:pt x="409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389;p76"/>
            <p:cNvSpPr/>
            <p:nvPr/>
          </p:nvSpPr>
          <p:spPr>
            <a:xfrm>
              <a:off x="1248708" y="2896122"/>
              <a:ext cx="4341" cy="554"/>
            </a:xfrm>
            <a:custGeom>
              <a:avLst/>
              <a:gdLst/>
              <a:ahLst/>
              <a:cxnLst/>
              <a:rect l="l" t="t" r="r" b="b"/>
              <a:pathLst>
                <a:path w="94" h="12" extrusionOk="0">
                  <a:moveTo>
                    <a:pt x="0" y="0"/>
                  </a:moveTo>
                  <a:cubicBezTo>
                    <a:pt x="8" y="4"/>
                    <a:pt x="40" y="8"/>
                    <a:pt x="93" y="12"/>
                  </a:cubicBezTo>
                  <a:lnTo>
                    <a:pt x="0" y="0"/>
                  </a:lnTo>
                  <a:close/>
                </a:path>
              </a:pathLst>
            </a:custGeom>
            <a:solidFill>
              <a:srgbClr val="4C3B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390;p76"/>
            <p:cNvSpPr/>
            <p:nvPr/>
          </p:nvSpPr>
          <p:spPr>
            <a:xfrm>
              <a:off x="1348450" y="2820808"/>
              <a:ext cx="970" cy="49548"/>
            </a:xfrm>
            <a:custGeom>
              <a:avLst/>
              <a:gdLst/>
              <a:ahLst/>
              <a:cxnLst/>
              <a:rect l="l" t="t" r="r" b="b"/>
              <a:pathLst>
                <a:path w="21" h="1073" extrusionOk="0">
                  <a:moveTo>
                    <a:pt x="0" y="0"/>
                  </a:moveTo>
                  <a:lnTo>
                    <a:pt x="0" y="1073"/>
                  </a:lnTo>
                  <a:cubicBezTo>
                    <a:pt x="21" y="591"/>
                    <a:pt x="0" y="0"/>
                    <a:pt x="0" y="0"/>
                  </a:cubicBezTo>
                  <a:close/>
                </a:path>
              </a:pathLst>
            </a:custGeom>
            <a:solidFill>
              <a:srgbClr val="756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391;p76"/>
            <p:cNvSpPr/>
            <p:nvPr/>
          </p:nvSpPr>
          <p:spPr>
            <a:xfrm>
              <a:off x="1386131" y="2812773"/>
              <a:ext cx="3417" cy="58922"/>
            </a:xfrm>
            <a:custGeom>
              <a:avLst/>
              <a:gdLst/>
              <a:ahLst/>
              <a:cxnLst/>
              <a:rect l="l" t="t" r="r" b="b"/>
              <a:pathLst>
                <a:path w="74" h="1276" extrusionOk="0">
                  <a:moveTo>
                    <a:pt x="1" y="0"/>
                  </a:moveTo>
                  <a:lnTo>
                    <a:pt x="73" y="1275"/>
                  </a:lnTo>
                  <a:close/>
                </a:path>
              </a:pathLst>
            </a:custGeom>
            <a:solidFill>
              <a:srgbClr val="756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392;p76"/>
            <p:cNvSpPr/>
            <p:nvPr/>
          </p:nvSpPr>
          <p:spPr>
            <a:xfrm>
              <a:off x="1149151" y="3583095"/>
              <a:ext cx="111519" cy="32140"/>
            </a:xfrm>
            <a:custGeom>
              <a:avLst/>
              <a:gdLst/>
              <a:ahLst/>
              <a:cxnLst/>
              <a:rect l="l" t="t" r="r" b="b"/>
              <a:pathLst>
                <a:path w="2415" h="696" extrusionOk="0">
                  <a:moveTo>
                    <a:pt x="2403" y="0"/>
                  </a:moveTo>
                  <a:lnTo>
                    <a:pt x="1104" y="73"/>
                  </a:lnTo>
                  <a:cubicBezTo>
                    <a:pt x="1076" y="81"/>
                    <a:pt x="0" y="695"/>
                    <a:pt x="0" y="695"/>
                  </a:cubicBezTo>
                  <a:lnTo>
                    <a:pt x="2414" y="695"/>
                  </a:lnTo>
                  <a:lnTo>
                    <a:pt x="24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393;p76"/>
            <p:cNvSpPr/>
            <p:nvPr/>
          </p:nvSpPr>
          <p:spPr>
            <a:xfrm>
              <a:off x="1474883" y="3582126"/>
              <a:ext cx="113412" cy="33109"/>
            </a:xfrm>
            <a:custGeom>
              <a:avLst/>
              <a:gdLst/>
              <a:ahLst/>
              <a:cxnLst/>
              <a:rect l="l" t="t" r="r" b="b"/>
              <a:pathLst>
                <a:path w="2456" h="717" extrusionOk="0">
                  <a:moveTo>
                    <a:pt x="1209" y="1"/>
                  </a:moveTo>
                  <a:lnTo>
                    <a:pt x="1" y="21"/>
                  </a:lnTo>
                  <a:lnTo>
                    <a:pt x="130" y="716"/>
                  </a:lnTo>
                  <a:lnTo>
                    <a:pt x="2456" y="716"/>
                  </a:lnTo>
                  <a:lnTo>
                    <a:pt x="120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394;p76"/>
            <p:cNvSpPr/>
            <p:nvPr/>
          </p:nvSpPr>
          <p:spPr>
            <a:xfrm>
              <a:off x="1344294" y="2520658"/>
              <a:ext cx="51996" cy="158620"/>
            </a:xfrm>
            <a:custGeom>
              <a:avLst/>
              <a:gdLst/>
              <a:ahLst/>
              <a:cxnLst/>
              <a:rect l="l" t="t" r="r" b="b"/>
              <a:pathLst>
                <a:path w="1126" h="3435" extrusionOk="0">
                  <a:moveTo>
                    <a:pt x="612" y="1"/>
                  </a:moveTo>
                  <a:lnTo>
                    <a:pt x="240" y="413"/>
                  </a:lnTo>
                  <a:cubicBezTo>
                    <a:pt x="236" y="417"/>
                    <a:pt x="236" y="421"/>
                    <a:pt x="236" y="425"/>
                  </a:cubicBezTo>
                  <a:cubicBezTo>
                    <a:pt x="232" y="462"/>
                    <a:pt x="227" y="502"/>
                    <a:pt x="219" y="550"/>
                  </a:cubicBezTo>
                  <a:lnTo>
                    <a:pt x="475" y="845"/>
                  </a:lnTo>
                  <a:lnTo>
                    <a:pt x="14" y="3022"/>
                  </a:lnTo>
                  <a:cubicBezTo>
                    <a:pt x="5" y="3151"/>
                    <a:pt x="1" y="3261"/>
                    <a:pt x="1" y="3261"/>
                  </a:cubicBezTo>
                  <a:cubicBezTo>
                    <a:pt x="402" y="3285"/>
                    <a:pt x="1081" y="3418"/>
                    <a:pt x="1125" y="3434"/>
                  </a:cubicBezTo>
                  <a:lnTo>
                    <a:pt x="1057" y="2403"/>
                  </a:lnTo>
                  <a:lnTo>
                    <a:pt x="729" y="838"/>
                  </a:lnTo>
                  <a:lnTo>
                    <a:pt x="944" y="526"/>
                  </a:lnTo>
                  <a:lnTo>
                    <a:pt x="936" y="408"/>
                  </a:lnTo>
                  <a:lnTo>
                    <a:pt x="6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395;p76"/>
            <p:cNvSpPr/>
            <p:nvPr/>
          </p:nvSpPr>
          <p:spPr>
            <a:xfrm>
              <a:off x="1348450" y="2812773"/>
              <a:ext cx="41098" cy="89169"/>
            </a:xfrm>
            <a:custGeom>
              <a:avLst/>
              <a:gdLst/>
              <a:ahLst/>
              <a:cxnLst/>
              <a:rect l="l" t="t" r="r" b="b"/>
              <a:pathLst>
                <a:path w="890" h="1931" extrusionOk="0">
                  <a:moveTo>
                    <a:pt x="817" y="0"/>
                  </a:moveTo>
                  <a:cubicBezTo>
                    <a:pt x="449" y="174"/>
                    <a:pt x="0" y="174"/>
                    <a:pt x="0" y="174"/>
                  </a:cubicBezTo>
                  <a:cubicBezTo>
                    <a:pt x="0" y="174"/>
                    <a:pt x="21" y="765"/>
                    <a:pt x="0" y="1247"/>
                  </a:cubicBezTo>
                  <a:lnTo>
                    <a:pt x="0" y="1311"/>
                  </a:lnTo>
                  <a:lnTo>
                    <a:pt x="445" y="1930"/>
                  </a:lnTo>
                  <a:lnTo>
                    <a:pt x="889" y="1275"/>
                  </a:lnTo>
                  <a:lnTo>
                    <a:pt x="81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396;p76"/>
            <p:cNvSpPr/>
            <p:nvPr/>
          </p:nvSpPr>
          <p:spPr>
            <a:xfrm>
              <a:off x="1331965" y="2389655"/>
              <a:ext cx="30893" cy="8312"/>
            </a:xfrm>
            <a:custGeom>
              <a:avLst/>
              <a:gdLst/>
              <a:ahLst/>
              <a:cxnLst/>
              <a:rect l="l" t="t" r="r" b="b"/>
              <a:pathLst>
                <a:path w="669" h="180" extrusionOk="0">
                  <a:moveTo>
                    <a:pt x="248" y="0"/>
                  </a:moveTo>
                  <a:cubicBezTo>
                    <a:pt x="157" y="0"/>
                    <a:pt x="72" y="17"/>
                    <a:pt x="9" y="42"/>
                  </a:cubicBezTo>
                  <a:cubicBezTo>
                    <a:pt x="5" y="47"/>
                    <a:pt x="1" y="54"/>
                    <a:pt x="1" y="62"/>
                  </a:cubicBezTo>
                  <a:cubicBezTo>
                    <a:pt x="5" y="71"/>
                    <a:pt x="14" y="71"/>
                    <a:pt x="21" y="71"/>
                  </a:cubicBezTo>
                  <a:cubicBezTo>
                    <a:pt x="82" y="45"/>
                    <a:pt x="164" y="29"/>
                    <a:pt x="252" y="29"/>
                  </a:cubicBezTo>
                  <a:cubicBezTo>
                    <a:pt x="387" y="29"/>
                    <a:pt x="536" y="68"/>
                    <a:pt x="645" y="176"/>
                  </a:cubicBezTo>
                  <a:cubicBezTo>
                    <a:pt x="648" y="180"/>
                    <a:pt x="652" y="180"/>
                    <a:pt x="652" y="180"/>
                  </a:cubicBezTo>
                  <a:cubicBezTo>
                    <a:pt x="656" y="180"/>
                    <a:pt x="660" y="180"/>
                    <a:pt x="664" y="176"/>
                  </a:cubicBezTo>
                  <a:cubicBezTo>
                    <a:pt x="669" y="172"/>
                    <a:pt x="669" y="163"/>
                    <a:pt x="664" y="155"/>
                  </a:cubicBezTo>
                  <a:cubicBezTo>
                    <a:pt x="551" y="41"/>
                    <a:pt x="391" y="0"/>
                    <a:pt x="2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397;p76"/>
            <p:cNvSpPr/>
            <p:nvPr/>
          </p:nvSpPr>
          <p:spPr>
            <a:xfrm>
              <a:off x="1383360" y="2390578"/>
              <a:ext cx="28584" cy="7388"/>
            </a:xfrm>
            <a:custGeom>
              <a:avLst/>
              <a:gdLst/>
              <a:ahLst/>
              <a:cxnLst/>
              <a:rect l="l" t="t" r="r" b="b"/>
              <a:pathLst>
                <a:path w="619" h="160" extrusionOk="0">
                  <a:moveTo>
                    <a:pt x="480" y="0"/>
                  </a:moveTo>
                  <a:cubicBezTo>
                    <a:pt x="307" y="0"/>
                    <a:pt x="90" y="69"/>
                    <a:pt x="4" y="135"/>
                  </a:cubicBezTo>
                  <a:cubicBezTo>
                    <a:pt x="0" y="139"/>
                    <a:pt x="0" y="148"/>
                    <a:pt x="4" y="156"/>
                  </a:cubicBezTo>
                  <a:cubicBezTo>
                    <a:pt x="8" y="160"/>
                    <a:pt x="12" y="160"/>
                    <a:pt x="17" y="160"/>
                  </a:cubicBezTo>
                  <a:cubicBezTo>
                    <a:pt x="17" y="160"/>
                    <a:pt x="21" y="160"/>
                    <a:pt x="25" y="156"/>
                  </a:cubicBezTo>
                  <a:cubicBezTo>
                    <a:pt x="104" y="92"/>
                    <a:pt x="316" y="26"/>
                    <a:pt x="480" y="26"/>
                  </a:cubicBezTo>
                  <a:cubicBezTo>
                    <a:pt x="525" y="26"/>
                    <a:pt x="566" y="31"/>
                    <a:pt x="599" y="42"/>
                  </a:cubicBezTo>
                  <a:cubicBezTo>
                    <a:pt x="602" y="43"/>
                    <a:pt x="604" y="44"/>
                    <a:pt x="606" y="44"/>
                  </a:cubicBezTo>
                  <a:cubicBezTo>
                    <a:pt x="611" y="44"/>
                    <a:pt x="616" y="40"/>
                    <a:pt x="619" y="34"/>
                  </a:cubicBezTo>
                  <a:cubicBezTo>
                    <a:pt x="619" y="27"/>
                    <a:pt x="615" y="18"/>
                    <a:pt x="611" y="18"/>
                  </a:cubicBezTo>
                  <a:cubicBezTo>
                    <a:pt x="573" y="6"/>
                    <a:pt x="528" y="0"/>
                    <a:pt x="4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398;p76"/>
            <p:cNvSpPr/>
            <p:nvPr/>
          </p:nvSpPr>
          <p:spPr>
            <a:xfrm>
              <a:off x="1361472" y="2403831"/>
              <a:ext cx="12606" cy="40867"/>
            </a:xfrm>
            <a:custGeom>
              <a:avLst/>
              <a:gdLst/>
              <a:ahLst/>
              <a:cxnLst/>
              <a:rect l="l" t="t" r="r" b="b"/>
              <a:pathLst>
                <a:path w="273" h="885" extrusionOk="0">
                  <a:moveTo>
                    <a:pt x="66" y="1"/>
                  </a:moveTo>
                  <a:cubicBezTo>
                    <a:pt x="61" y="1"/>
                    <a:pt x="58" y="8"/>
                    <a:pt x="58" y="14"/>
                  </a:cubicBezTo>
                  <a:lnTo>
                    <a:pt x="1" y="868"/>
                  </a:lnTo>
                  <a:cubicBezTo>
                    <a:pt x="1" y="872"/>
                    <a:pt x="6" y="876"/>
                    <a:pt x="9" y="880"/>
                  </a:cubicBezTo>
                  <a:cubicBezTo>
                    <a:pt x="9" y="884"/>
                    <a:pt x="13" y="884"/>
                    <a:pt x="13" y="884"/>
                  </a:cubicBezTo>
                  <a:cubicBezTo>
                    <a:pt x="17" y="884"/>
                    <a:pt x="17" y="884"/>
                    <a:pt x="21" y="880"/>
                  </a:cubicBezTo>
                  <a:lnTo>
                    <a:pt x="260" y="763"/>
                  </a:lnTo>
                  <a:cubicBezTo>
                    <a:pt x="268" y="763"/>
                    <a:pt x="273" y="754"/>
                    <a:pt x="268" y="746"/>
                  </a:cubicBezTo>
                  <a:cubicBezTo>
                    <a:pt x="264" y="739"/>
                    <a:pt x="256" y="739"/>
                    <a:pt x="248" y="739"/>
                  </a:cubicBezTo>
                  <a:lnTo>
                    <a:pt x="30" y="847"/>
                  </a:lnTo>
                  <a:lnTo>
                    <a:pt x="82" y="14"/>
                  </a:lnTo>
                  <a:cubicBezTo>
                    <a:pt x="86" y="7"/>
                    <a:pt x="78" y="2"/>
                    <a:pt x="70" y="2"/>
                  </a:cubicBezTo>
                  <a:cubicBezTo>
                    <a:pt x="68" y="1"/>
                    <a:pt x="67" y="1"/>
                    <a:pt x="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399;p76"/>
            <p:cNvSpPr/>
            <p:nvPr/>
          </p:nvSpPr>
          <p:spPr>
            <a:xfrm>
              <a:off x="1423349" y="2411081"/>
              <a:ext cx="6788" cy="7665"/>
            </a:xfrm>
            <a:custGeom>
              <a:avLst/>
              <a:gdLst/>
              <a:ahLst/>
              <a:cxnLst/>
              <a:rect l="l" t="t" r="r" b="b"/>
              <a:pathLst>
                <a:path w="147" h="166" extrusionOk="0">
                  <a:moveTo>
                    <a:pt x="131" y="0"/>
                  </a:moveTo>
                  <a:cubicBezTo>
                    <a:pt x="128" y="0"/>
                    <a:pt x="124" y="1"/>
                    <a:pt x="122" y="3"/>
                  </a:cubicBezTo>
                  <a:cubicBezTo>
                    <a:pt x="32" y="84"/>
                    <a:pt x="4" y="141"/>
                    <a:pt x="0" y="145"/>
                  </a:cubicBezTo>
                  <a:cubicBezTo>
                    <a:pt x="0" y="153"/>
                    <a:pt x="0" y="160"/>
                    <a:pt x="8" y="160"/>
                  </a:cubicBezTo>
                  <a:cubicBezTo>
                    <a:pt x="8" y="165"/>
                    <a:pt x="12" y="165"/>
                    <a:pt x="12" y="165"/>
                  </a:cubicBezTo>
                  <a:cubicBezTo>
                    <a:pt x="20" y="165"/>
                    <a:pt x="25" y="160"/>
                    <a:pt x="25" y="156"/>
                  </a:cubicBezTo>
                  <a:cubicBezTo>
                    <a:pt x="29" y="156"/>
                    <a:pt x="53" y="100"/>
                    <a:pt x="141" y="23"/>
                  </a:cubicBezTo>
                  <a:cubicBezTo>
                    <a:pt x="146" y="20"/>
                    <a:pt x="146" y="11"/>
                    <a:pt x="141" y="3"/>
                  </a:cubicBezTo>
                  <a:cubicBezTo>
                    <a:pt x="139" y="1"/>
                    <a:pt x="135" y="0"/>
                    <a:pt x="1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400;p76"/>
            <p:cNvSpPr/>
            <p:nvPr/>
          </p:nvSpPr>
          <p:spPr>
            <a:xfrm>
              <a:off x="1315942" y="2416068"/>
              <a:ext cx="9005" cy="11821"/>
            </a:xfrm>
            <a:custGeom>
              <a:avLst/>
              <a:gdLst/>
              <a:ahLst/>
              <a:cxnLst/>
              <a:rect l="l" t="t" r="r" b="b"/>
              <a:pathLst>
                <a:path w="195" h="256" extrusionOk="0">
                  <a:moveTo>
                    <a:pt x="16" y="1"/>
                  </a:moveTo>
                  <a:cubicBezTo>
                    <a:pt x="12" y="1"/>
                    <a:pt x="8" y="2"/>
                    <a:pt x="4" y="4"/>
                  </a:cubicBezTo>
                  <a:cubicBezTo>
                    <a:pt x="0" y="9"/>
                    <a:pt x="0" y="16"/>
                    <a:pt x="4" y="24"/>
                  </a:cubicBezTo>
                  <a:cubicBezTo>
                    <a:pt x="118" y="149"/>
                    <a:pt x="166" y="247"/>
                    <a:pt x="166" y="247"/>
                  </a:cubicBezTo>
                  <a:cubicBezTo>
                    <a:pt x="166" y="251"/>
                    <a:pt x="174" y="255"/>
                    <a:pt x="178" y="255"/>
                  </a:cubicBezTo>
                  <a:cubicBezTo>
                    <a:pt x="178" y="255"/>
                    <a:pt x="182" y="255"/>
                    <a:pt x="182" y="251"/>
                  </a:cubicBezTo>
                  <a:cubicBezTo>
                    <a:pt x="191" y="251"/>
                    <a:pt x="195" y="239"/>
                    <a:pt x="191" y="235"/>
                  </a:cubicBezTo>
                  <a:cubicBezTo>
                    <a:pt x="186" y="231"/>
                    <a:pt x="137" y="134"/>
                    <a:pt x="25" y="4"/>
                  </a:cubicBezTo>
                  <a:cubicBezTo>
                    <a:pt x="23" y="2"/>
                    <a:pt x="20" y="1"/>
                    <a:pt x="1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401;p76"/>
            <p:cNvSpPr/>
            <p:nvPr/>
          </p:nvSpPr>
          <p:spPr>
            <a:xfrm>
              <a:off x="1358886" y="2459797"/>
              <a:ext cx="17039" cy="3556"/>
            </a:xfrm>
            <a:custGeom>
              <a:avLst/>
              <a:gdLst/>
              <a:ahLst/>
              <a:cxnLst/>
              <a:rect l="l" t="t" r="r" b="b"/>
              <a:pathLst>
                <a:path w="369" h="77" extrusionOk="0">
                  <a:moveTo>
                    <a:pt x="15" y="1"/>
                  </a:moveTo>
                  <a:cubicBezTo>
                    <a:pt x="11" y="1"/>
                    <a:pt x="7" y="3"/>
                    <a:pt x="4" y="8"/>
                  </a:cubicBezTo>
                  <a:cubicBezTo>
                    <a:pt x="0" y="12"/>
                    <a:pt x="0" y="20"/>
                    <a:pt x="8" y="24"/>
                  </a:cubicBezTo>
                  <a:cubicBezTo>
                    <a:pt x="69" y="64"/>
                    <a:pt x="126" y="76"/>
                    <a:pt x="178" y="76"/>
                  </a:cubicBezTo>
                  <a:cubicBezTo>
                    <a:pt x="263" y="76"/>
                    <a:pt x="332" y="44"/>
                    <a:pt x="361" y="24"/>
                  </a:cubicBezTo>
                  <a:cubicBezTo>
                    <a:pt x="364" y="20"/>
                    <a:pt x="368" y="12"/>
                    <a:pt x="361" y="8"/>
                  </a:cubicBezTo>
                  <a:cubicBezTo>
                    <a:pt x="358" y="3"/>
                    <a:pt x="354" y="1"/>
                    <a:pt x="350" y="1"/>
                  </a:cubicBezTo>
                  <a:cubicBezTo>
                    <a:pt x="348" y="1"/>
                    <a:pt x="346" y="2"/>
                    <a:pt x="344" y="3"/>
                  </a:cubicBezTo>
                  <a:cubicBezTo>
                    <a:pt x="324" y="16"/>
                    <a:pt x="258" y="48"/>
                    <a:pt x="177" y="48"/>
                  </a:cubicBezTo>
                  <a:cubicBezTo>
                    <a:pt x="129" y="48"/>
                    <a:pt x="76" y="37"/>
                    <a:pt x="25" y="3"/>
                  </a:cubicBezTo>
                  <a:cubicBezTo>
                    <a:pt x="22" y="2"/>
                    <a:pt x="18" y="1"/>
                    <a:pt x="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402;p76"/>
            <p:cNvSpPr/>
            <p:nvPr/>
          </p:nvSpPr>
          <p:spPr>
            <a:xfrm>
              <a:off x="1294470" y="2507406"/>
              <a:ext cx="51349" cy="143843"/>
            </a:xfrm>
            <a:custGeom>
              <a:avLst/>
              <a:gdLst/>
              <a:ahLst/>
              <a:cxnLst/>
              <a:rect l="l" t="t" r="r" b="b"/>
              <a:pathLst>
                <a:path w="1112" h="3115" extrusionOk="0">
                  <a:moveTo>
                    <a:pt x="813" y="0"/>
                  </a:moveTo>
                  <a:lnTo>
                    <a:pt x="813" y="0"/>
                  </a:lnTo>
                  <a:cubicBezTo>
                    <a:pt x="796" y="4"/>
                    <a:pt x="785" y="8"/>
                    <a:pt x="768" y="12"/>
                  </a:cubicBezTo>
                  <a:cubicBezTo>
                    <a:pt x="376" y="469"/>
                    <a:pt x="12" y="927"/>
                    <a:pt x="8" y="930"/>
                  </a:cubicBezTo>
                  <a:cubicBezTo>
                    <a:pt x="0" y="938"/>
                    <a:pt x="4" y="947"/>
                    <a:pt x="8" y="951"/>
                  </a:cubicBezTo>
                  <a:lnTo>
                    <a:pt x="809" y="1618"/>
                  </a:lnTo>
                  <a:lnTo>
                    <a:pt x="255" y="2176"/>
                  </a:lnTo>
                  <a:cubicBezTo>
                    <a:pt x="251" y="2181"/>
                    <a:pt x="251" y="2189"/>
                    <a:pt x="255" y="2192"/>
                  </a:cubicBezTo>
                  <a:lnTo>
                    <a:pt x="1108" y="3115"/>
                  </a:lnTo>
                  <a:cubicBezTo>
                    <a:pt x="1108" y="3103"/>
                    <a:pt x="1112" y="3090"/>
                    <a:pt x="1112" y="3079"/>
                  </a:cubicBezTo>
                  <a:lnTo>
                    <a:pt x="283" y="2185"/>
                  </a:lnTo>
                  <a:lnTo>
                    <a:pt x="837" y="1626"/>
                  </a:lnTo>
                  <a:cubicBezTo>
                    <a:pt x="841" y="1623"/>
                    <a:pt x="841" y="1623"/>
                    <a:pt x="841" y="1618"/>
                  </a:cubicBezTo>
                  <a:cubicBezTo>
                    <a:pt x="841" y="1614"/>
                    <a:pt x="837" y="1610"/>
                    <a:pt x="837" y="1606"/>
                  </a:cubicBezTo>
                  <a:lnTo>
                    <a:pt x="36" y="938"/>
                  </a:lnTo>
                  <a:cubicBezTo>
                    <a:pt x="93" y="865"/>
                    <a:pt x="445" y="428"/>
                    <a:pt x="8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403;p76"/>
            <p:cNvSpPr/>
            <p:nvPr/>
          </p:nvSpPr>
          <p:spPr>
            <a:xfrm>
              <a:off x="1394581" y="2505512"/>
              <a:ext cx="54767" cy="148322"/>
            </a:xfrm>
            <a:custGeom>
              <a:avLst/>
              <a:gdLst/>
              <a:ahLst/>
              <a:cxnLst/>
              <a:rect l="l" t="t" r="r" b="b"/>
              <a:pathLst>
                <a:path w="1186" h="3212" extrusionOk="0">
                  <a:moveTo>
                    <a:pt x="486" y="1"/>
                  </a:moveTo>
                  <a:lnTo>
                    <a:pt x="1152" y="1222"/>
                  </a:lnTo>
                  <a:lnTo>
                    <a:pt x="251" y="1627"/>
                  </a:lnTo>
                  <a:cubicBezTo>
                    <a:pt x="247" y="1631"/>
                    <a:pt x="247" y="1631"/>
                    <a:pt x="243" y="1634"/>
                  </a:cubicBezTo>
                  <a:cubicBezTo>
                    <a:pt x="243" y="1639"/>
                    <a:pt x="243" y="1643"/>
                    <a:pt x="247" y="1647"/>
                  </a:cubicBezTo>
                  <a:lnTo>
                    <a:pt x="853" y="2480"/>
                  </a:lnTo>
                  <a:cubicBezTo>
                    <a:pt x="773" y="2541"/>
                    <a:pt x="271" y="2950"/>
                    <a:pt x="0" y="3176"/>
                  </a:cubicBezTo>
                  <a:lnTo>
                    <a:pt x="0" y="3212"/>
                  </a:lnTo>
                  <a:cubicBezTo>
                    <a:pt x="287" y="2965"/>
                    <a:pt x="874" y="2497"/>
                    <a:pt x="878" y="2493"/>
                  </a:cubicBezTo>
                  <a:cubicBezTo>
                    <a:pt x="886" y="2489"/>
                    <a:pt x="886" y="2480"/>
                    <a:pt x="882" y="2472"/>
                  </a:cubicBezTo>
                  <a:lnTo>
                    <a:pt x="279" y="1647"/>
                  </a:lnTo>
                  <a:lnTo>
                    <a:pt x="1177" y="1238"/>
                  </a:lnTo>
                  <a:cubicBezTo>
                    <a:pt x="1182" y="1238"/>
                    <a:pt x="1185" y="1234"/>
                    <a:pt x="1185" y="1231"/>
                  </a:cubicBezTo>
                  <a:lnTo>
                    <a:pt x="1185" y="1222"/>
                  </a:lnTo>
                  <a:lnTo>
                    <a:pt x="526" y="13"/>
                  </a:lnTo>
                  <a:cubicBezTo>
                    <a:pt x="510" y="8"/>
                    <a:pt x="497" y="4"/>
                    <a:pt x="4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404;p76"/>
            <p:cNvSpPr/>
            <p:nvPr/>
          </p:nvSpPr>
          <p:spPr>
            <a:xfrm>
              <a:off x="1270919" y="2612689"/>
              <a:ext cx="13669" cy="77024"/>
            </a:xfrm>
            <a:custGeom>
              <a:avLst/>
              <a:gdLst/>
              <a:ahLst/>
              <a:cxnLst/>
              <a:rect l="l" t="t" r="r" b="b"/>
              <a:pathLst>
                <a:path w="296" h="1668" extrusionOk="0">
                  <a:moveTo>
                    <a:pt x="281" y="0"/>
                  </a:moveTo>
                  <a:cubicBezTo>
                    <a:pt x="275" y="0"/>
                    <a:pt x="271" y="4"/>
                    <a:pt x="268" y="9"/>
                  </a:cubicBezTo>
                  <a:cubicBezTo>
                    <a:pt x="12" y="616"/>
                    <a:pt x="1" y="1643"/>
                    <a:pt x="1" y="1652"/>
                  </a:cubicBezTo>
                  <a:cubicBezTo>
                    <a:pt x="1" y="1660"/>
                    <a:pt x="8" y="1668"/>
                    <a:pt x="16" y="1668"/>
                  </a:cubicBezTo>
                  <a:cubicBezTo>
                    <a:pt x="20" y="1668"/>
                    <a:pt x="29" y="1660"/>
                    <a:pt x="29" y="1652"/>
                  </a:cubicBezTo>
                  <a:cubicBezTo>
                    <a:pt x="29" y="1643"/>
                    <a:pt x="41" y="624"/>
                    <a:pt x="292" y="22"/>
                  </a:cubicBezTo>
                  <a:cubicBezTo>
                    <a:pt x="296" y="13"/>
                    <a:pt x="292" y="6"/>
                    <a:pt x="287" y="2"/>
                  </a:cubicBezTo>
                  <a:cubicBezTo>
                    <a:pt x="285" y="1"/>
                    <a:pt x="28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405;p76"/>
            <p:cNvSpPr/>
            <p:nvPr/>
          </p:nvSpPr>
          <p:spPr>
            <a:xfrm>
              <a:off x="1284357" y="2717972"/>
              <a:ext cx="199718" cy="80672"/>
            </a:xfrm>
            <a:custGeom>
              <a:avLst/>
              <a:gdLst/>
              <a:ahLst/>
              <a:cxnLst/>
              <a:rect l="l" t="t" r="r" b="b"/>
              <a:pathLst>
                <a:path w="4325" h="1747" extrusionOk="0">
                  <a:moveTo>
                    <a:pt x="18" y="1"/>
                  </a:moveTo>
                  <a:cubicBezTo>
                    <a:pt x="15" y="1"/>
                    <a:pt x="11" y="2"/>
                    <a:pt x="9" y="7"/>
                  </a:cubicBezTo>
                  <a:cubicBezTo>
                    <a:pt x="1" y="11"/>
                    <a:pt x="1" y="19"/>
                    <a:pt x="9" y="23"/>
                  </a:cubicBezTo>
                  <a:cubicBezTo>
                    <a:pt x="179" y="188"/>
                    <a:pt x="1210" y="690"/>
                    <a:pt x="2051" y="1026"/>
                  </a:cubicBezTo>
                  <a:cubicBezTo>
                    <a:pt x="2609" y="1245"/>
                    <a:pt x="3601" y="1544"/>
                    <a:pt x="4325" y="1747"/>
                  </a:cubicBezTo>
                  <a:lnTo>
                    <a:pt x="4321" y="1717"/>
                  </a:lnTo>
                  <a:cubicBezTo>
                    <a:pt x="3601" y="1516"/>
                    <a:pt x="2617" y="1220"/>
                    <a:pt x="2064" y="998"/>
                  </a:cubicBezTo>
                  <a:cubicBezTo>
                    <a:pt x="1153" y="638"/>
                    <a:pt x="182" y="149"/>
                    <a:pt x="25" y="3"/>
                  </a:cubicBezTo>
                  <a:cubicBezTo>
                    <a:pt x="23" y="1"/>
                    <a:pt x="21" y="1"/>
                    <a:pt x="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406;p76"/>
            <p:cNvSpPr/>
            <p:nvPr/>
          </p:nvSpPr>
          <p:spPr>
            <a:xfrm>
              <a:off x="1245892" y="2785021"/>
              <a:ext cx="196901" cy="37542"/>
            </a:xfrm>
            <a:custGeom>
              <a:avLst/>
              <a:gdLst/>
              <a:ahLst/>
              <a:cxnLst/>
              <a:rect l="l" t="t" r="r" b="b"/>
              <a:pathLst>
                <a:path w="4264" h="813" extrusionOk="0">
                  <a:moveTo>
                    <a:pt x="4246" y="0"/>
                  </a:moveTo>
                  <a:cubicBezTo>
                    <a:pt x="4243" y="0"/>
                    <a:pt x="4241" y="1"/>
                    <a:pt x="4239" y="3"/>
                  </a:cubicBezTo>
                  <a:cubicBezTo>
                    <a:pt x="4073" y="165"/>
                    <a:pt x="3123" y="670"/>
                    <a:pt x="2221" y="763"/>
                  </a:cubicBezTo>
                  <a:cubicBezTo>
                    <a:pt x="2076" y="779"/>
                    <a:pt x="1931" y="785"/>
                    <a:pt x="1790" y="785"/>
                  </a:cubicBezTo>
                  <a:cubicBezTo>
                    <a:pt x="1448" y="785"/>
                    <a:pt x="1128" y="748"/>
                    <a:pt x="890" y="711"/>
                  </a:cubicBezTo>
                  <a:cubicBezTo>
                    <a:pt x="465" y="642"/>
                    <a:pt x="150" y="553"/>
                    <a:pt x="20" y="489"/>
                  </a:cubicBezTo>
                  <a:cubicBezTo>
                    <a:pt x="17" y="489"/>
                    <a:pt x="9" y="489"/>
                    <a:pt x="4" y="497"/>
                  </a:cubicBezTo>
                  <a:cubicBezTo>
                    <a:pt x="0" y="504"/>
                    <a:pt x="4" y="513"/>
                    <a:pt x="9" y="517"/>
                  </a:cubicBezTo>
                  <a:cubicBezTo>
                    <a:pt x="138" y="577"/>
                    <a:pt x="457" y="670"/>
                    <a:pt x="886" y="735"/>
                  </a:cubicBezTo>
                  <a:cubicBezTo>
                    <a:pt x="1125" y="775"/>
                    <a:pt x="1452" y="812"/>
                    <a:pt x="1796" y="812"/>
                  </a:cubicBezTo>
                  <a:cubicBezTo>
                    <a:pt x="1938" y="812"/>
                    <a:pt x="2079" y="804"/>
                    <a:pt x="2225" y="792"/>
                  </a:cubicBezTo>
                  <a:cubicBezTo>
                    <a:pt x="3131" y="698"/>
                    <a:pt x="4090" y="185"/>
                    <a:pt x="4256" y="23"/>
                  </a:cubicBezTo>
                  <a:cubicBezTo>
                    <a:pt x="4264" y="19"/>
                    <a:pt x="4264" y="11"/>
                    <a:pt x="4256" y="7"/>
                  </a:cubicBezTo>
                  <a:cubicBezTo>
                    <a:pt x="4253" y="2"/>
                    <a:pt x="4249" y="0"/>
                    <a:pt x="424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407;p76"/>
            <p:cNvSpPr/>
            <p:nvPr/>
          </p:nvSpPr>
          <p:spPr>
            <a:xfrm>
              <a:off x="1336814" y="2627050"/>
              <a:ext cx="142966" cy="80072"/>
            </a:xfrm>
            <a:custGeom>
              <a:avLst/>
              <a:gdLst/>
              <a:ahLst/>
              <a:cxnLst/>
              <a:rect l="l" t="t" r="r" b="b"/>
              <a:pathLst>
                <a:path w="3096" h="1734" extrusionOk="0">
                  <a:moveTo>
                    <a:pt x="2687" y="0"/>
                  </a:moveTo>
                  <a:cubicBezTo>
                    <a:pt x="2686" y="0"/>
                    <a:pt x="2684" y="1"/>
                    <a:pt x="2683" y="2"/>
                  </a:cubicBezTo>
                  <a:cubicBezTo>
                    <a:pt x="2675" y="6"/>
                    <a:pt x="2675" y="14"/>
                    <a:pt x="2679" y="22"/>
                  </a:cubicBezTo>
                  <a:cubicBezTo>
                    <a:pt x="2853" y="297"/>
                    <a:pt x="3039" y="1515"/>
                    <a:pt x="3067" y="1696"/>
                  </a:cubicBezTo>
                  <a:cubicBezTo>
                    <a:pt x="2909" y="1640"/>
                    <a:pt x="1967" y="1308"/>
                    <a:pt x="1462" y="1175"/>
                  </a:cubicBezTo>
                  <a:cubicBezTo>
                    <a:pt x="980" y="1046"/>
                    <a:pt x="275" y="921"/>
                    <a:pt x="62" y="921"/>
                  </a:cubicBezTo>
                  <a:cubicBezTo>
                    <a:pt x="41" y="921"/>
                    <a:pt x="24" y="922"/>
                    <a:pt x="13" y="925"/>
                  </a:cubicBezTo>
                  <a:cubicBezTo>
                    <a:pt x="6" y="928"/>
                    <a:pt x="1" y="936"/>
                    <a:pt x="1" y="944"/>
                  </a:cubicBezTo>
                  <a:cubicBezTo>
                    <a:pt x="5" y="948"/>
                    <a:pt x="8" y="954"/>
                    <a:pt x="13" y="954"/>
                  </a:cubicBezTo>
                  <a:cubicBezTo>
                    <a:pt x="14" y="954"/>
                    <a:pt x="16" y="953"/>
                    <a:pt x="17" y="953"/>
                  </a:cubicBezTo>
                  <a:cubicBezTo>
                    <a:pt x="26" y="951"/>
                    <a:pt x="40" y="950"/>
                    <a:pt x="57" y="950"/>
                  </a:cubicBezTo>
                  <a:cubicBezTo>
                    <a:pt x="251" y="950"/>
                    <a:pt x="942" y="1066"/>
                    <a:pt x="1453" y="1199"/>
                  </a:cubicBezTo>
                  <a:cubicBezTo>
                    <a:pt x="2000" y="1345"/>
                    <a:pt x="3067" y="1725"/>
                    <a:pt x="3079" y="1729"/>
                  </a:cubicBezTo>
                  <a:cubicBezTo>
                    <a:pt x="3079" y="1729"/>
                    <a:pt x="3079" y="1733"/>
                    <a:pt x="3083" y="1733"/>
                  </a:cubicBezTo>
                  <a:cubicBezTo>
                    <a:pt x="3088" y="1733"/>
                    <a:pt x="3088" y="1729"/>
                    <a:pt x="3092" y="1729"/>
                  </a:cubicBezTo>
                  <a:cubicBezTo>
                    <a:pt x="3096" y="1725"/>
                    <a:pt x="3096" y="1721"/>
                    <a:pt x="3096" y="1717"/>
                  </a:cubicBezTo>
                  <a:cubicBezTo>
                    <a:pt x="3088" y="1657"/>
                    <a:pt x="2894" y="309"/>
                    <a:pt x="2700" y="6"/>
                  </a:cubicBezTo>
                  <a:cubicBezTo>
                    <a:pt x="2696" y="4"/>
                    <a:pt x="2691" y="0"/>
                    <a:pt x="26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408;p76"/>
            <p:cNvSpPr/>
            <p:nvPr/>
          </p:nvSpPr>
          <p:spPr>
            <a:xfrm>
              <a:off x="1248708" y="2666716"/>
              <a:ext cx="88938" cy="51950"/>
            </a:xfrm>
            <a:custGeom>
              <a:avLst/>
              <a:gdLst/>
              <a:ahLst/>
              <a:cxnLst/>
              <a:rect l="l" t="t" r="r" b="b"/>
              <a:pathLst>
                <a:path w="1926" h="1125" extrusionOk="0">
                  <a:moveTo>
                    <a:pt x="1327" y="0"/>
                  </a:moveTo>
                  <a:cubicBezTo>
                    <a:pt x="1184" y="0"/>
                    <a:pt x="1050" y="20"/>
                    <a:pt x="919" y="61"/>
                  </a:cubicBezTo>
                  <a:cubicBezTo>
                    <a:pt x="652" y="146"/>
                    <a:pt x="506" y="235"/>
                    <a:pt x="558" y="300"/>
                  </a:cubicBezTo>
                  <a:cubicBezTo>
                    <a:pt x="577" y="321"/>
                    <a:pt x="637" y="328"/>
                    <a:pt x="709" y="328"/>
                  </a:cubicBezTo>
                  <a:cubicBezTo>
                    <a:pt x="735" y="328"/>
                    <a:pt x="763" y="328"/>
                    <a:pt x="790" y="326"/>
                  </a:cubicBezTo>
                  <a:lnTo>
                    <a:pt x="790" y="326"/>
                  </a:lnTo>
                  <a:cubicBezTo>
                    <a:pt x="628" y="349"/>
                    <a:pt x="430" y="392"/>
                    <a:pt x="323" y="466"/>
                  </a:cubicBezTo>
                  <a:cubicBezTo>
                    <a:pt x="122" y="603"/>
                    <a:pt x="506" y="567"/>
                    <a:pt x="732" y="603"/>
                  </a:cubicBezTo>
                  <a:cubicBezTo>
                    <a:pt x="732" y="603"/>
                    <a:pt x="700" y="602"/>
                    <a:pt x="652" y="602"/>
                  </a:cubicBezTo>
                  <a:cubicBezTo>
                    <a:pt x="523" y="602"/>
                    <a:pt x="278" y="613"/>
                    <a:pt x="210" y="692"/>
                  </a:cubicBezTo>
                  <a:cubicBezTo>
                    <a:pt x="131" y="794"/>
                    <a:pt x="519" y="824"/>
                    <a:pt x="600" y="829"/>
                  </a:cubicBezTo>
                  <a:lnTo>
                    <a:pt x="600" y="829"/>
                  </a:lnTo>
                  <a:cubicBezTo>
                    <a:pt x="578" y="828"/>
                    <a:pt x="534" y="826"/>
                    <a:pt x="481" y="826"/>
                  </a:cubicBezTo>
                  <a:cubicBezTo>
                    <a:pt x="366" y="826"/>
                    <a:pt x="207" y="834"/>
                    <a:pt x="129" y="878"/>
                  </a:cubicBezTo>
                  <a:cubicBezTo>
                    <a:pt x="0" y="951"/>
                    <a:pt x="230" y="959"/>
                    <a:pt x="461" y="1024"/>
                  </a:cubicBezTo>
                  <a:cubicBezTo>
                    <a:pt x="688" y="1089"/>
                    <a:pt x="788" y="1125"/>
                    <a:pt x="788" y="1125"/>
                  </a:cubicBezTo>
                  <a:cubicBezTo>
                    <a:pt x="788" y="1125"/>
                    <a:pt x="1072" y="777"/>
                    <a:pt x="1290" y="563"/>
                  </a:cubicBezTo>
                  <a:cubicBezTo>
                    <a:pt x="1513" y="344"/>
                    <a:pt x="1925" y="81"/>
                    <a:pt x="1925" y="81"/>
                  </a:cubicBezTo>
                  <a:lnTo>
                    <a:pt x="1787" y="61"/>
                  </a:lnTo>
                  <a:cubicBezTo>
                    <a:pt x="1622" y="20"/>
                    <a:pt x="1470" y="0"/>
                    <a:pt x="1327" y="0"/>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409;p76"/>
            <p:cNvSpPr/>
            <p:nvPr/>
          </p:nvSpPr>
          <p:spPr>
            <a:xfrm>
              <a:off x="1387470" y="2405770"/>
              <a:ext cx="7158" cy="13853"/>
            </a:xfrm>
            <a:custGeom>
              <a:avLst/>
              <a:gdLst/>
              <a:ahLst/>
              <a:cxnLst/>
              <a:rect l="l" t="t" r="r" b="b"/>
              <a:pathLst>
                <a:path w="155" h="300" extrusionOk="0">
                  <a:moveTo>
                    <a:pt x="85" y="1"/>
                  </a:moveTo>
                  <a:cubicBezTo>
                    <a:pt x="44" y="1"/>
                    <a:pt x="9" y="62"/>
                    <a:pt x="5" y="146"/>
                  </a:cubicBezTo>
                  <a:cubicBezTo>
                    <a:pt x="1" y="227"/>
                    <a:pt x="29" y="296"/>
                    <a:pt x="65" y="300"/>
                  </a:cubicBezTo>
                  <a:cubicBezTo>
                    <a:pt x="106" y="300"/>
                    <a:pt x="142" y="236"/>
                    <a:pt x="150" y="154"/>
                  </a:cubicBezTo>
                  <a:cubicBezTo>
                    <a:pt x="154" y="73"/>
                    <a:pt x="126" y="4"/>
                    <a:pt x="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410;p76"/>
            <p:cNvSpPr/>
            <p:nvPr/>
          </p:nvSpPr>
          <p:spPr>
            <a:xfrm>
              <a:off x="1340785" y="2405770"/>
              <a:ext cx="7111" cy="13853"/>
            </a:xfrm>
            <a:custGeom>
              <a:avLst/>
              <a:gdLst/>
              <a:ahLst/>
              <a:cxnLst/>
              <a:rect l="l" t="t" r="r" b="b"/>
              <a:pathLst>
                <a:path w="154" h="300" extrusionOk="0">
                  <a:moveTo>
                    <a:pt x="85" y="1"/>
                  </a:moveTo>
                  <a:cubicBezTo>
                    <a:pt x="45" y="1"/>
                    <a:pt x="8" y="62"/>
                    <a:pt x="4" y="146"/>
                  </a:cubicBezTo>
                  <a:cubicBezTo>
                    <a:pt x="0" y="227"/>
                    <a:pt x="28" y="296"/>
                    <a:pt x="69" y="300"/>
                  </a:cubicBezTo>
                  <a:cubicBezTo>
                    <a:pt x="109" y="300"/>
                    <a:pt x="146" y="236"/>
                    <a:pt x="150" y="154"/>
                  </a:cubicBezTo>
                  <a:cubicBezTo>
                    <a:pt x="154" y="73"/>
                    <a:pt x="125" y="4"/>
                    <a:pt x="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oogle Shape;2411;p76"/>
          <p:cNvGrpSpPr/>
          <p:nvPr/>
        </p:nvGrpSpPr>
        <p:grpSpPr>
          <a:xfrm>
            <a:off x="3131430" y="1991379"/>
            <a:ext cx="1006439" cy="1574782"/>
            <a:chOff x="3131430" y="1991379"/>
            <a:chExt cx="1006439" cy="1574782"/>
          </a:xfrm>
        </p:grpSpPr>
        <p:sp>
          <p:nvSpPr>
            <p:cNvPr id="99" name="Google Shape;2412;p76"/>
            <p:cNvSpPr/>
            <p:nvPr/>
          </p:nvSpPr>
          <p:spPr>
            <a:xfrm>
              <a:off x="3131430" y="2100072"/>
              <a:ext cx="1006439" cy="1466089"/>
            </a:xfrm>
            <a:custGeom>
              <a:avLst/>
              <a:gdLst/>
              <a:ahLst/>
              <a:cxnLst/>
              <a:rect l="l" t="t" r="r" b="b"/>
              <a:pathLst>
                <a:path w="21795" h="31749" extrusionOk="0">
                  <a:moveTo>
                    <a:pt x="0" y="0"/>
                  </a:moveTo>
                  <a:lnTo>
                    <a:pt x="0" y="31749"/>
                  </a:lnTo>
                  <a:lnTo>
                    <a:pt x="21794" y="31749"/>
                  </a:lnTo>
                  <a:lnTo>
                    <a:pt x="2179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413;p76"/>
            <p:cNvSpPr/>
            <p:nvPr/>
          </p:nvSpPr>
          <p:spPr>
            <a:xfrm>
              <a:off x="3170497" y="2171931"/>
              <a:ext cx="927798" cy="1344181"/>
            </a:xfrm>
            <a:custGeom>
              <a:avLst/>
              <a:gdLst/>
              <a:ahLst/>
              <a:cxnLst/>
              <a:rect l="l" t="t" r="r" b="b"/>
              <a:pathLst>
                <a:path w="20092" h="29109" extrusionOk="0">
                  <a:moveTo>
                    <a:pt x="1" y="0"/>
                  </a:moveTo>
                  <a:lnTo>
                    <a:pt x="1" y="29108"/>
                  </a:lnTo>
                  <a:lnTo>
                    <a:pt x="20091" y="29108"/>
                  </a:lnTo>
                  <a:lnTo>
                    <a:pt x="2009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414;p76"/>
            <p:cNvSpPr/>
            <p:nvPr/>
          </p:nvSpPr>
          <p:spPr>
            <a:xfrm>
              <a:off x="3413110" y="1991379"/>
              <a:ext cx="445936" cy="205074"/>
            </a:xfrm>
            <a:custGeom>
              <a:avLst/>
              <a:gdLst/>
              <a:ahLst/>
              <a:cxnLst/>
              <a:rect l="l" t="t" r="r" b="b"/>
              <a:pathLst>
                <a:path w="9657" h="4441" extrusionOk="0">
                  <a:moveTo>
                    <a:pt x="5528" y="446"/>
                  </a:moveTo>
                  <a:cubicBezTo>
                    <a:pt x="5809" y="446"/>
                    <a:pt x="5875" y="851"/>
                    <a:pt x="5886" y="941"/>
                  </a:cubicBezTo>
                  <a:cubicBezTo>
                    <a:pt x="5635" y="949"/>
                    <a:pt x="5356" y="973"/>
                    <a:pt x="5077" y="1006"/>
                  </a:cubicBezTo>
                  <a:cubicBezTo>
                    <a:pt x="5069" y="937"/>
                    <a:pt x="5049" y="585"/>
                    <a:pt x="5421" y="464"/>
                  </a:cubicBezTo>
                  <a:cubicBezTo>
                    <a:pt x="5459" y="452"/>
                    <a:pt x="5495" y="446"/>
                    <a:pt x="5528" y="446"/>
                  </a:cubicBezTo>
                  <a:close/>
                  <a:moveTo>
                    <a:pt x="5594" y="1"/>
                  </a:moveTo>
                  <a:cubicBezTo>
                    <a:pt x="5385" y="1"/>
                    <a:pt x="5137" y="96"/>
                    <a:pt x="4903" y="299"/>
                  </a:cubicBezTo>
                  <a:cubicBezTo>
                    <a:pt x="4563" y="590"/>
                    <a:pt x="4632" y="982"/>
                    <a:pt x="4653" y="1063"/>
                  </a:cubicBezTo>
                  <a:cubicBezTo>
                    <a:pt x="4033" y="1160"/>
                    <a:pt x="3447" y="1305"/>
                    <a:pt x="3128" y="1475"/>
                  </a:cubicBezTo>
                  <a:cubicBezTo>
                    <a:pt x="2452" y="1839"/>
                    <a:pt x="2622" y="2381"/>
                    <a:pt x="2452" y="2689"/>
                  </a:cubicBezTo>
                  <a:cubicBezTo>
                    <a:pt x="2282" y="2997"/>
                    <a:pt x="1995" y="3045"/>
                    <a:pt x="1392" y="3138"/>
                  </a:cubicBezTo>
                  <a:cubicBezTo>
                    <a:pt x="790" y="3235"/>
                    <a:pt x="587" y="3429"/>
                    <a:pt x="329" y="3667"/>
                  </a:cubicBezTo>
                  <a:cubicBezTo>
                    <a:pt x="66" y="3910"/>
                    <a:pt x="1" y="4440"/>
                    <a:pt x="1" y="4440"/>
                  </a:cubicBezTo>
                  <a:lnTo>
                    <a:pt x="9583" y="4440"/>
                  </a:lnTo>
                  <a:cubicBezTo>
                    <a:pt x="9583" y="4440"/>
                    <a:pt x="9656" y="3575"/>
                    <a:pt x="8839" y="3187"/>
                  </a:cubicBezTo>
                  <a:cubicBezTo>
                    <a:pt x="8017" y="2802"/>
                    <a:pt x="7707" y="2851"/>
                    <a:pt x="7585" y="2005"/>
                  </a:cubicBezTo>
                  <a:cubicBezTo>
                    <a:pt x="7464" y="1164"/>
                    <a:pt x="7391" y="1018"/>
                    <a:pt x="6525" y="945"/>
                  </a:cubicBezTo>
                  <a:cubicBezTo>
                    <a:pt x="6428" y="937"/>
                    <a:pt x="6318" y="934"/>
                    <a:pt x="6202" y="934"/>
                  </a:cubicBezTo>
                  <a:cubicBezTo>
                    <a:pt x="6238" y="682"/>
                    <a:pt x="6165" y="306"/>
                    <a:pt x="5935" y="116"/>
                  </a:cubicBezTo>
                  <a:cubicBezTo>
                    <a:pt x="5846" y="40"/>
                    <a:pt x="5728" y="1"/>
                    <a:pt x="55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415;p76"/>
            <p:cNvSpPr/>
            <p:nvPr/>
          </p:nvSpPr>
          <p:spPr>
            <a:xfrm>
              <a:off x="3260172" y="2274813"/>
              <a:ext cx="752370" cy="1201"/>
            </a:xfrm>
            <a:custGeom>
              <a:avLst/>
              <a:gdLst/>
              <a:ahLst/>
              <a:cxnLst/>
              <a:rect l="l" t="t" r="r" b="b"/>
              <a:pathLst>
                <a:path w="16293" h="26" extrusionOk="0">
                  <a:moveTo>
                    <a:pt x="12" y="1"/>
                  </a:moveTo>
                  <a:cubicBezTo>
                    <a:pt x="4" y="1"/>
                    <a:pt x="0" y="5"/>
                    <a:pt x="0" y="14"/>
                  </a:cubicBezTo>
                  <a:cubicBezTo>
                    <a:pt x="0" y="21"/>
                    <a:pt x="4" y="25"/>
                    <a:pt x="12" y="25"/>
                  </a:cubicBezTo>
                  <a:lnTo>
                    <a:pt x="16280" y="25"/>
                  </a:lnTo>
                  <a:cubicBezTo>
                    <a:pt x="16285" y="25"/>
                    <a:pt x="16293" y="21"/>
                    <a:pt x="16293" y="14"/>
                  </a:cubicBezTo>
                  <a:cubicBezTo>
                    <a:pt x="16293" y="5"/>
                    <a:pt x="16285" y="1"/>
                    <a:pt x="16280" y="1"/>
                  </a:cubicBezTo>
                  <a:close/>
                </a:path>
              </a:pathLst>
            </a:custGeom>
            <a:solidFill>
              <a:schemeClr val="dk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416;p76"/>
            <p:cNvSpPr/>
            <p:nvPr/>
          </p:nvSpPr>
          <p:spPr>
            <a:xfrm>
              <a:off x="3251398" y="2380742"/>
              <a:ext cx="769779" cy="1201"/>
            </a:xfrm>
            <a:custGeom>
              <a:avLst/>
              <a:gdLst/>
              <a:ahLst/>
              <a:cxnLst/>
              <a:rect l="l" t="t" r="r" b="b"/>
              <a:pathLst>
                <a:path w="16670" h="26" extrusionOk="0">
                  <a:moveTo>
                    <a:pt x="12" y="1"/>
                  </a:moveTo>
                  <a:cubicBezTo>
                    <a:pt x="8" y="1"/>
                    <a:pt x="0" y="9"/>
                    <a:pt x="0" y="13"/>
                  </a:cubicBezTo>
                  <a:cubicBezTo>
                    <a:pt x="0" y="21"/>
                    <a:pt x="8" y="25"/>
                    <a:pt x="12" y="25"/>
                  </a:cubicBezTo>
                  <a:lnTo>
                    <a:pt x="16657" y="25"/>
                  </a:lnTo>
                  <a:cubicBezTo>
                    <a:pt x="16665" y="25"/>
                    <a:pt x="16669" y="21"/>
                    <a:pt x="16669" y="13"/>
                  </a:cubicBezTo>
                  <a:cubicBezTo>
                    <a:pt x="16669" y="9"/>
                    <a:pt x="16665" y="1"/>
                    <a:pt x="16657" y="1"/>
                  </a:cubicBezTo>
                  <a:close/>
                </a:path>
              </a:pathLst>
            </a:custGeom>
            <a:solidFill>
              <a:schemeClr val="dk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417;p76"/>
            <p:cNvSpPr/>
            <p:nvPr/>
          </p:nvSpPr>
          <p:spPr>
            <a:xfrm>
              <a:off x="3251398" y="2486811"/>
              <a:ext cx="769779" cy="1201"/>
            </a:xfrm>
            <a:custGeom>
              <a:avLst/>
              <a:gdLst/>
              <a:ahLst/>
              <a:cxnLst/>
              <a:rect l="l" t="t" r="r" b="b"/>
              <a:pathLst>
                <a:path w="16670" h="26" extrusionOk="0">
                  <a:moveTo>
                    <a:pt x="12" y="1"/>
                  </a:moveTo>
                  <a:cubicBezTo>
                    <a:pt x="8" y="1"/>
                    <a:pt x="0" y="6"/>
                    <a:pt x="0" y="13"/>
                  </a:cubicBezTo>
                  <a:cubicBezTo>
                    <a:pt x="0" y="17"/>
                    <a:pt x="8" y="25"/>
                    <a:pt x="12" y="25"/>
                  </a:cubicBezTo>
                  <a:lnTo>
                    <a:pt x="16657" y="25"/>
                  </a:lnTo>
                  <a:cubicBezTo>
                    <a:pt x="16665" y="25"/>
                    <a:pt x="16669" y="17"/>
                    <a:pt x="16669" y="13"/>
                  </a:cubicBezTo>
                  <a:cubicBezTo>
                    <a:pt x="16669" y="6"/>
                    <a:pt x="16665" y="1"/>
                    <a:pt x="16657" y="1"/>
                  </a:cubicBezTo>
                  <a:close/>
                </a:path>
              </a:pathLst>
            </a:custGeom>
            <a:solidFill>
              <a:schemeClr val="dk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418;p76"/>
            <p:cNvSpPr/>
            <p:nvPr/>
          </p:nvSpPr>
          <p:spPr>
            <a:xfrm>
              <a:off x="3251398" y="2592740"/>
              <a:ext cx="769779" cy="1201"/>
            </a:xfrm>
            <a:custGeom>
              <a:avLst/>
              <a:gdLst/>
              <a:ahLst/>
              <a:cxnLst/>
              <a:rect l="l" t="t" r="r" b="b"/>
              <a:pathLst>
                <a:path w="16670" h="26" extrusionOk="0">
                  <a:moveTo>
                    <a:pt x="12" y="1"/>
                  </a:moveTo>
                  <a:cubicBezTo>
                    <a:pt x="8" y="1"/>
                    <a:pt x="0" y="9"/>
                    <a:pt x="0" y="12"/>
                  </a:cubicBezTo>
                  <a:cubicBezTo>
                    <a:pt x="0" y="21"/>
                    <a:pt x="8" y="25"/>
                    <a:pt x="12" y="25"/>
                  </a:cubicBezTo>
                  <a:lnTo>
                    <a:pt x="16657" y="25"/>
                  </a:lnTo>
                  <a:cubicBezTo>
                    <a:pt x="16665" y="25"/>
                    <a:pt x="16669" y="21"/>
                    <a:pt x="16669" y="12"/>
                  </a:cubicBezTo>
                  <a:cubicBezTo>
                    <a:pt x="16669" y="9"/>
                    <a:pt x="16665" y="1"/>
                    <a:pt x="16657" y="1"/>
                  </a:cubicBezTo>
                  <a:close/>
                </a:path>
              </a:pathLst>
            </a:custGeom>
            <a:solidFill>
              <a:schemeClr val="dk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419;p76"/>
            <p:cNvSpPr/>
            <p:nvPr/>
          </p:nvSpPr>
          <p:spPr>
            <a:xfrm>
              <a:off x="3251398" y="2698855"/>
              <a:ext cx="769779" cy="1154"/>
            </a:xfrm>
            <a:custGeom>
              <a:avLst/>
              <a:gdLst/>
              <a:ahLst/>
              <a:cxnLst/>
              <a:rect l="l" t="t" r="r" b="b"/>
              <a:pathLst>
                <a:path w="16670" h="25" extrusionOk="0">
                  <a:moveTo>
                    <a:pt x="12" y="1"/>
                  </a:moveTo>
                  <a:cubicBezTo>
                    <a:pt x="8" y="1"/>
                    <a:pt x="0" y="4"/>
                    <a:pt x="0" y="12"/>
                  </a:cubicBezTo>
                  <a:cubicBezTo>
                    <a:pt x="0" y="16"/>
                    <a:pt x="8" y="25"/>
                    <a:pt x="12" y="25"/>
                  </a:cubicBezTo>
                  <a:lnTo>
                    <a:pt x="16657" y="25"/>
                  </a:lnTo>
                  <a:cubicBezTo>
                    <a:pt x="16665" y="25"/>
                    <a:pt x="16669" y="16"/>
                    <a:pt x="16669" y="12"/>
                  </a:cubicBezTo>
                  <a:cubicBezTo>
                    <a:pt x="16669" y="4"/>
                    <a:pt x="16665" y="1"/>
                    <a:pt x="16657" y="1"/>
                  </a:cubicBezTo>
                  <a:close/>
                </a:path>
              </a:pathLst>
            </a:custGeom>
            <a:solidFill>
              <a:schemeClr val="dk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420;p76"/>
            <p:cNvSpPr/>
            <p:nvPr/>
          </p:nvSpPr>
          <p:spPr>
            <a:xfrm>
              <a:off x="3261650" y="2804738"/>
              <a:ext cx="749230" cy="1154"/>
            </a:xfrm>
            <a:custGeom>
              <a:avLst/>
              <a:gdLst/>
              <a:ahLst/>
              <a:cxnLst/>
              <a:rect l="l" t="t" r="r" b="b"/>
              <a:pathLst>
                <a:path w="16225" h="25" extrusionOk="0">
                  <a:moveTo>
                    <a:pt x="12" y="1"/>
                  </a:moveTo>
                  <a:cubicBezTo>
                    <a:pt x="8" y="1"/>
                    <a:pt x="0" y="4"/>
                    <a:pt x="0" y="13"/>
                  </a:cubicBezTo>
                  <a:cubicBezTo>
                    <a:pt x="0" y="21"/>
                    <a:pt x="8" y="25"/>
                    <a:pt x="12" y="25"/>
                  </a:cubicBezTo>
                  <a:lnTo>
                    <a:pt x="16212" y="25"/>
                  </a:lnTo>
                  <a:cubicBezTo>
                    <a:pt x="16220" y="25"/>
                    <a:pt x="16224" y="21"/>
                    <a:pt x="16224" y="13"/>
                  </a:cubicBezTo>
                  <a:cubicBezTo>
                    <a:pt x="16224" y="4"/>
                    <a:pt x="16220" y="1"/>
                    <a:pt x="16212" y="1"/>
                  </a:cubicBezTo>
                  <a:close/>
                </a:path>
              </a:pathLst>
            </a:custGeom>
            <a:solidFill>
              <a:schemeClr val="dk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421;p76"/>
            <p:cNvSpPr/>
            <p:nvPr/>
          </p:nvSpPr>
          <p:spPr>
            <a:xfrm>
              <a:off x="3397779" y="2910668"/>
              <a:ext cx="477106" cy="1154"/>
            </a:xfrm>
            <a:custGeom>
              <a:avLst/>
              <a:gdLst/>
              <a:ahLst/>
              <a:cxnLst/>
              <a:rect l="l" t="t" r="r" b="b"/>
              <a:pathLst>
                <a:path w="10332" h="25" extrusionOk="0">
                  <a:moveTo>
                    <a:pt x="13" y="1"/>
                  </a:moveTo>
                  <a:cubicBezTo>
                    <a:pt x="5" y="1"/>
                    <a:pt x="1" y="8"/>
                    <a:pt x="1" y="12"/>
                  </a:cubicBezTo>
                  <a:cubicBezTo>
                    <a:pt x="1" y="20"/>
                    <a:pt x="5" y="25"/>
                    <a:pt x="13" y="25"/>
                  </a:cubicBezTo>
                  <a:lnTo>
                    <a:pt x="10320" y="25"/>
                  </a:lnTo>
                  <a:cubicBezTo>
                    <a:pt x="10324" y="25"/>
                    <a:pt x="10332" y="20"/>
                    <a:pt x="10332" y="12"/>
                  </a:cubicBezTo>
                  <a:cubicBezTo>
                    <a:pt x="10332" y="8"/>
                    <a:pt x="10324" y="1"/>
                    <a:pt x="10320" y="1"/>
                  </a:cubicBezTo>
                  <a:close/>
                </a:path>
              </a:pathLst>
            </a:custGeom>
            <a:solidFill>
              <a:schemeClr val="dk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422;p76"/>
            <p:cNvSpPr/>
            <p:nvPr/>
          </p:nvSpPr>
          <p:spPr>
            <a:xfrm>
              <a:off x="3736071" y="3340251"/>
              <a:ext cx="274802" cy="5495"/>
            </a:xfrm>
            <a:custGeom>
              <a:avLst/>
              <a:gdLst/>
              <a:ahLst/>
              <a:cxnLst/>
              <a:rect l="l" t="t" r="r" b="b"/>
              <a:pathLst>
                <a:path w="5951" h="119" extrusionOk="0">
                  <a:moveTo>
                    <a:pt x="5938" y="1"/>
                  </a:moveTo>
                  <a:lnTo>
                    <a:pt x="13" y="94"/>
                  </a:lnTo>
                  <a:cubicBezTo>
                    <a:pt x="9" y="94"/>
                    <a:pt x="0" y="102"/>
                    <a:pt x="0" y="109"/>
                  </a:cubicBezTo>
                  <a:cubicBezTo>
                    <a:pt x="0" y="114"/>
                    <a:pt x="9" y="118"/>
                    <a:pt x="13" y="118"/>
                  </a:cubicBezTo>
                  <a:lnTo>
                    <a:pt x="5938" y="25"/>
                  </a:lnTo>
                  <a:cubicBezTo>
                    <a:pt x="5946" y="25"/>
                    <a:pt x="5950" y="17"/>
                    <a:pt x="5950" y="12"/>
                  </a:cubicBezTo>
                  <a:cubicBezTo>
                    <a:pt x="5950" y="5"/>
                    <a:pt x="5946" y="1"/>
                    <a:pt x="59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423;p76"/>
            <p:cNvSpPr/>
            <p:nvPr/>
          </p:nvSpPr>
          <p:spPr>
            <a:xfrm>
              <a:off x="3736071" y="3406376"/>
              <a:ext cx="274802" cy="1154"/>
            </a:xfrm>
            <a:custGeom>
              <a:avLst/>
              <a:gdLst/>
              <a:ahLst/>
              <a:cxnLst/>
              <a:rect l="l" t="t" r="r" b="b"/>
              <a:pathLst>
                <a:path w="5951" h="25" extrusionOk="0">
                  <a:moveTo>
                    <a:pt x="13" y="1"/>
                  </a:moveTo>
                  <a:cubicBezTo>
                    <a:pt x="9" y="1"/>
                    <a:pt x="0" y="4"/>
                    <a:pt x="0" y="12"/>
                  </a:cubicBezTo>
                  <a:cubicBezTo>
                    <a:pt x="0" y="21"/>
                    <a:pt x="9" y="25"/>
                    <a:pt x="13" y="25"/>
                  </a:cubicBezTo>
                  <a:lnTo>
                    <a:pt x="5938" y="25"/>
                  </a:lnTo>
                  <a:cubicBezTo>
                    <a:pt x="5946" y="25"/>
                    <a:pt x="5950" y="21"/>
                    <a:pt x="5950" y="12"/>
                  </a:cubicBezTo>
                  <a:cubicBezTo>
                    <a:pt x="5950" y="4"/>
                    <a:pt x="5946" y="1"/>
                    <a:pt x="5938" y="1"/>
                  </a:cubicBezTo>
                  <a:close/>
                </a:path>
              </a:pathLst>
            </a:custGeom>
            <a:solidFill>
              <a:schemeClr val="dk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424;p76"/>
            <p:cNvSpPr/>
            <p:nvPr/>
          </p:nvSpPr>
          <p:spPr>
            <a:xfrm>
              <a:off x="3226140" y="3091266"/>
              <a:ext cx="310498" cy="310498"/>
            </a:xfrm>
            <a:custGeom>
              <a:avLst/>
              <a:gdLst/>
              <a:ahLst/>
              <a:cxnLst/>
              <a:rect l="l" t="t" r="r" b="b"/>
              <a:pathLst>
                <a:path w="6724" h="6724" extrusionOk="0">
                  <a:moveTo>
                    <a:pt x="3362" y="25"/>
                  </a:moveTo>
                  <a:cubicBezTo>
                    <a:pt x="5203" y="25"/>
                    <a:pt x="6699" y="1521"/>
                    <a:pt x="6699" y="3362"/>
                  </a:cubicBezTo>
                  <a:cubicBezTo>
                    <a:pt x="6699" y="5202"/>
                    <a:pt x="5203" y="6699"/>
                    <a:pt x="3362" y="6699"/>
                  </a:cubicBezTo>
                  <a:cubicBezTo>
                    <a:pt x="1522" y="6699"/>
                    <a:pt x="25" y="5202"/>
                    <a:pt x="25" y="3362"/>
                  </a:cubicBezTo>
                  <a:cubicBezTo>
                    <a:pt x="25" y="1521"/>
                    <a:pt x="1522" y="25"/>
                    <a:pt x="3362" y="25"/>
                  </a:cubicBezTo>
                  <a:close/>
                  <a:moveTo>
                    <a:pt x="3362" y="1"/>
                  </a:moveTo>
                  <a:cubicBezTo>
                    <a:pt x="1509" y="1"/>
                    <a:pt x="0" y="1509"/>
                    <a:pt x="0" y="3362"/>
                  </a:cubicBezTo>
                  <a:cubicBezTo>
                    <a:pt x="0" y="5215"/>
                    <a:pt x="1509" y="6724"/>
                    <a:pt x="3362" y="6724"/>
                  </a:cubicBezTo>
                  <a:cubicBezTo>
                    <a:pt x="5218" y="6724"/>
                    <a:pt x="6723" y="5215"/>
                    <a:pt x="6723" y="3362"/>
                  </a:cubicBezTo>
                  <a:cubicBezTo>
                    <a:pt x="6723" y="1509"/>
                    <a:pt x="5218" y="1"/>
                    <a:pt x="3362"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425;p76"/>
            <p:cNvSpPr/>
            <p:nvPr/>
          </p:nvSpPr>
          <p:spPr>
            <a:xfrm>
              <a:off x="3273794" y="3138874"/>
              <a:ext cx="215233" cy="215233"/>
            </a:xfrm>
            <a:custGeom>
              <a:avLst/>
              <a:gdLst/>
              <a:ahLst/>
              <a:cxnLst/>
              <a:rect l="l" t="t" r="r" b="b"/>
              <a:pathLst>
                <a:path w="4661" h="4661" extrusionOk="0">
                  <a:moveTo>
                    <a:pt x="2330" y="25"/>
                  </a:moveTo>
                  <a:cubicBezTo>
                    <a:pt x="3604" y="25"/>
                    <a:pt x="4636" y="1061"/>
                    <a:pt x="4636" y="2331"/>
                  </a:cubicBezTo>
                  <a:cubicBezTo>
                    <a:pt x="4636" y="3601"/>
                    <a:pt x="3604" y="4636"/>
                    <a:pt x="2330" y="4636"/>
                  </a:cubicBezTo>
                  <a:cubicBezTo>
                    <a:pt x="1060" y="4636"/>
                    <a:pt x="25" y="3601"/>
                    <a:pt x="25" y="2331"/>
                  </a:cubicBezTo>
                  <a:cubicBezTo>
                    <a:pt x="25" y="1061"/>
                    <a:pt x="1060" y="25"/>
                    <a:pt x="2330" y="25"/>
                  </a:cubicBezTo>
                  <a:close/>
                  <a:moveTo>
                    <a:pt x="2330" y="1"/>
                  </a:moveTo>
                  <a:cubicBezTo>
                    <a:pt x="1048" y="1"/>
                    <a:pt x="0" y="1044"/>
                    <a:pt x="0" y="2331"/>
                  </a:cubicBezTo>
                  <a:cubicBezTo>
                    <a:pt x="0" y="3617"/>
                    <a:pt x="1048" y="4661"/>
                    <a:pt x="2330" y="4661"/>
                  </a:cubicBezTo>
                  <a:cubicBezTo>
                    <a:pt x="3617" y="4661"/>
                    <a:pt x="4660" y="3617"/>
                    <a:pt x="4660" y="2331"/>
                  </a:cubicBezTo>
                  <a:cubicBezTo>
                    <a:pt x="4660" y="1044"/>
                    <a:pt x="3617" y="1"/>
                    <a:pt x="2330"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426;p76"/>
            <p:cNvSpPr/>
            <p:nvPr/>
          </p:nvSpPr>
          <p:spPr>
            <a:xfrm>
              <a:off x="3317662" y="3207955"/>
              <a:ext cx="112488" cy="85290"/>
            </a:xfrm>
            <a:custGeom>
              <a:avLst/>
              <a:gdLst/>
              <a:ahLst/>
              <a:cxnLst/>
              <a:rect l="l" t="t" r="r" b="b"/>
              <a:pathLst>
                <a:path w="2436" h="1847" extrusionOk="0">
                  <a:moveTo>
                    <a:pt x="931" y="810"/>
                  </a:moveTo>
                  <a:cubicBezTo>
                    <a:pt x="927" y="868"/>
                    <a:pt x="910" y="1094"/>
                    <a:pt x="774" y="1232"/>
                  </a:cubicBezTo>
                  <a:cubicBezTo>
                    <a:pt x="701" y="1308"/>
                    <a:pt x="600" y="1344"/>
                    <a:pt x="478" y="1344"/>
                  </a:cubicBezTo>
                  <a:cubicBezTo>
                    <a:pt x="357" y="1344"/>
                    <a:pt x="255" y="1308"/>
                    <a:pt x="182" y="1232"/>
                  </a:cubicBezTo>
                  <a:cubicBezTo>
                    <a:pt x="45" y="1094"/>
                    <a:pt x="29" y="868"/>
                    <a:pt x="25" y="810"/>
                  </a:cubicBezTo>
                  <a:close/>
                  <a:moveTo>
                    <a:pt x="2411" y="810"/>
                  </a:moveTo>
                  <a:cubicBezTo>
                    <a:pt x="2411" y="868"/>
                    <a:pt x="2396" y="1094"/>
                    <a:pt x="2258" y="1232"/>
                  </a:cubicBezTo>
                  <a:cubicBezTo>
                    <a:pt x="2181" y="1308"/>
                    <a:pt x="2080" y="1344"/>
                    <a:pt x="1959" y="1344"/>
                  </a:cubicBezTo>
                  <a:cubicBezTo>
                    <a:pt x="1838" y="1344"/>
                    <a:pt x="1740" y="1308"/>
                    <a:pt x="1663" y="1232"/>
                  </a:cubicBezTo>
                  <a:cubicBezTo>
                    <a:pt x="1526" y="1094"/>
                    <a:pt x="1509" y="868"/>
                    <a:pt x="1509" y="810"/>
                  </a:cubicBezTo>
                  <a:close/>
                  <a:moveTo>
                    <a:pt x="929" y="1"/>
                  </a:moveTo>
                  <a:cubicBezTo>
                    <a:pt x="727" y="1"/>
                    <a:pt x="565" y="2"/>
                    <a:pt x="543" y="6"/>
                  </a:cubicBezTo>
                  <a:cubicBezTo>
                    <a:pt x="539" y="6"/>
                    <a:pt x="531" y="10"/>
                    <a:pt x="535" y="18"/>
                  </a:cubicBezTo>
                  <a:cubicBezTo>
                    <a:pt x="535" y="26"/>
                    <a:pt x="539" y="30"/>
                    <a:pt x="546" y="30"/>
                  </a:cubicBezTo>
                  <a:cubicBezTo>
                    <a:pt x="563" y="26"/>
                    <a:pt x="652" y="26"/>
                    <a:pt x="781" y="26"/>
                  </a:cubicBezTo>
                  <a:lnTo>
                    <a:pt x="470" y="786"/>
                  </a:lnTo>
                  <a:lnTo>
                    <a:pt x="12" y="786"/>
                  </a:lnTo>
                  <a:cubicBezTo>
                    <a:pt x="9" y="786"/>
                    <a:pt x="1" y="795"/>
                    <a:pt x="1" y="799"/>
                  </a:cubicBezTo>
                  <a:cubicBezTo>
                    <a:pt x="1" y="810"/>
                    <a:pt x="1" y="1081"/>
                    <a:pt x="167" y="1247"/>
                  </a:cubicBezTo>
                  <a:cubicBezTo>
                    <a:pt x="244" y="1329"/>
                    <a:pt x="348" y="1369"/>
                    <a:pt x="478" y="1369"/>
                  </a:cubicBezTo>
                  <a:cubicBezTo>
                    <a:pt x="608" y="1369"/>
                    <a:pt x="712" y="1329"/>
                    <a:pt x="789" y="1247"/>
                  </a:cubicBezTo>
                  <a:cubicBezTo>
                    <a:pt x="955" y="1081"/>
                    <a:pt x="955" y="810"/>
                    <a:pt x="955" y="799"/>
                  </a:cubicBezTo>
                  <a:cubicBezTo>
                    <a:pt x="955" y="795"/>
                    <a:pt x="947" y="786"/>
                    <a:pt x="943" y="786"/>
                  </a:cubicBezTo>
                  <a:lnTo>
                    <a:pt x="494" y="786"/>
                  </a:lnTo>
                  <a:lnTo>
                    <a:pt x="806" y="26"/>
                  </a:lnTo>
                  <a:lnTo>
                    <a:pt x="1177" y="26"/>
                  </a:lnTo>
                  <a:lnTo>
                    <a:pt x="1177" y="1822"/>
                  </a:lnTo>
                  <a:lnTo>
                    <a:pt x="737" y="1822"/>
                  </a:lnTo>
                  <a:cubicBezTo>
                    <a:pt x="729" y="1822"/>
                    <a:pt x="725" y="1826"/>
                    <a:pt x="725" y="1834"/>
                  </a:cubicBezTo>
                  <a:cubicBezTo>
                    <a:pt x="725" y="1842"/>
                    <a:pt x="729" y="1846"/>
                    <a:pt x="737" y="1846"/>
                  </a:cubicBezTo>
                  <a:lnTo>
                    <a:pt x="1643" y="1846"/>
                  </a:lnTo>
                  <a:cubicBezTo>
                    <a:pt x="1651" y="1846"/>
                    <a:pt x="1655" y="1842"/>
                    <a:pt x="1655" y="1834"/>
                  </a:cubicBezTo>
                  <a:cubicBezTo>
                    <a:pt x="1655" y="1826"/>
                    <a:pt x="1651" y="1822"/>
                    <a:pt x="1643" y="1822"/>
                  </a:cubicBezTo>
                  <a:lnTo>
                    <a:pt x="1202" y="1822"/>
                  </a:lnTo>
                  <a:lnTo>
                    <a:pt x="1202" y="26"/>
                  </a:lnTo>
                  <a:lnTo>
                    <a:pt x="1554" y="26"/>
                  </a:lnTo>
                  <a:lnTo>
                    <a:pt x="1942" y="786"/>
                  </a:lnTo>
                  <a:lnTo>
                    <a:pt x="1498" y="786"/>
                  </a:lnTo>
                  <a:cubicBezTo>
                    <a:pt x="1489" y="786"/>
                    <a:pt x="1485" y="795"/>
                    <a:pt x="1485" y="799"/>
                  </a:cubicBezTo>
                  <a:cubicBezTo>
                    <a:pt x="1485" y="810"/>
                    <a:pt x="1481" y="1081"/>
                    <a:pt x="1647" y="1247"/>
                  </a:cubicBezTo>
                  <a:cubicBezTo>
                    <a:pt x="1728" y="1329"/>
                    <a:pt x="1833" y="1369"/>
                    <a:pt x="1959" y="1369"/>
                  </a:cubicBezTo>
                  <a:cubicBezTo>
                    <a:pt x="2088" y="1369"/>
                    <a:pt x="2193" y="1329"/>
                    <a:pt x="2274" y="1247"/>
                  </a:cubicBezTo>
                  <a:cubicBezTo>
                    <a:pt x="2436" y="1081"/>
                    <a:pt x="2436" y="810"/>
                    <a:pt x="2436" y="799"/>
                  </a:cubicBezTo>
                  <a:cubicBezTo>
                    <a:pt x="2436" y="795"/>
                    <a:pt x="2432" y="786"/>
                    <a:pt x="2424" y="786"/>
                  </a:cubicBezTo>
                  <a:lnTo>
                    <a:pt x="1967" y="786"/>
                  </a:lnTo>
                  <a:lnTo>
                    <a:pt x="1582" y="26"/>
                  </a:lnTo>
                  <a:cubicBezTo>
                    <a:pt x="1728" y="26"/>
                    <a:pt x="1829" y="30"/>
                    <a:pt x="1833" y="30"/>
                  </a:cubicBezTo>
                  <a:cubicBezTo>
                    <a:pt x="1841" y="30"/>
                    <a:pt x="1845" y="22"/>
                    <a:pt x="1845" y="18"/>
                  </a:cubicBezTo>
                  <a:cubicBezTo>
                    <a:pt x="1845" y="10"/>
                    <a:pt x="1841" y="6"/>
                    <a:pt x="1833" y="6"/>
                  </a:cubicBezTo>
                  <a:cubicBezTo>
                    <a:pt x="1821" y="6"/>
                    <a:pt x="1716" y="2"/>
                    <a:pt x="1566" y="2"/>
                  </a:cubicBezTo>
                  <a:lnTo>
                    <a:pt x="1558" y="2"/>
                  </a:lnTo>
                  <a:cubicBezTo>
                    <a:pt x="1374" y="2"/>
                    <a:pt x="1131" y="1"/>
                    <a:pt x="929"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 name="Google Shape;2427;p76"/>
          <p:cNvGrpSpPr/>
          <p:nvPr/>
        </p:nvGrpSpPr>
        <p:grpSpPr>
          <a:xfrm>
            <a:off x="2768666" y="2392748"/>
            <a:ext cx="1062530" cy="1228859"/>
            <a:chOff x="2768666" y="2392748"/>
            <a:chExt cx="1062530" cy="1228859"/>
          </a:xfrm>
        </p:grpSpPr>
        <p:sp>
          <p:nvSpPr>
            <p:cNvPr id="115" name="Google Shape;2428;p76"/>
            <p:cNvSpPr/>
            <p:nvPr/>
          </p:nvSpPr>
          <p:spPr>
            <a:xfrm>
              <a:off x="3388082" y="2970421"/>
              <a:ext cx="87322" cy="69959"/>
            </a:xfrm>
            <a:custGeom>
              <a:avLst/>
              <a:gdLst/>
              <a:ahLst/>
              <a:cxnLst/>
              <a:rect l="l" t="t" r="r" b="b"/>
              <a:pathLst>
                <a:path w="1891" h="1515" extrusionOk="0">
                  <a:moveTo>
                    <a:pt x="774" y="1"/>
                  </a:moveTo>
                  <a:lnTo>
                    <a:pt x="1" y="858"/>
                  </a:lnTo>
                  <a:cubicBezTo>
                    <a:pt x="389" y="1168"/>
                    <a:pt x="892" y="1515"/>
                    <a:pt x="1034" y="1515"/>
                  </a:cubicBezTo>
                  <a:cubicBezTo>
                    <a:pt x="1051" y="1515"/>
                    <a:pt x="1063" y="1509"/>
                    <a:pt x="1069" y="1498"/>
                  </a:cubicBezTo>
                  <a:cubicBezTo>
                    <a:pt x="1108" y="1418"/>
                    <a:pt x="964" y="1281"/>
                    <a:pt x="859" y="1205"/>
                  </a:cubicBezTo>
                  <a:lnTo>
                    <a:pt x="859" y="1205"/>
                  </a:lnTo>
                  <a:cubicBezTo>
                    <a:pt x="1040" y="1301"/>
                    <a:pt x="1443" y="1496"/>
                    <a:pt x="1544" y="1496"/>
                  </a:cubicBezTo>
                  <a:cubicBezTo>
                    <a:pt x="1555" y="1496"/>
                    <a:pt x="1562" y="1493"/>
                    <a:pt x="1566" y="1489"/>
                  </a:cubicBezTo>
                  <a:cubicBezTo>
                    <a:pt x="1618" y="1429"/>
                    <a:pt x="1069" y="1032"/>
                    <a:pt x="1069" y="1032"/>
                  </a:cubicBezTo>
                  <a:lnTo>
                    <a:pt x="1069" y="1032"/>
                  </a:lnTo>
                  <a:cubicBezTo>
                    <a:pt x="1069" y="1032"/>
                    <a:pt x="1640" y="1338"/>
                    <a:pt x="1774" y="1338"/>
                  </a:cubicBezTo>
                  <a:cubicBezTo>
                    <a:pt x="1788" y="1338"/>
                    <a:pt x="1797" y="1335"/>
                    <a:pt x="1801" y="1328"/>
                  </a:cubicBezTo>
                  <a:cubicBezTo>
                    <a:pt x="1833" y="1255"/>
                    <a:pt x="1182" y="684"/>
                    <a:pt x="1181" y="684"/>
                  </a:cubicBezTo>
                  <a:lnTo>
                    <a:pt x="1181" y="684"/>
                  </a:lnTo>
                  <a:cubicBezTo>
                    <a:pt x="1182" y="684"/>
                    <a:pt x="1531" y="973"/>
                    <a:pt x="1709" y="973"/>
                  </a:cubicBezTo>
                  <a:cubicBezTo>
                    <a:pt x="1746" y="973"/>
                    <a:pt x="1776" y="960"/>
                    <a:pt x="1793" y="931"/>
                  </a:cubicBezTo>
                  <a:cubicBezTo>
                    <a:pt x="1890" y="757"/>
                    <a:pt x="1109" y="337"/>
                    <a:pt x="1045" y="300"/>
                  </a:cubicBezTo>
                  <a:cubicBezTo>
                    <a:pt x="1039" y="296"/>
                    <a:pt x="1039" y="295"/>
                    <a:pt x="1043" y="295"/>
                  </a:cubicBezTo>
                  <a:cubicBezTo>
                    <a:pt x="1081" y="295"/>
                    <a:pt x="1454" y="413"/>
                    <a:pt x="1585" y="413"/>
                  </a:cubicBezTo>
                  <a:cubicBezTo>
                    <a:pt x="1612" y="413"/>
                    <a:pt x="1629" y="409"/>
                    <a:pt x="1631" y="397"/>
                  </a:cubicBezTo>
                  <a:cubicBezTo>
                    <a:pt x="1643" y="324"/>
                    <a:pt x="1145" y="73"/>
                    <a:pt x="774" y="1"/>
                  </a:cubicBezTo>
                  <a:close/>
                </a:path>
              </a:pathLst>
            </a:custGeom>
            <a:solidFill>
              <a:srgbClr val="D1C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429;p76"/>
            <p:cNvSpPr/>
            <p:nvPr/>
          </p:nvSpPr>
          <p:spPr>
            <a:xfrm>
              <a:off x="2768666" y="2654571"/>
              <a:ext cx="78733" cy="59061"/>
            </a:xfrm>
            <a:custGeom>
              <a:avLst/>
              <a:gdLst/>
              <a:ahLst/>
              <a:cxnLst/>
              <a:rect l="l" t="t" r="r" b="b"/>
              <a:pathLst>
                <a:path w="1705" h="1279" extrusionOk="0">
                  <a:moveTo>
                    <a:pt x="282" y="0"/>
                  </a:moveTo>
                  <a:cubicBezTo>
                    <a:pt x="91" y="0"/>
                    <a:pt x="1" y="201"/>
                    <a:pt x="136" y="381"/>
                  </a:cubicBezTo>
                  <a:cubicBezTo>
                    <a:pt x="276" y="575"/>
                    <a:pt x="1187" y="1279"/>
                    <a:pt x="1187" y="1279"/>
                  </a:cubicBezTo>
                  <a:cubicBezTo>
                    <a:pt x="1187" y="1279"/>
                    <a:pt x="1381" y="1149"/>
                    <a:pt x="1543" y="915"/>
                  </a:cubicBezTo>
                  <a:cubicBezTo>
                    <a:pt x="1704" y="680"/>
                    <a:pt x="1543" y="450"/>
                    <a:pt x="1543" y="450"/>
                  </a:cubicBezTo>
                  <a:cubicBezTo>
                    <a:pt x="1470" y="409"/>
                    <a:pt x="548" y="45"/>
                    <a:pt x="330" y="4"/>
                  </a:cubicBezTo>
                  <a:cubicBezTo>
                    <a:pt x="313" y="2"/>
                    <a:pt x="297" y="0"/>
                    <a:pt x="28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430;p76"/>
            <p:cNvSpPr/>
            <p:nvPr/>
          </p:nvSpPr>
          <p:spPr>
            <a:xfrm>
              <a:off x="3797163" y="3195671"/>
              <a:ext cx="34033" cy="23227"/>
            </a:xfrm>
            <a:custGeom>
              <a:avLst/>
              <a:gdLst/>
              <a:ahLst/>
              <a:cxnLst/>
              <a:rect l="l" t="t" r="r" b="b"/>
              <a:pathLst>
                <a:path w="737" h="503" extrusionOk="0">
                  <a:moveTo>
                    <a:pt x="247" y="1"/>
                  </a:moveTo>
                  <a:cubicBezTo>
                    <a:pt x="230" y="219"/>
                    <a:pt x="89" y="333"/>
                    <a:pt x="0" y="377"/>
                  </a:cubicBezTo>
                  <a:lnTo>
                    <a:pt x="736" y="503"/>
                  </a:lnTo>
                  <a:lnTo>
                    <a:pt x="2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431;p76"/>
            <p:cNvSpPr/>
            <p:nvPr/>
          </p:nvSpPr>
          <p:spPr>
            <a:xfrm>
              <a:off x="3715707" y="3141137"/>
              <a:ext cx="93048" cy="73468"/>
            </a:xfrm>
            <a:custGeom>
              <a:avLst/>
              <a:gdLst/>
              <a:ahLst/>
              <a:cxnLst/>
              <a:rect l="l" t="t" r="r" b="b"/>
              <a:pathLst>
                <a:path w="2015" h="1591" extrusionOk="0">
                  <a:moveTo>
                    <a:pt x="717" y="0"/>
                  </a:moveTo>
                  <a:cubicBezTo>
                    <a:pt x="704" y="389"/>
                    <a:pt x="332" y="907"/>
                    <a:pt x="0" y="1137"/>
                  </a:cubicBezTo>
                  <a:lnTo>
                    <a:pt x="1688" y="1591"/>
                  </a:lnTo>
                  <a:cubicBezTo>
                    <a:pt x="1688" y="1591"/>
                    <a:pt x="1720" y="1582"/>
                    <a:pt x="1764" y="1558"/>
                  </a:cubicBezTo>
                  <a:cubicBezTo>
                    <a:pt x="1853" y="1514"/>
                    <a:pt x="1994" y="1400"/>
                    <a:pt x="2011" y="1182"/>
                  </a:cubicBezTo>
                  <a:cubicBezTo>
                    <a:pt x="2011" y="1165"/>
                    <a:pt x="2015" y="1154"/>
                    <a:pt x="2015" y="1137"/>
                  </a:cubicBezTo>
                  <a:lnTo>
                    <a:pt x="71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432;p76"/>
            <p:cNvSpPr/>
            <p:nvPr/>
          </p:nvSpPr>
          <p:spPr>
            <a:xfrm>
              <a:off x="3160799" y="2807001"/>
              <a:ext cx="588209" cy="393340"/>
            </a:xfrm>
            <a:custGeom>
              <a:avLst/>
              <a:gdLst/>
              <a:ahLst/>
              <a:cxnLst/>
              <a:rect l="l" t="t" r="r" b="b"/>
              <a:pathLst>
                <a:path w="12738" h="8518" extrusionOk="0">
                  <a:moveTo>
                    <a:pt x="0" y="0"/>
                  </a:moveTo>
                  <a:lnTo>
                    <a:pt x="344" y="2181"/>
                  </a:lnTo>
                  <a:lnTo>
                    <a:pt x="11358" y="8462"/>
                  </a:lnTo>
                  <a:cubicBezTo>
                    <a:pt x="11358" y="8462"/>
                    <a:pt x="11449" y="8517"/>
                    <a:pt x="11597" y="8517"/>
                  </a:cubicBezTo>
                  <a:cubicBezTo>
                    <a:pt x="11710" y="8517"/>
                    <a:pt x="11855" y="8485"/>
                    <a:pt x="12017" y="8373"/>
                  </a:cubicBezTo>
                  <a:cubicBezTo>
                    <a:pt x="12349" y="8143"/>
                    <a:pt x="12721" y="7625"/>
                    <a:pt x="12734" y="7236"/>
                  </a:cubicBezTo>
                  <a:cubicBezTo>
                    <a:pt x="12738" y="7184"/>
                    <a:pt x="12734" y="7135"/>
                    <a:pt x="12721" y="7087"/>
                  </a:cubicBezTo>
                  <a:cubicBezTo>
                    <a:pt x="12616" y="6699"/>
                    <a:pt x="12394" y="6594"/>
                    <a:pt x="12394" y="6594"/>
                  </a:cubicBez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433;p76"/>
            <p:cNvSpPr/>
            <p:nvPr/>
          </p:nvSpPr>
          <p:spPr>
            <a:xfrm>
              <a:off x="3068538" y="2392748"/>
              <a:ext cx="162314" cy="121031"/>
            </a:xfrm>
            <a:custGeom>
              <a:avLst/>
              <a:gdLst/>
              <a:ahLst/>
              <a:cxnLst/>
              <a:rect l="l" t="t" r="r" b="b"/>
              <a:pathLst>
                <a:path w="3515" h="2621" extrusionOk="0">
                  <a:moveTo>
                    <a:pt x="1847" y="0"/>
                  </a:moveTo>
                  <a:cubicBezTo>
                    <a:pt x="1337" y="0"/>
                    <a:pt x="1203" y="231"/>
                    <a:pt x="906" y="404"/>
                  </a:cubicBezTo>
                  <a:cubicBezTo>
                    <a:pt x="534" y="619"/>
                    <a:pt x="331" y="841"/>
                    <a:pt x="165" y="1375"/>
                  </a:cubicBezTo>
                  <a:cubicBezTo>
                    <a:pt x="0" y="1913"/>
                    <a:pt x="125" y="2556"/>
                    <a:pt x="449" y="2620"/>
                  </a:cubicBezTo>
                  <a:cubicBezTo>
                    <a:pt x="404" y="2491"/>
                    <a:pt x="404" y="2317"/>
                    <a:pt x="465" y="2164"/>
                  </a:cubicBezTo>
                  <a:cubicBezTo>
                    <a:pt x="535" y="1991"/>
                    <a:pt x="623" y="1936"/>
                    <a:pt x="713" y="1936"/>
                  </a:cubicBezTo>
                  <a:cubicBezTo>
                    <a:pt x="800" y="1936"/>
                    <a:pt x="889" y="1988"/>
                    <a:pt x="962" y="2038"/>
                  </a:cubicBezTo>
                  <a:cubicBezTo>
                    <a:pt x="971" y="2043"/>
                    <a:pt x="979" y="2046"/>
                    <a:pt x="988" y="2046"/>
                  </a:cubicBezTo>
                  <a:cubicBezTo>
                    <a:pt x="1095" y="2046"/>
                    <a:pt x="1231" y="1657"/>
                    <a:pt x="1302" y="1387"/>
                  </a:cubicBezTo>
                  <a:cubicBezTo>
                    <a:pt x="1384" y="1096"/>
                    <a:pt x="1509" y="897"/>
                    <a:pt x="1869" y="889"/>
                  </a:cubicBezTo>
                  <a:cubicBezTo>
                    <a:pt x="1879" y="889"/>
                    <a:pt x="1888" y="889"/>
                    <a:pt x="1898" y="889"/>
                  </a:cubicBezTo>
                  <a:cubicBezTo>
                    <a:pt x="2201" y="889"/>
                    <a:pt x="2542" y="1009"/>
                    <a:pt x="2750" y="1310"/>
                  </a:cubicBezTo>
                  <a:cubicBezTo>
                    <a:pt x="2750" y="1310"/>
                    <a:pt x="2859" y="1358"/>
                    <a:pt x="3066" y="1367"/>
                  </a:cubicBezTo>
                  <a:cubicBezTo>
                    <a:pt x="3071" y="1367"/>
                    <a:pt x="3077" y="1367"/>
                    <a:pt x="3082" y="1367"/>
                  </a:cubicBezTo>
                  <a:cubicBezTo>
                    <a:pt x="3278" y="1367"/>
                    <a:pt x="3455" y="1232"/>
                    <a:pt x="3482" y="889"/>
                  </a:cubicBezTo>
                  <a:cubicBezTo>
                    <a:pt x="3514" y="538"/>
                    <a:pt x="3183" y="198"/>
                    <a:pt x="2285" y="44"/>
                  </a:cubicBezTo>
                  <a:cubicBezTo>
                    <a:pt x="2113" y="13"/>
                    <a:pt x="1969" y="0"/>
                    <a:pt x="184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434;p76"/>
            <p:cNvSpPr/>
            <p:nvPr/>
          </p:nvSpPr>
          <p:spPr>
            <a:xfrm>
              <a:off x="3087193" y="2433753"/>
              <a:ext cx="122925" cy="142458"/>
            </a:xfrm>
            <a:custGeom>
              <a:avLst/>
              <a:gdLst/>
              <a:ahLst/>
              <a:cxnLst/>
              <a:rect l="l" t="t" r="r" b="b"/>
              <a:pathLst>
                <a:path w="2662" h="3085" extrusionOk="0">
                  <a:moveTo>
                    <a:pt x="1494" y="1"/>
                  </a:moveTo>
                  <a:cubicBezTo>
                    <a:pt x="1484" y="1"/>
                    <a:pt x="1475" y="1"/>
                    <a:pt x="1465" y="1"/>
                  </a:cubicBezTo>
                  <a:cubicBezTo>
                    <a:pt x="1105" y="9"/>
                    <a:pt x="980" y="208"/>
                    <a:pt x="898" y="499"/>
                  </a:cubicBezTo>
                  <a:cubicBezTo>
                    <a:pt x="827" y="769"/>
                    <a:pt x="691" y="1158"/>
                    <a:pt x="584" y="1158"/>
                  </a:cubicBezTo>
                  <a:cubicBezTo>
                    <a:pt x="575" y="1158"/>
                    <a:pt x="567" y="1155"/>
                    <a:pt x="558" y="1150"/>
                  </a:cubicBezTo>
                  <a:cubicBezTo>
                    <a:pt x="485" y="1100"/>
                    <a:pt x="396" y="1048"/>
                    <a:pt x="309" y="1048"/>
                  </a:cubicBezTo>
                  <a:cubicBezTo>
                    <a:pt x="219" y="1048"/>
                    <a:pt x="131" y="1103"/>
                    <a:pt x="61" y="1276"/>
                  </a:cubicBezTo>
                  <a:cubicBezTo>
                    <a:pt x="0" y="1429"/>
                    <a:pt x="0" y="1603"/>
                    <a:pt x="45" y="1732"/>
                  </a:cubicBezTo>
                  <a:cubicBezTo>
                    <a:pt x="86" y="1853"/>
                    <a:pt x="167" y="1937"/>
                    <a:pt x="280" y="1937"/>
                  </a:cubicBezTo>
                  <a:cubicBezTo>
                    <a:pt x="323" y="1937"/>
                    <a:pt x="370" y="1925"/>
                    <a:pt x="421" y="1898"/>
                  </a:cubicBezTo>
                  <a:cubicBezTo>
                    <a:pt x="429" y="1923"/>
                    <a:pt x="429" y="1947"/>
                    <a:pt x="433" y="1975"/>
                  </a:cubicBezTo>
                  <a:cubicBezTo>
                    <a:pt x="465" y="2174"/>
                    <a:pt x="579" y="2712"/>
                    <a:pt x="898" y="2942"/>
                  </a:cubicBezTo>
                  <a:cubicBezTo>
                    <a:pt x="935" y="2966"/>
                    <a:pt x="975" y="2990"/>
                    <a:pt x="1012" y="3007"/>
                  </a:cubicBezTo>
                  <a:cubicBezTo>
                    <a:pt x="1113" y="3057"/>
                    <a:pt x="1220" y="3085"/>
                    <a:pt x="1329" y="3085"/>
                  </a:cubicBezTo>
                  <a:cubicBezTo>
                    <a:pt x="1559" y="3085"/>
                    <a:pt x="1796" y="2962"/>
                    <a:pt x="1994" y="2679"/>
                  </a:cubicBezTo>
                  <a:cubicBezTo>
                    <a:pt x="2011" y="2655"/>
                    <a:pt x="2027" y="2635"/>
                    <a:pt x="2039" y="2615"/>
                  </a:cubicBezTo>
                  <a:cubicBezTo>
                    <a:pt x="2087" y="2538"/>
                    <a:pt x="2132" y="2453"/>
                    <a:pt x="2177" y="2356"/>
                  </a:cubicBezTo>
                  <a:lnTo>
                    <a:pt x="2662" y="2339"/>
                  </a:lnTo>
                  <a:lnTo>
                    <a:pt x="2447" y="1433"/>
                  </a:lnTo>
                  <a:cubicBezTo>
                    <a:pt x="2447" y="1433"/>
                    <a:pt x="2634" y="1025"/>
                    <a:pt x="2440" y="588"/>
                  </a:cubicBezTo>
                  <a:cubicBezTo>
                    <a:pt x="2411" y="528"/>
                    <a:pt x="2378" y="470"/>
                    <a:pt x="2346" y="422"/>
                  </a:cubicBezTo>
                  <a:cubicBezTo>
                    <a:pt x="2138" y="121"/>
                    <a:pt x="1797" y="1"/>
                    <a:pt x="1494" y="1"/>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435;p76"/>
            <p:cNvSpPr/>
            <p:nvPr/>
          </p:nvSpPr>
          <p:spPr>
            <a:xfrm>
              <a:off x="3385265" y="2970975"/>
              <a:ext cx="87876" cy="68527"/>
            </a:xfrm>
            <a:custGeom>
              <a:avLst/>
              <a:gdLst/>
              <a:ahLst/>
              <a:cxnLst/>
              <a:rect l="l" t="t" r="r" b="b"/>
              <a:pathLst>
                <a:path w="1903" h="1484" extrusionOk="0">
                  <a:moveTo>
                    <a:pt x="774" y="0"/>
                  </a:moveTo>
                  <a:cubicBezTo>
                    <a:pt x="774" y="0"/>
                    <a:pt x="656" y="194"/>
                    <a:pt x="430" y="409"/>
                  </a:cubicBezTo>
                  <a:cubicBezTo>
                    <a:pt x="208" y="624"/>
                    <a:pt x="1" y="838"/>
                    <a:pt x="1" y="838"/>
                  </a:cubicBezTo>
                  <a:cubicBezTo>
                    <a:pt x="1" y="838"/>
                    <a:pt x="868" y="1483"/>
                    <a:pt x="1030" y="1483"/>
                  </a:cubicBezTo>
                  <a:cubicBezTo>
                    <a:pt x="1041" y="1483"/>
                    <a:pt x="1049" y="1480"/>
                    <a:pt x="1053" y="1473"/>
                  </a:cubicBezTo>
                  <a:cubicBezTo>
                    <a:pt x="1113" y="1368"/>
                    <a:pt x="859" y="1190"/>
                    <a:pt x="859" y="1189"/>
                  </a:cubicBezTo>
                  <a:lnTo>
                    <a:pt x="859" y="1189"/>
                  </a:lnTo>
                  <a:cubicBezTo>
                    <a:pt x="860" y="1190"/>
                    <a:pt x="1269" y="1472"/>
                    <a:pt x="1415" y="1472"/>
                  </a:cubicBezTo>
                  <a:cubicBezTo>
                    <a:pt x="1431" y="1472"/>
                    <a:pt x="1444" y="1469"/>
                    <a:pt x="1453" y="1461"/>
                  </a:cubicBezTo>
                  <a:cubicBezTo>
                    <a:pt x="1542" y="1384"/>
                    <a:pt x="1102" y="992"/>
                    <a:pt x="1102" y="991"/>
                  </a:cubicBezTo>
                  <a:lnTo>
                    <a:pt x="1102" y="991"/>
                  </a:lnTo>
                  <a:cubicBezTo>
                    <a:pt x="1102" y="992"/>
                    <a:pt x="1557" y="1271"/>
                    <a:pt x="1704" y="1271"/>
                  </a:cubicBezTo>
                  <a:cubicBezTo>
                    <a:pt x="1723" y="1271"/>
                    <a:pt x="1738" y="1266"/>
                    <a:pt x="1744" y="1255"/>
                  </a:cubicBezTo>
                  <a:cubicBezTo>
                    <a:pt x="1805" y="1157"/>
                    <a:pt x="1218" y="693"/>
                    <a:pt x="1218" y="692"/>
                  </a:cubicBezTo>
                  <a:lnTo>
                    <a:pt x="1218" y="692"/>
                  </a:lnTo>
                  <a:cubicBezTo>
                    <a:pt x="1218" y="693"/>
                    <a:pt x="1642" y="916"/>
                    <a:pt x="1803" y="916"/>
                  </a:cubicBezTo>
                  <a:cubicBezTo>
                    <a:pt x="1834" y="916"/>
                    <a:pt x="1856" y="907"/>
                    <a:pt x="1862" y="887"/>
                  </a:cubicBezTo>
                  <a:cubicBezTo>
                    <a:pt x="1903" y="758"/>
                    <a:pt x="1142" y="321"/>
                    <a:pt x="1141" y="321"/>
                  </a:cubicBezTo>
                  <a:lnTo>
                    <a:pt x="1141" y="321"/>
                  </a:lnTo>
                  <a:cubicBezTo>
                    <a:pt x="1142" y="321"/>
                    <a:pt x="1357" y="369"/>
                    <a:pt x="1501" y="369"/>
                  </a:cubicBezTo>
                  <a:cubicBezTo>
                    <a:pt x="1573" y="369"/>
                    <a:pt x="1627" y="357"/>
                    <a:pt x="1627" y="321"/>
                  </a:cubicBezTo>
                  <a:cubicBezTo>
                    <a:pt x="1627" y="215"/>
                    <a:pt x="1085" y="90"/>
                    <a:pt x="774" y="0"/>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436;p76"/>
            <p:cNvSpPr/>
            <p:nvPr/>
          </p:nvSpPr>
          <p:spPr>
            <a:xfrm>
              <a:off x="3096706" y="2524907"/>
              <a:ext cx="37219" cy="59107"/>
            </a:xfrm>
            <a:custGeom>
              <a:avLst/>
              <a:gdLst/>
              <a:ahLst/>
              <a:cxnLst/>
              <a:rect l="l" t="t" r="r" b="b"/>
              <a:pathLst>
                <a:path w="806" h="1280" extrusionOk="0">
                  <a:moveTo>
                    <a:pt x="227" y="1"/>
                  </a:moveTo>
                  <a:cubicBezTo>
                    <a:pt x="255" y="374"/>
                    <a:pt x="37" y="1045"/>
                    <a:pt x="1" y="1154"/>
                  </a:cubicBezTo>
                  <a:cubicBezTo>
                    <a:pt x="49" y="1162"/>
                    <a:pt x="98" y="1166"/>
                    <a:pt x="150" y="1171"/>
                  </a:cubicBezTo>
                  <a:cubicBezTo>
                    <a:pt x="352" y="1199"/>
                    <a:pt x="567" y="1235"/>
                    <a:pt x="777" y="1279"/>
                  </a:cubicBezTo>
                  <a:lnTo>
                    <a:pt x="806" y="1033"/>
                  </a:lnTo>
                  <a:cubicBezTo>
                    <a:pt x="769" y="1016"/>
                    <a:pt x="729" y="992"/>
                    <a:pt x="692" y="968"/>
                  </a:cubicBezTo>
                  <a:cubicBezTo>
                    <a:pt x="373" y="738"/>
                    <a:pt x="259" y="200"/>
                    <a:pt x="227" y="1"/>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437;p76"/>
            <p:cNvSpPr/>
            <p:nvPr/>
          </p:nvSpPr>
          <p:spPr>
            <a:xfrm>
              <a:off x="2910844" y="2785529"/>
              <a:ext cx="76101" cy="100113"/>
            </a:xfrm>
            <a:custGeom>
              <a:avLst/>
              <a:gdLst/>
              <a:ahLst/>
              <a:cxnLst/>
              <a:rect l="l" t="t" r="r" b="b"/>
              <a:pathLst>
                <a:path w="1648" h="2168" extrusionOk="0">
                  <a:moveTo>
                    <a:pt x="9" y="0"/>
                  </a:moveTo>
                  <a:cubicBezTo>
                    <a:pt x="1" y="659"/>
                    <a:pt x="348" y="1355"/>
                    <a:pt x="765" y="1751"/>
                  </a:cubicBezTo>
                  <a:cubicBezTo>
                    <a:pt x="1037" y="2007"/>
                    <a:pt x="1275" y="2119"/>
                    <a:pt x="1420" y="2168"/>
                  </a:cubicBezTo>
                  <a:lnTo>
                    <a:pt x="1647" y="983"/>
                  </a:lnTo>
                  <a:cubicBezTo>
                    <a:pt x="1619" y="971"/>
                    <a:pt x="733" y="457"/>
                    <a:pt x="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438;p76"/>
            <p:cNvSpPr/>
            <p:nvPr/>
          </p:nvSpPr>
          <p:spPr>
            <a:xfrm>
              <a:off x="2813180" y="3565132"/>
              <a:ext cx="109117" cy="56475"/>
            </a:xfrm>
            <a:custGeom>
              <a:avLst/>
              <a:gdLst/>
              <a:ahLst/>
              <a:cxnLst/>
              <a:rect l="l" t="t" r="r" b="b"/>
              <a:pathLst>
                <a:path w="2363" h="1223" extrusionOk="0">
                  <a:moveTo>
                    <a:pt x="255" y="1"/>
                  </a:moveTo>
                  <a:cubicBezTo>
                    <a:pt x="225" y="1"/>
                    <a:pt x="1" y="870"/>
                    <a:pt x="1" y="870"/>
                  </a:cubicBezTo>
                  <a:lnTo>
                    <a:pt x="2363" y="1222"/>
                  </a:lnTo>
                  <a:lnTo>
                    <a:pt x="2363" y="1222"/>
                  </a:lnTo>
                  <a:lnTo>
                    <a:pt x="1396" y="195"/>
                  </a:lnTo>
                  <a:cubicBezTo>
                    <a:pt x="959" y="171"/>
                    <a:pt x="550" y="82"/>
                    <a:pt x="255" y="1"/>
                  </a:cubicBezTo>
                  <a:cubicBezTo>
                    <a:pt x="255" y="1"/>
                    <a:pt x="255" y="1"/>
                    <a:pt x="25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439;p76"/>
            <p:cNvSpPr/>
            <p:nvPr/>
          </p:nvSpPr>
          <p:spPr>
            <a:xfrm>
              <a:off x="3141359" y="3577646"/>
              <a:ext cx="105746" cy="43961"/>
            </a:xfrm>
            <a:custGeom>
              <a:avLst/>
              <a:gdLst/>
              <a:ahLst/>
              <a:cxnLst/>
              <a:rect l="l" t="t" r="r" b="b"/>
              <a:pathLst>
                <a:path w="2290" h="952" extrusionOk="0">
                  <a:moveTo>
                    <a:pt x="1" y="1"/>
                  </a:moveTo>
                  <a:lnTo>
                    <a:pt x="1" y="951"/>
                  </a:lnTo>
                  <a:lnTo>
                    <a:pt x="2290" y="951"/>
                  </a:lnTo>
                  <a:lnTo>
                    <a:pt x="1145" y="240"/>
                  </a:lnTo>
                  <a:lnTo>
                    <a:pt x="1060" y="61"/>
                  </a:lnTo>
                  <a:cubicBezTo>
                    <a:pt x="1018" y="62"/>
                    <a:pt x="977" y="62"/>
                    <a:pt x="937" y="62"/>
                  </a:cubicBezTo>
                  <a:cubicBezTo>
                    <a:pt x="576" y="62"/>
                    <a:pt x="248" y="30"/>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440;p76"/>
            <p:cNvSpPr/>
            <p:nvPr/>
          </p:nvSpPr>
          <p:spPr>
            <a:xfrm>
              <a:off x="2804222" y="2888965"/>
              <a:ext cx="433930" cy="691600"/>
            </a:xfrm>
            <a:custGeom>
              <a:avLst/>
              <a:gdLst/>
              <a:ahLst/>
              <a:cxnLst/>
              <a:rect l="l" t="t" r="r" b="b"/>
              <a:pathLst>
                <a:path w="9397" h="14977" extrusionOk="0">
                  <a:moveTo>
                    <a:pt x="3855" y="1"/>
                  </a:moveTo>
                  <a:cubicBezTo>
                    <a:pt x="3527" y="798"/>
                    <a:pt x="0" y="14502"/>
                    <a:pt x="0" y="14502"/>
                  </a:cubicBezTo>
                  <a:cubicBezTo>
                    <a:pt x="0" y="14502"/>
                    <a:pt x="174" y="14571"/>
                    <a:pt x="449" y="14644"/>
                  </a:cubicBezTo>
                  <a:cubicBezTo>
                    <a:pt x="744" y="14725"/>
                    <a:pt x="1153" y="14814"/>
                    <a:pt x="1590" y="14838"/>
                  </a:cubicBezTo>
                  <a:cubicBezTo>
                    <a:pt x="1675" y="14844"/>
                    <a:pt x="1762" y="14847"/>
                    <a:pt x="1849" y="14847"/>
                  </a:cubicBezTo>
                  <a:cubicBezTo>
                    <a:pt x="2005" y="14847"/>
                    <a:pt x="2162" y="14837"/>
                    <a:pt x="2318" y="14814"/>
                  </a:cubicBezTo>
                  <a:lnTo>
                    <a:pt x="5813" y="3237"/>
                  </a:lnTo>
                  <a:lnTo>
                    <a:pt x="6877" y="14846"/>
                  </a:lnTo>
                  <a:cubicBezTo>
                    <a:pt x="6877" y="14846"/>
                    <a:pt x="7043" y="14878"/>
                    <a:pt x="7302" y="14915"/>
                  </a:cubicBezTo>
                  <a:cubicBezTo>
                    <a:pt x="7549" y="14944"/>
                    <a:pt x="7877" y="14976"/>
                    <a:pt x="8238" y="14976"/>
                  </a:cubicBezTo>
                  <a:cubicBezTo>
                    <a:pt x="8278" y="14976"/>
                    <a:pt x="8319" y="14976"/>
                    <a:pt x="8361" y="14975"/>
                  </a:cubicBezTo>
                  <a:cubicBezTo>
                    <a:pt x="8701" y="14967"/>
                    <a:pt x="9061" y="14935"/>
                    <a:pt x="9397" y="14846"/>
                  </a:cubicBezTo>
                  <a:lnTo>
                    <a:pt x="8082" y="441"/>
                  </a:lnTo>
                  <a:cubicBezTo>
                    <a:pt x="7884" y="485"/>
                    <a:pt x="7515" y="544"/>
                    <a:pt x="6936" y="544"/>
                  </a:cubicBezTo>
                  <a:cubicBezTo>
                    <a:pt x="6807" y="544"/>
                    <a:pt x="6667" y="541"/>
                    <a:pt x="6516" y="535"/>
                  </a:cubicBezTo>
                  <a:cubicBezTo>
                    <a:pt x="5077" y="474"/>
                    <a:pt x="4171" y="139"/>
                    <a:pt x="38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441;p76"/>
            <p:cNvSpPr/>
            <p:nvPr/>
          </p:nvSpPr>
          <p:spPr>
            <a:xfrm>
              <a:off x="2930700" y="2577040"/>
              <a:ext cx="490313" cy="432683"/>
            </a:xfrm>
            <a:custGeom>
              <a:avLst/>
              <a:gdLst/>
              <a:ahLst/>
              <a:cxnLst/>
              <a:rect l="l" t="t" r="r" b="b"/>
              <a:pathLst>
                <a:path w="10618" h="9370" extrusionOk="0">
                  <a:moveTo>
                    <a:pt x="3126" y="1"/>
                  </a:moveTo>
                  <a:cubicBezTo>
                    <a:pt x="2463" y="1"/>
                    <a:pt x="1910" y="162"/>
                    <a:pt x="1545" y="567"/>
                  </a:cubicBezTo>
                  <a:cubicBezTo>
                    <a:pt x="1165" y="983"/>
                    <a:pt x="351" y="2189"/>
                    <a:pt x="0" y="2958"/>
                  </a:cubicBezTo>
                  <a:lnTo>
                    <a:pt x="1545" y="3799"/>
                  </a:lnTo>
                  <a:lnTo>
                    <a:pt x="1217" y="5498"/>
                  </a:lnTo>
                  <a:lnTo>
                    <a:pt x="990" y="6683"/>
                  </a:lnTo>
                  <a:lnTo>
                    <a:pt x="990" y="6696"/>
                  </a:lnTo>
                  <a:cubicBezTo>
                    <a:pt x="990" y="6696"/>
                    <a:pt x="1031" y="6720"/>
                    <a:pt x="1116" y="6756"/>
                  </a:cubicBezTo>
                  <a:cubicBezTo>
                    <a:pt x="1432" y="6894"/>
                    <a:pt x="2338" y="7229"/>
                    <a:pt x="3777" y="7290"/>
                  </a:cubicBezTo>
                  <a:cubicBezTo>
                    <a:pt x="3928" y="7296"/>
                    <a:pt x="4068" y="7299"/>
                    <a:pt x="4197" y="7299"/>
                  </a:cubicBezTo>
                  <a:cubicBezTo>
                    <a:pt x="4776" y="7299"/>
                    <a:pt x="5145" y="7240"/>
                    <a:pt x="5343" y="7196"/>
                  </a:cubicBezTo>
                  <a:cubicBezTo>
                    <a:pt x="5461" y="7168"/>
                    <a:pt x="5517" y="7148"/>
                    <a:pt x="5517" y="7148"/>
                  </a:cubicBezTo>
                  <a:lnTo>
                    <a:pt x="5553" y="4256"/>
                  </a:lnTo>
                  <a:cubicBezTo>
                    <a:pt x="5553" y="4256"/>
                    <a:pt x="5877" y="5733"/>
                    <a:pt x="6253" y="6461"/>
                  </a:cubicBezTo>
                  <a:cubicBezTo>
                    <a:pt x="6633" y="7189"/>
                    <a:pt x="7475" y="8070"/>
                    <a:pt x="8162" y="8447"/>
                  </a:cubicBezTo>
                  <a:cubicBezTo>
                    <a:pt x="8850" y="8823"/>
                    <a:pt x="9845" y="9369"/>
                    <a:pt x="9845" y="9369"/>
                  </a:cubicBezTo>
                  <a:cubicBezTo>
                    <a:pt x="10504" y="9098"/>
                    <a:pt x="10618" y="8531"/>
                    <a:pt x="10618" y="8531"/>
                  </a:cubicBezTo>
                  <a:cubicBezTo>
                    <a:pt x="10618" y="8531"/>
                    <a:pt x="9436" y="7500"/>
                    <a:pt x="9109" y="7213"/>
                  </a:cubicBezTo>
                  <a:cubicBezTo>
                    <a:pt x="8786" y="6929"/>
                    <a:pt x="8166" y="6158"/>
                    <a:pt x="8045" y="5773"/>
                  </a:cubicBezTo>
                  <a:cubicBezTo>
                    <a:pt x="7863" y="5191"/>
                    <a:pt x="7358" y="2930"/>
                    <a:pt x="7111" y="2047"/>
                  </a:cubicBezTo>
                  <a:cubicBezTo>
                    <a:pt x="6863" y="1166"/>
                    <a:pt x="6370" y="931"/>
                    <a:pt x="5917" y="673"/>
                  </a:cubicBezTo>
                  <a:cubicBezTo>
                    <a:pt x="5582" y="479"/>
                    <a:pt x="4983" y="280"/>
                    <a:pt x="4372" y="150"/>
                  </a:cubicBezTo>
                  <a:cubicBezTo>
                    <a:pt x="4162" y="106"/>
                    <a:pt x="3947" y="70"/>
                    <a:pt x="3745" y="42"/>
                  </a:cubicBezTo>
                  <a:cubicBezTo>
                    <a:pt x="3693" y="37"/>
                    <a:pt x="3644" y="33"/>
                    <a:pt x="3596" y="25"/>
                  </a:cubicBezTo>
                  <a:cubicBezTo>
                    <a:pt x="3434" y="9"/>
                    <a:pt x="3277" y="1"/>
                    <a:pt x="312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442;p76"/>
            <p:cNvSpPr/>
            <p:nvPr/>
          </p:nvSpPr>
          <p:spPr>
            <a:xfrm>
              <a:off x="2821769" y="2675305"/>
              <a:ext cx="184387" cy="155849"/>
            </a:xfrm>
            <a:custGeom>
              <a:avLst/>
              <a:gdLst/>
              <a:ahLst/>
              <a:cxnLst/>
              <a:rect l="l" t="t" r="r" b="b"/>
              <a:pathLst>
                <a:path w="3993" h="3375" extrusionOk="0">
                  <a:moveTo>
                    <a:pt x="393" y="1"/>
                  </a:moveTo>
                  <a:cubicBezTo>
                    <a:pt x="393" y="1"/>
                    <a:pt x="364" y="591"/>
                    <a:pt x="0" y="802"/>
                  </a:cubicBezTo>
                  <a:cubicBezTo>
                    <a:pt x="0" y="802"/>
                    <a:pt x="558" y="1477"/>
                    <a:pt x="1618" y="2176"/>
                  </a:cubicBezTo>
                  <a:cubicBezTo>
                    <a:pt x="1719" y="2245"/>
                    <a:pt x="1825" y="2314"/>
                    <a:pt x="1938" y="2387"/>
                  </a:cubicBezTo>
                  <a:cubicBezTo>
                    <a:pt x="2675" y="2852"/>
                    <a:pt x="3576" y="3374"/>
                    <a:pt x="3576" y="3374"/>
                  </a:cubicBezTo>
                  <a:lnTo>
                    <a:pt x="3592" y="3309"/>
                  </a:lnTo>
                  <a:lnTo>
                    <a:pt x="3993" y="1582"/>
                  </a:lnTo>
                  <a:cubicBezTo>
                    <a:pt x="3993" y="1582"/>
                    <a:pt x="2529" y="890"/>
                    <a:pt x="1881" y="567"/>
                  </a:cubicBezTo>
                  <a:cubicBezTo>
                    <a:pt x="1230" y="244"/>
                    <a:pt x="393" y="1"/>
                    <a:pt x="39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443;p76"/>
            <p:cNvSpPr/>
            <p:nvPr/>
          </p:nvSpPr>
          <p:spPr>
            <a:xfrm>
              <a:off x="3163201" y="2477760"/>
              <a:ext cx="29554" cy="7388"/>
            </a:xfrm>
            <a:custGeom>
              <a:avLst/>
              <a:gdLst/>
              <a:ahLst/>
              <a:cxnLst/>
              <a:rect l="l" t="t" r="r" b="b"/>
              <a:pathLst>
                <a:path w="640" h="160" extrusionOk="0">
                  <a:moveTo>
                    <a:pt x="341" y="0"/>
                  </a:moveTo>
                  <a:cubicBezTo>
                    <a:pt x="171" y="0"/>
                    <a:pt x="36" y="83"/>
                    <a:pt x="25" y="88"/>
                  </a:cubicBezTo>
                  <a:cubicBezTo>
                    <a:pt x="8" y="96"/>
                    <a:pt x="0" y="120"/>
                    <a:pt x="13" y="140"/>
                  </a:cubicBezTo>
                  <a:cubicBezTo>
                    <a:pt x="21" y="153"/>
                    <a:pt x="33" y="157"/>
                    <a:pt x="45" y="157"/>
                  </a:cubicBezTo>
                  <a:cubicBezTo>
                    <a:pt x="53" y="157"/>
                    <a:pt x="62" y="157"/>
                    <a:pt x="69" y="153"/>
                  </a:cubicBezTo>
                  <a:cubicBezTo>
                    <a:pt x="69" y="153"/>
                    <a:pt x="190" y="79"/>
                    <a:pt x="340" y="79"/>
                  </a:cubicBezTo>
                  <a:cubicBezTo>
                    <a:pt x="415" y="79"/>
                    <a:pt x="497" y="98"/>
                    <a:pt x="575" y="153"/>
                  </a:cubicBezTo>
                  <a:cubicBezTo>
                    <a:pt x="581" y="157"/>
                    <a:pt x="588" y="160"/>
                    <a:pt x="595" y="160"/>
                  </a:cubicBezTo>
                  <a:cubicBezTo>
                    <a:pt x="607" y="160"/>
                    <a:pt x="620" y="153"/>
                    <a:pt x="628" y="140"/>
                  </a:cubicBezTo>
                  <a:cubicBezTo>
                    <a:pt x="639" y="124"/>
                    <a:pt x="635" y="100"/>
                    <a:pt x="620" y="88"/>
                  </a:cubicBezTo>
                  <a:cubicBezTo>
                    <a:pt x="526" y="22"/>
                    <a:pt x="429" y="0"/>
                    <a:pt x="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444;p76"/>
            <p:cNvSpPr/>
            <p:nvPr/>
          </p:nvSpPr>
          <p:spPr>
            <a:xfrm>
              <a:off x="3097860" y="2491382"/>
              <a:ext cx="4849" cy="17178"/>
            </a:xfrm>
            <a:custGeom>
              <a:avLst/>
              <a:gdLst/>
              <a:ahLst/>
              <a:cxnLst/>
              <a:rect l="l" t="t" r="r" b="b"/>
              <a:pathLst>
                <a:path w="105" h="372" extrusionOk="0">
                  <a:moveTo>
                    <a:pt x="45" y="1"/>
                  </a:moveTo>
                  <a:cubicBezTo>
                    <a:pt x="41" y="1"/>
                    <a:pt x="37" y="2"/>
                    <a:pt x="32" y="4"/>
                  </a:cubicBezTo>
                  <a:cubicBezTo>
                    <a:pt x="12" y="8"/>
                    <a:pt x="0" y="28"/>
                    <a:pt x="4" y="47"/>
                  </a:cubicBezTo>
                  <a:cubicBezTo>
                    <a:pt x="8" y="64"/>
                    <a:pt x="16" y="206"/>
                    <a:pt x="28" y="335"/>
                  </a:cubicBezTo>
                  <a:cubicBezTo>
                    <a:pt x="28" y="355"/>
                    <a:pt x="45" y="372"/>
                    <a:pt x="64" y="372"/>
                  </a:cubicBezTo>
                  <a:lnTo>
                    <a:pt x="69" y="372"/>
                  </a:lnTo>
                  <a:cubicBezTo>
                    <a:pt x="88" y="368"/>
                    <a:pt x="105" y="351"/>
                    <a:pt x="105" y="327"/>
                  </a:cubicBezTo>
                  <a:cubicBezTo>
                    <a:pt x="97" y="226"/>
                    <a:pt x="85" y="47"/>
                    <a:pt x="77" y="28"/>
                  </a:cubicBezTo>
                  <a:cubicBezTo>
                    <a:pt x="74" y="12"/>
                    <a:pt x="61" y="1"/>
                    <a:pt x="4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445;p76"/>
            <p:cNvSpPr/>
            <p:nvPr/>
          </p:nvSpPr>
          <p:spPr>
            <a:xfrm>
              <a:off x="3166202" y="2541438"/>
              <a:ext cx="15146" cy="16024"/>
            </a:xfrm>
            <a:custGeom>
              <a:avLst/>
              <a:gdLst/>
              <a:ahLst/>
              <a:cxnLst/>
              <a:rect l="l" t="t" r="r" b="b"/>
              <a:pathLst>
                <a:path w="328" h="347" extrusionOk="0">
                  <a:moveTo>
                    <a:pt x="45" y="1"/>
                  </a:moveTo>
                  <a:cubicBezTo>
                    <a:pt x="38" y="1"/>
                    <a:pt x="31" y="3"/>
                    <a:pt x="25" y="7"/>
                  </a:cubicBezTo>
                  <a:cubicBezTo>
                    <a:pt x="4" y="20"/>
                    <a:pt x="1" y="44"/>
                    <a:pt x="12" y="60"/>
                  </a:cubicBezTo>
                  <a:cubicBezTo>
                    <a:pt x="21" y="72"/>
                    <a:pt x="134" y="250"/>
                    <a:pt x="283" y="347"/>
                  </a:cubicBezTo>
                  <a:cubicBezTo>
                    <a:pt x="300" y="323"/>
                    <a:pt x="316" y="303"/>
                    <a:pt x="328" y="283"/>
                  </a:cubicBezTo>
                  <a:cubicBezTo>
                    <a:pt x="195" y="197"/>
                    <a:pt x="81" y="20"/>
                    <a:pt x="77" y="20"/>
                  </a:cubicBezTo>
                  <a:cubicBezTo>
                    <a:pt x="69" y="7"/>
                    <a:pt x="57" y="1"/>
                    <a:pt x="4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446;p76"/>
            <p:cNvSpPr/>
            <p:nvPr/>
          </p:nvSpPr>
          <p:spPr>
            <a:xfrm>
              <a:off x="3106634" y="2521397"/>
              <a:ext cx="600" cy="3556"/>
            </a:xfrm>
            <a:custGeom>
              <a:avLst/>
              <a:gdLst/>
              <a:ahLst/>
              <a:cxnLst/>
              <a:rect l="l" t="t" r="r" b="b"/>
              <a:pathLst>
                <a:path w="13" h="77" extrusionOk="0">
                  <a:moveTo>
                    <a:pt x="0" y="0"/>
                  </a:moveTo>
                  <a:cubicBezTo>
                    <a:pt x="0" y="0"/>
                    <a:pt x="4" y="28"/>
                    <a:pt x="12" y="77"/>
                  </a:cubicBezTo>
                  <a:cubicBezTo>
                    <a:pt x="8" y="49"/>
                    <a:pt x="8" y="25"/>
                    <a:pt x="0" y="0"/>
                  </a:cubicBezTo>
                  <a:close/>
                </a:path>
              </a:pathLst>
            </a:custGeom>
            <a:solidFill>
              <a:srgbClr val="2C11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447;p76"/>
            <p:cNvSpPr/>
            <p:nvPr/>
          </p:nvSpPr>
          <p:spPr>
            <a:xfrm>
              <a:off x="3102663" y="2445251"/>
              <a:ext cx="8081" cy="24105"/>
            </a:xfrm>
            <a:custGeom>
              <a:avLst/>
              <a:gdLst/>
              <a:ahLst/>
              <a:cxnLst/>
              <a:rect l="l" t="t" r="r" b="b"/>
              <a:pathLst>
                <a:path w="175" h="522" extrusionOk="0">
                  <a:moveTo>
                    <a:pt x="131" y="0"/>
                  </a:moveTo>
                  <a:cubicBezTo>
                    <a:pt x="118" y="0"/>
                    <a:pt x="106" y="7"/>
                    <a:pt x="98" y="19"/>
                  </a:cubicBezTo>
                  <a:cubicBezTo>
                    <a:pt x="1" y="165"/>
                    <a:pt x="14" y="473"/>
                    <a:pt x="14" y="484"/>
                  </a:cubicBezTo>
                  <a:cubicBezTo>
                    <a:pt x="17" y="505"/>
                    <a:pt x="33" y="521"/>
                    <a:pt x="53" y="521"/>
                  </a:cubicBezTo>
                  <a:cubicBezTo>
                    <a:pt x="78" y="521"/>
                    <a:pt x="94" y="501"/>
                    <a:pt x="94" y="480"/>
                  </a:cubicBezTo>
                  <a:cubicBezTo>
                    <a:pt x="94" y="477"/>
                    <a:pt x="78" y="185"/>
                    <a:pt x="163" y="60"/>
                  </a:cubicBezTo>
                  <a:cubicBezTo>
                    <a:pt x="175" y="44"/>
                    <a:pt x="171" y="19"/>
                    <a:pt x="154" y="8"/>
                  </a:cubicBezTo>
                  <a:cubicBezTo>
                    <a:pt x="147" y="3"/>
                    <a:pt x="139" y="0"/>
                    <a:pt x="13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448;p76"/>
            <p:cNvSpPr/>
            <p:nvPr/>
          </p:nvSpPr>
          <p:spPr>
            <a:xfrm>
              <a:off x="3088486" y="2435185"/>
              <a:ext cx="10344" cy="25213"/>
            </a:xfrm>
            <a:custGeom>
              <a:avLst/>
              <a:gdLst/>
              <a:ahLst/>
              <a:cxnLst/>
              <a:rect l="l" t="t" r="r" b="b"/>
              <a:pathLst>
                <a:path w="224" h="546" extrusionOk="0">
                  <a:moveTo>
                    <a:pt x="178" y="1"/>
                  </a:moveTo>
                  <a:cubicBezTo>
                    <a:pt x="164" y="1"/>
                    <a:pt x="152" y="8"/>
                    <a:pt x="146" y="19"/>
                  </a:cubicBezTo>
                  <a:cubicBezTo>
                    <a:pt x="0" y="278"/>
                    <a:pt x="29" y="500"/>
                    <a:pt x="29" y="512"/>
                  </a:cubicBezTo>
                  <a:cubicBezTo>
                    <a:pt x="33" y="532"/>
                    <a:pt x="49" y="545"/>
                    <a:pt x="69" y="545"/>
                  </a:cubicBezTo>
                  <a:lnTo>
                    <a:pt x="73" y="545"/>
                  </a:lnTo>
                  <a:cubicBezTo>
                    <a:pt x="93" y="541"/>
                    <a:pt x="110" y="521"/>
                    <a:pt x="106" y="500"/>
                  </a:cubicBezTo>
                  <a:cubicBezTo>
                    <a:pt x="106" y="500"/>
                    <a:pt x="82" y="290"/>
                    <a:pt x="215" y="60"/>
                  </a:cubicBezTo>
                  <a:cubicBezTo>
                    <a:pt x="223" y="39"/>
                    <a:pt x="219" y="15"/>
                    <a:pt x="199" y="7"/>
                  </a:cubicBezTo>
                  <a:cubicBezTo>
                    <a:pt x="192" y="3"/>
                    <a:pt x="185" y="1"/>
                    <a:pt x="1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449;p76"/>
            <p:cNvSpPr/>
            <p:nvPr/>
          </p:nvSpPr>
          <p:spPr>
            <a:xfrm>
              <a:off x="3131800" y="2423179"/>
              <a:ext cx="21380" cy="10482"/>
            </a:xfrm>
            <a:custGeom>
              <a:avLst/>
              <a:gdLst/>
              <a:ahLst/>
              <a:cxnLst/>
              <a:rect l="l" t="t" r="r" b="b"/>
              <a:pathLst>
                <a:path w="463" h="227" extrusionOk="0">
                  <a:moveTo>
                    <a:pt x="317" y="1"/>
                  </a:moveTo>
                  <a:cubicBezTo>
                    <a:pt x="167" y="1"/>
                    <a:pt x="56" y="100"/>
                    <a:pt x="14" y="165"/>
                  </a:cubicBezTo>
                  <a:cubicBezTo>
                    <a:pt x="1" y="182"/>
                    <a:pt x="9" y="206"/>
                    <a:pt x="25" y="219"/>
                  </a:cubicBezTo>
                  <a:cubicBezTo>
                    <a:pt x="33" y="223"/>
                    <a:pt x="42" y="226"/>
                    <a:pt x="46" y="226"/>
                  </a:cubicBezTo>
                  <a:cubicBezTo>
                    <a:pt x="57" y="226"/>
                    <a:pt x="74" y="219"/>
                    <a:pt x="78" y="210"/>
                  </a:cubicBezTo>
                  <a:cubicBezTo>
                    <a:pt x="81" y="207"/>
                    <a:pt x="168" y="77"/>
                    <a:pt x="316" y="77"/>
                  </a:cubicBezTo>
                  <a:cubicBezTo>
                    <a:pt x="344" y="77"/>
                    <a:pt x="374" y="82"/>
                    <a:pt x="406" y="93"/>
                  </a:cubicBezTo>
                  <a:cubicBezTo>
                    <a:pt x="410" y="94"/>
                    <a:pt x="415" y="95"/>
                    <a:pt x="420" y="95"/>
                  </a:cubicBezTo>
                  <a:cubicBezTo>
                    <a:pt x="436" y="95"/>
                    <a:pt x="451" y="84"/>
                    <a:pt x="454" y="68"/>
                  </a:cubicBezTo>
                  <a:cubicBezTo>
                    <a:pt x="462" y="49"/>
                    <a:pt x="450" y="25"/>
                    <a:pt x="430" y="20"/>
                  </a:cubicBezTo>
                  <a:cubicBezTo>
                    <a:pt x="390" y="7"/>
                    <a:pt x="352" y="1"/>
                    <a:pt x="31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450;p76"/>
            <p:cNvSpPr/>
            <p:nvPr/>
          </p:nvSpPr>
          <p:spPr>
            <a:xfrm>
              <a:off x="3173867" y="2411819"/>
              <a:ext cx="23366" cy="21842"/>
            </a:xfrm>
            <a:custGeom>
              <a:avLst/>
              <a:gdLst/>
              <a:ahLst/>
              <a:cxnLst/>
              <a:rect l="l" t="t" r="r" b="b"/>
              <a:pathLst>
                <a:path w="506" h="473" extrusionOk="0">
                  <a:moveTo>
                    <a:pt x="40" y="0"/>
                  </a:moveTo>
                  <a:cubicBezTo>
                    <a:pt x="25" y="0"/>
                    <a:pt x="10" y="9"/>
                    <a:pt x="4" y="23"/>
                  </a:cubicBezTo>
                  <a:cubicBezTo>
                    <a:pt x="1" y="43"/>
                    <a:pt x="8" y="68"/>
                    <a:pt x="29" y="76"/>
                  </a:cubicBezTo>
                  <a:cubicBezTo>
                    <a:pt x="33" y="76"/>
                    <a:pt x="335" y="198"/>
                    <a:pt x="425" y="448"/>
                  </a:cubicBezTo>
                  <a:cubicBezTo>
                    <a:pt x="433" y="460"/>
                    <a:pt x="449" y="472"/>
                    <a:pt x="466" y="472"/>
                  </a:cubicBezTo>
                  <a:cubicBezTo>
                    <a:pt x="469" y="472"/>
                    <a:pt x="473" y="472"/>
                    <a:pt x="477" y="469"/>
                  </a:cubicBezTo>
                  <a:cubicBezTo>
                    <a:pt x="498" y="460"/>
                    <a:pt x="505" y="440"/>
                    <a:pt x="501" y="420"/>
                  </a:cubicBezTo>
                  <a:cubicBezTo>
                    <a:pt x="397" y="137"/>
                    <a:pt x="68" y="7"/>
                    <a:pt x="57" y="4"/>
                  </a:cubicBezTo>
                  <a:cubicBezTo>
                    <a:pt x="51" y="1"/>
                    <a:pt x="46" y="0"/>
                    <a:pt x="4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451;p76"/>
            <p:cNvSpPr/>
            <p:nvPr/>
          </p:nvSpPr>
          <p:spPr>
            <a:xfrm>
              <a:off x="2974568" y="2673411"/>
              <a:ext cx="47286" cy="213940"/>
            </a:xfrm>
            <a:custGeom>
              <a:avLst/>
              <a:gdLst/>
              <a:ahLst/>
              <a:cxnLst/>
              <a:rect l="l" t="t" r="r" b="b"/>
              <a:pathLst>
                <a:path w="1024" h="4633" extrusionOk="0">
                  <a:moveTo>
                    <a:pt x="985" y="1"/>
                  </a:moveTo>
                  <a:cubicBezTo>
                    <a:pt x="967" y="1"/>
                    <a:pt x="950" y="15"/>
                    <a:pt x="947" y="33"/>
                  </a:cubicBezTo>
                  <a:lnTo>
                    <a:pt x="4" y="4588"/>
                  </a:lnTo>
                  <a:cubicBezTo>
                    <a:pt x="0" y="4609"/>
                    <a:pt x="12" y="4629"/>
                    <a:pt x="32" y="4633"/>
                  </a:cubicBezTo>
                  <a:lnTo>
                    <a:pt x="40" y="4633"/>
                  </a:lnTo>
                  <a:cubicBezTo>
                    <a:pt x="61" y="4633"/>
                    <a:pt x="77" y="4620"/>
                    <a:pt x="81" y="4605"/>
                  </a:cubicBezTo>
                  <a:lnTo>
                    <a:pt x="1020" y="50"/>
                  </a:lnTo>
                  <a:cubicBezTo>
                    <a:pt x="1024" y="29"/>
                    <a:pt x="1011" y="9"/>
                    <a:pt x="992" y="1"/>
                  </a:cubicBezTo>
                  <a:cubicBezTo>
                    <a:pt x="989" y="1"/>
                    <a:pt x="987" y="1"/>
                    <a:pt x="9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452;p76"/>
            <p:cNvSpPr/>
            <p:nvPr/>
          </p:nvSpPr>
          <p:spPr>
            <a:xfrm>
              <a:off x="3177423" y="2730116"/>
              <a:ext cx="89677" cy="205998"/>
            </a:xfrm>
            <a:custGeom>
              <a:avLst/>
              <a:gdLst/>
              <a:ahLst/>
              <a:cxnLst/>
              <a:rect l="l" t="t" r="r" b="b"/>
              <a:pathLst>
                <a:path w="1942" h="4461" extrusionOk="0">
                  <a:moveTo>
                    <a:pt x="55" y="0"/>
                  </a:moveTo>
                  <a:cubicBezTo>
                    <a:pt x="39" y="0"/>
                    <a:pt x="24" y="12"/>
                    <a:pt x="21" y="27"/>
                  </a:cubicBezTo>
                  <a:cubicBezTo>
                    <a:pt x="0" y="84"/>
                    <a:pt x="267" y="1790"/>
                    <a:pt x="631" y="2580"/>
                  </a:cubicBezTo>
                  <a:lnTo>
                    <a:pt x="708" y="2741"/>
                  </a:lnTo>
                  <a:cubicBezTo>
                    <a:pt x="1027" y="3441"/>
                    <a:pt x="1173" y="3760"/>
                    <a:pt x="1869" y="4448"/>
                  </a:cubicBezTo>
                  <a:cubicBezTo>
                    <a:pt x="1877" y="4456"/>
                    <a:pt x="1889" y="4460"/>
                    <a:pt x="1897" y="4460"/>
                  </a:cubicBezTo>
                  <a:cubicBezTo>
                    <a:pt x="1905" y="4460"/>
                    <a:pt x="1918" y="4456"/>
                    <a:pt x="1925" y="4448"/>
                  </a:cubicBezTo>
                  <a:cubicBezTo>
                    <a:pt x="1942" y="4432"/>
                    <a:pt x="1942" y="4408"/>
                    <a:pt x="1925" y="4391"/>
                  </a:cubicBezTo>
                  <a:cubicBezTo>
                    <a:pt x="1238" y="3716"/>
                    <a:pt x="1096" y="3401"/>
                    <a:pt x="777" y="2709"/>
                  </a:cubicBezTo>
                  <a:lnTo>
                    <a:pt x="704" y="2547"/>
                  </a:lnTo>
                  <a:cubicBezTo>
                    <a:pt x="336" y="1751"/>
                    <a:pt x="97" y="120"/>
                    <a:pt x="93" y="39"/>
                  </a:cubicBezTo>
                  <a:cubicBezTo>
                    <a:pt x="97" y="23"/>
                    <a:pt x="85" y="7"/>
                    <a:pt x="69" y="3"/>
                  </a:cubicBezTo>
                  <a:cubicBezTo>
                    <a:pt x="65" y="1"/>
                    <a:pt x="60" y="0"/>
                    <a:pt x="5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453;p76"/>
            <p:cNvSpPr/>
            <p:nvPr/>
          </p:nvSpPr>
          <p:spPr>
            <a:xfrm>
              <a:off x="3067199" y="3001821"/>
              <a:ext cx="9235" cy="58645"/>
            </a:xfrm>
            <a:custGeom>
              <a:avLst/>
              <a:gdLst/>
              <a:ahLst/>
              <a:cxnLst/>
              <a:rect l="l" t="t" r="r" b="b"/>
              <a:pathLst>
                <a:path w="200" h="1270" extrusionOk="0">
                  <a:moveTo>
                    <a:pt x="37" y="0"/>
                  </a:moveTo>
                  <a:cubicBezTo>
                    <a:pt x="17" y="4"/>
                    <a:pt x="0" y="24"/>
                    <a:pt x="0" y="45"/>
                  </a:cubicBezTo>
                  <a:lnTo>
                    <a:pt x="121" y="1238"/>
                  </a:lnTo>
                  <a:cubicBezTo>
                    <a:pt x="121" y="1258"/>
                    <a:pt x="138" y="1270"/>
                    <a:pt x="158" y="1270"/>
                  </a:cubicBezTo>
                  <a:lnTo>
                    <a:pt x="162" y="1270"/>
                  </a:lnTo>
                  <a:cubicBezTo>
                    <a:pt x="186" y="1270"/>
                    <a:pt x="199" y="1250"/>
                    <a:pt x="199" y="1230"/>
                  </a:cubicBezTo>
                  <a:lnTo>
                    <a:pt x="82" y="36"/>
                  </a:lnTo>
                  <a:cubicBezTo>
                    <a:pt x="78" y="17"/>
                    <a:pt x="57" y="0"/>
                    <a:pt x="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454;p76"/>
            <p:cNvSpPr/>
            <p:nvPr/>
          </p:nvSpPr>
          <p:spPr>
            <a:xfrm>
              <a:off x="3488794" y="3020661"/>
              <a:ext cx="189235" cy="124864"/>
            </a:xfrm>
            <a:custGeom>
              <a:avLst/>
              <a:gdLst/>
              <a:ahLst/>
              <a:cxnLst/>
              <a:rect l="l" t="t" r="r" b="b"/>
              <a:pathLst>
                <a:path w="4098" h="2704" extrusionOk="0">
                  <a:moveTo>
                    <a:pt x="486" y="78"/>
                  </a:moveTo>
                  <a:cubicBezTo>
                    <a:pt x="538" y="81"/>
                    <a:pt x="591" y="94"/>
                    <a:pt x="635" y="122"/>
                  </a:cubicBezTo>
                  <a:lnTo>
                    <a:pt x="2176" y="996"/>
                  </a:lnTo>
                  <a:lnTo>
                    <a:pt x="1812" y="1672"/>
                  </a:lnTo>
                  <a:lnTo>
                    <a:pt x="255" y="785"/>
                  </a:lnTo>
                  <a:cubicBezTo>
                    <a:pt x="182" y="745"/>
                    <a:pt x="129" y="672"/>
                    <a:pt x="105" y="591"/>
                  </a:cubicBezTo>
                  <a:cubicBezTo>
                    <a:pt x="81" y="507"/>
                    <a:pt x="93" y="417"/>
                    <a:pt x="133" y="345"/>
                  </a:cubicBezTo>
                  <a:lnTo>
                    <a:pt x="194" y="244"/>
                  </a:lnTo>
                  <a:cubicBezTo>
                    <a:pt x="234" y="167"/>
                    <a:pt x="303" y="113"/>
                    <a:pt x="389" y="89"/>
                  </a:cubicBezTo>
                  <a:cubicBezTo>
                    <a:pt x="421" y="81"/>
                    <a:pt x="453" y="78"/>
                    <a:pt x="486" y="78"/>
                  </a:cubicBezTo>
                  <a:close/>
                  <a:moveTo>
                    <a:pt x="2241" y="1032"/>
                  </a:moveTo>
                  <a:lnTo>
                    <a:pt x="3798" y="1918"/>
                  </a:lnTo>
                  <a:cubicBezTo>
                    <a:pt x="3956" y="2007"/>
                    <a:pt x="4009" y="2206"/>
                    <a:pt x="3923" y="2359"/>
                  </a:cubicBezTo>
                  <a:lnTo>
                    <a:pt x="3863" y="2464"/>
                  </a:lnTo>
                  <a:cubicBezTo>
                    <a:pt x="3803" y="2568"/>
                    <a:pt x="3692" y="2626"/>
                    <a:pt x="3580" y="2626"/>
                  </a:cubicBezTo>
                  <a:cubicBezTo>
                    <a:pt x="3526" y="2626"/>
                    <a:pt x="3472" y="2613"/>
                    <a:pt x="3422" y="2585"/>
                  </a:cubicBezTo>
                  <a:lnTo>
                    <a:pt x="1881" y="1708"/>
                  </a:lnTo>
                  <a:lnTo>
                    <a:pt x="2241" y="1032"/>
                  </a:lnTo>
                  <a:close/>
                  <a:moveTo>
                    <a:pt x="476" y="0"/>
                  </a:moveTo>
                  <a:cubicBezTo>
                    <a:pt x="441" y="0"/>
                    <a:pt x="404" y="5"/>
                    <a:pt x="368" y="16"/>
                  </a:cubicBezTo>
                  <a:cubicBezTo>
                    <a:pt x="262" y="46"/>
                    <a:pt x="178" y="110"/>
                    <a:pt x="126" y="203"/>
                  </a:cubicBezTo>
                  <a:lnTo>
                    <a:pt x="68" y="304"/>
                  </a:lnTo>
                  <a:cubicBezTo>
                    <a:pt x="16" y="397"/>
                    <a:pt x="0" y="507"/>
                    <a:pt x="28" y="612"/>
                  </a:cubicBezTo>
                  <a:cubicBezTo>
                    <a:pt x="57" y="712"/>
                    <a:pt x="126" y="802"/>
                    <a:pt x="219" y="854"/>
                  </a:cubicBezTo>
                  <a:lnTo>
                    <a:pt x="3385" y="2650"/>
                  </a:lnTo>
                  <a:cubicBezTo>
                    <a:pt x="3442" y="2682"/>
                    <a:pt x="3503" y="2703"/>
                    <a:pt x="3568" y="2703"/>
                  </a:cubicBezTo>
                  <a:cubicBezTo>
                    <a:pt x="3575" y="2703"/>
                    <a:pt x="3583" y="2704"/>
                    <a:pt x="3590" y="2704"/>
                  </a:cubicBezTo>
                  <a:cubicBezTo>
                    <a:pt x="3623" y="2704"/>
                    <a:pt x="3656" y="2697"/>
                    <a:pt x="3689" y="2691"/>
                  </a:cubicBezTo>
                  <a:cubicBezTo>
                    <a:pt x="3794" y="2662"/>
                    <a:pt x="3879" y="2594"/>
                    <a:pt x="3932" y="2501"/>
                  </a:cubicBezTo>
                  <a:lnTo>
                    <a:pt x="3988" y="2400"/>
                  </a:lnTo>
                  <a:cubicBezTo>
                    <a:pt x="4097" y="2206"/>
                    <a:pt x="4033" y="1958"/>
                    <a:pt x="3839" y="1849"/>
                  </a:cubicBezTo>
                  <a:lnTo>
                    <a:pt x="671" y="53"/>
                  </a:lnTo>
                  <a:cubicBezTo>
                    <a:pt x="610" y="19"/>
                    <a:pt x="544" y="0"/>
                    <a:pt x="4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455;p76"/>
            <p:cNvSpPr/>
            <p:nvPr/>
          </p:nvSpPr>
          <p:spPr>
            <a:xfrm>
              <a:off x="3182087" y="2491752"/>
              <a:ext cx="8912" cy="9743"/>
            </a:xfrm>
            <a:custGeom>
              <a:avLst/>
              <a:gdLst/>
              <a:ahLst/>
              <a:cxnLst/>
              <a:rect l="l" t="t" r="r" b="b"/>
              <a:pathLst>
                <a:path w="193" h="211" extrusionOk="0">
                  <a:moveTo>
                    <a:pt x="120" y="1"/>
                  </a:moveTo>
                  <a:cubicBezTo>
                    <a:pt x="60" y="1"/>
                    <a:pt x="0" y="168"/>
                    <a:pt x="56" y="205"/>
                  </a:cubicBezTo>
                  <a:cubicBezTo>
                    <a:pt x="62" y="209"/>
                    <a:pt x="68" y="210"/>
                    <a:pt x="73" y="210"/>
                  </a:cubicBezTo>
                  <a:cubicBezTo>
                    <a:pt x="134" y="210"/>
                    <a:pt x="193" y="26"/>
                    <a:pt x="133" y="3"/>
                  </a:cubicBezTo>
                  <a:cubicBezTo>
                    <a:pt x="129" y="2"/>
                    <a:pt x="124" y="1"/>
                    <a:pt x="1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 name="Google Shape;2456;p76"/>
          <p:cNvGrpSpPr/>
          <p:nvPr/>
        </p:nvGrpSpPr>
        <p:grpSpPr>
          <a:xfrm>
            <a:off x="3902861" y="2379727"/>
            <a:ext cx="669106" cy="1241881"/>
            <a:chOff x="3902861" y="2379727"/>
            <a:chExt cx="669106" cy="1241881"/>
          </a:xfrm>
        </p:grpSpPr>
        <p:sp>
          <p:nvSpPr>
            <p:cNvPr id="144" name="Google Shape;2457;p76"/>
            <p:cNvSpPr/>
            <p:nvPr/>
          </p:nvSpPr>
          <p:spPr>
            <a:xfrm>
              <a:off x="4403649" y="3051461"/>
              <a:ext cx="100898" cy="55736"/>
            </a:xfrm>
            <a:custGeom>
              <a:avLst/>
              <a:gdLst/>
              <a:ahLst/>
              <a:cxnLst/>
              <a:rect l="l" t="t" r="r" b="b"/>
              <a:pathLst>
                <a:path w="2185" h="1207" extrusionOk="0">
                  <a:moveTo>
                    <a:pt x="1040" y="1"/>
                  </a:moveTo>
                  <a:cubicBezTo>
                    <a:pt x="724" y="1"/>
                    <a:pt x="478" y="94"/>
                    <a:pt x="303" y="284"/>
                  </a:cubicBezTo>
                  <a:cubicBezTo>
                    <a:pt x="0" y="616"/>
                    <a:pt x="41" y="1102"/>
                    <a:pt x="45" y="1126"/>
                  </a:cubicBezTo>
                  <a:cubicBezTo>
                    <a:pt x="49" y="1170"/>
                    <a:pt x="89" y="1207"/>
                    <a:pt x="133" y="1207"/>
                  </a:cubicBezTo>
                  <a:lnTo>
                    <a:pt x="142" y="1207"/>
                  </a:lnTo>
                  <a:cubicBezTo>
                    <a:pt x="194" y="1203"/>
                    <a:pt x="230" y="1158"/>
                    <a:pt x="226" y="1109"/>
                  </a:cubicBezTo>
                  <a:cubicBezTo>
                    <a:pt x="226" y="1102"/>
                    <a:pt x="194" y="676"/>
                    <a:pt x="441" y="410"/>
                  </a:cubicBezTo>
                  <a:cubicBezTo>
                    <a:pt x="579" y="260"/>
                    <a:pt x="781" y="183"/>
                    <a:pt x="1040" y="183"/>
                  </a:cubicBezTo>
                  <a:cubicBezTo>
                    <a:pt x="1934" y="183"/>
                    <a:pt x="1994" y="1081"/>
                    <a:pt x="1998" y="1121"/>
                  </a:cubicBezTo>
                  <a:cubicBezTo>
                    <a:pt x="1998" y="1167"/>
                    <a:pt x="2035" y="1207"/>
                    <a:pt x="2088" y="1207"/>
                  </a:cubicBezTo>
                  <a:cubicBezTo>
                    <a:pt x="2090" y="1207"/>
                    <a:pt x="2093" y="1207"/>
                    <a:pt x="2095" y="1207"/>
                  </a:cubicBezTo>
                  <a:cubicBezTo>
                    <a:pt x="2144" y="1207"/>
                    <a:pt x="2184" y="1162"/>
                    <a:pt x="2180" y="1109"/>
                  </a:cubicBezTo>
                  <a:cubicBezTo>
                    <a:pt x="2180" y="1102"/>
                    <a:pt x="2112" y="1"/>
                    <a:pt x="10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458;p76"/>
            <p:cNvSpPr/>
            <p:nvPr/>
          </p:nvSpPr>
          <p:spPr>
            <a:xfrm>
              <a:off x="4338032" y="3092743"/>
              <a:ext cx="233935" cy="184802"/>
            </a:xfrm>
            <a:custGeom>
              <a:avLst/>
              <a:gdLst/>
              <a:ahLst/>
              <a:cxnLst/>
              <a:rect l="l" t="t" r="r" b="b"/>
              <a:pathLst>
                <a:path w="5066" h="4002" extrusionOk="0">
                  <a:moveTo>
                    <a:pt x="1813" y="1"/>
                  </a:moveTo>
                  <a:cubicBezTo>
                    <a:pt x="814" y="1"/>
                    <a:pt x="1" y="818"/>
                    <a:pt x="1" y="1813"/>
                  </a:cubicBezTo>
                  <a:lnTo>
                    <a:pt x="1" y="2189"/>
                  </a:lnTo>
                  <a:cubicBezTo>
                    <a:pt x="1" y="3184"/>
                    <a:pt x="814" y="4002"/>
                    <a:pt x="1813" y="4002"/>
                  </a:cubicBezTo>
                  <a:lnTo>
                    <a:pt x="3253" y="4002"/>
                  </a:lnTo>
                  <a:cubicBezTo>
                    <a:pt x="4248" y="4002"/>
                    <a:pt x="5065" y="3184"/>
                    <a:pt x="5065" y="2189"/>
                  </a:cubicBezTo>
                  <a:lnTo>
                    <a:pt x="5065" y="1813"/>
                  </a:lnTo>
                  <a:cubicBezTo>
                    <a:pt x="5065" y="818"/>
                    <a:pt x="4248" y="1"/>
                    <a:pt x="32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459;p76"/>
            <p:cNvSpPr/>
            <p:nvPr/>
          </p:nvSpPr>
          <p:spPr>
            <a:xfrm>
              <a:off x="3902861" y="2695207"/>
              <a:ext cx="75731" cy="97065"/>
            </a:xfrm>
            <a:custGeom>
              <a:avLst/>
              <a:gdLst/>
              <a:ahLst/>
              <a:cxnLst/>
              <a:rect l="l" t="t" r="r" b="b"/>
              <a:pathLst>
                <a:path w="1640" h="2102" extrusionOk="0">
                  <a:moveTo>
                    <a:pt x="110" y="1"/>
                  </a:moveTo>
                  <a:cubicBezTo>
                    <a:pt x="106" y="1"/>
                    <a:pt x="104" y="1"/>
                    <a:pt x="101" y="2"/>
                  </a:cubicBezTo>
                  <a:cubicBezTo>
                    <a:pt x="0" y="43"/>
                    <a:pt x="785" y="856"/>
                    <a:pt x="785" y="856"/>
                  </a:cubicBezTo>
                  <a:cubicBezTo>
                    <a:pt x="785" y="856"/>
                    <a:pt x="300" y="556"/>
                    <a:pt x="209" y="556"/>
                  </a:cubicBezTo>
                  <a:cubicBezTo>
                    <a:pt x="200" y="556"/>
                    <a:pt x="195" y="559"/>
                    <a:pt x="195" y="565"/>
                  </a:cubicBezTo>
                  <a:cubicBezTo>
                    <a:pt x="187" y="633"/>
                    <a:pt x="753" y="1191"/>
                    <a:pt x="753" y="1191"/>
                  </a:cubicBezTo>
                  <a:cubicBezTo>
                    <a:pt x="753" y="1191"/>
                    <a:pt x="340" y="980"/>
                    <a:pt x="229" y="980"/>
                  </a:cubicBezTo>
                  <a:cubicBezTo>
                    <a:pt x="219" y="980"/>
                    <a:pt x="212" y="982"/>
                    <a:pt x="207" y="985"/>
                  </a:cubicBezTo>
                  <a:cubicBezTo>
                    <a:pt x="154" y="1034"/>
                    <a:pt x="708" y="1491"/>
                    <a:pt x="708" y="1491"/>
                  </a:cubicBezTo>
                  <a:cubicBezTo>
                    <a:pt x="708" y="1491"/>
                    <a:pt x="463" y="1357"/>
                    <a:pt x="346" y="1357"/>
                  </a:cubicBezTo>
                  <a:cubicBezTo>
                    <a:pt x="321" y="1357"/>
                    <a:pt x="302" y="1363"/>
                    <a:pt x="292" y="1378"/>
                  </a:cubicBezTo>
                  <a:cubicBezTo>
                    <a:pt x="239" y="1463"/>
                    <a:pt x="1218" y="2102"/>
                    <a:pt x="1218" y="2102"/>
                  </a:cubicBezTo>
                  <a:lnTo>
                    <a:pt x="1639" y="856"/>
                  </a:lnTo>
                  <a:cubicBezTo>
                    <a:pt x="1582" y="735"/>
                    <a:pt x="1469" y="156"/>
                    <a:pt x="1339" y="144"/>
                  </a:cubicBezTo>
                  <a:cubicBezTo>
                    <a:pt x="1337" y="143"/>
                    <a:pt x="1336" y="143"/>
                    <a:pt x="1334" y="143"/>
                  </a:cubicBezTo>
                  <a:cubicBezTo>
                    <a:pt x="1207" y="143"/>
                    <a:pt x="1255" y="743"/>
                    <a:pt x="1255" y="743"/>
                  </a:cubicBezTo>
                  <a:cubicBezTo>
                    <a:pt x="1255" y="743"/>
                    <a:pt x="249" y="1"/>
                    <a:pt x="110" y="1"/>
                  </a:cubicBezTo>
                  <a:close/>
                </a:path>
              </a:pathLst>
            </a:custGeom>
            <a:solidFill>
              <a:srgbClr val="FDB5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2460;p76"/>
            <p:cNvSpPr/>
            <p:nvPr/>
          </p:nvSpPr>
          <p:spPr>
            <a:xfrm>
              <a:off x="4233118" y="2379727"/>
              <a:ext cx="167209" cy="176767"/>
            </a:xfrm>
            <a:custGeom>
              <a:avLst/>
              <a:gdLst/>
              <a:ahLst/>
              <a:cxnLst/>
              <a:rect l="l" t="t" r="r" b="b"/>
              <a:pathLst>
                <a:path w="3621" h="3828" extrusionOk="0">
                  <a:moveTo>
                    <a:pt x="427" y="0"/>
                  </a:moveTo>
                  <a:cubicBezTo>
                    <a:pt x="252" y="0"/>
                    <a:pt x="103" y="132"/>
                    <a:pt x="60" y="314"/>
                  </a:cubicBezTo>
                  <a:cubicBezTo>
                    <a:pt x="0" y="589"/>
                    <a:pt x="331" y="1106"/>
                    <a:pt x="501" y="1285"/>
                  </a:cubicBezTo>
                  <a:cubicBezTo>
                    <a:pt x="583" y="1236"/>
                    <a:pt x="676" y="1196"/>
                    <a:pt x="792" y="1175"/>
                  </a:cubicBezTo>
                  <a:cubicBezTo>
                    <a:pt x="804" y="1173"/>
                    <a:pt x="817" y="1172"/>
                    <a:pt x="830" y="1172"/>
                  </a:cubicBezTo>
                  <a:cubicBezTo>
                    <a:pt x="908" y="1172"/>
                    <a:pt x="1018" y="1213"/>
                    <a:pt x="1124" y="1337"/>
                  </a:cubicBezTo>
                  <a:cubicBezTo>
                    <a:pt x="1246" y="1483"/>
                    <a:pt x="1290" y="1726"/>
                    <a:pt x="1355" y="2110"/>
                  </a:cubicBezTo>
                  <a:cubicBezTo>
                    <a:pt x="1416" y="2495"/>
                    <a:pt x="1707" y="2474"/>
                    <a:pt x="1905" y="2519"/>
                  </a:cubicBezTo>
                  <a:cubicBezTo>
                    <a:pt x="2108" y="2562"/>
                    <a:pt x="2116" y="3101"/>
                    <a:pt x="1962" y="3303"/>
                  </a:cubicBezTo>
                  <a:cubicBezTo>
                    <a:pt x="1902" y="3381"/>
                    <a:pt x="1840" y="3404"/>
                    <a:pt x="1788" y="3404"/>
                  </a:cubicBezTo>
                  <a:cubicBezTo>
                    <a:pt x="1706" y="3404"/>
                    <a:pt x="1647" y="3348"/>
                    <a:pt x="1647" y="3348"/>
                  </a:cubicBezTo>
                  <a:lnTo>
                    <a:pt x="1647" y="3348"/>
                  </a:lnTo>
                  <a:lnTo>
                    <a:pt x="1752" y="3630"/>
                  </a:lnTo>
                  <a:lnTo>
                    <a:pt x="1752" y="3639"/>
                  </a:lnTo>
                  <a:cubicBezTo>
                    <a:pt x="1859" y="3743"/>
                    <a:pt x="2008" y="3828"/>
                    <a:pt x="2186" y="3828"/>
                  </a:cubicBezTo>
                  <a:cubicBezTo>
                    <a:pt x="2222" y="3828"/>
                    <a:pt x="2259" y="3824"/>
                    <a:pt x="2297" y="3817"/>
                  </a:cubicBezTo>
                  <a:cubicBezTo>
                    <a:pt x="2706" y="3740"/>
                    <a:pt x="3219" y="3396"/>
                    <a:pt x="3418" y="2829"/>
                  </a:cubicBezTo>
                  <a:cubicBezTo>
                    <a:pt x="3620" y="2263"/>
                    <a:pt x="3434" y="1810"/>
                    <a:pt x="3030" y="1636"/>
                  </a:cubicBezTo>
                  <a:cubicBezTo>
                    <a:pt x="2621" y="1459"/>
                    <a:pt x="2597" y="1349"/>
                    <a:pt x="2597" y="1115"/>
                  </a:cubicBezTo>
                  <a:cubicBezTo>
                    <a:pt x="2597" y="876"/>
                    <a:pt x="2775" y="699"/>
                    <a:pt x="2443" y="520"/>
                  </a:cubicBezTo>
                  <a:cubicBezTo>
                    <a:pt x="2291" y="439"/>
                    <a:pt x="2133" y="406"/>
                    <a:pt x="1967" y="406"/>
                  </a:cubicBezTo>
                  <a:cubicBezTo>
                    <a:pt x="1776" y="406"/>
                    <a:pt x="1574" y="451"/>
                    <a:pt x="1359" y="520"/>
                  </a:cubicBezTo>
                  <a:cubicBezTo>
                    <a:pt x="1291" y="543"/>
                    <a:pt x="1236" y="553"/>
                    <a:pt x="1189" y="553"/>
                  </a:cubicBezTo>
                  <a:cubicBezTo>
                    <a:pt x="961" y="553"/>
                    <a:pt x="936" y="313"/>
                    <a:pt x="708" y="116"/>
                  </a:cubicBezTo>
                  <a:cubicBezTo>
                    <a:pt x="615" y="35"/>
                    <a:pt x="517" y="0"/>
                    <a:pt x="4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2461;p76"/>
            <p:cNvSpPr/>
            <p:nvPr/>
          </p:nvSpPr>
          <p:spPr>
            <a:xfrm>
              <a:off x="4424567" y="3010779"/>
              <a:ext cx="49548" cy="52689"/>
            </a:xfrm>
            <a:custGeom>
              <a:avLst/>
              <a:gdLst/>
              <a:ahLst/>
              <a:cxnLst/>
              <a:rect l="l" t="t" r="r" b="b"/>
              <a:pathLst>
                <a:path w="1073" h="1141" extrusionOk="0">
                  <a:moveTo>
                    <a:pt x="1024" y="0"/>
                  </a:moveTo>
                  <a:lnTo>
                    <a:pt x="0" y="45"/>
                  </a:lnTo>
                  <a:lnTo>
                    <a:pt x="0" y="1141"/>
                  </a:lnTo>
                  <a:cubicBezTo>
                    <a:pt x="0" y="1141"/>
                    <a:pt x="327" y="960"/>
                    <a:pt x="687" y="960"/>
                  </a:cubicBezTo>
                  <a:cubicBezTo>
                    <a:pt x="799" y="960"/>
                    <a:pt x="914" y="977"/>
                    <a:pt x="1024" y="1024"/>
                  </a:cubicBezTo>
                  <a:cubicBezTo>
                    <a:pt x="1024" y="1024"/>
                    <a:pt x="1072" y="194"/>
                    <a:pt x="1024" y="0"/>
                  </a:cubicBezTo>
                  <a:close/>
                </a:path>
              </a:pathLst>
            </a:custGeom>
            <a:solidFill>
              <a:srgbClr val="FDB5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2462;p76"/>
            <p:cNvSpPr/>
            <p:nvPr/>
          </p:nvSpPr>
          <p:spPr>
            <a:xfrm>
              <a:off x="4206566" y="2433800"/>
              <a:ext cx="124079" cy="150954"/>
            </a:xfrm>
            <a:custGeom>
              <a:avLst/>
              <a:gdLst/>
              <a:ahLst/>
              <a:cxnLst/>
              <a:rect l="l" t="t" r="r" b="b"/>
              <a:pathLst>
                <a:path w="2687" h="3269" extrusionOk="0">
                  <a:moveTo>
                    <a:pt x="1405" y="1"/>
                  </a:moveTo>
                  <a:cubicBezTo>
                    <a:pt x="1392" y="1"/>
                    <a:pt x="1379" y="2"/>
                    <a:pt x="1367" y="4"/>
                  </a:cubicBezTo>
                  <a:cubicBezTo>
                    <a:pt x="1251" y="25"/>
                    <a:pt x="1158" y="65"/>
                    <a:pt x="1076" y="114"/>
                  </a:cubicBezTo>
                  <a:cubicBezTo>
                    <a:pt x="911" y="219"/>
                    <a:pt x="801" y="385"/>
                    <a:pt x="684" y="620"/>
                  </a:cubicBezTo>
                  <a:cubicBezTo>
                    <a:pt x="506" y="963"/>
                    <a:pt x="490" y="1173"/>
                    <a:pt x="437" y="1242"/>
                  </a:cubicBezTo>
                  <a:cubicBezTo>
                    <a:pt x="385" y="1311"/>
                    <a:pt x="1" y="1833"/>
                    <a:pt x="1" y="1833"/>
                  </a:cubicBezTo>
                  <a:lnTo>
                    <a:pt x="353" y="2149"/>
                  </a:lnTo>
                  <a:cubicBezTo>
                    <a:pt x="353" y="2149"/>
                    <a:pt x="344" y="2261"/>
                    <a:pt x="357" y="2416"/>
                  </a:cubicBezTo>
                  <a:lnTo>
                    <a:pt x="357" y="2440"/>
                  </a:lnTo>
                  <a:cubicBezTo>
                    <a:pt x="377" y="2658"/>
                    <a:pt x="433" y="2941"/>
                    <a:pt x="603" y="3075"/>
                  </a:cubicBezTo>
                  <a:cubicBezTo>
                    <a:pt x="717" y="3167"/>
                    <a:pt x="857" y="3198"/>
                    <a:pt x="997" y="3198"/>
                  </a:cubicBezTo>
                  <a:cubicBezTo>
                    <a:pt x="1220" y="3198"/>
                    <a:pt x="1441" y="3117"/>
                    <a:pt x="1546" y="3075"/>
                  </a:cubicBezTo>
                  <a:lnTo>
                    <a:pt x="1546" y="3075"/>
                  </a:lnTo>
                  <a:lnTo>
                    <a:pt x="1509" y="3269"/>
                  </a:lnTo>
                  <a:cubicBezTo>
                    <a:pt x="1696" y="3204"/>
                    <a:pt x="2039" y="3111"/>
                    <a:pt x="2261" y="3054"/>
                  </a:cubicBezTo>
                  <a:lnTo>
                    <a:pt x="2327" y="2468"/>
                  </a:lnTo>
                  <a:lnTo>
                    <a:pt x="2327" y="2464"/>
                  </a:lnTo>
                  <a:lnTo>
                    <a:pt x="2222" y="2177"/>
                  </a:lnTo>
                  <a:lnTo>
                    <a:pt x="2222" y="2177"/>
                  </a:lnTo>
                  <a:cubicBezTo>
                    <a:pt x="2222" y="2177"/>
                    <a:pt x="2281" y="2233"/>
                    <a:pt x="2363" y="2233"/>
                  </a:cubicBezTo>
                  <a:cubicBezTo>
                    <a:pt x="2415" y="2233"/>
                    <a:pt x="2477" y="2210"/>
                    <a:pt x="2537" y="2132"/>
                  </a:cubicBezTo>
                  <a:cubicBezTo>
                    <a:pt x="2687" y="1934"/>
                    <a:pt x="2683" y="1391"/>
                    <a:pt x="2480" y="1348"/>
                  </a:cubicBezTo>
                  <a:cubicBezTo>
                    <a:pt x="2282" y="1303"/>
                    <a:pt x="1991" y="1324"/>
                    <a:pt x="1926" y="943"/>
                  </a:cubicBezTo>
                  <a:cubicBezTo>
                    <a:pt x="1865" y="555"/>
                    <a:pt x="1821" y="312"/>
                    <a:pt x="1696" y="166"/>
                  </a:cubicBezTo>
                  <a:cubicBezTo>
                    <a:pt x="1592" y="42"/>
                    <a:pt x="1483" y="1"/>
                    <a:pt x="1405" y="1"/>
                  </a:cubicBezTo>
                  <a:close/>
                </a:path>
              </a:pathLst>
            </a:custGeom>
            <a:solidFill>
              <a:srgbClr val="FDB5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2463;p76"/>
            <p:cNvSpPr/>
            <p:nvPr/>
          </p:nvSpPr>
          <p:spPr>
            <a:xfrm>
              <a:off x="3959059" y="2939067"/>
              <a:ext cx="483478" cy="639189"/>
            </a:xfrm>
            <a:custGeom>
              <a:avLst/>
              <a:gdLst/>
              <a:ahLst/>
              <a:cxnLst/>
              <a:rect l="l" t="t" r="r" b="b"/>
              <a:pathLst>
                <a:path w="10470" h="13842" extrusionOk="0">
                  <a:moveTo>
                    <a:pt x="8949" y="0"/>
                  </a:moveTo>
                  <a:cubicBezTo>
                    <a:pt x="8504" y="28"/>
                    <a:pt x="7735" y="69"/>
                    <a:pt x="6983" y="77"/>
                  </a:cubicBezTo>
                  <a:cubicBezTo>
                    <a:pt x="6485" y="81"/>
                    <a:pt x="5907" y="81"/>
                    <a:pt x="5413" y="81"/>
                  </a:cubicBezTo>
                  <a:lnTo>
                    <a:pt x="4661" y="81"/>
                  </a:lnTo>
                  <a:cubicBezTo>
                    <a:pt x="4232" y="1076"/>
                    <a:pt x="1" y="13842"/>
                    <a:pt x="1" y="13842"/>
                  </a:cubicBezTo>
                  <a:lnTo>
                    <a:pt x="2004" y="13842"/>
                  </a:lnTo>
                  <a:lnTo>
                    <a:pt x="6428" y="3919"/>
                  </a:lnTo>
                  <a:cubicBezTo>
                    <a:pt x="6428" y="3919"/>
                    <a:pt x="7242" y="6962"/>
                    <a:pt x="7719" y="9064"/>
                  </a:cubicBezTo>
                  <a:cubicBezTo>
                    <a:pt x="8196" y="11168"/>
                    <a:pt x="8702" y="13842"/>
                    <a:pt x="8702" y="13842"/>
                  </a:cubicBezTo>
                  <a:lnTo>
                    <a:pt x="10470" y="13842"/>
                  </a:lnTo>
                  <a:cubicBezTo>
                    <a:pt x="10470" y="13842"/>
                    <a:pt x="9976" y="6670"/>
                    <a:pt x="9882" y="5502"/>
                  </a:cubicBezTo>
                  <a:cubicBezTo>
                    <a:pt x="9798" y="4425"/>
                    <a:pt x="9062" y="586"/>
                    <a:pt x="89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2464;p76"/>
            <p:cNvSpPr/>
            <p:nvPr/>
          </p:nvSpPr>
          <p:spPr>
            <a:xfrm>
              <a:off x="3959059" y="2572238"/>
              <a:ext cx="522914" cy="441365"/>
            </a:xfrm>
            <a:custGeom>
              <a:avLst/>
              <a:gdLst/>
              <a:ahLst/>
              <a:cxnLst/>
              <a:rect l="l" t="t" r="r" b="b"/>
              <a:pathLst>
                <a:path w="11324" h="9558" extrusionOk="0">
                  <a:moveTo>
                    <a:pt x="7844" y="0"/>
                  </a:moveTo>
                  <a:cubicBezTo>
                    <a:pt x="7844" y="0"/>
                    <a:pt x="7755" y="24"/>
                    <a:pt x="7621" y="56"/>
                  </a:cubicBezTo>
                  <a:cubicBezTo>
                    <a:pt x="7399" y="113"/>
                    <a:pt x="7056" y="206"/>
                    <a:pt x="6869" y="271"/>
                  </a:cubicBezTo>
                  <a:cubicBezTo>
                    <a:pt x="6817" y="287"/>
                    <a:pt x="6772" y="303"/>
                    <a:pt x="6752" y="316"/>
                  </a:cubicBezTo>
                  <a:cubicBezTo>
                    <a:pt x="6590" y="404"/>
                    <a:pt x="6679" y="602"/>
                    <a:pt x="6679" y="602"/>
                  </a:cubicBezTo>
                  <a:cubicBezTo>
                    <a:pt x="6679" y="602"/>
                    <a:pt x="6364" y="539"/>
                    <a:pt x="5983" y="539"/>
                  </a:cubicBezTo>
                  <a:cubicBezTo>
                    <a:pt x="5708" y="539"/>
                    <a:pt x="5398" y="572"/>
                    <a:pt x="5146" y="684"/>
                  </a:cubicBezTo>
                  <a:cubicBezTo>
                    <a:pt x="4548" y="947"/>
                    <a:pt x="3742" y="3563"/>
                    <a:pt x="3536" y="4057"/>
                  </a:cubicBezTo>
                  <a:cubicBezTo>
                    <a:pt x="3336" y="4540"/>
                    <a:pt x="3243" y="4749"/>
                    <a:pt x="3037" y="4749"/>
                  </a:cubicBezTo>
                  <a:cubicBezTo>
                    <a:pt x="3031" y="4749"/>
                    <a:pt x="3025" y="4749"/>
                    <a:pt x="3019" y="4748"/>
                  </a:cubicBezTo>
                  <a:cubicBezTo>
                    <a:pt x="2796" y="4737"/>
                    <a:pt x="422" y="3519"/>
                    <a:pt x="422" y="3519"/>
                  </a:cubicBezTo>
                  <a:lnTo>
                    <a:pt x="1" y="4765"/>
                  </a:lnTo>
                  <a:cubicBezTo>
                    <a:pt x="208" y="5165"/>
                    <a:pt x="1485" y="6176"/>
                    <a:pt x="2165" y="6524"/>
                  </a:cubicBezTo>
                  <a:cubicBezTo>
                    <a:pt x="2487" y="6687"/>
                    <a:pt x="2941" y="6867"/>
                    <a:pt x="3392" y="6867"/>
                  </a:cubicBezTo>
                  <a:cubicBezTo>
                    <a:pt x="3893" y="6867"/>
                    <a:pt x="4389" y="6646"/>
                    <a:pt x="4697" y="5937"/>
                  </a:cubicBezTo>
                  <a:lnTo>
                    <a:pt x="4697" y="5937"/>
                  </a:lnTo>
                  <a:lnTo>
                    <a:pt x="4531" y="6723"/>
                  </a:lnTo>
                  <a:lnTo>
                    <a:pt x="4524" y="6747"/>
                  </a:lnTo>
                  <a:lnTo>
                    <a:pt x="4252" y="8021"/>
                  </a:lnTo>
                  <a:cubicBezTo>
                    <a:pt x="4252" y="8021"/>
                    <a:pt x="4406" y="8021"/>
                    <a:pt x="4661" y="8025"/>
                  </a:cubicBezTo>
                  <a:cubicBezTo>
                    <a:pt x="4934" y="8025"/>
                    <a:pt x="5317" y="8026"/>
                    <a:pt x="5731" y="8026"/>
                  </a:cubicBezTo>
                  <a:cubicBezTo>
                    <a:pt x="6144" y="8026"/>
                    <a:pt x="6588" y="8025"/>
                    <a:pt x="6983" y="8021"/>
                  </a:cubicBezTo>
                  <a:cubicBezTo>
                    <a:pt x="7735" y="8013"/>
                    <a:pt x="8504" y="7972"/>
                    <a:pt x="8949" y="7944"/>
                  </a:cubicBezTo>
                  <a:cubicBezTo>
                    <a:pt x="9106" y="7931"/>
                    <a:pt x="9219" y="7924"/>
                    <a:pt x="9281" y="7920"/>
                  </a:cubicBezTo>
                  <a:lnTo>
                    <a:pt x="9320" y="7920"/>
                  </a:lnTo>
                  <a:lnTo>
                    <a:pt x="9858" y="9558"/>
                  </a:lnTo>
                  <a:lnTo>
                    <a:pt x="11323" y="9497"/>
                  </a:lnTo>
                  <a:cubicBezTo>
                    <a:pt x="11323" y="9497"/>
                    <a:pt x="10943" y="7341"/>
                    <a:pt x="10773" y="6132"/>
                  </a:cubicBezTo>
                  <a:cubicBezTo>
                    <a:pt x="10599" y="4922"/>
                    <a:pt x="9757" y="1476"/>
                    <a:pt x="9645" y="1257"/>
                  </a:cubicBezTo>
                  <a:cubicBezTo>
                    <a:pt x="9527" y="1039"/>
                    <a:pt x="9046" y="473"/>
                    <a:pt x="7776" y="473"/>
                  </a:cubicBezTo>
                  <a:lnTo>
                    <a:pt x="784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2465;p76"/>
            <p:cNvSpPr/>
            <p:nvPr/>
          </p:nvSpPr>
          <p:spPr>
            <a:xfrm>
              <a:off x="3936663" y="3578200"/>
              <a:ext cx="106901" cy="40221"/>
            </a:xfrm>
            <a:custGeom>
              <a:avLst/>
              <a:gdLst/>
              <a:ahLst/>
              <a:cxnLst/>
              <a:rect l="l" t="t" r="r" b="b"/>
              <a:pathLst>
                <a:path w="2315" h="871" extrusionOk="0">
                  <a:moveTo>
                    <a:pt x="874" y="1"/>
                  </a:moveTo>
                  <a:cubicBezTo>
                    <a:pt x="644" y="179"/>
                    <a:pt x="0" y="870"/>
                    <a:pt x="0" y="870"/>
                  </a:cubicBezTo>
                  <a:lnTo>
                    <a:pt x="2315" y="801"/>
                  </a:lnTo>
                  <a:lnTo>
                    <a:pt x="227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2466;p76"/>
            <p:cNvSpPr/>
            <p:nvPr/>
          </p:nvSpPr>
          <p:spPr>
            <a:xfrm>
              <a:off x="4325010" y="3575799"/>
              <a:ext cx="119784" cy="45808"/>
            </a:xfrm>
            <a:custGeom>
              <a:avLst/>
              <a:gdLst/>
              <a:ahLst/>
              <a:cxnLst/>
              <a:rect l="l" t="t" r="r" b="b"/>
              <a:pathLst>
                <a:path w="2594" h="992" extrusionOk="0">
                  <a:moveTo>
                    <a:pt x="2282" y="0"/>
                  </a:moveTo>
                  <a:lnTo>
                    <a:pt x="1165" y="53"/>
                  </a:lnTo>
                  <a:lnTo>
                    <a:pt x="0" y="991"/>
                  </a:lnTo>
                  <a:lnTo>
                    <a:pt x="2593" y="991"/>
                  </a:lnTo>
                  <a:lnTo>
                    <a:pt x="22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467;p76"/>
            <p:cNvSpPr/>
            <p:nvPr/>
          </p:nvSpPr>
          <p:spPr>
            <a:xfrm>
              <a:off x="4416302" y="3042872"/>
              <a:ext cx="68989" cy="40867"/>
            </a:xfrm>
            <a:custGeom>
              <a:avLst/>
              <a:gdLst/>
              <a:ahLst/>
              <a:cxnLst/>
              <a:rect l="l" t="t" r="r" b="b"/>
              <a:pathLst>
                <a:path w="1494" h="885" extrusionOk="0">
                  <a:moveTo>
                    <a:pt x="925" y="1"/>
                  </a:moveTo>
                  <a:cubicBezTo>
                    <a:pt x="768" y="1"/>
                    <a:pt x="798" y="268"/>
                    <a:pt x="798" y="268"/>
                  </a:cubicBezTo>
                  <a:cubicBezTo>
                    <a:pt x="798" y="268"/>
                    <a:pt x="721" y="54"/>
                    <a:pt x="583" y="54"/>
                  </a:cubicBezTo>
                  <a:cubicBezTo>
                    <a:pt x="442" y="54"/>
                    <a:pt x="385" y="341"/>
                    <a:pt x="385" y="341"/>
                  </a:cubicBezTo>
                  <a:cubicBezTo>
                    <a:pt x="385" y="341"/>
                    <a:pt x="366" y="147"/>
                    <a:pt x="230" y="147"/>
                  </a:cubicBezTo>
                  <a:cubicBezTo>
                    <a:pt x="211" y="147"/>
                    <a:pt x="190" y="150"/>
                    <a:pt x="167" y="159"/>
                  </a:cubicBezTo>
                  <a:cubicBezTo>
                    <a:pt x="1" y="215"/>
                    <a:pt x="247" y="778"/>
                    <a:pt x="361" y="870"/>
                  </a:cubicBezTo>
                  <a:cubicBezTo>
                    <a:pt x="373" y="880"/>
                    <a:pt x="384" y="885"/>
                    <a:pt x="394" y="885"/>
                  </a:cubicBezTo>
                  <a:cubicBezTo>
                    <a:pt x="474" y="885"/>
                    <a:pt x="454" y="571"/>
                    <a:pt x="454" y="571"/>
                  </a:cubicBezTo>
                  <a:lnTo>
                    <a:pt x="454" y="571"/>
                  </a:lnTo>
                  <a:cubicBezTo>
                    <a:pt x="454" y="571"/>
                    <a:pt x="592" y="827"/>
                    <a:pt x="693" y="838"/>
                  </a:cubicBezTo>
                  <a:cubicBezTo>
                    <a:pt x="694" y="838"/>
                    <a:pt x="695" y="838"/>
                    <a:pt x="696" y="838"/>
                  </a:cubicBezTo>
                  <a:cubicBezTo>
                    <a:pt x="790" y="838"/>
                    <a:pt x="802" y="523"/>
                    <a:pt x="802" y="523"/>
                  </a:cubicBezTo>
                  <a:cubicBezTo>
                    <a:pt x="802" y="523"/>
                    <a:pt x="883" y="814"/>
                    <a:pt x="964" y="814"/>
                  </a:cubicBezTo>
                  <a:cubicBezTo>
                    <a:pt x="1024" y="814"/>
                    <a:pt x="1100" y="638"/>
                    <a:pt x="1131" y="559"/>
                  </a:cubicBezTo>
                  <a:lnTo>
                    <a:pt x="1131" y="559"/>
                  </a:lnTo>
                  <a:cubicBezTo>
                    <a:pt x="1113" y="619"/>
                    <a:pt x="1096" y="734"/>
                    <a:pt x="1223" y="769"/>
                  </a:cubicBezTo>
                  <a:cubicBezTo>
                    <a:pt x="1232" y="772"/>
                    <a:pt x="1242" y="773"/>
                    <a:pt x="1251" y="773"/>
                  </a:cubicBezTo>
                  <a:cubicBezTo>
                    <a:pt x="1410" y="773"/>
                    <a:pt x="1493" y="411"/>
                    <a:pt x="1481" y="228"/>
                  </a:cubicBezTo>
                  <a:cubicBezTo>
                    <a:pt x="1474" y="107"/>
                    <a:pt x="1401" y="2"/>
                    <a:pt x="1332" y="2"/>
                  </a:cubicBezTo>
                  <a:cubicBezTo>
                    <a:pt x="1288" y="2"/>
                    <a:pt x="1245" y="46"/>
                    <a:pt x="1223" y="159"/>
                  </a:cubicBezTo>
                  <a:cubicBezTo>
                    <a:pt x="1223" y="159"/>
                    <a:pt x="1113" y="17"/>
                    <a:pt x="940" y="1"/>
                  </a:cubicBezTo>
                  <a:cubicBezTo>
                    <a:pt x="935" y="1"/>
                    <a:pt x="930" y="1"/>
                    <a:pt x="925" y="1"/>
                  </a:cubicBezTo>
                  <a:close/>
                </a:path>
              </a:pathLst>
            </a:custGeom>
            <a:solidFill>
              <a:srgbClr val="F9A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468;p76"/>
            <p:cNvSpPr/>
            <p:nvPr/>
          </p:nvSpPr>
          <p:spPr>
            <a:xfrm>
              <a:off x="4248957" y="2471942"/>
              <a:ext cx="25074" cy="16624"/>
            </a:xfrm>
            <a:custGeom>
              <a:avLst/>
              <a:gdLst/>
              <a:ahLst/>
              <a:cxnLst/>
              <a:rect l="l" t="t" r="r" b="b"/>
              <a:pathLst>
                <a:path w="543" h="360" extrusionOk="0">
                  <a:moveTo>
                    <a:pt x="46" y="0"/>
                  </a:moveTo>
                  <a:cubicBezTo>
                    <a:pt x="35" y="0"/>
                    <a:pt x="23" y="1"/>
                    <a:pt x="13" y="3"/>
                  </a:cubicBezTo>
                  <a:cubicBezTo>
                    <a:pt x="9" y="3"/>
                    <a:pt x="1" y="12"/>
                    <a:pt x="5" y="16"/>
                  </a:cubicBezTo>
                  <a:cubicBezTo>
                    <a:pt x="5" y="24"/>
                    <a:pt x="13" y="28"/>
                    <a:pt x="17" y="28"/>
                  </a:cubicBezTo>
                  <a:cubicBezTo>
                    <a:pt x="27" y="26"/>
                    <a:pt x="38" y="25"/>
                    <a:pt x="48" y="25"/>
                  </a:cubicBezTo>
                  <a:cubicBezTo>
                    <a:pt x="243" y="25"/>
                    <a:pt x="519" y="352"/>
                    <a:pt x="522" y="356"/>
                  </a:cubicBezTo>
                  <a:cubicBezTo>
                    <a:pt x="522" y="360"/>
                    <a:pt x="527" y="360"/>
                    <a:pt x="531" y="360"/>
                  </a:cubicBezTo>
                  <a:lnTo>
                    <a:pt x="539" y="360"/>
                  </a:lnTo>
                  <a:cubicBezTo>
                    <a:pt x="543" y="356"/>
                    <a:pt x="543" y="347"/>
                    <a:pt x="539" y="343"/>
                  </a:cubicBezTo>
                  <a:cubicBezTo>
                    <a:pt x="528" y="328"/>
                    <a:pt x="254" y="0"/>
                    <a:pt x="4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469;p76"/>
            <p:cNvSpPr/>
            <p:nvPr/>
          </p:nvSpPr>
          <p:spPr>
            <a:xfrm>
              <a:off x="4223005" y="2540283"/>
              <a:ext cx="19117" cy="6372"/>
            </a:xfrm>
            <a:custGeom>
              <a:avLst/>
              <a:gdLst/>
              <a:ahLst/>
              <a:cxnLst/>
              <a:rect l="l" t="t" r="r" b="b"/>
              <a:pathLst>
                <a:path w="414" h="138" extrusionOk="0">
                  <a:moveTo>
                    <a:pt x="401" y="1"/>
                  </a:moveTo>
                  <a:cubicBezTo>
                    <a:pt x="398" y="1"/>
                    <a:pt x="395" y="2"/>
                    <a:pt x="393" y="4"/>
                  </a:cubicBezTo>
                  <a:cubicBezTo>
                    <a:pt x="332" y="65"/>
                    <a:pt x="196" y="115"/>
                    <a:pt x="71" y="115"/>
                  </a:cubicBezTo>
                  <a:cubicBezTo>
                    <a:pt x="47" y="115"/>
                    <a:pt x="23" y="114"/>
                    <a:pt x="1" y="110"/>
                  </a:cubicBezTo>
                  <a:lnTo>
                    <a:pt x="1" y="134"/>
                  </a:lnTo>
                  <a:cubicBezTo>
                    <a:pt x="25" y="138"/>
                    <a:pt x="49" y="138"/>
                    <a:pt x="77" y="138"/>
                  </a:cubicBezTo>
                  <a:cubicBezTo>
                    <a:pt x="207" y="138"/>
                    <a:pt x="344" y="85"/>
                    <a:pt x="409" y="20"/>
                  </a:cubicBezTo>
                  <a:cubicBezTo>
                    <a:pt x="413" y="16"/>
                    <a:pt x="413" y="13"/>
                    <a:pt x="409" y="4"/>
                  </a:cubicBezTo>
                  <a:cubicBezTo>
                    <a:pt x="407" y="2"/>
                    <a:pt x="404" y="1"/>
                    <a:pt x="4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470;p76"/>
            <p:cNvSpPr/>
            <p:nvPr/>
          </p:nvSpPr>
          <p:spPr>
            <a:xfrm>
              <a:off x="4310603" y="2507683"/>
              <a:ext cx="5310" cy="13207"/>
            </a:xfrm>
            <a:custGeom>
              <a:avLst/>
              <a:gdLst/>
              <a:ahLst/>
              <a:cxnLst/>
              <a:rect l="l" t="t" r="r" b="b"/>
              <a:pathLst>
                <a:path w="115" h="286" extrusionOk="0">
                  <a:moveTo>
                    <a:pt x="101" y="1"/>
                  </a:moveTo>
                  <a:cubicBezTo>
                    <a:pt x="97" y="1"/>
                    <a:pt x="93" y="3"/>
                    <a:pt x="90" y="6"/>
                  </a:cubicBezTo>
                  <a:cubicBezTo>
                    <a:pt x="1" y="136"/>
                    <a:pt x="17" y="269"/>
                    <a:pt x="17" y="277"/>
                  </a:cubicBezTo>
                  <a:cubicBezTo>
                    <a:pt x="17" y="282"/>
                    <a:pt x="21" y="286"/>
                    <a:pt x="29" y="286"/>
                  </a:cubicBezTo>
                  <a:cubicBezTo>
                    <a:pt x="37" y="286"/>
                    <a:pt x="41" y="277"/>
                    <a:pt x="41" y="273"/>
                  </a:cubicBezTo>
                  <a:cubicBezTo>
                    <a:pt x="41" y="273"/>
                    <a:pt x="25" y="140"/>
                    <a:pt x="109" y="19"/>
                  </a:cubicBezTo>
                  <a:cubicBezTo>
                    <a:pt x="114" y="15"/>
                    <a:pt x="109" y="6"/>
                    <a:pt x="106" y="2"/>
                  </a:cubicBezTo>
                  <a:cubicBezTo>
                    <a:pt x="104" y="1"/>
                    <a:pt x="103" y="1"/>
                    <a:pt x="101" y="1"/>
                  </a:cubicBezTo>
                  <a:close/>
                </a:path>
              </a:pathLst>
            </a:custGeom>
            <a:solidFill>
              <a:srgbClr val="0600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471;p76"/>
            <p:cNvSpPr/>
            <p:nvPr/>
          </p:nvSpPr>
          <p:spPr>
            <a:xfrm>
              <a:off x="4266920" y="2400922"/>
              <a:ext cx="9513" cy="21149"/>
            </a:xfrm>
            <a:custGeom>
              <a:avLst/>
              <a:gdLst/>
              <a:ahLst/>
              <a:cxnLst/>
              <a:rect l="l" t="t" r="r" b="b"/>
              <a:pathLst>
                <a:path w="206" h="458" extrusionOk="0">
                  <a:moveTo>
                    <a:pt x="12" y="1"/>
                  </a:moveTo>
                  <a:cubicBezTo>
                    <a:pt x="4" y="5"/>
                    <a:pt x="0" y="9"/>
                    <a:pt x="4" y="16"/>
                  </a:cubicBezTo>
                  <a:cubicBezTo>
                    <a:pt x="93" y="361"/>
                    <a:pt x="182" y="449"/>
                    <a:pt x="187" y="453"/>
                  </a:cubicBezTo>
                  <a:cubicBezTo>
                    <a:pt x="187" y="453"/>
                    <a:pt x="190" y="458"/>
                    <a:pt x="194" y="458"/>
                  </a:cubicBezTo>
                  <a:cubicBezTo>
                    <a:pt x="194" y="458"/>
                    <a:pt x="198" y="453"/>
                    <a:pt x="202" y="453"/>
                  </a:cubicBezTo>
                  <a:cubicBezTo>
                    <a:pt x="206" y="449"/>
                    <a:pt x="206" y="442"/>
                    <a:pt x="202" y="438"/>
                  </a:cubicBezTo>
                  <a:cubicBezTo>
                    <a:pt x="198" y="438"/>
                    <a:pt x="114" y="348"/>
                    <a:pt x="24" y="9"/>
                  </a:cubicBezTo>
                  <a:cubicBezTo>
                    <a:pt x="24" y="5"/>
                    <a:pt x="17" y="1"/>
                    <a:pt x="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472;p76"/>
            <p:cNvSpPr/>
            <p:nvPr/>
          </p:nvSpPr>
          <p:spPr>
            <a:xfrm>
              <a:off x="4313050" y="2436801"/>
              <a:ext cx="9189" cy="30108"/>
            </a:xfrm>
            <a:custGeom>
              <a:avLst/>
              <a:gdLst/>
              <a:ahLst/>
              <a:cxnLst/>
              <a:rect l="l" t="t" r="r" b="b"/>
              <a:pathLst>
                <a:path w="199" h="652" extrusionOk="0">
                  <a:moveTo>
                    <a:pt x="8" y="0"/>
                  </a:moveTo>
                  <a:cubicBezTo>
                    <a:pt x="4" y="4"/>
                    <a:pt x="0" y="8"/>
                    <a:pt x="0" y="12"/>
                  </a:cubicBezTo>
                  <a:cubicBezTo>
                    <a:pt x="17" y="404"/>
                    <a:pt x="174" y="647"/>
                    <a:pt x="174" y="647"/>
                  </a:cubicBezTo>
                  <a:cubicBezTo>
                    <a:pt x="178" y="652"/>
                    <a:pt x="183" y="652"/>
                    <a:pt x="187" y="652"/>
                  </a:cubicBezTo>
                  <a:lnTo>
                    <a:pt x="190" y="652"/>
                  </a:lnTo>
                  <a:cubicBezTo>
                    <a:pt x="194" y="647"/>
                    <a:pt x="198" y="639"/>
                    <a:pt x="194" y="635"/>
                  </a:cubicBezTo>
                  <a:cubicBezTo>
                    <a:pt x="194" y="631"/>
                    <a:pt x="41" y="396"/>
                    <a:pt x="21" y="12"/>
                  </a:cubicBezTo>
                  <a:cubicBezTo>
                    <a:pt x="21" y="8"/>
                    <a:pt x="17" y="4"/>
                    <a:pt x="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473;p76"/>
            <p:cNvSpPr/>
            <p:nvPr/>
          </p:nvSpPr>
          <p:spPr>
            <a:xfrm>
              <a:off x="4347591" y="2475959"/>
              <a:ext cx="15931" cy="25121"/>
            </a:xfrm>
            <a:custGeom>
              <a:avLst/>
              <a:gdLst/>
              <a:ahLst/>
              <a:cxnLst/>
              <a:rect l="l" t="t" r="r" b="b"/>
              <a:pathLst>
                <a:path w="345" h="544" extrusionOk="0">
                  <a:moveTo>
                    <a:pt x="186" y="0"/>
                  </a:moveTo>
                  <a:cubicBezTo>
                    <a:pt x="185" y="0"/>
                    <a:pt x="183" y="1"/>
                    <a:pt x="182" y="2"/>
                  </a:cubicBezTo>
                  <a:cubicBezTo>
                    <a:pt x="174" y="6"/>
                    <a:pt x="174" y="10"/>
                    <a:pt x="174" y="17"/>
                  </a:cubicBezTo>
                  <a:cubicBezTo>
                    <a:pt x="316" y="353"/>
                    <a:pt x="61" y="495"/>
                    <a:pt x="8" y="519"/>
                  </a:cubicBezTo>
                  <a:cubicBezTo>
                    <a:pt x="1" y="523"/>
                    <a:pt x="1" y="532"/>
                    <a:pt x="1" y="536"/>
                  </a:cubicBezTo>
                  <a:cubicBezTo>
                    <a:pt x="4" y="540"/>
                    <a:pt x="8" y="544"/>
                    <a:pt x="12" y="544"/>
                  </a:cubicBezTo>
                  <a:cubicBezTo>
                    <a:pt x="12" y="544"/>
                    <a:pt x="17" y="544"/>
                    <a:pt x="17" y="540"/>
                  </a:cubicBezTo>
                  <a:cubicBezTo>
                    <a:pt x="73" y="515"/>
                    <a:pt x="344" y="366"/>
                    <a:pt x="195" y="10"/>
                  </a:cubicBezTo>
                  <a:cubicBezTo>
                    <a:pt x="195" y="4"/>
                    <a:pt x="191" y="0"/>
                    <a:pt x="1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474;p76"/>
            <p:cNvSpPr/>
            <p:nvPr/>
          </p:nvSpPr>
          <p:spPr>
            <a:xfrm>
              <a:off x="4158543" y="2727577"/>
              <a:ext cx="62663" cy="145044"/>
            </a:xfrm>
            <a:custGeom>
              <a:avLst/>
              <a:gdLst/>
              <a:ahLst/>
              <a:cxnLst/>
              <a:rect l="l" t="t" r="r" b="b"/>
              <a:pathLst>
                <a:path w="1357" h="3141" extrusionOk="0">
                  <a:moveTo>
                    <a:pt x="1344" y="1"/>
                  </a:moveTo>
                  <a:cubicBezTo>
                    <a:pt x="1336" y="1"/>
                    <a:pt x="1332" y="5"/>
                    <a:pt x="1332" y="14"/>
                  </a:cubicBezTo>
                  <a:cubicBezTo>
                    <a:pt x="1207" y="947"/>
                    <a:pt x="486" y="2534"/>
                    <a:pt x="5" y="3120"/>
                  </a:cubicBezTo>
                  <a:cubicBezTo>
                    <a:pt x="1" y="3124"/>
                    <a:pt x="1" y="3132"/>
                    <a:pt x="5" y="3136"/>
                  </a:cubicBezTo>
                  <a:cubicBezTo>
                    <a:pt x="10" y="3140"/>
                    <a:pt x="13" y="3140"/>
                    <a:pt x="13" y="3140"/>
                  </a:cubicBezTo>
                  <a:cubicBezTo>
                    <a:pt x="17" y="3140"/>
                    <a:pt x="21" y="3140"/>
                    <a:pt x="21" y="3136"/>
                  </a:cubicBezTo>
                  <a:cubicBezTo>
                    <a:pt x="507" y="2545"/>
                    <a:pt x="1231" y="956"/>
                    <a:pt x="1356" y="14"/>
                  </a:cubicBezTo>
                  <a:cubicBezTo>
                    <a:pt x="1356" y="10"/>
                    <a:pt x="1352" y="1"/>
                    <a:pt x="134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475;p76"/>
            <p:cNvSpPr/>
            <p:nvPr/>
          </p:nvSpPr>
          <p:spPr>
            <a:xfrm>
              <a:off x="4167916" y="2873957"/>
              <a:ext cx="33433" cy="9882"/>
            </a:xfrm>
            <a:custGeom>
              <a:avLst/>
              <a:gdLst/>
              <a:ahLst/>
              <a:cxnLst/>
              <a:rect l="l" t="t" r="r" b="b"/>
              <a:pathLst>
                <a:path w="724" h="214" extrusionOk="0">
                  <a:moveTo>
                    <a:pt x="714" y="1"/>
                  </a:moveTo>
                  <a:cubicBezTo>
                    <a:pt x="712" y="1"/>
                    <a:pt x="710" y="1"/>
                    <a:pt x="708" y="2"/>
                  </a:cubicBezTo>
                  <a:cubicBezTo>
                    <a:pt x="708" y="2"/>
                    <a:pt x="470" y="51"/>
                    <a:pt x="8" y="189"/>
                  </a:cubicBezTo>
                  <a:lnTo>
                    <a:pt x="1" y="213"/>
                  </a:lnTo>
                  <a:cubicBezTo>
                    <a:pt x="470" y="75"/>
                    <a:pt x="712" y="23"/>
                    <a:pt x="712" y="23"/>
                  </a:cubicBezTo>
                  <a:cubicBezTo>
                    <a:pt x="720" y="23"/>
                    <a:pt x="724" y="14"/>
                    <a:pt x="724" y="10"/>
                  </a:cubicBezTo>
                  <a:cubicBezTo>
                    <a:pt x="721" y="5"/>
                    <a:pt x="718" y="1"/>
                    <a:pt x="7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476;p76"/>
            <p:cNvSpPr/>
            <p:nvPr/>
          </p:nvSpPr>
          <p:spPr>
            <a:xfrm>
              <a:off x="4371880" y="2689896"/>
              <a:ext cx="19302" cy="248066"/>
            </a:xfrm>
            <a:custGeom>
              <a:avLst/>
              <a:gdLst/>
              <a:ahLst/>
              <a:cxnLst/>
              <a:rect l="l" t="t" r="r" b="b"/>
              <a:pathLst>
                <a:path w="418" h="5372" extrusionOk="0">
                  <a:moveTo>
                    <a:pt x="9" y="0"/>
                  </a:moveTo>
                  <a:cubicBezTo>
                    <a:pt x="1" y="4"/>
                    <a:pt x="1" y="8"/>
                    <a:pt x="1" y="16"/>
                  </a:cubicBezTo>
                  <a:cubicBezTo>
                    <a:pt x="356" y="1141"/>
                    <a:pt x="393" y="4328"/>
                    <a:pt x="341" y="5372"/>
                  </a:cubicBezTo>
                  <a:lnTo>
                    <a:pt x="360" y="5372"/>
                  </a:lnTo>
                  <a:cubicBezTo>
                    <a:pt x="417" y="4320"/>
                    <a:pt x="380" y="1136"/>
                    <a:pt x="20" y="8"/>
                  </a:cubicBezTo>
                  <a:cubicBezTo>
                    <a:pt x="20" y="4"/>
                    <a:pt x="12" y="0"/>
                    <a:pt x="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477;p76"/>
            <p:cNvSpPr/>
            <p:nvPr/>
          </p:nvSpPr>
          <p:spPr>
            <a:xfrm>
              <a:off x="4236628" y="3069055"/>
              <a:ext cx="42668" cy="93048"/>
            </a:xfrm>
            <a:custGeom>
              <a:avLst/>
              <a:gdLst/>
              <a:ahLst/>
              <a:cxnLst/>
              <a:rect l="l" t="t" r="r" b="b"/>
              <a:pathLst>
                <a:path w="924" h="2015" extrusionOk="0">
                  <a:moveTo>
                    <a:pt x="915" y="0"/>
                  </a:moveTo>
                  <a:cubicBezTo>
                    <a:pt x="907" y="0"/>
                    <a:pt x="903" y="0"/>
                    <a:pt x="899" y="8"/>
                  </a:cubicBezTo>
                  <a:cubicBezTo>
                    <a:pt x="595" y="599"/>
                    <a:pt x="13" y="1983"/>
                    <a:pt x="5" y="1998"/>
                  </a:cubicBezTo>
                  <a:cubicBezTo>
                    <a:pt x="1" y="2002"/>
                    <a:pt x="5" y="2011"/>
                    <a:pt x="13" y="2015"/>
                  </a:cubicBezTo>
                  <a:lnTo>
                    <a:pt x="17" y="2015"/>
                  </a:lnTo>
                  <a:cubicBezTo>
                    <a:pt x="21" y="2015"/>
                    <a:pt x="25" y="2011"/>
                    <a:pt x="25" y="2007"/>
                  </a:cubicBezTo>
                  <a:cubicBezTo>
                    <a:pt x="33" y="1994"/>
                    <a:pt x="615" y="611"/>
                    <a:pt x="919" y="17"/>
                  </a:cubicBezTo>
                  <a:cubicBezTo>
                    <a:pt x="923" y="12"/>
                    <a:pt x="919" y="4"/>
                    <a:pt x="9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478;p76"/>
            <p:cNvSpPr/>
            <p:nvPr/>
          </p:nvSpPr>
          <p:spPr>
            <a:xfrm>
              <a:off x="3981501" y="2931401"/>
              <a:ext cx="231303" cy="646854"/>
            </a:xfrm>
            <a:custGeom>
              <a:avLst/>
              <a:gdLst/>
              <a:ahLst/>
              <a:cxnLst/>
              <a:rect l="l" t="t" r="r" b="b"/>
              <a:pathLst>
                <a:path w="5009" h="14008" extrusionOk="0">
                  <a:moveTo>
                    <a:pt x="5000" y="0"/>
                  </a:moveTo>
                  <a:cubicBezTo>
                    <a:pt x="4996" y="0"/>
                    <a:pt x="4988" y="4"/>
                    <a:pt x="4984" y="8"/>
                  </a:cubicBezTo>
                  <a:lnTo>
                    <a:pt x="4903" y="247"/>
                  </a:lnTo>
                  <a:lnTo>
                    <a:pt x="0" y="14008"/>
                  </a:lnTo>
                  <a:lnTo>
                    <a:pt x="24" y="14008"/>
                  </a:lnTo>
                  <a:lnTo>
                    <a:pt x="4927" y="247"/>
                  </a:lnTo>
                  <a:lnTo>
                    <a:pt x="5008" y="17"/>
                  </a:lnTo>
                  <a:cubicBezTo>
                    <a:pt x="5008" y="13"/>
                    <a:pt x="5008" y="4"/>
                    <a:pt x="50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479;p76"/>
            <p:cNvSpPr/>
            <p:nvPr/>
          </p:nvSpPr>
          <p:spPr>
            <a:xfrm>
              <a:off x="4240553" y="2489166"/>
              <a:ext cx="10113" cy="15423"/>
            </a:xfrm>
            <a:custGeom>
              <a:avLst/>
              <a:gdLst/>
              <a:ahLst/>
              <a:cxnLst/>
              <a:rect l="l" t="t" r="r" b="b"/>
              <a:pathLst>
                <a:path w="219" h="334" extrusionOk="0">
                  <a:moveTo>
                    <a:pt x="164" y="0"/>
                  </a:moveTo>
                  <a:cubicBezTo>
                    <a:pt x="123" y="0"/>
                    <a:pt x="69" y="54"/>
                    <a:pt x="37" y="136"/>
                  </a:cubicBezTo>
                  <a:cubicBezTo>
                    <a:pt x="0" y="225"/>
                    <a:pt x="0" y="314"/>
                    <a:pt x="41" y="330"/>
                  </a:cubicBezTo>
                  <a:cubicBezTo>
                    <a:pt x="45" y="332"/>
                    <a:pt x="50" y="333"/>
                    <a:pt x="54" y="333"/>
                  </a:cubicBezTo>
                  <a:cubicBezTo>
                    <a:pt x="92" y="333"/>
                    <a:pt x="146" y="275"/>
                    <a:pt x="179" y="192"/>
                  </a:cubicBezTo>
                  <a:cubicBezTo>
                    <a:pt x="219" y="104"/>
                    <a:pt x="215" y="19"/>
                    <a:pt x="179" y="3"/>
                  </a:cubicBezTo>
                  <a:cubicBezTo>
                    <a:pt x="174" y="1"/>
                    <a:pt x="169" y="0"/>
                    <a:pt x="16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13"/>
        <p:cNvGrpSpPr/>
        <p:nvPr/>
      </p:nvGrpSpPr>
      <p:grpSpPr>
        <a:xfrm>
          <a:off x="0" y="0"/>
          <a:ext cx="0" cy="0"/>
          <a:chOff x="0" y="0"/>
          <a:chExt cx="0" cy="0"/>
        </a:xfrm>
      </p:grpSpPr>
      <p:sp>
        <p:nvSpPr>
          <p:cNvPr id="614" name="Google Shape;614;p43"/>
          <p:cNvSpPr txBox="1">
            <a:spLocks noGrp="1"/>
          </p:cNvSpPr>
          <p:nvPr>
            <p:ph type="title"/>
          </p:nvPr>
        </p:nvSpPr>
        <p:spPr>
          <a:xfrm>
            <a:off x="720000" y="1444100"/>
            <a:ext cx="999600" cy="50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01</a:t>
            </a:r>
            <a:endParaRPr/>
          </a:p>
        </p:txBody>
      </p:sp>
      <p:sp>
        <p:nvSpPr>
          <p:cNvPr id="616" name="Google Shape;616;p43"/>
          <p:cNvSpPr txBox="1">
            <a:spLocks noGrp="1"/>
          </p:cNvSpPr>
          <p:nvPr>
            <p:ph type="title" idx="2"/>
          </p:nvPr>
        </p:nvSpPr>
        <p:spPr>
          <a:xfrm>
            <a:off x="3405025" y="1444100"/>
            <a:ext cx="999600" cy="50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02</a:t>
            </a:r>
            <a:endParaRPr/>
          </a:p>
        </p:txBody>
      </p:sp>
      <p:sp>
        <p:nvSpPr>
          <p:cNvPr id="618" name="Google Shape;618;p43"/>
          <p:cNvSpPr txBox="1">
            <a:spLocks noGrp="1"/>
          </p:cNvSpPr>
          <p:nvPr>
            <p:ph type="title" idx="4"/>
          </p:nvPr>
        </p:nvSpPr>
        <p:spPr>
          <a:xfrm>
            <a:off x="6090050" y="1444100"/>
            <a:ext cx="999600" cy="50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03</a:t>
            </a:r>
            <a:endParaRPr/>
          </a:p>
        </p:txBody>
      </p:sp>
      <p:sp>
        <p:nvSpPr>
          <p:cNvPr id="620" name="Google Shape;620;p43"/>
          <p:cNvSpPr txBox="1">
            <a:spLocks noGrp="1"/>
          </p:cNvSpPr>
          <p:nvPr>
            <p:ph type="title" idx="6"/>
          </p:nvPr>
        </p:nvSpPr>
        <p:spPr>
          <a:xfrm>
            <a:off x="720000" y="2948069"/>
            <a:ext cx="999600" cy="50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04</a:t>
            </a:r>
            <a:endParaRPr/>
          </a:p>
        </p:txBody>
      </p:sp>
      <p:sp>
        <p:nvSpPr>
          <p:cNvPr id="622" name="Google Shape;622;p43"/>
          <p:cNvSpPr txBox="1">
            <a:spLocks noGrp="1"/>
          </p:cNvSpPr>
          <p:nvPr>
            <p:ph type="title" idx="8"/>
          </p:nvPr>
        </p:nvSpPr>
        <p:spPr>
          <a:xfrm>
            <a:off x="3405025" y="2948069"/>
            <a:ext cx="999600" cy="50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05</a:t>
            </a:r>
            <a:endParaRPr/>
          </a:p>
        </p:txBody>
      </p:sp>
      <p:sp>
        <p:nvSpPr>
          <p:cNvPr id="624" name="Google Shape;624;p43"/>
          <p:cNvSpPr txBox="1">
            <a:spLocks noGrp="1"/>
          </p:cNvSpPr>
          <p:nvPr>
            <p:ph type="title" idx="13"/>
          </p:nvPr>
        </p:nvSpPr>
        <p:spPr>
          <a:xfrm>
            <a:off x="6090050" y="2948069"/>
            <a:ext cx="999600" cy="50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06</a:t>
            </a:r>
            <a:endParaRPr/>
          </a:p>
        </p:txBody>
      </p:sp>
      <p:sp>
        <p:nvSpPr>
          <p:cNvPr id="626" name="Google Shape;626;p43"/>
          <p:cNvSpPr txBox="1">
            <a:spLocks noGrp="1"/>
          </p:cNvSpPr>
          <p:nvPr>
            <p:ph type="title" idx="15"/>
          </p:nvPr>
        </p:nvSpPr>
        <p:spPr>
          <a:xfrm>
            <a:off x="720000" y="483359"/>
            <a:ext cx="3911206"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Table of </a:t>
            </a:r>
            <a:r>
              <a:rPr lang="en-US" dirty="0" smtClean="0">
                <a:solidFill>
                  <a:schemeClr val="accent4"/>
                </a:solidFill>
              </a:rPr>
              <a:t>Content</a:t>
            </a:r>
            <a:endParaRPr dirty="0">
              <a:solidFill>
                <a:schemeClr val="accent4"/>
              </a:solidFill>
            </a:endParaRPr>
          </a:p>
        </p:txBody>
      </p:sp>
      <p:sp>
        <p:nvSpPr>
          <p:cNvPr id="627" name="Google Shape;627;p43"/>
          <p:cNvSpPr txBox="1">
            <a:spLocks noGrp="1"/>
          </p:cNvSpPr>
          <p:nvPr>
            <p:ph type="subTitle" idx="16"/>
          </p:nvPr>
        </p:nvSpPr>
        <p:spPr>
          <a:xfrm>
            <a:off x="717550" y="2077868"/>
            <a:ext cx="2336400" cy="4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Introduction  </a:t>
            </a:r>
            <a:endParaRPr dirty="0"/>
          </a:p>
        </p:txBody>
      </p:sp>
      <p:sp>
        <p:nvSpPr>
          <p:cNvPr id="628" name="Google Shape;628;p43"/>
          <p:cNvSpPr txBox="1">
            <a:spLocks noGrp="1"/>
          </p:cNvSpPr>
          <p:nvPr>
            <p:ph type="subTitle" idx="17"/>
          </p:nvPr>
        </p:nvSpPr>
        <p:spPr>
          <a:xfrm>
            <a:off x="3403800" y="2077868"/>
            <a:ext cx="2336400" cy="7508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Power &amp; Influence</a:t>
            </a:r>
            <a:endParaRPr dirty="0"/>
          </a:p>
        </p:txBody>
      </p:sp>
      <p:sp>
        <p:nvSpPr>
          <p:cNvPr id="629" name="Google Shape;629;p43"/>
          <p:cNvSpPr txBox="1">
            <a:spLocks noGrp="1"/>
          </p:cNvSpPr>
          <p:nvPr>
            <p:ph type="subTitle" idx="18"/>
          </p:nvPr>
        </p:nvSpPr>
        <p:spPr>
          <a:xfrm>
            <a:off x="6090049" y="2077867"/>
            <a:ext cx="2507941" cy="7508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Principles of  Power</a:t>
            </a:r>
            <a:endParaRPr dirty="0"/>
          </a:p>
        </p:txBody>
      </p:sp>
      <p:sp>
        <p:nvSpPr>
          <p:cNvPr id="630" name="Google Shape;630;p43"/>
          <p:cNvSpPr txBox="1">
            <a:spLocks noGrp="1"/>
          </p:cNvSpPr>
          <p:nvPr>
            <p:ph type="subTitle" idx="19"/>
          </p:nvPr>
        </p:nvSpPr>
        <p:spPr>
          <a:xfrm>
            <a:off x="717550" y="3598612"/>
            <a:ext cx="2336400" cy="76799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Conclusion </a:t>
            </a:r>
            <a:endParaRPr dirty="0"/>
          </a:p>
        </p:txBody>
      </p:sp>
      <p:sp>
        <p:nvSpPr>
          <p:cNvPr id="631" name="Google Shape;631;p43"/>
          <p:cNvSpPr txBox="1">
            <a:spLocks noGrp="1"/>
          </p:cNvSpPr>
          <p:nvPr>
            <p:ph type="subTitle" idx="20"/>
          </p:nvPr>
        </p:nvSpPr>
        <p:spPr>
          <a:xfrm>
            <a:off x="3403800" y="3598612"/>
            <a:ext cx="2336400" cy="4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Reflection </a:t>
            </a:r>
            <a:endParaRPr dirty="0"/>
          </a:p>
        </p:txBody>
      </p:sp>
      <p:sp>
        <p:nvSpPr>
          <p:cNvPr id="632" name="Google Shape;632;p43"/>
          <p:cNvSpPr txBox="1">
            <a:spLocks noGrp="1"/>
          </p:cNvSpPr>
          <p:nvPr>
            <p:ph type="subTitle" idx="21"/>
          </p:nvPr>
        </p:nvSpPr>
        <p:spPr>
          <a:xfrm>
            <a:off x="6090050" y="3598612"/>
            <a:ext cx="2336400" cy="4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References </a:t>
            </a:r>
            <a:endParaRPr dirty="0"/>
          </a:p>
        </p:txBody>
      </p:sp>
      <p:cxnSp>
        <p:nvCxnSpPr>
          <p:cNvPr id="633" name="Google Shape;633;p43"/>
          <p:cNvCxnSpPr/>
          <p:nvPr/>
        </p:nvCxnSpPr>
        <p:spPr>
          <a:xfrm>
            <a:off x="817691" y="2058730"/>
            <a:ext cx="465600" cy="0"/>
          </a:xfrm>
          <a:prstGeom prst="straightConnector1">
            <a:avLst/>
          </a:prstGeom>
          <a:noFill/>
          <a:ln w="28575" cap="rnd" cmpd="sng">
            <a:solidFill>
              <a:schemeClr val="lt2"/>
            </a:solidFill>
            <a:prstDash val="solid"/>
            <a:round/>
            <a:headEnd type="none" w="med" len="med"/>
            <a:tailEnd type="none" w="med" len="med"/>
          </a:ln>
        </p:spPr>
      </p:cxnSp>
      <p:cxnSp>
        <p:nvCxnSpPr>
          <p:cNvPr id="634" name="Google Shape;634;p43"/>
          <p:cNvCxnSpPr/>
          <p:nvPr/>
        </p:nvCxnSpPr>
        <p:spPr>
          <a:xfrm>
            <a:off x="3502716" y="2058730"/>
            <a:ext cx="465600" cy="0"/>
          </a:xfrm>
          <a:prstGeom prst="straightConnector1">
            <a:avLst/>
          </a:prstGeom>
          <a:noFill/>
          <a:ln w="28575" cap="rnd" cmpd="sng">
            <a:solidFill>
              <a:schemeClr val="lt2"/>
            </a:solidFill>
            <a:prstDash val="solid"/>
            <a:round/>
            <a:headEnd type="none" w="med" len="med"/>
            <a:tailEnd type="none" w="med" len="med"/>
          </a:ln>
        </p:spPr>
      </p:cxnSp>
      <p:cxnSp>
        <p:nvCxnSpPr>
          <p:cNvPr id="635" name="Google Shape;635;p43"/>
          <p:cNvCxnSpPr/>
          <p:nvPr/>
        </p:nvCxnSpPr>
        <p:spPr>
          <a:xfrm>
            <a:off x="6187741" y="2058730"/>
            <a:ext cx="465600" cy="0"/>
          </a:xfrm>
          <a:prstGeom prst="straightConnector1">
            <a:avLst/>
          </a:prstGeom>
          <a:noFill/>
          <a:ln w="28575" cap="rnd" cmpd="sng">
            <a:solidFill>
              <a:schemeClr val="lt2"/>
            </a:solidFill>
            <a:prstDash val="solid"/>
            <a:round/>
            <a:headEnd type="none" w="med" len="med"/>
            <a:tailEnd type="none" w="med" len="med"/>
          </a:ln>
        </p:spPr>
      </p:cxnSp>
      <p:cxnSp>
        <p:nvCxnSpPr>
          <p:cNvPr id="636" name="Google Shape;636;p43"/>
          <p:cNvCxnSpPr/>
          <p:nvPr/>
        </p:nvCxnSpPr>
        <p:spPr>
          <a:xfrm>
            <a:off x="817691" y="3563583"/>
            <a:ext cx="465600" cy="0"/>
          </a:xfrm>
          <a:prstGeom prst="straightConnector1">
            <a:avLst/>
          </a:prstGeom>
          <a:noFill/>
          <a:ln w="28575" cap="rnd" cmpd="sng">
            <a:solidFill>
              <a:schemeClr val="lt2"/>
            </a:solidFill>
            <a:prstDash val="solid"/>
            <a:round/>
            <a:headEnd type="none" w="med" len="med"/>
            <a:tailEnd type="none" w="med" len="med"/>
          </a:ln>
        </p:spPr>
      </p:cxnSp>
      <p:cxnSp>
        <p:nvCxnSpPr>
          <p:cNvPr id="637" name="Google Shape;637;p43"/>
          <p:cNvCxnSpPr/>
          <p:nvPr/>
        </p:nvCxnSpPr>
        <p:spPr>
          <a:xfrm>
            <a:off x="3502716" y="3563583"/>
            <a:ext cx="465600" cy="0"/>
          </a:xfrm>
          <a:prstGeom prst="straightConnector1">
            <a:avLst/>
          </a:prstGeom>
          <a:noFill/>
          <a:ln w="28575" cap="rnd" cmpd="sng">
            <a:solidFill>
              <a:schemeClr val="lt2"/>
            </a:solidFill>
            <a:prstDash val="solid"/>
            <a:round/>
            <a:headEnd type="none" w="med" len="med"/>
            <a:tailEnd type="none" w="med" len="med"/>
          </a:ln>
        </p:spPr>
      </p:cxnSp>
      <p:cxnSp>
        <p:nvCxnSpPr>
          <p:cNvPr id="638" name="Google Shape;638;p43"/>
          <p:cNvCxnSpPr/>
          <p:nvPr/>
        </p:nvCxnSpPr>
        <p:spPr>
          <a:xfrm>
            <a:off x="6187741" y="3563583"/>
            <a:ext cx="465600" cy="0"/>
          </a:xfrm>
          <a:prstGeom prst="straightConnector1">
            <a:avLst/>
          </a:prstGeom>
          <a:noFill/>
          <a:ln w="28575" cap="rnd" cmpd="sng">
            <a:solidFill>
              <a:schemeClr val="lt2"/>
            </a:solidFill>
            <a:prstDash val="solid"/>
            <a:round/>
            <a:headEnd type="none" w="med" len="med"/>
            <a:tailEnd type="none" w="med" len="med"/>
          </a:ln>
        </p:spPr>
      </p:cxnSp>
      <p:sp>
        <p:nvSpPr>
          <p:cNvPr id="8" name="TextBox 7"/>
          <p:cNvSpPr txBox="1"/>
          <p:nvPr/>
        </p:nvSpPr>
        <p:spPr>
          <a:xfrm>
            <a:off x="1072282" y="4478073"/>
            <a:ext cx="647318" cy="400110"/>
          </a:xfrm>
          <a:prstGeom prst="rect">
            <a:avLst/>
          </a:prstGeom>
          <a:noFill/>
        </p:spPr>
        <p:txBody>
          <a:bodyPr wrap="square" rtlCol="0">
            <a:spAutoFit/>
          </a:bodyPr>
          <a:lstStyle/>
          <a:p>
            <a:r>
              <a:rPr lang="en-US" sz="2000" b="1" dirty="0" smtClean="0"/>
              <a:t>02</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20"/>
        <p:cNvGrpSpPr/>
        <p:nvPr/>
      </p:nvGrpSpPr>
      <p:grpSpPr>
        <a:xfrm>
          <a:off x="0" y="0"/>
          <a:ext cx="0" cy="0"/>
          <a:chOff x="0" y="0"/>
          <a:chExt cx="0" cy="0"/>
        </a:xfrm>
      </p:grpSpPr>
      <p:grpSp>
        <p:nvGrpSpPr>
          <p:cNvPr id="2221" name="Google Shape;2221;p72"/>
          <p:cNvGrpSpPr/>
          <p:nvPr/>
        </p:nvGrpSpPr>
        <p:grpSpPr>
          <a:xfrm>
            <a:off x="4984352" y="1231988"/>
            <a:ext cx="4114800" cy="3931920"/>
            <a:chOff x="4062558" y="449277"/>
            <a:chExt cx="4961687" cy="4783948"/>
          </a:xfrm>
        </p:grpSpPr>
        <p:sp>
          <p:nvSpPr>
            <p:cNvPr id="2222" name="Google Shape;2222;p72"/>
            <p:cNvSpPr/>
            <p:nvPr/>
          </p:nvSpPr>
          <p:spPr>
            <a:xfrm rot="9513122" flipH="1">
              <a:off x="4585412" y="1040527"/>
              <a:ext cx="3915977" cy="3601447"/>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223" name="Google Shape;2223;p72"/>
            <p:cNvSpPr/>
            <p:nvPr/>
          </p:nvSpPr>
          <p:spPr>
            <a:xfrm>
              <a:off x="5038341" y="3914590"/>
              <a:ext cx="170400" cy="1704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72"/>
            <p:cNvSpPr/>
            <p:nvPr/>
          </p:nvSpPr>
          <p:spPr>
            <a:xfrm>
              <a:off x="5077197" y="763113"/>
              <a:ext cx="92700" cy="927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72"/>
            <p:cNvSpPr/>
            <p:nvPr/>
          </p:nvSpPr>
          <p:spPr>
            <a:xfrm>
              <a:off x="4867950" y="867138"/>
              <a:ext cx="170400" cy="1704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72"/>
            <p:cNvSpPr/>
            <p:nvPr/>
          </p:nvSpPr>
          <p:spPr>
            <a:xfrm>
              <a:off x="5263013" y="4088215"/>
              <a:ext cx="92700" cy="927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72"/>
            <p:cNvSpPr/>
            <p:nvPr/>
          </p:nvSpPr>
          <p:spPr>
            <a:xfrm rot="-7463346">
              <a:off x="8176209" y="3947842"/>
              <a:ext cx="170500" cy="1705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72"/>
            <p:cNvSpPr/>
            <p:nvPr/>
          </p:nvSpPr>
          <p:spPr>
            <a:xfrm rot="-7458467">
              <a:off x="8382582" y="3762072"/>
              <a:ext cx="92613" cy="92613"/>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0" name="Google Shape;2230;p72"/>
          <p:cNvSpPr txBox="1">
            <a:spLocks noGrp="1"/>
          </p:cNvSpPr>
          <p:nvPr>
            <p:ph type="title"/>
          </p:nvPr>
        </p:nvSpPr>
        <p:spPr>
          <a:xfrm>
            <a:off x="498011" y="521160"/>
            <a:ext cx="4786135" cy="60346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dirty="0" smtClean="0"/>
              <a:t>Learning </a:t>
            </a:r>
            <a:r>
              <a:rPr lang="en-US" sz="2800" dirty="0" smtClean="0">
                <a:solidFill>
                  <a:schemeClr val="accent4"/>
                </a:solidFill>
              </a:rPr>
              <a:t>Objectives </a:t>
            </a:r>
            <a:endParaRPr sz="2800" dirty="0">
              <a:solidFill>
                <a:schemeClr val="accent4"/>
              </a:solidFill>
            </a:endParaRPr>
          </a:p>
        </p:txBody>
      </p:sp>
      <p:sp>
        <p:nvSpPr>
          <p:cNvPr id="18" name="TextBox 17"/>
          <p:cNvSpPr txBox="1"/>
          <p:nvPr/>
        </p:nvSpPr>
        <p:spPr>
          <a:xfrm>
            <a:off x="1072282" y="4478073"/>
            <a:ext cx="647318" cy="400110"/>
          </a:xfrm>
          <a:prstGeom prst="rect">
            <a:avLst/>
          </a:prstGeom>
          <a:noFill/>
        </p:spPr>
        <p:txBody>
          <a:bodyPr wrap="square" rtlCol="0">
            <a:spAutoFit/>
          </a:bodyPr>
          <a:lstStyle/>
          <a:p>
            <a:r>
              <a:rPr lang="en-US" sz="2000" b="1" dirty="0" smtClean="0"/>
              <a:t>03</a:t>
            </a:r>
            <a:endParaRPr lang="en-US" sz="2000" b="1" dirty="0"/>
          </a:p>
        </p:txBody>
      </p:sp>
      <p:sp>
        <p:nvSpPr>
          <p:cNvPr id="20" name="Google Shape;1077;p47"/>
          <p:cNvSpPr txBox="1">
            <a:spLocks/>
          </p:cNvSpPr>
          <p:nvPr/>
        </p:nvSpPr>
        <p:spPr>
          <a:xfrm>
            <a:off x="376417" y="1840322"/>
            <a:ext cx="4833147" cy="1634697"/>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buClr>
                <a:schemeClr val="accent1"/>
              </a:buClr>
            </a:pPr>
            <a:r>
              <a:rPr lang="en-US" sz="2000" dirty="0" smtClean="0">
                <a:solidFill>
                  <a:schemeClr val="bg2">
                    <a:lumMod val="75000"/>
                  </a:schemeClr>
                </a:solidFill>
              </a:rPr>
              <a:t>Hopefully at the end of this presentation you’ll be able to:</a:t>
            </a:r>
          </a:p>
          <a:p>
            <a:pPr marL="285750" indent="-285750" algn="just">
              <a:buClr>
                <a:schemeClr val="accent4"/>
              </a:buClr>
              <a:buFont typeface="Arial" panose="020B0604020202020204" pitchFamily="34" charset="0"/>
              <a:buChar char="●"/>
            </a:pPr>
            <a:r>
              <a:rPr lang="en-US" sz="1800" dirty="0" smtClean="0">
                <a:solidFill>
                  <a:schemeClr val="bg2">
                    <a:lumMod val="75000"/>
                  </a:schemeClr>
                </a:solidFill>
              </a:rPr>
              <a:t>Define power and influence.</a:t>
            </a:r>
          </a:p>
          <a:p>
            <a:pPr marL="285750" indent="-285750" algn="just">
              <a:buClr>
                <a:schemeClr val="accent4"/>
              </a:buClr>
              <a:buFont typeface="Arial" panose="020B0604020202020204" pitchFamily="34" charset="0"/>
              <a:buChar char="●"/>
            </a:pPr>
            <a:r>
              <a:rPr lang="en-US" sz="1800" dirty="0" smtClean="0">
                <a:solidFill>
                  <a:schemeClr val="bg2">
                    <a:lumMod val="75000"/>
                  </a:schemeClr>
                </a:solidFill>
              </a:rPr>
              <a:t>Describe the major principles that govern interpersonal power a influence.</a:t>
            </a:r>
          </a:p>
        </p:txBody>
      </p:sp>
      <p:grpSp>
        <p:nvGrpSpPr>
          <p:cNvPr id="21" name="Google Shape;1976;p66"/>
          <p:cNvGrpSpPr/>
          <p:nvPr/>
        </p:nvGrpSpPr>
        <p:grpSpPr>
          <a:xfrm>
            <a:off x="5512397" y="2278454"/>
            <a:ext cx="3291840" cy="1463040"/>
            <a:chOff x="4724403" y="1542365"/>
            <a:chExt cx="3609976" cy="1652733"/>
          </a:xfrm>
        </p:grpSpPr>
        <p:sp>
          <p:nvSpPr>
            <p:cNvPr id="22" name="Google Shape;1977;p66"/>
            <p:cNvSpPr/>
            <p:nvPr/>
          </p:nvSpPr>
          <p:spPr>
            <a:xfrm>
              <a:off x="8194097" y="2798615"/>
              <a:ext cx="140282" cy="290800"/>
            </a:xfrm>
            <a:custGeom>
              <a:avLst/>
              <a:gdLst/>
              <a:ahLst/>
              <a:cxnLst/>
              <a:rect l="l" t="t" r="r" b="b"/>
              <a:pathLst>
                <a:path w="2412" h="5000" extrusionOk="0">
                  <a:moveTo>
                    <a:pt x="1264" y="0"/>
                  </a:moveTo>
                  <a:cubicBezTo>
                    <a:pt x="1001" y="0"/>
                    <a:pt x="723" y="146"/>
                    <a:pt x="482" y="348"/>
                  </a:cubicBezTo>
                  <a:cubicBezTo>
                    <a:pt x="539" y="469"/>
                    <a:pt x="1158" y="1218"/>
                    <a:pt x="882" y="2654"/>
                  </a:cubicBezTo>
                  <a:cubicBezTo>
                    <a:pt x="604" y="4122"/>
                    <a:pt x="41" y="4462"/>
                    <a:pt x="41" y="4462"/>
                  </a:cubicBezTo>
                  <a:lnTo>
                    <a:pt x="1" y="4442"/>
                  </a:lnTo>
                  <a:lnTo>
                    <a:pt x="1" y="4442"/>
                  </a:lnTo>
                  <a:cubicBezTo>
                    <a:pt x="122" y="4798"/>
                    <a:pt x="357" y="5000"/>
                    <a:pt x="757" y="5000"/>
                  </a:cubicBezTo>
                  <a:cubicBezTo>
                    <a:pt x="1505" y="5000"/>
                    <a:pt x="1974" y="4369"/>
                    <a:pt x="2193" y="3560"/>
                  </a:cubicBezTo>
                  <a:cubicBezTo>
                    <a:pt x="2411" y="2747"/>
                    <a:pt x="2355" y="1311"/>
                    <a:pt x="1946" y="498"/>
                  </a:cubicBezTo>
                  <a:cubicBezTo>
                    <a:pt x="1764" y="139"/>
                    <a:pt x="1521" y="0"/>
                    <a:pt x="126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978;p66"/>
            <p:cNvSpPr/>
            <p:nvPr/>
          </p:nvSpPr>
          <p:spPr>
            <a:xfrm>
              <a:off x="8124712" y="2817110"/>
              <a:ext cx="136734" cy="241073"/>
            </a:xfrm>
            <a:custGeom>
              <a:avLst/>
              <a:gdLst/>
              <a:ahLst/>
              <a:cxnLst/>
              <a:rect l="l" t="t" r="r" b="b"/>
              <a:pathLst>
                <a:path w="2351" h="4145" extrusionOk="0">
                  <a:moveTo>
                    <a:pt x="1596" y="0"/>
                  </a:moveTo>
                  <a:cubicBezTo>
                    <a:pt x="1382" y="0"/>
                    <a:pt x="793" y="164"/>
                    <a:pt x="793" y="164"/>
                  </a:cubicBezTo>
                  <a:cubicBezTo>
                    <a:pt x="1028" y="2692"/>
                    <a:pt x="1" y="3489"/>
                    <a:pt x="1" y="3489"/>
                  </a:cubicBezTo>
                  <a:lnTo>
                    <a:pt x="1194" y="4124"/>
                  </a:lnTo>
                  <a:lnTo>
                    <a:pt x="1234" y="4144"/>
                  </a:lnTo>
                  <a:cubicBezTo>
                    <a:pt x="1234" y="4144"/>
                    <a:pt x="1797" y="3804"/>
                    <a:pt x="2075" y="2336"/>
                  </a:cubicBezTo>
                  <a:cubicBezTo>
                    <a:pt x="2351" y="900"/>
                    <a:pt x="1732" y="151"/>
                    <a:pt x="1675" y="30"/>
                  </a:cubicBezTo>
                  <a:cubicBezTo>
                    <a:pt x="1671" y="30"/>
                    <a:pt x="1671" y="26"/>
                    <a:pt x="1671" y="22"/>
                  </a:cubicBezTo>
                  <a:cubicBezTo>
                    <a:pt x="1666" y="7"/>
                    <a:pt x="1638" y="0"/>
                    <a:pt x="159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979;p66"/>
            <p:cNvSpPr/>
            <p:nvPr/>
          </p:nvSpPr>
          <p:spPr>
            <a:xfrm>
              <a:off x="6173802" y="2298732"/>
              <a:ext cx="377342" cy="511459"/>
            </a:xfrm>
            <a:custGeom>
              <a:avLst/>
              <a:gdLst/>
              <a:ahLst/>
              <a:cxnLst/>
              <a:rect l="l" t="t" r="r" b="b"/>
              <a:pathLst>
                <a:path w="6488" h="8794" extrusionOk="0">
                  <a:moveTo>
                    <a:pt x="2358" y="0"/>
                  </a:moveTo>
                  <a:cubicBezTo>
                    <a:pt x="2394" y="396"/>
                    <a:pt x="2414" y="797"/>
                    <a:pt x="2414" y="1206"/>
                  </a:cubicBezTo>
                  <a:cubicBezTo>
                    <a:pt x="2414" y="4033"/>
                    <a:pt x="1520" y="6650"/>
                    <a:pt x="0" y="8793"/>
                  </a:cubicBezTo>
                  <a:cubicBezTo>
                    <a:pt x="888" y="8328"/>
                    <a:pt x="2268" y="8239"/>
                    <a:pt x="3322" y="8239"/>
                  </a:cubicBezTo>
                  <a:cubicBezTo>
                    <a:pt x="3967" y="8239"/>
                    <a:pt x="4490" y="8273"/>
                    <a:pt x="4704" y="8273"/>
                  </a:cubicBezTo>
                  <a:cubicBezTo>
                    <a:pt x="4718" y="8273"/>
                    <a:pt x="4730" y="8272"/>
                    <a:pt x="4740" y="8272"/>
                  </a:cubicBezTo>
                  <a:cubicBezTo>
                    <a:pt x="5238" y="8256"/>
                    <a:pt x="6051" y="6909"/>
                    <a:pt x="6269" y="5044"/>
                  </a:cubicBezTo>
                  <a:cubicBezTo>
                    <a:pt x="6488" y="3176"/>
                    <a:pt x="5995" y="1828"/>
                    <a:pt x="5995" y="1828"/>
                  </a:cubicBezTo>
                  <a:cubicBezTo>
                    <a:pt x="5995" y="1828"/>
                    <a:pt x="5865" y="1776"/>
                    <a:pt x="5642" y="1686"/>
                  </a:cubicBezTo>
                  <a:cubicBezTo>
                    <a:pt x="4979" y="1412"/>
                    <a:pt x="3519" y="773"/>
                    <a:pt x="23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980;p66"/>
            <p:cNvSpPr/>
            <p:nvPr/>
          </p:nvSpPr>
          <p:spPr>
            <a:xfrm>
              <a:off x="5173687" y="1976876"/>
              <a:ext cx="228278" cy="227987"/>
            </a:xfrm>
            <a:custGeom>
              <a:avLst/>
              <a:gdLst/>
              <a:ahLst/>
              <a:cxnLst/>
              <a:rect l="l" t="t" r="r" b="b"/>
              <a:pathLst>
                <a:path w="3925" h="3920" extrusionOk="0">
                  <a:moveTo>
                    <a:pt x="1963" y="1"/>
                  </a:moveTo>
                  <a:cubicBezTo>
                    <a:pt x="878" y="1"/>
                    <a:pt x="1" y="878"/>
                    <a:pt x="1" y="1959"/>
                  </a:cubicBezTo>
                  <a:cubicBezTo>
                    <a:pt x="1" y="3042"/>
                    <a:pt x="878" y="3920"/>
                    <a:pt x="1963" y="3920"/>
                  </a:cubicBezTo>
                  <a:cubicBezTo>
                    <a:pt x="3042" y="3920"/>
                    <a:pt x="3925" y="3042"/>
                    <a:pt x="3925" y="1959"/>
                  </a:cubicBezTo>
                  <a:cubicBezTo>
                    <a:pt x="3925" y="878"/>
                    <a:pt x="3042" y="1"/>
                    <a:pt x="196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981;p66"/>
            <p:cNvSpPr/>
            <p:nvPr/>
          </p:nvSpPr>
          <p:spPr>
            <a:xfrm>
              <a:off x="4724403" y="1542365"/>
              <a:ext cx="1652675" cy="1652733"/>
            </a:xfrm>
            <a:custGeom>
              <a:avLst/>
              <a:gdLst/>
              <a:ahLst/>
              <a:cxnLst/>
              <a:rect l="l" t="t" r="r" b="b"/>
              <a:pathLst>
                <a:path w="28416" h="28417" extrusionOk="0">
                  <a:moveTo>
                    <a:pt x="14209" y="2816"/>
                  </a:moveTo>
                  <a:cubicBezTo>
                    <a:pt x="20499" y="2816"/>
                    <a:pt x="25605" y="7916"/>
                    <a:pt x="25605" y="14211"/>
                  </a:cubicBezTo>
                  <a:cubicBezTo>
                    <a:pt x="25605" y="20501"/>
                    <a:pt x="20499" y="25605"/>
                    <a:pt x="14209" y="25605"/>
                  </a:cubicBezTo>
                  <a:cubicBezTo>
                    <a:pt x="7916" y="25605"/>
                    <a:pt x="2815" y="20501"/>
                    <a:pt x="2815" y="14211"/>
                  </a:cubicBezTo>
                  <a:cubicBezTo>
                    <a:pt x="2815" y="7916"/>
                    <a:pt x="7916" y="2816"/>
                    <a:pt x="14209" y="2816"/>
                  </a:cubicBezTo>
                  <a:close/>
                  <a:moveTo>
                    <a:pt x="14209" y="0"/>
                  </a:moveTo>
                  <a:cubicBezTo>
                    <a:pt x="6363" y="0"/>
                    <a:pt x="0" y="6363"/>
                    <a:pt x="0" y="14211"/>
                  </a:cubicBezTo>
                  <a:cubicBezTo>
                    <a:pt x="0" y="22054"/>
                    <a:pt x="6363" y="28416"/>
                    <a:pt x="14209" y="28416"/>
                  </a:cubicBezTo>
                  <a:cubicBezTo>
                    <a:pt x="18994" y="28416"/>
                    <a:pt x="23226" y="26050"/>
                    <a:pt x="25803" y="22422"/>
                  </a:cubicBezTo>
                  <a:cubicBezTo>
                    <a:pt x="27449" y="20103"/>
                    <a:pt x="28416" y="17269"/>
                    <a:pt x="28416" y="14211"/>
                  </a:cubicBezTo>
                  <a:cubicBezTo>
                    <a:pt x="28416" y="13769"/>
                    <a:pt x="28396" y="13332"/>
                    <a:pt x="28355" y="12904"/>
                  </a:cubicBezTo>
                  <a:cubicBezTo>
                    <a:pt x="27696" y="5668"/>
                    <a:pt x="21616" y="0"/>
                    <a:pt x="1420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982;p66"/>
            <p:cNvSpPr/>
            <p:nvPr/>
          </p:nvSpPr>
          <p:spPr>
            <a:xfrm>
              <a:off x="4888122" y="1706084"/>
              <a:ext cx="1325466" cy="1325466"/>
            </a:xfrm>
            <a:custGeom>
              <a:avLst/>
              <a:gdLst/>
              <a:ahLst/>
              <a:cxnLst/>
              <a:rect l="l" t="t" r="r" b="b"/>
              <a:pathLst>
                <a:path w="22790" h="22790" extrusionOk="0">
                  <a:moveTo>
                    <a:pt x="11394" y="1380"/>
                  </a:moveTo>
                  <a:cubicBezTo>
                    <a:pt x="16924" y="1380"/>
                    <a:pt x="21406" y="5866"/>
                    <a:pt x="21406" y="11396"/>
                  </a:cubicBezTo>
                  <a:cubicBezTo>
                    <a:pt x="21406" y="16924"/>
                    <a:pt x="16924" y="21407"/>
                    <a:pt x="11394" y="21407"/>
                  </a:cubicBezTo>
                  <a:cubicBezTo>
                    <a:pt x="5861" y="21407"/>
                    <a:pt x="1380" y="16924"/>
                    <a:pt x="1380" y="11396"/>
                  </a:cubicBezTo>
                  <a:cubicBezTo>
                    <a:pt x="1380" y="5866"/>
                    <a:pt x="5861" y="1380"/>
                    <a:pt x="11394" y="1380"/>
                  </a:cubicBezTo>
                  <a:close/>
                  <a:moveTo>
                    <a:pt x="11394" y="1"/>
                  </a:moveTo>
                  <a:cubicBezTo>
                    <a:pt x="5101" y="1"/>
                    <a:pt x="0" y="5101"/>
                    <a:pt x="0" y="11396"/>
                  </a:cubicBezTo>
                  <a:cubicBezTo>
                    <a:pt x="0" y="17686"/>
                    <a:pt x="5101" y="22790"/>
                    <a:pt x="11394" y="22790"/>
                  </a:cubicBezTo>
                  <a:cubicBezTo>
                    <a:pt x="17684" y="22790"/>
                    <a:pt x="22790" y="17686"/>
                    <a:pt x="22790" y="11396"/>
                  </a:cubicBezTo>
                  <a:cubicBezTo>
                    <a:pt x="22790" y="5101"/>
                    <a:pt x="17684" y="1"/>
                    <a:pt x="1139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983;p66"/>
            <p:cNvSpPr/>
            <p:nvPr/>
          </p:nvSpPr>
          <p:spPr>
            <a:xfrm>
              <a:off x="6449479" y="2405048"/>
              <a:ext cx="1735029" cy="641040"/>
            </a:xfrm>
            <a:custGeom>
              <a:avLst/>
              <a:gdLst/>
              <a:ahLst/>
              <a:cxnLst/>
              <a:rect l="l" t="t" r="r" b="b"/>
              <a:pathLst>
                <a:path w="29832" h="11022" extrusionOk="0">
                  <a:moveTo>
                    <a:pt x="1255" y="0"/>
                  </a:moveTo>
                  <a:cubicBezTo>
                    <a:pt x="1255" y="0"/>
                    <a:pt x="1748" y="1348"/>
                    <a:pt x="1529" y="3216"/>
                  </a:cubicBezTo>
                  <a:cubicBezTo>
                    <a:pt x="1311" y="5081"/>
                    <a:pt x="498" y="6428"/>
                    <a:pt x="0" y="6444"/>
                  </a:cubicBezTo>
                  <a:cubicBezTo>
                    <a:pt x="2488" y="7499"/>
                    <a:pt x="6848" y="8895"/>
                    <a:pt x="13061" y="10113"/>
                  </a:cubicBezTo>
                  <a:cubicBezTo>
                    <a:pt x="16644" y="10813"/>
                    <a:pt x="19910" y="11021"/>
                    <a:pt x="22527" y="11021"/>
                  </a:cubicBezTo>
                  <a:cubicBezTo>
                    <a:pt x="26363" y="11021"/>
                    <a:pt x="28805" y="10574"/>
                    <a:pt x="28805" y="10574"/>
                  </a:cubicBezTo>
                  <a:cubicBezTo>
                    <a:pt x="28805" y="10574"/>
                    <a:pt x="29832" y="9777"/>
                    <a:pt x="29597" y="7249"/>
                  </a:cubicBezTo>
                  <a:cubicBezTo>
                    <a:pt x="29597" y="7249"/>
                    <a:pt x="23372" y="2998"/>
                    <a:pt x="16156" y="1400"/>
                  </a:cubicBezTo>
                  <a:cubicBezTo>
                    <a:pt x="10469" y="142"/>
                    <a:pt x="1255" y="0"/>
                    <a:pt x="12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1984;p66"/>
          <p:cNvGrpSpPr/>
          <p:nvPr/>
        </p:nvGrpSpPr>
        <p:grpSpPr>
          <a:xfrm>
            <a:off x="7647552" y="2347709"/>
            <a:ext cx="553398" cy="1251134"/>
            <a:chOff x="6653387" y="1620939"/>
            <a:chExt cx="553398" cy="1251134"/>
          </a:xfrm>
        </p:grpSpPr>
        <p:sp>
          <p:nvSpPr>
            <p:cNvPr id="30" name="Google Shape;1985;p66"/>
            <p:cNvSpPr/>
            <p:nvPr/>
          </p:nvSpPr>
          <p:spPr>
            <a:xfrm>
              <a:off x="6927261" y="2283204"/>
              <a:ext cx="5234" cy="3839"/>
            </a:xfrm>
            <a:custGeom>
              <a:avLst/>
              <a:gdLst/>
              <a:ahLst/>
              <a:cxnLst/>
              <a:rect l="l" t="t" r="r" b="b"/>
              <a:pathLst>
                <a:path w="90" h="66" extrusionOk="0">
                  <a:moveTo>
                    <a:pt x="0" y="0"/>
                  </a:moveTo>
                  <a:lnTo>
                    <a:pt x="90" y="65"/>
                  </a:lnTo>
                  <a:lnTo>
                    <a:pt x="90" y="56"/>
                  </a:lnTo>
                  <a:lnTo>
                    <a:pt x="0" y="0"/>
                  </a:lnTo>
                  <a:close/>
                </a:path>
              </a:pathLst>
            </a:custGeom>
            <a:solidFill>
              <a:srgbClr val="F965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986;p66"/>
            <p:cNvSpPr/>
            <p:nvPr/>
          </p:nvSpPr>
          <p:spPr>
            <a:xfrm>
              <a:off x="6891027" y="1855962"/>
              <a:ext cx="42457" cy="427306"/>
            </a:xfrm>
            <a:custGeom>
              <a:avLst/>
              <a:gdLst/>
              <a:ahLst/>
              <a:cxnLst/>
              <a:rect l="l" t="t" r="r" b="b"/>
              <a:pathLst>
                <a:path w="730" h="7347" extrusionOk="0">
                  <a:moveTo>
                    <a:pt x="82" y="0"/>
                  </a:moveTo>
                  <a:lnTo>
                    <a:pt x="1" y="114"/>
                  </a:lnTo>
                  <a:cubicBezTo>
                    <a:pt x="1" y="114"/>
                    <a:pt x="13" y="385"/>
                    <a:pt x="29" y="793"/>
                  </a:cubicBezTo>
                  <a:cubicBezTo>
                    <a:pt x="33" y="821"/>
                    <a:pt x="33" y="850"/>
                    <a:pt x="33" y="878"/>
                  </a:cubicBezTo>
                  <a:cubicBezTo>
                    <a:pt x="46" y="1161"/>
                    <a:pt x="61" y="1501"/>
                    <a:pt x="82" y="1865"/>
                  </a:cubicBezTo>
                  <a:cubicBezTo>
                    <a:pt x="106" y="2294"/>
                    <a:pt x="138" y="2759"/>
                    <a:pt x="171" y="3192"/>
                  </a:cubicBezTo>
                  <a:cubicBezTo>
                    <a:pt x="248" y="4159"/>
                    <a:pt x="259" y="5655"/>
                    <a:pt x="264" y="6484"/>
                  </a:cubicBezTo>
                  <a:lnTo>
                    <a:pt x="264" y="7083"/>
                  </a:lnTo>
                  <a:lnTo>
                    <a:pt x="417" y="7197"/>
                  </a:lnTo>
                  <a:lnTo>
                    <a:pt x="434" y="7208"/>
                  </a:lnTo>
                  <a:lnTo>
                    <a:pt x="623" y="7346"/>
                  </a:lnTo>
                  <a:lnTo>
                    <a:pt x="636" y="6687"/>
                  </a:lnTo>
                  <a:lnTo>
                    <a:pt x="701" y="1861"/>
                  </a:lnTo>
                  <a:lnTo>
                    <a:pt x="716" y="907"/>
                  </a:lnTo>
                  <a:lnTo>
                    <a:pt x="720" y="655"/>
                  </a:lnTo>
                  <a:lnTo>
                    <a:pt x="729" y="21"/>
                  </a:lnTo>
                  <a:lnTo>
                    <a:pt x="729" y="21"/>
                  </a:lnTo>
                  <a:cubicBezTo>
                    <a:pt x="713" y="86"/>
                    <a:pt x="595" y="243"/>
                    <a:pt x="405" y="243"/>
                  </a:cubicBezTo>
                  <a:cubicBezTo>
                    <a:pt x="183" y="243"/>
                    <a:pt x="74" y="134"/>
                    <a:pt x="78" y="101"/>
                  </a:cubicBezTo>
                  <a:cubicBezTo>
                    <a:pt x="82" y="89"/>
                    <a:pt x="82" y="53"/>
                    <a:pt x="8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987;p66"/>
            <p:cNvSpPr/>
            <p:nvPr/>
          </p:nvSpPr>
          <p:spPr>
            <a:xfrm>
              <a:off x="6891027" y="1873817"/>
              <a:ext cx="41934" cy="402820"/>
            </a:xfrm>
            <a:custGeom>
              <a:avLst/>
              <a:gdLst/>
              <a:ahLst/>
              <a:cxnLst/>
              <a:rect l="l" t="t" r="r" b="b"/>
              <a:pathLst>
                <a:path w="721" h="6926" extrusionOk="0">
                  <a:moveTo>
                    <a:pt x="405" y="1"/>
                  </a:moveTo>
                  <a:lnTo>
                    <a:pt x="29" y="486"/>
                  </a:lnTo>
                  <a:lnTo>
                    <a:pt x="1" y="522"/>
                  </a:lnTo>
                  <a:lnTo>
                    <a:pt x="33" y="571"/>
                  </a:lnTo>
                  <a:lnTo>
                    <a:pt x="300" y="983"/>
                  </a:lnTo>
                  <a:lnTo>
                    <a:pt x="82" y="1558"/>
                  </a:lnTo>
                  <a:cubicBezTo>
                    <a:pt x="106" y="1987"/>
                    <a:pt x="138" y="2452"/>
                    <a:pt x="171" y="2885"/>
                  </a:cubicBezTo>
                  <a:cubicBezTo>
                    <a:pt x="248" y="3852"/>
                    <a:pt x="259" y="5348"/>
                    <a:pt x="264" y="6177"/>
                  </a:cubicBezTo>
                  <a:lnTo>
                    <a:pt x="417" y="6890"/>
                  </a:lnTo>
                  <a:lnTo>
                    <a:pt x="425" y="6926"/>
                  </a:lnTo>
                  <a:lnTo>
                    <a:pt x="434" y="6901"/>
                  </a:lnTo>
                  <a:lnTo>
                    <a:pt x="636" y="6380"/>
                  </a:lnTo>
                  <a:lnTo>
                    <a:pt x="701" y="1554"/>
                  </a:lnTo>
                  <a:lnTo>
                    <a:pt x="425" y="988"/>
                  </a:lnTo>
                  <a:lnTo>
                    <a:pt x="716" y="600"/>
                  </a:lnTo>
                  <a:lnTo>
                    <a:pt x="720" y="348"/>
                  </a:lnTo>
                  <a:lnTo>
                    <a:pt x="4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988;p66"/>
            <p:cNvSpPr/>
            <p:nvPr/>
          </p:nvSpPr>
          <p:spPr>
            <a:xfrm>
              <a:off x="6656527" y="2239409"/>
              <a:ext cx="550257" cy="572940"/>
            </a:xfrm>
            <a:custGeom>
              <a:avLst/>
              <a:gdLst/>
              <a:ahLst/>
              <a:cxnLst/>
              <a:rect l="l" t="t" r="r" b="b"/>
              <a:pathLst>
                <a:path w="9461" h="9851" extrusionOk="0">
                  <a:moveTo>
                    <a:pt x="4660" y="441"/>
                  </a:moveTo>
                  <a:lnTo>
                    <a:pt x="4300" y="494"/>
                  </a:lnTo>
                  <a:lnTo>
                    <a:pt x="4655" y="753"/>
                  </a:lnTo>
                  <a:lnTo>
                    <a:pt x="4655" y="753"/>
                  </a:lnTo>
                  <a:lnTo>
                    <a:pt x="4660" y="441"/>
                  </a:lnTo>
                  <a:close/>
                  <a:moveTo>
                    <a:pt x="4655" y="753"/>
                  </a:moveTo>
                  <a:lnTo>
                    <a:pt x="4655" y="753"/>
                  </a:lnTo>
                  <a:lnTo>
                    <a:pt x="4656" y="754"/>
                  </a:lnTo>
                  <a:lnTo>
                    <a:pt x="4655" y="753"/>
                  </a:lnTo>
                  <a:close/>
                  <a:moveTo>
                    <a:pt x="7742" y="1"/>
                  </a:moveTo>
                  <a:cubicBezTo>
                    <a:pt x="7726" y="5"/>
                    <a:pt x="7709" y="9"/>
                    <a:pt x="7689" y="12"/>
                  </a:cubicBezTo>
                  <a:cubicBezTo>
                    <a:pt x="7689" y="12"/>
                    <a:pt x="6783" y="268"/>
                    <a:pt x="6270" y="551"/>
                  </a:cubicBezTo>
                  <a:cubicBezTo>
                    <a:pt x="5760" y="838"/>
                    <a:pt x="5243" y="1141"/>
                    <a:pt x="5243" y="1141"/>
                  </a:cubicBezTo>
                  <a:lnTo>
                    <a:pt x="4745" y="809"/>
                  </a:lnTo>
                  <a:lnTo>
                    <a:pt x="4656" y="754"/>
                  </a:lnTo>
                  <a:lnTo>
                    <a:pt x="4745" y="818"/>
                  </a:lnTo>
                  <a:lnTo>
                    <a:pt x="4842" y="891"/>
                  </a:lnTo>
                  <a:cubicBezTo>
                    <a:pt x="4437" y="1089"/>
                    <a:pt x="3919" y="1671"/>
                    <a:pt x="3919" y="1671"/>
                  </a:cubicBezTo>
                  <a:cubicBezTo>
                    <a:pt x="3919" y="1671"/>
                    <a:pt x="3122" y="1505"/>
                    <a:pt x="2484" y="1287"/>
                  </a:cubicBezTo>
                  <a:cubicBezTo>
                    <a:pt x="2176" y="1182"/>
                    <a:pt x="1824" y="1065"/>
                    <a:pt x="1481" y="915"/>
                  </a:cubicBezTo>
                  <a:cubicBezTo>
                    <a:pt x="1011" y="1129"/>
                    <a:pt x="161" y="1756"/>
                    <a:pt x="85" y="2889"/>
                  </a:cubicBezTo>
                  <a:cubicBezTo>
                    <a:pt x="0" y="4070"/>
                    <a:pt x="906" y="6157"/>
                    <a:pt x="1444" y="7132"/>
                  </a:cubicBezTo>
                  <a:cubicBezTo>
                    <a:pt x="1978" y="8107"/>
                    <a:pt x="3010" y="9850"/>
                    <a:pt x="3010" y="9850"/>
                  </a:cubicBezTo>
                  <a:cubicBezTo>
                    <a:pt x="3010" y="9850"/>
                    <a:pt x="3757" y="9162"/>
                    <a:pt x="4033" y="8749"/>
                  </a:cubicBezTo>
                  <a:cubicBezTo>
                    <a:pt x="4033" y="8749"/>
                    <a:pt x="3927" y="6813"/>
                    <a:pt x="3531" y="5235"/>
                  </a:cubicBezTo>
                  <a:cubicBezTo>
                    <a:pt x="3131" y="3658"/>
                    <a:pt x="2719" y="3135"/>
                    <a:pt x="2719" y="3135"/>
                  </a:cubicBezTo>
                  <a:lnTo>
                    <a:pt x="2719" y="3135"/>
                  </a:lnTo>
                  <a:cubicBezTo>
                    <a:pt x="2719" y="3135"/>
                    <a:pt x="5286" y="3188"/>
                    <a:pt x="6302" y="3434"/>
                  </a:cubicBezTo>
                  <a:cubicBezTo>
                    <a:pt x="6302" y="3434"/>
                    <a:pt x="6096" y="4575"/>
                    <a:pt x="6043" y="5728"/>
                  </a:cubicBezTo>
                  <a:cubicBezTo>
                    <a:pt x="5986" y="6881"/>
                    <a:pt x="6003" y="8051"/>
                    <a:pt x="6003" y="8051"/>
                  </a:cubicBezTo>
                  <a:lnTo>
                    <a:pt x="7006" y="8560"/>
                  </a:lnTo>
                  <a:cubicBezTo>
                    <a:pt x="7006" y="8560"/>
                    <a:pt x="8790" y="4726"/>
                    <a:pt x="9097" y="3589"/>
                  </a:cubicBezTo>
                  <a:cubicBezTo>
                    <a:pt x="9408" y="2448"/>
                    <a:pt x="9461" y="1894"/>
                    <a:pt x="9162" y="1141"/>
                  </a:cubicBezTo>
                  <a:cubicBezTo>
                    <a:pt x="8859" y="389"/>
                    <a:pt x="8215" y="81"/>
                    <a:pt x="77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989;p66"/>
            <p:cNvSpPr/>
            <p:nvPr/>
          </p:nvSpPr>
          <p:spPr>
            <a:xfrm>
              <a:off x="6653387" y="1862534"/>
              <a:ext cx="284754" cy="474125"/>
            </a:xfrm>
            <a:custGeom>
              <a:avLst/>
              <a:gdLst/>
              <a:ahLst/>
              <a:cxnLst/>
              <a:rect l="l" t="t" r="r" b="b"/>
              <a:pathLst>
                <a:path w="4896" h="8152" extrusionOk="0">
                  <a:moveTo>
                    <a:pt x="4087" y="1"/>
                  </a:moveTo>
                  <a:cubicBezTo>
                    <a:pt x="3953" y="102"/>
                    <a:pt x="3787" y="182"/>
                    <a:pt x="3605" y="251"/>
                  </a:cubicBezTo>
                  <a:cubicBezTo>
                    <a:pt x="3593" y="255"/>
                    <a:pt x="3577" y="260"/>
                    <a:pt x="3565" y="268"/>
                  </a:cubicBezTo>
                  <a:cubicBezTo>
                    <a:pt x="3432" y="316"/>
                    <a:pt x="3286" y="361"/>
                    <a:pt x="3148" y="406"/>
                  </a:cubicBezTo>
                  <a:cubicBezTo>
                    <a:pt x="2808" y="514"/>
                    <a:pt x="1914" y="753"/>
                    <a:pt x="1320" y="1558"/>
                  </a:cubicBezTo>
                  <a:cubicBezTo>
                    <a:pt x="721" y="2363"/>
                    <a:pt x="139" y="3949"/>
                    <a:pt x="90" y="4761"/>
                  </a:cubicBezTo>
                  <a:cubicBezTo>
                    <a:pt x="46" y="5579"/>
                    <a:pt x="1" y="6246"/>
                    <a:pt x="515" y="6759"/>
                  </a:cubicBezTo>
                  <a:cubicBezTo>
                    <a:pt x="782" y="7026"/>
                    <a:pt x="1150" y="7233"/>
                    <a:pt x="1535" y="7395"/>
                  </a:cubicBezTo>
                  <a:cubicBezTo>
                    <a:pt x="1878" y="7545"/>
                    <a:pt x="2234" y="7662"/>
                    <a:pt x="2534" y="7767"/>
                  </a:cubicBezTo>
                  <a:cubicBezTo>
                    <a:pt x="3176" y="7985"/>
                    <a:pt x="3977" y="8151"/>
                    <a:pt x="3977" y="8151"/>
                  </a:cubicBezTo>
                  <a:cubicBezTo>
                    <a:pt x="3977" y="8151"/>
                    <a:pt x="4491" y="7569"/>
                    <a:pt x="4896" y="7371"/>
                  </a:cubicBezTo>
                  <a:lnTo>
                    <a:pt x="4799" y="7298"/>
                  </a:lnTo>
                  <a:lnTo>
                    <a:pt x="4354" y="6974"/>
                  </a:lnTo>
                  <a:lnTo>
                    <a:pt x="4350" y="6970"/>
                  </a:lnTo>
                  <a:cubicBezTo>
                    <a:pt x="4350" y="6970"/>
                    <a:pt x="4358" y="5546"/>
                    <a:pt x="4317" y="4252"/>
                  </a:cubicBezTo>
                  <a:cubicBezTo>
                    <a:pt x="4317" y="4231"/>
                    <a:pt x="4313" y="4211"/>
                    <a:pt x="4313" y="4192"/>
                  </a:cubicBezTo>
                  <a:cubicBezTo>
                    <a:pt x="4302" y="3791"/>
                    <a:pt x="4285" y="3402"/>
                    <a:pt x="4257" y="3079"/>
                  </a:cubicBezTo>
                  <a:cubicBezTo>
                    <a:pt x="4147" y="1687"/>
                    <a:pt x="4087" y="1"/>
                    <a:pt x="40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990;p66"/>
            <p:cNvSpPr/>
            <p:nvPr/>
          </p:nvSpPr>
          <p:spPr>
            <a:xfrm>
              <a:off x="6884455" y="2291171"/>
              <a:ext cx="104805" cy="75725"/>
            </a:xfrm>
            <a:custGeom>
              <a:avLst/>
              <a:gdLst/>
              <a:ahLst/>
              <a:cxnLst/>
              <a:rect l="l" t="t" r="r" b="b"/>
              <a:pathLst>
                <a:path w="1802" h="1302" extrusionOk="0">
                  <a:moveTo>
                    <a:pt x="923" y="1"/>
                  </a:moveTo>
                  <a:cubicBezTo>
                    <a:pt x="923" y="1"/>
                    <a:pt x="656" y="158"/>
                    <a:pt x="462" y="320"/>
                  </a:cubicBezTo>
                  <a:cubicBezTo>
                    <a:pt x="271" y="486"/>
                    <a:pt x="0" y="781"/>
                    <a:pt x="0" y="781"/>
                  </a:cubicBezTo>
                  <a:cubicBezTo>
                    <a:pt x="0" y="781"/>
                    <a:pt x="478" y="939"/>
                    <a:pt x="668" y="1036"/>
                  </a:cubicBezTo>
                  <a:cubicBezTo>
                    <a:pt x="840" y="1121"/>
                    <a:pt x="1146" y="1301"/>
                    <a:pt x="1243" y="1301"/>
                  </a:cubicBezTo>
                  <a:cubicBezTo>
                    <a:pt x="1256" y="1301"/>
                    <a:pt x="1265" y="1298"/>
                    <a:pt x="1270" y="1291"/>
                  </a:cubicBezTo>
                  <a:cubicBezTo>
                    <a:pt x="1315" y="1226"/>
                    <a:pt x="1040" y="955"/>
                    <a:pt x="1040" y="955"/>
                  </a:cubicBezTo>
                  <a:lnTo>
                    <a:pt x="1040" y="955"/>
                  </a:lnTo>
                  <a:cubicBezTo>
                    <a:pt x="1040" y="955"/>
                    <a:pt x="1377" y="1157"/>
                    <a:pt x="1473" y="1157"/>
                  </a:cubicBezTo>
                  <a:cubicBezTo>
                    <a:pt x="1486" y="1157"/>
                    <a:pt x="1494" y="1154"/>
                    <a:pt x="1497" y="1146"/>
                  </a:cubicBezTo>
                  <a:cubicBezTo>
                    <a:pt x="1525" y="1077"/>
                    <a:pt x="1182" y="769"/>
                    <a:pt x="1182" y="769"/>
                  </a:cubicBezTo>
                  <a:lnTo>
                    <a:pt x="1182" y="769"/>
                  </a:lnTo>
                  <a:cubicBezTo>
                    <a:pt x="1182" y="769"/>
                    <a:pt x="1501" y="1040"/>
                    <a:pt x="1645" y="1040"/>
                  </a:cubicBezTo>
                  <a:cubicBezTo>
                    <a:pt x="1668" y="1040"/>
                    <a:pt x="1687" y="1033"/>
                    <a:pt x="1699" y="1015"/>
                  </a:cubicBezTo>
                  <a:cubicBezTo>
                    <a:pt x="1780" y="890"/>
                    <a:pt x="1295" y="515"/>
                    <a:pt x="1294" y="515"/>
                  </a:cubicBezTo>
                  <a:lnTo>
                    <a:pt x="1294" y="515"/>
                  </a:lnTo>
                  <a:cubicBezTo>
                    <a:pt x="1505" y="674"/>
                    <a:pt x="1655" y="735"/>
                    <a:pt x="1731" y="735"/>
                  </a:cubicBezTo>
                  <a:cubicBezTo>
                    <a:pt x="1786" y="735"/>
                    <a:pt x="1801" y="702"/>
                    <a:pt x="1772" y="651"/>
                  </a:cubicBezTo>
                  <a:cubicBezTo>
                    <a:pt x="1703" y="526"/>
                    <a:pt x="1230" y="150"/>
                    <a:pt x="923" y="1"/>
                  </a:cubicBezTo>
                  <a:close/>
                </a:path>
              </a:pathLst>
            </a:custGeom>
            <a:solidFill>
              <a:srgbClr val="F7E3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991;p66"/>
            <p:cNvSpPr/>
            <p:nvPr/>
          </p:nvSpPr>
          <p:spPr>
            <a:xfrm>
              <a:off x="6891090" y="1809960"/>
              <a:ext cx="47866" cy="59789"/>
            </a:xfrm>
            <a:custGeom>
              <a:avLst/>
              <a:gdLst/>
              <a:ahLst/>
              <a:cxnLst/>
              <a:rect l="l" t="t" r="r" b="b"/>
              <a:pathLst>
                <a:path w="823" h="1028" extrusionOk="0">
                  <a:moveTo>
                    <a:pt x="822" y="1"/>
                  </a:moveTo>
                  <a:lnTo>
                    <a:pt x="822" y="1"/>
                  </a:lnTo>
                  <a:cubicBezTo>
                    <a:pt x="684" y="187"/>
                    <a:pt x="522" y="324"/>
                    <a:pt x="369" y="361"/>
                  </a:cubicBezTo>
                  <a:cubicBezTo>
                    <a:pt x="294" y="377"/>
                    <a:pt x="222" y="385"/>
                    <a:pt x="152" y="385"/>
                  </a:cubicBezTo>
                  <a:cubicBezTo>
                    <a:pt x="102" y="385"/>
                    <a:pt x="53" y="381"/>
                    <a:pt x="5" y="373"/>
                  </a:cubicBezTo>
                  <a:lnTo>
                    <a:pt x="1" y="373"/>
                  </a:lnTo>
                  <a:cubicBezTo>
                    <a:pt x="65" y="503"/>
                    <a:pt x="78" y="676"/>
                    <a:pt x="82" y="785"/>
                  </a:cubicBezTo>
                  <a:cubicBezTo>
                    <a:pt x="82" y="838"/>
                    <a:pt x="82" y="874"/>
                    <a:pt x="78" y="886"/>
                  </a:cubicBezTo>
                  <a:cubicBezTo>
                    <a:pt x="74" y="919"/>
                    <a:pt x="183" y="1028"/>
                    <a:pt x="405" y="1028"/>
                  </a:cubicBezTo>
                  <a:cubicBezTo>
                    <a:pt x="623" y="1028"/>
                    <a:pt x="741" y="826"/>
                    <a:pt x="729" y="785"/>
                  </a:cubicBezTo>
                  <a:cubicBezTo>
                    <a:pt x="716" y="745"/>
                    <a:pt x="705" y="474"/>
                    <a:pt x="753" y="300"/>
                  </a:cubicBezTo>
                  <a:cubicBezTo>
                    <a:pt x="778" y="207"/>
                    <a:pt x="802" y="90"/>
                    <a:pt x="822" y="1"/>
                  </a:cubicBezTo>
                  <a:close/>
                </a:path>
              </a:pathLst>
            </a:custGeom>
            <a:solidFill>
              <a:srgbClr val="F7E3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992;p66"/>
            <p:cNvSpPr/>
            <p:nvPr/>
          </p:nvSpPr>
          <p:spPr>
            <a:xfrm>
              <a:off x="6825365" y="1680378"/>
              <a:ext cx="159127" cy="152381"/>
            </a:xfrm>
            <a:custGeom>
              <a:avLst/>
              <a:gdLst/>
              <a:ahLst/>
              <a:cxnLst/>
              <a:rect l="l" t="t" r="r" b="b"/>
              <a:pathLst>
                <a:path w="2736" h="2620" extrusionOk="0">
                  <a:moveTo>
                    <a:pt x="1632" y="0"/>
                  </a:moveTo>
                  <a:cubicBezTo>
                    <a:pt x="1418" y="0"/>
                    <a:pt x="1163" y="161"/>
                    <a:pt x="879" y="289"/>
                  </a:cubicBezTo>
                  <a:cubicBezTo>
                    <a:pt x="757" y="342"/>
                    <a:pt x="612" y="374"/>
                    <a:pt x="466" y="383"/>
                  </a:cubicBezTo>
                  <a:cubicBezTo>
                    <a:pt x="427" y="387"/>
                    <a:pt x="390" y="389"/>
                    <a:pt x="355" y="389"/>
                  </a:cubicBezTo>
                  <a:cubicBezTo>
                    <a:pt x="273" y="389"/>
                    <a:pt x="204" y="379"/>
                    <a:pt x="159" y="370"/>
                  </a:cubicBezTo>
                  <a:cubicBezTo>
                    <a:pt x="135" y="366"/>
                    <a:pt x="111" y="358"/>
                    <a:pt x="90" y="353"/>
                  </a:cubicBezTo>
                  <a:lnTo>
                    <a:pt x="90" y="353"/>
                  </a:lnTo>
                  <a:cubicBezTo>
                    <a:pt x="1" y="766"/>
                    <a:pt x="183" y="1717"/>
                    <a:pt x="495" y="2138"/>
                  </a:cubicBezTo>
                  <a:cubicBezTo>
                    <a:pt x="701" y="2412"/>
                    <a:pt x="908" y="2562"/>
                    <a:pt x="1134" y="2607"/>
                  </a:cubicBezTo>
                  <a:cubicBezTo>
                    <a:pt x="1182" y="2615"/>
                    <a:pt x="1231" y="2619"/>
                    <a:pt x="1281" y="2619"/>
                  </a:cubicBezTo>
                  <a:cubicBezTo>
                    <a:pt x="1351" y="2619"/>
                    <a:pt x="1423" y="2611"/>
                    <a:pt x="1498" y="2595"/>
                  </a:cubicBezTo>
                  <a:cubicBezTo>
                    <a:pt x="1651" y="2558"/>
                    <a:pt x="1813" y="2421"/>
                    <a:pt x="1951" y="2235"/>
                  </a:cubicBezTo>
                  <a:cubicBezTo>
                    <a:pt x="2145" y="1976"/>
                    <a:pt x="2291" y="1620"/>
                    <a:pt x="2286" y="1337"/>
                  </a:cubicBezTo>
                  <a:lnTo>
                    <a:pt x="2286" y="1337"/>
                  </a:lnTo>
                  <a:cubicBezTo>
                    <a:pt x="2286" y="1337"/>
                    <a:pt x="2308" y="1343"/>
                    <a:pt x="2342" y="1343"/>
                  </a:cubicBezTo>
                  <a:cubicBezTo>
                    <a:pt x="2405" y="1343"/>
                    <a:pt x="2509" y="1321"/>
                    <a:pt x="2586" y="1191"/>
                  </a:cubicBezTo>
                  <a:cubicBezTo>
                    <a:pt x="2704" y="989"/>
                    <a:pt x="2736" y="540"/>
                    <a:pt x="2622" y="471"/>
                  </a:cubicBezTo>
                  <a:cubicBezTo>
                    <a:pt x="2613" y="465"/>
                    <a:pt x="2603" y="463"/>
                    <a:pt x="2593" y="463"/>
                  </a:cubicBezTo>
                  <a:cubicBezTo>
                    <a:pt x="2521" y="463"/>
                    <a:pt x="2427" y="587"/>
                    <a:pt x="2364" y="689"/>
                  </a:cubicBezTo>
                  <a:lnTo>
                    <a:pt x="2250" y="948"/>
                  </a:lnTo>
                  <a:cubicBezTo>
                    <a:pt x="2250" y="948"/>
                    <a:pt x="2088" y="252"/>
                    <a:pt x="1842" y="67"/>
                  </a:cubicBezTo>
                  <a:cubicBezTo>
                    <a:pt x="1777" y="20"/>
                    <a:pt x="1707" y="0"/>
                    <a:pt x="1632" y="0"/>
                  </a:cubicBezTo>
                  <a:close/>
                </a:path>
              </a:pathLst>
            </a:custGeom>
            <a:solidFill>
              <a:srgbClr val="F7E3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993;p66"/>
            <p:cNvSpPr/>
            <p:nvPr/>
          </p:nvSpPr>
          <p:spPr>
            <a:xfrm>
              <a:off x="6830600" y="1700676"/>
              <a:ext cx="4071" cy="1221"/>
            </a:xfrm>
            <a:custGeom>
              <a:avLst/>
              <a:gdLst/>
              <a:ahLst/>
              <a:cxnLst/>
              <a:rect l="l" t="t" r="r" b="b"/>
              <a:pathLst>
                <a:path w="70" h="21" extrusionOk="0">
                  <a:moveTo>
                    <a:pt x="0" y="1"/>
                  </a:moveTo>
                  <a:lnTo>
                    <a:pt x="0" y="4"/>
                  </a:lnTo>
                  <a:cubicBezTo>
                    <a:pt x="21" y="9"/>
                    <a:pt x="45" y="17"/>
                    <a:pt x="69" y="21"/>
                  </a:cubicBezTo>
                  <a:cubicBezTo>
                    <a:pt x="25" y="9"/>
                    <a:pt x="0" y="1"/>
                    <a:pt x="0" y="1"/>
                  </a:cubicBezTo>
                  <a:close/>
                </a:path>
              </a:pathLst>
            </a:custGeom>
            <a:solidFill>
              <a:srgbClr val="0600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994;p66"/>
            <p:cNvSpPr/>
            <p:nvPr/>
          </p:nvSpPr>
          <p:spPr>
            <a:xfrm>
              <a:off x="6811523" y="1620939"/>
              <a:ext cx="152788" cy="114634"/>
            </a:xfrm>
            <a:custGeom>
              <a:avLst/>
              <a:gdLst/>
              <a:ahLst/>
              <a:cxnLst/>
              <a:rect l="l" t="t" r="r" b="b"/>
              <a:pathLst>
                <a:path w="2627" h="1971" extrusionOk="0">
                  <a:moveTo>
                    <a:pt x="1322" y="1"/>
                  </a:moveTo>
                  <a:cubicBezTo>
                    <a:pt x="942" y="1"/>
                    <a:pt x="575" y="183"/>
                    <a:pt x="385" y="320"/>
                  </a:cubicBezTo>
                  <a:cubicBezTo>
                    <a:pt x="82" y="539"/>
                    <a:pt x="0" y="878"/>
                    <a:pt x="45" y="1153"/>
                  </a:cubicBezTo>
                  <a:cubicBezTo>
                    <a:pt x="65" y="1263"/>
                    <a:pt x="175" y="1336"/>
                    <a:pt x="328" y="1375"/>
                  </a:cubicBezTo>
                  <a:lnTo>
                    <a:pt x="328" y="1372"/>
                  </a:lnTo>
                  <a:cubicBezTo>
                    <a:pt x="328" y="1372"/>
                    <a:pt x="353" y="1380"/>
                    <a:pt x="397" y="1392"/>
                  </a:cubicBezTo>
                  <a:cubicBezTo>
                    <a:pt x="460" y="1403"/>
                    <a:pt x="528" y="1408"/>
                    <a:pt x="598" y="1408"/>
                  </a:cubicBezTo>
                  <a:cubicBezTo>
                    <a:pt x="633" y="1408"/>
                    <a:pt x="668" y="1407"/>
                    <a:pt x="704" y="1405"/>
                  </a:cubicBezTo>
                  <a:cubicBezTo>
                    <a:pt x="850" y="1396"/>
                    <a:pt x="995" y="1364"/>
                    <a:pt x="1117" y="1311"/>
                  </a:cubicBezTo>
                  <a:cubicBezTo>
                    <a:pt x="1401" y="1183"/>
                    <a:pt x="1656" y="1022"/>
                    <a:pt x="1870" y="1022"/>
                  </a:cubicBezTo>
                  <a:cubicBezTo>
                    <a:pt x="1945" y="1022"/>
                    <a:pt x="2015" y="1042"/>
                    <a:pt x="2080" y="1089"/>
                  </a:cubicBezTo>
                  <a:cubicBezTo>
                    <a:pt x="2326" y="1274"/>
                    <a:pt x="2488" y="1970"/>
                    <a:pt x="2488" y="1970"/>
                  </a:cubicBezTo>
                  <a:lnTo>
                    <a:pt x="2602" y="1711"/>
                  </a:lnTo>
                  <a:cubicBezTo>
                    <a:pt x="2626" y="1574"/>
                    <a:pt x="2516" y="705"/>
                    <a:pt x="1979" y="240"/>
                  </a:cubicBezTo>
                  <a:cubicBezTo>
                    <a:pt x="1777" y="65"/>
                    <a:pt x="1547" y="1"/>
                    <a:pt x="132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995;p66"/>
            <p:cNvSpPr/>
            <p:nvPr/>
          </p:nvSpPr>
          <p:spPr>
            <a:xfrm>
              <a:off x="6927261" y="1855962"/>
              <a:ext cx="273180" cy="449872"/>
            </a:xfrm>
            <a:custGeom>
              <a:avLst/>
              <a:gdLst/>
              <a:ahLst/>
              <a:cxnLst/>
              <a:rect l="l" t="t" r="r" b="b"/>
              <a:pathLst>
                <a:path w="4697" h="7735" extrusionOk="0">
                  <a:moveTo>
                    <a:pt x="106" y="0"/>
                  </a:moveTo>
                  <a:lnTo>
                    <a:pt x="45" y="4211"/>
                  </a:lnTo>
                  <a:lnTo>
                    <a:pt x="45" y="4260"/>
                  </a:lnTo>
                  <a:lnTo>
                    <a:pt x="5" y="7034"/>
                  </a:lnTo>
                  <a:lnTo>
                    <a:pt x="0" y="7346"/>
                  </a:lnTo>
                  <a:lnTo>
                    <a:pt x="90" y="7402"/>
                  </a:lnTo>
                  <a:lnTo>
                    <a:pt x="588" y="7734"/>
                  </a:lnTo>
                  <a:cubicBezTo>
                    <a:pt x="588" y="7734"/>
                    <a:pt x="1105" y="7431"/>
                    <a:pt x="1615" y="7144"/>
                  </a:cubicBezTo>
                  <a:cubicBezTo>
                    <a:pt x="2039" y="6913"/>
                    <a:pt x="2727" y="6695"/>
                    <a:pt x="2957" y="6630"/>
                  </a:cubicBezTo>
                  <a:cubicBezTo>
                    <a:pt x="3006" y="6614"/>
                    <a:pt x="3034" y="6605"/>
                    <a:pt x="3034" y="6605"/>
                  </a:cubicBezTo>
                  <a:cubicBezTo>
                    <a:pt x="3047" y="6602"/>
                    <a:pt x="3058" y="6602"/>
                    <a:pt x="3071" y="6598"/>
                  </a:cubicBezTo>
                  <a:cubicBezTo>
                    <a:pt x="3075" y="6598"/>
                    <a:pt x="3079" y="6598"/>
                    <a:pt x="3087" y="6594"/>
                  </a:cubicBezTo>
                  <a:cubicBezTo>
                    <a:pt x="4697" y="6274"/>
                    <a:pt x="4527" y="4992"/>
                    <a:pt x="4301" y="3989"/>
                  </a:cubicBezTo>
                  <a:cubicBezTo>
                    <a:pt x="4070" y="2974"/>
                    <a:pt x="3512" y="2063"/>
                    <a:pt x="2998" y="1441"/>
                  </a:cubicBezTo>
                  <a:cubicBezTo>
                    <a:pt x="2484" y="821"/>
                    <a:pt x="1461" y="344"/>
                    <a:pt x="1012" y="243"/>
                  </a:cubicBezTo>
                  <a:cubicBezTo>
                    <a:pt x="956" y="231"/>
                    <a:pt x="903" y="219"/>
                    <a:pt x="846" y="207"/>
                  </a:cubicBezTo>
                  <a:cubicBezTo>
                    <a:pt x="834" y="203"/>
                    <a:pt x="822" y="198"/>
                    <a:pt x="810" y="194"/>
                  </a:cubicBezTo>
                  <a:cubicBezTo>
                    <a:pt x="433" y="101"/>
                    <a:pt x="106" y="0"/>
                    <a:pt x="1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996;p66"/>
            <p:cNvSpPr/>
            <p:nvPr/>
          </p:nvSpPr>
          <p:spPr>
            <a:xfrm>
              <a:off x="6827517" y="2748249"/>
              <a:ext cx="71305" cy="123824"/>
            </a:xfrm>
            <a:custGeom>
              <a:avLst/>
              <a:gdLst/>
              <a:ahLst/>
              <a:cxnLst/>
              <a:rect l="l" t="t" r="r" b="b"/>
              <a:pathLst>
                <a:path w="1226" h="2129" extrusionOk="0">
                  <a:moveTo>
                    <a:pt x="1093" y="0"/>
                  </a:moveTo>
                  <a:lnTo>
                    <a:pt x="70" y="1101"/>
                  </a:lnTo>
                  <a:lnTo>
                    <a:pt x="1" y="2128"/>
                  </a:lnTo>
                  <a:lnTo>
                    <a:pt x="1226" y="693"/>
                  </a:lnTo>
                  <a:lnTo>
                    <a:pt x="10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997;p66"/>
            <p:cNvSpPr/>
            <p:nvPr/>
          </p:nvSpPr>
          <p:spPr>
            <a:xfrm>
              <a:off x="7005602" y="2707595"/>
              <a:ext cx="88753" cy="93231"/>
            </a:xfrm>
            <a:custGeom>
              <a:avLst/>
              <a:gdLst/>
              <a:ahLst/>
              <a:cxnLst/>
              <a:rect l="l" t="t" r="r" b="b"/>
              <a:pathLst>
                <a:path w="1526" h="1603" extrusionOk="0">
                  <a:moveTo>
                    <a:pt x="1" y="1"/>
                  </a:moveTo>
                  <a:lnTo>
                    <a:pt x="41" y="699"/>
                  </a:lnTo>
                  <a:lnTo>
                    <a:pt x="1526" y="1602"/>
                  </a:lnTo>
                  <a:lnTo>
                    <a:pt x="1004" y="510"/>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998;p66"/>
            <p:cNvSpPr/>
            <p:nvPr/>
          </p:nvSpPr>
          <p:spPr>
            <a:xfrm>
              <a:off x="6835485" y="1724696"/>
              <a:ext cx="33966" cy="11574"/>
            </a:xfrm>
            <a:custGeom>
              <a:avLst/>
              <a:gdLst/>
              <a:ahLst/>
              <a:cxnLst/>
              <a:rect l="l" t="t" r="r" b="b"/>
              <a:pathLst>
                <a:path w="584" h="199" extrusionOk="0">
                  <a:moveTo>
                    <a:pt x="164" y="1"/>
                  </a:moveTo>
                  <a:cubicBezTo>
                    <a:pt x="108" y="1"/>
                    <a:pt x="54" y="17"/>
                    <a:pt x="9" y="57"/>
                  </a:cubicBezTo>
                  <a:cubicBezTo>
                    <a:pt x="1" y="61"/>
                    <a:pt x="1" y="69"/>
                    <a:pt x="9" y="73"/>
                  </a:cubicBezTo>
                  <a:cubicBezTo>
                    <a:pt x="12" y="78"/>
                    <a:pt x="15" y="80"/>
                    <a:pt x="18" y="80"/>
                  </a:cubicBezTo>
                  <a:cubicBezTo>
                    <a:pt x="21" y="80"/>
                    <a:pt x="23" y="79"/>
                    <a:pt x="25" y="77"/>
                  </a:cubicBezTo>
                  <a:cubicBezTo>
                    <a:pt x="66" y="41"/>
                    <a:pt x="114" y="27"/>
                    <a:pt x="165" y="27"/>
                  </a:cubicBezTo>
                  <a:cubicBezTo>
                    <a:pt x="302" y="27"/>
                    <a:pt x="459" y="129"/>
                    <a:pt x="540" y="183"/>
                  </a:cubicBezTo>
                  <a:lnTo>
                    <a:pt x="559" y="194"/>
                  </a:lnTo>
                  <a:cubicBezTo>
                    <a:pt x="564" y="198"/>
                    <a:pt x="564" y="198"/>
                    <a:pt x="568" y="198"/>
                  </a:cubicBezTo>
                  <a:cubicBezTo>
                    <a:pt x="572" y="198"/>
                    <a:pt x="575" y="194"/>
                    <a:pt x="579" y="190"/>
                  </a:cubicBezTo>
                  <a:cubicBezTo>
                    <a:pt x="583" y="186"/>
                    <a:pt x="579" y="179"/>
                    <a:pt x="575" y="174"/>
                  </a:cubicBezTo>
                  <a:lnTo>
                    <a:pt x="551" y="158"/>
                  </a:lnTo>
                  <a:cubicBezTo>
                    <a:pt x="469" y="106"/>
                    <a:pt x="308" y="1"/>
                    <a:pt x="16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999;p66"/>
            <p:cNvSpPr/>
            <p:nvPr/>
          </p:nvSpPr>
          <p:spPr>
            <a:xfrm>
              <a:off x="6871311" y="1741504"/>
              <a:ext cx="20705" cy="46296"/>
            </a:xfrm>
            <a:custGeom>
              <a:avLst/>
              <a:gdLst/>
              <a:ahLst/>
              <a:cxnLst/>
              <a:rect l="l" t="t" r="r" b="b"/>
              <a:pathLst>
                <a:path w="356" h="796" extrusionOk="0">
                  <a:moveTo>
                    <a:pt x="18" y="1"/>
                  </a:moveTo>
                  <a:cubicBezTo>
                    <a:pt x="16" y="1"/>
                    <a:pt x="14" y="1"/>
                    <a:pt x="12" y="2"/>
                  </a:cubicBezTo>
                  <a:cubicBezTo>
                    <a:pt x="4" y="2"/>
                    <a:pt x="0" y="11"/>
                    <a:pt x="4" y="19"/>
                  </a:cubicBezTo>
                  <a:cubicBezTo>
                    <a:pt x="57" y="217"/>
                    <a:pt x="64" y="779"/>
                    <a:pt x="64" y="783"/>
                  </a:cubicBezTo>
                  <a:cubicBezTo>
                    <a:pt x="64" y="788"/>
                    <a:pt x="69" y="795"/>
                    <a:pt x="73" y="795"/>
                  </a:cubicBezTo>
                  <a:lnTo>
                    <a:pt x="89" y="795"/>
                  </a:lnTo>
                  <a:lnTo>
                    <a:pt x="348" y="601"/>
                  </a:lnTo>
                  <a:cubicBezTo>
                    <a:pt x="356" y="597"/>
                    <a:pt x="356" y="589"/>
                    <a:pt x="352" y="585"/>
                  </a:cubicBezTo>
                  <a:cubicBezTo>
                    <a:pt x="349" y="580"/>
                    <a:pt x="346" y="578"/>
                    <a:pt x="341" y="578"/>
                  </a:cubicBezTo>
                  <a:cubicBezTo>
                    <a:pt x="338" y="578"/>
                    <a:pt x="335" y="579"/>
                    <a:pt x="331" y="581"/>
                  </a:cubicBezTo>
                  <a:lnTo>
                    <a:pt x="93" y="755"/>
                  </a:lnTo>
                  <a:cubicBezTo>
                    <a:pt x="89" y="642"/>
                    <a:pt x="77" y="189"/>
                    <a:pt x="28" y="11"/>
                  </a:cubicBezTo>
                  <a:cubicBezTo>
                    <a:pt x="28" y="5"/>
                    <a:pt x="24" y="1"/>
                    <a:pt x="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000;p66"/>
            <p:cNvSpPr/>
            <p:nvPr/>
          </p:nvSpPr>
          <p:spPr>
            <a:xfrm>
              <a:off x="6892481" y="1717077"/>
              <a:ext cx="39317" cy="5874"/>
            </a:xfrm>
            <a:custGeom>
              <a:avLst/>
              <a:gdLst/>
              <a:ahLst/>
              <a:cxnLst/>
              <a:rect l="l" t="t" r="r" b="b"/>
              <a:pathLst>
                <a:path w="676" h="101" extrusionOk="0">
                  <a:moveTo>
                    <a:pt x="334" y="0"/>
                  </a:moveTo>
                  <a:cubicBezTo>
                    <a:pt x="210" y="0"/>
                    <a:pt x="85" y="24"/>
                    <a:pt x="8" y="75"/>
                  </a:cubicBezTo>
                  <a:cubicBezTo>
                    <a:pt x="4" y="79"/>
                    <a:pt x="0" y="86"/>
                    <a:pt x="8" y="95"/>
                  </a:cubicBezTo>
                  <a:cubicBezTo>
                    <a:pt x="11" y="98"/>
                    <a:pt x="16" y="101"/>
                    <a:pt x="20" y="101"/>
                  </a:cubicBezTo>
                  <a:cubicBezTo>
                    <a:pt x="22" y="101"/>
                    <a:pt x="23" y="100"/>
                    <a:pt x="25" y="99"/>
                  </a:cubicBezTo>
                  <a:cubicBezTo>
                    <a:pt x="94" y="51"/>
                    <a:pt x="211" y="29"/>
                    <a:pt x="329" y="29"/>
                  </a:cubicBezTo>
                  <a:cubicBezTo>
                    <a:pt x="456" y="29"/>
                    <a:pt x="584" y="55"/>
                    <a:pt x="652" y="99"/>
                  </a:cubicBezTo>
                  <a:lnTo>
                    <a:pt x="659" y="99"/>
                  </a:lnTo>
                  <a:cubicBezTo>
                    <a:pt x="663" y="99"/>
                    <a:pt x="667" y="99"/>
                    <a:pt x="671" y="95"/>
                  </a:cubicBezTo>
                  <a:cubicBezTo>
                    <a:pt x="676" y="86"/>
                    <a:pt x="671" y="79"/>
                    <a:pt x="667" y="75"/>
                  </a:cubicBezTo>
                  <a:cubicBezTo>
                    <a:pt x="597" y="27"/>
                    <a:pt x="466" y="0"/>
                    <a:pt x="3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001;p66"/>
            <p:cNvSpPr/>
            <p:nvPr/>
          </p:nvSpPr>
          <p:spPr>
            <a:xfrm>
              <a:off x="6959714" y="1729639"/>
              <a:ext cx="8317" cy="18437"/>
            </a:xfrm>
            <a:custGeom>
              <a:avLst/>
              <a:gdLst/>
              <a:ahLst/>
              <a:cxnLst/>
              <a:rect l="l" t="t" r="r" b="b"/>
              <a:pathLst>
                <a:path w="143" h="317" extrusionOk="0">
                  <a:moveTo>
                    <a:pt x="131" y="1"/>
                  </a:moveTo>
                  <a:cubicBezTo>
                    <a:pt x="122" y="1"/>
                    <a:pt x="114" y="1"/>
                    <a:pt x="114" y="8"/>
                  </a:cubicBezTo>
                  <a:cubicBezTo>
                    <a:pt x="30" y="186"/>
                    <a:pt x="0" y="292"/>
                    <a:pt x="0" y="296"/>
                  </a:cubicBezTo>
                  <a:cubicBezTo>
                    <a:pt x="0" y="303"/>
                    <a:pt x="5" y="312"/>
                    <a:pt x="13" y="316"/>
                  </a:cubicBezTo>
                  <a:cubicBezTo>
                    <a:pt x="21" y="316"/>
                    <a:pt x="25" y="312"/>
                    <a:pt x="30" y="303"/>
                  </a:cubicBezTo>
                  <a:cubicBezTo>
                    <a:pt x="30" y="303"/>
                    <a:pt x="58" y="195"/>
                    <a:pt x="138" y="21"/>
                  </a:cubicBezTo>
                  <a:cubicBezTo>
                    <a:pt x="142" y="12"/>
                    <a:pt x="138" y="4"/>
                    <a:pt x="1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002;p66"/>
            <p:cNvSpPr/>
            <p:nvPr/>
          </p:nvSpPr>
          <p:spPr>
            <a:xfrm>
              <a:off x="6880966" y="1792103"/>
              <a:ext cx="25649" cy="10469"/>
            </a:xfrm>
            <a:custGeom>
              <a:avLst/>
              <a:gdLst/>
              <a:ahLst/>
              <a:cxnLst/>
              <a:rect l="l" t="t" r="r" b="b"/>
              <a:pathLst>
                <a:path w="441" h="180" extrusionOk="0">
                  <a:moveTo>
                    <a:pt x="425" y="1"/>
                  </a:moveTo>
                  <a:cubicBezTo>
                    <a:pt x="420" y="1"/>
                    <a:pt x="416" y="3"/>
                    <a:pt x="413" y="6"/>
                  </a:cubicBezTo>
                  <a:cubicBezTo>
                    <a:pt x="351" y="132"/>
                    <a:pt x="185" y="152"/>
                    <a:pt x="88" y="152"/>
                  </a:cubicBezTo>
                  <a:cubicBezTo>
                    <a:pt x="45" y="152"/>
                    <a:pt x="16" y="148"/>
                    <a:pt x="16" y="148"/>
                  </a:cubicBezTo>
                  <a:cubicBezTo>
                    <a:pt x="14" y="147"/>
                    <a:pt x="13" y="147"/>
                    <a:pt x="12" y="147"/>
                  </a:cubicBezTo>
                  <a:cubicBezTo>
                    <a:pt x="5" y="147"/>
                    <a:pt x="0" y="153"/>
                    <a:pt x="0" y="160"/>
                  </a:cubicBezTo>
                  <a:cubicBezTo>
                    <a:pt x="0" y="168"/>
                    <a:pt x="4" y="172"/>
                    <a:pt x="12" y="176"/>
                  </a:cubicBezTo>
                  <a:cubicBezTo>
                    <a:pt x="16" y="176"/>
                    <a:pt x="49" y="180"/>
                    <a:pt x="97" y="180"/>
                  </a:cubicBezTo>
                  <a:cubicBezTo>
                    <a:pt x="202" y="180"/>
                    <a:pt x="372" y="156"/>
                    <a:pt x="437" y="19"/>
                  </a:cubicBezTo>
                  <a:cubicBezTo>
                    <a:pt x="441" y="15"/>
                    <a:pt x="437" y="6"/>
                    <a:pt x="432" y="2"/>
                  </a:cubicBezTo>
                  <a:cubicBezTo>
                    <a:pt x="430" y="1"/>
                    <a:pt x="428" y="1"/>
                    <a:pt x="4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003;p66"/>
            <p:cNvSpPr/>
            <p:nvPr/>
          </p:nvSpPr>
          <p:spPr>
            <a:xfrm>
              <a:off x="6835485" y="1877132"/>
              <a:ext cx="69037" cy="232700"/>
            </a:xfrm>
            <a:custGeom>
              <a:avLst/>
              <a:gdLst/>
              <a:ahLst/>
              <a:cxnLst/>
              <a:rect l="l" t="t" r="r" b="b"/>
              <a:pathLst>
                <a:path w="1187" h="4001" extrusionOk="0">
                  <a:moveTo>
                    <a:pt x="474" y="0"/>
                  </a:moveTo>
                  <a:lnTo>
                    <a:pt x="474" y="0"/>
                  </a:lnTo>
                  <a:cubicBezTo>
                    <a:pt x="462" y="4"/>
                    <a:pt x="446" y="9"/>
                    <a:pt x="434" y="17"/>
                  </a:cubicBezTo>
                  <a:cubicBezTo>
                    <a:pt x="142" y="454"/>
                    <a:pt x="6" y="745"/>
                    <a:pt x="6" y="749"/>
                  </a:cubicBezTo>
                  <a:cubicBezTo>
                    <a:pt x="1" y="753"/>
                    <a:pt x="6" y="761"/>
                    <a:pt x="9" y="765"/>
                  </a:cubicBezTo>
                  <a:lnTo>
                    <a:pt x="612" y="1303"/>
                  </a:lnTo>
                  <a:lnTo>
                    <a:pt x="127" y="1994"/>
                  </a:lnTo>
                  <a:cubicBezTo>
                    <a:pt x="122" y="1999"/>
                    <a:pt x="122" y="2007"/>
                    <a:pt x="127" y="2011"/>
                  </a:cubicBezTo>
                  <a:lnTo>
                    <a:pt x="1186" y="4001"/>
                  </a:lnTo>
                  <a:cubicBezTo>
                    <a:pt x="1186" y="3980"/>
                    <a:pt x="1182" y="3960"/>
                    <a:pt x="1182" y="3941"/>
                  </a:cubicBezTo>
                  <a:lnTo>
                    <a:pt x="155" y="2003"/>
                  </a:lnTo>
                  <a:lnTo>
                    <a:pt x="644" y="1311"/>
                  </a:lnTo>
                  <a:cubicBezTo>
                    <a:pt x="648" y="1307"/>
                    <a:pt x="644" y="1299"/>
                    <a:pt x="640" y="1290"/>
                  </a:cubicBezTo>
                  <a:lnTo>
                    <a:pt x="34" y="749"/>
                  </a:lnTo>
                  <a:cubicBezTo>
                    <a:pt x="62" y="696"/>
                    <a:pt x="200" y="409"/>
                    <a:pt x="4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004;p66"/>
            <p:cNvSpPr/>
            <p:nvPr/>
          </p:nvSpPr>
          <p:spPr>
            <a:xfrm>
              <a:off x="6929820" y="1867245"/>
              <a:ext cx="82181" cy="236481"/>
            </a:xfrm>
            <a:custGeom>
              <a:avLst/>
              <a:gdLst/>
              <a:ahLst/>
              <a:cxnLst/>
              <a:rect l="l" t="t" r="r" b="b"/>
              <a:pathLst>
                <a:path w="1413" h="4066" extrusionOk="0">
                  <a:moveTo>
                    <a:pt x="766" y="0"/>
                  </a:moveTo>
                  <a:lnTo>
                    <a:pt x="1380" y="999"/>
                  </a:lnTo>
                  <a:lnTo>
                    <a:pt x="632" y="1408"/>
                  </a:lnTo>
                  <a:cubicBezTo>
                    <a:pt x="628" y="1408"/>
                    <a:pt x="628" y="1412"/>
                    <a:pt x="624" y="1417"/>
                  </a:cubicBezTo>
                  <a:cubicBezTo>
                    <a:pt x="624" y="1421"/>
                    <a:pt x="628" y="1424"/>
                    <a:pt x="628" y="1428"/>
                  </a:cubicBezTo>
                  <a:lnTo>
                    <a:pt x="1300" y="2124"/>
                  </a:lnTo>
                  <a:cubicBezTo>
                    <a:pt x="1218" y="2246"/>
                    <a:pt x="402" y="3447"/>
                    <a:pt x="1" y="4017"/>
                  </a:cubicBezTo>
                  <a:lnTo>
                    <a:pt x="1" y="4066"/>
                  </a:lnTo>
                  <a:cubicBezTo>
                    <a:pt x="410" y="3484"/>
                    <a:pt x="1315" y="2149"/>
                    <a:pt x="1328" y="2132"/>
                  </a:cubicBezTo>
                  <a:cubicBezTo>
                    <a:pt x="1332" y="2128"/>
                    <a:pt x="1332" y="2121"/>
                    <a:pt x="1328" y="2116"/>
                  </a:cubicBezTo>
                  <a:lnTo>
                    <a:pt x="660" y="1421"/>
                  </a:lnTo>
                  <a:lnTo>
                    <a:pt x="1405" y="1016"/>
                  </a:lnTo>
                  <a:cubicBezTo>
                    <a:pt x="1409" y="1016"/>
                    <a:pt x="1409" y="1012"/>
                    <a:pt x="1412" y="1012"/>
                  </a:cubicBezTo>
                  <a:cubicBezTo>
                    <a:pt x="1412" y="1004"/>
                    <a:pt x="1412" y="1004"/>
                    <a:pt x="1409" y="999"/>
                  </a:cubicBezTo>
                  <a:lnTo>
                    <a:pt x="802" y="13"/>
                  </a:lnTo>
                  <a:cubicBezTo>
                    <a:pt x="790" y="9"/>
                    <a:pt x="778" y="4"/>
                    <a:pt x="7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005;p66"/>
            <p:cNvSpPr/>
            <p:nvPr/>
          </p:nvSpPr>
          <p:spPr>
            <a:xfrm>
              <a:off x="6981175" y="2055159"/>
              <a:ext cx="60487" cy="11167"/>
            </a:xfrm>
            <a:custGeom>
              <a:avLst/>
              <a:gdLst/>
              <a:ahLst/>
              <a:cxnLst/>
              <a:rect l="l" t="t" r="r" b="b"/>
              <a:pathLst>
                <a:path w="1040" h="192" extrusionOk="0">
                  <a:moveTo>
                    <a:pt x="57" y="1"/>
                  </a:moveTo>
                  <a:cubicBezTo>
                    <a:pt x="43" y="1"/>
                    <a:pt x="29" y="1"/>
                    <a:pt x="16" y="1"/>
                  </a:cubicBezTo>
                  <a:cubicBezTo>
                    <a:pt x="8" y="1"/>
                    <a:pt x="0" y="6"/>
                    <a:pt x="0" y="14"/>
                  </a:cubicBezTo>
                  <a:cubicBezTo>
                    <a:pt x="0" y="20"/>
                    <a:pt x="5" y="27"/>
                    <a:pt x="11" y="27"/>
                  </a:cubicBezTo>
                  <a:cubicBezTo>
                    <a:pt x="13" y="27"/>
                    <a:pt x="14" y="26"/>
                    <a:pt x="16" y="25"/>
                  </a:cubicBezTo>
                  <a:cubicBezTo>
                    <a:pt x="29" y="25"/>
                    <a:pt x="43" y="25"/>
                    <a:pt x="56" y="25"/>
                  </a:cubicBezTo>
                  <a:cubicBezTo>
                    <a:pt x="462" y="25"/>
                    <a:pt x="1015" y="188"/>
                    <a:pt x="1020" y="191"/>
                  </a:cubicBezTo>
                  <a:lnTo>
                    <a:pt x="1024" y="191"/>
                  </a:lnTo>
                  <a:cubicBezTo>
                    <a:pt x="1031" y="191"/>
                    <a:pt x="1035" y="187"/>
                    <a:pt x="1035" y="184"/>
                  </a:cubicBezTo>
                  <a:cubicBezTo>
                    <a:pt x="1039" y="176"/>
                    <a:pt x="1035" y="167"/>
                    <a:pt x="1027" y="163"/>
                  </a:cubicBezTo>
                  <a:cubicBezTo>
                    <a:pt x="1024" y="163"/>
                    <a:pt x="470" y="1"/>
                    <a:pt x="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006;p66"/>
            <p:cNvSpPr/>
            <p:nvPr/>
          </p:nvSpPr>
          <p:spPr>
            <a:xfrm>
              <a:off x="6976406" y="2019507"/>
              <a:ext cx="108993" cy="133420"/>
            </a:xfrm>
            <a:custGeom>
              <a:avLst/>
              <a:gdLst/>
              <a:ahLst/>
              <a:cxnLst/>
              <a:rect l="l" t="t" r="r" b="b"/>
              <a:pathLst>
                <a:path w="1874" h="2294" extrusionOk="0">
                  <a:moveTo>
                    <a:pt x="1037" y="1"/>
                  </a:moveTo>
                  <a:cubicBezTo>
                    <a:pt x="1034" y="1"/>
                    <a:pt x="1031" y="2"/>
                    <a:pt x="1029" y="3"/>
                  </a:cubicBezTo>
                  <a:cubicBezTo>
                    <a:pt x="1020" y="7"/>
                    <a:pt x="1020" y="20"/>
                    <a:pt x="1029" y="24"/>
                  </a:cubicBezTo>
                  <a:cubicBezTo>
                    <a:pt x="1340" y="307"/>
                    <a:pt x="1845" y="1687"/>
                    <a:pt x="1834" y="1917"/>
                  </a:cubicBezTo>
                  <a:cubicBezTo>
                    <a:pt x="1834" y="1945"/>
                    <a:pt x="1830" y="1969"/>
                    <a:pt x="1830" y="1994"/>
                  </a:cubicBezTo>
                  <a:cubicBezTo>
                    <a:pt x="1825" y="2099"/>
                    <a:pt x="1825" y="2180"/>
                    <a:pt x="1772" y="2225"/>
                  </a:cubicBezTo>
                  <a:cubicBezTo>
                    <a:pt x="1741" y="2253"/>
                    <a:pt x="1688" y="2268"/>
                    <a:pt x="1611" y="2268"/>
                  </a:cubicBezTo>
                  <a:cubicBezTo>
                    <a:pt x="1580" y="2268"/>
                    <a:pt x="1545" y="2265"/>
                    <a:pt x="1506" y="2261"/>
                  </a:cubicBezTo>
                  <a:cubicBezTo>
                    <a:pt x="1138" y="2221"/>
                    <a:pt x="29" y="2115"/>
                    <a:pt x="17" y="2111"/>
                  </a:cubicBezTo>
                  <a:cubicBezTo>
                    <a:pt x="13" y="2111"/>
                    <a:pt x="5" y="2119"/>
                    <a:pt x="5" y="2128"/>
                  </a:cubicBezTo>
                  <a:cubicBezTo>
                    <a:pt x="1" y="2131"/>
                    <a:pt x="10" y="2139"/>
                    <a:pt x="17" y="2139"/>
                  </a:cubicBezTo>
                  <a:cubicBezTo>
                    <a:pt x="25" y="2139"/>
                    <a:pt x="1138" y="2249"/>
                    <a:pt x="1502" y="2289"/>
                  </a:cubicBezTo>
                  <a:cubicBezTo>
                    <a:pt x="1542" y="2294"/>
                    <a:pt x="1578" y="2294"/>
                    <a:pt x="1611" y="2294"/>
                  </a:cubicBezTo>
                  <a:cubicBezTo>
                    <a:pt x="1696" y="2294"/>
                    <a:pt x="1752" y="2277"/>
                    <a:pt x="1793" y="2245"/>
                  </a:cubicBezTo>
                  <a:cubicBezTo>
                    <a:pt x="1849" y="2196"/>
                    <a:pt x="1854" y="2107"/>
                    <a:pt x="1858" y="1994"/>
                  </a:cubicBezTo>
                  <a:cubicBezTo>
                    <a:pt x="1858" y="1969"/>
                    <a:pt x="1858" y="1945"/>
                    <a:pt x="1862" y="1917"/>
                  </a:cubicBezTo>
                  <a:cubicBezTo>
                    <a:pt x="1873" y="1678"/>
                    <a:pt x="1376" y="299"/>
                    <a:pt x="1044" y="3"/>
                  </a:cubicBezTo>
                  <a:cubicBezTo>
                    <a:pt x="1042" y="2"/>
                    <a:pt x="1040" y="1"/>
                    <a:pt x="10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007;p66"/>
            <p:cNvSpPr/>
            <p:nvPr/>
          </p:nvSpPr>
          <p:spPr>
            <a:xfrm>
              <a:off x="6991528" y="2220856"/>
              <a:ext cx="114344" cy="20705"/>
            </a:xfrm>
            <a:custGeom>
              <a:avLst/>
              <a:gdLst/>
              <a:ahLst/>
              <a:cxnLst/>
              <a:rect l="l" t="t" r="r" b="b"/>
              <a:pathLst>
                <a:path w="1966" h="356" extrusionOk="0">
                  <a:moveTo>
                    <a:pt x="20" y="0"/>
                  </a:moveTo>
                  <a:cubicBezTo>
                    <a:pt x="12" y="0"/>
                    <a:pt x="4" y="0"/>
                    <a:pt x="4" y="8"/>
                  </a:cubicBezTo>
                  <a:cubicBezTo>
                    <a:pt x="0" y="16"/>
                    <a:pt x="4" y="25"/>
                    <a:pt x="12" y="25"/>
                  </a:cubicBezTo>
                  <a:cubicBezTo>
                    <a:pt x="20" y="32"/>
                    <a:pt x="849" y="356"/>
                    <a:pt x="1779" y="356"/>
                  </a:cubicBezTo>
                  <a:lnTo>
                    <a:pt x="1852" y="356"/>
                  </a:lnTo>
                  <a:cubicBezTo>
                    <a:pt x="1901" y="340"/>
                    <a:pt x="1929" y="331"/>
                    <a:pt x="1929" y="331"/>
                  </a:cubicBezTo>
                  <a:cubicBezTo>
                    <a:pt x="1942" y="328"/>
                    <a:pt x="1953" y="328"/>
                    <a:pt x="1966" y="324"/>
                  </a:cubicBezTo>
                  <a:lnTo>
                    <a:pt x="1966" y="324"/>
                  </a:lnTo>
                  <a:cubicBezTo>
                    <a:pt x="1904" y="327"/>
                    <a:pt x="1842" y="328"/>
                    <a:pt x="1781" y="328"/>
                  </a:cubicBezTo>
                  <a:cubicBezTo>
                    <a:pt x="855" y="328"/>
                    <a:pt x="31" y="4"/>
                    <a:pt x="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008;p66"/>
            <p:cNvSpPr/>
            <p:nvPr/>
          </p:nvSpPr>
          <p:spPr>
            <a:xfrm>
              <a:off x="6780233" y="2197069"/>
              <a:ext cx="158895" cy="94860"/>
            </a:xfrm>
            <a:custGeom>
              <a:avLst/>
              <a:gdLst/>
              <a:ahLst/>
              <a:cxnLst/>
              <a:rect l="l" t="t" r="r" b="b"/>
              <a:pathLst>
                <a:path w="2732" h="1631" extrusionOk="0">
                  <a:moveTo>
                    <a:pt x="21" y="1"/>
                  </a:moveTo>
                  <a:cubicBezTo>
                    <a:pt x="13" y="1"/>
                    <a:pt x="4" y="1"/>
                    <a:pt x="4" y="8"/>
                  </a:cubicBezTo>
                  <a:cubicBezTo>
                    <a:pt x="0" y="17"/>
                    <a:pt x="4" y="25"/>
                    <a:pt x="13" y="29"/>
                  </a:cubicBezTo>
                  <a:cubicBezTo>
                    <a:pt x="1121" y="449"/>
                    <a:pt x="2690" y="1614"/>
                    <a:pt x="2707" y="1627"/>
                  </a:cubicBezTo>
                  <a:cubicBezTo>
                    <a:pt x="2707" y="1631"/>
                    <a:pt x="2711" y="1631"/>
                    <a:pt x="2715" y="1631"/>
                  </a:cubicBezTo>
                  <a:cubicBezTo>
                    <a:pt x="2719" y="1631"/>
                    <a:pt x="2722" y="1631"/>
                    <a:pt x="2727" y="1627"/>
                  </a:cubicBezTo>
                  <a:cubicBezTo>
                    <a:pt x="2731" y="1619"/>
                    <a:pt x="2727" y="1610"/>
                    <a:pt x="2722" y="1606"/>
                  </a:cubicBezTo>
                  <a:cubicBezTo>
                    <a:pt x="2707" y="1595"/>
                    <a:pt x="1137" y="425"/>
                    <a:pt x="2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009;p66"/>
            <p:cNvSpPr/>
            <p:nvPr/>
          </p:nvSpPr>
          <p:spPr>
            <a:xfrm>
              <a:off x="6784246" y="2381842"/>
              <a:ext cx="50832" cy="77586"/>
            </a:xfrm>
            <a:custGeom>
              <a:avLst/>
              <a:gdLst/>
              <a:ahLst/>
              <a:cxnLst/>
              <a:rect l="l" t="t" r="r" b="b"/>
              <a:pathLst>
                <a:path w="874" h="1334" extrusionOk="0">
                  <a:moveTo>
                    <a:pt x="17" y="0"/>
                  </a:moveTo>
                  <a:cubicBezTo>
                    <a:pt x="14" y="0"/>
                    <a:pt x="10" y="1"/>
                    <a:pt x="8" y="3"/>
                  </a:cubicBezTo>
                  <a:cubicBezTo>
                    <a:pt x="0" y="7"/>
                    <a:pt x="0" y="15"/>
                    <a:pt x="4" y="19"/>
                  </a:cubicBezTo>
                  <a:cubicBezTo>
                    <a:pt x="125" y="181"/>
                    <a:pt x="226" y="306"/>
                    <a:pt x="308" y="412"/>
                  </a:cubicBezTo>
                  <a:cubicBezTo>
                    <a:pt x="571" y="743"/>
                    <a:pt x="676" y="881"/>
                    <a:pt x="846" y="1325"/>
                  </a:cubicBezTo>
                  <a:cubicBezTo>
                    <a:pt x="846" y="1330"/>
                    <a:pt x="854" y="1334"/>
                    <a:pt x="857" y="1334"/>
                  </a:cubicBezTo>
                  <a:lnTo>
                    <a:pt x="862" y="1334"/>
                  </a:lnTo>
                  <a:cubicBezTo>
                    <a:pt x="870" y="1330"/>
                    <a:pt x="874" y="1321"/>
                    <a:pt x="870" y="1317"/>
                  </a:cubicBezTo>
                  <a:cubicBezTo>
                    <a:pt x="700" y="864"/>
                    <a:pt x="590" y="727"/>
                    <a:pt x="328" y="395"/>
                  </a:cubicBezTo>
                  <a:cubicBezTo>
                    <a:pt x="247" y="290"/>
                    <a:pt x="146" y="165"/>
                    <a:pt x="28" y="3"/>
                  </a:cubicBezTo>
                  <a:cubicBezTo>
                    <a:pt x="25" y="1"/>
                    <a:pt x="21" y="0"/>
                    <a:pt x="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010;p66"/>
            <p:cNvSpPr/>
            <p:nvPr/>
          </p:nvSpPr>
          <p:spPr>
            <a:xfrm>
              <a:off x="7017350" y="2308270"/>
              <a:ext cx="44318" cy="162908"/>
            </a:xfrm>
            <a:custGeom>
              <a:avLst/>
              <a:gdLst/>
              <a:ahLst/>
              <a:cxnLst/>
              <a:rect l="l" t="t" r="r" b="b"/>
              <a:pathLst>
                <a:path w="762" h="2801" extrusionOk="0">
                  <a:moveTo>
                    <a:pt x="746" y="0"/>
                  </a:moveTo>
                  <a:cubicBezTo>
                    <a:pt x="741" y="0"/>
                    <a:pt x="736" y="3"/>
                    <a:pt x="733" y="6"/>
                  </a:cubicBezTo>
                  <a:cubicBezTo>
                    <a:pt x="296" y="843"/>
                    <a:pt x="77" y="2226"/>
                    <a:pt x="1" y="2784"/>
                  </a:cubicBezTo>
                  <a:cubicBezTo>
                    <a:pt x="1" y="2793"/>
                    <a:pt x="5" y="2797"/>
                    <a:pt x="13" y="2801"/>
                  </a:cubicBezTo>
                  <a:lnTo>
                    <a:pt x="17" y="2801"/>
                  </a:lnTo>
                  <a:cubicBezTo>
                    <a:pt x="21" y="2801"/>
                    <a:pt x="29" y="2793"/>
                    <a:pt x="29" y="2789"/>
                  </a:cubicBezTo>
                  <a:cubicBezTo>
                    <a:pt x="102" y="2231"/>
                    <a:pt x="325" y="852"/>
                    <a:pt x="757" y="22"/>
                  </a:cubicBezTo>
                  <a:cubicBezTo>
                    <a:pt x="762" y="14"/>
                    <a:pt x="757" y="6"/>
                    <a:pt x="753" y="2"/>
                  </a:cubicBezTo>
                  <a:cubicBezTo>
                    <a:pt x="751" y="1"/>
                    <a:pt x="748" y="0"/>
                    <a:pt x="7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011;p66"/>
            <p:cNvSpPr/>
            <p:nvPr/>
          </p:nvSpPr>
          <p:spPr>
            <a:xfrm>
              <a:off x="6896727" y="1733071"/>
              <a:ext cx="11109" cy="16692"/>
            </a:xfrm>
            <a:custGeom>
              <a:avLst/>
              <a:gdLst/>
              <a:ahLst/>
              <a:cxnLst/>
              <a:rect l="l" t="t" r="r" b="b"/>
              <a:pathLst>
                <a:path w="191" h="287" extrusionOk="0">
                  <a:moveTo>
                    <a:pt x="63" y="0"/>
                  </a:moveTo>
                  <a:cubicBezTo>
                    <a:pt x="59" y="0"/>
                    <a:pt x="56" y="1"/>
                    <a:pt x="52" y="2"/>
                  </a:cubicBezTo>
                  <a:cubicBezTo>
                    <a:pt x="12" y="14"/>
                    <a:pt x="0" y="87"/>
                    <a:pt x="24" y="164"/>
                  </a:cubicBezTo>
                  <a:cubicBezTo>
                    <a:pt x="46" y="237"/>
                    <a:pt x="91" y="287"/>
                    <a:pt x="126" y="287"/>
                  </a:cubicBezTo>
                  <a:cubicBezTo>
                    <a:pt x="130" y="287"/>
                    <a:pt x="134" y="286"/>
                    <a:pt x="137" y="285"/>
                  </a:cubicBezTo>
                  <a:cubicBezTo>
                    <a:pt x="178" y="273"/>
                    <a:pt x="190" y="200"/>
                    <a:pt x="166" y="123"/>
                  </a:cubicBezTo>
                  <a:cubicBezTo>
                    <a:pt x="144" y="50"/>
                    <a:pt x="98" y="0"/>
                    <a:pt x="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012;p66"/>
            <p:cNvSpPr/>
            <p:nvPr/>
          </p:nvSpPr>
          <p:spPr>
            <a:xfrm>
              <a:off x="6845372" y="1741504"/>
              <a:ext cx="10876" cy="16750"/>
            </a:xfrm>
            <a:custGeom>
              <a:avLst/>
              <a:gdLst/>
              <a:ahLst/>
              <a:cxnLst/>
              <a:rect l="l" t="t" r="r" b="b"/>
              <a:pathLst>
                <a:path w="187" h="288" extrusionOk="0">
                  <a:moveTo>
                    <a:pt x="64" y="1"/>
                  </a:moveTo>
                  <a:cubicBezTo>
                    <a:pt x="60" y="1"/>
                    <a:pt x="57" y="1"/>
                    <a:pt x="54" y="2"/>
                  </a:cubicBezTo>
                  <a:cubicBezTo>
                    <a:pt x="13" y="15"/>
                    <a:pt x="1" y="88"/>
                    <a:pt x="25" y="164"/>
                  </a:cubicBezTo>
                  <a:cubicBezTo>
                    <a:pt x="47" y="237"/>
                    <a:pt x="89" y="287"/>
                    <a:pt x="127" y="287"/>
                  </a:cubicBezTo>
                  <a:cubicBezTo>
                    <a:pt x="131" y="287"/>
                    <a:pt x="135" y="287"/>
                    <a:pt x="138" y="286"/>
                  </a:cubicBezTo>
                  <a:cubicBezTo>
                    <a:pt x="175" y="273"/>
                    <a:pt x="187" y="200"/>
                    <a:pt x="163" y="124"/>
                  </a:cubicBezTo>
                  <a:cubicBezTo>
                    <a:pt x="144" y="54"/>
                    <a:pt x="99" y="1"/>
                    <a:pt x="6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013;p66"/>
            <p:cNvSpPr/>
            <p:nvPr/>
          </p:nvSpPr>
          <p:spPr>
            <a:xfrm>
              <a:off x="6781164" y="2031837"/>
              <a:ext cx="134642" cy="174249"/>
            </a:xfrm>
            <a:custGeom>
              <a:avLst/>
              <a:gdLst/>
              <a:ahLst/>
              <a:cxnLst/>
              <a:rect l="l" t="t" r="r" b="b"/>
              <a:pathLst>
                <a:path w="2315" h="2996" extrusionOk="0">
                  <a:moveTo>
                    <a:pt x="1683" y="0"/>
                  </a:moveTo>
                  <a:cubicBezTo>
                    <a:pt x="748" y="0"/>
                    <a:pt x="1" y="581"/>
                    <a:pt x="1" y="581"/>
                  </a:cubicBezTo>
                  <a:lnTo>
                    <a:pt x="712" y="2995"/>
                  </a:lnTo>
                  <a:cubicBezTo>
                    <a:pt x="850" y="2817"/>
                    <a:pt x="2314" y="2352"/>
                    <a:pt x="2314" y="2352"/>
                  </a:cubicBezTo>
                  <a:lnTo>
                    <a:pt x="1776" y="2"/>
                  </a:lnTo>
                  <a:cubicBezTo>
                    <a:pt x="1745" y="1"/>
                    <a:pt x="1714" y="0"/>
                    <a:pt x="16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014;p66"/>
            <p:cNvSpPr/>
            <p:nvPr/>
          </p:nvSpPr>
          <p:spPr>
            <a:xfrm>
              <a:off x="6671765" y="2020322"/>
              <a:ext cx="109458" cy="45307"/>
            </a:xfrm>
            <a:custGeom>
              <a:avLst/>
              <a:gdLst/>
              <a:ahLst/>
              <a:cxnLst/>
              <a:rect l="l" t="t" r="r" b="b"/>
              <a:pathLst>
                <a:path w="1882" h="779" extrusionOk="0">
                  <a:moveTo>
                    <a:pt x="369" y="1"/>
                  </a:moveTo>
                  <a:cubicBezTo>
                    <a:pt x="144" y="1"/>
                    <a:pt x="0" y="51"/>
                    <a:pt x="0" y="51"/>
                  </a:cubicBezTo>
                  <a:lnTo>
                    <a:pt x="224" y="338"/>
                  </a:lnTo>
                  <a:cubicBezTo>
                    <a:pt x="656" y="398"/>
                    <a:pt x="1591" y="548"/>
                    <a:pt x="1882" y="779"/>
                  </a:cubicBezTo>
                  <a:cubicBezTo>
                    <a:pt x="1882" y="779"/>
                    <a:pt x="1757" y="532"/>
                    <a:pt x="1141" y="200"/>
                  </a:cubicBezTo>
                  <a:cubicBezTo>
                    <a:pt x="847" y="42"/>
                    <a:pt x="574" y="1"/>
                    <a:pt x="3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015;p66"/>
            <p:cNvSpPr/>
            <p:nvPr/>
          </p:nvSpPr>
          <p:spPr>
            <a:xfrm>
              <a:off x="6671765" y="2038235"/>
              <a:ext cx="150868" cy="167851"/>
            </a:xfrm>
            <a:custGeom>
              <a:avLst/>
              <a:gdLst/>
              <a:ahLst/>
              <a:cxnLst/>
              <a:rect l="l" t="t" r="r" b="b"/>
              <a:pathLst>
                <a:path w="2594" h="2886" extrusionOk="0">
                  <a:moveTo>
                    <a:pt x="0" y="1"/>
                  </a:moveTo>
                  <a:lnTo>
                    <a:pt x="1195" y="2638"/>
                  </a:lnTo>
                  <a:cubicBezTo>
                    <a:pt x="1469" y="2651"/>
                    <a:pt x="2593" y="2885"/>
                    <a:pt x="2593" y="2885"/>
                  </a:cubicBezTo>
                  <a:lnTo>
                    <a:pt x="1882" y="471"/>
                  </a:lnTo>
                  <a:cubicBezTo>
                    <a:pt x="1591" y="240"/>
                    <a:pt x="656" y="90"/>
                    <a:pt x="224" y="30"/>
                  </a:cubicBezTo>
                  <a:cubicBezTo>
                    <a:pt x="86" y="13"/>
                    <a:pt x="0"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016;p66"/>
            <p:cNvSpPr/>
            <p:nvPr/>
          </p:nvSpPr>
          <p:spPr>
            <a:xfrm>
              <a:off x="6781164" y="2007933"/>
              <a:ext cx="91079" cy="57695"/>
            </a:xfrm>
            <a:custGeom>
              <a:avLst/>
              <a:gdLst/>
              <a:ahLst/>
              <a:cxnLst/>
              <a:rect l="l" t="t" r="r" b="b"/>
              <a:pathLst>
                <a:path w="1566" h="992" extrusionOk="0">
                  <a:moveTo>
                    <a:pt x="1566" y="1"/>
                  </a:moveTo>
                  <a:cubicBezTo>
                    <a:pt x="1566" y="1"/>
                    <a:pt x="1347" y="29"/>
                    <a:pt x="712" y="333"/>
                  </a:cubicBezTo>
                  <a:cubicBezTo>
                    <a:pt x="81" y="632"/>
                    <a:pt x="1" y="992"/>
                    <a:pt x="1" y="992"/>
                  </a:cubicBezTo>
                  <a:cubicBezTo>
                    <a:pt x="1" y="992"/>
                    <a:pt x="466" y="700"/>
                    <a:pt x="813" y="566"/>
                  </a:cubicBezTo>
                  <a:cubicBezTo>
                    <a:pt x="1166" y="433"/>
                    <a:pt x="1566" y="413"/>
                    <a:pt x="1566" y="413"/>
                  </a:cubicBezTo>
                  <a:lnTo>
                    <a:pt x="156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017;p66"/>
            <p:cNvSpPr/>
            <p:nvPr/>
          </p:nvSpPr>
          <p:spPr>
            <a:xfrm>
              <a:off x="6834671" y="2102327"/>
              <a:ext cx="160698" cy="119229"/>
            </a:xfrm>
            <a:custGeom>
              <a:avLst/>
              <a:gdLst/>
              <a:ahLst/>
              <a:cxnLst/>
              <a:rect l="l" t="t" r="r" b="b"/>
              <a:pathLst>
                <a:path w="2763" h="2050" extrusionOk="0">
                  <a:moveTo>
                    <a:pt x="453" y="1"/>
                  </a:moveTo>
                  <a:cubicBezTo>
                    <a:pt x="420" y="1"/>
                    <a:pt x="412" y="17"/>
                    <a:pt x="420" y="48"/>
                  </a:cubicBezTo>
                  <a:cubicBezTo>
                    <a:pt x="432" y="117"/>
                    <a:pt x="873" y="416"/>
                    <a:pt x="873" y="416"/>
                  </a:cubicBezTo>
                  <a:cubicBezTo>
                    <a:pt x="873" y="416"/>
                    <a:pt x="315" y="164"/>
                    <a:pt x="142" y="164"/>
                  </a:cubicBezTo>
                  <a:cubicBezTo>
                    <a:pt x="120" y="164"/>
                    <a:pt x="104" y="168"/>
                    <a:pt x="96" y="177"/>
                  </a:cubicBezTo>
                  <a:cubicBezTo>
                    <a:pt x="27" y="258"/>
                    <a:pt x="699" y="687"/>
                    <a:pt x="699" y="687"/>
                  </a:cubicBezTo>
                  <a:cubicBezTo>
                    <a:pt x="699" y="687"/>
                    <a:pt x="260" y="477"/>
                    <a:pt x="94" y="477"/>
                  </a:cubicBezTo>
                  <a:cubicBezTo>
                    <a:pt x="64" y="477"/>
                    <a:pt x="43" y="484"/>
                    <a:pt x="35" y="501"/>
                  </a:cubicBezTo>
                  <a:cubicBezTo>
                    <a:pt x="1" y="578"/>
                    <a:pt x="275" y="744"/>
                    <a:pt x="439" y="835"/>
                  </a:cubicBezTo>
                  <a:lnTo>
                    <a:pt x="439" y="835"/>
                  </a:lnTo>
                  <a:cubicBezTo>
                    <a:pt x="373" y="803"/>
                    <a:pt x="293" y="771"/>
                    <a:pt x="238" y="771"/>
                  </a:cubicBezTo>
                  <a:cubicBezTo>
                    <a:pt x="205" y="771"/>
                    <a:pt x="181" y="783"/>
                    <a:pt x="177" y="816"/>
                  </a:cubicBezTo>
                  <a:cubicBezTo>
                    <a:pt x="165" y="954"/>
                    <a:pt x="735" y="1213"/>
                    <a:pt x="1030" y="1234"/>
                  </a:cubicBezTo>
                  <a:cubicBezTo>
                    <a:pt x="1030" y="1234"/>
                    <a:pt x="1379" y="1447"/>
                    <a:pt x="1831" y="1686"/>
                  </a:cubicBezTo>
                  <a:cubicBezTo>
                    <a:pt x="2284" y="1929"/>
                    <a:pt x="2714" y="2050"/>
                    <a:pt x="2714" y="2050"/>
                  </a:cubicBezTo>
                  <a:cubicBezTo>
                    <a:pt x="2714" y="2050"/>
                    <a:pt x="2762" y="1714"/>
                    <a:pt x="2628" y="1253"/>
                  </a:cubicBezTo>
                  <a:cubicBezTo>
                    <a:pt x="2499" y="797"/>
                    <a:pt x="2454" y="704"/>
                    <a:pt x="2454" y="704"/>
                  </a:cubicBezTo>
                  <a:cubicBezTo>
                    <a:pt x="2150" y="659"/>
                    <a:pt x="1581" y="530"/>
                    <a:pt x="1581" y="530"/>
                  </a:cubicBezTo>
                  <a:cubicBezTo>
                    <a:pt x="1581" y="530"/>
                    <a:pt x="1385" y="48"/>
                    <a:pt x="1321" y="48"/>
                  </a:cubicBezTo>
                  <a:cubicBezTo>
                    <a:pt x="1320" y="48"/>
                    <a:pt x="1319" y="48"/>
                    <a:pt x="1318" y="48"/>
                  </a:cubicBezTo>
                  <a:cubicBezTo>
                    <a:pt x="1257" y="60"/>
                    <a:pt x="1334" y="404"/>
                    <a:pt x="1285" y="404"/>
                  </a:cubicBezTo>
                  <a:cubicBezTo>
                    <a:pt x="1237" y="404"/>
                    <a:pt x="925" y="166"/>
                    <a:pt x="694" y="73"/>
                  </a:cubicBezTo>
                  <a:cubicBezTo>
                    <a:pt x="567" y="24"/>
                    <a:pt x="492" y="1"/>
                    <a:pt x="453" y="1"/>
                  </a:cubicBezTo>
                  <a:close/>
                </a:path>
              </a:pathLst>
            </a:custGeom>
            <a:solidFill>
              <a:srgbClr val="F7E3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 name="Google Shape;2018;p66"/>
          <p:cNvGrpSpPr/>
          <p:nvPr/>
        </p:nvGrpSpPr>
        <p:grpSpPr>
          <a:xfrm>
            <a:off x="6223512" y="1699954"/>
            <a:ext cx="553101" cy="1648306"/>
            <a:chOff x="5253947" y="1538759"/>
            <a:chExt cx="553101" cy="1648306"/>
          </a:xfrm>
        </p:grpSpPr>
        <p:sp>
          <p:nvSpPr>
            <p:cNvPr id="64" name="Google Shape;2019;p66"/>
            <p:cNvSpPr/>
            <p:nvPr/>
          </p:nvSpPr>
          <p:spPr>
            <a:xfrm>
              <a:off x="5302569" y="1778842"/>
              <a:ext cx="496051" cy="509894"/>
            </a:xfrm>
            <a:custGeom>
              <a:avLst/>
              <a:gdLst/>
              <a:ahLst/>
              <a:cxnLst/>
              <a:rect l="l" t="t" r="r" b="b"/>
              <a:pathLst>
                <a:path w="8529" h="8767" extrusionOk="0">
                  <a:moveTo>
                    <a:pt x="4402" y="0"/>
                  </a:moveTo>
                  <a:lnTo>
                    <a:pt x="4285" y="279"/>
                  </a:lnTo>
                  <a:lnTo>
                    <a:pt x="4479" y="3357"/>
                  </a:lnTo>
                  <a:lnTo>
                    <a:pt x="4479" y="3393"/>
                  </a:lnTo>
                  <a:lnTo>
                    <a:pt x="4515" y="3943"/>
                  </a:lnTo>
                  <a:cubicBezTo>
                    <a:pt x="4471" y="3927"/>
                    <a:pt x="3719" y="3733"/>
                    <a:pt x="3391" y="3733"/>
                  </a:cubicBezTo>
                  <a:cubicBezTo>
                    <a:pt x="3391" y="3733"/>
                    <a:pt x="3404" y="3579"/>
                    <a:pt x="3419" y="3337"/>
                  </a:cubicBezTo>
                  <a:cubicBezTo>
                    <a:pt x="3419" y="3325"/>
                    <a:pt x="3423" y="3312"/>
                    <a:pt x="3423" y="3301"/>
                  </a:cubicBezTo>
                  <a:cubicBezTo>
                    <a:pt x="3471" y="2609"/>
                    <a:pt x="3573" y="1294"/>
                    <a:pt x="3626" y="934"/>
                  </a:cubicBezTo>
                  <a:cubicBezTo>
                    <a:pt x="3678" y="570"/>
                    <a:pt x="3714" y="286"/>
                    <a:pt x="3727" y="161"/>
                  </a:cubicBezTo>
                  <a:cubicBezTo>
                    <a:pt x="3731" y="113"/>
                    <a:pt x="3735" y="92"/>
                    <a:pt x="3735" y="92"/>
                  </a:cubicBezTo>
                  <a:lnTo>
                    <a:pt x="3735" y="92"/>
                  </a:lnTo>
                  <a:cubicBezTo>
                    <a:pt x="3589" y="113"/>
                    <a:pt x="3371" y="161"/>
                    <a:pt x="3124" y="222"/>
                  </a:cubicBezTo>
                  <a:cubicBezTo>
                    <a:pt x="3107" y="226"/>
                    <a:pt x="3096" y="230"/>
                    <a:pt x="3079" y="234"/>
                  </a:cubicBezTo>
                  <a:cubicBezTo>
                    <a:pt x="2578" y="359"/>
                    <a:pt x="1979" y="538"/>
                    <a:pt x="1668" y="695"/>
                  </a:cubicBezTo>
                  <a:cubicBezTo>
                    <a:pt x="1195" y="934"/>
                    <a:pt x="753" y="1124"/>
                    <a:pt x="443" y="2103"/>
                  </a:cubicBezTo>
                  <a:cubicBezTo>
                    <a:pt x="131" y="3086"/>
                    <a:pt x="1" y="4603"/>
                    <a:pt x="151" y="5274"/>
                  </a:cubicBezTo>
                  <a:cubicBezTo>
                    <a:pt x="297" y="5941"/>
                    <a:pt x="535" y="6508"/>
                    <a:pt x="1477" y="6811"/>
                  </a:cubicBezTo>
                  <a:cubicBezTo>
                    <a:pt x="1477" y="6811"/>
                    <a:pt x="1259" y="8603"/>
                    <a:pt x="1320" y="8640"/>
                  </a:cubicBezTo>
                  <a:lnTo>
                    <a:pt x="1413" y="8652"/>
                  </a:lnTo>
                  <a:cubicBezTo>
                    <a:pt x="1688" y="8678"/>
                    <a:pt x="2521" y="8700"/>
                    <a:pt x="3016" y="8700"/>
                  </a:cubicBezTo>
                  <a:cubicBezTo>
                    <a:pt x="3213" y="8700"/>
                    <a:pt x="3356" y="8697"/>
                    <a:pt x="3391" y="8689"/>
                  </a:cubicBezTo>
                  <a:cubicBezTo>
                    <a:pt x="3443" y="8672"/>
                    <a:pt x="3471" y="8401"/>
                    <a:pt x="3480" y="8082"/>
                  </a:cubicBezTo>
                  <a:lnTo>
                    <a:pt x="3480" y="7009"/>
                  </a:lnTo>
                  <a:cubicBezTo>
                    <a:pt x="3480" y="7009"/>
                    <a:pt x="3929" y="7009"/>
                    <a:pt x="4297" y="6839"/>
                  </a:cubicBezTo>
                  <a:lnTo>
                    <a:pt x="4366" y="8009"/>
                  </a:lnTo>
                  <a:lnTo>
                    <a:pt x="4369" y="8110"/>
                  </a:lnTo>
                  <a:lnTo>
                    <a:pt x="4406" y="8700"/>
                  </a:lnTo>
                  <a:cubicBezTo>
                    <a:pt x="4406" y="8700"/>
                    <a:pt x="4748" y="8767"/>
                    <a:pt x="5354" y="8767"/>
                  </a:cubicBezTo>
                  <a:cubicBezTo>
                    <a:pt x="5450" y="8767"/>
                    <a:pt x="5552" y="8765"/>
                    <a:pt x="5661" y="8761"/>
                  </a:cubicBezTo>
                  <a:cubicBezTo>
                    <a:pt x="6457" y="8732"/>
                    <a:pt x="6623" y="8640"/>
                    <a:pt x="6623" y="8640"/>
                  </a:cubicBezTo>
                  <a:lnTo>
                    <a:pt x="6417" y="6529"/>
                  </a:lnTo>
                  <a:lnTo>
                    <a:pt x="6413" y="6499"/>
                  </a:lnTo>
                  <a:lnTo>
                    <a:pt x="6413" y="6488"/>
                  </a:lnTo>
                  <a:cubicBezTo>
                    <a:pt x="6413" y="6488"/>
                    <a:pt x="6840" y="6630"/>
                    <a:pt x="7286" y="6630"/>
                  </a:cubicBezTo>
                  <a:cubicBezTo>
                    <a:pt x="7360" y="6630"/>
                    <a:pt x="7435" y="6626"/>
                    <a:pt x="7509" y="6617"/>
                  </a:cubicBezTo>
                  <a:cubicBezTo>
                    <a:pt x="8023" y="6553"/>
                    <a:pt x="8528" y="5829"/>
                    <a:pt x="8480" y="4886"/>
                  </a:cubicBezTo>
                  <a:cubicBezTo>
                    <a:pt x="8435" y="3943"/>
                    <a:pt x="7957" y="1985"/>
                    <a:pt x="7319" y="1354"/>
                  </a:cubicBezTo>
                  <a:cubicBezTo>
                    <a:pt x="6861" y="902"/>
                    <a:pt x="5725" y="449"/>
                    <a:pt x="5005" y="194"/>
                  </a:cubicBezTo>
                  <a:cubicBezTo>
                    <a:pt x="4989" y="189"/>
                    <a:pt x="4976" y="185"/>
                    <a:pt x="4965" y="182"/>
                  </a:cubicBezTo>
                  <a:cubicBezTo>
                    <a:pt x="4694" y="88"/>
                    <a:pt x="4483" y="24"/>
                    <a:pt x="44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020;p66"/>
            <p:cNvSpPr/>
            <p:nvPr/>
          </p:nvSpPr>
          <p:spPr>
            <a:xfrm>
              <a:off x="5454656" y="1595406"/>
              <a:ext cx="170759" cy="167444"/>
            </a:xfrm>
            <a:custGeom>
              <a:avLst/>
              <a:gdLst/>
              <a:ahLst/>
              <a:cxnLst/>
              <a:rect l="l" t="t" r="r" b="b"/>
              <a:pathLst>
                <a:path w="2936" h="2879" extrusionOk="0">
                  <a:moveTo>
                    <a:pt x="859" y="1"/>
                  </a:moveTo>
                  <a:cubicBezTo>
                    <a:pt x="713" y="1"/>
                    <a:pt x="590" y="91"/>
                    <a:pt x="509" y="225"/>
                  </a:cubicBezTo>
                  <a:cubicBezTo>
                    <a:pt x="391" y="423"/>
                    <a:pt x="266" y="1050"/>
                    <a:pt x="303" y="1305"/>
                  </a:cubicBezTo>
                  <a:cubicBezTo>
                    <a:pt x="303" y="1305"/>
                    <a:pt x="270" y="1228"/>
                    <a:pt x="246" y="1183"/>
                  </a:cubicBezTo>
                  <a:cubicBezTo>
                    <a:pt x="230" y="1159"/>
                    <a:pt x="210" y="1151"/>
                    <a:pt x="193" y="1147"/>
                  </a:cubicBezTo>
                  <a:cubicBezTo>
                    <a:pt x="190" y="1147"/>
                    <a:pt x="182" y="1144"/>
                    <a:pt x="177" y="1144"/>
                  </a:cubicBezTo>
                  <a:cubicBezTo>
                    <a:pt x="117" y="1144"/>
                    <a:pt x="56" y="1196"/>
                    <a:pt x="36" y="1321"/>
                  </a:cubicBezTo>
                  <a:cubicBezTo>
                    <a:pt x="0" y="1498"/>
                    <a:pt x="145" y="1888"/>
                    <a:pt x="313" y="1888"/>
                  </a:cubicBezTo>
                  <a:cubicBezTo>
                    <a:pt x="336" y="1888"/>
                    <a:pt x="360" y="1880"/>
                    <a:pt x="384" y="1863"/>
                  </a:cubicBezTo>
                  <a:cubicBezTo>
                    <a:pt x="384" y="1863"/>
                    <a:pt x="473" y="2572"/>
                    <a:pt x="987" y="2806"/>
                  </a:cubicBezTo>
                  <a:cubicBezTo>
                    <a:pt x="1085" y="2851"/>
                    <a:pt x="1201" y="2879"/>
                    <a:pt x="1336" y="2879"/>
                  </a:cubicBezTo>
                  <a:cubicBezTo>
                    <a:pt x="1344" y="2879"/>
                    <a:pt x="1353" y="2879"/>
                    <a:pt x="1362" y="2878"/>
                  </a:cubicBezTo>
                  <a:cubicBezTo>
                    <a:pt x="1581" y="2874"/>
                    <a:pt x="1759" y="2794"/>
                    <a:pt x="1900" y="2673"/>
                  </a:cubicBezTo>
                  <a:cubicBezTo>
                    <a:pt x="2318" y="2329"/>
                    <a:pt x="2451" y="1669"/>
                    <a:pt x="2451" y="1669"/>
                  </a:cubicBezTo>
                  <a:cubicBezTo>
                    <a:pt x="2451" y="1669"/>
                    <a:pt x="2503" y="1703"/>
                    <a:pt x="2579" y="1703"/>
                  </a:cubicBezTo>
                  <a:cubicBezTo>
                    <a:pt x="2634" y="1703"/>
                    <a:pt x="2701" y="1686"/>
                    <a:pt x="2770" y="1625"/>
                  </a:cubicBezTo>
                  <a:cubicBezTo>
                    <a:pt x="2936" y="1479"/>
                    <a:pt x="2928" y="1030"/>
                    <a:pt x="2770" y="1002"/>
                  </a:cubicBezTo>
                  <a:cubicBezTo>
                    <a:pt x="2762" y="1000"/>
                    <a:pt x="2754" y="999"/>
                    <a:pt x="2747" y="999"/>
                  </a:cubicBezTo>
                  <a:cubicBezTo>
                    <a:pt x="2720" y="999"/>
                    <a:pt x="2695" y="1009"/>
                    <a:pt x="2673" y="1022"/>
                  </a:cubicBezTo>
                  <a:cubicBezTo>
                    <a:pt x="2673" y="1022"/>
                    <a:pt x="2544" y="1179"/>
                    <a:pt x="2519" y="1265"/>
                  </a:cubicBezTo>
                  <a:cubicBezTo>
                    <a:pt x="2519" y="1265"/>
                    <a:pt x="2454" y="621"/>
                    <a:pt x="2309" y="363"/>
                  </a:cubicBezTo>
                  <a:cubicBezTo>
                    <a:pt x="2200" y="166"/>
                    <a:pt x="2088" y="93"/>
                    <a:pt x="1979" y="93"/>
                  </a:cubicBezTo>
                  <a:cubicBezTo>
                    <a:pt x="1943" y="93"/>
                    <a:pt x="1907" y="101"/>
                    <a:pt x="1872" y="116"/>
                  </a:cubicBezTo>
                  <a:cubicBezTo>
                    <a:pt x="1797" y="144"/>
                    <a:pt x="1654" y="175"/>
                    <a:pt x="1498" y="175"/>
                  </a:cubicBezTo>
                  <a:cubicBezTo>
                    <a:pt x="1360" y="175"/>
                    <a:pt x="1212" y="150"/>
                    <a:pt x="1095" y="76"/>
                  </a:cubicBezTo>
                  <a:cubicBezTo>
                    <a:pt x="1013" y="24"/>
                    <a:pt x="933" y="1"/>
                    <a:pt x="859" y="1"/>
                  </a:cubicBezTo>
                  <a:close/>
                </a:path>
              </a:pathLst>
            </a:custGeom>
            <a:solidFill>
              <a:srgbClr val="85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021;p66"/>
            <p:cNvSpPr/>
            <p:nvPr/>
          </p:nvSpPr>
          <p:spPr>
            <a:xfrm>
              <a:off x="5457390" y="1538759"/>
              <a:ext cx="155114" cy="132548"/>
            </a:xfrm>
            <a:custGeom>
              <a:avLst/>
              <a:gdLst/>
              <a:ahLst/>
              <a:cxnLst/>
              <a:rect l="l" t="t" r="r" b="b"/>
              <a:pathLst>
                <a:path w="2667" h="2279" extrusionOk="0">
                  <a:moveTo>
                    <a:pt x="1459" y="0"/>
                  </a:moveTo>
                  <a:cubicBezTo>
                    <a:pt x="1394" y="0"/>
                    <a:pt x="1328" y="5"/>
                    <a:pt x="1259" y="14"/>
                  </a:cubicBezTo>
                  <a:cubicBezTo>
                    <a:pt x="656" y="91"/>
                    <a:pt x="256" y="621"/>
                    <a:pt x="130" y="1033"/>
                  </a:cubicBezTo>
                  <a:cubicBezTo>
                    <a:pt x="1" y="1446"/>
                    <a:pt x="94" y="2017"/>
                    <a:pt x="130" y="2118"/>
                  </a:cubicBezTo>
                  <a:cubicBezTo>
                    <a:pt x="130" y="2118"/>
                    <a:pt x="139" y="2118"/>
                    <a:pt x="146" y="2121"/>
                  </a:cubicBezTo>
                  <a:cubicBezTo>
                    <a:pt x="163" y="2125"/>
                    <a:pt x="183" y="2133"/>
                    <a:pt x="199" y="2157"/>
                  </a:cubicBezTo>
                  <a:cubicBezTo>
                    <a:pt x="223" y="2202"/>
                    <a:pt x="256" y="2279"/>
                    <a:pt x="256" y="2279"/>
                  </a:cubicBezTo>
                  <a:cubicBezTo>
                    <a:pt x="219" y="2024"/>
                    <a:pt x="344" y="1397"/>
                    <a:pt x="462" y="1199"/>
                  </a:cubicBezTo>
                  <a:cubicBezTo>
                    <a:pt x="543" y="1065"/>
                    <a:pt x="666" y="975"/>
                    <a:pt x="812" y="975"/>
                  </a:cubicBezTo>
                  <a:cubicBezTo>
                    <a:pt x="886" y="975"/>
                    <a:pt x="966" y="998"/>
                    <a:pt x="1048" y="1050"/>
                  </a:cubicBezTo>
                  <a:cubicBezTo>
                    <a:pt x="1165" y="1124"/>
                    <a:pt x="1313" y="1149"/>
                    <a:pt x="1451" y="1149"/>
                  </a:cubicBezTo>
                  <a:cubicBezTo>
                    <a:pt x="1607" y="1149"/>
                    <a:pt x="1750" y="1118"/>
                    <a:pt x="1825" y="1090"/>
                  </a:cubicBezTo>
                  <a:cubicBezTo>
                    <a:pt x="1860" y="1075"/>
                    <a:pt x="1896" y="1067"/>
                    <a:pt x="1932" y="1067"/>
                  </a:cubicBezTo>
                  <a:cubicBezTo>
                    <a:pt x="2041" y="1067"/>
                    <a:pt x="2153" y="1140"/>
                    <a:pt x="2262" y="1337"/>
                  </a:cubicBezTo>
                  <a:cubicBezTo>
                    <a:pt x="2407" y="1595"/>
                    <a:pt x="2472" y="2239"/>
                    <a:pt x="2472" y="2239"/>
                  </a:cubicBezTo>
                  <a:cubicBezTo>
                    <a:pt x="2497" y="2153"/>
                    <a:pt x="2626" y="1996"/>
                    <a:pt x="2626" y="1996"/>
                  </a:cubicBezTo>
                  <a:cubicBezTo>
                    <a:pt x="2667" y="1709"/>
                    <a:pt x="2659" y="1005"/>
                    <a:pt x="2480" y="613"/>
                  </a:cubicBezTo>
                  <a:cubicBezTo>
                    <a:pt x="2323" y="265"/>
                    <a:pt x="1959" y="0"/>
                    <a:pt x="145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022;p66"/>
            <p:cNvSpPr/>
            <p:nvPr/>
          </p:nvSpPr>
          <p:spPr>
            <a:xfrm>
              <a:off x="5499730" y="1787741"/>
              <a:ext cx="65489" cy="220487"/>
            </a:xfrm>
            <a:custGeom>
              <a:avLst/>
              <a:gdLst/>
              <a:ahLst/>
              <a:cxnLst/>
              <a:rect l="l" t="t" r="r" b="b"/>
              <a:pathLst>
                <a:path w="1126" h="3791" extrusionOk="0">
                  <a:moveTo>
                    <a:pt x="899" y="122"/>
                  </a:moveTo>
                  <a:lnTo>
                    <a:pt x="895" y="126"/>
                  </a:lnTo>
                  <a:lnTo>
                    <a:pt x="895" y="127"/>
                  </a:lnTo>
                  <a:lnTo>
                    <a:pt x="895" y="127"/>
                  </a:lnTo>
                  <a:cubicBezTo>
                    <a:pt x="896" y="125"/>
                    <a:pt x="898" y="124"/>
                    <a:pt x="899" y="122"/>
                  </a:cubicBezTo>
                  <a:close/>
                  <a:moveTo>
                    <a:pt x="341" y="0"/>
                  </a:moveTo>
                  <a:lnTo>
                    <a:pt x="337" y="8"/>
                  </a:lnTo>
                  <a:cubicBezTo>
                    <a:pt x="324" y="130"/>
                    <a:pt x="292" y="409"/>
                    <a:pt x="240" y="769"/>
                  </a:cubicBezTo>
                  <a:cubicBezTo>
                    <a:pt x="236" y="773"/>
                    <a:pt x="236" y="777"/>
                    <a:pt x="236" y="781"/>
                  </a:cubicBezTo>
                  <a:cubicBezTo>
                    <a:pt x="232" y="818"/>
                    <a:pt x="227" y="858"/>
                    <a:pt x="219" y="906"/>
                  </a:cubicBezTo>
                  <a:cubicBezTo>
                    <a:pt x="159" y="1444"/>
                    <a:pt x="53" y="2852"/>
                    <a:pt x="14" y="3378"/>
                  </a:cubicBezTo>
                  <a:cubicBezTo>
                    <a:pt x="5" y="3507"/>
                    <a:pt x="1" y="3580"/>
                    <a:pt x="1" y="3580"/>
                  </a:cubicBezTo>
                  <a:cubicBezTo>
                    <a:pt x="329" y="3580"/>
                    <a:pt x="1081" y="3774"/>
                    <a:pt x="1125" y="3790"/>
                  </a:cubicBezTo>
                  <a:lnTo>
                    <a:pt x="1057" y="2759"/>
                  </a:lnTo>
                  <a:lnTo>
                    <a:pt x="944" y="882"/>
                  </a:lnTo>
                  <a:lnTo>
                    <a:pt x="936" y="764"/>
                  </a:lnTo>
                  <a:lnTo>
                    <a:pt x="895" y="127"/>
                  </a:lnTo>
                  <a:lnTo>
                    <a:pt x="895" y="127"/>
                  </a:lnTo>
                  <a:cubicBezTo>
                    <a:pt x="828" y="223"/>
                    <a:pt x="739" y="296"/>
                    <a:pt x="613" y="296"/>
                  </a:cubicBezTo>
                  <a:cubicBezTo>
                    <a:pt x="610" y="296"/>
                    <a:pt x="607" y="296"/>
                    <a:pt x="604" y="296"/>
                  </a:cubicBezTo>
                  <a:cubicBezTo>
                    <a:pt x="378" y="288"/>
                    <a:pt x="341" y="0"/>
                    <a:pt x="3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023;p66"/>
            <p:cNvSpPr/>
            <p:nvPr/>
          </p:nvSpPr>
          <p:spPr>
            <a:xfrm>
              <a:off x="5511769" y="1750809"/>
              <a:ext cx="53450" cy="54147"/>
            </a:xfrm>
            <a:custGeom>
              <a:avLst/>
              <a:gdLst/>
              <a:ahLst/>
              <a:cxnLst/>
              <a:rect l="l" t="t" r="r" b="b"/>
              <a:pathLst>
                <a:path w="919" h="931" extrusionOk="0">
                  <a:moveTo>
                    <a:pt x="918" y="1"/>
                  </a:moveTo>
                  <a:lnTo>
                    <a:pt x="918" y="1"/>
                  </a:lnTo>
                  <a:cubicBezTo>
                    <a:pt x="777" y="122"/>
                    <a:pt x="599" y="202"/>
                    <a:pt x="380" y="206"/>
                  </a:cubicBezTo>
                  <a:cubicBezTo>
                    <a:pt x="371" y="207"/>
                    <a:pt x="362" y="207"/>
                    <a:pt x="354" y="207"/>
                  </a:cubicBezTo>
                  <a:cubicBezTo>
                    <a:pt x="219" y="207"/>
                    <a:pt x="103" y="179"/>
                    <a:pt x="5" y="134"/>
                  </a:cubicBezTo>
                  <a:lnTo>
                    <a:pt x="1" y="134"/>
                  </a:lnTo>
                  <a:cubicBezTo>
                    <a:pt x="178" y="462"/>
                    <a:pt x="134" y="635"/>
                    <a:pt x="134" y="635"/>
                  </a:cubicBezTo>
                  <a:cubicBezTo>
                    <a:pt x="134" y="635"/>
                    <a:pt x="171" y="923"/>
                    <a:pt x="397" y="931"/>
                  </a:cubicBezTo>
                  <a:cubicBezTo>
                    <a:pt x="400" y="931"/>
                    <a:pt x="403" y="931"/>
                    <a:pt x="406" y="931"/>
                  </a:cubicBezTo>
                  <a:cubicBezTo>
                    <a:pt x="534" y="931"/>
                    <a:pt x="625" y="855"/>
                    <a:pt x="692" y="757"/>
                  </a:cubicBezTo>
                  <a:cubicBezTo>
                    <a:pt x="740" y="684"/>
                    <a:pt x="772" y="603"/>
                    <a:pt x="793" y="531"/>
                  </a:cubicBezTo>
                  <a:cubicBezTo>
                    <a:pt x="821" y="421"/>
                    <a:pt x="878" y="170"/>
                    <a:pt x="918" y="1"/>
                  </a:cubicBezTo>
                  <a:close/>
                </a:path>
              </a:pathLst>
            </a:custGeom>
            <a:solidFill>
              <a:srgbClr val="85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024;p66"/>
            <p:cNvSpPr/>
            <p:nvPr/>
          </p:nvSpPr>
          <p:spPr>
            <a:xfrm>
              <a:off x="5318097" y="2244644"/>
              <a:ext cx="416488" cy="906258"/>
            </a:xfrm>
            <a:custGeom>
              <a:avLst/>
              <a:gdLst/>
              <a:ahLst/>
              <a:cxnLst/>
              <a:rect l="l" t="t" r="r" b="b"/>
              <a:pathLst>
                <a:path w="7161" h="15582" extrusionOk="0">
                  <a:moveTo>
                    <a:pt x="3213" y="0"/>
                  </a:moveTo>
                  <a:lnTo>
                    <a:pt x="3213" y="73"/>
                  </a:lnTo>
                  <a:cubicBezTo>
                    <a:pt x="3204" y="392"/>
                    <a:pt x="3176" y="663"/>
                    <a:pt x="3124" y="680"/>
                  </a:cubicBezTo>
                  <a:cubicBezTo>
                    <a:pt x="3089" y="689"/>
                    <a:pt x="2941" y="693"/>
                    <a:pt x="2740" y="693"/>
                  </a:cubicBezTo>
                  <a:cubicBezTo>
                    <a:pt x="2244" y="693"/>
                    <a:pt x="1419" y="669"/>
                    <a:pt x="1146" y="643"/>
                  </a:cubicBezTo>
                  <a:cubicBezTo>
                    <a:pt x="992" y="1281"/>
                    <a:pt x="495" y="6023"/>
                    <a:pt x="349" y="8183"/>
                  </a:cubicBezTo>
                  <a:cubicBezTo>
                    <a:pt x="204" y="10343"/>
                    <a:pt x="1" y="15581"/>
                    <a:pt x="1" y="15581"/>
                  </a:cubicBezTo>
                  <a:cubicBezTo>
                    <a:pt x="1" y="15581"/>
                    <a:pt x="1210" y="15544"/>
                    <a:pt x="1300" y="15508"/>
                  </a:cubicBezTo>
                  <a:cubicBezTo>
                    <a:pt x="1393" y="15471"/>
                    <a:pt x="2805" y="7434"/>
                    <a:pt x="2986" y="6407"/>
                  </a:cubicBezTo>
                  <a:cubicBezTo>
                    <a:pt x="3169" y="5383"/>
                    <a:pt x="3901" y="2179"/>
                    <a:pt x="3901" y="2179"/>
                  </a:cubicBezTo>
                  <a:lnTo>
                    <a:pt x="5952" y="15508"/>
                  </a:lnTo>
                  <a:lnTo>
                    <a:pt x="7160" y="15488"/>
                  </a:lnTo>
                  <a:lnTo>
                    <a:pt x="6356" y="631"/>
                  </a:lnTo>
                  <a:cubicBezTo>
                    <a:pt x="6356" y="631"/>
                    <a:pt x="6190" y="723"/>
                    <a:pt x="5394" y="752"/>
                  </a:cubicBezTo>
                  <a:cubicBezTo>
                    <a:pt x="5294" y="755"/>
                    <a:pt x="5201" y="757"/>
                    <a:pt x="5112" y="757"/>
                  </a:cubicBezTo>
                  <a:cubicBezTo>
                    <a:pt x="4490" y="757"/>
                    <a:pt x="4139" y="691"/>
                    <a:pt x="4139" y="691"/>
                  </a:cubicBezTo>
                  <a:lnTo>
                    <a:pt x="4102" y="101"/>
                  </a:lnTo>
                  <a:lnTo>
                    <a:pt x="409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025;p66"/>
            <p:cNvSpPr/>
            <p:nvPr/>
          </p:nvSpPr>
          <p:spPr>
            <a:xfrm>
              <a:off x="5379340" y="2281342"/>
              <a:ext cx="5467" cy="698"/>
            </a:xfrm>
            <a:custGeom>
              <a:avLst/>
              <a:gdLst/>
              <a:ahLst/>
              <a:cxnLst/>
              <a:rect l="l" t="t" r="r" b="b"/>
              <a:pathLst>
                <a:path w="94" h="12" extrusionOk="0">
                  <a:moveTo>
                    <a:pt x="0" y="0"/>
                  </a:moveTo>
                  <a:cubicBezTo>
                    <a:pt x="8" y="4"/>
                    <a:pt x="40" y="8"/>
                    <a:pt x="93" y="12"/>
                  </a:cubicBezTo>
                  <a:lnTo>
                    <a:pt x="0" y="0"/>
                  </a:lnTo>
                  <a:close/>
                </a:path>
              </a:pathLst>
            </a:custGeom>
            <a:solidFill>
              <a:srgbClr val="4C3B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026;p66"/>
            <p:cNvSpPr/>
            <p:nvPr/>
          </p:nvSpPr>
          <p:spPr>
            <a:xfrm>
              <a:off x="5504965" y="2186484"/>
              <a:ext cx="1221" cy="62406"/>
            </a:xfrm>
            <a:custGeom>
              <a:avLst/>
              <a:gdLst/>
              <a:ahLst/>
              <a:cxnLst/>
              <a:rect l="l" t="t" r="r" b="b"/>
              <a:pathLst>
                <a:path w="21" h="1073" extrusionOk="0">
                  <a:moveTo>
                    <a:pt x="0" y="0"/>
                  </a:moveTo>
                  <a:lnTo>
                    <a:pt x="0" y="1073"/>
                  </a:lnTo>
                  <a:cubicBezTo>
                    <a:pt x="21" y="591"/>
                    <a:pt x="0" y="0"/>
                    <a:pt x="0" y="0"/>
                  </a:cubicBezTo>
                  <a:close/>
                </a:path>
              </a:pathLst>
            </a:custGeom>
            <a:solidFill>
              <a:srgbClr val="756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027;p66"/>
            <p:cNvSpPr/>
            <p:nvPr/>
          </p:nvSpPr>
          <p:spPr>
            <a:xfrm>
              <a:off x="5552423" y="2176364"/>
              <a:ext cx="4304" cy="74213"/>
            </a:xfrm>
            <a:custGeom>
              <a:avLst/>
              <a:gdLst/>
              <a:ahLst/>
              <a:cxnLst/>
              <a:rect l="l" t="t" r="r" b="b"/>
              <a:pathLst>
                <a:path w="74" h="1276" extrusionOk="0">
                  <a:moveTo>
                    <a:pt x="1" y="0"/>
                  </a:moveTo>
                  <a:lnTo>
                    <a:pt x="73" y="1275"/>
                  </a:lnTo>
                  <a:close/>
                </a:path>
              </a:pathLst>
            </a:custGeom>
            <a:solidFill>
              <a:srgbClr val="756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028;p66"/>
            <p:cNvSpPr/>
            <p:nvPr/>
          </p:nvSpPr>
          <p:spPr>
            <a:xfrm>
              <a:off x="5253947" y="3146585"/>
              <a:ext cx="140458" cy="40480"/>
            </a:xfrm>
            <a:custGeom>
              <a:avLst/>
              <a:gdLst/>
              <a:ahLst/>
              <a:cxnLst/>
              <a:rect l="l" t="t" r="r" b="b"/>
              <a:pathLst>
                <a:path w="2415" h="696" extrusionOk="0">
                  <a:moveTo>
                    <a:pt x="2403" y="0"/>
                  </a:moveTo>
                  <a:lnTo>
                    <a:pt x="1104" y="73"/>
                  </a:lnTo>
                  <a:cubicBezTo>
                    <a:pt x="1076" y="81"/>
                    <a:pt x="0" y="695"/>
                    <a:pt x="0" y="695"/>
                  </a:cubicBezTo>
                  <a:lnTo>
                    <a:pt x="2414" y="695"/>
                  </a:lnTo>
                  <a:lnTo>
                    <a:pt x="24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029;p66"/>
            <p:cNvSpPr/>
            <p:nvPr/>
          </p:nvSpPr>
          <p:spPr>
            <a:xfrm>
              <a:off x="5664206" y="3145364"/>
              <a:ext cx="142842" cy="41701"/>
            </a:xfrm>
            <a:custGeom>
              <a:avLst/>
              <a:gdLst/>
              <a:ahLst/>
              <a:cxnLst/>
              <a:rect l="l" t="t" r="r" b="b"/>
              <a:pathLst>
                <a:path w="2456" h="717" extrusionOk="0">
                  <a:moveTo>
                    <a:pt x="1209" y="1"/>
                  </a:moveTo>
                  <a:lnTo>
                    <a:pt x="1" y="21"/>
                  </a:lnTo>
                  <a:lnTo>
                    <a:pt x="130" y="716"/>
                  </a:lnTo>
                  <a:lnTo>
                    <a:pt x="2456" y="716"/>
                  </a:lnTo>
                  <a:lnTo>
                    <a:pt x="120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030;p66"/>
            <p:cNvSpPr/>
            <p:nvPr/>
          </p:nvSpPr>
          <p:spPr>
            <a:xfrm>
              <a:off x="5499730" y="1808446"/>
              <a:ext cx="65489" cy="199782"/>
            </a:xfrm>
            <a:custGeom>
              <a:avLst/>
              <a:gdLst/>
              <a:ahLst/>
              <a:cxnLst/>
              <a:rect l="l" t="t" r="r" b="b"/>
              <a:pathLst>
                <a:path w="1126" h="3435" extrusionOk="0">
                  <a:moveTo>
                    <a:pt x="612" y="1"/>
                  </a:moveTo>
                  <a:lnTo>
                    <a:pt x="240" y="413"/>
                  </a:lnTo>
                  <a:cubicBezTo>
                    <a:pt x="236" y="417"/>
                    <a:pt x="236" y="421"/>
                    <a:pt x="236" y="425"/>
                  </a:cubicBezTo>
                  <a:cubicBezTo>
                    <a:pt x="232" y="462"/>
                    <a:pt x="227" y="502"/>
                    <a:pt x="219" y="550"/>
                  </a:cubicBezTo>
                  <a:lnTo>
                    <a:pt x="475" y="845"/>
                  </a:lnTo>
                  <a:lnTo>
                    <a:pt x="14" y="3022"/>
                  </a:lnTo>
                  <a:cubicBezTo>
                    <a:pt x="5" y="3151"/>
                    <a:pt x="1" y="3261"/>
                    <a:pt x="1" y="3261"/>
                  </a:cubicBezTo>
                  <a:cubicBezTo>
                    <a:pt x="402" y="3285"/>
                    <a:pt x="1081" y="3418"/>
                    <a:pt x="1125" y="3434"/>
                  </a:cubicBezTo>
                  <a:lnTo>
                    <a:pt x="1057" y="2403"/>
                  </a:lnTo>
                  <a:lnTo>
                    <a:pt x="729" y="838"/>
                  </a:lnTo>
                  <a:lnTo>
                    <a:pt x="944" y="526"/>
                  </a:lnTo>
                  <a:lnTo>
                    <a:pt x="936" y="408"/>
                  </a:lnTo>
                  <a:lnTo>
                    <a:pt x="61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031;p66"/>
            <p:cNvSpPr/>
            <p:nvPr/>
          </p:nvSpPr>
          <p:spPr>
            <a:xfrm>
              <a:off x="5504965" y="2176364"/>
              <a:ext cx="51763" cy="112308"/>
            </a:xfrm>
            <a:custGeom>
              <a:avLst/>
              <a:gdLst/>
              <a:ahLst/>
              <a:cxnLst/>
              <a:rect l="l" t="t" r="r" b="b"/>
              <a:pathLst>
                <a:path w="890" h="1931" extrusionOk="0">
                  <a:moveTo>
                    <a:pt x="817" y="0"/>
                  </a:moveTo>
                  <a:cubicBezTo>
                    <a:pt x="449" y="174"/>
                    <a:pt x="0" y="174"/>
                    <a:pt x="0" y="174"/>
                  </a:cubicBezTo>
                  <a:cubicBezTo>
                    <a:pt x="0" y="174"/>
                    <a:pt x="21" y="765"/>
                    <a:pt x="0" y="1247"/>
                  </a:cubicBezTo>
                  <a:lnTo>
                    <a:pt x="0" y="1311"/>
                  </a:lnTo>
                  <a:lnTo>
                    <a:pt x="445" y="1930"/>
                  </a:lnTo>
                  <a:lnTo>
                    <a:pt x="889" y="1275"/>
                  </a:lnTo>
                  <a:lnTo>
                    <a:pt x="81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032;p66"/>
            <p:cNvSpPr/>
            <p:nvPr/>
          </p:nvSpPr>
          <p:spPr>
            <a:xfrm>
              <a:off x="5484202" y="1643446"/>
              <a:ext cx="38909" cy="10469"/>
            </a:xfrm>
            <a:custGeom>
              <a:avLst/>
              <a:gdLst/>
              <a:ahLst/>
              <a:cxnLst/>
              <a:rect l="l" t="t" r="r" b="b"/>
              <a:pathLst>
                <a:path w="669" h="180" extrusionOk="0">
                  <a:moveTo>
                    <a:pt x="248" y="0"/>
                  </a:moveTo>
                  <a:cubicBezTo>
                    <a:pt x="157" y="0"/>
                    <a:pt x="72" y="17"/>
                    <a:pt x="9" y="42"/>
                  </a:cubicBezTo>
                  <a:cubicBezTo>
                    <a:pt x="5" y="47"/>
                    <a:pt x="1" y="54"/>
                    <a:pt x="1" y="62"/>
                  </a:cubicBezTo>
                  <a:cubicBezTo>
                    <a:pt x="5" y="71"/>
                    <a:pt x="14" y="71"/>
                    <a:pt x="21" y="71"/>
                  </a:cubicBezTo>
                  <a:cubicBezTo>
                    <a:pt x="82" y="45"/>
                    <a:pt x="164" y="29"/>
                    <a:pt x="252" y="29"/>
                  </a:cubicBezTo>
                  <a:cubicBezTo>
                    <a:pt x="387" y="29"/>
                    <a:pt x="536" y="68"/>
                    <a:pt x="645" y="176"/>
                  </a:cubicBezTo>
                  <a:cubicBezTo>
                    <a:pt x="648" y="180"/>
                    <a:pt x="652" y="180"/>
                    <a:pt x="652" y="180"/>
                  </a:cubicBezTo>
                  <a:cubicBezTo>
                    <a:pt x="656" y="180"/>
                    <a:pt x="660" y="180"/>
                    <a:pt x="664" y="176"/>
                  </a:cubicBezTo>
                  <a:cubicBezTo>
                    <a:pt x="669" y="172"/>
                    <a:pt x="669" y="163"/>
                    <a:pt x="664" y="155"/>
                  </a:cubicBezTo>
                  <a:cubicBezTo>
                    <a:pt x="551" y="41"/>
                    <a:pt x="391" y="0"/>
                    <a:pt x="2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033;p66"/>
            <p:cNvSpPr/>
            <p:nvPr/>
          </p:nvSpPr>
          <p:spPr>
            <a:xfrm>
              <a:off x="5548933" y="1644610"/>
              <a:ext cx="36001" cy="9306"/>
            </a:xfrm>
            <a:custGeom>
              <a:avLst/>
              <a:gdLst/>
              <a:ahLst/>
              <a:cxnLst/>
              <a:rect l="l" t="t" r="r" b="b"/>
              <a:pathLst>
                <a:path w="619" h="160" extrusionOk="0">
                  <a:moveTo>
                    <a:pt x="480" y="0"/>
                  </a:moveTo>
                  <a:cubicBezTo>
                    <a:pt x="307" y="0"/>
                    <a:pt x="90" y="69"/>
                    <a:pt x="4" y="135"/>
                  </a:cubicBezTo>
                  <a:cubicBezTo>
                    <a:pt x="0" y="139"/>
                    <a:pt x="0" y="148"/>
                    <a:pt x="4" y="156"/>
                  </a:cubicBezTo>
                  <a:cubicBezTo>
                    <a:pt x="8" y="160"/>
                    <a:pt x="12" y="160"/>
                    <a:pt x="17" y="160"/>
                  </a:cubicBezTo>
                  <a:cubicBezTo>
                    <a:pt x="17" y="160"/>
                    <a:pt x="21" y="160"/>
                    <a:pt x="25" y="156"/>
                  </a:cubicBezTo>
                  <a:cubicBezTo>
                    <a:pt x="104" y="92"/>
                    <a:pt x="316" y="26"/>
                    <a:pt x="480" y="26"/>
                  </a:cubicBezTo>
                  <a:cubicBezTo>
                    <a:pt x="525" y="26"/>
                    <a:pt x="566" y="31"/>
                    <a:pt x="599" y="42"/>
                  </a:cubicBezTo>
                  <a:cubicBezTo>
                    <a:pt x="602" y="43"/>
                    <a:pt x="604" y="44"/>
                    <a:pt x="606" y="44"/>
                  </a:cubicBezTo>
                  <a:cubicBezTo>
                    <a:pt x="611" y="44"/>
                    <a:pt x="616" y="40"/>
                    <a:pt x="619" y="34"/>
                  </a:cubicBezTo>
                  <a:cubicBezTo>
                    <a:pt x="619" y="27"/>
                    <a:pt x="615" y="18"/>
                    <a:pt x="611" y="18"/>
                  </a:cubicBezTo>
                  <a:cubicBezTo>
                    <a:pt x="573" y="6"/>
                    <a:pt x="528" y="0"/>
                    <a:pt x="4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034;p66"/>
            <p:cNvSpPr/>
            <p:nvPr/>
          </p:nvSpPr>
          <p:spPr>
            <a:xfrm>
              <a:off x="5521366" y="1661301"/>
              <a:ext cx="15878" cy="51472"/>
            </a:xfrm>
            <a:custGeom>
              <a:avLst/>
              <a:gdLst/>
              <a:ahLst/>
              <a:cxnLst/>
              <a:rect l="l" t="t" r="r" b="b"/>
              <a:pathLst>
                <a:path w="273" h="885" extrusionOk="0">
                  <a:moveTo>
                    <a:pt x="66" y="1"/>
                  </a:moveTo>
                  <a:cubicBezTo>
                    <a:pt x="61" y="1"/>
                    <a:pt x="58" y="8"/>
                    <a:pt x="58" y="14"/>
                  </a:cubicBezTo>
                  <a:lnTo>
                    <a:pt x="1" y="868"/>
                  </a:lnTo>
                  <a:cubicBezTo>
                    <a:pt x="1" y="872"/>
                    <a:pt x="6" y="876"/>
                    <a:pt x="9" y="880"/>
                  </a:cubicBezTo>
                  <a:cubicBezTo>
                    <a:pt x="9" y="884"/>
                    <a:pt x="13" y="884"/>
                    <a:pt x="13" y="884"/>
                  </a:cubicBezTo>
                  <a:cubicBezTo>
                    <a:pt x="17" y="884"/>
                    <a:pt x="17" y="884"/>
                    <a:pt x="21" y="880"/>
                  </a:cubicBezTo>
                  <a:lnTo>
                    <a:pt x="260" y="763"/>
                  </a:lnTo>
                  <a:cubicBezTo>
                    <a:pt x="268" y="763"/>
                    <a:pt x="273" y="754"/>
                    <a:pt x="268" y="746"/>
                  </a:cubicBezTo>
                  <a:cubicBezTo>
                    <a:pt x="264" y="739"/>
                    <a:pt x="256" y="739"/>
                    <a:pt x="248" y="739"/>
                  </a:cubicBezTo>
                  <a:lnTo>
                    <a:pt x="30" y="847"/>
                  </a:lnTo>
                  <a:lnTo>
                    <a:pt x="82" y="14"/>
                  </a:lnTo>
                  <a:cubicBezTo>
                    <a:pt x="86" y="7"/>
                    <a:pt x="78" y="2"/>
                    <a:pt x="70" y="2"/>
                  </a:cubicBezTo>
                  <a:cubicBezTo>
                    <a:pt x="68" y="1"/>
                    <a:pt x="67" y="1"/>
                    <a:pt x="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035;p66"/>
            <p:cNvSpPr/>
            <p:nvPr/>
          </p:nvSpPr>
          <p:spPr>
            <a:xfrm>
              <a:off x="5599300" y="1670433"/>
              <a:ext cx="8550" cy="9655"/>
            </a:xfrm>
            <a:custGeom>
              <a:avLst/>
              <a:gdLst/>
              <a:ahLst/>
              <a:cxnLst/>
              <a:rect l="l" t="t" r="r" b="b"/>
              <a:pathLst>
                <a:path w="147" h="166" extrusionOk="0">
                  <a:moveTo>
                    <a:pt x="131" y="0"/>
                  </a:moveTo>
                  <a:cubicBezTo>
                    <a:pt x="128" y="0"/>
                    <a:pt x="124" y="1"/>
                    <a:pt x="122" y="3"/>
                  </a:cubicBezTo>
                  <a:cubicBezTo>
                    <a:pt x="32" y="84"/>
                    <a:pt x="4" y="141"/>
                    <a:pt x="0" y="145"/>
                  </a:cubicBezTo>
                  <a:cubicBezTo>
                    <a:pt x="0" y="153"/>
                    <a:pt x="0" y="160"/>
                    <a:pt x="8" y="160"/>
                  </a:cubicBezTo>
                  <a:cubicBezTo>
                    <a:pt x="8" y="165"/>
                    <a:pt x="12" y="165"/>
                    <a:pt x="12" y="165"/>
                  </a:cubicBezTo>
                  <a:cubicBezTo>
                    <a:pt x="20" y="165"/>
                    <a:pt x="25" y="160"/>
                    <a:pt x="25" y="156"/>
                  </a:cubicBezTo>
                  <a:cubicBezTo>
                    <a:pt x="29" y="156"/>
                    <a:pt x="53" y="100"/>
                    <a:pt x="141" y="23"/>
                  </a:cubicBezTo>
                  <a:cubicBezTo>
                    <a:pt x="146" y="20"/>
                    <a:pt x="146" y="11"/>
                    <a:pt x="141" y="3"/>
                  </a:cubicBezTo>
                  <a:cubicBezTo>
                    <a:pt x="139" y="1"/>
                    <a:pt x="135" y="0"/>
                    <a:pt x="1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036;p66"/>
            <p:cNvSpPr/>
            <p:nvPr/>
          </p:nvSpPr>
          <p:spPr>
            <a:xfrm>
              <a:off x="5464020" y="1676714"/>
              <a:ext cx="11341" cy="14889"/>
            </a:xfrm>
            <a:custGeom>
              <a:avLst/>
              <a:gdLst/>
              <a:ahLst/>
              <a:cxnLst/>
              <a:rect l="l" t="t" r="r" b="b"/>
              <a:pathLst>
                <a:path w="195" h="256" extrusionOk="0">
                  <a:moveTo>
                    <a:pt x="16" y="1"/>
                  </a:moveTo>
                  <a:cubicBezTo>
                    <a:pt x="12" y="1"/>
                    <a:pt x="8" y="2"/>
                    <a:pt x="4" y="4"/>
                  </a:cubicBezTo>
                  <a:cubicBezTo>
                    <a:pt x="0" y="9"/>
                    <a:pt x="0" y="16"/>
                    <a:pt x="4" y="24"/>
                  </a:cubicBezTo>
                  <a:cubicBezTo>
                    <a:pt x="118" y="149"/>
                    <a:pt x="166" y="247"/>
                    <a:pt x="166" y="247"/>
                  </a:cubicBezTo>
                  <a:cubicBezTo>
                    <a:pt x="166" y="251"/>
                    <a:pt x="174" y="255"/>
                    <a:pt x="178" y="255"/>
                  </a:cubicBezTo>
                  <a:cubicBezTo>
                    <a:pt x="178" y="255"/>
                    <a:pt x="182" y="255"/>
                    <a:pt x="182" y="251"/>
                  </a:cubicBezTo>
                  <a:cubicBezTo>
                    <a:pt x="191" y="251"/>
                    <a:pt x="195" y="239"/>
                    <a:pt x="191" y="235"/>
                  </a:cubicBezTo>
                  <a:cubicBezTo>
                    <a:pt x="186" y="231"/>
                    <a:pt x="137" y="134"/>
                    <a:pt x="25" y="4"/>
                  </a:cubicBezTo>
                  <a:cubicBezTo>
                    <a:pt x="23" y="2"/>
                    <a:pt x="20" y="1"/>
                    <a:pt x="1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037;p66"/>
            <p:cNvSpPr/>
            <p:nvPr/>
          </p:nvSpPr>
          <p:spPr>
            <a:xfrm>
              <a:off x="5518109" y="1731791"/>
              <a:ext cx="21461" cy="4478"/>
            </a:xfrm>
            <a:custGeom>
              <a:avLst/>
              <a:gdLst/>
              <a:ahLst/>
              <a:cxnLst/>
              <a:rect l="l" t="t" r="r" b="b"/>
              <a:pathLst>
                <a:path w="369" h="77" extrusionOk="0">
                  <a:moveTo>
                    <a:pt x="15" y="1"/>
                  </a:moveTo>
                  <a:cubicBezTo>
                    <a:pt x="11" y="1"/>
                    <a:pt x="7" y="3"/>
                    <a:pt x="4" y="8"/>
                  </a:cubicBezTo>
                  <a:cubicBezTo>
                    <a:pt x="0" y="12"/>
                    <a:pt x="0" y="20"/>
                    <a:pt x="8" y="24"/>
                  </a:cubicBezTo>
                  <a:cubicBezTo>
                    <a:pt x="69" y="64"/>
                    <a:pt x="126" y="76"/>
                    <a:pt x="178" y="76"/>
                  </a:cubicBezTo>
                  <a:cubicBezTo>
                    <a:pt x="263" y="76"/>
                    <a:pt x="332" y="44"/>
                    <a:pt x="361" y="24"/>
                  </a:cubicBezTo>
                  <a:cubicBezTo>
                    <a:pt x="364" y="20"/>
                    <a:pt x="368" y="12"/>
                    <a:pt x="361" y="8"/>
                  </a:cubicBezTo>
                  <a:cubicBezTo>
                    <a:pt x="358" y="3"/>
                    <a:pt x="354" y="1"/>
                    <a:pt x="350" y="1"/>
                  </a:cubicBezTo>
                  <a:cubicBezTo>
                    <a:pt x="348" y="1"/>
                    <a:pt x="346" y="2"/>
                    <a:pt x="344" y="3"/>
                  </a:cubicBezTo>
                  <a:cubicBezTo>
                    <a:pt x="324" y="16"/>
                    <a:pt x="258" y="48"/>
                    <a:pt x="177" y="48"/>
                  </a:cubicBezTo>
                  <a:cubicBezTo>
                    <a:pt x="129" y="48"/>
                    <a:pt x="76" y="37"/>
                    <a:pt x="25" y="3"/>
                  </a:cubicBezTo>
                  <a:cubicBezTo>
                    <a:pt x="22" y="2"/>
                    <a:pt x="18" y="1"/>
                    <a:pt x="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038;p66"/>
            <p:cNvSpPr/>
            <p:nvPr/>
          </p:nvSpPr>
          <p:spPr>
            <a:xfrm>
              <a:off x="5436976" y="1791754"/>
              <a:ext cx="64675" cy="181170"/>
            </a:xfrm>
            <a:custGeom>
              <a:avLst/>
              <a:gdLst/>
              <a:ahLst/>
              <a:cxnLst/>
              <a:rect l="l" t="t" r="r" b="b"/>
              <a:pathLst>
                <a:path w="1112" h="3115" extrusionOk="0">
                  <a:moveTo>
                    <a:pt x="813" y="0"/>
                  </a:moveTo>
                  <a:lnTo>
                    <a:pt x="813" y="0"/>
                  </a:lnTo>
                  <a:cubicBezTo>
                    <a:pt x="796" y="4"/>
                    <a:pt x="785" y="8"/>
                    <a:pt x="768" y="12"/>
                  </a:cubicBezTo>
                  <a:cubicBezTo>
                    <a:pt x="376" y="469"/>
                    <a:pt x="12" y="927"/>
                    <a:pt x="8" y="930"/>
                  </a:cubicBezTo>
                  <a:cubicBezTo>
                    <a:pt x="0" y="938"/>
                    <a:pt x="4" y="947"/>
                    <a:pt x="8" y="951"/>
                  </a:cubicBezTo>
                  <a:lnTo>
                    <a:pt x="809" y="1618"/>
                  </a:lnTo>
                  <a:lnTo>
                    <a:pt x="255" y="2176"/>
                  </a:lnTo>
                  <a:cubicBezTo>
                    <a:pt x="251" y="2181"/>
                    <a:pt x="251" y="2189"/>
                    <a:pt x="255" y="2192"/>
                  </a:cubicBezTo>
                  <a:lnTo>
                    <a:pt x="1108" y="3115"/>
                  </a:lnTo>
                  <a:cubicBezTo>
                    <a:pt x="1108" y="3103"/>
                    <a:pt x="1112" y="3090"/>
                    <a:pt x="1112" y="3079"/>
                  </a:cubicBezTo>
                  <a:lnTo>
                    <a:pt x="283" y="2185"/>
                  </a:lnTo>
                  <a:lnTo>
                    <a:pt x="837" y="1626"/>
                  </a:lnTo>
                  <a:cubicBezTo>
                    <a:pt x="841" y="1623"/>
                    <a:pt x="841" y="1623"/>
                    <a:pt x="841" y="1618"/>
                  </a:cubicBezTo>
                  <a:cubicBezTo>
                    <a:pt x="841" y="1614"/>
                    <a:pt x="837" y="1610"/>
                    <a:pt x="837" y="1606"/>
                  </a:cubicBezTo>
                  <a:lnTo>
                    <a:pt x="36" y="938"/>
                  </a:lnTo>
                  <a:cubicBezTo>
                    <a:pt x="93" y="865"/>
                    <a:pt x="445" y="428"/>
                    <a:pt x="8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039;p66"/>
            <p:cNvSpPr/>
            <p:nvPr/>
          </p:nvSpPr>
          <p:spPr>
            <a:xfrm>
              <a:off x="5563066" y="1789369"/>
              <a:ext cx="68978" cy="186812"/>
            </a:xfrm>
            <a:custGeom>
              <a:avLst/>
              <a:gdLst/>
              <a:ahLst/>
              <a:cxnLst/>
              <a:rect l="l" t="t" r="r" b="b"/>
              <a:pathLst>
                <a:path w="1186" h="3212" extrusionOk="0">
                  <a:moveTo>
                    <a:pt x="486" y="1"/>
                  </a:moveTo>
                  <a:lnTo>
                    <a:pt x="1152" y="1222"/>
                  </a:lnTo>
                  <a:lnTo>
                    <a:pt x="251" y="1627"/>
                  </a:lnTo>
                  <a:cubicBezTo>
                    <a:pt x="247" y="1631"/>
                    <a:pt x="247" y="1631"/>
                    <a:pt x="243" y="1634"/>
                  </a:cubicBezTo>
                  <a:cubicBezTo>
                    <a:pt x="243" y="1639"/>
                    <a:pt x="243" y="1643"/>
                    <a:pt x="247" y="1647"/>
                  </a:cubicBezTo>
                  <a:lnTo>
                    <a:pt x="853" y="2480"/>
                  </a:lnTo>
                  <a:cubicBezTo>
                    <a:pt x="773" y="2541"/>
                    <a:pt x="271" y="2950"/>
                    <a:pt x="0" y="3176"/>
                  </a:cubicBezTo>
                  <a:lnTo>
                    <a:pt x="0" y="3212"/>
                  </a:lnTo>
                  <a:cubicBezTo>
                    <a:pt x="287" y="2965"/>
                    <a:pt x="874" y="2497"/>
                    <a:pt x="878" y="2493"/>
                  </a:cubicBezTo>
                  <a:cubicBezTo>
                    <a:pt x="886" y="2489"/>
                    <a:pt x="886" y="2480"/>
                    <a:pt x="882" y="2472"/>
                  </a:cubicBezTo>
                  <a:lnTo>
                    <a:pt x="279" y="1647"/>
                  </a:lnTo>
                  <a:lnTo>
                    <a:pt x="1177" y="1238"/>
                  </a:lnTo>
                  <a:cubicBezTo>
                    <a:pt x="1182" y="1238"/>
                    <a:pt x="1185" y="1234"/>
                    <a:pt x="1185" y="1231"/>
                  </a:cubicBezTo>
                  <a:lnTo>
                    <a:pt x="1185" y="1222"/>
                  </a:lnTo>
                  <a:lnTo>
                    <a:pt x="526" y="13"/>
                  </a:lnTo>
                  <a:cubicBezTo>
                    <a:pt x="510" y="8"/>
                    <a:pt x="497" y="4"/>
                    <a:pt x="4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040;p66"/>
            <p:cNvSpPr/>
            <p:nvPr/>
          </p:nvSpPr>
          <p:spPr>
            <a:xfrm>
              <a:off x="5407314" y="1924358"/>
              <a:ext cx="17216" cy="97012"/>
            </a:xfrm>
            <a:custGeom>
              <a:avLst/>
              <a:gdLst/>
              <a:ahLst/>
              <a:cxnLst/>
              <a:rect l="l" t="t" r="r" b="b"/>
              <a:pathLst>
                <a:path w="296" h="1668" extrusionOk="0">
                  <a:moveTo>
                    <a:pt x="281" y="0"/>
                  </a:moveTo>
                  <a:cubicBezTo>
                    <a:pt x="275" y="0"/>
                    <a:pt x="271" y="4"/>
                    <a:pt x="268" y="9"/>
                  </a:cubicBezTo>
                  <a:cubicBezTo>
                    <a:pt x="12" y="616"/>
                    <a:pt x="1" y="1643"/>
                    <a:pt x="1" y="1652"/>
                  </a:cubicBezTo>
                  <a:cubicBezTo>
                    <a:pt x="1" y="1660"/>
                    <a:pt x="8" y="1668"/>
                    <a:pt x="16" y="1668"/>
                  </a:cubicBezTo>
                  <a:cubicBezTo>
                    <a:pt x="20" y="1668"/>
                    <a:pt x="29" y="1660"/>
                    <a:pt x="29" y="1652"/>
                  </a:cubicBezTo>
                  <a:cubicBezTo>
                    <a:pt x="29" y="1643"/>
                    <a:pt x="41" y="624"/>
                    <a:pt x="292" y="22"/>
                  </a:cubicBezTo>
                  <a:cubicBezTo>
                    <a:pt x="296" y="13"/>
                    <a:pt x="292" y="6"/>
                    <a:pt x="287" y="2"/>
                  </a:cubicBezTo>
                  <a:cubicBezTo>
                    <a:pt x="285" y="1"/>
                    <a:pt x="28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041;p66"/>
            <p:cNvSpPr/>
            <p:nvPr/>
          </p:nvSpPr>
          <p:spPr>
            <a:xfrm>
              <a:off x="5424239" y="2056962"/>
              <a:ext cx="251544" cy="101607"/>
            </a:xfrm>
            <a:custGeom>
              <a:avLst/>
              <a:gdLst/>
              <a:ahLst/>
              <a:cxnLst/>
              <a:rect l="l" t="t" r="r" b="b"/>
              <a:pathLst>
                <a:path w="4325" h="1747" extrusionOk="0">
                  <a:moveTo>
                    <a:pt x="18" y="1"/>
                  </a:moveTo>
                  <a:cubicBezTo>
                    <a:pt x="15" y="1"/>
                    <a:pt x="11" y="2"/>
                    <a:pt x="9" y="7"/>
                  </a:cubicBezTo>
                  <a:cubicBezTo>
                    <a:pt x="1" y="11"/>
                    <a:pt x="1" y="19"/>
                    <a:pt x="9" y="23"/>
                  </a:cubicBezTo>
                  <a:cubicBezTo>
                    <a:pt x="179" y="188"/>
                    <a:pt x="1210" y="690"/>
                    <a:pt x="2051" y="1026"/>
                  </a:cubicBezTo>
                  <a:cubicBezTo>
                    <a:pt x="2609" y="1245"/>
                    <a:pt x="3601" y="1544"/>
                    <a:pt x="4325" y="1747"/>
                  </a:cubicBezTo>
                  <a:lnTo>
                    <a:pt x="4321" y="1717"/>
                  </a:lnTo>
                  <a:cubicBezTo>
                    <a:pt x="3601" y="1516"/>
                    <a:pt x="2617" y="1220"/>
                    <a:pt x="2064" y="998"/>
                  </a:cubicBezTo>
                  <a:cubicBezTo>
                    <a:pt x="1153" y="638"/>
                    <a:pt x="182" y="149"/>
                    <a:pt x="25" y="3"/>
                  </a:cubicBezTo>
                  <a:cubicBezTo>
                    <a:pt x="23" y="1"/>
                    <a:pt x="21" y="1"/>
                    <a:pt x="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042;p66"/>
            <p:cNvSpPr/>
            <p:nvPr/>
          </p:nvSpPr>
          <p:spPr>
            <a:xfrm>
              <a:off x="5375792" y="2141410"/>
              <a:ext cx="247997" cy="47285"/>
            </a:xfrm>
            <a:custGeom>
              <a:avLst/>
              <a:gdLst/>
              <a:ahLst/>
              <a:cxnLst/>
              <a:rect l="l" t="t" r="r" b="b"/>
              <a:pathLst>
                <a:path w="4264" h="813" extrusionOk="0">
                  <a:moveTo>
                    <a:pt x="4246" y="0"/>
                  </a:moveTo>
                  <a:cubicBezTo>
                    <a:pt x="4243" y="0"/>
                    <a:pt x="4241" y="1"/>
                    <a:pt x="4239" y="3"/>
                  </a:cubicBezTo>
                  <a:cubicBezTo>
                    <a:pt x="4073" y="165"/>
                    <a:pt x="3123" y="670"/>
                    <a:pt x="2221" y="763"/>
                  </a:cubicBezTo>
                  <a:cubicBezTo>
                    <a:pt x="2076" y="779"/>
                    <a:pt x="1931" y="785"/>
                    <a:pt x="1790" y="785"/>
                  </a:cubicBezTo>
                  <a:cubicBezTo>
                    <a:pt x="1448" y="785"/>
                    <a:pt x="1128" y="748"/>
                    <a:pt x="890" y="711"/>
                  </a:cubicBezTo>
                  <a:cubicBezTo>
                    <a:pt x="465" y="642"/>
                    <a:pt x="150" y="553"/>
                    <a:pt x="20" y="489"/>
                  </a:cubicBezTo>
                  <a:cubicBezTo>
                    <a:pt x="17" y="489"/>
                    <a:pt x="9" y="489"/>
                    <a:pt x="4" y="497"/>
                  </a:cubicBezTo>
                  <a:cubicBezTo>
                    <a:pt x="0" y="504"/>
                    <a:pt x="4" y="513"/>
                    <a:pt x="9" y="517"/>
                  </a:cubicBezTo>
                  <a:cubicBezTo>
                    <a:pt x="138" y="577"/>
                    <a:pt x="457" y="670"/>
                    <a:pt x="886" y="735"/>
                  </a:cubicBezTo>
                  <a:cubicBezTo>
                    <a:pt x="1125" y="775"/>
                    <a:pt x="1452" y="812"/>
                    <a:pt x="1796" y="812"/>
                  </a:cubicBezTo>
                  <a:cubicBezTo>
                    <a:pt x="1938" y="812"/>
                    <a:pt x="2079" y="804"/>
                    <a:pt x="2225" y="792"/>
                  </a:cubicBezTo>
                  <a:cubicBezTo>
                    <a:pt x="3131" y="698"/>
                    <a:pt x="4090" y="185"/>
                    <a:pt x="4256" y="23"/>
                  </a:cubicBezTo>
                  <a:cubicBezTo>
                    <a:pt x="4264" y="19"/>
                    <a:pt x="4264" y="11"/>
                    <a:pt x="4256" y="7"/>
                  </a:cubicBezTo>
                  <a:cubicBezTo>
                    <a:pt x="4253" y="2"/>
                    <a:pt x="4249" y="0"/>
                    <a:pt x="4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043;p66"/>
            <p:cNvSpPr/>
            <p:nvPr/>
          </p:nvSpPr>
          <p:spPr>
            <a:xfrm>
              <a:off x="5490308" y="1942446"/>
              <a:ext cx="180065" cy="100850"/>
            </a:xfrm>
            <a:custGeom>
              <a:avLst/>
              <a:gdLst/>
              <a:ahLst/>
              <a:cxnLst/>
              <a:rect l="l" t="t" r="r" b="b"/>
              <a:pathLst>
                <a:path w="3096" h="1734" extrusionOk="0">
                  <a:moveTo>
                    <a:pt x="2687" y="0"/>
                  </a:moveTo>
                  <a:cubicBezTo>
                    <a:pt x="2686" y="0"/>
                    <a:pt x="2684" y="1"/>
                    <a:pt x="2683" y="2"/>
                  </a:cubicBezTo>
                  <a:cubicBezTo>
                    <a:pt x="2675" y="6"/>
                    <a:pt x="2675" y="14"/>
                    <a:pt x="2679" y="22"/>
                  </a:cubicBezTo>
                  <a:cubicBezTo>
                    <a:pt x="2853" y="297"/>
                    <a:pt x="3039" y="1515"/>
                    <a:pt x="3067" y="1696"/>
                  </a:cubicBezTo>
                  <a:cubicBezTo>
                    <a:pt x="2909" y="1640"/>
                    <a:pt x="1967" y="1308"/>
                    <a:pt x="1462" y="1175"/>
                  </a:cubicBezTo>
                  <a:cubicBezTo>
                    <a:pt x="980" y="1046"/>
                    <a:pt x="275" y="921"/>
                    <a:pt x="62" y="921"/>
                  </a:cubicBezTo>
                  <a:cubicBezTo>
                    <a:pt x="41" y="921"/>
                    <a:pt x="24" y="922"/>
                    <a:pt x="13" y="925"/>
                  </a:cubicBezTo>
                  <a:cubicBezTo>
                    <a:pt x="6" y="928"/>
                    <a:pt x="1" y="936"/>
                    <a:pt x="1" y="944"/>
                  </a:cubicBezTo>
                  <a:cubicBezTo>
                    <a:pt x="5" y="948"/>
                    <a:pt x="8" y="954"/>
                    <a:pt x="13" y="954"/>
                  </a:cubicBezTo>
                  <a:cubicBezTo>
                    <a:pt x="14" y="954"/>
                    <a:pt x="16" y="953"/>
                    <a:pt x="17" y="953"/>
                  </a:cubicBezTo>
                  <a:cubicBezTo>
                    <a:pt x="26" y="951"/>
                    <a:pt x="40" y="950"/>
                    <a:pt x="57" y="950"/>
                  </a:cubicBezTo>
                  <a:cubicBezTo>
                    <a:pt x="251" y="950"/>
                    <a:pt x="942" y="1066"/>
                    <a:pt x="1453" y="1199"/>
                  </a:cubicBezTo>
                  <a:cubicBezTo>
                    <a:pt x="2000" y="1345"/>
                    <a:pt x="3067" y="1725"/>
                    <a:pt x="3079" y="1729"/>
                  </a:cubicBezTo>
                  <a:cubicBezTo>
                    <a:pt x="3079" y="1729"/>
                    <a:pt x="3079" y="1733"/>
                    <a:pt x="3083" y="1733"/>
                  </a:cubicBezTo>
                  <a:cubicBezTo>
                    <a:pt x="3088" y="1733"/>
                    <a:pt x="3088" y="1729"/>
                    <a:pt x="3092" y="1729"/>
                  </a:cubicBezTo>
                  <a:cubicBezTo>
                    <a:pt x="3096" y="1725"/>
                    <a:pt x="3096" y="1721"/>
                    <a:pt x="3096" y="1717"/>
                  </a:cubicBezTo>
                  <a:cubicBezTo>
                    <a:pt x="3088" y="1657"/>
                    <a:pt x="2894" y="309"/>
                    <a:pt x="2700" y="6"/>
                  </a:cubicBezTo>
                  <a:cubicBezTo>
                    <a:pt x="2696" y="4"/>
                    <a:pt x="2691" y="0"/>
                    <a:pt x="26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044;p66"/>
            <p:cNvSpPr/>
            <p:nvPr/>
          </p:nvSpPr>
          <p:spPr>
            <a:xfrm>
              <a:off x="5379340" y="1992405"/>
              <a:ext cx="112017" cy="65431"/>
            </a:xfrm>
            <a:custGeom>
              <a:avLst/>
              <a:gdLst/>
              <a:ahLst/>
              <a:cxnLst/>
              <a:rect l="l" t="t" r="r" b="b"/>
              <a:pathLst>
                <a:path w="1926" h="1125" extrusionOk="0">
                  <a:moveTo>
                    <a:pt x="1327" y="0"/>
                  </a:moveTo>
                  <a:cubicBezTo>
                    <a:pt x="1184" y="0"/>
                    <a:pt x="1050" y="20"/>
                    <a:pt x="919" y="61"/>
                  </a:cubicBezTo>
                  <a:cubicBezTo>
                    <a:pt x="652" y="146"/>
                    <a:pt x="506" y="235"/>
                    <a:pt x="558" y="300"/>
                  </a:cubicBezTo>
                  <a:cubicBezTo>
                    <a:pt x="577" y="321"/>
                    <a:pt x="637" y="328"/>
                    <a:pt x="709" y="328"/>
                  </a:cubicBezTo>
                  <a:cubicBezTo>
                    <a:pt x="735" y="328"/>
                    <a:pt x="763" y="328"/>
                    <a:pt x="790" y="326"/>
                  </a:cubicBezTo>
                  <a:lnTo>
                    <a:pt x="790" y="326"/>
                  </a:lnTo>
                  <a:cubicBezTo>
                    <a:pt x="628" y="349"/>
                    <a:pt x="430" y="392"/>
                    <a:pt x="323" y="466"/>
                  </a:cubicBezTo>
                  <a:cubicBezTo>
                    <a:pt x="122" y="603"/>
                    <a:pt x="506" y="567"/>
                    <a:pt x="732" y="603"/>
                  </a:cubicBezTo>
                  <a:cubicBezTo>
                    <a:pt x="732" y="603"/>
                    <a:pt x="700" y="602"/>
                    <a:pt x="652" y="602"/>
                  </a:cubicBezTo>
                  <a:cubicBezTo>
                    <a:pt x="523" y="602"/>
                    <a:pt x="278" y="613"/>
                    <a:pt x="210" y="692"/>
                  </a:cubicBezTo>
                  <a:cubicBezTo>
                    <a:pt x="131" y="794"/>
                    <a:pt x="519" y="824"/>
                    <a:pt x="600" y="829"/>
                  </a:cubicBezTo>
                  <a:lnTo>
                    <a:pt x="600" y="829"/>
                  </a:lnTo>
                  <a:cubicBezTo>
                    <a:pt x="578" y="828"/>
                    <a:pt x="534" y="826"/>
                    <a:pt x="481" y="826"/>
                  </a:cubicBezTo>
                  <a:cubicBezTo>
                    <a:pt x="366" y="826"/>
                    <a:pt x="207" y="834"/>
                    <a:pt x="129" y="878"/>
                  </a:cubicBezTo>
                  <a:cubicBezTo>
                    <a:pt x="0" y="951"/>
                    <a:pt x="230" y="959"/>
                    <a:pt x="461" y="1024"/>
                  </a:cubicBezTo>
                  <a:cubicBezTo>
                    <a:pt x="688" y="1089"/>
                    <a:pt x="788" y="1125"/>
                    <a:pt x="788" y="1125"/>
                  </a:cubicBezTo>
                  <a:cubicBezTo>
                    <a:pt x="788" y="1125"/>
                    <a:pt x="1072" y="777"/>
                    <a:pt x="1290" y="563"/>
                  </a:cubicBezTo>
                  <a:cubicBezTo>
                    <a:pt x="1513" y="344"/>
                    <a:pt x="1925" y="81"/>
                    <a:pt x="1925" y="81"/>
                  </a:cubicBezTo>
                  <a:lnTo>
                    <a:pt x="1787" y="61"/>
                  </a:lnTo>
                  <a:cubicBezTo>
                    <a:pt x="1622" y="20"/>
                    <a:pt x="1470" y="0"/>
                    <a:pt x="1327" y="0"/>
                  </a:cubicBezTo>
                  <a:close/>
                </a:path>
              </a:pathLst>
            </a:custGeom>
            <a:solidFill>
              <a:srgbClr val="85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045;p66"/>
            <p:cNvSpPr/>
            <p:nvPr/>
          </p:nvSpPr>
          <p:spPr>
            <a:xfrm>
              <a:off x="5554110" y="1663744"/>
              <a:ext cx="9015" cy="17448"/>
            </a:xfrm>
            <a:custGeom>
              <a:avLst/>
              <a:gdLst/>
              <a:ahLst/>
              <a:cxnLst/>
              <a:rect l="l" t="t" r="r" b="b"/>
              <a:pathLst>
                <a:path w="155" h="300" extrusionOk="0">
                  <a:moveTo>
                    <a:pt x="85" y="1"/>
                  </a:moveTo>
                  <a:cubicBezTo>
                    <a:pt x="44" y="1"/>
                    <a:pt x="9" y="62"/>
                    <a:pt x="5" y="146"/>
                  </a:cubicBezTo>
                  <a:cubicBezTo>
                    <a:pt x="1" y="227"/>
                    <a:pt x="29" y="296"/>
                    <a:pt x="65" y="300"/>
                  </a:cubicBezTo>
                  <a:cubicBezTo>
                    <a:pt x="106" y="300"/>
                    <a:pt x="142" y="236"/>
                    <a:pt x="150" y="154"/>
                  </a:cubicBezTo>
                  <a:cubicBezTo>
                    <a:pt x="154" y="73"/>
                    <a:pt x="126" y="4"/>
                    <a:pt x="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046;p66"/>
            <p:cNvSpPr/>
            <p:nvPr/>
          </p:nvSpPr>
          <p:spPr>
            <a:xfrm>
              <a:off x="5495310" y="1663744"/>
              <a:ext cx="8957" cy="17448"/>
            </a:xfrm>
            <a:custGeom>
              <a:avLst/>
              <a:gdLst/>
              <a:ahLst/>
              <a:cxnLst/>
              <a:rect l="l" t="t" r="r" b="b"/>
              <a:pathLst>
                <a:path w="154" h="300" extrusionOk="0">
                  <a:moveTo>
                    <a:pt x="85" y="1"/>
                  </a:moveTo>
                  <a:cubicBezTo>
                    <a:pt x="45" y="1"/>
                    <a:pt x="8" y="62"/>
                    <a:pt x="4" y="146"/>
                  </a:cubicBezTo>
                  <a:cubicBezTo>
                    <a:pt x="0" y="227"/>
                    <a:pt x="28" y="296"/>
                    <a:pt x="69" y="300"/>
                  </a:cubicBezTo>
                  <a:cubicBezTo>
                    <a:pt x="109" y="300"/>
                    <a:pt x="146" y="236"/>
                    <a:pt x="150" y="154"/>
                  </a:cubicBezTo>
                  <a:cubicBezTo>
                    <a:pt x="154" y="73"/>
                    <a:pt x="125" y="4"/>
                    <a:pt x="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 name="Google Shape;2282;p75"/>
          <p:cNvGrpSpPr/>
          <p:nvPr/>
        </p:nvGrpSpPr>
        <p:grpSpPr>
          <a:xfrm>
            <a:off x="7440893" y="-98463"/>
            <a:ext cx="2051338" cy="1378636"/>
            <a:chOff x="1219816" y="1680227"/>
            <a:chExt cx="2051338" cy="1378636"/>
          </a:xfrm>
        </p:grpSpPr>
        <p:sp>
          <p:nvSpPr>
            <p:cNvPr id="93" name="Google Shape;2283;p75"/>
            <p:cNvSpPr/>
            <p:nvPr/>
          </p:nvSpPr>
          <p:spPr>
            <a:xfrm>
              <a:off x="1772116" y="1680227"/>
              <a:ext cx="1499038" cy="1378636"/>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284;p75"/>
            <p:cNvSpPr/>
            <p:nvPr/>
          </p:nvSpPr>
          <p:spPr>
            <a:xfrm>
              <a:off x="1219816" y="2111196"/>
              <a:ext cx="1391128" cy="793584"/>
            </a:xfrm>
            <a:custGeom>
              <a:avLst/>
              <a:gdLst/>
              <a:ahLst/>
              <a:cxnLst/>
              <a:rect l="l" t="t" r="r" b="b"/>
              <a:pathLst>
                <a:path w="12993" h="7412" extrusionOk="0">
                  <a:moveTo>
                    <a:pt x="10121" y="147"/>
                  </a:moveTo>
                  <a:cubicBezTo>
                    <a:pt x="10428" y="147"/>
                    <a:pt x="10732" y="187"/>
                    <a:pt x="11027" y="288"/>
                  </a:cubicBezTo>
                  <a:cubicBezTo>
                    <a:pt x="11305" y="381"/>
                    <a:pt x="11561" y="527"/>
                    <a:pt x="11787" y="713"/>
                  </a:cubicBezTo>
                  <a:cubicBezTo>
                    <a:pt x="12123" y="992"/>
                    <a:pt x="12386" y="1360"/>
                    <a:pt x="12568" y="1773"/>
                  </a:cubicBezTo>
                  <a:cubicBezTo>
                    <a:pt x="12750" y="2185"/>
                    <a:pt x="12847" y="2639"/>
                    <a:pt x="12847" y="3092"/>
                  </a:cubicBezTo>
                  <a:cubicBezTo>
                    <a:pt x="12847" y="3342"/>
                    <a:pt x="12819" y="3589"/>
                    <a:pt x="12758" y="3828"/>
                  </a:cubicBezTo>
                  <a:cubicBezTo>
                    <a:pt x="12580" y="4532"/>
                    <a:pt x="12188" y="5155"/>
                    <a:pt x="11666" y="5665"/>
                  </a:cubicBezTo>
                  <a:cubicBezTo>
                    <a:pt x="11144" y="6174"/>
                    <a:pt x="10493" y="6570"/>
                    <a:pt x="9806" y="6821"/>
                  </a:cubicBezTo>
                  <a:cubicBezTo>
                    <a:pt x="8908" y="7149"/>
                    <a:pt x="7952" y="7266"/>
                    <a:pt x="6986" y="7266"/>
                  </a:cubicBezTo>
                  <a:cubicBezTo>
                    <a:pt x="6472" y="7266"/>
                    <a:pt x="5958" y="7233"/>
                    <a:pt x="5449" y="7181"/>
                  </a:cubicBezTo>
                  <a:cubicBezTo>
                    <a:pt x="4866" y="7128"/>
                    <a:pt x="4284" y="7048"/>
                    <a:pt x="3722" y="6910"/>
                  </a:cubicBezTo>
                  <a:cubicBezTo>
                    <a:pt x="3160" y="6772"/>
                    <a:pt x="2613" y="6578"/>
                    <a:pt x="2112" y="6299"/>
                  </a:cubicBezTo>
                  <a:cubicBezTo>
                    <a:pt x="1614" y="6016"/>
                    <a:pt x="1157" y="5628"/>
                    <a:pt x="809" y="5170"/>
                  </a:cubicBezTo>
                  <a:cubicBezTo>
                    <a:pt x="466" y="4713"/>
                    <a:pt x="227" y="4188"/>
                    <a:pt x="171" y="3621"/>
                  </a:cubicBezTo>
                  <a:cubicBezTo>
                    <a:pt x="154" y="3472"/>
                    <a:pt x="146" y="3330"/>
                    <a:pt x="146" y="3197"/>
                  </a:cubicBezTo>
                  <a:cubicBezTo>
                    <a:pt x="146" y="2930"/>
                    <a:pt x="174" y="2695"/>
                    <a:pt x="231" y="2489"/>
                  </a:cubicBezTo>
                  <a:cubicBezTo>
                    <a:pt x="332" y="2125"/>
                    <a:pt x="510" y="1845"/>
                    <a:pt x="753" y="1623"/>
                  </a:cubicBezTo>
                  <a:cubicBezTo>
                    <a:pt x="935" y="1461"/>
                    <a:pt x="1149" y="1328"/>
                    <a:pt x="1396" y="1227"/>
                  </a:cubicBezTo>
                  <a:cubicBezTo>
                    <a:pt x="1760" y="1073"/>
                    <a:pt x="2193" y="980"/>
                    <a:pt x="2654" y="927"/>
                  </a:cubicBezTo>
                  <a:cubicBezTo>
                    <a:pt x="3119" y="875"/>
                    <a:pt x="3612" y="859"/>
                    <a:pt x="4110" y="859"/>
                  </a:cubicBezTo>
                  <a:cubicBezTo>
                    <a:pt x="4660" y="859"/>
                    <a:pt x="5210" y="875"/>
                    <a:pt x="5723" y="875"/>
                  </a:cubicBezTo>
                  <a:cubicBezTo>
                    <a:pt x="6035" y="875"/>
                    <a:pt x="6335" y="871"/>
                    <a:pt x="6614" y="850"/>
                  </a:cubicBezTo>
                  <a:cubicBezTo>
                    <a:pt x="6893" y="830"/>
                    <a:pt x="7148" y="794"/>
                    <a:pt x="7370" y="738"/>
                  </a:cubicBezTo>
                  <a:cubicBezTo>
                    <a:pt x="7827" y="616"/>
                    <a:pt x="8292" y="471"/>
                    <a:pt x="8753" y="353"/>
                  </a:cubicBezTo>
                  <a:cubicBezTo>
                    <a:pt x="9214" y="236"/>
                    <a:pt x="9672" y="147"/>
                    <a:pt x="10121" y="147"/>
                  </a:cubicBezTo>
                  <a:close/>
                  <a:moveTo>
                    <a:pt x="10121" y="1"/>
                  </a:moveTo>
                  <a:cubicBezTo>
                    <a:pt x="9655" y="1"/>
                    <a:pt x="9182" y="94"/>
                    <a:pt x="8717" y="212"/>
                  </a:cubicBezTo>
                  <a:cubicBezTo>
                    <a:pt x="8252" y="329"/>
                    <a:pt x="7786" y="479"/>
                    <a:pt x="7334" y="596"/>
                  </a:cubicBezTo>
                  <a:cubicBezTo>
                    <a:pt x="7123" y="648"/>
                    <a:pt x="6873" y="684"/>
                    <a:pt x="6602" y="705"/>
                  </a:cubicBezTo>
                  <a:cubicBezTo>
                    <a:pt x="6330" y="725"/>
                    <a:pt x="6035" y="729"/>
                    <a:pt x="5723" y="729"/>
                  </a:cubicBezTo>
                  <a:cubicBezTo>
                    <a:pt x="5214" y="729"/>
                    <a:pt x="4660" y="713"/>
                    <a:pt x="4110" y="713"/>
                  </a:cubicBezTo>
                  <a:cubicBezTo>
                    <a:pt x="3600" y="713"/>
                    <a:pt x="3095" y="725"/>
                    <a:pt x="2617" y="781"/>
                  </a:cubicBezTo>
                  <a:cubicBezTo>
                    <a:pt x="2258" y="826"/>
                    <a:pt x="1913" y="891"/>
                    <a:pt x="1603" y="992"/>
                  </a:cubicBezTo>
                  <a:cubicBezTo>
                    <a:pt x="1368" y="1069"/>
                    <a:pt x="1153" y="1166"/>
                    <a:pt x="955" y="1287"/>
                  </a:cubicBezTo>
                  <a:cubicBezTo>
                    <a:pt x="664" y="1470"/>
                    <a:pt x="425" y="1712"/>
                    <a:pt x="255" y="2028"/>
                  </a:cubicBezTo>
                  <a:cubicBezTo>
                    <a:pt x="89" y="2343"/>
                    <a:pt x="1" y="2728"/>
                    <a:pt x="1" y="3197"/>
                  </a:cubicBezTo>
                  <a:cubicBezTo>
                    <a:pt x="1" y="3339"/>
                    <a:pt x="8" y="3484"/>
                    <a:pt x="25" y="3638"/>
                  </a:cubicBezTo>
                  <a:cubicBezTo>
                    <a:pt x="85" y="4233"/>
                    <a:pt x="332" y="4786"/>
                    <a:pt x="692" y="5260"/>
                  </a:cubicBezTo>
                  <a:cubicBezTo>
                    <a:pt x="1052" y="5737"/>
                    <a:pt x="1525" y="6133"/>
                    <a:pt x="2043" y="6425"/>
                  </a:cubicBezTo>
                  <a:cubicBezTo>
                    <a:pt x="2557" y="6716"/>
                    <a:pt x="3115" y="6914"/>
                    <a:pt x="3690" y="7052"/>
                  </a:cubicBezTo>
                  <a:cubicBezTo>
                    <a:pt x="4260" y="7189"/>
                    <a:pt x="4850" y="7270"/>
                    <a:pt x="5432" y="7326"/>
                  </a:cubicBezTo>
                  <a:cubicBezTo>
                    <a:pt x="5947" y="7379"/>
                    <a:pt x="6464" y="7412"/>
                    <a:pt x="6986" y="7412"/>
                  </a:cubicBezTo>
                  <a:cubicBezTo>
                    <a:pt x="7961" y="7412"/>
                    <a:pt x="8936" y="7294"/>
                    <a:pt x="9858" y="6959"/>
                  </a:cubicBezTo>
                  <a:cubicBezTo>
                    <a:pt x="10562" y="6699"/>
                    <a:pt x="11229" y="6291"/>
                    <a:pt x="11767" y="5765"/>
                  </a:cubicBezTo>
                  <a:cubicBezTo>
                    <a:pt x="12305" y="5243"/>
                    <a:pt x="12713" y="4597"/>
                    <a:pt x="12900" y="3864"/>
                  </a:cubicBezTo>
                  <a:cubicBezTo>
                    <a:pt x="12961" y="3613"/>
                    <a:pt x="12993" y="3354"/>
                    <a:pt x="12993" y="3092"/>
                  </a:cubicBezTo>
                  <a:cubicBezTo>
                    <a:pt x="12993" y="2461"/>
                    <a:pt x="12815" y="1825"/>
                    <a:pt x="12483" y="1300"/>
                  </a:cubicBezTo>
                  <a:cubicBezTo>
                    <a:pt x="12317" y="1033"/>
                    <a:pt x="12115" y="798"/>
                    <a:pt x="11880" y="600"/>
                  </a:cubicBezTo>
                  <a:cubicBezTo>
                    <a:pt x="11641" y="406"/>
                    <a:pt x="11371" y="248"/>
                    <a:pt x="11072" y="147"/>
                  </a:cubicBezTo>
                  <a:cubicBezTo>
                    <a:pt x="10760" y="46"/>
                    <a:pt x="10441" y="1"/>
                    <a:pt x="10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285;p75"/>
            <p:cNvSpPr/>
            <p:nvPr/>
          </p:nvSpPr>
          <p:spPr>
            <a:xfrm>
              <a:off x="1830188" y="1834319"/>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286;p75"/>
            <p:cNvSpPr/>
            <p:nvPr/>
          </p:nvSpPr>
          <p:spPr>
            <a:xfrm>
              <a:off x="1509024" y="1873169"/>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0"/>
        <p:cNvGrpSpPr/>
        <p:nvPr/>
      </p:nvGrpSpPr>
      <p:grpSpPr>
        <a:xfrm>
          <a:off x="0" y="0"/>
          <a:ext cx="0" cy="0"/>
          <a:chOff x="0" y="0"/>
          <a:chExt cx="0" cy="0"/>
        </a:xfrm>
      </p:grpSpPr>
      <p:grpSp>
        <p:nvGrpSpPr>
          <p:cNvPr id="711" name="Google Shape;711;p46"/>
          <p:cNvGrpSpPr/>
          <p:nvPr/>
        </p:nvGrpSpPr>
        <p:grpSpPr>
          <a:xfrm>
            <a:off x="4125490" y="184900"/>
            <a:ext cx="4932912" cy="4886195"/>
            <a:chOff x="3653413" y="270900"/>
            <a:chExt cx="4932912" cy="4886195"/>
          </a:xfrm>
        </p:grpSpPr>
        <p:sp>
          <p:nvSpPr>
            <p:cNvPr id="712" name="Google Shape;712;p46"/>
            <p:cNvSpPr/>
            <p:nvPr/>
          </p:nvSpPr>
          <p:spPr>
            <a:xfrm rot="-1608160" flipH="1">
              <a:off x="4266236" y="913282"/>
              <a:ext cx="3707265" cy="3601431"/>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713" name="Google Shape;713;p46"/>
            <p:cNvSpPr/>
            <p:nvPr/>
          </p:nvSpPr>
          <p:spPr>
            <a:xfrm>
              <a:off x="7856116" y="3929127"/>
              <a:ext cx="170400" cy="1704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6"/>
            <p:cNvSpPr/>
            <p:nvPr/>
          </p:nvSpPr>
          <p:spPr>
            <a:xfrm>
              <a:off x="4445947" y="1233075"/>
              <a:ext cx="92700" cy="927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6"/>
            <p:cNvSpPr/>
            <p:nvPr/>
          </p:nvSpPr>
          <p:spPr>
            <a:xfrm>
              <a:off x="4245375" y="1338325"/>
              <a:ext cx="170400" cy="1704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6"/>
            <p:cNvSpPr/>
            <p:nvPr/>
          </p:nvSpPr>
          <p:spPr>
            <a:xfrm>
              <a:off x="7745413" y="4167527"/>
              <a:ext cx="92700" cy="927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6"/>
            <p:cNvSpPr/>
            <p:nvPr/>
          </p:nvSpPr>
          <p:spPr>
            <a:xfrm rot="-7463346">
              <a:off x="4646884" y="3852879"/>
              <a:ext cx="170500" cy="1705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6"/>
            <p:cNvSpPr/>
            <p:nvPr/>
          </p:nvSpPr>
          <p:spPr>
            <a:xfrm rot="-7458467">
              <a:off x="4874432" y="4041359"/>
              <a:ext cx="92613" cy="92613"/>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9" name="Google Shape;719;p46"/>
          <p:cNvGrpSpPr/>
          <p:nvPr/>
        </p:nvGrpSpPr>
        <p:grpSpPr>
          <a:xfrm>
            <a:off x="7404830" y="1603313"/>
            <a:ext cx="1278782" cy="1876832"/>
            <a:chOff x="7085703" y="1628713"/>
            <a:chExt cx="1278782" cy="1876832"/>
          </a:xfrm>
        </p:grpSpPr>
        <p:grpSp>
          <p:nvGrpSpPr>
            <p:cNvPr id="720" name="Google Shape;720;p46"/>
            <p:cNvGrpSpPr/>
            <p:nvPr/>
          </p:nvGrpSpPr>
          <p:grpSpPr>
            <a:xfrm>
              <a:off x="7085703" y="1628713"/>
              <a:ext cx="605738" cy="1876832"/>
              <a:chOff x="7085547" y="1628757"/>
              <a:chExt cx="605738" cy="1882291"/>
            </a:xfrm>
          </p:grpSpPr>
          <p:sp>
            <p:nvSpPr>
              <p:cNvPr id="721" name="Google Shape;721;p46"/>
              <p:cNvSpPr/>
              <p:nvPr/>
            </p:nvSpPr>
            <p:spPr>
              <a:xfrm>
                <a:off x="7441327" y="1628757"/>
                <a:ext cx="249957" cy="1882291"/>
              </a:xfrm>
              <a:custGeom>
                <a:avLst/>
                <a:gdLst/>
                <a:ahLst/>
                <a:cxnLst/>
                <a:rect l="l" t="t" r="r" b="b"/>
                <a:pathLst>
                  <a:path w="3746" h="28211" extrusionOk="0">
                    <a:moveTo>
                      <a:pt x="0" y="1"/>
                    </a:moveTo>
                    <a:lnTo>
                      <a:pt x="126" y="28211"/>
                    </a:lnTo>
                    <a:lnTo>
                      <a:pt x="3746" y="28211"/>
                    </a:lnTo>
                    <a:lnTo>
                      <a:pt x="37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6"/>
              <p:cNvSpPr/>
              <p:nvPr/>
            </p:nvSpPr>
            <p:spPr>
              <a:xfrm>
                <a:off x="7085547" y="1628757"/>
                <a:ext cx="355852" cy="1882291"/>
              </a:xfrm>
              <a:custGeom>
                <a:avLst/>
                <a:gdLst/>
                <a:ahLst/>
                <a:cxnLst/>
                <a:rect l="l" t="t" r="r" b="b"/>
                <a:pathLst>
                  <a:path w="5333" h="28211" extrusionOk="0">
                    <a:moveTo>
                      <a:pt x="1" y="1"/>
                    </a:moveTo>
                    <a:lnTo>
                      <a:pt x="1" y="28211"/>
                    </a:lnTo>
                    <a:lnTo>
                      <a:pt x="5332" y="28211"/>
                    </a:lnTo>
                    <a:lnTo>
                      <a:pt x="53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6"/>
              <p:cNvSpPr/>
              <p:nvPr/>
            </p:nvSpPr>
            <p:spPr>
              <a:xfrm>
                <a:off x="7491772" y="1699214"/>
                <a:ext cx="161745" cy="960328"/>
              </a:xfrm>
              <a:custGeom>
                <a:avLst/>
                <a:gdLst/>
                <a:ahLst/>
                <a:cxnLst/>
                <a:rect l="l" t="t" r="r" b="b"/>
                <a:pathLst>
                  <a:path w="2424" h="14393" extrusionOk="0">
                    <a:moveTo>
                      <a:pt x="1" y="1"/>
                    </a:moveTo>
                    <a:lnTo>
                      <a:pt x="1" y="14393"/>
                    </a:lnTo>
                    <a:lnTo>
                      <a:pt x="2424" y="14393"/>
                    </a:lnTo>
                    <a:lnTo>
                      <a:pt x="242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6"/>
              <p:cNvSpPr/>
              <p:nvPr/>
            </p:nvSpPr>
            <p:spPr>
              <a:xfrm>
                <a:off x="7156809" y="1699214"/>
                <a:ext cx="209321" cy="768436"/>
              </a:xfrm>
              <a:custGeom>
                <a:avLst/>
                <a:gdLst/>
                <a:ahLst/>
                <a:cxnLst/>
                <a:rect l="l" t="t" r="r" b="b"/>
                <a:pathLst>
                  <a:path w="3137" h="11517" extrusionOk="0">
                    <a:moveTo>
                      <a:pt x="1" y="1"/>
                    </a:moveTo>
                    <a:lnTo>
                      <a:pt x="1" y="11516"/>
                    </a:lnTo>
                    <a:lnTo>
                      <a:pt x="3136" y="11516"/>
                    </a:lnTo>
                    <a:lnTo>
                      <a:pt x="313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5" name="Google Shape;725;p46"/>
            <p:cNvGrpSpPr/>
            <p:nvPr/>
          </p:nvGrpSpPr>
          <p:grpSpPr>
            <a:xfrm>
              <a:off x="7682874" y="1805301"/>
              <a:ext cx="681611" cy="1683593"/>
              <a:chOff x="7682874" y="1805301"/>
              <a:chExt cx="681611" cy="1683593"/>
            </a:xfrm>
          </p:grpSpPr>
          <p:sp>
            <p:nvSpPr>
              <p:cNvPr id="726" name="Google Shape;726;p46"/>
              <p:cNvSpPr/>
              <p:nvPr/>
            </p:nvSpPr>
            <p:spPr>
              <a:xfrm>
                <a:off x="7682874" y="1805301"/>
                <a:ext cx="681611" cy="1683593"/>
              </a:xfrm>
              <a:custGeom>
                <a:avLst/>
                <a:gdLst/>
                <a:ahLst/>
                <a:cxnLst/>
                <a:rect l="l" t="t" r="r" b="b"/>
                <a:pathLst>
                  <a:path w="10215" h="25233" extrusionOk="0">
                    <a:moveTo>
                      <a:pt x="3491" y="0"/>
                    </a:moveTo>
                    <a:lnTo>
                      <a:pt x="1" y="967"/>
                    </a:lnTo>
                    <a:lnTo>
                      <a:pt x="6723" y="25233"/>
                    </a:lnTo>
                    <a:lnTo>
                      <a:pt x="10214" y="24266"/>
                    </a:lnTo>
                    <a:lnTo>
                      <a:pt x="349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6"/>
              <p:cNvSpPr/>
              <p:nvPr/>
            </p:nvSpPr>
            <p:spPr>
              <a:xfrm>
                <a:off x="7741726" y="1899177"/>
                <a:ext cx="380675" cy="830020"/>
              </a:xfrm>
              <a:custGeom>
                <a:avLst/>
                <a:gdLst/>
                <a:ahLst/>
                <a:cxnLst/>
                <a:rect l="l" t="t" r="r" b="b"/>
                <a:pathLst>
                  <a:path w="5705" h="12440" extrusionOk="0">
                    <a:moveTo>
                      <a:pt x="2496" y="1"/>
                    </a:moveTo>
                    <a:lnTo>
                      <a:pt x="1" y="709"/>
                    </a:lnTo>
                    <a:lnTo>
                      <a:pt x="3423" y="12439"/>
                    </a:lnTo>
                    <a:lnTo>
                      <a:pt x="5704" y="11784"/>
                    </a:lnTo>
                    <a:lnTo>
                      <a:pt x="249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6"/>
              <p:cNvSpPr/>
              <p:nvPr/>
            </p:nvSpPr>
            <p:spPr>
              <a:xfrm>
                <a:off x="8138209" y="3259150"/>
                <a:ext cx="152270" cy="152259"/>
              </a:xfrm>
              <a:custGeom>
                <a:avLst/>
                <a:gdLst/>
                <a:ahLst/>
                <a:cxnLst/>
                <a:rect l="l" t="t" r="r" b="b"/>
                <a:pathLst>
                  <a:path w="2282" h="2282" extrusionOk="0">
                    <a:moveTo>
                      <a:pt x="1141" y="0"/>
                    </a:moveTo>
                    <a:cubicBezTo>
                      <a:pt x="510" y="0"/>
                      <a:pt x="0" y="510"/>
                      <a:pt x="0" y="1141"/>
                    </a:cubicBezTo>
                    <a:cubicBezTo>
                      <a:pt x="0" y="1772"/>
                      <a:pt x="510" y="2282"/>
                      <a:pt x="1141" y="2282"/>
                    </a:cubicBezTo>
                    <a:cubicBezTo>
                      <a:pt x="1772" y="2282"/>
                      <a:pt x="2281" y="1772"/>
                      <a:pt x="2281" y="1141"/>
                    </a:cubicBezTo>
                    <a:cubicBezTo>
                      <a:pt x="2281" y="510"/>
                      <a:pt x="1772" y="0"/>
                      <a:pt x="114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29" name="Google Shape;729;p46"/>
          <p:cNvGrpSpPr/>
          <p:nvPr/>
        </p:nvGrpSpPr>
        <p:grpSpPr>
          <a:xfrm>
            <a:off x="5485714" y="1723788"/>
            <a:ext cx="2366838" cy="1764258"/>
            <a:chOff x="5166587" y="1749188"/>
            <a:chExt cx="2366838" cy="1764258"/>
          </a:xfrm>
        </p:grpSpPr>
        <p:sp>
          <p:nvSpPr>
            <p:cNvPr id="730" name="Google Shape;730;p46"/>
            <p:cNvSpPr/>
            <p:nvPr/>
          </p:nvSpPr>
          <p:spPr>
            <a:xfrm>
              <a:off x="7366061" y="1856075"/>
              <a:ext cx="167350" cy="1657371"/>
            </a:xfrm>
            <a:custGeom>
              <a:avLst/>
              <a:gdLst/>
              <a:ahLst/>
              <a:cxnLst/>
              <a:rect l="l" t="t" r="r" b="b"/>
              <a:pathLst>
                <a:path w="2508" h="24840" extrusionOk="0">
                  <a:moveTo>
                    <a:pt x="0" y="0"/>
                  </a:moveTo>
                  <a:lnTo>
                    <a:pt x="178" y="24804"/>
                  </a:lnTo>
                  <a:lnTo>
                    <a:pt x="2508" y="24840"/>
                  </a:lnTo>
                  <a:lnTo>
                    <a:pt x="2508" y="2050"/>
                  </a:lnTo>
                  <a:cubicBezTo>
                    <a:pt x="2508" y="2050"/>
                    <a:pt x="962" y="331"/>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6"/>
            <p:cNvSpPr/>
            <p:nvPr/>
          </p:nvSpPr>
          <p:spPr>
            <a:xfrm>
              <a:off x="6387330" y="1749188"/>
              <a:ext cx="81673" cy="106955"/>
            </a:xfrm>
            <a:custGeom>
              <a:avLst/>
              <a:gdLst/>
              <a:ahLst/>
              <a:cxnLst/>
              <a:rect l="l" t="t" r="r" b="b"/>
              <a:pathLst>
                <a:path w="1224" h="1603" extrusionOk="0">
                  <a:moveTo>
                    <a:pt x="1" y="0"/>
                  </a:moveTo>
                  <a:lnTo>
                    <a:pt x="1" y="1602"/>
                  </a:lnTo>
                  <a:lnTo>
                    <a:pt x="1223" y="1246"/>
                  </a:lnTo>
                  <a:lnTo>
                    <a:pt x="1008" y="0"/>
                  </a:lnTo>
                  <a:lnTo>
                    <a:pt x="555" y="603"/>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6"/>
            <p:cNvSpPr/>
            <p:nvPr/>
          </p:nvSpPr>
          <p:spPr>
            <a:xfrm>
              <a:off x="6386330" y="3396928"/>
              <a:ext cx="1147095" cy="114094"/>
            </a:xfrm>
            <a:custGeom>
              <a:avLst/>
              <a:gdLst/>
              <a:ahLst/>
              <a:cxnLst/>
              <a:rect l="l" t="t" r="r" b="b"/>
              <a:pathLst>
                <a:path w="17191" h="1710" extrusionOk="0">
                  <a:moveTo>
                    <a:pt x="5311" y="1"/>
                  </a:moveTo>
                  <a:cubicBezTo>
                    <a:pt x="4381" y="1"/>
                    <a:pt x="3497" y="82"/>
                    <a:pt x="2734" y="293"/>
                  </a:cubicBezTo>
                  <a:cubicBezTo>
                    <a:pt x="0" y="1046"/>
                    <a:pt x="16" y="1710"/>
                    <a:pt x="16" y="1710"/>
                  </a:cubicBezTo>
                  <a:lnTo>
                    <a:pt x="17191" y="1710"/>
                  </a:lnTo>
                  <a:cubicBezTo>
                    <a:pt x="17191" y="1710"/>
                    <a:pt x="14594" y="1119"/>
                    <a:pt x="12171" y="784"/>
                  </a:cubicBezTo>
                  <a:cubicBezTo>
                    <a:pt x="10425" y="542"/>
                    <a:pt x="7712" y="1"/>
                    <a:pt x="53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6"/>
            <p:cNvSpPr/>
            <p:nvPr/>
          </p:nvSpPr>
          <p:spPr>
            <a:xfrm>
              <a:off x="5273481" y="1789354"/>
              <a:ext cx="1113932" cy="1721691"/>
            </a:xfrm>
            <a:custGeom>
              <a:avLst/>
              <a:gdLst/>
              <a:ahLst/>
              <a:cxnLst/>
              <a:rect l="l" t="t" r="r" b="b"/>
              <a:pathLst>
                <a:path w="16694" h="25804" extrusionOk="0">
                  <a:moveTo>
                    <a:pt x="4315" y="1"/>
                  </a:moveTo>
                  <a:cubicBezTo>
                    <a:pt x="2436" y="1"/>
                    <a:pt x="599" y="275"/>
                    <a:pt x="0" y="1215"/>
                  </a:cubicBezTo>
                  <a:lnTo>
                    <a:pt x="243" y="25804"/>
                  </a:lnTo>
                  <a:lnTo>
                    <a:pt x="16694" y="25804"/>
                  </a:lnTo>
                  <a:lnTo>
                    <a:pt x="16201" y="1215"/>
                  </a:lnTo>
                  <a:cubicBezTo>
                    <a:pt x="16201" y="1215"/>
                    <a:pt x="10121" y="571"/>
                    <a:pt x="7787" y="252"/>
                  </a:cubicBezTo>
                  <a:cubicBezTo>
                    <a:pt x="6851" y="124"/>
                    <a:pt x="5573" y="1"/>
                    <a:pt x="431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6"/>
            <p:cNvSpPr/>
            <p:nvPr/>
          </p:nvSpPr>
          <p:spPr>
            <a:xfrm>
              <a:off x="6354425" y="1789350"/>
              <a:ext cx="1044539" cy="1721707"/>
            </a:xfrm>
            <a:custGeom>
              <a:avLst/>
              <a:gdLst/>
              <a:ahLst/>
              <a:cxnLst/>
              <a:rect l="l" t="t" r="r" b="b"/>
              <a:pathLst>
                <a:path w="15340" h="25804" extrusionOk="0">
                  <a:moveTo>
                    <a:pt x="7583" y="0"/>
                  </a:moveTo>
                  <a:cubicBezTo>
                    <a:pt x="7520" y="0"/>
                    <a:pt x="7457" y="1"/>
                    <a:pt x="7395" y="1"/>
                  </a:cubicBezTo>
                  <a:cubicBezTo>
                    <a:pt x="4401" y="33"/>
                    <a:pt x="943" y="681"/>
                    <a:pt x="1" y="1215"/>
                  </a:cubicBezTo>
                  <a:lnTo>
                    <a:pt x="494" y="25804"/>
                  </a:lnTo>
                  <a:cubicBezTo>
                    <a:pt x="2046" y="24645"/>
                    <a:pt x="4576" y="24240"/>
                    <a:pt x="6800" y="24240"/>
                  </a:cubicBezTo>
                  <a:cubicBezTo>
                    <a:pt x="7619" y="24240"/>
                    <a:pt x="8397" y="24295"/>
                    <a:pt x="9070" y="24387"/>
                  </a:cubicBezTo>
                  <a:cubicBezTo>
                    <a:pt x="12649" y="24878"/>
                    <a:pt x="15339" y="25804"/>
                    <a:pt x="15339" y="25804"/>
                  </a:cubicBezTo>
                  <a:lnTo>
                    <a:pt x="15161" y="1000"/>
                  </a:lnTo>
                  <a:cubicBezTo>
                    <a:pt x="15161" y="1000"/>
                    <a:pt x="11104" y="0"/>
                    <a:pt x="75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6"/>
            <p:cNvSpPr/>
            <p:nvPr/>
          </p:nvSpPr>
          <p:spPr>
            <a:xfrm>
              <a:off x="6446516" y="1930402"/>
              <a:ext cx="838618" cy="48507"/>
            </a:xfrm>
            <a:custGeom>
              <a:avLst/>
              <a:gdLst/>
              <a:ahLst/>
              <a:cxnLst/>
              <a:rect l="l" t="t" r="r" b="b"/>
              <a:pathLst>
                <a:path w="12568" h="727" extrusionOk="0">
                  <a:moveTo>
                    <a:pt x="6963" y="0"/>
                  </a:moveTo>
                  <a:cubicBezTo>
                    <a:pt x="6067" y="0"/>
                    <a:pt x="5232" y="35"/>
                    <a:pt x="4510" y="83"/>
                  </a:cubicBezTo>
                  <a:cubicBezTo>
                    <a:pt x="2148" y="237"/>
                    <a:pt x="295" y="572"/>
                    <a:pt x="8" y="698"/>
                  </a:cubicBezTo>
                  <a:cubicBezTo>
                    <a:pt x="4" y="703"/>
                    <a:pt x="0" y="710"/>
                    <a:pt x="4" y="718"/>
                  </a:cubicBezTo>
                  <a:cubicBezTo>
                    <a:pt x="4" y="722"/>
                    <a:pt x="8" y="727"/>
                    <a:pt x="16" y="727"/>
                  </a:cubicBezTo>
                  <a:cubicBezTo>
                    <a:pt x="16" y="727"/>
                    <a:pt x="21" y="727"/>
                    <a:pt x="21" y="722"/>
                  </a:cubicBezTo>
                  <a:cubicBezTo>
                    <a:pt x="271" y="613"/>
                    <a:pt x="2103" y="266"/>
                    <a:pt x="4514" y="107"/>
                  </a:cubicBezTo>
                  <a:cubicBezTo>
                    <a:pt x="5233" y="61"/>
                    <a:pt x="6064" y="27"/>
                    <a:pt x="6958" y="27"/>
                  </a:cubicBezTo>
                  <a:cubicBezTo>
                    <a:pt x="8714" y="27"/>
                    <a:pt x="10709" y="160"/>
                    <a:pt x="12551" y="597"/>
                  </a:cubicBezTo>
                  <a:cubicBezTo>
                    <a:pt x="12555" y="597"/>
                    <a:pt x="12563" y="593"/>
                    <a:pt x="12568" y="585"/>
                  </a:cubicBezTo>
                  <a:cubicBezTo>
                    <a:pt x="12568" y="576"/>
                    <a:pt x="12563" y="572"/>
                    <a:pt x="12555" y="569"/>
                  </a:cubicBezTo>
                  <a:cubicBezTo>
                    <a:pt x="10715" y="135"/>
                    <a:pt x="8721" y="0"/>
                    <a:pt x="6963"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6"/>
            <p:cNvSpPr/>
            <p:nvPr/>
          </p:nvSpPr>
          <p:spPr>
            <a:xfrm>
              <a:off x="6446516" y="2081192"/>
              <a:ext cx="838618" cy="48574"/>
            </a:xfrm>
            <a:custGeom>
              <a:avLst/>
              <a:gdLst/>
              <a:ahLst/>
              <a:cxnLst/>
              <a:rect l="l" t="t" r="r" b="b"/>
              <a:pathLst>
                <a:path w="12568" h="728" extrusionOk="0">
                  <a:moveTo>
                    <a:pt x="6941" y="0"/>
                  </a:moveTo>
                  <a:cubicBezTo>
                    <a:pt x="6053" y="0"/>
                    <a:pt x="5226" y="34"/>
                    <a:pt x="4510" y="80"/>
                  </a:cubicBezTo>
                  <a:cubicBezTo>
                    <a:pt x="2148" y="238"/>
                    <a:pt x="295" y="570"/>
                    <a:pt x="8" y="700"/>
                  </a:cubicBezTo>
                  <a:cubicBezTo>
                    <a:pt x="4" y="703"/>
                    <a:pt x="0" y="711"/>
                    <a:pt x="4" y="719"/>
                  </a:cubicBezTo>
                  <a:cubicBezTo>
                    <a:pt x="4" y="724"/>
                    <a:pt x="8" y="728"/>
                    <a:pt x="16" y="728"/>
                  </a:cubicBezTo>
                  <a:lnTo>
                    <a:pt x="21" y="724"/>
                  </a:lnTo>
                  <a:cubicBezTo>
                    <a:pt x="271" y="610"/>
                    <a:pt x="2103" y="267"/>
                    <a:pt x="4514" y="108"/>
                  </a:cubicBezTo>
                  <a:cubicBezTo>
                    <a:pt x="5233" y="61"/>
                    <a:pt x="6065" y="26"/>
                    <a:pt x="6958" y="26"/>
                  </a:cubicBezTo>
                  <a:cubicBezTo>
                    <a:pt x="8716" y="26"/>
                    <a:pt x="10712" y="161"/>
                    <a:pt x="12551" y="598"/>
                  </a:cubicBezTo>
                  <a:cubicBezTo>
                    <a:pt x="12555" y="598"/>
                    <a:pt x="12563" y="594"/>
                    <a:pt x="12568" y="586"/>
                  </a:cubicBezTo>
                  <a:cubicBezTo>
                    <a:pt x="12568" y="578"/>
                    <a:pt x="12563" y="573"/>
                    <a:pt x="12555" y="570"/>
                  </a:cubicBezTo>
                  <a:cubicBezTo>
                    <a:pt x="10708" y="134"/>
                    <a:pt x="8704" y="0"/>
                    <a:pt x="694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6"/>
            <p:cNvSpPr/>
            <p:nvPr/>
          </p:nvSpPr>
          <p:spPr>
            <a:xfrm>
              <a:off x="6446516" y="2231981"/>
              <a:ext cx="838618" cy="48373"/>
            </a:xfrm>
            <a:custGeom>
              <a:avLst/>
              <a:gdLst/>
              <a:ahLst/>
              <a:cxnLst/>
              <a:rect l="l" t="t" r="r" b="b"/>
              <a:pathLst>
                <a:path w="12568" h="725" extrusionOk="0">
                  <a:moveTo>
                    <a:pt x="6958" y="1"/>
                  </a:moveTo>
                  <a:cubicBezTo>
                    <a:pt x="6063" y="1"/>
                    <a:pt x="5230" y="35"/>
                    <a:pt x="4510" y="81"/>
                  </a:cubicBezTo>
                  <a:cubicBezTo>
                    <a:pt x="2148" y="239"/>
                    <a:pt x="295" y="570"/>
                    <a:pt x="8" y="701"/>
                  </a:cubicBezTo>
                  <a:cubicBezTo>
                    <a:pt x="4" y="704"/>
                    <a:pt x="0" y="712"/>
                    <a:pt x="4" y="716"/>
                  </a:cubicBezTo>
                  <a:cubicBezTo>
                    <a:pt x="4" y="725"/>
                    <a:pt x="8" y="725"/>
                    <a:pt x="16" y="725"/>
                  </a:cubicBezTo>
                  <a:lnTo>
                    <a:pt x="21" y="725"/>
                  </a:lnTo>
                  <a:cubicBezTo>
                    <a:pt x="271" y="611"/>
                    <a:pt x="2103" y="268"/>
                    <a:pt x="4514" y="109"/>
                  </a:cubicBezTo>
                  <a:cubicBezTo>
                    <a:pt x="5234" y="62"/>
                    <a:pt x="6068" y="27"/>
                    <a:pt x="6963" y="27"/>
                  </a:cubicBezTo>
                  <a:cubicBezTo>
                    <a:pt x="8718" y="27"/>
                    <a:pt x="10711" y="161"/>
                    <a:pt x="12551" y="595"/>
                  </a:cubicBezTo>
                  <a:cubicBezTo>
                    <a:pt x="12552" y="596"/>
                    <a:pt x="12554" y="597"/>
                    <a:pt x="12555" y="597"/>
                  </a:cubicBezTo>
                  <a:cubicBezTo>
                    <a:pt x="12559" y="597"/>
                    <a:pt x="12564" y="593"/>
                    <a:pt x="12568" y="587"/>
                  </a:cubicBezTo>
                  <a:cubicBezTo>
                    <a:pt x="12568" y="579"/>
                    <a:pt x="12563" y="570"/>
                    <a:pt x="12555" y="570"/>
                  </a:cubicBezTo>
                  <a:cubicBezTo>
                    <a:pt x="10713" y="134"/>
                    <a:pt x="8717" y="1"/>
                    <a:pt x="695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6"/>
            <p:cNvSpPr/>
            <p:nvPr/>
          </p:nvSpPr>
          <p:spPr>
            <a:xfrm>
              <a:off x="6446516" y="2382703"/>
              <a:ext cx="838618" cy="48507"/>
            </a:xfrm>
            <a:custGeom>
              <a:avLst/>
              <a:gdLst/>
              <a:ahLst/>
              <a:cxnLst/>
              <a:rect l="l" t="t" r="r" b="b"/>
              <a:pathLst>
                <a:path w="12568" h="727" extrusionOk="0">
                  <a:moveTo>
                    <a:pt x="6956" y="1"/>
                  </a:moveTo>
                  <a:cubicBezTo>
                    <a:pt x="6062" y="1"/>
                    <a:pt x="5230" y="36"/>
                    <a:pt x="4510" y="83"/>
                  </a:cubicBezTo>
                  <a:cubicBezTo>
                    <a:pt x="2148" y="238"/>
                    <a:pt x="295" y="573"/>
                    <a:pt x="8" y="703"/>
                  </a:cubicBezTo>
                  <a:cubicBezTo>
                    <a:pt x="4" y="706"/>
                    <a:pt x="0" y="714"/>
                    <a:pt x="4" y="719"/>
                  </a:cubicBezTo>
                  <a:cubicBezTo>
                    <a:pt x="4" y="723"/>
                    <a:pt x="8" y="727"/>
                    <a:pt x="16" y="727"/>
                  </a:cubicBezTo>
                  <a:lnTo>
                    <a:pt x="21" y="727"/>
                  </a:lnTo>
                  <a:cubicBezTo>
                    <a:pt x="271" y="613"/>
                    <a:pt x="2103" y="270"/>
                    <a:pt x="4514" y="112"/>
                  </a:cubicBezTo>
                  <a:cubicBezTo>
                    <a:pt x="5234" y="64"/>
                    <a:pt x="6068" y="30"/>
                    <a:pt x="6964" y="30"/>
                  </a:cubicBezTo>
                  <a:cubicBezTo>
                    <a:pt x="8720" y="30"/>
                    <a:pt x="10714" y="164"/>
                    <a:pt x="12551" y="598"/>
                  </a:cubicBezTo>
                  <a:cubicBezTo>
                    <a:pt x="12552" y="599"/>
                    <a:pt x="12554" y="599"/>
                    <a:pt x="12555" y="599"/>
                  </a:cubicBezTo>
                  <a:cubicBezTo>
                    <a:pt x="12559" y="599"/>
                    <a:pt x="12564" y="595"/>
                    <a:pt x="12568" y="589"/>
                  </a:cubicBezTo>
                  <a:cubicBezTo>
                    <a:pt x="12568" y="581"/>
                    <a:pt x="12563" y="573"/>
                    <a:pt x="12555" y="573"/>
                  </a:cubicBezTo>
                  <a:cubicBezTo>
                    <a:pt x="10713" y="136"/>
                    <a:pt x="8715" y="1"/>
                    <a:pt x="6956"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6"/>
            <p:cNvSpPr/>
            <p:nvPr/>
          </p:nvSpPr>
          <p:spPr>
            <a:xfrm>
              <a:off x="6446516" y="2533626"/>
              <a:ext cx="838618" cy="48440"/>
            </a:xfrm>
            <a:custGeom>
              <a:avLst/>
              <a:gdLst/>
              <a:ahLst/>
              <a:cxnLst/>
              <a:rect l="l" t="t" r="r" b="b"/>
              <a:pathLst>
                <a:path w="12568" h="726" extrusionOk="0">
                  <a:moveTo>
                    <a:pt x="6957" y="0"/>
                  </a:moveTo>
                  <a:cubicBezTo>
                    <a:pt x="6063" y="0"/>
                    <a:pt x="5230" y="35"/>
                    <a:pt x="4510" y="83"/>
                  </a:cubicBezTo>
                  <a:cubicBezTo>
                    <a:pt x="2148" y="236"/>
                    <a:pt x="295" y="572"/>
                    <a:pt x="8" y="701"/>
                  </a:cubicBezTo>
                  <a:cubicBezTo>
                    <a:pt x="4" y="701"/>
                    <a:pt x="0" y="709"/>
                    <a:pt x="4" y="718"/>
                  </a:cubicBezTo>
                  <a:cubicBezTo>
                    <a:pt x="4" y="722"/>
                    <a:pt x="8" y="726"/>
                    <a:pt x="16" y="726"/>
                  </a:cubicBezTo>
                  <a:lnTo>
                    <a:pt x="21" y="726"/>
                  </a:lnTo>
                  <a:cubicBezTo>
                    <a:pt x="271" y="612"/>
                    <a:pt x="2103" y="269"/>
                    <a:pt x="4514" y="107"/>
                  </a:cubicBezTo>
                  <a:cubicBezTo>
                    <a:pt x="5228" y="61"/>
                    <a:pt x="6054" y="27"/>
                    <a:pt x="6941" y="27"/>
                  </a:cubicBezTo>
                  <a:cubicBezTo>
                    <a:pt x="8701" y="27"/>
                    <a:pt x="10703" y="161"/>
                    <a:pt x="12551" y="597"/>
                  </a:cubicBezTo>
                  <a:cubicBezTo>
                    <a:pt x="12555" y="597"/>
                    <a:pt x="12563" y="593"/>
                    <a:pt x="12568" y="588"/>
                  </a:cubicBezTo>
                  <a:cubicBezTo>
                    <a:pt x="12568" y="580"/>
                    <a:pt x="12563" y="572"/>
                    <a:pt x="12555" y="572"/>
                  </a:cubicBezTo>
                  <a:cubicBezTo>
                    <a:pt x="10713" y="135"/>
                    <a:pt x="8716" y="0"/>
                    <a:pt x="6957"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6"/>
            <p:cNvSpPr/>
            <p:nvPr/>
          </p:nvSpPr>
          <p:spPr>
            <a:xfrm>
              <a:off x="6446516" y="2684482"/>
              <a:ext cx="838618" cy="48440"/>
            </a:xfrm>
            <a:custGeom>
              <a:avLst/>
              <a:gdLst/>
              <a:ahLst/>
              <a:cxnLst/>
              <a:rect l="l" t="t" r="r" b="b"/>
              <a:pathLst>
                <a:path w="12568" h="726" extrusionOk="0">
                  <a:moveTo>
                    <a:pt x="6963" y="0"/>
                  </a:moveTo>
                  <a:cubicBezTo>
                    <a:pt x="6067" y="0"/>
                    <a:pt x="5232" y="35"/>
                    <a:pt x="4510" y="83"/>
                  </a:cubicBezTo>
                  <a:cubicBezTo>
                    <a:pt x="2148" y="236"/>
                    <a:pt x="295" y="572"/>
                    <a:pt x="8" y="701"/>
                  </a:cubicBezTo>
                  <a:cubicBezTo>
                    <a:pt x="4" y="701"/>
                    <a:pt x="0" y="710"/>
                    <a:pt x="4" y="718"/>
                  </a:cubicBezTo>
                  <a:cubicBezTo>
                    <a:pt x="4" y="722"/>
                    <a:pt x="8" y="726"/>
                    <a:pt x="16" y="726"/>
                  </a:cubicBezTo>
                  <a:lnTo>
                    <a:pt x="21" y="726"/>
                  </a:lnTo>
                  <a:cubicBezTo>
                    <a:pt x="271" y="613"/>
                    <a:pt x="2103" y="265"/>
                    <a:pt x="4514" y="107"/>
                  </a:cubicBezTo>
                  <a:cubicBezTo>
                    <a:pt x="5228" y="61"/>
                    <a:pt x="6054" y="27"/>
                    <a:pt x="6942" y="27"/>
                  </a:cubicBezTo>
                  <a:cubicBezTo>
                    <a:pt x="8703" y="27"/>
                    <a:pt x="10706" y="161"/>
                    <a:pt x="12551" y="597"/>
                  </a:cubicBezTo>
                  <a:cubicBezTo>
                    <a:pt x="12555" y="597"/>
                    <a:pt x="12563" y="593"/>
                    <a:pt x="12568" y="584"/>
                  </a:cubicBezTo>
                  <a:cubicBezTo>
                    <a:pt x="12568" y="580"/>
                    <a:pt x="12563" y="572"/>
                    <a:pt x="12555" y="568"/>
                  </a:cubicBezTo>
                  <a:cubicBezTo>
                    <a:pt x="10715" y="134"/>
                    <a:pt x="8721" y="0"/>
                    <a:pt x="6963"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6"/>
            <p:cNvSpPr/>
            <p:nvPr/>
          </p:nvSpPr>
          <p:spPr>
            <a:xfrm>
              <a:off x="6446516" y="2835338"/>
              <a:ext cx="838618" cy="48440"/>
            </a:xfrm>
            <a:custGeom>
              <a:avLst/>
              <a:gdLst/>
              <a:ahLst/>
              <a:cxnLst/>
              <a:rect l="l" t="t" r="r" b="b"/>
              <a:pathLst>
                <a:path w="12568" h="726" extrusionOk="0">
                  <a:moveTo>
                    <a:pt x="6963" y="0"/>
                  </a:moveTo>
                  <a:cubicBezTo>
                    <a:pt x="6067" y="0"/>
                    <a:pt x="5232" y="35"/>
                    <a:pt x="4510" y="83"/>
                  </a:cubicBezTo>
                  <a:cubicBezTo>
                    <a:pt x="2148" y="236"/>
                    <a:pt x="295" y="572"/>
                    <a:pt x="8" y="698"/>
                  </a:cubicBezTo>
                  <a:cubicBezTo>
                    <a:pt x="4" y="701"/>
                    <a:pt x="0" y="710"/>
                    <a:pt x="4" y="718"/>
                  </a:cubicBezTo>
                  <a:cubicBezTo>
                    <a:pt x="4" y="722"/>
                    <a:pt x="8" y="726"/>
                    <a:pt x="16" y="726"/>
                  </a:cubicBezTo>
                  <a:cubicBezTo>
                    <a:pt x="16" y="726"/>
                    <a:pt x="21" y="726"/>
                    <a:pt x="21" y="722"/>
                  </a:cubicBezTo>
                  <a:cubicBezTo>
                    <a:pt x="271" y="613"/>
                    <a:pt x="2103" y="265"/>
                    <a:pt x="4514" y="107"/>
                  </a:cubicBezTo>
                  <a:cubicBezTo>
                    <a:pt x="5233" y="61"/>
                    <a:pt x="6064" y="26"/>
                    <a:pt x="6958" y="26"/>
                  </a:cubicBezTo>
                  <a:cubicBezTo>
                    <a:pt x="8714" y="26"/>
                    <a:pt x="10709" y="160"/>
                    <a:pt x="12551" y="597"/>
                  </a:cubicBezTo>
                  <a:cubicBezTo>
                    <a:pt x="12555" y="597"/>
                    <a:pt x="12563" y="593"/>
                    <a:pt x="12568" y="585"/>
                  </a:cubicBezTo>
                  <a:cubicBezTo>
                    <a:pt x="12568" y="576"/>
                    <a:pt x="12563" y="572"/>
                    <a:pt x="12555" y="568"/>
                  </a:cubicBezTo>
                  <a:cubicBezTo>
                    <a:pt x="10715" y="134"/>
                    <a:pt x="8721" y="0"/>
                    <a:pt x="6963"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6"/>
            <p:cNvSpPr/>
            <p:nvPr/>
          </p:nvSpPr>
          <p:spPr>
            <a:xfrm>
              <a:off x="6446516" y="2986128"/>
              <a:ext cx="838618" cy="48574"/>
            </a:xfrm>
            <a:custGeom>
              <a:avLst/>
              <a:gdLst/>
              <a:ahLst/>
              <a:cxnLst/>
              <a:rect l="l" t="t" r="r" b="b"/>
              <a:pathLst>
                <a:path w="12568" h="728" extrusionOk="0">
                  <a:moveTo>
                    <a:pt x="6941" y="0"/>
                  </a:moveTo>
                  <a:cubicBezTo>
                    <a:pt x="6053" y="0"/>
                    <a:pt x="5226" y="34"/>
                    <a:pt x="4510" y="80"/>
                  </a:cubicBezTo>
                  <a:cubicBezTo>
                    <a:pt x="2148" y="237"/>
                    <a:pt x="295" y="569"/>
                    <a:pt x="8" y="698"/>
                  </a:cubicBezTo>
                  <a:cubicBezTo>
                    <a:pt x="4" y="703"/>
                    <a:pt x="0" y="711"/>
                    <a:pt x="4" y="719"/>
                  </a:cubicBezTo>
                  <a:cubicBezTo>
                    <a:pt x="4" y="723"/>
                    <a:pt x="8" y="728"/>
                    <a:pt x="16" y="728"/>
                  </a:cubicBezTo>
                  <a:lnTo>
                    <a:pt x="21" y="723"/>
                  </a:lnTo>
                  <a:cubicBezTo>
                    <a:pt x="271" y="610"/>
                    <a:pt x="2103" y="266"/>
                    <a:pt x="4514" y="108"/>
                  </a:cubicBezTo>
                  <a:cubicBezTo>
                    <a:pt x="5234" y="60"/>
                    <a:pt x="6068" y="25"/>
                    <a:pt x="6963" y="25"/>
                  </a:cubicBezTo>
                  <a:cubicBezTo>
                    <a:pt x="8718" y="25"/>
                    <a:pt x="10711" y="160"/>
                    <a:pt x="12551" y="594"/>
                  </a:cubicBezTo>
                  <a:cubicBezTo>
                    <a:pt x="12552" y="595"/>
                    <a:pt x="12554" y="595"/>
                    <a:pt x="12555" y="595"/>
                  </a:cubicBezTo>
                  <a:cubicBezTo>
                    <a:pt x="12559" y="595"/>
                    <a:pt x="12564" y="592"/>
                    <a:pt x="12568" y="586"/>
                  </a:cubicBezTo>
                  <a:cubicBezTo>
                    <a:pt x="12568" y="577"/>
                    <a:pt x="12563" y="569"/>
                    <a:pt x="12555" y="569"/>
                  </a:cubicBezTo>
                  <a:cubicBezTo>
                    <a:pt x="10708" y="134"/>
                    <a:pt x="8704" y="0"/>
                    <a:pt x="694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6"/>
            <p:cNvSpPr/>
            <p:nvPr/>
          </p:nvSpPr>
          <p:spPr>
            <a:xfrm>
              <a:off x="6446516" y="3136917"/>
              <a:ext cx="838618" cy="48373"/>
            </a:xfrm>
            <a:custGeom>
              <a:avLst/>
              <a:gdLst/>
              <a:ahLst/>
              <a:cxnLst/>
              <a:rect l="l" t="t" r="r" b="b"/>
              <a:pathLst>
                <a:path w="12568" h="725" extrusionOk="0">
                  <a:moveTo>
                    <a:pt x="6958" y="0"/>
                  </a:moveTo>
                  <a:cubicBezTo>
                    <a:pt x="6063" y="0"/>
                    <a:pt x="5230" y="35"/>
                    <a:pt x="4510" y="81"/>
                  </a:cubicBezTo>
                  <a:cubicBezTo>
                    <a:pt x="2148" y="239"/>
                    <a:pt x="295" y="570"/>
                    <a:pt x="8" y="700"/>
                  </a:cubicBezTo>
                  <a:cubicBezTo>
                    <a:pt x="4" y="704"/>
                    <a:pt x="0" y="712"/>
                    <a:pt x="4" y="716"/>
                  </a:cubicBezTo>
                  <a:cubicBezTo>
                    <a:pt x="4" y="725"/>
                    <a:pt x="8" y="725"/>
                    <a:pt x="16" y="725"/>
                  </a:cubicBezTo>
                  <a:lnTo>
                    <a:pt x="21" y="725"/>
                  </a:lnTo>
                  <a:cubicBezTo>
                    <a:pt x="271" y="611"/>
                    <a:pt x="2103" y="267"/>
                    <a:pt x="4514" y="109"/>
                  </a:cubicBezTo>
                  <a:cubicBezTo>
                    <a:pt x="5234" y="61"/>
                    <a:pt x="6068" y="26"/>
                    <a:pt x="6963" y="26"/>
                  </a:cubicBezTo>
                  <a:cubicBezTo>
                    <a:pt x="8718" y="26"/>
                    <a:pt x="10711" y="161"/>
                    <a:pt x="12551" y="595"/>
                  </a:cubicBezTo>
                  <a:cubicBezTo>
                    <a:pt x="12552" y="596"/>
                    <a:pt x="12554" y="596"/>
                    <a:pt x="12555" y="596"/>
                  </a:cubicBezTo>
                  <a:cubicBezTo>
                    <a:pt x="12559" y="596"/>
                    <a:pt x="12564" y="593"/>
                    <a:pt x="12568" y="587"/>
                  </a:cubicBezTo>
                  <a:cubicBezTo>
                    <a:pt x="12568" y="579"/>
                    <a:pt x="12563" y="570"/>
                    <a:pt x="12555" y="570"/>
                  </a:cubicBezTo>
                  <a:cubicBezTo>
                    <a:pt x="10713" y="133"/>
                    <a:pt x="8717" y="0"/>
                    <a:pt x="6958"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6"/>
            <p:cNvSpPr/>
            <p:nvPr/>
          </p:nvSpPr>
          <p:spPr>
            <a:xfrm>
              <a:off x="6446516" y="3287639"/>
              <a:ext cx="838618" cy="48507"/>
            </a:xfrm>
            <a:custGeom>
              <a:avLst/>
              <a:gdLst/>
              <a:ahLst/>
              <a:cxnLst/>
              <a:rect l="l" t="t" r="r" b="b"/>
              <a:pathLst>
                <a:path w="12568" h="727" extrusionOk="0">
                  <a:moveTo>
                    <a:pt x="6957" y="0"/>
                  </a:moveTo>
                  <a:cubicBezTo>
                    <a:pt x="6063" y="0"/>
                    <a:pt x="5230" y="35"/>
                    <a:pt x="4510" y="83"/>
                  </a:cubicBezTo>
                  <a:cubicBezTo>
                    <a:pt x="2148" y="237"/>
                    <a:pt x="295" y="572"/>
                    <a:pt x="8" y="702"/>
                  </a:cubicBezTo>
                  <a:cubicBezTo>
                    <a:pt x="4" y="706"/>
                    <a:pt x="0" y="714"/>
                    <a:pt x="4" y="718"/>
                  </a:cubicBezTo>
                  <a:cubicBezTo>
                    <a:pt x="4" y="723"/>
                    <a:pt x="8" y="727"/>
                    <a:pt x="16" y="727"/>
                  </a:cubicBezTo>
                  <a:lnTo>
                    <a:pt x="21" y="727"/>
                  </a:lnTo>
                  <a:cubicBezTo>
                    <a:pt x="271" y="613"/>
                    <a:pt x="2103" y="269"/>
                    <a:pt x="4514" y="111"/>
                  </a:cubicBezTo>
                  <a:cubicBezTo>
                    <a:pt x="5234" y="64"/>
                    <a:pt x="6068" y="29"/>
                    <a:pt x="6963" y="29"/>
                  </a:cubicBezTo>
                  <a:cubicBezTo>
                    <a:pt x="8718" y="29"/>
                    <a:pt x="10711" y="163"/>
                    <a:pt x="12551" y="597"/>
                  </a:cubicBezTo>
                  <a:cubicBezTo>
                    <a:pt x="12552" y="598"/>
                    <a:pt x="12553" y="598"/>
                    <a:pt x="12554" y="598"/>
                  </a:cubicBezTo>
                  <a:cubicBezTo>
                    <a:pt x="12558" y="598"/>
                    <a:pt x="12564" y="592"/>
                    <a:pt x="12568" y="589"/>
                  </a:cubicBezTo>
                  <a:cubicBezTo>
                    <a:pt x="12568" y="581"/>
                    <a:pt x="12563" y="572"/>
                    <a:pt x="12555" y="572"/>
                  </a:cubicBezTo>
                  <a:cubicBezTo>
                    <a:pt x="10713" y="135"/>
                    <a:pt x="8716" y="0"/>
                    <a:pt x="6957"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6"/>
            <p:cNvSpPr/>
            <p:nvPr/>
          </p:nvSpPr>
          <p:spPr>
            <a:xfrm>
              <a:off x="5220634" y="1922729"/>
              <a:ext cx="59920" cy="653741"/>
            </a:xfrm>
            <a:custGeom>
              <a:avLst/>
              <a:gdLst/>
              <a:ahLst/>
              <a:cxnLst/>
              <a:rect l="l" t="t" r="r" b="b"/>
              <a:pathLst>
                <a:path w="898" h="9798" extrusionOk="0">
                  <a:moveTo>
                    <a:pt x="801" y="0"/>
                  </a:moveTo>
                  <a:lnTo>
                    <a:pt x="295" y="623"/>
                  </a:lnTo>
                  <a:lnTo>
                    <a:pt x="0" y="9797"/>
                  </a:lnTo>
                  <a:lnTo>
                    <a:pt x="898" y="9797"/>
                  </a:lnTo>
                  <a:lnTo>
                    <a:pt x="80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6"/>
            <p:cNvSpPr/>
            <p:nvPr/>
          </p:nvSpPr>
          <p:spPr>
            <a:xfrm>
              <a:off x="5166587" y="1964297"/>
              <a:ext cx="73799" cy="612173"/>
            </a:xfrm>
            <a:custGeom>
              <a:avLst/>
              <a:gdLst/>
              <a:ahLst/>
              <a:cxnLst/>
              <a:rect l="l" t="t" r="r" b="b"/>
              <a:pathLst>
                <a:path w="1106" h="9175" extrusionOk="0">
                  <a:moveTo>
                    <a:pt x="1105" y="0"/>
                  </a:moveTo>
                  <a:lnTo>
                    <a:pt x="794" y="562"/>
                  </a:lnTo>
                  <a:lnTo>
                    <a:pt x="0" y="9174"/>
                  </a:lnTo>
                  <a:lnTo>
                    <a:pt x="810" y="9174"/>
                  </a:lnTo>
                  <a:lnTo>
                    <a:pt x="110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7" name="Google Shape;747;p46"/>
          <p:cNvSpPr txBox="1">
            <a:spLocks noGrp="1"/>
          </p:cNvSpPr>
          <p:nvPr>
            <p:ph type="title"/>
          </p:nvPr>
        </p:nvSpPr>
        <p:spPr>
          <a:xfrm>
            <a:off x="715099" y="2360600"/>
            <a:ext cx="3798137" cy="84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000" dirty="0" smtClean="0"/>
              <a:t>Introduction </a:t>
            </a:r>
            <a:endParaRPr sz="4000" dirty="0"/>
          </a:p>
        </p:txBody>
      </p:sp>
      <p:sp>
        <p:nvSpPr>
          <p:cNvPr id="749" name="Google Shape;749;p46"/>
          <p:cNvSpPr txBox="1">
            <a:spLocks noGrp="1"/>
          </p:cNvSpPr>
          <p:nvPr>
            <p:ph type="title" idx="2"/>
          </p:nvPr>
        </p:nvSpPr>
        <p:spPr>
          <a:xfrm>
            <a:off x="715100" y="942372"/>
            <a:ext cx="1536000" cy="106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accent4"/>
                </a:solidFill>
              </a:rPr>
              <a:t>01</a:t>
            </a:r>
            <a:endParaRPr dirty="0">
              <a:solidFill>
                <a:schemeClr val="accent4"/>
              </a:solidFill>
            </a:endParaRPr>
          </a:p>
        </p:txBody>
      </p:sp>
      <p:cxnSp>
        <p:nvCxnSpPr>
          <p:cNvPr id="750" name="Google Shape;750;p46"/>
          <p:cNvCxnSpPr/>
          <p:nvPr/>
        </p:nvCxnSpPr>
        <p:spPr>
          <a:xfrm>
            <a:off x="852000" y="2285981"/>
            <a:ext cx="1062300" cy="0"/>
          </a:xfrm>
          <a:prstGeom prst="straightConnector1">
            <a:avLst/>
          </a:prstGeom>
          <a:noFill/>
          <a:ln w="28575" cap="rnd" cmpd="sng">
            <a:solidFill>
              <a:schemeClr val="lt2"/>
            </a:solidFill>
            <a:prstDash val="solid"/>
            <a:round/>
            <a:headEnd type="none" w="med" len="med"/>
            <a:tailEnd type="none" w="med" len="med"/>
          </a:ln>
        </p:spPr>
      </p:cxnSp>
      <p:grpSp>
        <p:nvGrpSpPr>
          <p:cNvPr id="751" name="Google Shape;751;p46"/>
          <p:cNvGrpSpPr/>
          <p:nvPr/>
        </p:nvGrpSpPr>
        <p:grpSpPr>
          <a:xfrm>
            <a:off x="4794237" y="2161611"/>
            <a:ext cx="1337198" cy="382186"/>
            <a:chOff x="4475110" y="2187011"/>
            <a:chExt cx="1337198" cy="382186"/>
          </a:xfrm>
        </p:grpSpPr>
        <p:sp>
          <p:nvSpPr>
            <p:cNvPr id="752" name="Google Shape;752;p46"/>
            <p:cNvSpPr/>
            <p:nvPr/>
          </p:nvSpPr>
          <p:spPr>
            <a:xfrm>
              <a:off x="5094323" y="2252798"/>
              <a:ext cx="93685" cy="76664"/>
            </a:xfrm>
            <a:custGeom>
              <a:avLst/>
              <a:gdLst/>
              <a:ahLst/>
              <a:cxnLst/>
              <a:rect l="l" t="t" r="r" b="b"/>
              <a:pathLst>
                <a:path w="1404" h="1149" extrusionOk="0">
                  <a:moveTo>
                    <a:pt x="0" y="0"/>
                  </a:moveTo>
                  <a:cubicBezTo>
                    <a:pt x="49" y="202"/>
                    <a:pt x="97" y="623"/>
                    <a:pt x="101" y="1149"/>
                  </a:cubicBezTo>
                  <a:cubicBezTo>
                    <a:pt x="272" y="1039"/>
                    <a:pt x="603" y="828"/>
                    <a:pt x="695" y="828"/>
                  </a:cubicBezTo>
                  <a:cubicBezTo>
                    <a:pt x="698" y="828"/>
                    <a:pt x="701" y="829"/>
                    <a:pt x="704" y="829"/>
                  </a:cubicBezTo>
                  <a:cubicBezTo>
                    <a:pt x="805" y="850"/>
                    <a:pt x="1404" y="1048"/>
                    <a:pt x="1404" y="1048"/>
                  </a:cubicBezTo>
                  <a:lnTo>
                    <a:pt x="140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6"/>
            <p:cNvSpPr/>
            <p:nvPr/>
          </p:nvSpPr>
          <p:spPr>
            <a:xfrm>
              <a:off x="4541235" y="2263006"/>
              <a:ext cx="291332" cy="269225"/>
            </a:xfrm>
            <a:custGeom>
              <a:avLst/>
              <a:gdLst/>
              <a:ahLst/>
              <a:cxnLst/>
              <a:rect l="l" t="t" r="r" b="b"/>
              <a:pathLst>
                <a:path w="4366" h="4035" extrusionOk="0">
                  <a:moveTo>
                    <a:pt x="203" y="1"/>
                  </a:moveTo>
                  <a:cubicBezTo>
                    <a:pt x="62" y="118"/>
                    <a:pt x="0" y="296"/>
                    <a:pt x="37" y="583"/>
                  </a:cubicBezTo>
                  <a:cubicBezTo>
                    <a:pt x="49" y="693"/>
                    <a:pt x="82" y="846"/>
                    <a:pt x="126" y="1028"/>
                  </a:cubicBezTo>
                  <a:cubicBezTo>
                    <a:pt x="126" y="1028"/>
                    <a:pt x="2319" y="1494"/>
                    <a:pt x="2780" y="1918"/>
                  </a:cubicBezTo>
                  <a:cubicBezTo>
                    <a:pt x="3245" y="2343"/>
                    <a:pt x="4014" y="4022"/>
                    <a:pt x="4014" y="4022"/>
                  </a:cubicBezTo>
                  <a:cubicBezTo>
                    <a:pt x="4014" y="4022"/>
                    <a:pt x="4084" y="4035"/>
                    <a:pt x="4159" y="4035"/>
                  </a:cubicBezTo>
                  <a:cubicBezTo>
                    <a:pt x="4234" y="4035"/>
                    <a:pt x="4313" y="4022"/>
                    <a:pt x="4329" y="3969"/>
                  </a:cubicBezTo>
                  <a:cubicBezTo>
                    <a:pt x="4365" y="3863"/>
                    <a:pt x="3779" y="2064"/>
                    <a:pt x="3135" y="1380"/>
                  </a:cubicBezTo>
                  <a:cubicBezTo>
                    <a:pt x="2496" y="701"/>
                    <a:pt x="1032" y="243"/>
                    <a:pt x="2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6"/>
            <p:cNvSpPr/>
            <p:nvPr/>
          </p:nvSpPr>
          <p:spPr>
            <a:xfrm>
              <a:off x="4475110" y="2187011"/>
              <a:ext cx="626504" cy="382186"/>
            </a:xfrm>
            <a:custGeom>
              <a:avLst/>
              <a:gdLst/>
              <a:ahLst/>
              <a:cxnLst/>
              <a:rect l="l" t="t" r="r" b="b"/>
              <a:pathLst>
                <a:path w="9389" h="5728" extrusionOk="0">
                  <a:moveTo>
                    <a:pt x="8282" y="899"/>
                  </a:moveTo>
                  <a:cubicBezTo>
                    <a:pt x="8531" y="899"/>
                    <a:pt x="8801" y="951"/>
                    <a:pt x="8920" y="1366"/>
                  </a:cubicBezTo>
                  <a:cubicBezTo>
                    <a:pt x="9082" y="1916"/>
                    <a:pt x="8956" y="3005"/>
                    <a:pt x="8653" y="3895"/>
                  </a:cubicBezTo>
                  <a:cubicBezTo>
                    <a:pt x="8349" y="4784"/>
                    <a:pt x="7815" y="5213"/>
                    <a:pt x="7443" y="5213"/>
                  </a:cubicBezTo>
                  <a:lnTo>
                    <a:pt x="2593" y="5213"/>
                  </a:lnTo>
                  <a:cubicBezTo>
                    <a:pt x="2112" y="5213"/>
                    <a:pt x="2023" y="4909"/>
                    <a:pt x="1882" y="4610"/>
                  </a:cubicBezTo>
                  <a:cubicBezTo>
                    <a:pt x="1764" y="4360"/>
                    <a:pt x="1316" y="2984"/>
                    <a:pt x="1117" y="2167"/>
                  </a:cubicBezTo>
                  <a:cubicBezTo>
                    <a:pt x="1073" y="1985"/>
                    <a:pt x="1040" y="1832"/>
                    <a:pt x="1028" y="1722"/>
                  </a:cubicBezTo>
                  <a:cubicBezTo>
                    <a:pt x="991" y="1435"/>
                    <a:pt x="1053" y="1257"/>
                    <a:pt x="1194" y="1140"/>
                  </a:cubicBezTo>
                  <a:cubicBezTo>
                    <a:pt x="1340" y="1018"/>
                    <a:pt x="1574" y="958"/>
                    <a:pt x="1882" y="905"/>
                  </a:cubicBezTo>
                  <a:lnTo>
                    <a:pt x="8046" y="905"/>
                  </a:lnTo>
                  <a:cubicBezTo>
                    <a:pt x="8118" y="905"/>
                    <a:pt x="8199" y="899"/>
                    <a:pt x="8282" y="899"/>
                  </a:cubicBezTo>
                  <a:close/>
                  <a:moveTo>
                    <a:pt x="3656" y="1"/>
                  </a:moveTo>
                  <a:cubicBezTo>
                    <a:pt x="2275" y="1"/>
                    <a:pt x="994" y="36"/>
                    <a:pt x="793" y="92"/>
                  </a:cubicBezTo>
                  <a:cubicBezTo>
                    <a:pt x="433" y="193"/>
                    <a:pt x="272" y="249"/>
                    <a:pt x="138" y="905"/>
                  </a:cubicBezTo>
                  <a:cubicBezTo>
                    <a:pt x="0" y="1560"/>
                    <a:pt x="82" y="1937"/>
                    <a:pt x="636" y="2151"/>
                  </a:cubicBezTo>
                  <a:cubicBezTo>
                    <a:pt x="636" y="2151"/>
                    <a:pt x="1243" y="4517"/>
                    <a:pt x="1615" y="5181"/>
                  </a:cubicBezTo>
                  <a:cubicBezTo>
                    <a:pt x="1889" y="5663"/>
                    <a:pt x="2268" y="5728"/>
                    <a:pt x="2814" y="5728"/>
                  </a:cubicBezTo>
                  <a:cubicBezTo>
                    <a:pt x="3015" y="5728"/>
                    <a:pt x="3238" y="5719"/>
                    <a:pt x="3487" y="5719"/>
                  </a:cubicBezTo>
                  <a:lnTo>
                    <a:pt x="7548" y="5719"/>
                  </a:lnTo>
                  <a:cubicBezTo>
                    <a:pt x="7548" y="5719"/>
                    <a:pt x="7594" y="5727"/>
                    <a:pt x="7670" y="5727"/>
                  </a:cubicBezTo>
                  <a:cubicBezTo>
                    <a:pt x="7964" y="5727"/>
                    <a:pt x="8712" y="5607"/>
                    <a:pt x="9082" y="4448"/>
                  </a:cubicBezTo>
                  <a:cubicBezTo>
                    <a:pt x="9325" y="3676"/>
                    <a:pt x="9389" y="2818"/>
                    <a:pt x="9381" y="2135"/>
                  </a:cubicBezTo>
                  <a:cubicBezTo>
                    <a:pt x="9377" y="1609"/>
                    <a:pt x="9329" y="1188"/>
                    <a:pt x="9280" y="986"/>
                  </a:cubicBezTo>
                  <a:cubicBezTo>
                    <a:pt x="9271" y="953"/>
                    <a:pt x="9267" y="925"/>
                    <a:pt x="9260" y="905"/>
                  </a:cubicBezTo>
                  <a:cubicBezTo>
                    <a:pt x="9150" y="598"/>
                    <a:pt x="8369" y="230"/>
                    <a:pt x="6853" y="92"/>
                  </a:cubicBezTo>
                  <a:cubicBezTo>
                    <a:pt x="6147" y="28"/>
                    <a:pt x="4863" y="1"/>
                    <a:pt x="365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6"/>
            <p:cNvSpPr/>
            <p:nvPr/>
          </p:nvSpPr>
          <p:spPr>
            <a:xfrm>
              <a:off x="5454841" y="2263006"/>
              <a:ext cx="291332" cy="269225"/>
            </a:xfrm>
            <a:custGeom>
              <a:avLst/>
              <a:gdLst/>
              <a:ahLst/>
              <a:cxnLst/>
              <a:rect l="l" t="t" r="r" b="b"/>
              <a:pathLst>
                <a:path w="4366" h="4035" extrusionOk="0">
                  <a:moveTo>
                    <a:pt x="4163" y="1"/>
                  </a:moveTo>
                  <a:cubicBezTo>
                    <a:pt x="3330" y="243"/>
                    <a:pt x="1869" y="701"/>
                    <a:pt x="1230" y="1380"/>
                  </a:cubicBezTo>
                  <a:cubicBezTo>
                    <a:pt x="588" y="2064"/>
                    <a:pt x="0" y="3863"/>
                    <a:pt x="37" y="3969"/>
                  </a:cubicBezTo>
                  <a:cubicBezTo>
                    <a:pt x="53" y="4022"/>
                    <a:pt x="132" y="4035"/>
                    <a:pt x="207" y="4035"/>
                  </a:cubicBezTo>
                  <a:cubicBezTo>
                    <a:pt x="282" y="4035"/>
                    <a:pt x="353" y="4022"/>
                    <a:pt x="353" y="4022"/>
                  </a:cubicBezTo>
                  <a:cubicBezTo>
                    <a:pt x="353" y="4022"/>
                    <a:pt x="1122" y="2343"/>
                    <a:pt x="1587" y="1918"/>
                  </a:cubicBezTo>
                  <a:cubicBezTo>
                    <a:pt x="2048" y="1494"/>
                    <a:pt x="4240" y="1028"/>
                    <a:pt x="4240" y="1028"/>
                  </a:cubicBezTo>
                  <a:cubicBezTo>
                    <a:pt x="4284" y="846"/>
                    <a:pt x="4317" y="693"/>
                    <a:pt x="4329" y="583"/>
                  </a:cubicBezTo>
                  <a:cubicBezTo>
                    <a:pt x="4365" y="296"/>
                    <a:pt x="4305" y="118"/>
                    <a:pt x="416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6"/>
            <p:cNvSpPr/>
            <p:nvPr/>
          </p:nvSpPr>
          <p:spPr>
            <a:xfrm>
              <a:off x="5185470" y="2187011"/>
              <a:ext cx="626838" cy="382186"/>
            </a:xfrm>
            <a:custGeom>
              <a:avLst/>
              <a:gdLst/>
              <a:ahLst/>
              <a:cxnLst/>
              <a:rect l="l" t="t" r="r" b="b"/>
              <a:pathLst>
                <a:path w="9394" h="5728" extrusionOk="0">
                  <a:moveTo>
                    <a:pt x="1113" y="899"/>
                  </a:moveTo>
                  <a:cubicBezTo>
                    <a:pt x="1196" y="899"/>
                    <a:pt x="1276" y="905"/>
                    <a:pt x="1348" y="905"/>
                  </a:cubicBezTo>
                  <a:lnTo>
                    <a:pt x="7513" y="905"/>
                  </a:lnTo>
                  <a:cubicBezTo>
                    <a:pt x="7820" y="958"/>
                    <a:pt x="8055" y="1018"/>
                    <a:pt x="8200" y="1140"/>
                  </a:cubicBezTo>
                  <a:cubicBezTo>
                    <a:pt x="8342" y="1257"/>
                    <a:pt x="8402" y="1435"/>
                    <a:pt x="8366" y="1722"/>
                  </a:cubicBezTo>
                  <a:cubicBezTo>
                    <a:pt x="8354" y="1832"/>
                    <a:pt x="8321" y="1985"/>
                    <a:pt x="8277" y="2167"/>
                  </a:cubicBezTo>
                  <a:cubicBezTo>
                    <a:pt x="8079" y="2984"/>
                    <a:pt x="7629" y="4360"/>
                    <a:pt x="7513" y="4610"/>
                  </a:cubicBezTo>
                  <a:cubicBezTo>
                    <a:pt x="7367" y="4909"/>
                    <a:pt x="7278" y="5213"/>
                    <a:pt x="6800" y="5213"/>
                  </a:cubicBezTo>
                  <a:lnTo>
                    <a:pt x="1950" y="5213"/>
                  </a:lnTo>
                  <a:cubicBezTo>
                    <a:pt x="1578" y="5213"/>
                    <a:pt x="1044" y="4784"/>
                    <a:pt x="742" y="3895"/>
                  </a:cubicBezTo>
                  <a:cubicBezTo>
                    <a:pt x="438" y="3005"/>
                    <a:pt x="312" y="1916"/>
                    <a:pt x="475" y="1366"/>
                  </a:cubicBezTo>
                  <a:cubicBezTo>
                    <a:pt x="593" y="951"/>
                    <a:pt x="863" y="899"/>
                    <a:pt x="1113" y="899"/>
                  </a:cubicBezTo>
                  <a:close/>
                  <a:moveTo>
                    <a:pt x="5738" y="1"/>
                  </a:moveTo>
                  <a:cubicBezTo>
                    <a:pt x="4531" y="1"/>
                    <a:pt x="3247" y="28"/>
                    <a:pt x="2541" y="92"/>
                  </a:cubicBezTo>
                  <a:cubicBezTo>
                    <a:pt x="1024" y="230"/>
                    <a:pt x="244" y="598"/>
                    <a:pt x="135" y="905"/>
                  </a:cubicBezTo>
                  <a:cubicBezTo>
                    <a:pt x="126" y="925"/>
                    <a:pt x="118" y="953"/>
                    <a:pt x="114" y="986"/>
                  </a:cubicBezTo>
                  <a:cubicBezTo>
                    <a:pt x="66" y="1188"/>
                    <a:pt x="17" y="1609"/>
                    <a:pt x="9" y="2135"/>
                  </a:cubicBezTo>
                  <a:cubicBezTo>
                    <a:pt x="1" y="2818"/>
                    <a:pt x="70" y="3676"/>
                    <a:pt x="312" y="4448"/>
                  </a:cubicBezTo>
                  <a:cubicBezTo>
                    <a:pt x="681" y="5607"/>
                    <a:pt x="1430" y="5727"/>
                    <a:pt x="1723" y="5727"/>
                  </a:cubicBezTo>
                  <a:cubicBezTo>
                    <a:pt x="1800" y="5727"/>
                    <a:pt x="1845" y="5719"/>
                    <a:pt x="1845" y="5719"/>
                  </a:cubicBezTo>
                  <a:lnTo>
                    <a:pt x="5906" y="5719"/>
                  </a:lnTo>
                  <a:cubicBezTo>
                    <a:pt x="6156" y="5719"/>
                    <a:pt x="6379" y="5728"/>
                    <a:pt x="6580" y="5728"/>
                  </a:cubicBezTo>
                  <a:cubicBezTo>
                    <a:pt x="7126" y="5728"/>
                    <a:pt x="7504" y="5663"/>
                    <a:pt x="7780" y="5181"/>
                  </a:cubicBezTo>
                  <a:cubicBezTo>
                    <a:pt x="8152" y="4517"/>
                    <a:pt x="8758" y="2151"/>
                    <a:pt x="8758" y="2151"/>
                  </a:cubicBezTo>
                  <a:cubicBezTo>
                    <a:pt x="9313" y="1937"/>
                    <a:pt x="9393" y="1560"/>
                    <a:pt x="9255" y="905"/>
                  </a:cubicBezTo>
                  <a:cubicBezTo>
                    <a:pt x="9122" y="249"/>
                    <a:pt x="8960" y="193"/>
                    <a:pt x="8596" y="92"/>
                  </a:cubicBezTo>
                  <a:cubicBezTo>
                    <a:pt x="8398" y="36"/>
                    <a:pt x="7118" y="1"/>
                    <a:pt x="57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7" name="Google Shape;757;p46"/>
          <p:cNvGrpSpPr/>
          <p:nvPr/>
        </p:nvGrpSpPr>
        <p:grpSpPr>
          <a:xfrm>
            <a:off x="4765078" y="2536916"/>
            <a:ext cx="1946124" cy="943308"/>
            <a:chOff x="4445951" y="2562316"/>
            <a:chExt cx="1946124" cy="943308"/>
          </a:xfrm>
        </p:grpSpPr>
        <p:sp>
          <p:nvSpPr>
            <p:cNvPr id="758" name="Google Shape;758;p46"/>
            <p:cNvSpPr/>
            <p:nvPr/>
          </p:nvSpPr>
          <p:spPr>
            <a:xfrm>
              <a:off x="5299704" y="3172279"/>
              <a:ext cx="979827" cy="333346"/>
            </a:xfrm>
            <a:custGeom>
              <a:avLst/>
              <a:gdLst/>
              <a:ahLst/>
              <a:cxnLst/>
              <a:rect l="l" t="t" r="r" b="b"/>
              <a:pathLst>
                <a:path w="14684" h="4996" extrusionOk="0">
                  <a:moveTo>
                    <a:pt x="0" y="1"/>
                  </a:moveTo>
                  <a:lnTo>
                    <a:pt x="0" y="4995"/>
                  </a:lnTo>
                  <a:lnTo>
                    <a:pt x="14683" y="4995"/>
                  </a:lnTo>
                  <a:lnTo>
                    <a:pt x="14683" y="4636"/>
                  </a:lnTo>
                  <a:lnTo>
                    <a:pt x="13498" y="4636"/>
                  </a:lnTo>
                  <a:lnTo>
                    <a:pt x="13498" y="473"/>
                  </a:lnTo>
                  <a:lnTo>
                    <a:pt x="14683" y="473"/>
                  </a:lnTo>
                  <a:lnTo>
                    <a:pt x="1468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6"/>
            <p:cNvSpPr/>
            <p:nvPr/>
          </p:nvSpPr>
          <p:spPr>
            <a:xfrm>
              <a:off x="5338805" y="3201036"/>
              <a:ext cx="831892" cy="275164"/>
            </a:xfrm>
            <a:custGeom>
              <a:avLst/>
              <a:gdLst/>
              <a:ahLst/>
              <a:cxnLst/>
              <a:rect l="l" t="t" r="r" b="b"/>
              <a:pathLst>
                <a:path w="12467" h="4124" extrusionOk="0">
                  <a:moveTo>
                    <a:pt x="65" y="67"/>
                  </a:moveTo>
                  <a:lnTo>
                    <a:pt x="12402" y="107"/>
                  </a:lnTo>
                  <a:lnTo>
                    <a:pt x="12402" y="4059"/>
                  </a:lnTo>
                  <a:lnTo>
                    <a:pt x="65" y="4059"/>
                  </a:lnTo>
                  <a:lnTo>
                    <a:pt x="65" y="67"/>
                  </a:lnTo>
                  <a:close/>
                  <a:moveTo>
                    <a:pt x="29" y="1"/>
                  </a:moveTo>
                  <a:cubicBezTo>
                    <a:pt x="22" y="1"/>
                    <a:pt x="16" y="7"/>
                    <a:pt x="12" y="10"/>
                  </a:cubicBezTo>
                  <a:cubicBezTo>
                    <a:pt x="5" y="18"/>
                    <a:pt x="1" y="26"/>
                    <a:pt x="1" y="35"/>
                  </a:cubicBezTo>
                  <a:lnTo>
                    <a:pt x="1" y="4091"/>
                  </a:lnTo>
                  <a:cubicBezTo>
                    <a:pt x="1" y="4108"/>
                    <a:pt x="16" y="4123"/>
                    <a:pt x="33" y="4123"/>
                  </a:cubicBezTo>
                  <a:lnTo>
                    <a:pt x="12435" y="4123"/>
                  </a:lnTo>
                  <a:cubicBezTo>
                    <a:pt x="12451" y="4123"/>
                    <a:pt x="12467" y="4108"/>
                    <a:pt x="12467" y="4091"/>
                  </a:cubicBezTo>
                  <a:lnTo>
                    <a:pt x="12467" y="74"/>
                  </a:lnTo>
                  <a:cubicBezTo>
                    <a:pt x="12467" y="59"/>
                    <a:pt x="12451" y="42"/>
                    <a:pt x="12435" y="42"/>
                  </a:cubicBezTo>
                  <a:lnTo>
                    <a:pt x="33" y="2"/>
                  </a:lnTo>
                  <a:cubicBezTo>
                    <a:pt x="31" y="1"/>
                    <a:pt x="30" y="1"/>
                    <a:pt x="29" y="1"/>
                  </a:cubicBezTo>
                  <a:close/>
                </a:path>
              </a:pathLst>
            </a:custGeom>
            <a:solidFill>
              <a:schemeClr val="accen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6"/>
            <p:cNvSpPr/>
            <p:nvPr/>
          </p:nvSpPr>
          <p:spPr>
            <a:xfrm>
              <a:off x="4607360" y="2779026"/>
              <a:ext cx="1762006" cy="191427"/>
            </a:xfrm>
            <a:custGeom>
              <a:avLst/>
              <a:gdLst/>
              <a:ahLst/>
              <a:cxnLst/>
              <a:rect l="l" t="t" r="r" b="b"/>
              <a:pathLst>
                <a:path w="26406" h="2869" extrusionOk="0">
                  <a:moveTo>
                    <a:pt x="1" y="1"/>
                  </a:moveTo>
                  <a:lnTo>
                    <a:pt x="1" y="2869"/>
                  </a:lnTo>
                  <a:lnTo>
                    <a:pt x="26406" y="2869"/>
                  </a:lnTo>
                  <a:lnTo>
                    <a:pt x="2640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6"/>
            <p:cNvSpPr/>
            <p:nvPr/>
          </p:nvSpPr>
          <p:spPr>
            <a:xfrm>
              <a:off x="4445951" y="2562316"/>
              <a:ext cx="1754533" cy="187891"/>
            </a:xfrm>
            <a:custGeom>
              <a:avLst/>
              <a:gdLst/>
              <a:ahLst/>
              <a:cxnLst/>
              <a:rect l="l" t="t" r="r" b="b"/>
              <a:pathLst>
                <a:path w="26294" h="2816" extrusionOk="0">
                  <a:moveTo>
                    <a:pt x="0" y="1"/>
                  </a:moveTo>
                  <a:lnTo>
                    <a:pt x="0" y="2816"/>
                  </a:lnTo>
                  <a:lnTo>
                    <a:pt x="26107" y="2816"/>
                  </a:lnTo>
                  <a:lnTo>
                    <a:pt x="25982" y="2650"/>
                  </a:lnTo>
                  <a:lnTo>
                    <a:pt x="10335" y="2650"/>
                  </a:lnTo>
                  <a:lnTo>
                    <a:pt x="10335" y="284"/>
                  </a:lnTo>
                  <a:lnTo>
                    <a:pt x="26086" y="284"/>
                  </a:lnTo>
                  <a:lnTo>
                    <a:pt x="262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6"/>
            <p:cNvSpPr/>
            <p:nvPr/>
          </p:nvSpPr>
          <p:spPr>
            <a:xfrm>
              <a:off x="4578488" y="2744591"/>
              <a:ext cx="1813587" cy="241402"/>
            </a:xfrm>
            <a:custGeom>
              <a:avLst/>
              <a:gdLst/>
              <a:ahLst/>
              <a:cxnLst/>
              <a:rect l="l" t="t" r="r" b="b"/>
              <a:pathLst>
                <a:path w="27179" h="3618" extrusionOk="0">
                  <a:moveTo>
                    <a:pt x="1" y="1"/>
                  </a:moveTo>
                  <a:lnTo>
                    <a:pt x="1" y="3617"/>
                  </a:lnTo>
                  <a:lnTo>
                    <a:pt x="27022" y="3617"/>
                  </a:lnTo>
                  <a:lnTo>
                    <a:pt x="26960" y="3302"/>
                  </a:lnTo>
                  <a:lnTo>
                    <a:pt x="503" y="3302"/>
                  </a:lnTo>
                  <a:lnTo>
                    <a:pt x="503" y="434"/>
                  </a:lnTo>
                  <a:lnTo>
                    <a:pt x="27179" y="434"/>
                  </a:lnTo>
                  <a:lnTo>
                    <a:pt x="271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6"/>
            <p:cNvSpPr/>
            <p:nvPr/>
          </p:nvSpPr>
          <p:spPr>
            <a:xfrm>
              <a:off x="4478313" y="2991465"/>
              <a:ext cx="1659780" cy="180885"/>
            </a:xfrm>
            <a:custGeom>
              <a:avLst/>
              <a:gdLst/>
              <a:ahLst/>
              <a:cxnLst/>
              <a:rect l="l" t="t" r="r" b="b"/>
              <a:pathLst>
                <a:path w="24874" h="2711" extrusionOk="0">
                  <a:moveTo>
                    <a:pt x="377" y="0"/>
                  </a:moveTo>
                  <a:lnTo>
                    <a:pt x="1" y="420"/>
                  </a:lnTo>
                  <a:lnTo>
                    <a:pt x="13552" y="420"/>
                  </a:lnTo>
                  <a:lnTo>
                    <a:pt x="13552" y="2371"/>
                  </a:lnTo>
                  <a:lnTo>
                    <a:pt x="1" y="2371"/>
                  </a:lnTo>
                  <a:lnTo>
                    <a:pt x="284" y="2711"/>
                  </a:lnTo>
                  <a:lnTo>
                    <a:pt x="24873" y="2711"/>
                  </a:lnTo>
                  <a:lnTo>
                    <a:pt x="2487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6"/>
            <p:cNvSpPr/>
            <p:nvPr/>
          </p:nvSpPr>
          <p:spPr>
            <a:xfrm>
              <a:off x="4563650" y="3172275"/>
              <a:ext cx="744660" cy="333346"/>
            </a:xfrm>
            <a:custGeom>
              <a:avLst/>
              <a:gdLst/>
              <a:ahLst/>
              <a:cxnLst/>
              <a:rect l="l" t="t" r="r" b="b"/>
              <a:pathLst>
                <a:path w="11032" h="4996" extrusionOk="0">
                  <a:moveTo>
                    <a:pt x="0" y="1"/>
                  </a:moveTo>
                  <a:lnTo>
                    <a:pt x="0" y="4995"/>
                  </a:lnTo>
                  <a:lnTo>
                    <a:pt x="11031" y="4995"/>
                  </a:lnTo>
                  <a:lnTo>
                    <a:pt x="1103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6"/>
            <p:cNvSpPr/>
            <p:nvPr/>
          </p:nvSpPr>
          <p:spPr>
            <a:xfrm>
              <a:off x="5135559" y="2581265"/>
              <a:ext cx="1051092" cy="157865"/>
            </a:xfrm>
            <a:custGeom>
              <a:avLst/>
              <a:gdLst/>
              <a:ahLst/>
              <a:cxnLst/>
              <a:rect l="l" t="t" r="r" b="b"/>
              <a:pathLst>
                <a:path w="15752" h="2366" extrusionOk="0">
                  <a:moveTo>
                    <a:pt x="0" y="0"/>
                  </a:moveTo>
                  <a:lnTo>
                    <a:pt x="0" y="2366"/>
                  </a:lnTo>
                  <a:lnTo>
                    <a:pt x="15647" y="2366"/>
                  </a:lnTo>
                  <a:cubicBezTo>
                    <a:pt x="15521" y="1610"/>
                    <a:pt x="15751" y="0"/>
                    <a:pt x="1575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6"/>
            <p:cNvSpPr/>
            <p:nvPr/>
          </p:nvSpPr>
          <p:spPr>
            <a:xfrm>
              <a:off x="4512343" y="3019488"/>
              <a:ext cx="870260" cy="130176"/>
            </a:xfrm>
            <a:custGeom>
              <a:avLst/>
              <a:gdLst/>
              <a:ahLst/>
              <a:cxnLst/>
              <a:rect l="l" t="t" r="r" b="b"/>
              <a:pathLst>
                <a:path w="13042" h="1951" extrusionOk="0">
                  <a:moveTo>
                    <a:pt x="0" y="0"/>
                  </a:moveTo>
                  <a:cubicBezTo>
                    <a:pt x="458" y="907"/>
                    <a:pt x="0" y="1951"/>
                    <a:pt x="0" y="1951"/>
                  </a:cubicBezTo>
                  <a:lnTo>
                    <a:pt x="13042" y="1951"/>
                  </a:lnTo>
                  <a:lnTo>
                    <a:pt x="1304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6"/>
            <p:cNvSpPr/>
            <p:nvPr/>
          </p:nvSpPr>
          <p:spPr>
            <a:xfrm>
              <a:off x="4825486" y="2862427"/>
              <a:ext cx="114771" cy="207574"/>
            </a:xfrm>
            <a:custGeom>
              <a:avLst/>
              <a:gdLst/>
              <a:ahLst/>
              <a:cxnLst/>
              <a:rect l="l" t="t" r="r" b="b"/>
              <a:pathLst>
                <a:path w="1720" h="3111" extrusionOk="0">
                  <a:moveTo>
                    <a:pt x="0" y="0"/>
                  </a:moveTo>
                  <a:cubicBezTo>
                    <a:pt x="704" y="1251"/>
                    <a:pt x="684" y="3111"/>
                    <a:pt x="684" y="3111"/>
                  </a:cubicBezTo>
                  <a:lnTo>
                    <a:pt x="1035" y="2711"/>
                  </a:lnTo>
                  <a:lnTo>
                    <a:pt x="1408" y="3111"/>
                  </a:lnTo>
                  <a:cubicBezTo>
                    <a:pt x="1720" y="1921"/>
                    <a:pt x="1161" y="0"/>
                    <a:pt x="116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8" name="Google Shape;768;p46"/>
          <p:cNvGrpSpPr/>
          <p:nvPr/>
        </p:nvGrpSpPr>
        <p:grpSpPr>
          <a:xfrm>
            <a:off x="5460091" y="1938897"/>
            <a:ext cx="652113" cy="1570211"/>
            <a:chOff x="5140964" y="1964297"/>
            <a:chExt cx="652113" cy="1570211"/>
          </a:xfrm>
        </p:grpSpPr>
        <p:sp>
          <p:nvSpPr>
            <p:cNvPr id="769" name="Google Shape;769;p46"/>
            <p:cNvSpPr/>
            <p:nvPr/>
          </p:nvSpPr>
          <p:spPr>
            <a:xfrm>
              <a:off x="5419209" y="2188079"/>
              <a:ext cx="299669" cy="461515"/>
            </a:xfrm>
            <a:custGeom>
              <a:avLst/>
              <a:gdLst/>
              <a:ahLst/>
              <a:cxnLst/>
              <a:rect l="l" t="t" r="r" b="b"/>
              <a:pathLst>
                <a:path w="4491" h="6917" extrusionOk="0">
                  <a:moveTo>
                    <a:pt x="113" y="1"/>
                  </a:moveTo>
                  <a:cubicBezTo>
                    <a:pt x="96" y="1"/>
                    <a:pt x="82" y="2"/>
                    <a:pt x="73" y="3"/>
                  </a:cubicBezTo>
                  <a:cubicBezTo>
                    <a:pt x="73" y="3"/>
                    <a:pt x="69" y="15"/>
                    <a:pt x="69" y="35"/>
                  </a:cubicBezTo>
                  <a:cubicBezTo>
                    <a:pt x="62" y="149"/>
                    <a:pt x="37" y="533"/>
                    <a:pt x="30" y="918"/>
                  </a:cubicBezTo>
                  <a:cubicBezTo>
                    <a:pt x="25" y="1144"/>
                    <a:pt x="13" y="1779"/>
                    <a:pt x="5" y="2466"/>
                  </a:cubicBezTo>
                  <a:lnTo>
                    <a:pt x="5" y="2503"/>
                  </a:lnTo>
                  <a:cubicBezTo>
                    <a:pt x="0" y="3162"/>
                    <a:pt x="5" y="3866"/>
                    <a:pt x="30" y="4291"/>
                  </a:cubicBezTo>
                  <a:cubicBezTo>
                    <a:pt x="41" y="4445"/>
                    <a:pt x="49" y="4626"/>
                    <a:pt x="58" y="4820"/>
                  </a:cubicBezTo>
                  <a:lnTo>
                    <a:pt x="82" y="4825"/>
                  </a:lnTo>
                  <a:cubicBezTo>
                    <a:pt x="73" y="4833"/>
                    <a:pt x="66" y="4841"/>
                    <a:pt x="58" y="4850"/>
                  </a:cubicBezTo>
                  <a:cubicBezTo>
                    <a:pt x="82" y="5354"/>
                    <a:pt x="102" y="5933"/>
                    <a:pt x="118" y="6354"/>
                  </a:cubicBezTo>
                  <a:cubicBezTo>
                    <a:pt x="131" y="6685"/>
                    <a:pt x="138" y="6916"/>
                    <a:pt x="138" y="6916"/>
                  </a:cubicBezTo>
                  <a:cubicBezTo>
                    <a:pt x="138" y="6916"/>
                    <a:pt x="498" y="6888"/>
                    <a:pt x="830" y="6855"/>
                  </a:cubicBezTo>
                  <a:cubicBezTo>
                    <a:pt x="1109" y="6827"/>
                    <a:pt x="1574" y="6771"/>
                    <a:pt x="1728" y="6750"/>
                  </a:cubicBezTo>
                  <a:cubicBezTo>
                    <a:pt x="1760" y="6746"/>
                    <a:pt x="1781" y="6743"/>
                    <a:pt x="1781" y="6743"/>
                  </a:cubicBezTo>
                  <a:lnTo>
                    <a:pt x="1267" y="3834"/>
                  </a:lnTo>
                  <a:lnTo>
                    <a:pt x="1259" y="3801"/>
                  </a:lnTo>
                  <a:lnTo>
                    <a:pt x="1259" y="3801"/>
                  </a:lnTo>
                  <a:cubicBezTo>
                    <a:pt x="1259" y="3801"/>
                    <a:pt x="1279" y="3830"/>
                    <a:pt x="1311" y="3879"/>
                  </a:cubicBezTo>
                  <a:cubicBezTo>
                    <a:pt x="1417" y="4040"/>
                    <a:pt x="1671" y="4428"/>
                    <a:pt x="1801" y="4631"/>
                  </a:cubicBezTo>
                  <a:cubicBezTo>
                    <a:pt x="1941" y="4850"/>
                    <a:pt x="2234" y="5164"/>
                    <a:pt x="2622" y="5164"/>
                  </a:cubicBezTo>
                  <a:cubicBezTo>
                    <a:pt x="2690" y="5164"/>
                    <a:pt x="2762" y="5154"/>
                    <a:pt x="2836" y="5132"/>
                  </a:cubicBezTo>
                  <a:cubicBezTo>
                    <a:pt x="3330" y="4986"/>
                    <a:pt x="3730" y="4161"/>
                    <a:pt x="3961" y="3547"/>
                  </a:cubicBezTo>
                  <a:cubicBezTo>
                    <a:pt x="4187" y="2932"/>
                    <a:pt x="4490" y="1723"/>
                    <a:pt x="4490" y="1723"/>
                  </a:cubicBezTo>
                  <a:lnTo>
                    <a:pt x="4490" y="1723"/>
                  </a:lnTo>
                  <a:cubicBezTo>
                    <a:pt x="4490" y="1723"/>
                    <a:pt x="4319" y="1833"/>
                    <a:pt x="4165" y="1833"/>
                  </a:cubicBezTo>
                  <a:cubicBezTo>
                    <a:pt x="4155" y="1833"/>
                    <a:pt x="4145" y="1832"/>
                    <a:pt x="4135" y="1831"/>
                  </a:cubicBezTo>
                  <a:cubicBezTo>
                    <a:pt x="4098" y="1827"/>
                    <a:pt x="4053" y="1811"/>
                    <a:pt x="3997" y="1792"/>
                  </a:cubicBezTo>
                  <a:cubicBezTo>
                    <a:pt x="3775" y="1706"/>
                    <a:pt x="3431" y="1516"/>
                    <a:pt x="3431" y="1516"/>
                  </a:cubicBezTo>
                  <a:cubicBezTo>
                    <a:pt x="3431" y="1516"/>
                    <a:pt x="2743" y="2899"/>
                    <a:pt x="2711" y="2912"/>
                  </a:cubicBezTo>
                  <a:cubicBezTo>
                    <a:pt x="2710" y="2912"/>
                    <a:pt x="2710" y="2912"/>
                    <a:pt x="2709" y="2912"/>
                  </a:cubicBezTo>
                  <a:cubicBezTo>
                    <a:pt x="2670" y="2912"/>
                    <a:pt x="2519" y="2410"/>
                    <a:pt x="2440" y="2151"/>
                  </a:cubicBezTo>
                  <a:cubicBezTo>
                    <a:pt x="2363" y="1892"/>
                    <a:pt x="1801" y="436"/>
                    <a:pt x="1360" y="263"/>
                  </a:cubicBezTo>
                  <a:cubicBezTo>
                    <a:pt x="1109" y="161"/>
                    <a:pt x="762" y="84"/>
                    <a:pt x="486" y="44"/>
                  </a:cubicBezTo>
                  <a:cubicBezTo>
                    <a:pt x="478" y="39"/>
                    <a:pt x="466" y="39"/>
                    <a:pt x="454" y="35"/>
                  </a:cubicBezTo>
                  <a:cubicBezTo>
                    <a:pt x="302" y="13"/>
                    <a:pt x="179" y="1"/>
                    <a:pt x="1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6"/>
            <p:cNvSpPr/>
            <p:nvPr/>
          </p:nvSpPr>
          <p:spPr>
            <a:xfrm>
              <a:off x="5362826" y="2157987"/>
              <a:ext cx="61322" cy="35096"/>
            </a:xfrm>
            <a:custGeom>
              <a:avLst/>
              <a:gdLst/>
              <a:ahLst/>
              <a:cxnLst/>
              <a:rect l="l" t="t" r="r" b="b"/>
              <a:pathLst>
                <a:path w="919" h="526" extrusionOk="0">
                  <a:moveTo>
                    <a:pt x="69" y="1"/>
                  </a:moveTo>
                  <a:lnTo>
                    <a:pt x="1" y="320"/>
                  </a:lnTo>
                  <a:cubicBezTo>
                    <a:pt x="1" y="320"/>
                    <a:pt x="163" y="525"/>
                    <a:pt x="580" y="525"/>
                  </a:cubicBezTo>
                  <a:cubicBezTo>
                    <a:pt x="677" y="525"/>
                    <a:pt x="788" y="514"/>
                    <a:pt x="914" y="486"/>
                  </a:cubicBezTo>
                  <a:cubicBezTo>
                    <a:pt x="914" y="488"/>
                    <a:pt x="914" y="489"/>
                    <a:pt x="914" y="489"/>
                  </a:cubicBezTo>
                  <a:cubicBezTo>
                    <a:pt x="915" y="489"/>
                    <a:pt x="918" y="325"/>
                    <a:pt x="918" y="325"/>
                  </a:cubicBezTo>
                  <a:cubicBezTo>
                    <a:pt x="575" y="325"/>
                    <a:pt x="195" y="163"/>
                    <a:pt x="69" y="1"/>
                  </a:cubicBezTo>
                  <a:close/>
                </a:path>
              </a:pathLst>
            </a:custGeom>
            <a:solidFill>
              <a:srgbClr val="F9A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6"/>
            <p:cNvSpPr/>
            <p:nvPr/>
          </p:nvSpPr>
          <p:spPr>
            <a:xfrm>
              <a:off x="5362826" y="2179338"/>
              <a:ext cx="61055" cy="330407"/>
            </a:xfrm>
            <a:custGeom>
              <a:avLst/>
              <a:gdLst/>
              <a:ahLst/>
              <a:cxnLst/>
              <a:rect l="l" t="t" r="r" b="b"/>
              <a:pathLst>
                <a:path w="915" h="4952" extrusionOk="0">
                  <a:moveTo>
                    <a:pt x="1" y="0"/>
                  </a:moveTo>
                  <a:lnTo>
                    <a:pt x="1" y="219"/>
                  </a:lnTo>
                  <a:cubicBezTo>
                    <a:pt x="1" y="219"/>
                    <a:pt x="33" y="454"/>
                    <a:pt x="74" y="777"/>
                  </a:cubicBezTo>
                  <a:cubicBezTo>
                    <a:pt x="74" y="790"/>
                    <a:pt x="78" y="806"/>
                    <a:pt x="78" y="818"/>
                  </a:cubicBezTo>
                  <a:cubicBezTo>
                    <a:pt x="130" y="1251"/>
                    <a:pt x="195" y="1825"/>
                    <a:pt x="214" y="2209"/>
                  </a:cubicBezTo>
                  <a:cubicBezTo>
                    <a:pt x="247" y="2897"/>
                    <a:pt x="227" y="4843"/>
                    <a:pt x="227" y="4843"/>
                  </a:cubicBezTo>
                  <a:lnTo>
                    <a:pt x="903" y="4951"/>
                  </a:lnTo>
                  <a:cubicBezTo>
                    <a:pt x="894" y="4757"/>
                    <a:pt x="886" y="4576"/>
                    <a:pt x="875" y="4422"/>
                  </a:cubicBezTo>
                  <a:cubicBezTo>
                    <a:pt x="821" y="3544"/>
                    <a:pt x="866" y="1501"/>
                    <a:pt x="875" y="1049"/>
                  </a:cubicBezTo>
                  <a:cubicBezTo>
                    <a:pt x="875" y="992"/>
                    <a:pt x="878" y="931"/>
                    <a:pt x="878" y="879"/>
                  </a:cubicBezTo>
                  <a:cubicBezTo>
                    <a:pt x="878" y="859"/>
                    <a:pt x="878" y="842"/>
                    <a:pt x="882" y="826"/>
                  </a:cubicBezTo>
                  <a:cubicBezTo>
                    <a:pt x="886" y="603"/>
                    <a:pt x="899" y="397"/>
                    <a:pt x="907" y="272"/>
                  </a:cubicBezTo>
                  <a:cubicBezTo>
                    <a:pt x="911" y="228"/>
                    <a:pt x="911" y="191"/>
                    <a:pt x="914" y="166"/>
                  </a:cubicBezTo>
                  <a:lnTo>
                    <a:pt x="914" y="166"/>
                  </a:lnTo>
                  <a:cubicBezTo>
                    <a:pt x="783" y="195"/>
                    <a:pt x="668" y="208"/>
                    <a:pt x="567" y="208"/>
                  </a:cubicBezTo>
                  <a:cubicBezTo>
                    <a:pt x="553" y="208"/>
                    <a:pt x="539" y="208"/>
                    <a:pt x="526" y="207"/>
                  </a:cubicBezTo>
                  <a:cubicBezTo>
                    <a:pt x="518" y="207"/>
                    <a:pt x="506" y="203"/>
                    <a:pt x="498" y="203"/>
                  </a:cubicBezTo>
                  <a:lnTo>
                    <a:pt x="490" y="203"/>
                  </a:lnTo>
                  <a:cubicBezTo>
                    <a:pt x="478" y="203"/>
                    <a:pt x="470" y="203"/>
                    <a:pt x="457" y="199"/>
                  </a:cubicBezTo>
                  <a:cubicBezTo>
                    <a:pt x="130" y="166"/>
                    <a:pt x="1" y="0"/>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6"/>
            <p:cNvSpPr/>
            <p:nvPr/>
          </p:nvSpPr>
          <p:spPr>
            <a:xfrm>
              <a:off x="5377706" y="2511608"/>
              <a:ext cx="49378" cy="101351"/>
            </a:xfrm>
            <a:custGeom>
              <a:avLst/>
              <a:gdLst/>
              <a:ahLst/>
              <a:cxnLst/>
              <a:rect l="l" t="t" r="r" b="b"/>
              <a:pathLst>
                <a:path w="740" h="1519" extrusionOk="0">
                  <a:moveTo>
                    <a:pt x="680" y="1"/>
                  </a:moveTo>
                  <a:cubicBezTo>
                    <a:pt x="493" y="231"/>
                    <a:pt x="178" y="975"/>
                    <a:pt x="178" y="975"/>
                  </a:cubicBezTo>
                  <a:lnTo>
                    <a:pt x="0" y="1028"/>
                  </a:lnTo>
                  <a:lnTo>
                    <a:pt x="0" y="1392"/>
                  </a:lnTo>
                  <a:lnTo>
                    <a:pt x="0" y="1481"/>
                  </a:lnTo>
                  <a:cubicBezTo>
                    <a:pt x="163" y="1510"/>
                    <a:pt x="324" y="1519"/>
                    <a:pt x="458" y="1519"/>
                  </a:cubicBezTo>
                  <a:cubicBezTo>
                    <a:pt x="584" y="1519"/>
                    <a:pt x="685" y="1511"/>
                    <a:pt x="740" y="1505"/>
                  </a:cubicBezTo>
                  <a:cubicBezTo>
                    <a:pt x="740" y="1468"/>
                    <a:pt x="736" y="1432"/>
                    <a:pt x="736" y="1392"/>
                  </a:cubicBezTo>
                  <a:cubicBezTo>
                    <a:pt x="724" y="987"/>
                    <a:pt x="704" y="462"/>
                    <a:pt x="6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6"/>
            <p:cNvSpPr/>
            <p:nvPr/>
          </p:nvSpPr>
          <p:spPr>
            <a:xfrm>
              <a:off x="5308312" y="3108294"/>
              <a:ext cx="164414" cy="344218"/>
            </a:xfrm>
            <a:custGeom>
              <a:avLst/>
              <a:gdLst/>
              <a:ahLst/>
              <a:cxnLst/>
              <a:rect l="l" t="t" r="r" b="b"/>
              <a:pathLst>
                <a:path w="2464" h="5159" extrusionOk="0">
                  <a:moveTo>
                    <a:pt x="1137" y="0"/>
                  </a:moveTo>
                  <a:cubicBezTo>
                    <a:pt x="789" y="465"/>
                    <a:pt x="0" y="3887"/>
                    <a:pt x="0" y="3887"/>
                  </a:cubicBezTo>
                  <a:lnTo>
                    <a:pt x="1137" y="5158"/>
                  </a:lnTo>
                  <a:lnTo>
                    <a:pt x="2463" y="2334"/>
                  </a:lnTo>
                  <a:lnTo>
                    <a:pt x="113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6"/>
            <p:cNvSpPr/>
            <p:nvPr/>
          </p:nvSpPr>
          <p:spPr>
            <a:xfrm>
              <a:off x="5423013" y="2509673"/>
              <a:ext cx="1668" cy="2002"/>
            </a:xfrm>
            <a:custGeom>
              <a:avLst/>
              <a:gdLst/>
              <a:ahLst/>
              <a:cxnLst/>
              <a:rect l="l" t="t" r="r" b="b"/>
              <a:pathLst>
                <a:path w="25" h="30" extrusionOk="0">
                  <a:moveTo>
                    <a:pt x="1" y="0"/>
                  </a:moveTo>
                  <a:lnTo>
                    <a:pt x="1" y="30"/>
                  </a:lnTo>
                  <a:cubicBezTo>
                    <a:pt x="9" y="21"/>
                    <a:pt x="16" y="13"/>
                    <a:pt x="25" y="5"/>
                  </a:cubicBezTo>
                  <a:lnTo>
                    <a:pt x="1" y="0"/>
                  </a:lnTo>
                  <a:close/>
                </a:path>
              </a:pathLst>
            </a:custGeom>
            <a:solidFill>
              <a:srgbClr val="4C3B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6"/>
            <p:cNvSpPr/>
            <p:nvPr/>
          </p:nvSpPr>
          <p:spPr>
            <a:xfrm>
              <a:off x="5290224" y="3379930"/>
              <a:ext cx="101826" cy="146523"/>
            </a:xfrm>
            <a:custGeom>
              <a:avLst/>
              <a:gdLst/>
              <a:ahLst/>
              <a:cxnLst/>
              <a:rect l="l" t="t" r="r" b="b"/>
              <a:pathLst>
                <a:path w="1526" h="2196" extrusionOk="0">
                  <a:moveTo>
                    <a:pt x="471" y="0"/>
                  </a:moveTo>
                  <a:lnTo>
                    <a:pt x="471" y="0"/>
                  </a:lnTo>
                  <a:lnTo>
                    <a:pt x="471" y="0"/>
                  </a:lnTo>
                  <a:cubicBezTo>
                    <a:pt x="471" y="0"/>
                    <a:pt x="471" y="0"/>
                    <a:pt x="471" y="0"/>
                  </a:cubicBezTo>
                  <a:close/>
                  <a:moveTo>
                    <a:pt x="471" y="0"/>
                  </a:moveTo>
                  <a:cubicBezTo>
                    <a:pt x="474" y="5"/>
                    <a:pt x="1" y="833"/>
                    <a:pt x="1" y="833"/>
                  </a:cubicBezTo>
                  <a:lnTo>
                    <a:pt x="1526" y="2196"/>
                  </a:lnTo>
                  <a:lnTo>
                    <a:pt x="1001" y="590"/>
                  </a:lnTo>
                  <a:lnTo>
                    <a:pt x="47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6"/>
            <p:cNvSpPr/>
            <p:nvPr/>
          </p:nvSpPr>
          <p:spPr>
            <a:xfrm>
              <a:off x="5600036" y="3487735"/>
              <a:ext cx="139859" cy="46772"/>
            </a:xfrm>
            <a:custGeom>
              <a:avLst/>
              <a:gdLst/>
              <a:ahLst/>
              <a:cxnLst/>
              <a:rect l="l" t="t" r="r" b="b"/>
              <a:pathLst>
                <a:path w="2096" h="701" extrusionOk="0">
                  <a:moveTo>
                    <a:pt x="1" y="0"/>
                  </a:moveTo>
                  <a:lnTo>
                    <a:pt x="309" y="700"/>
                  </a:lnTo>
                  <a:lnTo>
                    <a:pt x="2096" y="700"/>
                  </a:lnTo>
                  <a:lnTo>
                    <a:pt x="1048" y="82"/>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6"/>
            <p:cNvSpPr/>
            <p:nvPr/>
          </p:nvSpPr>
          <p:spPr>
            <a:xfrm>
              <a:off x="5321924" y="2068448"/>
              <a:ext cx="29360" cy="36564"/>
            </a:xfrm>
            <a:custGeom>
              <a:avLst/>
              <a:gdLst/>
              <a:ahLst/>
              <a:cxnLst/>
              <a:rect l="l" t="t" r="r" b="b"/>
              <a:pathLst>
                <a:path w="440" h="548" extrusionOk="0">
                  <a:moveTo>
                    <a:pt x="202" y="0"/>
                  </a:moveTo>
                  <a:cubicBezTo>
                    <a:pt x="199" y="0"/>
                    <a:pt x="196" y="0"/>
                    <a:pt x="196" y="0"/>
                  </a:cubicBezTo>
                  <a:cubicBezTo>
                    <a:pt x="128" y="21"/>
                    <a:pt x="63" y="90"/>
                    <a:pt x="43" y="166"/>
                  </a:cubicBezTo>
                  <a:cubicBezTo>
                    <a:pt x="0" y="314"/>
                    <a:pt x="226" y="547"/>
                    <a:pt x="416" y="547"/>
                  </a:cubicBezTo>
                  <a:cubicBezTo>
                    <a:pt x="424" y="547"/>
                    <a:pt x="432" y="547"/>
                    <a:pt x="439" y="546"/>
                  </a:cubicBezTo>
                  <a:cubicBezTo>
                    <a:pt x="427" y="469"/>
                    <a:pt x="415" y="405"/>
                    <a:pt x="407" y="357"/>
                  </a:cubicBezTo>
                  <a:cubicBezTo>
                    <a:pt x="383" y="182"/>
                    <a:pt x="375" y="109"/>
                    <a:pt x="351" y="69"/>
                  </a:cubicBezTo>
                  <a:cubicBezTo>
                    <a:pt x="342" y="57"/>
                    <a:pt x="330" y="45"/>
                    <a:pt x="323" y="36"/>
                  </a:cubicBezTo>
                  <a:cubicBezTo>
                    <a:pt x="282" y="3"/>
                    <a:pt x="221" y="0"/>
                    <a:pt x="202" y="0"/>
                  </a:cubicBezTo>
                  <a:close/>
                </a:path>
              </a:pathLst>
            </a:custGeom>
            <a:solidFill>
              <a:srgbClr val="FDB5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6"/>
            <p:cNvSpPr/>
            <p:nvPr/>
          </p:nvSpPr>
          <p:spPr>
            <a:xfrm>
              <a:off x="5349081" y="2013470"/>
              <a:ext cx="130450" cy="105020"/>
            </a:xfrm>
            <a:custGeom>
              <a:avLst/>
              <a:gdLst/>
              <a:ahLst/>
              <a:cxnLst/>
              <a:rect l="l" t="t" r="r" b="b"/>
              <a:pathLst>
                <a:path w="1955" h="1574" extrusionOk="0">
                  <a:moveTo>
                    <a:pt x="926" y="1"/>
                  </a:moveTo>
                  <a:cubicBezTo>
                    <a:pt x="575" y="1"/>
                    <a:pt x="326" y="70"/>
                    <a:pt x="207" y="238"/>
                  </a:cubicBezTo>
                  <a:cubicBezTo>
                    <a:pt x="65" y="440"/>
                    <a:pt x="0" y="655"/>
                    <a:pt x="93" y="994"/>
                  </a:cubicBezTo>
                  <a:cubicBezTo>
                    <a:pt x="134" y="1136"/>
                    <a:pt x="150" y="1237"/>
                    <a:pt x="174" y="1306"/>
                  </a:cubicBezTo>
                  <a:cubicBezTo>
                    <a:pt x="183" y="1330"/>
                    <a:pt x="194" y="1354"/>
                    <a:pt x="207" y="1370"/>
                  </a:cubicBezTo>
                  <a:cubicBezTo>
                    <a:pt x="231" y="1415"/>
                    <a:pt x="299" y="1439"/>
                    <a:pt x="388" y="1459"/>
                  </a:cubicBezTo>
                  <a:cubicBezTo>
                    <a:pt x="627" y="1487"/>
                    <a:pt x="971" y="1448"/>
                    <a:pt x="1238" y="1528"/>
                  </a:cubicBezTo>
                  <a:cubicBezTo>
                    <a:pt x="1262" y="1536"/>
                    <a:pt x="1286" y="1540"/>
                    <a:pt x="1311" y="1549"/>
                  </a:cubicBezTo>
                  <a:cubicBezTo>
                    <a:pt x="1407" y="1568"/>
                    <a:pt x="1505" y="1574"/>
                    <a:pt x="1588" y="1574"/>
                  </a:cubicBezTo>
                  <a:cubicBezTo>
                    <a:pt x="1714" y="1574"/>
                    <a:pt x="1807" y="1560"/>
                    <a:pt x="1813" y="1560"/>
                  </a:cubicBezTo>
                  <a:cubicBezTo>
                    <a:pt x="1954" y="1095"/>
                    <a:pt x="1938" y="363"/>
                    <a:pt x="1889" y="242"/>
                  </a:cubicBezTo>
                  <a:cubicBezTo>
                    <a:pt x="1889" y="242"/>
                    <a:pt x="1582" y="40"/>
                    <a:pt x="1124" y="7"/>
                  </a:cubicBezTo>
                  <a:cubicBezTo>
                    <a:pt x="1055" y="3"/>
                    <a:pt x="989" y="1"/>
                    <a:pt x="926" y="1"/>
                  </a:cubicBezTo>
                  <a:close/>
                </a:path>
              </a:pathLst>
            </a:custGeom>
            <a:solidFill>
              <a:srgbClr val="FDB5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6"/>
            <p:cNvSpPr/>
            <p:nvPr/>
          </p:nvSpPr>
          <p:spPr>
            <a:xfrm>
              <a:off x="5322391" y="1964297"/>
              <a:ext cx="167083" cy="215445"/>
            </a:xfrm>
            <a:custGeom>
              <a:avLst/>
              <a:gdLst/>
              <a:ahLst/>
              <a:cxnLst/>
              <a:rect l="l" t="t" r="r" b="b"/>
              <a:pathLst>
                <a:path w="2504" h="3229" extrusionOk="0">
                  <a:moveTo>
                    <a:pt x="1469" y="0"/>
                  </a:moveTo>
                  <a:cubicBezTo>
                    <a:pt x="1459" y="0"/>
                    <a:pt x="1449" y="0"/>
                    <a:pt x="1440" y="0"/>
                  </a:cubicBezTo>
                  <a:cubicBezTo>
                    <a:pt x="954" y="8"/>
                    <a:pt x="493" y="133"/>
                    <a:pt x="247" y="428"/>
                  </a:cubicBezTo>
                  <a:cubicBezTo>
                    <a:pt x="0" y="720"/>
                    <a:pt x="150" y="1403"/>
                    <a:pt x="189" y="1561"/>
                  </a:cubicBezTo>
                  <a:cubicBezTo>
                    <a:pt x="200" y="1558"/>
                    <a:pt x="210" y="1557"/>
                    <a:pt x="221" y="1557"/>
                  </a:cubicBezTo>
                  <a:cubicBezTo>
                    <a:pt x="253" y="1557"/>
                    <a:pt x="285" y="1570"/>
                    <a:pt x="316" y="1597"/>
                  </a:cubicBezTo>
                  <a:cubicBezTo>
                    <a:pt x="327" y="1606"/>
                    <a:pt x="340" y="1618"/>
                    <a:pt x="344" y="1630"/>
                  </a:cubicBezTo>
                  <a:cubicBezTo>
                    <a:pt x="368" y="1670"/>
                    <a:pt x="376" y="1743"/>
                    <a:pt x="400" y="1918"/>
                  </a:cubicBezTo>
                  <a:cubicBezTo>
                    <a:pt x="408" y="1966"/>
                    <a:pt x="420" y="2030"/>
                    <a:pt x="432" y="2107"/>
                  </a:cubicBezTo>
                  <a:cubicBezTo>
                    <a:pt x="473" y="2362"/>
                    <a:pt x="550" y="2734"/>
                    <a:pt x="675" y="2904"/>
                  </a:cubicBezTo>
                  <a:cubicBezTo>
                    <a:pt x="801" y="3066"/>
                    <a:pt x="1181" y="3228"/>
                    <a:pt x="1524" y="3228"/>
                  </a:cubicBezTo>
                  <a:cubicBezTo>
                    <a:pt x="1535" y="3229"/>
                    <a:pt x="1546" y="3229"/>
                    <a:pt x="1556" y="3229"/>
                  </a:cubicBezTo>
                  <a:cubicBezTo>
                    <a:pt x="1659" y="3229"/>
                    <a:pt x="1761" y="3212"/>
                    <a:pt x="1849" y="3175"/>
                  </a:cubicBezTo>
                  <a:cubicBezTo>
                    <a:pt x="2228" y="3014"/>
                    <a:pt x="2213" y="2297"/>
                    <a:pt x="2213" y="2297"/>
                  </a:cubicBezTo>
                  <a:lnTo>
                    <a:pt x="2213" y="2297"/>
                  </a:lnTo>
                  <a:cubicBezTo>
                    <a:pt x="2207" y="2297"/>
                    <a:pt x="2114" y="2311"/>
                    <a:pt x="1988" y="2311"/>
                  </a:cubicBezTo>
                  <a:cubicBezTo>
                    <a:pt x="1905" y="2311"/>
                    <a:pt x="1807" y="2305"/>
                    <a:pt x="1711" y="2286"/>
                  </a:cubicBezTo>
                  <a:cubicBezTo>
                    <a:pt x="1686" y="2277"/>
                    <a:pt x="1662" y="2273"/>
                    <a:pt x="1638" y="2265"/>
                  </a:cubicBezTo>
                  <a:cubicBezTo>
                    <a:pt x="1371" y="2185"/>
                    <a:pt x="1027" y="2224"/>
                    <a:pt x="788" y="2196"/>
                  </a:cubicBezTo>
                  <a:cubicBezTo>
                    <a:pt x="651" y="2180"/>
                    <a:pt x="607" y="2140"/>
                    <a:pt x="574" y="2043"/>
                  </a:cubicBezTo>
                  <a:cubicBezTo>
                    <a:pt x="550" y="1974"/>
                    <a:pt x="534" y="1873"/>
                    <a:pt x="493" y="1731"/>
                  </a:cubicBezTo>
                  <a:cubicBezTo>
                    <a:pt x="400" y="1392"/>
                    <a:pt x="465" y="1177"/>
                    <a:pt x="607" y="975"/>
                  </a:cubicBezTo>
                  <a:cubicBezTo>
                    <a:pt x="726" y="807"/>
                    <a:pt x="975" y="738"/>
                    <a:pt x="1326" y="738"/>
                  </a:cubicBezTo>
                  <a:cubicBezTo>
                    <a:pt x="1389" y="738"/>
                    <a:pt x="1455" y="740"/>
                    <a:pt x="1524" y="744"/>
                  </a:cubicBezTo>
                  <a:cubicBezTo>
                    <a:pt x="1982" y="777"/>
                    <a:pt x="2289" y="979"/>
                    <a:pt x="2289" y="979"/>
                  </a:cubicBezTo>
                  <a:cubicBezTo>
                    <a:pt x="2382" y="962"/>
                    <a:pt x="2504" y="623"/>
                    <a:pt x="2422" y="413"/>
                  </a:cubicBezTo>
                  <a:cubicBezTo>
                    <a:pt x="2343" y="210"/>
                    <a:pt x="1945" y="0"/>
                    <a:pt x="14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6"/>
            <p:cNvSpPr/>
            <p:nvPr/>
          </p:nvSpPr>
          <p:spPr>
            <a:xfrm>
              <a:off x="5335002" y="2068114"/>
              <a:ext cx="8474" cy="2802"/>
            </a:xfrm>
            <a:custGeom>
              <a:avLst/>
              <a:gdLst/>
              <a:ahLst/>
              <a:cxnLst/>
              <a:rect l="l" t="t" r="r" b="b"/>
              <a:pathLst>
                <a:path w="127" h="42" extrusionOk="0">
                  <a:moveTo>
                    <a:pt x="32" y="1"/>
                  </a:moveTo>
                  <a:cubicBezTo>
                    <a:pt x="21" y="1"/>
                    <a:pt x="11" y="2"/>
                    <a:pt x="0" y="5"/>
                  </a:cubicBezTo>
                  <a:cubicBezTo>
                    <a:pt x="0" y="5"/>
                    <a:pt x="3" y="5"/>
                    <a:pt x="6" y="5"/>
                  </a:cubicBezTo>
                  <a:cubicBezTo>
                    <a:pt x="25" y="5"/>
                    <a:pt x="86" y="8"/>
                    <a:pt x="127" y="41"/>
                  </a:cubicBezTo>
                  <a:cubicBezTo>
                    <a:pt x="96" y="14"/>
                    <a:pt x="64" y="1"/>
                    <a:pt x="32" y="1"/>
                  </a:cubicBezTo>
                  <a:close/>
                </a:path>
              </a:pathLst>
            </a:custGeom>
            <a:solidFill>
              <a:srgbClr val="D1C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6"/>
            <p:cNvSpPr/>
            <p:nvPr/>
          </p:nvSpPr>
          <p:spPr>
            <a:xfrm>
              <a:off x="5514227" y="1977240"/>
              <a:ext cx="278850" cy="345486"/>
            </a:xfrm>
            <a:custGeom>
              <a:avLst/>
              <a:gdLst/>
              <a:ahLst/>
              <a:cxnLst/>
              <a:rect l="l" t="t" r="r" b="b"/>
              <a:pathLst>
                <a:path w="4179" h="5178" extrusionOk="0">
                  <a:moveTo>
                    <a:pt x="1533" y="1"/>
                  </a:moveTo>
                  <a:lnTo>
                    <a:pt x="1" y="4223"/>
                  </a:lnTo>
                  <a:lnTo>
                    <a:pt x="2480" y="5178"/>
                  </a:lnTo>
                  <a:lnTo>
                    <a:pt x="2990" y="3927"/>
                  </a:lnTo>
                  <a:cubicBezTo>
                    <a:pt x="2687" y="3819"/>
                    <a:pt x="2504" y="3458"/>
                    <a:pt x="2541" y="3398"/>
                  </a:cubicBezTo>
                  <a:cubicBezTo>
                    <a:pt x="2551" y="3380"/>
                    <a:pt x="2565" y="3373"/>
                    <a:pt x="2579" y="3373"/>
                  </a:cubicBezTo>
                  <a:cubicBezTo>
                    <a:pt x="2613" y="3373"/>
                    <a:pt x="2650" y="3414"/>
                    <a:pt x="2650" y="3414"/>
                  </a:cubicBezTo>
                  <a:cubicBezTo>
                    <a:pt x="2650" y="3414"/>
                    <a:pt x="2594" y="3220"/>
                    <a:pt x="2650" y="3156"/>
                  </a:cubicBezTo>
                  <a:cubicBezTo>
                    <a:pt x="2658" y="3146"/>
                    <a:pt x="2668" y="3142"/>
                    <a:pt x="2679" y="3142"/>
                  </a:cubicBezTo>
                  <a:cubicBezTo>
                    <a:pt x="2734" y="3142"/>
                    <a:pt x="2808" y="3253"/>
                    <a:pt x="2808" y="3253"/>
                  </a:cubicBezTo>
                  <a:cubicBezTo>
                    <a:pt x="2808" y="3253"/>
                    <a:pt x="2650" y="3014"/>
                    <a:pt x="2719" y="3014"/>
                  </a:cubicBezTo>
                  <a:cubicBezTo>
                    <a:pt x="2721" y="3014"/>
                    <a:pt x="2724" y="3014"/>
                    <a:pt x="2727" y="3014"/>
                  </a:cubicBezTo>
                  <a:cubicBezTo>
                    <a:pt x="2810" y="3014"/>
                    <a:pt x="3045" y="3063"/>
                    <a:pt x="3217" y="3192"/>
                  </a:cubicBezTo>
                  <a:cubicBezTo>
                    <a:pt x="3236" y="3204"/>
                    <a:pt x="3253" y="3220"/>
                    <a:pt x="3273" y="3232"/>
                  </a:cubicBezTo>
                  <a:lnTo>
                    <a:pt x="4179" y="1007"/>
                  </a:lnTo>
                  <a:lnTo>
                    <a:pt x="153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6"/>
            <p:cNvSpPr/>
            <p:nvPr/>
          </p:nvSpPr>
          <p:spPr>
            <a:xfrm>
              <a:off x="5681574" y="2178271"/>
              <a:ext cx="68662" cy="132109"/>
            </a:xfrm>
            <a:custGeom>
              <a:avLst/>
              <a:gdLst/>
              <a:ahLst/>
              <a:cxnLst/>
              <a:rect l="l" t="t" r="r" b="b"/>
              <a:pathLst>
                <a:path w="1029" h="1980" extrusionOk="0">
                  <a:moveTo>
                    <a:pt x="219" y="1"/>
                  </a:moveTo>
                  <a:cubicBezTo>
                    <a:pt x="216" y="1"/>
                    <a:pt x="213" y="1"/>
                    <a:pt x="211" y="1"/>
                  </a:cubicBezTo>
                  <a:cubicBezTo>
                    <a:pt x="142" y="1"/>
                    <a:pt x="300" y="240"/>
                    <a:pt x="300" y="240"/>
                  </a:cubicBezTo>
                  <a:cubicBezTo>
                    <a:pt x="300" y="240"/>
                    <a:pt x="226" y="129"/>
                    <a:pt x="171" y="129"/>
                  </a:cubicBezTo>
                  <a:cubicBezTo>
                    <a:pt x="160" y="129"/>
                    <a:pt x="150" y="133"/>
                    <a:pt x="142" y="143"/>
                  </a:cubicBezTo>
                  <a:cubicBezTo>
                    <a:pt x="86" y="207"/>
                    <a:pt x="142" y="401"/>
                    <a:pt x="142" y="401"/>
                  </a:cubicBezTo>
                  <a:cubicBezTo>
                    <a:pt x="142" y="401"/>
                    <a:pt x="105" y="360"/>
                    <a:pt x="71" y="360"/>
                  </a:cubicBezTo>
                  <a:cubicBezTo>
                    <a:pt x="57" y="360"/>
                    <a:pt x="43" y="367"/>
                    <a:pt x="33" y="385"/>
                  </a:cubicBezTo>
                  <a:cubicBezTo>
                    <a:pt x="0" y="442"/>
                    <a:pt x="170" y="802"/>
                    <a:pt x="478" y="919"/>
                  </a:cubicBezTo>
                  <a:lnTo>
                    <a:pt x="65" y="1939"/>
                  </a:lnTo>
                  <a:cubicBezTo>
                    <a:pt x="118" y="1958"/>
                    <a:pt x="166" y="1974"/>
                    <a:pt x="199" y="1978"/>
                  </a:cubicBezTo>
                  <a:cubicBezTo>
                    <a:pt x="209" y="1979"/>
                    <a:pt x="220" y="1980"/>
                    <a:pt x="230" y="1980"/>
                  </a:cubicBezTo>
                  <a:cubicBezTo>
                    <a:pt x="387" y="1980"/>
                    <a:pt x="558" y="1870"/>
                    <a:pt x="558" y="1870"/>
                  </a:cubicBezTo>
                  <a:cubicBezTo>
                    <a:pt x="558" y="1845"/>
                    <a:pt x="676" y="1222"/>
                    <a:pt x="676" y="1222"/>
                  </a:cubicBezTo>
                  <a:cubicBezTo>
                    <a:pt x="676" y="1222"/>
                    <a:pt x="980" y="793"/>
                    <a:pt x="1004" y="632"/>
                  </a:cubicBezTo>
                  <a:cubicBezTo>
                    <a:pt x="1028" y="498"/>
                    <a:pt x="927" y="361"/>
                    <a:pt x="786" y="240"/>
                  </a:cubicBezTo>
                  <a:cubicBezTo>
                    <a:pt x="786" y="240"/>
                    <a:pt x="777" y="235"/>
                    <a:pt x="773" y="231"/>
                  </a:cubicBezTo>
                  <a:cubicBezTo>
                    <a:pt x="773" y="227"/>
                    <a:pt x="769" y="223"/>
                    <a:pt x="765" y="219"/>
                  </a:cubicBezTo>
                  <a:cubicBezTo>
                    <a:pt x="745" y="207"/>
                    <a:pt x="724" y="186"/>
                    <a:pt x="709" y="179"/>
                  </a:cubicBezTo>
                  <a:cubicBezTo>
                    <a:pt x="537" y="50"/>
                    <a:pt x="302" y="1"/>
                    <a:pt x="219" y="1"/>
                  </a:cubicBezTo>
                  <a:close/>
                </a:path>
              </a:pathLst>
            </a:custGeom>
            <a:solidFill>
              <a:srgbClr val="FDB5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6"/>
            <p:cNvSpPr/>
            <p:nvPr/>
          </p:nvSpPr>
          <p:spPr>
            <a:xfrm>
              <a:off x="5389517" y="2510007"/>
              <a:ext cx="117772" cy="117164"/>
            </a:xfrm>
            <a:custGeom>
              <a:avLst/>
              <a:gdLst/>
              <a:ahLst/>
              <a:cxnLst/>
              <a:rect l="l" t="t" r="r" b="b"/>
              <a:pathLst>
                <a:path w="1765" h="1756" extrusionOk="0">
                  <a:moveTo>
                    <a:pt x="527" y="0"/>
                  </a:moveTo>
                  <a:cubicBezTo>
                    <a:pt x="527" y="0"/>
                    <a:pt x="494" y="40"/>
                    <a:pt x="445" y="105"/>
                  </a:cubicBezTo>
                  <a:cubicBezTo>
                    <a:pt x="260" y="396"/>
                    <a:pt x="1" y="999"/>
                    <a:pt x="1" y="999"/>
                  </a:cubicBezTo>
                  <a:cubicBezTo>
                    <a:pt x="1" y="999"/>
                    <a:pt x="147" y="1033"/>
                    <a:pt x="318" y="1033"/>
                  </a:cubicBezTo>
                  <a:cubicBezTo>
                    <a:pt x="404" y="1033"/>
                    <a:pt x="496" y="1025"/>
                    <a:pt x="579" y="999"/>
                  </a:cubicBezTo>
                  <a:cubicBezTo>
                    <a:pt x="579" y="999"/>
                    <a:pt x="822" y="1444"/>
                    <a:pt x="955" y="1452"/>
                  </a:cubicBezTo>
                  <a:cubicBezTo>
                    <a:pt x="958" y="1452"/>
                    <a:pt x="960" y="1452"/>
                    <a:pt x="962" y="1452"/>
                  </a:cubicBezTo>
                  <a:cubicBezTo>
                    <a:pt x="1084" y="1452"/>
                    <a:pt x="955" y="1226"/>
                    <a:pt x="955" y="1225"/>
                  </a:cubicBezTo>
                  <a:lnTo>
                    <a:pt x="955" y="1225"/>
                  </a:lnTo>
                  <a:cubicBezTo>
                    <a:pt x="955" y="1226"/>
                    <a:pt x="1290" y="1756"/>
                    <a:pt x="1384" y="1756"/>
                  </a:cubicBezTo>
                  <a:cubicBezTo>
                    <a:pt x="1385" y="1756"/>
                    <a:pt x="1387" y="1756"/>
                    <a:pt x="1388" y="1755"/>
                  </a:cubicBezTo>
                  <a:cubicBezTo>
                    <a:pt x="1477" y="1735"/>
                    <a:pt x="1255" y="1230"/>
                    <a:pt x="1255" y="1229"/>
                  </a:cubicBezTo>
                  <a:lnTo>
                    <a:pt x="1255" y="1229"/>
                  </a:lnTo>
                  <a:cubicBezTo>
                    <a:pt x="1255" y="1230"/>
                    <a:pt x="1499" y="1622"/>
                    <a:pt x="1588" y="1622"/>
                  </a:cubicBezTo>
                  <a:cubicBezTo>
                    <a:pt x="1590" y="1622"/>
                    <a:pt x="1593" y="1622"/>
                    <a:pt x="1595" y="1621"/>
                  </a:cubicBezTo>
                  <a:cubicBezTo>
                    <a:pt x="1675" y="1593"/>
                    <a:pt x="1453" y="1068"/>
                    <a:pt x="1453" y="1068"/>
                  </a:cubicBezTo>
                  <a:lnTo>
                    <a:pt x="1453" y="1068"/>
                  </a:lnTo>
                  <a:cubicBezTo>
                    <a:pt x="1453" y="1068"/>
                    <a:pt x="1580" y="1287"/>
                    <a:pt x="1663" y="1287"/>
                  </a:cubicBezTo>
                  <a:cubicBezTo>
                    <a:pt x="1670" y="1287"/>
                    <a:pt x="1677" y="1285"/>
                    <a:pt x="1683" y="1282"/>
                  </a:cubicBezTo>
                  <a:cubicBezTo>
                    <a:pt x="1765" y="1238"/>
                    <a:pt x="1615" y="534"/>
                    <a:pt x="1328" y="267"/>
                  </a:cubicBezTo>
                  <a:cubicBezTo>
                    <a:pt x="1044" y="0"/>
                    <a:pt x="527" y="0"/>
                    <a:pt x="527" y="0"/>
                  </a:cubicBezTo>
                  <a:close/>
                </a:path>
              </a:pathLst>
            </a:custGeom>
            <a:solidFill>
              <a:srgbClr val="FDB5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6"/>
            <p:cNvSpPr/>
            <p:nvPr/>
          </p:nvSpPr>
          <p:spPr>
            <a:xfrm>
              <a:off x="5228108" y="2610355"/>
              <a:ext cx="490506" cy="886667"/>
            </a:xfrm>
            <a:custGeom>
              <a:avLst/>
              <a:gdLst/>
              <a:ahLst/>
              <a:cxnLst/>
              <a:rect l="l" t="t" r="r" b="b"/>
              <a:pathLst>
                <a:path w="7351" h="13289" extrusionOk="0">
                  <a:moveTo>
                    <a:pt x="2242" y="1"/>
                  </a:moveTo>
                  <a:lnTo>
                    <a:pt x="2242" y="526"/>
                  </a:lnTo>
                  <a:cubicBezTo>
                    <a:pt x="2242" y="526"/>
                    <a:pt x="2111" y="553"/>
                    <a:pt x="1754" y="553"/>
                  </a:cubicBezTo>
                  <a:cubicBezTo>
                    <a:pt x="1575" y="553"/>
                    <a:pt x="1340" y="547"/>
                    <a:pt x="1036" y="526"/>
                  </a:cubicBezTo>
                  <a:cubicBezTo>
                    <a:pt x="437" y="486"/>
                    <a:pt x="183" y="429"/>
                    <a:pt x="82" y="393"/>
                  </a:cubicBezTo>
                  <a:lnTo>
                    <a:pt x="82" y="393"/>
                  </a:lnTo>
                  <a:cubicBezTo>
                    <a:pt x="1" y="608"/>
                    <a:pt x="13" y="2371"/>
                    <a:pt x="471" y="3601"/>
                  </a:cubicBezTo>
                  <a:cubicBezTo>
                    <a:pt x="923" y="4831"/>
                    <a:pt x="2339" y="7463"/>
                    <a:pt x="2339" y="7463"/>
                  </a:cubicBezTo>
                  <a:lnTo>
                    <a:pt x="5575" y="13150"/>
                  </a:lnTo>
                  <a:lnTo>
                    <a:pt x="7350" y="13288"/>
                  </a:lnTo>
                  <a:lnTo>
                    <a:pt x="5013" y="8010"/>
                  </a:lnTo>
                  <a:cubicBezTo>
                    <a:pt x="5013" y="8010"/>
                    <a:pt x="6081" y="6485"/>
                    <a:pt x="5976" y="5404"/>
                  </a:cubicBezTo>
                  <a:cubicBezTo>
                    <a:pt x="5870" y="4369"/>
                    <a:pt x="4697" y="737"/>
                    <a:pt x="4592" y="421"/>
                  </a:cubicBezTo>
                  <a:cubicBezTo>
                    <a:pt x="4438" y="442"/>
                    <a:pt x="3973" y="498"/>
                    <a:pt x="3694" y="526"/>
                  </a:cubicBezTo>
                  <a:cubicBezTo>
                    <a:pt x="3362" y="559"/>
                    <a:pt x="3002" y="587"/>
                    <a:pt x="3002" y="587"/>
                  </a:cubicBezTo>
                  <a:cubicBezTo>
                    <a:pt x="3002" y="587"/>
                    <a:pt x="2995" y="356"/>
                    <a:pt x="2982" y="25"/>
                  </a:cubicBezTo>
                  <a:cubicBezTo>
                    <a:pt x="2927" y="31"/>
                    <a:pt x="2826" y="39"/>
                    <a:pt x="2700" y="39"/>
                  </a:cubicBezTo>
                  <a:cubicBezTo>
                    <a:pt x="2566" y="39"/>
                    <a:pt x="2405" y="30"/>
                    <a:pt x="224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6"/>
            <p:cNvSpPr/>
            <p:nvPr/>
          </p:nvSpPr>
          <p:spPr>
            <a:xfrm>
              <a:off x="5140964" y="2179338"/>
              <a:ext cx="283725" cy="467992"/>
            </a:xfrm>
            <a:custGeom>
              <a:avLst/>
              <a:gdLst/>
              <a:ahLst/>
              <a:cxnLst/>
              <a:rect l="l" t="t" r="r" b="b"/>
              <a:pathLst>
                <a:path w="4252" h="7014" extrusionOk="0">
                  <a:moveTo>
                    <a:pt x="3326" y="0"/>
                  </a:moveTo>
                  <a:cubicBezTo>
                    <a:pt x="3281" y="69"/>
                    <a:pt x="3175" y="110"/>
                    <a:pt x="3175" y="110"/>
                  </a:cubicBezTo>
                  <a:cubicBezTo>
                    <a:pt x="3175" y="110"/>
                    <a:pt x="3123" y="114"/>
                    <a:pt x="3046" y="118"/>
                  </a:cubicBezTo>
                  <a:cubicBezTo>
                    <a:pt x="3035" y="118"/>
                    <a:pt x="3022" y="118"/>
                    <a:pt x="3014" y="122"/>
                  </a:cubicBezTo>
                  <a:cubicBezTo>
                    <a:pt x="2755" y="138"/>
                    <a:pt x="2245" y="179"/>
                    <a:pt x="1986" y="224"/>
                  </a:cubicBezTo>
                  <a:cubicBezTo>
                    <a:pt x="1631" y="288"/>
                    <a:pt x="1246" y="527"/>
                    <a:pt x="846" y="1392"/>
                  </a:cubicBezTo>
                  <a:cubicBezTo>
                    <a:pt x="446" y="2257"/>
                    <a:pt x="82" y="3831"/>
                    <a:pt x="45" y="4223"/>
                  </a:cubicBezTo>
                  <a:cubicBezTo>
                    <a:pt x="9" y="4616"/>
                    <a:pt x="1" y="5194"/>
                    <a:pt x="324" y="5498"/>
                  </a:cubicBezTo>
                  <a:cubicBezTo>
                    <a:pt x="644" y="5801"/>
                    <a:pt x="1428" y="5959"/>
                    <a:pt x="1428" y="5959"/>
                  </a:cubicBezTo>
                  <a:lnTo>
                    <a:pt x="1319" y="6825"/>
                  </a:lnTo>
                  <a:cubicBezTo>
                    <a:pt x="1319" y="6825"/>
                    <a:pt x="1336" y="6837"/>
                    <a:pt x="1388" y="6857"/>
                  </a:cubicBezTo>
                  <a:cubicBezTo>
                    <a:pt x="1489" y="6889"/>
                    <a:pt x="1743" y="6946"/>
                    <a:pt x="2342" y="6986"/>
                  </a:cubicBezTo>
                  <a:cubicBezTo>
                    <a:pt x="2646" y="7007"/>
                    <a:pt x="2881" y="7013"/>
                    <a:pt x="3060" y="7013"/>
                  </a:cubicBezTo>
                  <a:cubicBezTo>
                    <a:pt x="3417" y="7013"/>
                    <a:pt x="3548" y="6986"/>
                    <a:pt x="3548" y="6986"/>
                  </a:cubicBezTo>
                  <a:lnTo>
                    <a:pt x="3548" y="6008"/>
                  </a:lnTo>
                  <a:lnTo>
                    <a:pt x="3726" y="5959"/>
                  </a:lnTo>
                  <a:cubicBezTo>
                    <a:pt x="3726" y="5959"/>
                    <a:pt x="3985" y="5352"/>
                    <a:pt x="4170" y="5061"/>
                  </a:cubicBezTo>
                  <a:cubicBezTo>
                    <a:pt x="4191" y="5033"/>
                    <a:pt x="4211" y="5005"/>
                    <a:pt x="4228" y="4981"/>
                  </a:cubicBezTo>
                  <a:cubicBezTo>
                    <a:pt x="4236" y="4972"/>
                    <a:pt x="4243" y="4964"/>
                    <a:pt x="4252" y="4956"/>
                  </a:cubicBezTo>
                  <a:lnTo>
                    <a:pt x="3552" y="4843"/>
                  </a:lnTo>
                  <a:cubicBezTo>
                    <a:pt x="3552" y="4843"/>
                    <a:pt x="3564" y="3549"/>
                    <a:pt x="3552" y="2694"/>
                  </a:cubicBezTo>
                  <a:lnTo>
                    <a:pt x="3552" y="2658"/>
                  </a:lnTo>
                  <a:cubicBezTo>
                    <a:pt x="3548" y="2485"/>
                    <a:pt x="3544" y="2326"/>
                    <a:pt x="3539" y="2209"/>
                  </a:cubicBezTo>
                  <a:cubicBezTo>
                    <a:pt x="3504" y="1522"/>
                    <a:pt x="3326" y="219"/>
                    <a:pt x="3326" y="219"/>
                  </a:cubicBezTo>
                  <a:lnTo>
                    <a:pt x="33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6"/>
            <p:cNvSpPr/>
            <p:nvPr/>
          </p:nvSpPr>
          <p:spPr>
            <a:xfrm>
              <a:off x="5423013" y="2510007"/>
              <a:ext cx="1668" cy="1668"/>
            </a:xfrm>
            <a:custGeom>
              <a:avLst/>
              <a:gdLst/>
              <a:ahLst/>
              <a:cxnLst/>
              <a:rect l="l" t="t" r="r" b="b"/>
              <a:pathLst>
                <a:path w="25" h="25" extrusionOk="0">
                  <a:moveTo>
                    <a:pt x="1" y="25"/>
                  </a:moveTo>
                  <a:cubicBezTo>
                    <a:pt x="9" y="16"/>
                    <a:pt x="16" y="8"/>
                    <a:pt x="25" y="0"/>
                  </a:cubicBezTo>
                  <a:cubicBezTo>
                    <a:pt x="16" y="8"/>
                    <a:pt x="9" y="16"/>
                    <a:pt x="1" y="25"/>
                  </a:cubicBezTo>
                  <a:close/>
                </a:path>
              </a:pathLst>
            </a:custGeom>
            <a:solidFill>
              <a:srgbClr val="4C3B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6"/>
            <p:cNvSpPr/>
            <p:nvPr/>
          </p:nvSpPr>
          <p:spPr>
            <a:xfrm>
              <a:off x="5333934" y="2081325"/>
              <a:ext cx="14413" cy="15213"/>
            </a:xfrm>
            <a:custGeom>
              <a:avLst/>
              <a:gdLst/>
              <a:ahLst/>
              <a:cxnLst/>
              <a:rect l="l" t="t" r="r" b="b"/>
              <a:pathLst>
                <a:path w="216" h="228" extrusionOk="0">
                  <a:moveTo>
                    <a:pt x="15" y="0"/>
                  </a:moveTo>
                  <a:cubicBezTo>
                    <a:pt x="9" y="0"/>
                    <a:pt x="5" y="4"/>
                    <a:pt x="5" y="9"/>
                  </a:cubicBezTo>
                  <a:cubicBezTo>
                    <a:pt x="1" y="13"/>
                    <a:pt x="5" y="22"/>
                    <a:pt x="9" y="26"/>
                  </a:cubicBezTo>
                  <a:cubicBezTo>
                    <a:pt x="13" y="26"/>
                    <a:pt x="134" y="86"/>
                    <a:pt x="186" y="220"/>
                  </a:cubicBezTo>
                  <a:cubicBezTo>
                    <a:pt x="191" y="224"/>
                    <a:pt x="195" y="228"/>
                    <a:pt x="203" y="228"/>
                  </a:cubicBezTo>
                  <a:lnTo>
                    <a:pt x="207" y="228"/>
                  </a:lnTo>
                  <a:cubicBezTo>
                    <a:pt x="211" y="224"/>
                    <a:pt x="215" y="216"/>
                    <a:pt x="215" y="207"/>
                  </a:cubicBezTo>
                  <a:cubicBezTo>
                    <a:pt x="154" y="67"/>
                    <a:pt x="25" y="5"/>
                    <a:pt x="21" y="2"/>
                  </a:cubicBezTo>
                  <a:cubicBezTo>
                    <a:pt x="19" y="1"/>
                    <a:pt x="17" y="0"/>
                    <a:pt x="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6"/>
            <p:cNvSpPr/>
            <p:nvPr/>
          </p:nvSpPr>
          <p:spPr>
            <a:xfrm>
              <a:off x="5381443" y="2042227"/>
              <a:ext cx="36766" cy="9274"/>
            </a:xfrm>
            <a:custGeom>
              <a:avLst/>
              <a:gdLst/>
              <a:ahLst/>
              <a:cxnLst/>
              <a:rect l="l" t="t" r="r" b="b"/>
              <a:pathLst>
                <a:path w="551" h="139" extrusionOk="0">
                  <a:moveTo>
                    <a:pt x="184" y="1"/>
                  </a:moveTo>
                  <a:cubicBezTo>
                    <a:pt x="121" y="1"/>
                    <a:pt x="60" y="10"/>
                    <a:pt x="8" y="33"/>
                  </a:cubicBezTo>
                  <a:cubicBezTo>
                    <a:pt x="0" y="33"/>
                    <a:pt x="0" y="41"/>
                    <a:pt x="0" y="50"/>
                  </a:cubicBezTo>
                  <a:cubicBezTo>
                    <a:pt x="4" y="58"/>
                    <a:pt x="13" y="58"/>
                    <a:pt x="21" y="58"/>
                  </a:cubicBezTo>
                  <a:cubicBezTo>
                    <a:pt x="65" y="37"/>
                    <a:pt x="120" y="29"/>
                    <a:pt x="178" y="29"/>
                  </a:cubicBezTo>
                  <a:cubicBezTo>
                    <a:pt x="325" y="29"/>
                    <a:pt x="489" y="84"/>
                    <a:pt x="527" y="130"/>
                  </a:cubicBezTo>
                  <a:cubicBezTo>
                    <a:pt x="527" y="134"/>
                    <a:pt x="531" y="138"/>
                    <a:pt x="534" y="138"/>
                  </a:cubicBezTo>
                  <a:cubicBezTo>
                    <a:pt x="538" y="138"/>
                    <a:pt x="542" y="134"/>
                    <a:pt x="542" y="134"/>
                  </a:cubicBezTo>
                  <a:cubicBezTo>
                    <a:pt x="551" y="130"/>
                    <a:pt x="551" y="123"/>
                    <a:pt x="547" y="114"/>
                  </a:cubicBezTo>
                  <a:cubicBezTo>
                    <a:pt x="506" y="59"/>
                    <a:pt x="341" y="1"/>
                    <a:pt x="1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6"/>
            <p:cNvSpPr/>
            <p:nvPr/>
          </p:nvSpPr>
          <p:spPr>
            <a:xfrm>
              <a:off x="5433289" y="2047097"/>
              <a:ext cx="42171" cy="69457"/>
            </a:xfrm>
            <a:custGeom>
              <a:avLst/>
              <a:gdLst/>
              <a:ahLst/>
              <a:cxnLst/>
              <a:rect l="l" t="t" r="r" b="b"/>
              <a:pathLst>
                <a:path w="632" h="1041" extrusionOk="0">
                  <a:moveTo>
                    <a:pt x="490" y="1"/>
                  </a:moveTo>
                  <a:cubicBezTo>
                    <a:pt x="323" y="1"/>
                    <a:pt x="195" y="43"/>
                    <a:pt x="166" y="98"/>
                  </a:cubicBezTo>
                  <a:cubicBezTo>
                    <a:pt x="138" y="154"/>
                    <a:pt x="190" y="826"/>
                    <a:pt x="207" y="996"/>
                  </a:cubicBezTo>
                  <a:lnTo>
                    <a:pt x="21" y="858"/>
                  </a:lnTo>
                  <a:cubicBezTo>
                    <a:pt x="19" y="856"/>
                    <a:pt x="15" y="855"/>
                    <a:pt x="12" y="855"/>
                  </a:cubicBezTo>
                  <a:cubicBezTo>
                    <a:pt x="9" y="855"/>
                    <a:pt x="6" y="856"/>
                    <a:pt x="4" y="858"/>
                  </a:cubicBezTo>
                  <a:cubicBezTo>
                    <a:pt x="0" y="866"/>
                    <a:pt x="0" y="875"/>
                    <a:pt x="4" y="879"/>
                  </a:cubicBezTo>
                  <a:lnTo>
                    <a:pt x="215" y="1036"/>
                  </a:lnTo>
                  <a:cubicBezTo>
                    <a:pt x="215" y="1036"/>
                    <a:pt x="219" y="1041"/>
                    <a:pt x="222" y="1041"/>
                  </a:cubicBezTo>
                  <a:lnTo>
                    <a:pt x="226" y="1036"/>
                  </a:lnTo>
                  <a:cubicBezTo>
                    <a:pt x="235" y="1032"/>
                    <a:pt x="235" y="1028"/>
                    <a:pt x="235" y="1024"/>
                  </a:cubicBezTo>
                  <a:cubicBezTo>
                    <a:pt x="207" y="692"/>
                    <a:pt x="166" y="151"/>
                    <a:pt x="190" y="110"/>
                  </a:cubicBezTo>
                  <a:cubicBezTo>
                    <a:pt x="210" y="71"/>
                    <a:pt x="321" y="28"/>
                    <a:pt x="482" y="28"/>
                  </a:cubicBezTo>
                  <a:cubicBezTo>
                    <a:pt x="523" y="28"/>
                    <a:pt x="568" y="30"/>
                    <a:pt x="615" y="37"/>
                  </a:cubicBezTo>
                  <a:cubicBezTo>
                    <a:pt x="623" y="37"/>
                    <a:pt x="631" y="33"/>
                    <a:pt x="631" y="25"/>
                  </a:cubicBezTo>
                  <a:cubicBezTo>
                    <a:pt x="631" y="17"/>
                    <a:pt x="627" y="13"/>
                    <a:pt x="619" y="9"/>
                  </a:cubicBezTo>
                  <a:cubicBezTo>
                    <a:pt x="575" y="3"/>
                    <a:pt x="531" y="1"/>
                    <a:pt x="4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6"/>
            <p:cNvSpPr/>
            <p:nvPr/>
          </p:nvSpPr>
          <p:spPr>
            <a:xfrm>
              <a:off x="5418409" y="2124961"/>
              <a:ext cx="22754" cy="6939"/>
            </a:xfrm>
            <a:custGeom>
              <a:avLst/>
              <a:gdLst/>
              <a:ahLst/>
              <a:cxnLst/>
              <a:rect l="l" t="t" r="r" b="b"/>
              <a:pathLst>
                <a:path w="341" h="104" extrusionOk="0">
                  <a:moveTo>
                    <a:pt x="17" y="1"/>
                  </a:moveTo>
                  <a:cubicBezTo>
                    <a:pt x="14" y="1"/>
                    <a:pt x="11" y="3"/>
                    <a:pt x="9" y="7"/>
                  </a:cubicBezTo>
                  <a:cubicBezTo>
                    <a:pt x="1" y="11"/>
                    <a:pt x="1" y="19"/>
                    <a:pt x="5" y="23"/>
                  </a:cubicBezTo>
                  <a:cubicBezTo>
                    <a:pt x="66" y="87"/>
                    <a:pt x="150" y="104"/>
                    <a:pt x="215" y="104"/>
                  </a:cubicBezTo>
                  <a:cubicBezTo>
                    <a:pt x="276" y="104"/>
                    <a:pt x="324" y="92"/>
                    <a:pt x="328" y="92"/>
                  </a:cubicBezTo>
                  <a:cubicBezTo>
                    <a:pt x="337" y="87"/>
                    <a:pt x="341" y="80"/>
                    <a:pt x="337" y="76"/>
                  </a:cubicBezTo>
                  <a:cubicBezTo>
                    <a:pt x="337" y="68"/>
                    <a:pt x="328" y="63"/>
                    <a:pt x="320" y="63"/>
                  </a:cubicBezTo>
                  <a:cubicBezTo>
                    <a:pt x="320" y="63"/>
                    <a:pt x="272" y="76"/>
                    <a:pt x="212" y="76"/>
                  </a:cubicBezTo>
                  <a:cubicBezTo>
                    <a:pt x="149" y="76"/>
                    <a:pt x="74" y="62"/>
                    <a:pt x="25" y="7"/>
                  </a:cubicBezTo>
                  <a:cubicBezTo>
                    <a:pt x="23" y="3"/>
                    <a:pt x="20" y="1"/>
                    <a:pt x="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6"/>
            <p:cNvSpPr/>
            <p:nvPr/>
          </p:nvSpPr>
          <p:spPr>
            <a:xfrm>
              <a:off x="5367697" y="2192616"/>
              <a:ext cx="27892" cy="41301"/>
            </a:xfrm>
            <a:custGeom>
              <a:avLst/>
              <a:gdLst/>
              <a:ahLst/>
              <a:cxnLst/>
              <a:rect l="l" t="t" r="r" b="b"/>
              <a:pathLst>
                <a:path w="418" h="619" extrusionOk="0">
                  <a:moveTo>
                    <a:pt x="384" y="0"/>
                  </a:moveTo>
                  <a:cubicBezTo>
                    <a:pt x="259" y="195"/>
                    <a:pt x="93" y="441"/>
                    <a:pt x="1" y="578"/>
                  </a:cubicBezTo>
                  <a:cubicBezTo>
                    <a:pt x="1" y="591"/>
                    <a:pt x="5" y="607"/>
                    <a:pt x="5" y="619"/>
                  </a:cubicBezTo>
                  <a:cubicBezTo>
                    <a:pt x="117" y="457"/>
                    <a:pt x="336" y="126"/>
                    <a:pt x="417" y="4"/>
                  </a:cubicBezTo>
                  <a:cubicBezTo>
                    <a:pt x="405" y="4"/>
                    <a:pt x="397" y="4"/>
                    <a:pt x="3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6"/>
            <p:cNvSpPr/>
            <p:nvPr/>
          </p:nvSpPr>
          <p:spPr>
            <a:xfrm>
              <a:off x="5395989" y="2192882"/>
              <a:ext cx="25756" cy="45104"/>
            </a:xfrm>
            <a:custGeom>
              <a:avLst/>
              <a:gdLst/>
              <a:ahLst/>
              <a:cxnLst/>
              <a:rect l="l" t="t" r="r" b="b"/>
              <a:pathLst>
                <a:path w="386" h="676" extrusionOk="0">
                  <a:moveTo>
                    <a:pt x="1" y="0"/>
                  </a:moveTo>
                  <a:lnTo>
                    <a:pt x="381" y="676"/>
                  </a:lnTo>
                  <a:cubicBezTo>
                    <a:pt x="381" y="656"/>
                    <a:pt x="381" y="639"/>
                    <a:pt x="385" y="623"/>
                  </a:cubicBezTo>
                  <a:lnTo>
                    <a:pt x="29" y="4"/>
                  </a:lnTo>
                  <a:cubicBezTo>
                    <a:pt x="21" y="4"/>
                    <a:pt x="9" y="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6"/>
            <p:cNvSpPr/>
            <p:nvPr/>
          </p:nvSpPr>
          <p:spPr>
            <a:xfrm>
              <a:off x="5309112" y="2187144"/>
              <a:ext cx="68928" cy="172009"/>
            </a:xfrm>
            <a:custGeom>
              <a:avLst/>
              <a:gdLst/>
              <a:ahLst/>
              <a:cxnLst/>
              <a:rect l="l" t="t" r="r" b="b"/>
              <a:pathLst>
                <a:path w="1033" h="2578" extrusionOk="0">
                  <a:moveTo>
                    <a:pt x="526" y="1"/>
                  </a:moveTo>
                  <a:cubicBezTo>
                    <a:pt x="515" y="1"/>
                    <a:pt x="502" y="1"/>
                    <a:pt x="494" y="5"/>
                  </a:cubicBezTo>
                  <a:cubicBezTo>
                    <a:pt x="284" y="381"/>
                    <a:pt x="9" y="923"/>
                    <a:pt x="5" y="932"/>
                  </a:cubicBezTo>
                  <a:cubicBezTo>
                    <a:pt x="0" y="936"/>
                    <a:pt x="5" y="943"/>
                    <a:pt x="9" y="947"/>
                  </a:cubicBezTo>
                  <a:lnTo>
                    <a:pt x="526" y="1348"/>
                  </a:lnTo>
                  <a:lnTo>
                    <a:pt x="219" y="1806"/>
                  </a:lnTo>
                  <a:cubicBezTo>
                    <a:pt x="215" y="1809"/>
                    <a:pt x="215" y="1817"/>
                    <a:pt x="219" y="1821"/>
                  </a:cubicBezTo>
                  <a:lnTo>
                    <a:pt x="1032" y="2577"/>
                  </a:lnTo>
                  <a:lnTo>
                    <a:pt x="1032" y="2541"/>
                  </a:lnTo>
                  <a:lnTo>
                    <a:pt x="248" y="1809"/>
                  </a:lnTo>
                  <a:lnTo>
                    <a:pt x="554" y="1352"/>
                  </a:lnTo>
                  <a:cubicBezTo>
                    <a:pt x="558" y="1344"/>
                    <a:pt x="558" y="1336"/>
                    <a:pt x="551" y="1332"/>
                  </a:cubicBezTo>
                  <a:lnTo>
                    <a:pt x="33" y="932"/>
                  </a:lnTo>
                  <a:cubicBezTo>
                    <a:pt x="73" y="854"/>
                    <a:pt x="328" y="349"/>
                    <a:pt x="5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6"/>
            <p:cNvSpPr/>
            <p:nvPr/>
          </p:nvSpPr>
          <p:spPr>
            <a:xfrm>
              <a:off x="5419543" y="2190414"/>
              <a:ext cx="57518" cy="164736"/>
            </a:xfrm>
            <a:custGeom>
              <a:avLst/>
              <a:gdLst/>
              <a:ahLst/>
              <a:cxnLst/>
              <a:rect l="l" t="t" r="r" b="b"/>
              <a:pathLst>
                <a:path w="862" h="2469" extrusionOk="0">
                  <a:moveTo>
                    <a:pt x="449" y="0"/>
                  </a:moveTo>
                  <a:lnTo>
                    <a:pt x="829" y="829"/>
                  </a:lnTo>
                  <a:lnTo>
                    <a:pt x="247" y="1242"/>
                  </a:lnTo>
                  <a:cubicBezTo>
                    <a:pt x="247" y="1247"/>
                    <a:pt x="243" y="1251"/>
                    <a:pt x="243" y="1255"/>
                  </a:cubicBezTo>
                  <a:cubicBezTo>
                    <a:pt x="243" y="1259"/>
                    <a:pt x="243" y="1262"/>
                    <a:pt x="247" y="1262"/>
                  </a:cubicBezTo>
                  <a:lnTo>
                    <a:pt x="695" y="1703"/>
                  </a:lnTo>
                  <a:cubicBezTo>
                    <a:pt x="631" y="1772"/>
                    <a:pt x="234" y="2193"/>
                    <a:pt x="0" y="2431"/>
                  </a:cubicBezTo>
                  <a:lnTo>
                    <a:pt x="0" y="2468"/>
                  </a:lnTo>
                  <a:cubicBezTo>
                    <a:pt x="251" y="2213"/>
                    <a:pt x="716" y="1720"/>
                    <a:pt x="724" y="1712"/>
                  </a:cubicBezTo>
                  <a:cubicBezTo>
                    <a:pt x="728" y="1708"/>
                    <a:pt x="728" y="1699"/>
                    <a:pt x="724" y="1691"/>
                  </a:cubicBezTo>
                  <a:lnTo>
                    <a:pt x="275" y="1255"/>
                  </a:lnTo>
                  <a:lnTo>
                    <a:pt x="854" y="846"/>
                  </a:lnTo>
                  <a:cubicBezTo>
                    <a:pt x="861" y="842"/>
                    <a:pt x="861" y="834"/>
                    <a:pt x="858" y="829"/>
                  </a:cubicBezTo>
                  <a:lnTo>
                    <a:pt x="481" y="9"/>
                  </a:lnTo>
                  <a:cubicBezTo>
                    <a:pt x="473" y="4"/>
                    <a:pt x="461" y="4"/>
                    <a:pt x="4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6"/>
            <p:cNvSpPr/>
            <p:nvPr/>
          </p:nvSpPr>
          <p:spPr>
            <a:xfrm>
              <a:off x="5245389" y="2309377"/>
              <a:ext cx="153671" cy="197096"/>
            </a:xfrm>
            <a:custGeom>
              <a:avLst/>
              <a:gdLst/>
              <a:ahLst/>
              <a:cxnLst/>
              <a:rect l="l" t="t" r="r" b="b"/>
              <a:pathLst>
                <a:path w="2303" h="2954" extrusionOk="0">
                  <a:moveTo>
                    <a:pt x="706" y="0"/>
                  </a:moveTo>
                  <a:cubicBezTo>
                    <a:pt x="700" y="0"/>
                    <a:pt x="696" y="3"/>
                    <a:pt x="693" y="6"/>
                  </a:cubicBezTo>
                  <a:cubicBezTo>
                    <a:pt x="324" y="600"/>
                    <a:pt x="106" y="1478"/>
                    <a:pt x="57" y="1895"/>
                  </a:cubicBezTo>
                  <a:cubicBezTo>
                    <a:pt x="1" y="2339"/>
                    <a:pt x="212" y="2578"/>
                    <a:pt x="774" y="2720"/>
                  </a:cubicBezTo>
                  <a:cubicBezTo>
                    <a:pt x="1376" y="2869"/>
                    <a:pt x="2278" y="2950"/>
                    <a:pt x="2286" y="2954"/>
                  </a:cubicBezTo>
                  <a:cubicBezTo>
                    <a:pt x="2295" y="2954"/>
                    <a:pt x="2299" y="2946"/>
                    <a:pt x="2303" y="2942"/>
                  </a:cubicBezTo>
                  <a:cubicBezTo>
                    <a:pt x="2303" y="2934"/>
                    <a:pt x="2295" y="2926"/>
                    <a:pt x="2290" y="2926"/>
                  </a:cubicBezTo>
                  <a:cubicBezTo>
                    <a:pt x="2278" y="2926"/>
                    <a:pt x="1380" y="2845"/>
                    <a:pt x="781" y="2692"/>
                  </a:cubicBezTo>
                  <a:cubicBezTo>
                    <a:pt x="232" y="2554"/>
                    <a:pt x="29" y="2323"/>
                    <a:pt x="81" y="1899"/>
                  </a:cubicBezTo>
                  <a:cubicBezTo>
                    <a:pt x="130" y="1486"/>
                    <a:pt x="348" y="608"/>
                    <a:pt x="717" y="22"/>
                  </a:cubicBezTo>
                  <a:cubicBezTo>
                    <a:pt x="721" y="13"/>
                    <a:pt x="717" y="6"/>
                    <a:pt x="712" y="2"/>
                  </a:cubicBezTo>
                  <a:cubicBezTo>
                    <a:pt x="710" y="1"/>
                    <a:pt x="708"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6"/>
            <p:cNvSpPr/>
            <p:nvPr/>
          </p:nvSpPr>
          <p:spPr>
            <a:xfrm>
              <a:off x="5219500" y="2572057"/>
              <a:ext cx="171220" cy="12143"/>
            </a:xfrm>
            <a:custGeom>
              <a:avLst/>
              <a:gdLst/>
              <a:ahLst/>
              <a:cxnLst/>
              <a:rect l="l" t="t" r="r" b="b"/>
              <a:pathLst>
                <a:path w="2566" h="182" extrusionOk="0">
                  <a:moveTo>
                    <a:pt x="17" y="0"/>
                  </a:moveTo>
                  <a:cubicBezTo>
                    <a:pt x="13" y="0"/>
                    <a:pt x="4" y="4"/>
                    <a:pt x="1" y="8"/>
                  </a:cubicBezTo>
                  <a:cubicBezTo>
                    <a:pt x="1" y="17"/>
                    <a:pt x="4" y="25"/>
                    <a:pt x="8" y="25"/>
                  </a:cubicBezTo>
                  <a:cubicBezTo>
                    <a:pt x="223" y="97"/>
                    <a:pt x="863" y="182"/>
                    <a:pt x="1509" y="182"/>
                  </a:cubicBezTo>
                  <a:cubicBezTo>
                    <a:pt x="1877" y="182"/>
                    <a:pt x="2250" y="158"/>
                    <a:pt x="2553" y="85"/>
                  </a:cubicBezTo>
                  <a:cubicBezTo>
                    <a:pt x="2557" y="81"/>
                    <a:pt x="2565" y="73"/>
                    <a:pt x="2561" y="69"/>
                  </a:cubicBezTo>
                  <a:cubicBezTo>
                    <a:pt x="2561" y="60"/>
                    <a:pt x="2553" y="57"/>
                    <a:pt x="2545" y="57"/>
                  </a:cubicBezTo>
                  <a:cubicBezTo>
                    <a:pt x="2244" y="130"/>
                    <a:pt x="1872" y="158"/>
                    <a:pt x="1504" y="158"/>
                  </a:cubicBezTo>
                  <a:cubicBezTo>
                    <a:pt x="859" y="158"/>
                    <a:pt x="228" y="73"/>
                    <a:pt x="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6"/>
            <p:cNvSpPr/>
            <p:nvPr/>
          </p:nvSpPr>
          <p:spPr>
            <a:xfrm>
              <a:off x="5496945" y="2417865"/>
              <a:ext cx="9809" cy="29024"/>
            </a:xfrm>
            <a:custGeom>
              <a:avLst/>
              <a:gdLst/>
              <a:ahLst/>
              <a:cxnLst/>
              <a:rect l="l" t="t" r="r" b="b"/>
              <a:pathLst>
                <a:path w="147" h="435" extrusionOk="0">
                  <a:moveTo>
                    <a:pt x="17" y="0"/>
                  </a:moveTo>
                  <a:cubicBezTo>
                    <a:pt x="15" y="0"/>
                    <a:pt x="14" y="1"/>
                    <a:pt x="13" y="2"/>
                  </a:cubicBezTo>
                  <a:cubicBezTo>
                    <a:pt x="5" y="2"/>
                    <a:pt x="0" y="10"/>
                    <a:pt x="0" y="17"/>
                  </a:cubicBezTo>
                  <a:cubicBezTo>
                    <a:pt x="37" y="179"/>
                    <a:pt x="73" y="297"/>
                    <a:pt x="102" y="390"/>
                  </a:cubicBezTo>
                  <a:lnTo>
                    <a:pt x="94" y="357"/>
                  </a:lnTo>
                  <a:lnTo>
                    <a:pt x="94" y="357"/>
                  </a:lnTo>
                  <a:cubicBezTo>
                    <a:pt x="94" y="357"/>
                    <a:pt x="114" y="386"/>
                    <a:pt x="146" y="435"/>
                  </a:cubicBezTo>
                  <a:cubicBezTo>
                    <a:pt x="110" y="342"/>
                    <a:pt x="69" y="204"/>
                    <a:pt x="30" y="10"/>
                  </a:cubicBezTo>
                  <a:cubicBezTo>
                    <a:pt x="26" y="4"/>
                    <a:pt x="21" y="0"/>
                    <a:pt x="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6"/>
            <p:cNvSpPr/>
            <p:nvPr/>
          </p:nvSpPr>
          <p:spPr>
            <a:xfrm>
              <a:off x="5401394" y="2722513"/>
              <a:ext cx="166616" cy="433292"/>
            </a:xfrm>
            <a:custGeom>
              <a:avLst/>
              <a:gdLst/>
              <a:ahLst/>
              <a:cxnLst/>
              <a:rect l="l" t="t" r="r" b="b"/>
              <a:pathLst>
                <a:path w="2497" h="6494" extrusionOk="0">
                  <a:moveTo>
                    <a:pt x="16" y="1"/>
                  </a:moveTo>
                  <a:cubicBezTo>
                    <a:pt x="14" y="1"/>
                    <a:pt x="12" y="1"/>
                    <a:pt x="9" y="2"/>
                  </a:cubicBezTo>
                  <a:cubicBezTo>
                    <a:pt x="0" y="2"/>
                    <a:pt x="0" y="10"/>
                    <a:pt x="0" y="19"/>
                  </a:cubicBezTo>
                  <a:cubicBezTo>
                    <a:pt x="422" y="1058"/>
                    <a:pt x="2448" y="6434"/>
                    <a:pt x="2468" y="6486"/>
                  </a:cubicBezTo>
                  <a:cubicBezTo>
                    <a:pt x="2472" y="6490"/>
                    <a:pt x="2476" y="6494"/>
                    <a:pt x="2485" y="6494"/>
                  </a:cubicBezTo>
                  <a:lnTo>
                    <a:pt x="2489" y="6494"/>
                  </a:lnTo>
                  <a:cubicBezTo>
                    <a:pt x="2493" y="6490"/>
                    <a:pt x="2496" y="6482"/>
                    <a:pt x="2496" y="6478"/>
                  </a:cubicBezTo>
                  <a:cubicBezTo>
                    <a:pt x="2476" y="6421"/>
                    <a:pt x="446" y="1046"/>
                    <a:pt x="25" y="6"/>
                  </a:cubicBezTo>
                  <a:cubicBezTo>
                    <a:pt x="25" y="3"/>
                    <a:pt x="21" y="1"/>
                    <a:pt x="1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6"/>
            <p:cNvSpPr/>
            <p:nvPr/>
          </p:nvSpPr>
          <p:spPr>
            <a:xfrm>
              <a:off x="5496411" y="3148259"/>
              <a:ext cx="20885" cy="7540"/>
            </a:xfrm>
            <a:custGeom>
              <a:avLst/>
              <a:gdLst/>
              <a:ahLst/>
              <a:cxnLst/>
              <a:rect l="l" t="t" r="r" b="b"/>
              <a:pathLst>
                <a:path w="313" h="113" extrusionOk="0">
                  <a:moveTo>
                    <a:pt x="300" y="0"/>
                  </a:moveTo>
                  <a:cubicBezTo>
                    <a:pt x="292" y="0"/>
                    <a:pt x="284" y="4"/>
                    <a:pt x="284" y="12"/>
                  </a:cubicBezTo>
                  <a:cubicBezTo>
                    <a:pt x="284" y="12"/>
                    <a:pt x="260" y="69"/>
                    <a:pt x="13" y="89"/>
                  </a:cubicBezTo>
                  <a:cubicBezTo>
                    <a:pt x="8" y="89"/>
                    <a:pt x="1" y="94"/>
                    <a:pt x="1" y="101"/>
                  </a:cubicBezTo>
                  <a:cubicBezTo>
                    <a:pt x="1" y="109"/>
                    <a:pt x="8" y="113"/>
                    <a:pt x="17" y="113"/>
                  </a:cubicBezTo>
                  <a:cubicBezTo>
                    <a:pt x="280" y="97"/>
                    <a:pt x="308" y="29"/>
                    <a:pt x="308" y="16"/>
                  </a:cubicBezTo>
                  <a:cubicBezTo>
                    <a:pt x="312" y="8"/>
                    <a:pt x="304" y="4"/>
                    <a:pt x="3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6"/>
            <p:cNvSpPr/>
            <p:nvPr/>
          </p:nvSpPr>
          <p:spPr>
            <a:xfrm>
              <a:off x="5566072" y="3008279"/>
              <a:ext cx="26824" cy="5605"/>
            </a:xfrm>
            <a:custGeom>
              <a:avLst/>
              <a:gdLst/>
              <a:ahLst/>
              <a:cxnLst/>
              <a:rect l="l" t="t" r="r" b="b"/>
              <a:pathLst>
                <a:path w="402" h="84" extrusionOk="0">
                  <a:moveTo>
                    <a:pt x="389" y="1"/>
                  </a:moveTo>
                  <a:cubicBezTo>
                    <a:pt x="386" y="1"/>
                    <a:pt x="383" y="3"/>
                    <a:pt x="381" y="7"/>
                  </a:cubicBezTo>
                  <a:cubicBezTo>
                    <a:pt x="375" y="10"/>
                    <a:pt x="325" y="55"/>
                    <a:pt x="226" y="55"/>
                  </a:cubicBezTo>
                  <a:cubicBezTo>
                    <a:pt x="172" y="55"/>
                    <a:pt x="104" y="42"/>
                    <a:pt x="21" y="2"/>
                  </a:cubicBezTo>
                  <a:cubicBezTo>
                    <a:pt x="19" y="1"/>
                    <a:pt x="16" y="1"/>
                    <a:pt x="14" y="1"/>
                  </a:cubicBezTo>
                  <a:cubicBezTo>
                    <a:pt x="9" y="1"/>
                    <a:pt x="4" y="5"/>
                    <a:pt x="4" y="11"/>
                  </a:cubicBezTo>
                  <a:cubicBezTo>
                    <a:pt x="0" y="15"/>
                    <a:pt x="0" y="23"/>
                    <a:pt x="8" y="27"/>
                  </a:cubicBezTo>
                  <a:cubicBezTo>
                    <a:pt x="97" y="67"/>
                    <a:pt x="166" y="84"/>
                    <a:pt x="223" y="84"/>
                  </a:cubicBezTo>
                  <a:cubicBezTo>
                    <a:pt x="336" y="84"/>
                    <a:pt x="392" y="27"/>
                    <a:pt x="396" y="23"/>
                  </a:cubicBezTo>
                  <a:cubicBezTo>
                    <a:pt x="401" y="19"/>
                    <a:pt x="401" y="11"/>
                    <a:pt x="396" y="7"/>
                  </a:cubicBezTo>
                  <a:cubicBezTo>
                    <a:pt x="394" y="3"/>
                    <a:pt x="391"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6"/>
            <p:cNvSpPr/>
            <p:nvPr/>
          </p:nvSpPr>
          <p:spPr>
            <a:xfrm>
              <a:off x="5399792" y="2060842"/>
              <a:ext cx="9008" cy="17348"/>
            </a:xfrm>
            <a:custGeom>
              <a:avLst/>
              <a:gdLst/>
              <a:ahLst/>
              <a:cxnLst/>
              <a:rect l="l" t="t" r="r" b="b"/>
              <a:pathLst>
                <a:path w="135" h="260" extrusionOk="0">
                  <a:moveTo>
                    <a:pt x="69" y="1"/>
                  </a:moveTo>
                  <a:cubicBezTo>
                    <a:pt x="29" y="1"/>
                    <a:pt x="0" y="62"/>
                    <a:pt x="0" y="131"/>
                  </a:cubicBezTo>
                  <a:cubicBezTo>
                    <a:pt x="0" y="204"/>
                    <a:pt x="29" y="260"/>
                    <a:pt x="69" y="260"/>
                  </a:cubicBezTo>
                  <a:cubicBezTo>
                    <a:pt x="106" y="260"/>
                    <a:pt x="134" y="204"/>
                    <a:pt x="134" y="131"/>
                  </a:cubicBezTo>
                  <a:cubicBezTo>
                    <a:pt x="134" y="62"/>
                    <a:pt x="106" y="1"/>
                    <a:pt x="6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6"/>
            <p:cNvSpPr/>
            <p:nvPr/>
          </p:nvSpPr>
          <p:spPr>
            <a:xfrm>
              <a:off x="5457043" y="2059507"/>
              <a:ext cx="8941" cy="17348"/>
            </a:xfrm>
            <a:custGeom>
              <a:avLst/>
              <a:gdLst/>
              <a:ahLst/>
              <a:cxnLst/>
              <a:rect l="l" t="t" r="r" b="b"/>
              <a:pathLst>
                <a:path w="134" h="260" extrusionOk="0">
                  <a:moveTo>
                    <a:pt x="69" y="0"/>
                  </a:moveTo>
                  <a:cubicBezTo>
                    <a:pt x="32" y="0"/>
                    <a:pt x="0" y="62"/>
                    <a:pt x="0" y="131"/>
                  </a:cubicBezTo>
                  <a:cubicBezTo>
                    <a:pt x="0" y="203"/>
                    <a:pt x="32" y="260"/>
                    <a:pt x="69" y="260"/>
                  </a:cubicBezTo>
                  <a:cubicBezTo>
                    <a:pt x="105" y="260"/>
                    <a:pt x="133" y="203"/>
                    <a:pt x="133" y="131"/>
                  </a:cubicBezTo>
                  <a:cubicBezTo>
                    <a:pt x="133" y="62"/>
                    <a:pt x="105" y="0"/>
                    <a:pt x="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3" name="Google Shape;803;p46"/>
          <p:cNvSpPr/>
          <p:nvPr/>
        </p:nvSpPr>
        <p:spPr>
          <a:xfrm>
            <a:off x="7036549" y="2472664"/>
            <a:ext cx="121042" cy="225386"/>
          </a:xfrm>
          <a:custGeom>
            <a:avLst/>
            <a:gdLst/>
            <a:ahLst/>
            <a:cxnLst/>
            <a:rect l="l" t="t" r="r" b="b"/>
            <a:pathLst>
              <a:path w="1814" h="3378" extrusionOk="0">
                <a:moveTo>
                  <a:pt x="944" y="1"/>
                </a:moveTo>
                <a:lnTo>
                  <a:pt x="1" y="3172"/>
                </a:lnTo>
                <a:lnTo>
                  <a:pt x="1550" y="3378"/>
                </a:lnTo>
                <a:lnTo>
                  <a:pt x="1813" y="232"/>
                </a:lnTo>
                <a:lnTo>
                  <a:pt x="9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6"/>
          <p:cNvSpPr/>
          <p:nvPr/>
        </p:nvSpPr>
        <p:spPr>
          <a:xfrm>
            <a:off x="6828968" y="2243934"/>
            <a:ext cx="43239" cy="71059"/>
          </a:xfrm>
          <a:custGeom>
            <a:avLst/>
            <a:gdLst/>
            <a:ahLst/>
            <a:cxnLst/>
            <a:rect l="l" t="t" r="r" b="b"/>
            <a:pathLst>
              <a:path w="648" h="1065" extrusionOk="0">
                <a:moveTo>
                  <a:pt x="647" y="0"/>
                </a:moveTo>
                <a:cubicBezTo>
                  <a:pt x="632" y="21"/>
                  <a:pt x="611" y="41"/>
                  <a:pt x="595" y="61"/>
                </a:cubicBezTo>
                <a:cubicBezTo>
                  <a:pt x="587" y="65"/>
                  <a:pt x="583" y="73"/>
                  <a:pt x="575" y="81"/>
                </a:cubicBezTo>
                <a:lnTo>
                  <a:pt x="539" y="118"/>
                </a:lnTo>
                <a:cubicBezTo>
                  <a:pt x="530" y="122"/>
                  <a:pt x="522" y="129"/>
                  <a:pt x="514" y="138"/>
                </a:cubicBezTo>
                <a:cubicBezTo>
                  <a:pt x="498" y="150"/>
                  <a:pt x="486" y="158"/>
                  <a:pt x="474" y="166"/>
                </a:cubicBezTo>
                <a:cubicBezTo>
                  <a:pt x="462" y="174"/>
                  <a:pt x="449" y="183"/>
                  <a:pt x="442" y="191"/>
                </a:cubicBezTo>
                <a:cubicBezTo>
                  <a:pt x="421" y="202"/>
                  <a:pt x="405" y="215"/>
                  <a:pt x="389" y="223"/>
                </a:cubicBezTo>
                <a:cubicBezTo>
                  <a:pt x="373" y="231"/>
                  <a:pt x="360" y="235"/>
                  <a:pt x="348" y="243"/>
                </a:cubicBezTo>
                <a:cubicBezTo>
                  <a:pt x="336" y="247"/>
                  <a:pt x="328" y="251"/>
                  <a:pt x="316" y="256"/>
                </a:cubicBezTo>
                <a:cubicBezTo>
                  <a:pt x="304" y="263"/>
                  <a:pt x="287" y="267"/>
                  <a:pt x="276" y="271"/>
                </a:cubicBezTo>
                <a:cubicBezTo>
                  <a:pt x="263" y="275"/>
                  <a:pt x="251" y="280"/>
                  <a:pt x="243" y="284"/>
                </a:cubicBezTo>
                <a:cubicBezTo>
                  <a:pt x="227" y="288"/>
                  <a:pt x="210" y="291"/>
                  <a:pt x="195" y="295"/>
                </a:cubicBezTo>
                <a:cubicBezTo>
                  <a:pt x="148" y="306"/>
                  <a:pt x="99" y="313"/>
                  <a:pt x="46" y="313"/>
                </a:cubicBezTo>
                <a:cubicBezTo>
                  <a:pt x="35" y="313"/>
                  <a:pt x="24" y="313"/>
                  <a:pt x="12" y="312"/>
                </a:cubicBezTo>
                <a:lnTo>
                  <a:pt x="1" y="312"/>
                </a:lnTo>
                <a:cubicBezTo>
                  <a:pt x="16" y="510"/>
                  <a:pt x="53" y="874"/>
                  <a:pt x="113" y="1003"/>
                </a:cubicBezTo>
                <a:cubicBezTo>
                  <a:pt x="126" y="1027"/>
                  <a:pt x="138" y="1048"/>
                  <a:pt x="154" y="1052"/>
                </a:cubicBezTo>
                <a:cubicBezTo>
                  <a:pt x="176" y="1060"/>
                  <a:pt x="205" y="1065"/>
                  <a:pt x="238" y="1065"/>
                </a:cubicBezTo>
                <a:cubicBezTo>
                  <a:pt x="344" y="1065"/>
                  <a:pt x="488" y="1022"/>
                  <a:pt x="535" y="955"/>
                </a:cubicBezTo>
                <a:cubicBezTo>
                  <a:pt x="546" y="939"/>
                  <a:pt x="554" y="906"/>
                  <a:pt x="563" y="862"/>
                </a:cubicBezTo>
                <a:cubicBezTo>
                  <a:pt x="578" y="777"/>
                  <a:pt x="595" y="656"/>
                  <a:pt x="608" y="530"/>
                </a:cubicBezTo>
                <a:cubicBezTo>
                  <a:pt x="632" y="275"/>
                  <a:pt x="647" y="0"/>
                  <a:pt x="647" y="0"/>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6"/>
          <p:cNvSpPr/>
          <p:nvPr/>
        </p:nvSpPr>
        <p:spPr>
          <a:xfrm>
            <a:off x="6838774" y="2307730"/>
            <a:ext cx="26757" cy="396061"/>
          </a:xfrm>
          <a:custGeom>
            <a:avLst/>
            <a:gdLst/>
            <a:ahLst/>
            <a:cxnLst/>
            <a:rect l="l" t="t" r="r" b="b"/>
            <a:pathLst>
              <a:path w="401" h="5936" extrusionOk="0">
                <a:moveTo>
                  <a:pt x="400" y="1"/>
                </a:moveTo>
                <a:cubicBezTo>
                  <a:pt x="396" y="21"/>
                  <a:pt x="388" y="38"/>
                  <a:pt x="381" y="50"/>
                </a:cubicBezTo>
                <a:cubicBezTo>
                  <a:pt x="352" y="90"/>
                  <a:pt x="284" y="122"/>
                  <a:pt x="211" y="143"/>
                </a:cubicBezTo>
                <a:cubicBezTo>
                  <a:pt x="202" y="143"/>
                  <a:pt x="194" y="147"/>
                  <a:pt x="187" y="147"/>
                </a:cubicBezTo>
                <a:cubicBezTo>
                  <a:pt x="170" y="151"/>
                  <a:pt x="154" y="151"/>
                  <a:pt x="142" y="155"/>
                </a:cubicBezTo>
                <a:cubicBezTo>
                  <a:pt x="129" y="155"/>
                  <a:pt x="122" y="159"/>
                  <a:pt x="109" y="159"/>
                </a:cubicBezTo>
                <a:cubicBezTo>
                  <a:pt x="69" y="159"/>
                  <a:pt x="28" y="159"/>
                  <a:pt x="0" y="147"/>
                </a:cubicBezTo>
                <a:lnTo>
                  <a:pt x="0" y="5870"/>
                </a:lnTo>
                <a:cubicBezTo>
                  <a:pt x="105" y="5891"/>
                  <a:pt x="243" y="5919"/>
                  <a:pt x="327" y="5935"/>
                </a:cubicBezTo>
                <a:cubicBezTo>
                  <a:pt x="323" y="4997"/>
                  <a:pt x="316" y="1850"/>
                  <a:pt x="327" y="1336"/>
                </a:cubicBezTo>
                <a:cubicBezTo>
                  <a:pt x="336" y="1029"/>
                  <a:pt x="356" y="689"/>
                  <a:pt x="368" y="430"/>
                </a:cubicBezTo>
                <a:cubicBezTo>
                  <a:pt x="372" y="414"/>
                  <a:pt x="372" y="402"/>
                  <a:pt x="372" y="385"/>
                </a:cubicBezTo>
                <a:cubicBezTo>
                  <a:pt x="388" y="159"/>
                  <a:pt x="400" y="1"/>
                  <a:pt x="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6"/>
          <p:cNvSpPr/>
          <p:nvPr/>
        </p:nvSpPr>
        <p:spPr>
          <a:xfrm>
            <a:off x="6762640" y="2230334"/>
            <a:ext cx="66726" cy="51309"/>
          </a:xfrm>
          <a:custGeom>
            <a:avLst/>
            <a:gdLst/>
            <a:ahLst/>
            <a:cxnLst/>
            <a:rect l="l" t="t" r="r" b="b"/>
            <a:pathLst>
              <a:path w="1000" h="769" extrusionOk="0">
                <a:moveTo>
                  <a:pt x="239" y="1"/>
                </a:moveTo>
                <a:cubicBezTo>
                  <a:pt x="260" y="166"/>
                  <a:pt x="81" y="591"/>
                  <a:pt x="0" y="769"/>
                </a:cubicBezTo>
                <a:cubicBezTo>
                  <a:pt x="244" y="721"/>
                  <a:pt x="544" y="697"/>
                  <a:pt x="785" y="697"/>
                </a:cubicBezTo>
                <a:cubicBezTo>
                  <a:pt x="865" y="697"/>
                  <a:pt x="937" y="700"/>
                  <a:pt x="999" y="705"/>
                </a:cubicBezTo>
                <a:lnTo>
                  <a:pt x="999" y="567"/>
                </a:lnTo>
                <a:lnTo>
                  <a:pt x="988" y="567"/>
                </a:lnTo>
                <a:cubicBezTo>
                  <a:pt x="599" y="550"/>
                  <a:pt x="372" y="296"/>
                  <a:pt x="2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6"/>
          <p:cNvSpPr/>
          <p:nvPr/>
        </p:nvSpPr>
        <p:spPr>
          <a:xfrm>
            <a:off x="6572673" y="2715595"/>
            <a:ext cx="516330" cy="731939"/>
          </a:xfrm>
          <a:custGeom>
            <a:avLst/>
            <a:gdLst/>
            <a:ahLst/>
            <a:cxnLst/>
            <a:rect l="l" t="t" r="r" b="b"/>
            <a:pathLst>
              <a:path w="7738" h="10970" extrusionOk="0">
                <a:moveTo>
                  <a:pt x="3988" y="0"/>
                </a:moveTo>
                <a:lnTo>
                  <a:pt x="3988" y="413"/>
                </a:lnTo>
                <a:cubicBezTo>
                  <a:pt x="3988" y="413"/>
                  <a:pt x="3982" y="413"/>
                  <a:pt x="3963" y="413"/>
                </a:cubicBezTo>
                <a:cubicBezTo>
                  <a:pt x="3904" y="413"/>
                  <a:pt x="3723" y="406"/>
                  <a:pt x="3247" y="344"/>
                </a:cubicBezTo>
                <a:cubicBezTo>
                  <a:pt x="2625" y="267"/>
                  <a:pt x="2131" y="52"/>
                  <a:pt x="2131" y="52"/>
                </a:cubicBezTo>
                <a:cubicBezTo>
                  <a:pt x="2071" y="453"/>
                  <a:pt x="0" y="10970"/>
                  <a:pt x="0" y="10970"/>
                </a:cubicBezTo>
                <a:lnTo>
                  <a:pt x="1513" y="10970"/>
                </a:lnTo>
                <a:lnTo>
                  <a:pt x="4311" y="1149"/>
                </a:lnTo>
                <a:lnTo>
                  <a:pt x="6165" y="10970"/>
                </a:lnTo>
                <a:lnTo>
                  <a:pt x="7737" y="10901"/>
                </a:lnTo>
                <a:lnTo>
                  <a:pt x="6480" y="211"/>
                </a:lnTo>
                <a:lnTo>
                  <a:pt x="6488" y="300"/>
                </a:lnTo>
                <a:cubicBezTo>
                  <a:pt x="6488" y="300"/>
                  <a:pt x="6096" y="368"/>
                  <a:pt x="5331" y="413"/>
                </a:cubicBezTo>
                <a:cubicBezTo>
                  <a:pt x="5179" y="422"/>
                  <a:pt x="5049" y="426"/>
                  <a:pt x="4938" y="426"/>
                </a:cubicBezTo>
                <a:cubicBezTo>
                  <a:pt x="4496" y="426"/>
                  <a:pt x="4364" y="364"/>
                  <a:pt x="4364" y="364"/>
                </a:cubicBezTo>
                <a:lnTo>
                  <a:pt x="4315" y="85"/>
                </a:lnTo>
                <a:lnTo>
                  <a:pt x="4315" y="28"/>
                </a:lnTo>
                <a:lnTo>
                  <a:pt x="398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6"/>
          <p:cNvSpPr/>
          <p:nvPr/>
        </p:nvSpPr>
        <p:spPr>
          <a:xfrm>
            <a:off x="6859793" y="2276037"/>
            <a:ext cx="260834" cy="468054"/>
          </a:xfrm>
          <a:custGeom>
            <a:avLst/>
            <a:gdLst/>
            <a:ahLst/>
            <a:cxnLst/>
            <a:rect l="l" t="t" r="r" b="b"/>
            <a:pathLst>
              <a:path w="3909" h="7015" extrusionOk="0">
                <a:moveTo>
                  <a:pt x="324" y="0"/>
                </a:moveTo>
                <a:cubicBezTo>
                  <a:pt x="256" y="0"/>
                  <a:pt x="195" y="4"/>
                  <a:pt x="146" y="11"/>
                </a:cubicBezTo>
                <a:lnTo>
                  <a:pt x="85" y="476"/>
                </a:lnTo>
                <a:cubicBezTo>
                  <a:pt x="85" y="476"/>
                  <a:pt x="33" y="1140"/>
                  <a:pt x="17" y="1726"/>
                </a:cubicBezTo>
                <a:lnTo>
                  <a:pt x="17" y="1767"/>
                </a:lnTo>
                <a:cubicBezTo>
                  <a:pt x="17" y="1783"/>
                  <a:pt x="12" y="1795"/>
                  <a:pt x="12" y="1811"/>
                </a:cubicBezTo>
                <a:cubicBezTo>
                  <a:pt x="1" y="2325"/>
                  <a:pt x="8" y="5472"/>
                  <a:pt x="12" y="6410"/>
                </a:cubicBezTo>
                <a:lnTo>
                  <a:pt x="12" y="6616"/>
                </a:lnTo>
                <a:lnTo>
                  <a:pt x="12" y="6673"/>
                </a:lnTo>
                <a:lnTo>
                  <a:pt x="61" y="6952"/>
                </a:lnTo>
                <a:cubicBezTo>
                  <a:pt x="61" y="6952"/>
                  <a:pt x="193" y="7014"/>
                  <a:pt x="635" y="7014"/>
                </a:cubicBezTo>
                <a:cubicBezTo>
                  <a:pt x="746" y="7014"/>
                  <a:pt x="876" y="7010"/>
                  <a:pt x="1028" y="7001"/>
                </a:cubicBezTo>
                <a:cubicBezTo>
                  <a:pt x="1793" y="6956"/>
                  <a:pt x="2185" y="6888"/>
                  <a:pt x="2185" y="6888"/>
                </a:cubicBezTo>
                <a:lnTo>
                  <a:pt x="2177" y="6803"/>
                </a:lnTo>
                <a:lnTo>
                  <a:pt x="2153" y="6451"/>
                </a:lnTo>
                <a:lnTo>
                  <a:pt x="2153" y="6451"/>
                </a:lnTo>
                <a:cubicBezTo>
                  <a:pt x="2153" y="6451"/>
                  <a:pt x="2153" y="6451"/>
                  <a:pt x="2155" y="6451"/>
                </a:cubicBezTo>
                <a:cubicBezTo>
                  <a:pt x="2177" y="6451"/>
                  <a:pt x="2424" y="6437"/>
                  <a:pt x="3148" y="5869"/>
                </a:cubicBezTo>
                <a:cubicBezTo>
                  <a:pt x="3908" y="5270"/>
                  <a:pt x="3750" y="3709"/>
                  <a:pt x="3568" y="2826"/>
                </a:cubicBezTo>
                <a:cubicBezTo>
                  <a:pt x="3495" y="2471"/>
                  <a:pt x="3358" y="2090"/>
                  <a:pt x="3176" y="1738"/>
                </a:cubicBezTo>
                <a:cubicBezTo>
                  <a:pt x="2905" y="1204"/>
                  <a:pt x="2541" y="731"/>
                  <a:pt x="2165" y="505"/>
                </a:cubicBezTo>
                <a:cubicBezTo>
                  <a:pt x="1692" y="222"/>
                  <a:pt x="992" y="48"/>
                  <a:pt x="514" y="7"/>
                </a:cubicBezTo>
                <a:lnTo>
                  <a:pt x="482" y="7"/>
                </a:lnTo>
                <a:cubicBezTo>
                  <a:pt x="426" y="2"/>
                  <a:pt x="373" y="0"/>
                  <a:pt x="32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6"/>
          <p:cNvSpPr/>
          <p:nvPr/>
        </p:nvSpPr>
        <p:spPr>
          <a:xfrm>
            <a:off x="6647939" y="2276705"/>
            <a:ext cx="190904" cy="466519"/>
          </a:xfrm>
          <a:custGeom>
            <a:avLst/>
            <a:gdLst/>
            <a:ahLst/>
            <a:cxnLst/>
            <a:rect l="l" t="t" r="r" b="b"/>
            <a:pathLst>
              <a:path w="2861" h="6992" extrusionOk="0">
                <a:moveTo>
                  <a:pt x="2492" y="1"/>
                </a:moveTo>
                <a:cubicBezTo>
                  <a:pt x="2257" y="1"/>
                  <a:pt x="1962" y="25"/>
                  <a:pt x="1719" y="74"/>
                </a:cubicBezTo>
                <a:cubicBezTo>
                  <a:pt x="1610" y="94"/>
                  <a:pt x="1513" y="122"/>
                  <a:pt x="1440" y="155"/>
                </a:cubicBezTo>
                <a:cubicBezTo>
                  <a:pt x="1137" y="281"/>
                  <a:pt x="595" y="669"/>
                  <a:pt x="368" y="1203"/>
                </a:cubicBezTo>
                <a:cubicBezTo>
                  <a:pt x="166" y="1684"/>
                  <a:pt x="28" y="2000"/>
                  <a:pt x="0" y="2060"/>
                </a:cubicBezTo>
                <a:lnTo>
                  <a:pt x="1290" y="2243"/>
                </a:lnTo>
                <a:lnTo>
                  <a:pt x="2350" y="5708"/>
                </a:lnTo>
                <a:lnTo>
                  <a:pt x="1081" y="5510"/>
                </a:lnTo>
                <a:lnTo>
                  <a:pt x="1081" y="5510"/>
                </a:lnTo>
                <a:cubicBezTo>
                  <a:pt x="1145" y="5717"/>
                  <a:pt x="1186" y="5846"/>
                  <a:pt x="1186" y="5859"/>
                </a:cubicBezTo>
                <a:cubicBezTo>
                  <a:pt x="1178" y="5895"/>
                  <a:pt x="1003" y="6630"/>
                  <a:pt x="1003" y="6630"/>
                </a:cubicBezTo>
                <a:cubicBezTo>
                  <a:pt x="1003" y="6630"/>
                  <a:pt x="1497" y="6845"/>
                  <a:pt x="2119" y="6922"/>
                </a:cubicBezTo>
                <a:cubicBezTo>
                  <a:pt x="2595" y="6984"/>
                  <a:pt x="2776" y="6991"/>
                  <a:pt x="2835" y="6991"/>
                </a:cubicBezTo>
                <a:cubicBezTo>
                  <a:pt x="2854" y="6991"/>
                  <a:pt x="2860" y="6991"/>
                  <a:pt x="2860" y="6991"/>
                </a:cubicBezTo>
                <a:lnTo>
                  <a:pt x="2860" y="6578"/>
                </a:lnTo>
                <a:lnTo>
                  <a:pt x="2860" y="612"/>
                </a:lnTo>
                <a:lnTo>
                  <a:pt x="2860" y="563"/>
                </a:lnTo>
                <a:cubicBezTo>
                  <a:pt x="2860" y="563"/>
                  <a:pt x="2775" y="450"/>
                  <a:pt x="2747" y="277"/>
                </a:cubicBezTo>
                <a:cubicBezTo>
                  <a:pt x="2731" y="150"/>
                  <a:pt x="2722" y="70"/>
                  <a:pt x="2722" y="34"/>
                </a:cubicBezTo>
                <a:cubicBezTo>
                  <a:pt x="2718" y="17"/>
                  <a:pt x="2718" y="10"/>
                  <a:pt x="2718" y="10"/>
                </a:cubicBezTo>
                <a:cubicBezTo>
                  <a:pt x="2662" y="5"/>
                  <a:pt x="2597" y="1"/>
                  <a:pt x="25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6"/>
          <p:cNvSpPr/>
          <p:nvPr/>
        </p:nvSpPr>
        <p:spPr>
          <a:xfrm>
            <a:off x="6763708" y="2122779"/>
            <a:ext cx="141527" cy="145454"/>
          </a:xfrm>
          <a:custGeom>
            <a:avLst/>
            <a:gdLst/>
            <a:ahLst/>
            <a:cxnLst/>
            <a:rect l="l" t="t" r="r" b="b"/>
            <a:pathLst>
              <a:path w="2121" h="2180" extrusionOk="0">
                <a:moveTo>
                  <a:pt x="819" y="0"/>
                </a:moveTo>
                <a:cubicBezTo>
                  <a:pt x="527" y="0"/>
                  <a:pt x="245" y="52"/>
                  <a:pt x="171" y="96"/>
                </a:cubicBezTo>
                <a:cubicBezTo>
                  <a:pt x="93" y="144"/>
                  <a:pt x="53" y="241"/>
                  <a:pt x="33" y="366"/>
                </a:cubicBezTo>
                <a:cubicBezTo>
                  <a:pt x="1" y="594"/>
                  <a:pt x="50" y="909"/>
                  <a:pt x="102" y="1192"/>
                </a:cubicBezTo>
                <a:cubicBezTo>
                  <a:pt x="126" y="1329"/>
                  <a:pt x="166" y="1475"/>
                  <a:pt x="223" y="1613"/>
                </a:cubicBezTo>
                <a:cubicBezTo>
                  <a:pt x="356" y="1908"/>
                  <a:pt x="583" y="2162"/>
                  <a:pt x="972" y="2179"/>
                </a:cubicBezTo>
                <a:lnTo>
                  <a:pt x="983" y="2179"/>
                </a:lnTo>
                <a:cubicBezTo>
                  <a:pt x="995" y="2180"/>
                  <a:pt x="1006" y="2180"/>
                  <a:pt x="1017" y="2180"/>
                </a:cubicBezTo>
                <a:cubicBezTo>
                  <a:pt x="1070" y="2180"/>
                  <a:pt x="1119" y="2173"/>
                  <a:pt x="1166" y="2162"/>
                </a:cubicBezTo>
                <a:cubicBezTo>
                  <a:pt x="1351" y="2123"/>
                  <a:pt x="1506" y="2013"/>
                  <a:pt x="1618" y="1867"/>
                </a:cubicBezTo>
                <a:cubicBezTo>
                  <a:pt x="1777" y="1665"/>
                  <a:pt x="1865" y="1398"/>
                  <a:pt x="1874" y="1163"/>
                </a:cubicBezTo>
                <a:cubicBezTo>
                  <a:pt x="1874" y="1163"/>
                  <a:pt x="2120" y="1135"/>
                  <a:pt x="2104" y="844"/>
                </a:cubicBezTo>
                <a:cubicBezTo>
                  <a:pt x="2092" y="617"/>
                  <a:pt x="2003" y="449"/>
                  <a:pt x="1893" y="449"/>
                </a:cubicBezTo>
                <a:cubicBezTo>
                  <a:pt x="1861" y="449"/>
                  <a:pt x="1827" y="464"/>
                  <a:pt x="1792" y="497"/>
                </a:cubicBezTo>
                <a:cubicBezTo>
                  <a:pt x="1792" y="497"/>
                  <a:pt x="1671" y="189"/>
                  <a:pt x="1295" y="64"/>
                </a:cubicBezTo>
                <a:cubicBezTo>
                  <a:pt x="1159" y="18"/>
                  <a:pt x="987" y="0"/>
                  <a:pt x="819" y="0"/>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6"/>
          <p:cNvSpPr/>
          <p:nvPr/>
        </p:nvSpPr>
        <p:spPr>
          <a:xfrm>
            <a:off x="6525965" y="3447457"/>
            <a:ext cx="147666" cy="38165"/>
          </a:xfrm>
          <a:custGeom>
            <a:avLst/>
            <a:gdLst/>
            <a:ahLst/>
            <a:cxnLst/>
            <a:rect l="l" t="t" r="r" b="b"/>
            <a:pathLst>
              <a:path w="2213" h="572" extrusionOk="0">
                <a:moveTo>
                  <a:pt x="700" y="1"/>
                </a:moveTo>
                <a:cubicBezTo>
                  <a:pt x="623" y="38"/>
                  <a:pt x="0" y="572"/>
                  <a:pt x="0" y="572"/>
                </a:cubicBezTo>
                <a:lnTo>
                  <a:pt x="2132" y="572"/>
                </a:lnTo>
                <a:lnTo>
                  <a:pt x="221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6"/>
          <p:cNvSpPr/>
          <p:nvPr/>
        </p:nvSpPr>
        <p:spPr>
          <a:xfrm>
            <a:off x="6944534" y="3442920"/>
            <a:ext cx="147999" cy="42702"/>
          </a:xfrm>
          <a:custGeom>
            <a:avLst/>
            <a:gdLst/>
            <a:ahLst/>
            <a:cxnLst/>
            <a:rect l="l" t="t" r="r" b="b"/>
            <a:pathLst>
              <a:path w="2218" h="640" extrusionOk="0">
                <a:moveTo>
                  <a:pt x="2164" y="0"/>
                </a:moveTo>
                <a:lnTo>
                  <a:pt x="592" y="69"/>
                </a:lnTo>
                <a:lnTo>
                  <a:pt x="0" y="640"/>
                </a:lnTo>
                <a:lnTo>
                  <a:pt x="2218" y="640"/>
                </a:lnTo>
                <a:lnTo>
                  <a:pt x="216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6"/>
          <p:cNvSpPr/>
          <p:nvPr/>
        </p:nvSpPr>
        <p:spPr>
          <a:xfrm>
            <a:off x="6471383" y="2389330"/>
            <a:ext cx="333432" cy="268289"/>
          </a:xfrm>
          <a:custGeom>
            <a:avLst/>
            <a:gdLst/>
            <a:ahLst/>
            <a:cxnLst/>
            <a:rect l="l" t="t" r="r" b="b"/>
            <a:pathLst>
              <a:path w="4997" h="4021" extrusionOk="0">
                <a:moveTo>
                  <a:pt x="1" y="0"/>
                </a:moveTo>
                <a:lnTo>
                  <a:pt x="1263" y="3443"/>
                </a:lnTo>
                <a:lnTo>
                  <a:pt x="3727" y="3822"/>
                </a:lnTo>
                <a:lnTo>
                  <a:pt x="4996" y="4020"/>
                </a:lnTo>
                <a:lnTo>
                  <a:pt x="3936" y="555"/>
                </a:lnTo>
                <a:lnTo>
                  <a:pt x="2646" y="372"/>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6"/>
          <p:cNvSpPr/>
          <p:nvPr/>
        </p:nvSpPr>
        <p:spPr>
          <a:xfrm>
            <a:off x="6555591" y="2618983"/>
            <a:ext cx="252693" cy="59983"/>
          </a:xfrm>
          <a:custGeom>
            <a:avLst/>
            <a:gdLst/>
            <a:ahLst/>
            <a:cxnLst/>
            <a:rect l="l" t="t" r="r" b="b"/>
            <a:pathLst>
              <a:path w="3787" h="899" extrusionOk="0">
                <a:moveTo>
                  <a:pt x="1" y="1"/>
                </a:moveTo>
                <a:lnTo>
                  <a:pt x="126" y="328"/>
                </a:lnTo>
                <a:lnTo>
                  <a:pt x="3787" y="899"/>
                </a:lnTo>
                <a:lnTo>
                  <a:pt x="3787" y="899"/>
                </a:lnTo>
                <a:lnTo>
                  <a:pt x="3734" y="578"/>
                </a:ln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46"/>
          <p:cNvSpPr/>
          <p:nvPr/>
        </p:nvSpPr>
        <p:spPr>
          <a:xfrm>
            <a:off x="6597228" y="2484540"/>
            <a:ext cx="70196" cy="50976"/>
          </a:xfrm>
          <a:custGeom>
            <a:avLst/>
            <a:gdLst/>
            <a:ahLst/>
            <a:cxnLst/>
            <a:rect l="l" t="t" r="r" b="b"/>
            <a:pathLst>
              <a:path w="1052" h="764" extrusionOk="0">
                <a:moveTo>
                  <a:pt x="445" y="0"/>
                </a:moveTo>
                <a:cubicBezTo>
                  <a:pt x="433" y="0"/>
                  <a:pt x="421" y="0"/>
                  <a:pt x="409" y="1"/>
                </a:cubicBezTo>
                <a:cubicBezTo>
                  <a:pt x="133" y="17"/>
                  <a:pt x="0" y="713"/>
                  <a:pt x="534" y="761"/>
                </a:cubicBezTo>
                <a:cubicBezTo>
                  <a:pt x="549" y="763"/>
                  <a:pt x="563" y="763"/>
                  <a:pt x="577" y="763"/>
                </a:cubicBezTo>
                <a:cubicBezTo>
                  <a:pt x="1052" y="763"/>
                  <a:pt x="967" y="0"/>
                  <a:pt x="4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46"/>
          <p:cNvSpPr/>
          <p:nvPr/>
        </p:nvSpPr>
        <p:spPr>
          <a:xfrm>
            <a:off x="6548385" y="2588425"/>
            <a:ext cx="87145" cy="79132"/>
          </a:xfrm>
          <a:custGeom>
            <a:avLst/>
            <a:gdLst/>
            <a:ahLst/>
            <a:cxnLst/>
            <a:rect l="l" t="t" r="r" b="b"/>
            <a:pathLst>
              <a:path w="1306" h="1186" extrusionOk="0">
                <a:moveTo>
                  <a:pt x="217" y="1"/>
                </a:moveTo>
                <a:cubicBezTo>
                  <a:pt x="1" y="1"/>
                  <a:pt x="34" y="736"/>
                  <a:pt x="146" y="928"/>
                </a:cubicBezTo>
                <a:cubicBezTo>
                  <a:pt x="232" y="1074"/>
                  <a:pt x="393" y="1186"/>
                  <a:pt x="615" y="1186"/>
                </a:cubicBezTo>
                <a:cubicBezTo>
                  <a:pt x="692" y="1186"/>
                  <a:pt x="777" y="1172"/>
                  <a:pt x="869" y="1142"/>
                </a:cubicBezTo>
                <a:cubicBezTo>
                  <a:pt x="1225" y="1028"/>
                  <a:pt x="1306" y="661"/>
                  <a:pt x="1242" y="644"/>
                </a:cubicBezTo>
                <a:cubicBezTo>
                  <a:pt x="1240" y="643"/>
                  <a:pt x="1237" y="643"/>
                  <a:pt x="1234" y="643"/>
                </a:cubicBezTo>
                <a:cubicBezTo>
                  <a:pt x="1163" y="643"/>
                  <a:pt x="930" y="895"/>
                  <a:pt x="930" y="895"/>
                </a:cubicBezTo>
                <a:cubicBezTo>
                  <a:pt x="930" y="895"/>
                  <a:pt x="1205" y="535"/>
                  <a:pt x="1145" y="459"/>
                </a:cubicBezTo>
                <a:cubicBezTo>
                  <a:pt x="1138" y="451"/>
                  <a:pt x="1129" y="447"/>
                  <a:pt x="1118" y="447"/>
                </a:cubicBezTo>
                <a:cubicBezTo>
                  <a:pt x="1015" y="447"/>
                  <a:pt x="736" y="750"/>
                  <a:pt x="736" y="750"/>
                </a:cubicBezTo>
                <a:cubicBezTo>
                  <a:pt x="736" y="750"/>
                  <a:pt x="1048" y="297"/>
                  <a:pt x="966" y="207"/>
                </a:cubicBezTo>
                <a:cubicBezTo>
                  <a:pt x="959" y="199"/>
                  <a:pt x="949" y="195"/>
                  <a:pt x="937" y="195"/>
                </a:cubicBezTo>
                <a:cubicBezTo>
                  <a:pt x="824" y="195"/>
                  <a:pt x="538" y="547"/>
                  <a:pt x="538" y="547"/>
                </a:cubicBezTo>
                <a:cubicBezTo>
                  <a:pt x="538" y="547"/>
                  <a:pt x="760" y="110"/>
                  <a:pt x="699" y="58"/>
                </a:cubicBezTo>
                <a:cubicBezTo>
                  <a:pt x="695" y="54"/>
                  <a:pt x="691" y="53"/>
                  <a:pt x="685" y="53"/>
                </a:cubicBezTo>
                <a:cubicBezTo>
                  <a:pt x="598" y="53"/>
                  <a:pt x="307" y="459"/>
                  <a:pt x="307" y="459"/>
                </a:cubicBezTo>
                <a:cubicBezTo>
                  <a:pt x="307" y="459"/>
                  <a:pt x="323" y="13"/>
                  <a:pt x="226" y="1"/>
                </a:cubicBezTo>
                <a:cubicBezTo>
                  <a:pt x="223" y="1"/>
                  <a:pt x="220" y="1"/>
                  <a:pt x="217" y="1"/>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46"/>
          <p:cNvSpPr/>
          <p:nvPr/>
        </p:nvSpPr>
        <p:spPr>
          <a:xfrm>
            <a:off x="6866799" y="2251417"/>
            <a:ext cx="1401" cy="1334"/>
          </a:xfrm>
          <a:custGeom>
            <a:avLst/>
            <a:gdLst/>
            <a:ahLst/>
            <a:cxnLst/>
            <a:rect l="l" t="t" r="r" b="b"/>
            <a:pathLst>
              <a:path w="21" h="20" extrusionOk="0">
                <a:moveTo>
                  <a:pt x="21" y="0"/>
                </a:moveTo>
                <a:cubicBezTo>
                  <a:pt x="13" y="4"/>
                  <a:pt x="9" y="12"/>
                  <a:pt x="1" y="20"/>
                </a:cubicBezTo>
                <a:cubicBezTo>
                  <a:pt x="9" y="12"/>
                  <a:pt x="13" y="4"/>
                  <a:pt x="21" y="0"/>
                </a:cubicBezTo>
                <a:close/>
              </a:path>
            </a:pathLst>
          </a:custGeom>
          <a:solidFill>
            <a:srgbClr val="F965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6"/>
          <p:cNvSpPr/>
          <p:nvPr/>
        </p:nvSpPr>
        <p:spPr>
          <a:xfrm>
            <a:off x="6846848" y="2264361"/>
            <a:ext cx="2803" cy="1134"/>
          </a:xfrm>
          <a:custGeom>
            <a:avLst/>
            <a:gdLst/>
            <a:ahLst/>
            <a:cxnLst/>
            <a:rect l="l" t="t" r="r" b="b"/>
            <a:pathLst>
              <a:path w="42" h="17" extrusionOk="0">
                <a:moveTo>
                  <a:pt x="1" y="16"/>
                </a:moveTo>
                <a:cubicBezTo>
                  <a:pt x="12" y="12"/>
                  <a:pt x="29" y="8"/>
                  <a:pt x="41" y="1"/>
                </a:cubicBezTo>
                <a:cubicBezTo>
                  <a:pt x="29" y="8"/>
                  <a:pt x="12" y="12"/>
                  <a:pt x="1" y="16"/>
                </a:cubicBezTo>
                <a:close/>
              </a:path>
            </a:pathLst>
          </a:custGeom>
          <a:solidFill>
            <a:srgbClr val="F965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6"/>
          <p:cNvSpPr/>
          <p:nvPr/>
        </p:nvSpPr>
        <p:spPr>
          <a:xfrm>
            <a:off x="6862795" y="2255154"/>
            <a:ext cx="1668" cy="1468"/>
          </a:xfrm>
          <a:custGeom>
            <a:avLst/>
            <a:gdLst/>
            <a:ahLst/>
            <a:cxnLst/>
            <a:rect l="l" t="t" r="r" b="b"/>
            <a:pathLst>
              <a:path w="25" h="22" extrusionOk="0">
                <a:moveTo>
                  <a:pt x="0" y="21"/>
                </a:moveTo>
                <a:cubicBezTo>
                  <a:pt x="8" y="12"/>
                  <a:pt x="16" y="5"/>
                  <a:pt x="25" y="1"/>
                </a:cubicBezTo>
                <a:cubicBezTo>
                  <a:pt x="16" y="5"/>
                  <a:pt x="8" y="12"/>
                  <a:pt x="0" y="21"/>
                </a:cubicBezTo>
                <a:close/>
              </a:path>
            </a:pathLst>
          </a:custGeom>
          <a:solidFill>
            <a:srgbClr val="F965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6"/>
          <p:cNvSpPr/>
          <p:nvPr/>
        </p:nvSpPr>
        <p:spPr>
          <a:xfrm>
            <a:off x="6851719" y="2262159"/>
            <a:ext cx="2803" cy="1401"/>
          </a:xfrm>
          <a:custGeom>
            <a:avLst/>
            <a:gdLst/>
            <a:ahLst/>
            <a:cxnLst/>
            <a:rect l="l" t="t" r="r" b="b"/>
            <a:pathLst>
              <a:path w="42" h="21" extrusionOk="0">
                <a:moveTo>
                  <a:pt x="0" y="21"/>
                </a:moveTo>
                <a:cubicBezTo>
                  <a:pt x="12" y="13"/>
                  <a:pt x="25" y="9"/>
                  <a:pt x="41" y="1"/>
                </a:cubicBezTo>
                <a:cubicBezTo>
                  <a:pt x="25" y="9"/>
                  <a:pt x="12" y="13"/>
                  <a:pt x="0" y="21"/>
                </a:cubicBezTo>
                <a:close/>
              </a:path>
            </a:pathLst>
          </a:custGeom>
          <a:solidFill>
            <a:srgbClr val="F965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6"/>
          <p:cNvSpPr/>
          <p:nvPr/>
        </p:nvSpPr>
        <p:spPr>
          <a:xfrm>
            <a:off x="6841443" y="2266229"/>
            <a:ext cx="3336" cy="867"/>
          </a:xfrm>
          <a:custGeom>
            <a:avLst/>
            <a:gdLst/>
            <a:ahLst/>
            <a:cxnLst/>
            <a:rect l="l" t="t" r="r" b="b"/>
            <a:pathLst>
              <a:path w="50" h="13" extrusionOk="0">
                <a:moveTo>
                  <a:pt x="1" y="12"/>
                </a:moveTo>
                <a:cubicBezTo>
                  <a:pt x="16" y="8"/>
                  <a:pt x="33" y="5"/>
                  <a:pt x="49" y="1"/>
                </a:cubicBezTo>
                <a:cubicBezTo>
                  <a:pt x="33" y="5"/>
                  <a:pt x="16" y="8"/>
                  <a:pt x="1" y="12"/>
                </a:cubicBezTo>
                <a:close/>
              </a:path>
            </a:pathLst>
          </a:custGeom>
          <a:solidFill>
            <a:srgbClr val="F965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6"/>
          <p:cNvSpPr/>
          <p:nvPr/>
        </p:nvSpPr>
        <p:spPr>
          <a:xfrm>
            <a:off x="6857924" y="2258423"/>
            <a:ext cx="2202" cy="1668"/>
          </a:xfrm>
          <a:custGeom>
            <a:avLst/>
            <a:gdLst/>
            <a:ahLst/>
            <a:cxnLst/>
            <a:rect l="l" t="t" r="r" b="b"/>
            <a:pathLst>
              <a:path w="33" h="25" extrusionOk="0">
                <a:moveTo>
                  <a:pt x="1" y="25"/>
                </a:moveTo>
                <a:cubicBezTo>
                  <a:pt x="8" y="17"/>
                  <a:pt x="21" y="8"/>
                  <a:pt x="33" y="0"/>
                </a:cubicBezTo>
                <a:cubicBezTo>
                  <a:pt x="21" y="8"/>
                  <a:pt x="8" y="17"/>
                  <a:pt x="1" y="25"/>
                </a:cubicBezTo>
                <a:close/>
              </a:path>
            </a:pathLst>
          </a:custGeom>
          <a:solidFill>
            <a:srgbClr val="F965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6"/>
          <p:cNvSpPr/>
          <p:nvPr/>
        </p:nvSpPr>
        <p:spPr>
          <a:xfrm>
            <a:off x="6849584" y="2263494"/>
            <a:ext cx="2202" cy="934"/>
          </a:xfrm>
          <a:custGeom>
            <a:avLst/>
            <a:gdLst/>
            <a:ahLst/>
            <a:cxnLst/>
            <a:rect l="l" t="t" r="r" b="b"/>
            <a:pathLst>
              <a:path w="33" h="14" extrusionOk="0">
                <a:moveTo>
                  <a:pt x="0" y="14"/>
                </a:moveTo>
                <a:cubicBezTo>
                  <a:pt x="12" y="9"/>
                  <a:pt x="20" y="5"/>
                  <a:pt x="32" y="1"/>
                </a:cubicBezTo>
                <a:cubicBezTo>
                  <a:pt x="20" y="5"/>
                  <a:pt x="12" y="9"/>
                  <a:pt x="0" y="14"/>
                </a:cubicBezTo>
                <a:close/>
              </a:path>
            </a:pathLst>
          </a:custGeom>
          <a:solidFill>
            <a:srgbClr val="D1C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46"/>
          <p:cNvSpPr/>
          <p:nvPr/>
        </p:nvSpPr>
        <p:spPr>
          <a:xfrm>
            <a:off x="6844713" y="2265429"/>
            <a:ext cx="2202" cy="867"/>
          </a:xfrm>
          <a:custGeom>
            <a:avLst/>
            <a:gdLst/>
            <a:ahLst/>
            <a:cxnLst/>
            <a:rect l="l" t="t" r="r" b="b"/>
            <a:pathLst>
              <a:path w="33" h="13" extrusionOk="0">
                <a:moveTo>
                  <a:pt x="0" y="13"/>
                </a:moveTo>
                <a:cubicBezTo>
                  <a:pt x="8" y="9"/>
                  <a:pt x="20" y="4"/>
                  <a:pt x="33" y="0"/>
                </a:cubicBezTo>
                <a:cubicBezTo>
                  <a:pt x="20" y="4"/>
                  <a:pt x="8" y="9"/>
                  <a:pt x="0" y="13"/>
                </a:cubicBezTo>
                <a:close/>
              </a:path>
            </a:pathLst>
          </a:custGeom>
          <a:solidFill>
            <a:srgbClr val="D1C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6"/>
          <p:cNvSpPr/>
          <p:nvPr/>
        </p:nvSpPr>
        <p:spPr>
          <a:xfrm>
            <a:off x="6864397" y="2252685"/>
            <a:ext cx="2469" cy="2535"/>
          </a:xfrm>
          <a:custGeom>
            <a:avLst/>
            <a:gdLst/>
            <a:ahLst/>
            <a:cxnLst/>
            <a:rect l="l" t="t" r="r" b="b"/>
            <a:pathLst>
              <a:path w="37" h="38" extrusionOk="0">
                <a:moveTo>
                  <a:pt x="37" y="1"/>
                </a:moveTo>
                <a:lnTo>
                  <a:pt x="1" y="38"/>
                </a:lnTo>
                <a:close/>
              </a:path>
            </a:pathLst>
          </a:custGeom>
          <a:solidFill>
            <a:srgbClr val="D1C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46"/>
          <p:cNvSpPr/>
          <p:nvPr/>
        </p:nvSpPr>
        <p:spPr>
          <a:xfrm>
            <a:off x="6868133" y="2247347"/>
            <a:ext cx="3603" cy="4137"/>
          </a:xfrm>
          <a:custGeom>
            <a:avLst/>
            <a:gdLst/>
            <a:ahLst/>
            <a:cxnLst/>
            <a:rect l="l" t="t" r="r" b="b"/>
            <a:pathLst>
              <a:path w="54" h="62" extrusionOk="0">
                <a:moveTo>
                  <a:pt x="1" y="61"/>
                </a:moveTo>
                <a:cubicBezTo>
                  <a:pt x="17" y="41"/>
                  <a:pt x="38" y="21"/>
                  <a:pt x="53" y="0"/>
                </a:cubicBezTo>
                <a:cubicBezTo>
                  <a:pt x="38" y="21"/>
                  <a:pt x="17" y="41"/>
                  <a:pt x="1" y="61"/>
                </a:cubicBezTo>
                <a:close/>
              </a:path>
            </a:pathLst>
          </a:custGeom>
          <a:solidFill>
            <a:srgbClr val="D1C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6"/>
          <p:cNvSpPr/>
          <p:nvPr/>
        </p:nvSpPr>
        <p:spPr>
          <a:xfrm>
            <a:off x="6860060" y="2256555"/>
            <a:ext cx="2803" cy="1935"/>
          </a:xfrm>
          <a:custGeom>
            <a:avLst/>
            <a:gdLst/>
            <a:ahLst/>
            <a:cxnLst/>
            <a:rect l="l" t="t" r="r" b="b"/>
            <a:pathLst>
              <a:path w="42" h="29" extrusionOk="0">
                <a:moveTo>
                  <a:pt x="1" y="28"/>
                </a:moveTo>
                <a:cubicBezTo>
                  <a:pt x="13" y="20"/>
                  <a:pt x="25" y="12"/>
                  <a:pt x="41" y="0"/>
                </a:cubicBezTo>
                <a:cubicBezTo>
                  <a:pt x="25" y="12"/>
                  <a:pt x="13" y="20"/>
                  <a:pt x="1" y="28"/>
                </a:cubicBezTo>
                <a:close/>
              </a:path>
            </a:pathLst>
          </a:custGeom>
          <a:solidFill>
            <a:srgbClr val="D1C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46"/>
          <p:cNvSpPr/>
          <p:nvPr/>
        </p:nvSpPr>
        <p:spPr>
          <a:xfrm>
            <a:off x="6854455" y="2260024"/>
            <a:ext cx="3537" cy="2202"/>
          </a:xfrm>
          <a:custGeom>
            <a:avLst/>
            <a:gdLst/>
            <a:ahLst/>
            <a:cxnLst/>
            <a:rect l="l" t="t" r="r" b="b"/>
            <a:pathLst>
              <a:path w="53" h="33" extrusionOk="0">
                <a:moveTo>
                  <a:pt x="0" y="33"/>
                </a:moveTo>
                <a:cubicBezTo>
                  <a:pt x="16" y="25"/>
                  <a:pt x="32" y="12"/>
                  <a:pt x="53" y="1"/>
                </a:cubicBezTo>
                <a:cubicBezTo>
                  <a:pt x="32" y="12"/>
                  <a:pt x="16" y="25"/>
                  <a:pt x="0" y="33"/>
                </a:cubicBezTo>
                <a:close/>
              </a:path>
            </a:pathLst>
          </a:custGeom>
          <a:solidFill>
            <a:srgbClr val="D1C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46"/>
          <p:cNvSpPr/>
          <p:nvPr/>
        </p:nvSpPr>
        <p:spPr>
          <a:xfrm>
            <a:off x="6747827" y="2047385"/>
            <a:ext cx="346844" cy="344685"/>
          </a:xfrm>
          <a:custGeom>
            <a:avLst/>
            <a:gdLst/>
            <a:ahLst/>
            <a:cxnLst/>
            <a:rect l="l" t="t" r="r" b="b"/>
            <a:pathLst>
              <a:path w="5198" h="5166" extrusionOk="0">
                <a:moveTo>
                  <a:pt x="1126" y="0"/>
                </a:moveTo>
                <a:cubicBezTo>
                  <a:pt x="1101" y="0"/>
                  <a:pt x="1076" y="2"/>
                  <a:pt x="1052" y="4"/>
                </a:cubicBezTo>
                <a:cubicBezTo>
                  <a:pt x="627" y="49"/>
                  <a:pt x="198" y="437"/>
                  <a:pt x="97" y="865"/>
                </a:cubicBezTo>
                <a:cubicBezTo>
                  <a:pt x="0" y="1287"/>
                  <a:pt x="194" y="1448"/>
                  <a:pt x="271" y="1496"/>
                </a:cubicBezTo>
                <a:cubicBezTo>
                  <a:pt x="291" y="1371"/>
                  <a:pt x="331" y="1274"/>
                  <a:pt x="409" y="1226"/>
                </a:cubicBezTo>
                <a:cubicBezTo>
                  <a:pt x="483" y="1182"/>
                  <a:pt x="765" y="1130"/>
                  <a:pt x="1057" y="1130"/>
                </a:cubicBezTo>
                <a:cubicBezTo>
                  <a:pt x="1225" y="1130"/>
                  <a:pt x="1397" y="1148"/>
                  <a:pt x="1533" y="1194"/>
                </a:cubicBezTo>
                <a:cubicBezTo>
                  <a:pt x="1909" y="1319"/>
                  <a:pt x="2030" y="1627"/>
                  <a:pt x="2030" y="1627"/>
                </a:cubicBezTo>
                <a:cubicBezTo>
                  <a:pt x="2065" y="1594"/>
                  <a:pt x="2099" y="1579"/>
                  <a:pt x="2131" y="1579"/>
                </a:cubicBezTo>
                <a:cubicBezTo>
                  <a:pt x="2241" y="1579"/>
                  <a:pt x="2330" y="1747"/>
                  <a:pt x="2342" y="1974"/>
                </a:cubicBezTo>
                <a:cubicBezTo>
                  <a:pt x="2358" y="2265"/>
                  <a:pt x="2112" y="2293"/>
                  <a:pt x="2112" y="2293"/>
                </a:cubicBezTo>
                <a:cubicBezTo>
                  <a:pt x="2103" y="2528"/>
                  <a:pt x="2015" y="2795"/>
                  <a:pt x="1856" y="2997"/>
                </a:cubicBezTo>
                <a:cubicBezTo>
                  <a:pt x="1856" y="2997"/>
                  <a:pt x="1845" y="3212"/>
                  <a:pt x="1824" y="3438"/>
                </a:cubicBezTo>
                <a:cubicBezTo>
                  <a:pt x="1873" y="3430"/>
                  <a:pt x="1932" y="3427"/>
                  <a:pt x="1999" y="3427"/>
                </a:cubicBezTo>
                <a:cubicBezTo>
                  <a:pt x="2462" y="3427"/>
                  <a:pt x="3302" y="3606"/>
                  <a:pt x="3843" y="3932"/>
                </a:cubicBezTo>
                <a:cubicBezTo>
                  <a:pt x="4214" y="4158"/>
                  <a:pt x="4583" y="4631"/>
                  <a:pt x="4854" y="5165"/>
                </a:cubicBezTo>
                <a:lnTo>
                  <a:pt x="4858" y="5165"/>
                </a:lnTo>
                <a:cubicBezTo>
                  <a:pt x="5198" y="5097"/>
                  <a:pt x="5052" y="4397"/>
                  <a:pt x="4878" y="4097"/>
                </a:cubicBezTo>
                <a:cubicBezTo>
                  <a:pt x="4705" y="3798"/>
                  <a:pt x="4643" y="3620"/>
                  <a:pt x="4575" y="3434"/>
                </a:cubicBezTo>
                <a:cubicBezTo>
                  <a:pt x="4502" y="3248"/>
                  <a:pt x="4214" y="2876"/>
                  <a:pt x="3977" y="2714"/>
                </a:cubicBezTo>
                <a:cubicBezTo>
                  <a:pt x="3742" y="2549"/>
                  <a:pt x="3693" y="2286"/>
                  <a:pt x="3620" y="2071"/>
                </a:cubicBezTo>
                <a:cubicBezTo>
                  <a:pt x="3547" y="1857"/>
                  <a:pt x="3215" y="1395"/>
                  <a:pt x="2909" y="1274"/>
                </a:cubicBezTo>
                <a:cubicBezTo>
                  <a:pt x="2601" y="1153"/>
                  <a:pt x="2390" y="983"/>
                  <a:pt x="2132" y="647"/>
                </a:cubicBezTo>
                <a:cubicBezTo>
                  <a:pt x="1888" y="327"/>
                  <a:pt x="1523" y="0"/>
                  <a:pt x="11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46"/>
          <p:cNvSpPr/>
          <p:nvPr/>
        </p:nvSpPr>
        <p:spPr>
          <a:xfrm>
            <a:off x="6770247" y="2160343"/>
            <a:ext cx="35632" cy="6339"/>
          </a:xfrm>
          <a:custGeom>
            <a:avLst/>
            <a:gdLst/>
            <a:ahLst/>
            <a:cxnLst/>
            <a:rect l="l" t="t" r="r" b="b"/>
            <a:pathLst>
              <a:path w="534" h="95" extrusionOk="0">
                <a:moveTo>
                  <a:pt x="285" y="0"/>
                </a:moveTo>
                <a:cubicBezTo>
                  <a:pt x="174" y="0"/>
                  <a:pt x="60" y="29"/>
                  <a:pt x="8" y="70"/>
                </a:cubicBezTo>
                <a:cubicBezTo>
                  <a:pt x="0" y="74"/>
                  <a:pt x="0" y="83"/>
                  <a:pt x="4" y="87"/>
                </a:cubicBezTo>
                <a:cubicBezTo>
                  <a:pt x="8" y="91"/>
                  <a:pt x="12" y="95"/>
                  <a:pt x="16" y="95"/>
                </a:cubicBezTo>
                <a:cubicBezTo>
                  <a:pt x="16" y="95"/>
                  <a:pt x="19" y="91"/>
                  <a:pt x="24" y="91"/>
                </a:cubicBezTo>
                <a:cubicBezTo>
                  <a:pt x="72" y="54"/>
                  <a:pt x="178" y="30"/>
                  <a:pt x="282" y="30"/>
                </a:cubicBezTo>
                <a:cubicBezTo>
                  <a:pt x="372" y="30"/>
                  <a:pt x="461" y="48"/>
                  <a:pt x="510" y="91"/>
                </a:cubicBezTo>
                <a:cubicBezTo>
                  <a:pt x="511" y="92"/>
                  <a:pt x="514" y="93"/>
                  <a:pt x="517" y="93"/>
                </a:cubicBezTo>
                <a:cubicBezTo>
                  <a:pt x="522" y="93"/>
                  <a:pt x="527" y="91"/>
                  <a:pt x="529" y="87"/>
                </a:cubicBezTo>
                <a:cubicBezTo>
                  <a:pt x="534" y="83"/>
                  <a:pt x="534" y="74"/>
                  <a:pt x="525" y="70"/>
                </a:cubicBezTo>
                <a:cubicBezTo>
                  <a:pt x="471" y="21"/>
                  <a:pt x="379"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6"/>
          <p:cNvSpPr/>
          <p:nvPr/>
        </p:nvSpPr>
        <p:spPr>
          <a:xfrm>
            <a:off x="6827698" y="2159409"/>
            <a:ext cx="34564" cy="5071"/>
          </a:xfrm>
          <a:custGeom>
            <a:avLst/>
            <a:gdLst/>
            <a:ahLst/>
            <a:cxnLst/>
            <a:rect l="l" t="t" r="r" b="b"/>
            <a:pathLst>
              <a:path w="518" h="76" extrusionOk="0">
                <a:moveTo>
                  <a:pt x="232" y="0"/>
                </a:moveTo>
                <a:cubicBezTo>
                  <a:pt x="136" y="0"/>
                  <a:pt x="48" y="16"/>
                  <a:pt x="4" y="52"/>
                </a:cubicBezTo>
                <a:cubicBezTo>
                  <a:pt x="0" y="56"/>
                  <a:pt x="0" y="64"/>
                  <a:pt x="4" y="69"/>
                </a:cubicBezTo>
                <a:cubicBezTo>
                  <a:pt x="6" y="73"/>
                  <a:pt x="10" y="75"/>
                  <a:pt x="14" y="75"/>
                </a:cubicBezTo>
                <a:cubicBezTo>
                  <a:pt x="16" y="75"/>
                  <a:pt x="19" y="74"/>
                  <a:pt x="21" y="73"/>
                </a:cubicBezTo>
                <a:cubicBezTo>
                  <a:pt x="59" y="40"/>
                  <a:pt x="139" y="25"/>
                  <a:pt x="227" y="25"/>
                </a:cubicBezTo>
                <a:cubicBezTo>
                  <a:pt x="323" y="25"/>
                  <a:pt x="428" y="43"/>
                  <a:pt x="498" y="73"/>
                </a:cubicBezTo>
                <a:lnTo>
                  <a:pt x="506" y="73"/>
                </a:lnTo>
                <a:cubicBezTo>
                  <a:pt x="510" y="73"/>
                  <a:pt x="514" y="73"/>
                  <a:pt x="518" y="64"/>
                </a:cubicBezTo>
                <a:cubicBezTo>
                  <a:pt x="518" y="60"/>
                  <a:pt x="518" y="52"/>
                  <a:pt x="510" y="48"/>
                </a:cubicBezTo>
                <a:cubicBezTo>
                  <a:pt x="436" y="17"/>
                  <a:pt x="330" y="0"/>
                  <a:pt x="2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6"/>
          <p:cNvSpPr/>
          <p:nvPr/>
        </p:nvSpPr>
        <p:spPr>
          <a:xfrm>
            <a:off x="6885949" y="2166815"/>
            <a:ext cx="3603" cy="18549"/>
          </a:xfrm>
          <a:custGeom>
            <a:avLst/>
            <a:gdLst/>
            <a:ahLst/>
            <a:cxnLst/>
            <a:rect l="l" t="t" r="r" b="b"/>
            <a:pathLst>
              <a:path w="54" h="278" extrusionOk="0">
                <a:moveTo>
                  <a:pt x="39" y="1"/>
                </a:moveTo>
                <a:cubicBezTo>
                  <a:pt x="35" y="1"/>
                  <a:pt x="29" y="7"/>
                  <a:pt x="29" y="10"/>
                </a:cubicBezTo>
                <a:cubicBezTo>
                  <a:pt x="1" y="147"/>
                  <a:pt x="1" y="261"/>
                  <a:pt x="1" y="265"/>
                </a:cubicBezTo>
                <a:cubicBezTo>
                  <a:pt x="1" y="269"/>
                  <a:pt x="5" y="277"/>
                  <a:pt x="13" y="277"/>
                </a:cubicBezTo>
                <a:cubicBezTo>
                  <a:pt x="21" y="277"/>
                  <a:pt x="25" y="269"/>
                  <a:pt x="25" y="265"/>
                </a:cubicBezTo>
                <a:cubicBezTo>
                  <a:pt x="25" y="261"/>
                  <a:pt x="29" y="152"/>
                  <a:pt x="53" y="18"/>
                </a:cubicBezTo>
                <a:cubicBezTo>
                  <a:pt x="53" y="10"/>
                  <a:pt x="49" y="2"/>
                  <a:pt x="42" y="2"/>
                </a:cubicBezTo>
                <a:cubicBezTo>
                  <a:pt x="41" y="1"/>
                  <a:pt x="40" y="1"/>
                  <a:pt x="3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46"/>
          <p:cNvSpPr/>
          <p:nvPr/>
        </p:nvSpPr>
        <p:spPr>
          <a:xfrm>
            <a:off x="6803877" y="2176623"/>
            <a:ext cx="14680" cy="51843"/>
          </a:xfrm>
          <a:custGeom>
            <a:avLst/>
            <a:gdLst/>
            <a:ahLst/>
            <a:cxnLst/>
            <a:rect l="l" t="t" r="r" b="b"/>
            <a:pathLst>
              <a:path w="220" h="777" extrusionOk="0">
                <a:moveTo>
                  <a:pt x="58" y="0"/>
                </a:moveTo>
                <a:cubicBezTo>
                  <a:pt x="49" y="0"/>
                  <a:pt x="42" y="5"/>
                  <a:pt x="42" y="13"/>
                </a:cubicBezTo>
                <a:cubicBezTo>
                  <a:pt x="13" y="211"/>
                  <a:pt x="1" y="757"/>
                  <a:pt x="1" y="761"/>
                </a:cubicBezTo>
                <a:cubicBezTo>
                  <a:pt x="1" y="765"/>
                  <a:pt x="6" y="773"/>
                  <a:pt x="10" y="773"/>
                </a:cubicBezTo>
                <a:lnTo>
                  <a:pt x="13" y="777"/>
                </a:lnTo>
                <a:cubicBezTo>
                  <a:pt x="17" y="777"/>
                  <a:pt x="17" y="773"/>
                  <a:pt x="21" y="773"/>
                </a:cubicBezTo>
                <a:lnTo>
                  <a:pt x="212" y="660"/>
                </a:lnTo>
                <a:cubicBezTo>
                  <a:pt x="219" y="655"/>
                  <a:pt x="219" y="648"/>
                  <a:pt x="215" y="640"/>
                </a:cubicBezTo>
                <a:cubicBezTo>
                  <a:pt x="213" y="635"/>
                  <a:pt x="210" y="633"/>
                  <a:pt x="206" y="633"/>
                </a:cubicBezTo>
                <a:cubicBezTo>
                  <a:pt x="204" y="633"/>
                  <a:pt x="202" y="634"/>
                  <a:pt x="200" y="636"/>
                </a:cubicBezTo>
                <a:lnTo>
                  <a:pt x="30" y="737"/>
                </a:lnTo>
                <a:cubicBezTo>
                  <a:pt x="30" y="631"/>
                  <a:pt x="46" y="190"/>
                  <a:pt x="66" y="17"/>
                </a:cubicBezTo>
                <a:cubicBezTo>
                  <a:pt x="70" y="9"/>
                  <a:pt x="62" y="0"/>
                  <a:pt x="5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46"/>
          <p:cNvSpPr/>
          <p:nvPr/>
        </p:nvSpPr>
        <p:spPr>
          <a:xfrm>
            <a:off x="6810149" y="2236939"/>
            <a:ext cx="21686" cy="6672"/>
          </a:xfrm>
          <a:custGeom>
            <a:avLst/>
            <a:gdLst/>
            <a:ahLst/>
            <a:cxnLst/>
            <a:rect l="l" t="t" r="r" b="b"/>
            <a:pathLst>
              <a:path w="325" h="100" extrusionOk="0">
                <a:moveTo>
                  <a:pt x="308" y="1"/>
                </a:moveTo>
                <a:cubicBezTo>
                  <a:pt x="305" y="1"/>
                  <a:pt x="302" y="3"/>
                  <a:pt x="300" y="7"/>
                </a:cubicBezTo>
                <a:cubicBezTo>
                  <a:pt x="260" y="44"/>
                  <a:pt x="177" y="73"/>
                  <a:pt x="109" y="73"/>
                </a:cubicBezTo>
                <a:cubicBezTo>
                  <a:pt x="75" y="73"/>
                  <a:pt x="44" y="65"/>
                  <a:pt x="24" y="48"/>
                </a:cubicBezTo>
                <a:cubicBezTo>
                  <a:pt x="23" y="45"/>
                  <a:pt x="20" y="44"/>
                  <a:pt x="17" y="44"/>
                </a:cubicBezTo>
                <a:cubicBezTo>
                  <a:pt x="14" y="44"/>
                  <a:pt x="9" y="46"/>
                  <a:pt x="4" y="51"/>
                </a:cubicBezTo>
                <a:cubicBezTo>
                  <a:pt x="0" y="55"/>
                  <a:pt x="0" y="63"/>
                  <a:pt x="9" y="67"/>
                </a:cubicBezTo>
                <a:cubicBezTo>
                  <a:pt x="33" y="91"/>
                  <a:pt x="69" y="100"/>
                  <a:pt x="110" y="100"/>
                </a:cubicBezTo>
                <a:cubicBezTo>
                  <a:pt x="186" y="100"/>
                  <a:pt x="276" y="67"/>
                  <a:pt x="316" y="23"/>
                </a:cubicBezTo>
                <a:cubicBezTo>
                  <a:pt x="324" y="18"/>
                  <a:pt x="324" y="11"/>
                  <a:pt x="316" y="7"/>
                </a:cubicBezTo>
                <a:cubicBezTo>
                  <a:pt x="314" y="3"/>
                  <a:pt x="311" y="1"/>
                  <a:pt x="3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46"/>
          <p:cNvSpPr/>
          <p:nvPr/>
        </p:nvSpPr>
        <p:spPr>
          <a:xfrm>
            <a:off x="6795002" y="2276705"/>
            <a:ext cx="43839" cy="118565"/>
          </a:xfrm>
          <a:custGeom>
            <a:avLst/>
            <a:gdLst/>
            <a:ahLst/>
            <a:cxnLst/>
            <a:rect l="l" t="t" r="r" b="b"/>
            <a:pathLst>
              <a:path w="657" h="1777" extrusionOk="0">
                <a:moveTo>
                  <a:pt x="288" y="1"/>
                </a:moveTo>
                <a:lnTo>
                  <a:pt x="5" y="458"/>
                </a:lnTo>
                <a:cubicBezTo>
                  <a:pt x="5" y="458"/>
                  <a:pt x="1" y="462"/>
                  <a:pt x="5" y="466"/>
                </a:cubicBezTo>
                <a:cubicBezTo>
                  <a:pt x="5" y="471"/>
                  <a:pt x="9" y="475"/>
                  <a:pt x="13" y="475"/>
                </a:cubicBezTo>
                <a:lnTo>
                  <a:pt x="442" y="681"/>
                </a:lnTo>
                <a:lnTo>
                  <a:pt x="5" y="1142"/>
                </a:lnTo>
                <a:cubicBezTo>
                  <a:pt x="1" y="1146"/>
                  <a:pt x="1" y="1154"/>
                  <a:pt x="9" y="1162"/>
                </a:cubicBezTo>
                <a:lnTo>
                  <a:pt x="656" y="1777"/>
                </a:lnTo>
                <a:lnTo>
                  <a:pt x="656" y="1741"/>
                </a:lnTo>
                <a:lnTo>
                  <a:pt x="37" y="1150"/>
                </a:lnTo>
                <a:lnTo>
                  <a:pt x="474" y="684"/>
                </a:lnTo>
                <a:cubicBezTo>
                  <a:pt x="474" y="681"/>
                  <a:pt x="479" y="677"/>
                  <a:pt x="479" y="673"/>
                </a:cubicBezTo>
                <a:cubicBezTo>
                  <a:pt x="474" y="669"/>
                  <a:pt x="474" y="665"/>
                  <a:pt x="470" y="665"/>
                </a:cubicBezTo>
                <a:lnTo>
                  <a:pt x="37" y="458"/>
                </a:lnTo>
                <a:lnTo>
                  <a:pt x="320" y="1"/>
                </a:lnTo>
                <a:close/>
              </a:path>
            </a:pathLst>
          </a:custGeom>
          <a:solidFill>
            <a:srgbClr val="B6B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6"/>
          <p:cNvSpPr/>
          <p:nvPr/>
        </p:nvSpPr>
        <p:spPr>
          <a:xfrm>
            <a:off x="6860927" y="2276504"/>
            <a:ext cx="47509" cy="117497"/>
          </a:xfrm>
          <a:custGeom>
            <a:avLst/>
            <a:gdLst/>
            <a:ahLst/>
            <a:cxnLst/>
            <a:rect l="l" t="t" r="r" b="b"/>
            <a:pathLst>
              <a:path w="712" h="1761" extrusionOk="0">
                <a:moveTo>
                  <a:pt x="465" y="0"/>
                </a:moveTo>
                <a:lnTo>
                  <a:pt x="680" y="381"/>
                </a:lnTo>
                <a:lnTo>
                  <a:pt x="210" y="615"/>
                </a:lnTo>
                <a:cubicBezTo>
                  <a:pt x="206" y="619"/>
                  <a:pt x="206" y="619"/>
                  <a:pt x="206" y="627"/>
                </a:cubicBezTo>
                <a:cubicBezTo>
                  <a:pt x="202" y="631"/>
                  <a:pt x="206" y="635"/>
                  <a:pt x="210" y="635"/>
                </a:cubicBezTo>
                <a:lnTo>
                  <a:pt x="680" y="1023"/>
                </a:lnTo>
                <a:lnTo>
                  <a:pt x="0" y="1719"/>
                </a:lnTo>
                <a:lnTo>
                  <a:pt x="0" y="1760"/>
                </a:lnTo>
                <a:lnTo>
                  <a:pt x="708" y="1027"/>
                </a:lnTo>
                <a:cubicBezTo>
                  <a:pt x="712" y="1027"/>
                  <a:pt x="712" y="1023"/>
                  <a:pt x="712" y="1019"/>
                </a:cubicBezTo>
                <a:cubicBezTo>
                  <a:pt x="712" y="1016"/>
                  <a:pt x="712" y="1012"/>
                  <a:pt x="708" y="1012"/>
                </a:cubicBezTo>
                <a:lnTo>
                  <a:pt x="243" y="631"/>
                </a:lnTo>
                <a:lnTo>
                  <a:pt x="704" y="396"/>
                </a:lnTo>
                <a:cubicBezTo>
                  <a:pt x="708" y="396"/>
                  <a:pt x="712" y="392"/>
                  <a:pt x="712" y="388"/>
                </a:cubicBezTo>
                <a:lnTo>
                  <a:pt x="712" y="381"/>
                </a:lnTo>
                <a:lnTo>
                  <a:pt x="497" y="0"/>
                </a:lnTo>
                <a:close/>
              </a:path>
            </a:pathLst>
          </a:custGeom>
          <a:solidFill>
            <a:srgbClr val="B6B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6"/>
          <p:cNvSpPr/>
          <p:nvPr/>
        </p:nvSpPr>
        <p:spPr>
          <a:xfrm>
            <a:off x="6838774" y="2318072"/>
            <a:ext cx="9475" cy="17281"/>
          </a:xfrm>
          <a:custGeom>
            <a:avLst/>
            <a:gdLst/>
            <a:ahLst/>
            <a:cxnLst/>
            <a:rect l="l" t="t" r="r" b="b"/>
            <a:pathLst>
              <a:path w="142" h="259" extrusionOk="0">
                <a:moveTo>
                  <a:pt x="142" y="0"/>
                </a:moveTo>
                <a:cubicBezTo>
                  <a:pt x="129" y="0"/>
                  <a:pt x="122" y="4"/>
                  <a:pt x="109" y="4"/>
                </a:cubicBezTo>
                <a:cubicBezTo>
                  <a:pt x="77" y="64"/>
                  <a:pt x="36" y="137"/>
                  <a:pt x="0" y="202"/>
                </a:cubicBezTo>
                <a:lnTo>
                  <a:pt x="0" y="259"/>
                </a:lnTo>
                <a:cubicBezTo>
                  <a:pt x="36" y="191"/>
                  <a:pt x="89" y="94"/>
                  <a:pt x="1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6"/>
          <p:cNvSpPr/>
          <p:nvPr/>
        </p:nvSpPr>
        <p:spPr>
          <a:xfrm>
            <a:off x="6851185" y="2317204"/>
            <a:ext cx="12411" cy="19283"/>
          </a:xfrm>
          <a:custGeom>
            <a:avLst/>
            <a:gdLst/>
            <a:ahLst/>
            <a:cxnLst/>
            <a:rect l="l" t="t" r="r" b="b"/>
            <a:pathLst>
              <a:path w="186" h="289" extrusionOk="0">
                <a:moveTo>
                  <a:pt x="25" y="1"/>
                </a:moveTo>
                <a:cubicBezTo>
                  <a:pt x="16" y="1"/>
                  <a:pt x="8" y="5"/>
                  <a:pt x="1" y="5"/>
                </a:cubicBezTo>
                <a:lnTo>
                  <a:pt x="182" y="288"/>
                </a:lnTo>
                <a:cubicBezTo>
                  <a:pt x="186" y="272"/>
                  <a:pt x="186" y="260"/>
                  <a:pt x="186" y="243"/>
                </a:cubicBezTo>
                <a:lnTo>
                  <a:pt x="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6"/>
          <p:cNvSpPr/>
          <p:nvPr/>
        </p:nvSpPr>
        <p:spPr>
          <a:xfrm>
            <a:off x="6773717" y="2076008"/>
            <a:ext cx="44840" cy="24887"/>
          </a:xfrm>
          <a:custGeom>
            <a:avLst/>
            <a:gdLst/>
            <a:ahLst/>
            <a:cxnLst/>
            <a:rect l="l" t="t" r="r" b="b"/>
            <a:pathLst>
              <a:path w="672" h="373" extrusionOk="0">
                <a:moveTo>
                  <a:pt x="484" y="0"/>
                </a:moveTo>
                <a:cubicBezTo>
                  <a:pt x="439" y="0"/>
                  <a:pt x="393" y="8"/>
                  <a:pt x="348" y="24"/>
                </a:cubicBezTo>
                <a:cubicBezTo>
                  <a:pt x="206" y="72"/>
                  <a:pt x="77" y="194"/>
                  <a:pt x="0" y="352"/>
                </a:cubicBezTo>
                <a:cubicBezTo>
                  <a:pt x="0" y="360"/>
                  <a:pt x="0" y="367"/>
                  <a:pt x="8" y="367"/>
                </a:cubicBezTo>
                <a:cubicBezTo>
                  <a:pt x="8" y="372"/>
                  <a:pt x="12" y="372"/>
                  <a:pt x="12" y="372"/>
                </a:cubicBezTo>
                <a:cubicBezTo>
                  <a:pt x="21" y="372"/>
                  <a:pt x="25" y="367"/>
                  <a:pt x="25" y="364"/>
                </a:cubicBezTo>
                <a:cubicBezTo>
                  <a:pt x="101" y="210"/>
                  <a:pt x="223" y="93"/>
                  <a:pt x="356" y="48"/>
                </a:cubicBezTo>
                <a:cubicBezTo>
                  <a:pt x="398" y="33"/>
                  <a:pt x="440" y="26"/>
                  <a:pt x="481" y="26"/>
                </a:cubicBezTo>
                <a:cubicBezTo>
                  <a:pt x="539" y="26"/>
                  <a:pt x="595" y="40"/>
                  <a:pt x="652" y="68"/>
                </a:cubicBezTo>
                <a:cubicBezTo>
                  <a:pt x="654" y="70"/>
                  <a:pt x="656" y="70"/>
                  <a:pt x="658" y="70"/>
                </a:cubicBezTo>
                <a:cubicBezTo>
                  <a:pt x="664" y="70"/>
                  <a:pt x="668" y="66"/>
                  <a:pt x="671" y="61"/>
                </a:cubicBezTo>
                <a:cubicBezTo>
                  <a:pt x="671" y="57"/>
                  <a:pt x="671" y="48"/>
                  <a:pt x="664" y="44"/>
                </a:cubicBezTo>
                <a:cubicBezTo>
                  <a:pt x="604" y="14"/>
                  <a:pt x="544" y="0"/>
                  <a:pt x="48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6"/>
          <p:cNvSpPr/>
          <p:nvPr/>
        </p:nvSpPr>
        <p:spPr>
          <a:xfrm>
            <a:off x="6824962" y="2098893"/>
            <a:ext cx="42972" cy="17881"/>
          </a:xfrm>
          <a:custGeom>
            <a:avLst/>
            <a:gdLst/>
            <a:ahLst/>
            <a:cxnLst/>
            <a:rect l="l" t="t" r="r" b="b"/>
            <a:pathLst>
              <a:path w="644" h="268" extrusionOk="0">
                <a:moveTo>
                  <a:pt x="17" y="0"/>
                </a:moveTo>
                <a:cubicBezTo>
                  <a:pt x="9" y="0"/>
                  <a:pt x="0" y="5"/>
                  <a:pt x="0" y="13"/>
                </a:cubicBezTo>
                <a:cubicBezTo>
                  <a:pt x="0" y="21"/>
                  <a:pt x="5" y="24"/>
                  <a:pt x="13" y="29"/>
                </a:cubicBezTo>
                <a:cubicBezTo>
                  <a:pt x="437" y="97"/>
                  <a:pt x="616" y="263"/>
                  <a:pt x="620" y="263"/>
                </a:cubicBezTo>
                <a:cubicBezTo>
                  <a:pt x="620" y="267"/>
                  <a:pt x="624" y="267"/>
                  <a:pt x="628" y="267"/>
                </a:cubicBezTo>
                <a:cubicBezTo>
                  <a:pt x="631" y="267"/>
                  <a:pt x="636" y="267"/>
                  <a:pt x="636" y="263"/>
                </a:cubicBezTo>
                <a:cubicBezTo>
                  <a:pt x="644" y="259"/>
                  <a:pt x="644" y="252"/>
                  <a:pt x="636" y="243"/>
                </a:cubicBezTo>
                <a:cubicBezTo>
                  <a:pt x="628" y="239"/>
                  <a:pt x="450" y="73"/>
                  <a:pt x="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6"/>
          <p:cNvSpPr/>
          <p:nvPr/>
        </p:nvSpPr>
        <p:spPr>
          <a:xfrm>
            <a:off x="6881145" y="2114906"/>
            <a:ext cx="24088" cy="21618"/>
          </a:xfrm>
          <a:custGeom>
            <a:avLst/>
            <a:gdLst/>
            <a:ahLst/>
            <a:cxnLst/>
            <a:rect l="l" t="t" r="r" b="b"/>
            <a:pathLst>
              <a:path w="361" h="324" extrusionOk="0">
                <a:moveTo>
                  <a:pt x="14" y="0"/>
                </a:moveTo>
                <a:cubicBezTo>
                  <a:pt x="11" y="0"/>
                  <a:pt x="7" y="1"/>
                  <a:pt x="4" y="3"/>
                </a:cubicBezTo>
                <a:cubicBezTo>
                  <a:pt x="0" y="8"/>
                  <a:pt x="0" y="16"/>
                  <a:pt x="4" y="23"/>
                </a:cubicBezTo>
                <a:cubicBezTo>
                  <a:pt x="226" y="290"/>
                  <a:pt x="336" y="318"/>
                  <a:pt x="344" y="323"/>
                </a:cubicBezTo>
                <a:cubicBezTo>
                  <a:pt x="352" y="323"/>
                  <a:pt x="356" y="318"/>
                  <a:pt x="356" y="311"/>
                </a:cubicBezTo>
                <a:cubicBezTo>
                  <a:pt x="360" y="307"/>
                  <a:pt x="356" y="299"/>
                  <a:pt x="348" y="294"/>
                </a:cubicBezTo>
                <a:cubicBezTo>
                  <a:pt x="348" y="294"/>
                  <a:pt x="239" y="266"/>
                  <a:pt x="24" y="8"/>
                </a:cubicBezTo>
                <a:cubicBezTo>
                  <a:pt x="22" y="3"/>
                  <a:pt x="18" y="0"/>
                  <a:pt x="1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6"/>
          <p:cNvSpPr/>
          <p:nvPr/>
        </p:nvSpPr>
        <p:spPr>
          <a:xfrm>
            <a:off x="6929721" y="2145731"/>
            <a:ext cx="35165" cy="42302"/>
          </a:xfrm>
          <a:custGeom>
            <a:avLst/>
            <a:gdLst/>
            <a:ahLst/>
            <a:cxnLst/>
            <a:rect l="l" t="t" r="r" b="b"/>
            <a:pathLst>
              <a:path w="527" h="634" extrusionOk="0">
                <a:moveTo>
                  <a:pt x="15" y="0"/>
                </a:moveTo>
                <a:cubicBezTo>
                  <a:pt x="13" y="0"/>
                  <a:pt x="10" y="1"/>
                  <a:pt x="8" y="2"/>
                </a:cubicBezTo>
                <a:cubicBezTo>
                  <a:pt x="4" y="2"/>
                  <a:pt x="0" y="11"/>
                  <a:pt x="4" y="19"/>
                </a:cubicBezTo>
                <a:cubicBezTo>
                  <a:pt x="77" y="188"/>
                  <a:pt x="243" y="492"/>
                  <a:pt x="502" y="633"/>
                </a:cubicBezTo>
                <a:lnTo>
                  <a:pt x="510" y="633"/>
                </a:lnTo>
                <a:cubicBezTo>
                  <a:pt x="514" y="633"/>
                  <a:pt x="518" y="633"/>
                  <a:pt x="522" y="629"/>
                </a:cubicBezTo>
                <a:cubicBezTo>
                  <a:pt x="526" y="621"/>
                  <a:pt x="522" y="614"/>
                  <a:pt x="514" y="609"/>
                </a:cubicBezTo>
                <a:cubicBezTo>
                  <a:pt x="263" y="472"/>
                  <a:pt x="101" y="172"/>
                  <a:pt x="28" y="7"/>
                </a:cubicBezTo>
                <a:cubicBezTo>
                  <a:pt x="26" y="3"/>
                  <a:pt x="21" y="0"/>
                  <a:pt x="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6"/>
          <p:cNvSpPr/>
          <p:nvPr/>
        </p:nvSpPr>
        <p:spPr>
          <a:xfrm>
            <a:off x="6924316" y="2186231"/>
            <a:ext cx="27024" cy="40100"/>
          </a:xfrm>
          <a:custGeom>
            <a:avLst/>
            <a:gdLst/>
            <a:ahLst/>
            <a:cxnLst/>
            <a:rect l="l" t="t" r="r" b="b"/>
            <a:pathLst>
              <a:path w="405" h="601" extrusionOk="0">
                <a:moveTo>
                  <a:pt x="16" y="0"/>
                </a:moveTo>
                <a:cubicBezTo>
                  <a:pt x="15" y="0"/>
                  <a:pt x="13" y="1"/>
                  <a:pt x="12" y="2"/>
                </a:cubicBezTo>
                <a:cubicBezTo>
                  <a:pt x="4" y="7"/>
                  <a:pt x="1" y="14"/>
                  <a:pt x="4" y="18"/>
                </a:cubicBezTo>
                <a:cubicBezTo>
                  <a:pt x="158" y="427"/>
                  <a:pt x="372" y="593"/>
                  <a:pt x="380" y="601"/>
                </a:cubicBezTo>
                <a:lnTo>
                  <a:pt x="389" y="601"/>
                </a:lnTo>
                <a:cubicBezTo>
                  <a:pt x="393" y="601"/>
                  <a:pt x="397" y="601"/>
                  <a:pt x="401" y="597"/>
                </a:cubicBezTo>
                <a:cubicBezTo>
                  <a:pt x="404" y="593"/>
                  <a:pt x="404" y="584"/>
                  <a:pt x="397" y="580"/>
                </a:cubicBezTo>
                <a:cubicBezTo>
                  <a:pt x="397" y="576"/>
                  <a:pt x="178" y="407"/>
                  <a:pt x="29" y="11"/>
                </a:cubicBezTo>
                <a:cubicBezTo>
                  <a:pt x="26" y="4"/>
                  <a:pt x="20" y="0"/>
                  <a:pt x="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46"/>
          <p:cNvSpPr/>
          <p:nvPr/>
        </p:nvSpPr>
        <p:spPr>
          <a:xfrm>
            <a:off x="6896225" y="2229333"/>
            <a:ext cx="30294" cy="36697"/>
          </a:xfrm>
          <a:custGeom>
            <a:avLst/>
            <a:gdLst/>
            <a:ahLst/>
            <a:cxnLst/>
            <a:rect l="l" t="t" r="r" b="b"/>
            <a:pathLst>
              <a:path w="454" h="550" extrusionOk="0">
                <a:moveTo>
                  <a:pt x="17" y="1"/>
                </a:moveTo>
                <a:cubicBezTo>
                  <a:pt x="12" y="1"/>
                  <a:pt x="7" y="3"/>
                  <a:pt x="5" y="7"/>
                </a:cubicBezTo>
                <a:cubicBezTo>
                  <a:pt x="0" y="11"/>
                  <a:pt x="0" y="20"/>
                  <a:pt x="9" y="24"/>
                </a:cubicBezTo>
                <a:cubicBezTo>
                  <a:pt x="321" y="302"/>
                  <a:pt x="425" y="537"/>
                  <a:pt x="425" y="541"/>
                </a:cubicBezTo>
                <a:cubicBezTo>
                  <a:pt x="425" y="545"/>
                  <a:pt x="433" y="550"/>
                  <a:pt x="437" y="550"/>
                </a:cubicBezTo>
                <a:cubicBezTo>
                  <a:pt x="437" y="550"/>
                  <a:pt x="442" y="550"/>
                  <a:pt x="442" y="545"/>
                </a:cubicBezTo>
                <a:cubicBezTo>
                  <a:pt x="450" y="545"/>
                  <a:pt x="454" y="537"/>
                  <a:pt x="450" y="529"/>
                </a:cubicBezTo>
                <a:cubicBezTo>
                  <a:pt x="446" y="521"/>
                  <a:pt x="345" y="287"/>
                  <a:pt x="25" y="3"/>
                </a:cubicBezTo>
                <a:cubicBezTo>
                  <a:pt x="23" y="2"/>
                  <a:pt x="20" y="1"/>
                  <a:pt x="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6"/>
          <p:cNvSpPr/>
          <p:nvPr/>
        </p:nvSpPr>
        <p:spPr>
          <a:xfrm>
            <a:off x="6965820" y="2266096"/>
            <a:ext cx="30627" cy="28290"/>
          </a:xfrm>
          <a:custGeom>
            <a:avLst/>
            <a:gdLst/>
            <a:ahLst/>
            <a:cxnLst/>
            <a:rect l="l" t="t" r="r" b="b"/>
            <a:pathLst>
              <a:path w="459" h="424" extrusionOk="0">
                <a:moveTo>
                  <a:pt x="15" y="0"/>
                </a:moveTo>
                <a:cubicBezTo>
                  <a:pt x="12" y="0"/>
                  <a:pt x="8" y="2"/>
                  <a:pt x="6" y="7"/>
                </a:cubicBezTo>
                <a:cubicBezTo>
                  <a:pt x="1" y="10"/>
                  <a:pt x="1" y="18"/>
                  <a:pt x="6" y="27"/>
                </a:cubicBezTo>
                <a:cubicBezTo>
                  <a:pt x="316" y="266"/>
                  <a:pt x="430" y="415"/>
                  <a:pt x="434" y="415"/>
                </a:cubicBezTo>
                <a:cubicBezTo>
                  <a:pt x="434" y="419"/>
                  <a:pt x="438" y="423"/>
                  <a:pt x="443" y="423"/>
                </a:cubicBezTo>
                <a:cubicBezTo>
                  <a:pt x="446" y="423"/>
                  <a:pt x="450" y="419"/>
                  <a:pt x="450" y="419"/>
                </a:cubicBezTo>
                <a:cubicBezTo>
                  <a:pt x="458" y="415"/>
                  <a:pt x="458" y="407"/>
                  <a:pt x="454" y="399"/>
                </a:cubicBezTo>
                <a:cubicBezTo>
                  <a:pt x="450" y="395"/>
                  <a:pt x="337" y="249"/>
                  <a:pt x="21" y="3"/>
                </a:cubicBezTo>
                <a:cubicBezTo>
                  <a:pt x="20" y="1"/>
                  <a:pt x="17" y="0"/>
                  <a:pt x="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6"/>
          <p:cNvSpPr/>
          <p:nvPr/>
        </p:nvSpPr>
        <p:spPr>
          <a:xfrm>
            <a:off x="6978297" y="2229333"/>
            <a:ext cx="27091" cy="39633"/>
          </a:xfrm>
          <a:custGeom>
            <a:avLst/>
            <a:gdLst/>
            <a:ahLst/>
            <a:cxnLst/>
            <a:rect l="l" t="t" r="r" b="b"/>
            <a:pathLst>
              <a:path w="406" h="594" extrusionOk="0">
                <a:moveTo>
                  <a:pt x="18" y="1"/>
                </a:moveTo>
                <a:cubicBezTo>
                  <a:pt x="15" y="1"/>
                  <a:pt x="12" y="2"/>
                  <a:pt x="8" y="3"/>
                </a:cubicBezTo>
                <a:cubicBezTo>
                  <a:pt x="0" y="7"/>
                  <a:pt x="0" y="16"/>
                  <a:pt x="4" y="20"/>
                </a:cubicBezTo>
                <a:cubicBezTo>
                  <a:pt x="202" y="367"/>
                  <a:pt x="377" y="590"/>
                  <a:pt x="381" y="590"/>
                </a:cubicBezTo>
                <a:cubicBezTo>
                  <a:pt x="381" y="594"/>
                  <a:pt x="385" y="594"/>
                  <a:pt x="389" y="594"/>
                </a:cubicBezTo>
                <a:lnTo>
                  <a:pt x="396" y="594"/>
                </a:lnTo>
                <a:cubicBezTo>
                  <a:pt x="405" y="590"/>
                  <a:pt x="405" y="582"/>
                  <a:pt x="401" y="574"/>
                </a:cubicBezTo>
                <a:cubicBezTo>
                  <a:pt x="396" y="574"/>
                  <a:pt x="223" y="351"/>
                  <a:pt x="28" y="7"/>
                </a:cubicBezTo>
                <a:cubicBezTo>
                  <a:pt x="26" y="3"/>
                  <a:pt x="22" y="1"/>
                  <a:pt x="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6"/>
          <p:cNvSpPr/>
          <p:nvPr/>
        </p:nvSpPr>
        <p:spPr>
          <a:xfrm>
            <a:off x="7033880" y="2317338"/>
            <a:ext cx="31628" cy="36163"/>
          </a:xfrm>
          <a:custGeom>
            <a:avLst/>
            <a:gdLst/>
            <a:ahLst/>
            <a:cxnLst/>
            <a:rect l="l" t="t" r="r" b="b"/>
            <a:pathLst>
              <a:path w="474" h="542" extrusionOk="0">
                <a:moveTo>
                  <a:pt x="17" y="1"/>
                </a:moveTo>
                <a:cubicBezTo>
                  <a:pt x="14" y="1"/>
                  <a:pt x="11" y="3"/>
                  <a:pt x="9" y="7"/>
                </a:cubicBezTo>
                <a:cubicBezTo>
                  <a:pt x="0" y="11"/>
                  <a:pt x="5" y="19"/>
                  <a:pt x="9" y="23"/>
                </a:cubicBezTo>
                <a:cubicBezTo>
                  <a:pt x="316" y="294"/>
                  <a:pt x="446" y="533"/>
                  <a:pt x="446" y="533"/>
                </a:cubicBezTo>
                <a:cubicBezTo>
                  <a:pt x="450" y="541"/>
                  <a:pt x="454" y="541"/>
                  <a:pt x="457" y="541"/>
                </a:cubicBezTo>
                <a:lnTo>
                  <a:pt x="466" y="541"/>
                </a:lnTo>
                <a:cubicBezTo>
                  <a:pt x="470" y="537"/>
                  <a:pt x="474" y="529"/>
                  <a:pt x="470" y="521"/>
                </a:cubicBezTo>
                <a:cubicBezTo>
                  <a:pt x="470" y="521"/>
                  <a:pt x="340" y="278"/>
                  <a:pt x="24" y="7"/>
                </a:cubicBezTo>
                <a:cubicBezTo>
                  <a:pt x="22" y="3"/>
                  <a:pt x="20" y="1"/>
                  <a:pt x="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6"/>
          <p:cNvSpPr/>
          <p:nvPr/>
        </p:nvSpPr>
        <p:spPr>
          <a:xfrm>
            <a:off x="6681168" y="3080625"/>
            <a:ext cx="25356" cy="11543"/>
          </a:xfrm>
          <a:custGeom>
            <a:avLst/>
            <a:gdLst/>
            <a:ahLst/>
            <a:cxnLst/>
            <a:rect l="l" t="t" r="r" b="b"/>
            <a:pathLst>
              <a:path w="380" h="173" extrusionOk="0">
                <a:moveTo>
                  <a:pt x="363" y="1"/>
                </a:moveTo>
                <a:cubicBezTo>
                  <a:pt x="361" y="1"/>
                  <a:pt x="358" y="1"/>
                  <a:pt x="356" y="2"/>
                </a:cubicBezTo>
                <a:cubicBezTo>
                  <a:pt x="356" y="6"/>
                  <a:pt x="171" y="144"/>
                  <a:pt x="52" y="144"/>
                </a:cubicBezTo>
                <a:cubicBezTo>
                  <a:pt x="39" y="144"/>
                  <a:pt x="27" y="143"/>
                  <a:pt x="16" y="139"/>
                </a:cubicBezTo>
                <a:cubicBezTo>
                  <a:pt x="12" y="139"/>
                  <a:pt x="4" y="144"/>
                  <a:pt x="0" y="148"/>
                </a:cubicBezTo>
                <a:cubicBezTo>
                  <a:pt x="0" y="156"/>
                  <a:pt x="4" y="164"/>
                  <a:pt x="8" y="168"/>
                </a:cubicBezTo>
                <a:cubicBezTo>
                  <a:pt x="25" y="168"/>
                  <a:pt x="36" y="172"/>
                  <a:pt x="49" y="172"/>
                </a:cubicBezTo>
                <a:cubicBezTo>
                  <a:pt x="178" y="172"/>
                  <a:pt x="364" y="31"/>
                  <a:pt x="372" y="27"/>
                </a:cubicBezTo>
                <a:cubicBezTo>
                  <a:pt x="380" y="23"/>
                  <a:pt x="380" y="14"/>
                  <a:pt x="376" y="6"/>
                </a:cubicBezTo>
                <a:cubicBezTo>
                  <a:pt x="373" y="3"/>
                  <a:pt x="368" y="1"/>
                  <a:pt x="36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6"/>
          <p:cNvSpPr/>
          <p:nvPr/>
        </p:nvSpPr>
        <p:spPr>
          <a:xfrm>
            <a:off x="6960215" y="3108915"/>
            <a:ext cx="35432" cy="8274"/>
          </a:xfrm>
          <a:custGeom>
            <a:avLst/>
            <a:gdLst/>
            <a:ahLst/>
            <a:cxnLst/>
            <a:rect l="l" t="t" r="r" b="b"/>
            <a:pathLst>
              <a:path w="531" h="124" extrusionOk="0">
                <a:moveTo>
                  <a:pt x="514" y="0"/>
                </a:moveTo>
                <a:cubicBezTo>
                  <a:pt x="509" y="0"/>
                  <a:pt x="505" y="2"/>
                  <a:pt x="502" y="6"/>
                </a:cubicBezTo>
                <a:cubicBezTo>
                  <a:pt x="499" y="12"/>
                  <a:pt x="425" y="98"/>
                  <a:pt x="288" y="98"/>
                </a:cubicBezTo>
                <a:cubicBezTo>
                  <a:pt x="216" y="98"/>
                  <a:pt x="127" y="74"/>
                  <a:pt x="21" y="3"/>
                </a:cubicBezTo>
                <a:cubicBezTo>
                  <a:pt x="20" y="1"/>
                  <a:pt x="18" y="1"/>
                  <a:pt x="16" y="1"/>
                </a:cubicBezTo>
                <a:cubicBezTo>
                  <a:pt x="12" y="1"/>
                  <a:pt x="7" y="4"/>
                  <a:pt x="4" y="6"/>
                </a:cubicBezTo>
                <a:cubicBezTo>
                  <a:pt x="0" y="15"/>
                  <a:pt x="0" y="23"/>
                  <a:pt x="8" y="27"/>
                </a:cubicBezTo>
                <a:cubicBezTo>
                  <a:pt x="118" y="100"/>
                  <a:pt x="211" y="124"/>
                  <a:pt x="284" y="124"/>
                </a:cubicBezTo>
                <a:cubicBezTo>
                  <a:pt x="437" y="124"/>
                  <a:pt x="522" y="23"/>
                  <a:pt x="522" y="23"/>
                </a:cubicBezTo>
                <a:cubicBezTo>
                  <a:pt x="530" y="19"/>
                  <a:pt x="527" y="11"/>
                  <a:pt x="522" y="3"/>
                </a:cubicBezTo>
                <a:cubicBezTo>
                  <a:pt x="520" y="1"/>
                  <a:pt x="517" y="0"/>
                  <a:pt x="51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46"/>
          <p:cNvSpPr/>
          <p:nvPr/>
        </p:nvSpPr>
        <p:spPr>
          <a:xfrm>
            <a:off x="6828498" y="2173954"/>
            <a:ext cx="7340" cy="15413"/>
          </a:xfrm>
          <a:custGeom>
            <a:avLst/>
            <a:gdLst/>
            <a:ahLst/>
            <a:cxnLst/>
            <a:rect l="l" t="t" r="r" b="b"/>
            <a:pathLst>
              <a:path w="110" h="231" extrusionOk="0">
                <a:moveTo>
                  <a:pt x="57" y="0"/>
                </a:moveTo>
                <a:cubicBezTo>
                  <a:pt x="25" y="0"/>
                  <a:pt x="1" y="49"/>
                  <a:pt x="1" y="113"/>
                </a:cubicBezTo>
                <a:cubicBezTo>
                  <a:pt x="1" y="178"/>
                  <a:pt x="25" y="230"/>
                  <a:pt x="57" y="230"/>
                </a:cubicBezTo>
                <a:cubicBezTo>
                  <a:pt x="85" y="230"/>
                  <a:pt x="109" y="178"/>
                  <a:pt x="109" y="113"/>
                </a:cubicBezTo>
                <a:cubicBezTo>
                  <a:pt x="109" y="49"/>
                  <a:pt x="85" y="0"/>
                  <a:pt x="5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46"/>
          <p:cNvSpPr/>
          <p:nvPr/>
        </p:nvSpPr>
        <p:spPr>
          <a:xfrm>
            <a:off x="6892688" y="2428695"/>
            <a:ext cx="127781" cy="221650"/>
          </a:xfrm>
          <a:custGeom>
            <a:avLst/>
            <a:gdLst/>
            <a:ahLst/>
            <a:cxnLst/>
            <a:rect l="l" t="t" r="r" b="b"/>
            <a:pathLst>
              <a:path w="1915" h="3322" extrusionOk="0">
                <a:moveTo>
                  <a:pt x="398" y="0"/>
                </a:moveTo>
                <a:lnTo>
                  <a:pt x="1" y="3281"/>
                </a:lnTo>
                <a:lnTo>
                  <a:pt x="268" y="3322"/>
                </a:lnTo>
                <a:cubicBezTo>
                  <a:pt x="1914" y="2634"/>
                  <a:pt x="1619" y="1376"/>
                  <a:pt x="1539" y="992"/>
                </a:cubicBezTo>
                <a:cubicBezTo>
                  <a:pt x="1473" y="697"/>
                  <a:pt x="1373" y="413"/>
                  <a:pt x="1174" y="114"/>
                </a:cubicBezTo>
                <a:lnTo>
                  <a:pt x="3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46"/>
          <p:cNvSpPr/>
          <p:nvPr/>
        </p:nvSpPr>
        <p:spPr>
          <a:xfrm>
            <a:off x="6780990" y="2173954"/>
            <a:ext cx="7140" cy="15413"/>
          </a:xfrm>
          <a:custGeom>
            <a:avLst/>
            <a:gdLst/>
            <a:ahLst/>
            <a:cxnLst/>
            <a:rect l="l" t="t" r="r" b="b"/>
            <a:pathLst>
              <a:path w="107" h="231" extrusionOk="0">
                <a:moveTo>
                  <a:pt x="53" y="0"/>
                </a:moveTo>
                <a:cubicBezTo>
                  <a:pt x="24" y="0"/>
                  <a:pt x="0" y="49"/>
                  <a:pt x="0" y="113"/>
                </a:cubicBezTo>
                <a:cubicBezTo>
                  <a:pt x="0" y="178"/>
                  <a:pt x="24" y="230"/>
                  <a:pt x="53" y="230"/>
                </a:cubicBezTo>
                <a:cubicBezTo>
                  <a:pt x="82" y="230"/>
                  <a:pt x="106" y="178"/>
                  <a:pt x="106" y="113"/>
                </a:cubicBezTo>
                <a:cubicBezTo>
                  <a:pt x="106" y="49"/>
                  <a:pt x="82" y="0"/>
                  <a:pt x="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46"/>
          <p:cNvSpPr/>
          <p:nvPr/>
        </p:nvSpPr>
        <p:spPr>
          <a:xfrm>
            <a:off x="6910504" y="2451847"/>
            <a:ext cx="101825" cy="198498"/>
          </a:xfrm>
          <a:custGeom>
            <a:avLst/>
            <a:gdLst/>
            <a:ahLst/>
            <a:cxnLst/>
            <a:rect l="l" t="t" r="r" b="b"/>
            <a:pathLst>
              <a:path w="1526" h="2975" extrusionOk="0">
                <a:moveTo>
                  <a:pt x="482" y="1"/>
                </a:moveTo>
                <a:lnTo>
                  <a:pt x="1" y="2975"/>
                </a:lnTo>
                <a:lnTo>
                  <a:pt x="131" y="2975"/>
                </a:lnTo>
                <a:cubicBezTo>
                  <a:pt x="131" y="2975"/>
                  <a:pt x="1170" y="2594"/>
                  <a:pt x="1348" y="1870"/>
                </a:cubicBezTo>
                <a:cubicBezTo>
                  <a:pt x="1526" y="1150"/>
                  <a:pt x="1102" y="135"/>
                  <a:pt x="1102" y="135"/>
                </a:cubicBezTo>
                <a:lnTo>
                  <a:pt x="48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46"/>
          <p:cNvSpPr/>
          <p:nvPr/>
        </p:nvSpPr>
        <p:spPr>
          <a:xfrm>
            <a:off x="6880344" y="2433299"/>
            <a:ext cx="37834" cy="215712"/>
          </a:xfrm>
          <a:custGeom>
            <a:avLst/>
            <a:gdLst/>
            <a:ahLst/>
            <a:cxnLst/>
            <a:rect l="l" t="t" r="r" b="b"/>
            <a:pathLst>
              <a:path w="567" h="3233" extrusionOk="0">
                <a:moveTo>
                  <a:pt x="186" y="0"/>
                </a:moveTo>
                <a:lnTo>
                  <a:pt x="0" y="3232"/>
                </a:lnTo>
                <a:lnTo>
                  <a:pt x="186" y="3212"/>
                </a:lnTo>
                <a:lnTo>
                  <a:pt x="566" y="45"/>
                </a:lnTo>
                <a:lnTo>
                  <a:pt x="18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46"/>
          <p:cNvSpPr/>
          <p:nvPr/>
        </p:nvSpPr>
        <p:spPr>
          <a:xfrm>
            <a:off x="6871670" y="2442172"/>
            <a:ext cx="21086" cy="206838"/>
          </a:xfrm>
          <a:custGeom>
            <a:avLst/>
            <a:gdLst/>
            <a:ahLst/>
            <a:cxnLst/>
            <a:rect l="l" t="t" r="r" b="b"/>
            <a:pathLst>
              <a:path w="316" h="3100" extrusionOk="0">
                <a:moveTo>
                  <a:pt x="316" y="0"/>
                </a:moveTo>
                <a:lnTo>
                  <a:pt x="21" y="215"/>
                </a:lnTo>
                <a:lnTo>
                  <a:pt x="0" y="3099"/>
                </a:lnTo>
                <a:lnTo>
                  <a:pt x="130" y="3099"/>
                </a:lnTo>
                <a:lnTo>
                  <a:pt x="31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46"/>
          <p:cNvSpPr/>
          <p:nvPr/>
        </p:nvSpPr>
        <p:spPr>
          <a:xfrm>
            <a:off x="7063306" y="2454116"/>
            <a:ext cx="78070" cy="229123"/>
          </a:xfrm>
          <a:custGeom>
            <a:avLst/>
            <a:gdLst/>
            <a:ahLst/>
            <a:cxnLst/>
            <a:rect l="l" t="t" r="r" b="b"/>
            <a:pathLst>
              <a:path w="1170" h="3434" extrusionOk="0">
                <a:moveTo>
                  <a:pt x="490" y="0"/>
                </a:moveTo>
                <a:lnTo>
                  <a:pt x="490" y="0"/>
                </a:lnTo>
                <a:cubicBezTo>
                  <a:pt x="777" y="1238"/>
                  <a:pt x="668" y="2508"/>
                  <a:pt x="130" y="3155"/>
                </a:cubicBezTo>
                <a:cubicBezTo>
                  <a:pt x="89" y="3204"/>
                  <a:pt x="45" y="3252"/>
                  <a:pt x="1" y="3292"/>
                </a:cubicBezTo>
                <a:lnTo>
                  <a:pt x="903" y="3434"/>
                </a:lnTo>
                <a:lnTo>
                  <a:pt x="1170" y="97"/>
                </a:lnTo>
                <a:lnTo>
                  <a:pt x="49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46"/>
          <p:cNvSpPr/>
          <p:nvPr/>
        </p:nvSpPr>
        <p:spPr>
          <a:xfrm>
            <a:off x="6804744" y="2650275"/>
            <a:ext cx="109698" cy="28690"/>
          </a:xfrm>
          <a:custGeom>
            <a:avLst/>
            <a:gdLst/>
            <a:ahLst/>
            <a:cxnLst/>
            <a:rect l="l" t="t" r="r" b="b"/>
            <a:pathLst>
              <a:path w="1644" h="430" extrusionOk="0">
                <a:moveTo>
                  <a:pt x="1586" y="1"/>
                </a:moveTo>
                <a:lnTo>
                  <a:pt x="0" y="109"/>
                </a:lnTo>
                <a:lnTo>
                  <a:pt x="53" y="430"/>
                </a:lnTo>
                <a:lnTo>
                  <a:pt x="1643" y="271"/>
                </a:lnTo>
                <a:cubicBezTo>
                  <a:pt x="1606" y="223"/>
                  <a:pt x="1574" y="174"/>
                  <a:pt x="1550" y="154"/>
                </a:cubicBezTo>
                <a:lnTo>
                  <a:pt x="1522" y="109"/>
                </a:lnTo>
                <a:cubicBezTo>
                  <a:pt x="1522" y="109"/>
                  <a:pt x="1565" y="81"/>
                  <a:pt x="1623" y="53"/>
                </a:cubicBezTo>
                <a:lnTo>
                  <a:pt x="15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46"/>
          <p:cNvSpPr/>
          <p:nvPr/>
        </p:nvSpPr>
        <p:spPr>
          <a:xfrm>
            <a:off x="6812551" y="2650342"/>
            <a:ext cx="121309" cy="74862"/>
          </a:xfrm>
          <a:custGeom>
            <a:avLst/>
            <a:gdLst/>
            <a:ahLst/>
            <a:cxnLst/>
            <a:rect l="l" t="t" r="r" b="b"/>
            <a:pathLst>
              <a:path w="1818" h="1122" extrusionOk="0">
                <a:moveTo>
                  <a:pt x="522" y="1"/>
                </a:moveTo>
                <a:cubicBezTo>
                  <a:pt x="507" y="1"/>
                  <a:pt x="496" y="4"/>
                  <a:pt x="490" y="11"/>
                </a:cubicBezTo>
                <a:cubicBezTo>
                  <a:pt x="438" y="72"/>
                  <a:pt x="741" y="259"/>
                  <a:pt x="741" y="259"/>
                </a:cubicBezTo>
                <a:cubicBezTo>
                  <a:pt x="741" y="259"/>
                  <a:pt x="640" y="253"/>
                  <a:pt x="520" y="253"/>
                </a:cubicBezTo>
                <a:cubicBezTo>
                  <a:pt x="342" y="253"/>
                  <a:pt x="122" y="266"/>
                  <a:pt x="126" y="332"/>
                </a:cubicBezTo>
                <a:cubicBezTo>
                  <a:pt x="134" y="436"/>
                  <a:pt x="595" y="457"/>
                  <a:pt x="595" y="457"/>
                </a:cubicBezTo>
                <a:cubicBezTo>
                  <a:pt x="595" y="457"/>
                  <a:pt x="46" y="457"/>
                  <a:pt x="46" y="545"/>
                </a:cubicBezTo>
                <a:cubicBezTo>
                  <a:pt x="46" y="628"/>
                  <a:pt x="497" y="672"/>
                  <a:pt x="563" y="678"/>
                </a:cubicBezTo>
                <a:lnTo>
                  <a:pt x="563" y="678"/>
                </a:lnTo>
                <a:cubicBezTo>
                  <a:pt x="528" y="675"/>
                  <a:pt x="386" y="664"/>
                  <a:pt x="253" y="664"/>
                </a:cubicBezTo>
                <a:cubicBezTo>
                  <a:pt x="125" y="664"/>
                  <a:pt x="7" y="675"/>
                  <a:pt x="5" y="715"/>
                </a:cubicBezTo>
                <a:cubicBezTo>
                  <a:pt x="1" y="804"/>
                  <a:pt x="498" y="909"/>
                  <a:pt x="498" y="909"/>
                </a:cubicBezTo>
                <a:cubicBezTo>
                  <a:pt x="498" y="909"/>
                  <a:pt x="329" y="893"/>
                  <a:pt x="211" y="893"/>
                </a:cubicBezTo>
                <a:cubicBezTo>
                  <a:pt x="152" y="893"/>
                  <a:pt x="105" y="897"/>
                  <a:pt x="98" y="909"/>
                </a:cubicBezTo>
                <a:cubicBezTo>
                  <a:pt x="82" y="946"/>
                  <a:pt x="61" y="1027"/>
                  <a:pt x="526" y="1088"/>
                </a:cubicBezTo>
                <a:cubicBezTo>
                  <a:pt x="718" y="1113"/>
                  <a:pt x="932" y="1122"/>
                  <a:pt x="1132" y="1122"/>
                </a:cubicBezTo>
                <a:cubicBezTo>
                  <a:pt x="1413" y="1122"/>
                  <a:pt x="1669" y="1104"/>
                  <a:pt x="1809" y="1088"/>
                </a:cubicBezTo>
                <a:cubicBezTo>
                  <a:pt x="1809" y="1088"/>
                  <a:pt x="1817" y="901"/>
                  <a:pt x="1720" y="614"/>
                </a:cubicBezTo>
                <a:cubicBezTo>
                  <a:pt x="1623" y="332"/>
                  <a:pt x="1433" y="153"/>
                  <a:pt x="1433" y="153"/>
                </a:cubicBezTo>
                <a:cubicBezTo>
                  <a:pt x="1433" y="153"/>
                  <a:pt x="1186" y="215"/>
                  <a:pt x="1108" y="215"/>
                </a:cubicBezTo>
                <a:cubicBezTo>
                  <a:pt x="1104" y="215"/>
                  <a:pt x="1100" y="214"/>
                  <a:pt x="1097" y="214"/>
                </a:cubicBezTo>
                <a:cubicBezTo>
                  <a:pt x="1039" y="206"/>
                  <a:pt x="645" y="1"/>
                  <a:pt x="522" y="1"/>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9" name="Google Shape;859;p46"/>
          <p:cNvGrpSpPr/>
          <p:nvPr/>
        </p:nvGrpSpPr>
        <p:grpSpPr>
          <a:xfrm>
            <a:off x="7328073" y="1980130"/>
            <a:ext cx="872441" cy="1531180"/>
            <a:chOff x="7008946" y="2005530"/>
            <a:chExt cx="872441" cy="1531180"/>
          </a:xfrm>
        </p:grpSpPr>
        <p:sp>
          <p:nvSpPr>
            <p:cNvPr id="860" name="Google Shape;860;p46"/>
            <p:cNvSpPr/>
            <p:nvPr/>
          </p:nvSpPr>
          <p:spPr>
            <a:xfrm>
              <a:off x="7008946" y="2152650"/>
              <a:ext cx="203853" cy="234863"/>
            </a:xfrm>
            <a:custGeom>
              <a:avLst/>
              <a:gdLst/>
              <a:ahLst/>
              <a:cxnLst/>
              <a:rect l="l" t="t" r="r" b="b"/>
              <a:pathLst>
                <a:path w="3055" h="3520" extrusionOk="0">
                  <a:moveTo>
                    <a:pt x="1853" y="0"/>
                  </a:moveTo>
                  <a:cubicBezTo>
                    <a:pt x="1853" y="0"/>
                    <a:pt x="1647" y="73"/>
                    <a:pt x="988" y="332"/>
                  </a:cubicBezTo>
                  <a:cubicBezTo>
                    <a:pt x="447" y="544"/>
                    <a:pt x="129" y="563"/>
                    <a:pt x="32" y="563"/>
                  </a:cubicBezTo>
                  <a:cubicBezTo>
                    <a:pt x="11" y="563"/>
                    <a:pt x="0" y="563"/>
                    <a:pt x="0" y="563"/>
                  </a:cubicBezTo>
                  <a:lnTo>
                    <a:pt x="0" y="563"/>
                  </a:lnTo>
                  <a:cubicBezTo>
                    <a:pt x="417" y="1125"/>
                    <a:pt x="2261" y="3520"/>
                    <a:pt x="2261" y="3520"/>
                  </a:cubicBezTo>
                  <a:lnTo>
                    <a:pt x="3055" y="2852"/>
                  </a:lnTo>
                  <a:cubicBezTo>
                    <a:pt x="3055" y="2852"/>
                    <a:pt x="2561" y="1772"/>
                    <a:pt x="2343" y="1250"/>
                  </a:cubicBezTo>
                  <a:cubicBezTo>
                    <a:pt x="2128" y="725"/>
                    <a:pt x="1853" y="0"/>
                    <a:pt x="18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6"/>
            <p:cNvSpPr/>
            <p:nvPr/>
          </p:nvSpPr>
          <p:spPr>
            <a:xfrm>
              <a:off x="7410567" y="3416478"/>
              <a:ext cx="93484" cy="120233"/>
            </a:xfrm>
            <a:custGeom>
              <a:avLst/>
              <a:gdLst/>
              <a:ahLst/>
              <a:cxnLst/>
              <a:rect l="l" t="t" r="r" b="b"/>
              <a:pathLst>
                <a:path w="1401" h="1802" extrusionOk="0">
                  <a:moveTo>
                    <a:pt x="1137" y="0"/>
                  </a:moveTo>
                  <a:lnTo>
                    <a:pt x="353" y="502"/>
                  </a:lnTo>
                  <a:lnTo>
                    <a:pt x="0" y="1801"/>
                  </a:lnTo>
                  <a:lnTo>
                    <a:pt x="1400" y="624"/>
                  </a:lnTo>
                  <a:lnTo>
                    <a:pt x="113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6"/>
            <p:cNvSpPr/>
            <p:nvPr/>
          </p:nvSpPr>
          <p:spPr>
            <a:xfrm>
              <a:off x="7600868" y="3460513"/>
              <a:ext cx="134988" cy="65854"/>
            </a:xfrm>
            <a:custGeom>
              <a:avLst/>
              <a:gdLst/>
              <a:ahLst/>
              <a:cxnLst/>
              <a:rect l="l" t="t" r="r" b="b"/>
              <a:pathLst>
                <a:path w="2023" h="987" extrusionOk="0">
                  <a:moveTo>
                    <a:pt x="821" y="1"/>
                  </a:moveTo>
                  <a:lnTo>
                    <a:pt x="0" y="117"/>
                  </a:lnTo>
                  <a:lnTo>
                    <a:pt x="0" y="837"/>
                  </a:lnTo>
                  <a:lnTo>
                    <a:pt x="2023" y="987"/>
                  </a:lnTo>
                  <a:lnTo>
                    <a:pt x="82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6"/>
            <p:cNvSpPr/>
            <p:nvPr/>
          </p:nvSpPr>
          <p:spPr>
            <a:xfrm>
              <a:off x="7103963" y="2321921"/>
              <a:ext cx="79471" cy="57648"/>
            </a:xfrm>
            <a:custGeom>
              <a:avLst/>
              <a:gdLst/>
              <a:ahLst/>
              <a:cxnLst/>
              <a:rect l="l" t="t" r="r" b="b"/>
              <a:pathLst>
                <a:path w="1191" h="864" extrusionOk="0">
                  <a:moveTo>
                    <a:pt x="140" y="0"/>
                  </a:moveTo>
                  <a:cubicBezTo>
                    <a:pt x="111" y="0"/>
                    <a:pt x="91" y="4"/>
                    <a:pt x="81" y="12"/>
                  </a:cubicBezTo>
                  <a:cubicBezTo>
                    <a:pt x="1" y="77"/>
                    <a:pt x="356" y="307"/>
                    <a:pt x="356" y="307"/>
                  </a:cubicBezTo>
                  <a:cubicBezTo>
                    <a:pt x="356" y="307"/>
                    <a:pt x="350" y="307"/>
                    <a:pt x="339" y="307"/>
                  </a:cubicBezTo>
                  <a:cubicBezTo>
                    <a:pt x="275" y="307"/>
                    <a:pt x="41" y="312"/>
                    <a:pt x="70" y="396"/>
                  </a:cubicBezTo>
                  <a:cubicBezTo>
                    <a:pt x="98" y="493"/>
                    <a:pt x="365" y="509"/>
                    <a:pt x="365" y="509"/>
                  </a:cubicBezTo>
                  <a:cubicBezTo>
                    <a:pt x="365" y="509"/>
                    <a:pt x="362" y="509"/>
                    <a:pt x="357" y="509"/>
                  </a:cubicBezTo>
                  <a:cubicBezTo>
                    <a:pt x="320" y="509"/>
                    <a:pt x="161" y="515"/>
                    <a:pt x="186" y="618"/>
                  </a:cubicBezTo>
                  <a:cubicBezTo>
                    <a:pt x="204" y="690"/>
                    <a:pt x="285" y="704"/>
                    <a:pt x="342" y="704"/>
                  </a:cubicBezTo>
                  <a:cubicBezTo>
                    <a:pt x="375" y="704"/>
                    <a:pt x="401" y="699"/>
                    <a:pt x="401" y="699"/>
                  </a:cubicBezTo>
                  <a:lnTo>
                    <a:pt x="401" y="699"/>
                  </a:lnTo>
                  <a:cubicBezTo>
                    <a:pt x="401" y="699"/>
                    <a:pt x="304" y="781"/>
                    <a:pt x="385" y="849"/>
                  </a:cubicBezTo>
                  <a:cubicBezTo>
                    <a:pt x="396" y="859"/>
                    <a:pt x="416" y="864"/>
                    <a:pt x="443" y="864"/>
                  </a:cubicBezTo>
                  <a:cubicBezTo>
                    <a:pt x="602" y="864"/>
                    <a:pt x="990" y="701"/>
                    <a:pt x="1097" y="618"/>
                  </a:cubicBezTo>
                  <a:cubicBezTo>
                    <a:pt x="1190" y="546"/>
                    <a:pt x="1074" y="537"/>
                    <a:pt x="1010" y="537"/>
                  </a:cubicBezTo>
                  <a:cubicBezTo>
                    <a:pt x="988" y="537"/>
                    <a:pt x="971" y="538"/>
                    <a:pt x="971" y="538"/>
                  </a:cubicBezTo>
                  <a:cubicBezTo>
                    <a:pt x="971" y="538"/>
                    <a:pt x="1133" y="521"/>
                    <a:pt x="1089" y="432"/>
                  </a:cubicBezTo>
                  <a:cubicBezTo>
                    <a:pt x="1074" y="403"/>
                    <a:pt x="1044" y="393"/>
                    <a:pt x="1010" y="393"/>
                  </a:cubicBezTo>
                  <a:cubicBezTo>
                    <a:pt x="970" y="393"/>
                    <a:pt x="925" y="407"/>
                    <a:pt x="895" y="418"/>
                  </a:cubicBezTo>
                  <a:lnTo>
                    <a:pt x="895" y="418"/>
                  </a:lnTo>
                  <a:cubicBezTo>
                    <a:pt x="943" y="394"/>
                    <a:pt x="1018" y="338"/>
                    <a:pt x="951" y="242"/>
                  </a:cubicBezTo>
                  <a:cubicBezTo>
                    <a:pt x="902" y="165"/>
                    <a:pt x="335" y="0"/>
                    <a:pt x="140" y="0"/>
                  </a:cubicBezTo>
                  <a:close/>
                </a:path>
              </a:pathLst>
            </a:custGeom>
            <a:solidFill>
              <a:srgbClr val="85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6"/>
            <p:cNvSpPr/>
            <p:nvPr/>
          </p:nvSpPr>
          <p:spPr>
            <a:xfrm>
              <a:off x="7178228" y="2275483"/>
              <a:ext cx="23087" cy="37831"/>
            </a:xfrm>
            <a:custGeom>
              <a:avLst/>
              <a:gdLst/>
              <a:ahLst/>
              <a:cxnLst/>
              <a:rect l="l" t="t" r="r" b="b"/>
              <a:pathLst>
                <a:path w="346" h="567" extrusionOk="0">
                  <a:moveTo>
                    <a:pt x="219" y="1"/>
                  </a:moveTo>
                  <a:cubicBezTo>
                    <a:pt x="106" y="1"/>
                    <a:pt x="0" y="523"/>
                    <a:pt x="198" y="566"/>
                  </a:cubicBezTo>
                  <a:cubicBezTo>
                    <a:pt x="201" y="567"/>
                    <a:pt x="203" y="567"/>
                    <a:pt x="206" y="567"/>
                  </a:cubicBezTo>
                  <a:cubicBezTo>
                    <a:pt x="312" y="567"/>
                    <a:pt x="345" y="59"/>
                    <a:pt x="234" y="4"/>
                  </a:cubicBezTo>
                  <a:cubicBezTo>
                    <a:pt x="229" y="2"/>
                    <a:pt x="224" y="1"/>
                    <a:pt x="219" y="1"/>
                  </a:cubicBezTo>
                  <a:close/>
                </a:path>
              </a:pathLst>
            </a:custGeom>
            <a:solidFill>
              <a:srgbClr val="85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46"/>
            <p:cNvSpPr/>
            <p:nvPr/>
          </p:nvSpPr>
          <p:spPr>
            <a:xfrm>
              <a:off x="7156809" y="2350744"/>
              <a:ext cx="61121" cy="61051"/>
            </a:xfrm>
            <a:custGeom>
              <a:avLst/>
              <a:gdLst/>
              <a:ahLst/>
              <a:cxnLst/>
              <a:rect l="l" t="t" r="r" b="b"/>
              <a:pathLst>
                <a:path w="916" h="915" extrusionOk="0">
                  <a:moveTo>
                    <a:pt x="676" y="0"/>
                  </a:moveTo>
                  <a:lnTo>
                    <a:pt x="1" y="591"/>
                  </a:lnTo>
                  <a:lnTo>
                    <a:pt x="171" y="915"/>
                  </a:lnTo>
                  <a:cubicBezTo>
                    <a:pt x="600" y="810"/>
                    <a:pt x="915" y="166"/>
                    <a:pt x="915" y="166"/>
                  </a:cubicBezTo>
                  <a:lnTo>
                    <a:pt x="676" y="0"/>
                  </a:lnTo>
                  <a:close/>
                </a:path>
              </a:pathLst>
            </a:custGeom>
            <a:solidFill>
              <a:srgbClr val="85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46"/>
            <p:cNvSpPr/>
            <p:nvPr/>
          </p:nvSpPr>
          <p:spPr>
            <a:xfrm>
              <a:off x="7531206" y="2051768"/>
              <a:ext cx="161945" cy="168606"/>
            </a:xfrm>
            <a:custGeom>
              <a:avLst/>
              <a:gdLst/>
              <a:ahLst/>
              <a:cxnLst/>
              <a:rect l="l" t="t" r="r" b="b"/>
              <a:pathLst>
                <a:path w="2427" h="2527" extrusionOk="0">
                  <a:moveTo>
                    <a:pt x="1072" y="1"/>
                  </a:moveTo>
                  <a:cubicBezTo>
                    <a:pt x="1000" y="1"/>
                    <a:pt x="914" y="54"/>
                    <a:pt x="845" y="125"/>
                  </a:cubicBezTo>
                  <a:cubicBezTo>
                    <a:pt x="753" y="218"/>
                    <a:pt x="497" y="467"/>
                    <a:pt x="152" y="467"/>
                  </a:cubicBezTo>
                  <a:cubicBezTo>
                    <a:pt x="121" y="467"/>
                    <a:pt x="90" y="465"/>
                    <a:pt x="57" y="461"/>
                  </a:cubicBezTo>
                  <a:lnTo>
                    <a:pt x="57" y="461"/>
                  </a:lnTo>
                  <a:cubicBezTo>
                    <a:pt x="1" y="614"/>
                    <a:pt x="13" y="1808"/>
                    <a:pt x="526" y="2313"/>
                  </a:cubicBezTo>
                  <a:cubicBezTo>
                    <a:pt x="674" y="2459"/>
                    <a:pt x="862" y="2527"/>
                    <a:pt x="1053" y="2527"/>
                  </a:cubicBezTo>
                  <a:cubicBezTo>
                    <a:pt x="1185" y="2527"/>
                    <a:pt x="1320" y="2494"/>
                    <a:pt x="1444" y="2431"/>
                  </a:cubicBezTo>
                  <a:cubicBezTo>
                    <a:pt x="1740" y="2285"/>
                    <a:pt x="1975" y="1974"/>
                    <a:pt x="1978" y="1541"/>
                  </a:cubicBezTo>
                  <a:cubicBezTo>
                    <a:pt x="1978" y="1492"/>
                    <a:pt x="1978" y="1440"/>
                    <a:pt x="1971" y="1387"/>
                  </a:cubicBezTo>
                  <a:lnTo>
                    <a:pt x="1971" y="1387"/>
                  </a:lnTo>
                  <a:cubicBezTo>
                    <a:pt x="1971" y="1387"/>
                    <a:pt x="2042" y="1442"/>
                    <a:pt x="2129" y="1442"/>
                  </a:cubicBezTo>
                  <a:cubicBezTo>
                    <a:pt x="2188" y="1442"/>
                    <a:pt x="2253" y="1417"/>
                    <a:pt x="2310" y="1335"/>
                  </a:cubicBezTo>
                  <a:cubicBezTo>
                    <a:pt x="2426" y="1168"/>
                    <a:pt x="2289" y="742"/>
                    <a:pt x="2073" y="742"/>
                  </a:cubicBezTo>
                  <a:cubicBezTo>
                    <a:pt x="2048" y="742"/>
                    <a:pt x="2022" y="747"/>
                    <a:pt x="1995" y="760"/>
                  </a:cubicBezTo>
                  <a:lnTo>
                    <a:pt x="1865" y="861"/>
                  </a:lnTo>
                  <a:cubicBezTo>
                    <a:pt x="1740" y="752"/>
                    <a:pt x="1740" y="319"/>
                    <a:pt x="1667" y="254"/>
                  </a:cubicBezTo>
                  <a:cubicBezTo>
                    <a:pt x="1655" y="243"/>
                    <a:pt x="1644" y="239"/>
                    <a:pt x="1632" y="239"/>
                  </a:cubicBezTo>
                  <a:cubicBezTo>
                    <a:pt x="1570" y="239"/>
                    <a:pt x="1506" y="373"/>
                    <a:pt x="1444" y="400"/>
                  </a:cubicBezTo>
                  <a:cubicBezTo>
                    <a:pt x="1441" y="401"/>
                    <a:pt x="1438" y="402"/>
                    <a:pt x="1434" y="402"/>
                  </a:cubicBezTo>
                  <a:cubicBezTo>
                    <a:pt x="1358" y="402"/>
                    <a:pt x="1223" y="101"/>
                    <a:pt x="1153" y="32"/>
                  </a:cubicBezTo>
                  <a:cubicBezTo>
                    <a:pt x="1130" y="10"/>
                    <a:pt x="1103" y="1"/>
                    <a:pt x="1072" y="1"/>
                  </a:cubicBezTo>
                  <a:close/>
                </a:path>
              </a:pathLst>
            </a:custGeom>
            <a:solidFill>
              <a:srgbClr val="85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46"/>
            <p:cNvSpPr/>
            <p:nvPr/>
          </p:nvSpPr>
          <p:spPr>
            <a:xfrm>
              <a:off x="7497510" y="2005530"/>
              <a:ext cx="172488" cy="103753"/>
            </a:xfrm>
            <a:custGeom>
              <a:avLst/>
              <a:gdLst/>
              <a:ahLst/>
              <a:cxnLst/>
              <a:rect l="l" t="t" r="r" b="b"/>
              <a:pathLst>
                <a:path w="2585" h="1555" extrusionOk="0">
                  <a:moveTo>
                    <a:pt x="939" y="1"/>
                  </a:moveTo>
                  <a:cubicBezTo>
                    <a:pt x="588" y="1"/>
                    <a:pt x="145" y="262"/>
                    <a:pt x="73" y="551"/>
                  </a:cubicBezTo>
                  <a:cubicBezTo>
                    <a:pt x="0" y="839"/>
                    <a:pt x="166" y="1106"/>
                    <a:pt x="562" y="1154"/>
                  </a:cubicBezTo>
                  <a:cubicBezTo>
                    <a:pt x="595" y="1158"/>
                    <a:pt x="626" y="1160"/>
                    <a:pt x="657" y="1160"/>
                  </a:cubicBezTo>
                  <a:cubicBezTo>
                    <a:pt x="1002" y="1160"/>
                    <a:pt x="1258" y="911"/>
                    <a:pt x="1350" y="818"/>
                  </a:cubicBezTo>
                  <a:cubicBezTo>
                    <a:pt x="1419" y="747"/>
                    <a:pt x="1505" y="694"/>
                    <a:pt x="1577" y="694"/>
                  </a:cubicBezTo>
                  <a:cubicBezTo>
                    <a:pt x="1608" y="694"/>
                    <a:pt x="1635" y="703"/>
                    <a:pt x="1658" y="725"/>
                  </a:cubicBezTo>
                  <a:cubicBezTo>
                    <a:pt x="1728" y="794"/>
                    <a:pt x="1863" y="1095"/>
                    <a:pt x="1939" y="1095"/>
                  </a:cubicBezTo>
                  <a:cubicBezTo>
                    <a:pt x="1943" y="1095"/>
                    <a:pt x="1946" y="1094"/>
                    <a:pt x="1949" y="1093"/>
                  </a:cubicBezTo>
                  <a:cubicBezTo>
                    <a:pt x="2011" y="1066"/>
                    <a:pt x="2075" y="932"/>
                    <a:pt x="2137" y="932"/>
                  </a:cubicBezTo>
                  <a:cubicBezTo>
                    <a:pt x="2149" y="932"/>
                    <a:pt x="2160" y="936"/>
                    <a:pt x="2172" y="947"/>
                  </a:cubicBezTo>
                  <a:cubicBezTo>
                    <a:pt x="2245" y="1012"/>
                    <a:pt x="2245" y="1445"/>
                    <a:pt x="2370" y="1554"/>
                  </a:cubicBezTo>
                  <a:lnTo>
                    <a:pt x="2500" y="1453"/>
                  </a:lnTo>
                  <a:lnTo>
                    <a:pt x="2504" y="1449"/>
                  </a:lnTo>
                  <a:cubicBezTo>
                    <a:pt x="2463" y="1291"/>
                    <a:pt x="2584" y="891"/>
                    <a:pt x="2504" y="611"/>
                  </a:cubicBezTo>
                  <a:cubicBezTo>
                    <a:pt x="2425" y="341"/>
                    <a:pt x="2212" y="4"/>
                    <a:pt x="1889" y="4"/>
                  </a:cubicBezTo>
                  <a:cubicBezTo>
                    <a:pt x="1879" y="4"/>
                    <a:pt x="1870" y="4"/>
                    <a:pt x="1860" y="5"/>
                  </a:cubicBezTo>
                  <a:cubicBezTo>
                    <a:pt x="1740" y="12"/>
                    <a:pt x="1635" y="14"/>
                    <a:pt x="1534" y="14"/>
                  </a:cubicBezTo>
                  <a:cubicBezTo>
                    <a:pt x="1349" y="14"/>
                    <a:pt x="1176" y="6"/>
                    <a:pt x="947" y="1"/>
                  </a:cubicBezTo>
                  <a:cubicBezTo>
                    <a:pt x="944" y="1"/>
                    <a:pt x="941" y="1"/>
                    <a:pt x="93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46"/>
            <p:cNvSpPr/>
            <p:nvPr/>
          </p:nvSpPr>
          <p:spPr>
            <a:xfrm>
              <a:off x="7286124" y="2635976"/>
              <a:ext cx="496712" cy="836959"/>
            </a:xfrm>
            <a:custGeom>
              <a:avLst/>
              <a:gdLst/>
              <a:ahLst/>
              <a:cxnLst/>
              <a:rect l="l" t="t" r="r" b="b"/>
              <a:pathLst>
                <a:path w="7444" h="12544" extrusionOk="0">
                  <a:moveTo>
                    <a:pt x="4090" y="0"/>
                  </a:moveTo>
                  <a:lnTo>
                    <a:pt x="3997" y="539"/>
                  </a:lnTo>
                  <a:lnTo>
                    <a:pt x="3969" y="689"/>
                  </a:lnTo>
                  <a:cubicBezTo>
                    <a:pt x="3879" y="709"/>
                    <a:pt x="3782" y="718"/>
                    <a:pt x="3683" y="718"/>
                  </a:cubicBezTo>
                  <a:cubicBezTo>
                    <a:pt x="3297" y="718"/>
                    <a:pt x="2874" y="586"/>
                    <a:pt x="2690" y="519"/>
                  </a:cubicBezTo>
                  <a:cubicBezTo>
                    <a:pt x="2690" y="519"/>
                    <a:pt x="2222" y="1413"/>
                    <a:pt x="1716" y="2395"/>
                  </a:cubicBezTo>
                  <a:cubicBezTo>
                    <a:pt x="1206" y="3374"/>
                    <a:pt x="664" y="4438"/>
                    <a:pt x="510" y="4782"/>
                  </a:cubicBezTo>
                  <a:cubicBezTo>
                    <a:pt x="198" y="5461"/>
                    <a:pt x="0" y="5943"/>
                    <a:pt x="106" y="6675"/>
                  </a:cubicBezTo>
                  <a:cubicBezTo>
                    <a:pt x="215" y="7411"/>
                    <a:pt x="1591" y="12544"/>
                    <a:pt x="1591" y="12544"/>
                  </a:cubicBezTo>
                  <a:cubicBezTo>
                    <a:pt x="1591" y="12544"/>
                    <a:pt x="2767" y="11941"/>
                    <a:pt x="3152" y="11569"/>
                  </a:cubicBezTo>
                  <a:cubicBezTo>
                    <a:pt x="3152" y="11569"/>
                    <a:pt x="2618" y="7238"/>
                    <a:pt x="2500" y="6784"/>
                  </a:cubicBezTo>
                  <a:cubicBezTo>
                    <a:pt x="2379" y="6331"/>
                    <a:pt x="2460" y="6210"/>
                    <a:pt x="2727" y="5741"/>
                  </a:cubicBezTo>
                  <a:cubicBezTo>
                    <a:pt x="2994" y="5276"/>
                    <a:pt x="4891" y="2254"/>
                    <a:pt x="4891" y="2254"/>
                  </a:cubicBezTo>
                  <a:lnTo>
                    <a:pt x="4891" y="2254"/>
                  </a:lnTo>
                  <a:cubicBezTo>
                    <a:pt x="4891" y="2254"/>
                    <a:pt x="4451" y="12370"/>
                    <a:pt x="4479" y="12411"/>
                  </a:cubicBezTo>
                  <a:cubicBezTo>
                    <a:pt x="4491" y="12432"/>
                    <a:pt x="4701" y="12498"/>
                    <a:pt x="5007" y="12498"/>
                  </a:cubicBezTo>
                  <a:cubicBezTo>
                    <a:pt x="5290" y="12498"/>
                    <a:pt x="5656" y="12441"/>
                    <a:pt x="6023" y="12237"/>
                  </a:cubicBezTo>
                  <a:cubicBezTo>
                    <a:pt x="6023" y="12237"/>
                    <a:pt x="7083" y="6344"/>
                    <a:pt x="7257" y="4219"/>
                  </a:cubicBezTo>
                  <a:cubicBezTo>
                    <a:pt x="7403" y="2440"/>
                    <a:pt x="7436" y="1190"/>
                    <a:pt x="7443" y="826"/>
                  </a:cubicBezTo>
                  <a:lnTo>
                    <a:pt x="7443" y="826"/>
                  </a:lnTo>
                  <a:cubicBezTo>
                    <a:pt x="7225" y="866"/>
                    <a:pt x="6926" y="907"/>
                    <a:pt x="6590" y="923"/>
                  </a:cubicBezTo>
                  <a:cubicBezTo>
                    <a:pt x="6510" y="927"/>
                    <a:pt x="6428" y="928"/>
                    <a:pt x="6346" y="928"/>
                  </a:cubicBezTo>
                  <a:cubicBezTo>
                    <a:pt x="5727" y="928"/>
                    <a:pt x="5117" y="830"/>
                    <a:pt x="5117" y="830"/>
                  </a:cubicBezTo>
                  <a:lnTo>
                    <a:pt x="5134" y="700"/>
                  </a:lnTo>
                  <a:lnTo>
                    <a:pt x="5190" y="166"/>
                  </a:lnTo>
                  <a:cubicBezTo>
                    <a:pt x="4992" y="159"/>
                    <a:pt x="4479" y="127"/>
                    <a:pt x="409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6"/>
            <p:cNvSpPr/>
            <p:nvPr/>
          </p:nvSpPr>
          <p:spPr>
            <a:xfrm>
              <a:off x="7559031" y="2632440"/>
              <a:ext cx="601" cy="3603"/>
            </a:xfrm>
            <a:custGeom>
              <a:avLst/>
              <a:gdLst/>
              <a:ahLst/>
              <a:cxnLst/>
              <a:rect l="l" t="t" r="r" b="b"/>
              <a:pathLst>
                <a:path w="9" h="54" extrusionOk="0">
                  <a:moveTo>
                    <a:pt x="0" y="53"/>
                  </a:moveTo>
                  <a:lnTo>
                    <a:pt x="8" y="1"/>
                  </a:lnTo>
                  <a:close/>
                </a:path>
              </a:pathLst>
            </a:custGeom>
            <a:solidFill>
              <a:srgbClr val="756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46"/>
            <p:cNvSpPr/>
            <p:nvPr/>
          </p:nvSpPr>
          <p:spPr>
            <a:xfrm>
              <a:off x="7559025" y="2248125"/>
              <a:ext cx="123927" cy="400200"/>
            </a:xfrm>
            <a:custGeom>
              <a:avLst/>
              <a:gdLst/>
              <a:ahLst/>
              <a:cxnLst/>
              <a:rect l="l" t="t" r="r" b="b"/>
              <a:pathLst>
                <a:path w="1857" h="5914" extrusionOk="0">
                  <a:moveTo>
                    <a:pt x="1857" y="0"/>
                  </a:moveTo>
                  <a:lnTo>
                    <a:pt x="1857" y="0"/>
                  </a:lnTo>
                  <a:cubicBezTo>
                    <a:pt x="1658" y="202"/>
                    <a:pt x="1158" y="384"/>
                    <a:pt x="977" y="384"/>
                  </a:cubicBezTo>
                  <a:cubicBezTo>
                    <a:pt x="955" y="384"/>
                    <a:pt x="938" y="382"/>
                    <a:pt x="926" y="376"/>
                  </a:cubicBezTo>
                  <a:lnTo>
                    <a:pt x="8" y="5695"/>
                  </a:lnTo>
                  <a:lnTo>
                    <a:pt x="0" y="5747"/>
                  </a:lnTo>
                  <a:cubicBezTo>
                    <a:pt x="389" y="5874"/>
                    <a:pt x="902" y="5906"/>
                    <a:pt x="1100" y="5913"/>
                  </a:cubicBezTo>
                  <a:lnTo>
                    <a:pt x="1108" y="5841"/>
                  </a:lnTo>
                  <a:lnTo>
                    <a:pt x="1190" y="5068"/>
                  </a:lnTo>
                  <a:lnTo>
                    <a:pt x="574" y="4741"/>
                  </a:lnTo>
                  <a:cubicBezTo>
                    <a:pt x="854" y="4518"/>
                    <a:pt x="793" y="3685"/>
                    <a:pt x="793" y="3685"/>
                  </a:cubicBezTo>
                  <a:lnTo>
                    <a:pt x="793" y="3685"/>
                  </a:lnTo>
                  <a:lnTo>
                    <a:pt x="1278" y="3891"/>
                  </a:lnTo>
                  <a:cubicBezTo>
                    <a:pt x="1302" y="3608"/>
                    <a:pt x="1699" y="918"/>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46"/>
            <p:cNvSpPr/>
            <p:nvPr/>
          </p:nvSpPr>
          <p:spPr>
            <a:xfrm>
              <a:off x="7620819" y="2275683"/>
              <a:ext cx="601" cy="2002"/>
            </a:xfrm>
            <a:custGeom>
              <a:avLst/>
              <a:gdLst/>
              <a:ahLst/>
              <a:cxnLst/>
              <a:rect l="l" t="t" r="r" b="b"/>
              <a:pathLst>
                <a:path w="9" h="30" extrusionOk="0">
                  <a:moveTo>
                    <a:pt x="8" y="1"/>
                  </a:moveTo>
                  <a:lnTo>
                    <a:pt x="0" y="29"/>
                  </a:lnTo>
                  <a:close/>
                </a:path>
              </a:pathLst>
            </a:custGeom>
            <a:solidFill>
              <a:srgbClr val="756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6"/>
            <p:cNvSpPr/>
            <p:nvPr/>
          </p:nvSpPr>
          <p:spPr>
            <a:xfrm>
              <a:off x="7618075" y="2150009"/>
              <a:ext cx="78076" cy="128218"/>
            </a:xfrm>
            <a:custGeom>
              <a:avLst/>
              <a:gdLst/>
              <a:ahLst/>
              <a:cxnLst/>
              <a:rect l="l" t="t" r="r" b="b"/>
              <a:pathLst>
                <a:path w="1129" h="1854" extrusionOk="0">
                  <a:moveTo>
                    <a:pt x="635" y="1"/>
                  </a:moveTo>
                  <a:cubicBezTo>
                    <a:pt x="632" y="434"/>
                    <a:pt x="397" y="745"/>
                    <a:pt x="101" y="891"/>
                  </a:cubicBezTo>
                  <a:cubicBezTo>
                    <a:pt x="90" y="964"/>
                    <a:pt x="8" y="1817"/>
                    <a:pt x="8" y="1817"/>
                  </a:cubicBezTo>
                  <a:lnTo>
                    <a:pt x="0" y="1845"/>
                  </a:lnTo>
                  <a:cubicBezTo>
                    <a:pt x="12" y="1851"/>
                    <a:pt x="29" y="1853"/>
                    <a:pt x="51" y="1853"/>
                  </a:cubicBezTo>
                  <a:cubicBezTo>
                    <a:pt x="232" y="1853"/>
                    <a:pt x="732" y="1671"/>
                    <a:pt x="931" y="1469"/>
                  </a:cubicBezTo>
                  <a:cubicBezTo>
                    <a:pt x="934" y="1465"/>
                    <a:pt x="939" y="1461"/>
                    <a:pt x="943" y="1457"/>
                  </a:cubicBezTo>
                  <a:cubicBezTo>
                    <a:pt x="1129" y="1259"/>
                    <a:pt x="781" y="353"/>
                    <a:pt x="635" y="1"/>
                  </a:cubicBezTo>
                  <a:close/>
                </a:path>
              </a:pathLst>
            </a:custGeom>
            <a:solidFill>
              <a:srgbClr val="85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6"/>
            <p:cNvSpPr/>
            <p:nvPr/>
          </p:nvSpPr>
          <p:spPr>
            <a:xfrm>
              <a:off x="7165217" y="2238987"/>
              <a:ext cx="462415" cy="444901"/>
            </a:xfrm>
            <a:custGeom>
              <a:avLst/>
              <a:gdLst/>
              <a:ahLst/>
              <a:cxnLst/>
              <a:rect l="l" t="t" r="r" b="b"/>
              <a:pathLst>
                <a:path w="6930" h="6668" extrusionOk="0">
                  <a:moveTo>
                    <a:pt x="6929" y="0"/>
                  </a:moveTo>
                  <a:cubicBezTo>
                    <a:pt x="6929" y="0"/>
                    <a:pt x="6905" y="0"/>
                    <a:pt x="6864" y="4"/>
                  </a:cubicBezTo>
                  <a:cubicBezTo>
                    <a:pt x="6780" y="13"/>
                    <a:pt x="6622" y="33"/>
                    <a:pt x="6436" y="53"/>
                  </a:cubicBezTo>
                  <a:cubicBezTo>
                    <a:pt x="6424" y="58"/>
                    <a:pt x="6408" y="58"/>
                    <a:pt x="6396" y="58"/>
                  </a:cubicBezTo>
                  <a:cubicBezTo>
                    <a:pt x="6044" y="101"/>
                    <a:pt x="5619" y="163"/>
                    <a:pt x="5425" y="223"/>
                  </a:cubicBezTo>
                  <a:cubicBezTo>
                    <a:pt x="5068" y="329"/>
                    <a:pt x="4701" y="519"/>
                    <a:pt x="4527" y="988"/>
                  </a:cubicBezTo>
                  <a:cubicBezTo>
                    <a:pt x="4369" y="1404"/>
                    <a:pt x="3705" y="2464"/>
                    <a:pt x="3216" y="2795"/>
                  </a:cubicBezTo>
                  <a:cubicBezTo>
                    <a:pt x="3069" y="2895"/>
                    <a:pt x="2841" y="2949"/>
                    <a:pt x="2635" y="2949"/>
                  </a:cubicBezTo>
                  <a:cubicBezTo>
                    <a:pt x="2491" y="2949"/>
                    <a:pt x="2358" y="2923"/>
                    <a:pt x="2270" y="2868"/>
                  </a:cubicBezTo>
                  <a:cubicBezTo>
                    <a:pt x="2059" y="2735"/>
                    <a:pt x="830" y="1781"/>
                    <a:pt x="830" y="1781"/>
                  </a:cubicBezTo>
                  <a:cubicBezTo>
                    <a:pt x="830" y="1781"/>
                    <a:pt x="632" y="2092"/>
                    <a:pt x="453" y="2270"/>
                  </a:cubicBezTo>
                  <a:cubicBezTo>
                    <a:pt x="276" y="2448"/>
                    <a:pt x="1" y="2618"/>
                    <a:pt x="1" y="2618"/>
                  </a:cubicBezTo>
                  <a:cubicBezTo>
                    <a:pt x="93" y="2844"/>
                    <a:pt x="1166" y="4296"/>
                    <a:pt x="1934" y="4624"/>
                  </a:cubicBezTo>
                  <a:cubicBezTo>
                    <a:pt x="2121" y="4704"/>
                    <a:pt x="2321" y="4736"/>
                    <a:pt x="2522" y="4736"/>
                  </a:cubicBezTo>
                  <a:cubicBezTo>
                    <a:pt x="3145" y="4736"/>
                    <a:pt x="3768" y="4429"/>
                    <a:pt x="3985" y="4300"/>
                  </a:cubicBezTo>
                  <a:cubicBezTo>
                    <a:pt x="4252" y="4147"/>
                    <a:pt x="4831" y="3609"/>
                    <a:pt x="4911" y="3536"/>
                  </a:cubicBezTo>
                  <a:cubicBezTo>
                    <a:pt x="4915" y="3532"/>
                    <a:pt x="4919" y="3528"/>
                    <a:pt x="4919" y="3528"/>
                  </a:cubicBezTo>
                  <a:lnTo>
                    <a:pt x="4919" y="3528"/>
                  </a:lnTo>
                  <a:lnTo>
                    <a:pt x="4895" y="3657"/>
                  </a:lnTo>
                  <a:lnTo>
                    <a:pt x="4405" y="6432"/>
                  </a:lnTo>
                  <a:cubicBezTo>
                    <a:pt x="4405" y="6432"/>
                    <a:pt x="4442" y="6448"/>
                    <a:pt x="4502" y="6469"/>
                  </a:cubicBezTo>
                  <a:cubicBezTo>
                    <a:pt x="4686" y="6536"/>
                    <a:pt x="5109" y="6668"/>
                    <a:pt x="5495" y="6668"/>
                  </a:cubicBezTo>
                  <a:cubicBezTo>
                    <a:pt x="5594" y="6668"/>
                    <a:pt x="5691" y="6659"/>
                    <a:pt x="5781" y="6639"/>
                  </a:cubicBezTo>
                  <a:lnTo>
                    <a:pt x="5902" y="5950"/>
                  </a:lnTo>
                  <a:lnTo>
                    <a:pt x="5910" y="5898"/>
                  </a:lnTo>
                  <a:lnTo>
                    <a:pt x="6408" y="3023"/>
                  </a:lnTo>
                  <a:lnTo>
                    <a:pt x="6412" y="2986"/>
                  </a:lnTo>
                  <a:lnTo>
                    <a:pt x="6828" y="579"/>
                  </a:lnTo>
                  <a:lnTo>
                    <a:pt x="6836" y="551"/>
                  </a:lnTo>
                  <a:lnTo>
                    <a:pt x="69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6"/>
            <p:cNvSpPr/>
            <p:nvPr/>
          </p:nvSpPr>
          <p:spPr>
            <a:xfrm>
              <a:off x="7597331" y="2232248"/>
              <a:ext cx="284055" cy="465719"/>
            </a:xfrm>
            <a:custGeom>
              <a:avLst/>
              <a:gdLst/>
              <a:ahLst/>
              <a:cxnLst/>
              <a:rect l="l" t="t" r="r" b="b"/>
              <a:pathLst>
                <a:path w="4257" h="6980" extrusionOk="0">
                  <a:moveTo>
                    <a:pt x="1344" y="1"/>
                  </a:moveTo>
                  <a:cubicBezTo>
                    <a:pt x="1335" y="33"/>
                    <a:pt x="1323" y="94"/>
                    <a:pt x="1307" y="178"/>
                  </a:cubicBezTo>
                  <a:cubicBezTo>
                    <a:pt x="1210" y="712"/>
                    <a:pt x="987" y="2177"/>
                    <a:pt x="846" y="3156"/>
                  </a:cubicBezTo>
                  <a:cubicBezTo>
                    <a:pt x="842" y="3172"/>
                    <a:pt x="842" y="3184"/>
                    <a:pt x="842" y="3196"/>
                  </a:cubicBezTo>
                  <a:cubicBezTo>
                    <a:pt x="777" y="3645"/>
                    <a:pt x="713" y="4102"/>
                    <a:pt x="704" y="4195"/>
                  </a:cubicBezTo>
                  <a:lnTo>
                    <a:pt x="219" y="3989"/>
                  </a:lnTo>
                  <a:lnTo>
                    <a:pt x="219" y="3989"/>
                  </a:lnTo>
                  <a:cubicBezTo>
                    <a:pt x="219" y="3989"/>
                    <a:pt x="280" y="4822"/>
                    <a:pt x="0" y="5045"/>
                  </a:cubicBezTo>
                  <a:lnTo>
                    <a:pt x="616" y="5372"/>
                  </a:lnTo>
                  <a:lnTo>
                    <a:pt x="530" y="6145"/>
                  </a:lnTo>
                  <a:lnTo>
                    <a:pt x="526" y="6217"/>
                  </a:lnTo>
                  <a:lnTo>
                    <a:pt x="453" y="6881"/>
                  </a:lnTo>
                  <a:cubicBezTo>
                    <a:pt x="453" y="6881"/>
                    <a:pt x="1063" y="6979"/>
                    <a:pt x="1682" y="6979"/>
                  </a:cubicBezTo>
                  <a:cubicBezTo>
                    <a:pt x="1764" y="6979"/>
                    <a:pt x="1846" y="6978"/>
                    <a:pt x="1926" y="6974"/>
                  </a:cubicBezTo>
                  <a:cubicBezTo>
                    <a:pt x="2262" y="6958"/>
                    <a:pt x="2561" y="6917"/>
                    <a:pt x="2779" y="6877"/>
                  </a:cubicBezTo>
                  <a:cubicBezTo>
                    <a:pt x="3006" y="6837"/>
                    <a:pt x="3147" y="6800"/>
                    <a:pt x="3147" y="6800"/>
                  </a:cubicBezTo>
                  <a:lnTo>
                    <a:pt x="3006" y="5745"/>
                  </a:lnTo>
                  <a:cubicBezTo>
                    <a:pt x="3006" y="5745"/>
                    <a:pt x="3961" y="5465"/>
                    <a:pt x="4110" y="4442"/>
                  </a:cubicBezTo>
                  <a:cubicBezTo>
                    <a:pt x="4256" y="3419"/>
                    <a:pt x="4090" y="1724"/>
                    <a:pt x="3762" y="1020"/>
                  </a:cubicBezTo>
                  <a:cubicBezTo>
                    <a:pt x="3435" y="320"/>
                    <a:pt x="2873" y="219"/>
                    <a:pt x="2573" y="154"/>
                  </a:cubicBezTo>
                  <a:cubicBezTo>
                    <a:pt x="2379" y="110"/>
                    <a:pt x="1926" y="62"/>
                    <a:pt x="1626" y="29"/>
                  </a:cubicBezTo>
                  <a:cubicBezTo>
                    <a:pt x="1615" y="29"/>
                    <a:pt x="1607" y="29"/>
                    <a:pt x="1598" y="25"/>
                  </a:cubicBezTo>
                  <a:cubicBezTo>
                    <a:pt x="1449" y="13"/>
                    <a:pt x="1344" y="1"/>
                    <a:pt x="13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46"/>
            <p:cNvSpPr/>
            <p:nvPr/>
          </p:nvSpPr>
          <p:spPr>
            <a:xfrm>
              <a:off x="7498695" y="2454885"/>
              <a:ext cx="116373" cy="115163"/>
            </a:xfrm>
            <a:custGeom>
              <a:avLst/>
              <a:gdLst/>
              <a:ahLst/>
              <a:cxnLst/>
              <a:rect l="l" t="t" r="r" b="b"/>
              <a:pathLst>
                <a:path w="1744" h="1726" extrusionOk="0">
                  <a:moveTo>
                    <a:pt x="1097" y="1"/>
                  </a:moveTo>
                  <a:cubicBezTo>
                    <a:pt x="997" y="1"/>
                    <a:pt x="1174" y="488"/>
                    <a:pt x="1174" y="488"/>
                  </a:cubicBezTo>
                  <a:cubicBezTo>
                    <a:pt x="1174" y="488"/>
                    <a:pt x="543" y="384"/>
                    <a:pt x="269" y="384"/>
                  </a:cubicBezTo>
                  <a:cubicBezTo>
                    <a:pt x="231" y="384"/>
                    <a:pt x="201" y="386"/>
                    <a:pt x="179" y="391"/>
                  </a:cubicBezTo>
                  <a:cubicBezTo>
                    <a:pt x="0" y="423"/>
                    <a:pt x="231" y="602"/>
                    <a:pt x="543" y="621"/>
                  </a:cubicBezTo>
                  <a:cubicBezTo>
                    <a:pt x="543" y="621"/>
                    <a:pt x="25" y="630"/>
                    <a:pt x="17" y="690"/>
                  </a:cubicBezTo>
                  <a:cubicBezTo>
                    <a:pt x="9" y="755"/>
                    <a:pt x="543" y="869"/>
                    <a:pt x="543" y="869"/>
                  </a:cubicBezTo>
                  <a:cubicBezTo>
                    <a:pt x="543" y="869"/>
                    <a:pt x="528" y="868"/>
                    <a:pt x="503" y="868"/>
                  </a:cubicBezTo>
                  <a:cubicBezTo>
                    <a:pt x="400" y="868"/>
                    <a:pt x="132" y="874"/>
                    <a:pt x="122" y="933"/>
                  </a:cubicBezTo>
                  <a:cubicBezTo>
                    <a:pt x="114" y="1005"/>
                    <a:pt x="515" y="1102"/>
                    <a:pt x="515" y="1102"/>
                  </a:cubicBezTo>
                  <a:cubicBezTo>
                    <a:pt x="515" y="1102"/>
                    <a:pt x="454" y="1094"/>
                    <a:pt x="387" y="1094"/>
                  </a:cubicBezTo>
                  <a:cubicBezTo>
                    <a:pt x="313" y="1094"/>
                    <a:pt x="232" y="1105"/>
                    <a:pt x="224" y="1147"/>
                  </a:cubicBezTo>
                  <a:cubicBezTo>
                    <a:pt x="203" y="1228"/>
                    <a:pt x="794" y="1446"/>
                    <a:pt x="1077" y="1567"/>
                  </a:cubicBezTo>
                  <a:cubicBezTo>
                    <a:pt x="1364" y="1689"/>
                    <a:pt x="1505" y="1726"/>
                    <a:pt x="1505" y="1726"/>
                  </a:cubicBezTo>
                  <a:cubicBezTo>
                    <a:pt x="1505" y="1726"/>
                    <a:pt x="1691" y="1495"/>
                    <a:pt x="1720" y="1184"/>
                  </a:cubicBezTo>
                  <a:cubicBezTo>
                    <a:pt x="1744" y="869"/>
                    <a:pt x="1724" y="670"/>
                    <a:pt x="1724" y="670"/>
                  </a:cubicBezTo>
                  <a:lnTo>
                    <a:pt x="1453" y="533"/>
                  </a:lnTo>
                  <a:cubicBezTo>
                    <a:pt x="1453" y="533"/>
                    <a:pt x="1234" y="38"/>
                    <a:pt x="1109" y="3"/>
                  </a:cubicBezTo>
                  <a:cubicBezTo>
                    <a:pt x="1105" y="1"/>
                    <a:pt x="1101" y="1"/>
                    <a:pt x="1097" y="1"/>
                  </a:cubicBezTo>
                  <a:close/>
                </a:path>
              </a:pathLst>
            </a:custGeom>
            <a:solidFill>
              <a:srgbClr val="85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6"/>
            <p:cNvSpPr/>
            <p:nvPr/>
          </p:nvSpPr>
          <p:spPr>
            <a:xfrm>
              <a:off x="7536611" y="2100340"/>
              <a:ext cx="50245" cy="73394"/>
            </a:xfrm>
            <a:custGeom>
              <a:avLst/>
              <a:gdLst/>
              <a:ahLst/>
              <a:cxnLst/>
              <a:rect l="l" t="t" r="r" b="b"/>
              <a:pathLst>
                <a:path w="753" h="1100" extrusionOk="0">
                  <a:moveTo>
                    <a:pt x="228" y="1"/>
                  </a:moveTo>
                  <a:cubicBezTo>
                    <a:pt x="138" y="1"/>
                    <a:pt x="51" y="23"/>
                    <a:pt x="4" y="60"/>
                  </a:cubicBezTo>
                  <a:cubicBezTo>
                    <a:pt x="0" y="68"/>
                    <a:pt x="0" y="77"/>
                    <a:pt x="4" y="81"/>
                  </a:cubicBezTo>
                  <a:cubicBezTo>
                    <a:pt x="6" y="84"/>
                    <a:pt x="9" y="86"/>
                    <a:pt x="13" y="86"/>
                  </a:cubicBezTo>
                  <a:cubicBezTo>
                    <a:pt x="17" y="86"/>
                    <a:pt x="21" y="84"/>
                    <a:pt x="25" y="81"/>
                  </a:cubicBezTo>
                  <a:cubicBezTo>
                    <a:pt x="63" y="48"/>
                    <a:pt x="141" y="28"/>
                    <a:pt x="222" y="28"/>
                  </a:cubicBezTo>
                  <a:cubicBezTo>
                    <a:pt x="251" y="28"/>
                    <a:pt x="280" y="31"/>
                    <a:pt x="308" y="36"/>
                  </a:cubicBezTo>
                  <a:cubicBezTo>
                    <a:pt x="361" y="44"/>
                    <a:pt x="437" y="73"/>
                    <a:pt x="469" y="137"/>
                  </a:cubicBezTo>
                  <a:cubicBezTo>
                    <a:pt x="546" y="286"/>
                    <a:pt x="469" y="1080"/>
                    <a:pt x="469" y="1087"/>
                  </a:cubicBezTo>
                  <a:cubicBezTo>
                    <a:pt x="469" y="1092"/>
                    <a:pt x="469" y="1096"/>
                    <a:pt x="478" y="1100"/>
                  </a:cubicBezTo>
                  <a:lnTo>
                    <a:pt x="490" y="1100"/>
                  </a:lnTo>
                  <a:lnTo>
                    <a:pt x="745" y="898"/>
                  </a:lnTo>
                  <a:cubicBezTo>
                    <a:pt x="749" y="893"/>
                    <a:pt x="753" y="885"/>
                    <a:pt x="749" y="878"/>
                  </a:cubicBezTo>
                  <a:cubicBezTo>
                    <a:pt x="745" y="876"/>
                    <a:pt x="740" y="875"/>
                    <a:pt x="737" y="875"/>
                  </a:cubicBezTo>
                  <a:cubicBezTo>
                    <a:pt x="733" y="875"/>
                    <a:pt x="731" y="876"/>
                    <a:pt x="729" y="878"/>
                  </a:cubicBezTo>
                  <a:lnTo>
                    <a:pt x="498" y="1059"/>
                  </a:lnTo>
                  <a:cubicBezTo>
                    <a:pt x="514" y="906"/>
                    <a:pt x="566" y="267"/>
                    <a:pt x="494" y="125"/>
                  </a:cubicBezTo>
                  <a:cubicBezTo>
                    <a:pt x="454" y="52"/>
                    <a:pt x="372" y="19"/>
                    <a:pt x="312" y="8"/>
                  </a:cubicBezTo>
                  <a:cubicBezTo>
                    <a:pt x="285" y="3"/>
                    <a:pt x="256" y="1"/>
                    <a:pt x="2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6"/>
            <p:cNvSpPr/>
            <p:nvPr/>
          </p:nvSpPr>
          <p:spPr>
            <a:xfrm>
              <a:off x="7593528" y="2095003"/>
              <a:ext cx="32963" cy="7273"/>
            </a:xfrm>
            <a:custGeom>
              <a:avLst/>
              <a:gdLst/>
              <a:ahLst/>
              <a:cxnLst/>
              <a:rect l="l" t="t" r="r" b="b"/>
              <a:pathLst>
                <a:path w="494" h="109" extrusionOk="0">
                  <a:moveTo>
                    <a:pt x="334" y="0"/>
                  </a:moveTo>
                  <a:cubicBezTo>
                    <a:pt x="218" y="0"/>
                    <a:pt x="81" y="38"/>
                    <a:pt x="9" y="84"/>
                  </a:cubicBezTo>
                  <a:cubicBezTo>
                    <a:pt x="5" y="88"/>
                    <a:pt x="1" y="96"/>
                    <a:pt x="5" y="99"/>
                  </a:cubicBezTo>
                  <a:cubicBezTo>
                    <a:pt x="9" y="104"/>
                    <a:pt x="13" y="108"/>
                    <a:pt x="17" y="108"/>
                  </a:cubicBezTo>
                  <a:cubicBezTo>
                    <a:pt x="21" y="108"/>
                    <a:pt x="21" y="108"/>
                    <a:pt x="25" y="104"/>
                  </a:cubicBezTo>
                  <a:cubicBezTo>
                    <a:pt x="90" y="63"/>
                    <a:pt x="226" y="26"/>
                    <a:pt x="336" y="26"/>
                  </a:cubicBezTo>
                  <a:cubicBezTo>
                    <a:pt x="390" y="26"/>
                    <a:pt x="438" y="35"/>
                    <a:pt x="470" y="56"/>
                  </a:cubicBezTo>
                  <a:cubicBezTo>
                    <a:pt x="473" y="57"/>
                    <a:pt x="477" y="58"/>
                    <a:pt x="480" y="58"/>
                  </a:cubicBezTo>
                  <a:cubicBezTo>
                    <a:pt x="484" y="58"/>
                    <a:pt x="488" y="56"/>
                    <a:pt x="490" y="51"/>
                  </a:cubicBezTo>
                  <a:cubicBezTo>
                    <a:pt x="494" y="47"/>
                    <a:pt x="490" y="39"/>
                    <a:pt x="486" y="35"/>
                  </a:cubicBezTo>
                  <a:cubicBezTo>
                    <a:pt x="449" y="11"/>
                    <a:pt x="394" y="0"/>
                    <a:pt x="3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6"/>
            <p:cNvSpPr/>
            <p:nvPr/>
          </p:nvSpPr>
          <p:spPr>
            <a:xfrm>
              <a:off x="7664524" y="2113551"/>
              <a:ext cx="3069" cy="19216"/>
            </a:xfrm>
            <a:custGeom>
              <a:avLst/>
              <a:gdLst/>
              <a:ahLst/>
              <a:cxnLst/>
              <a:rect l="l" t="t" r="r" b="b"/>
              <a:pathLst>
                <a:path w="46" h="288" extrusionOk="0">
                  <a:moveTo>
                    <a:pt x="29" y="0"/>
                  </a:moveTo>
                  <a:cubicBezTo>
                    <a:pt x="25" y="0"/>
                    <a:pt x="17" y="8"/>
                    <a:pt x="17" y="12"/>
                  </a:cubicBezTo>
                  <a:cubicBezTo>
                    <a:pt x="1" y="166"/>
                    <a:pt x="17" y="271"/>
                    <a:pt x="17" y="279"/>
                  </a:cubicBezTo>
                  <a:cubicBezTo>
                    <a:pt x="17" y="283"/>
                    <a:pt x="21" y="287"/>
                    <a:pt x="29" y="287"/>
                  </a:cubicBezTo>
                  <a:cubicBezTo>
                    <a:pt x="37" y="287"/>
                    <a:pt x="45" y="279"/>
                    <a:pt x="42" y="275"/>
                  </a:cubicBezTo>
                  <a:cubicBezTo>
                    <a:pt x="42" y="271"/>
                    <a:pt x="29" y="166"/>
                    <a:pt x="42" y="16"/>
                  </a:cubicBezTo>
                  <a:cubicBezTo>
                    <a:pt x="45" y="8"/>
                    <a:pt x="37" y="4"/>
                    <a:pt x="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6"/>
            <p:cNvSpPr/>
            <p:nvPr/>
          </p:nvSpPr>
          <p:spPr>
            <a:xfrm>
              <a:off x="7579783" y="2181873"/>
              <a:ext cx="31361" cy="12077"/>
            </a:xfrm>
            <a:custGeom>
              <a:avLst/>
              <a:gdLst/>
              <a:ahLst/>
              <a:cxnLst/>
              <a:rect l="l" t="t" r="r" b="b"/>
              <a:pathLst>
                <a:path w="470" h="181" extrusionOk="0">
                  <a:moveTo>
                    <a:pt x="452" y="1"/>
                  </a:moveTo>
                  <a:cubicBezTo>
                    <a:pt x="448" y="1"/>
                    <a:pt x="444" y="2"/>
                    <a:pt x="442" y="7"/>
                  </a:cubicBezTo>
                  <a:cubicBezTo>
                    <a:pt x="362" y="137"/>
                    <a:pt x="174" y="155"/>
                    <a:pt x="77" y="155"/>
                  </a:cubicBezTo>
                  <a:cubicBezTo>
                    <a:pt x="41" y="155"/>
                    <a:pt x="18" y="153"/>
                    <a:pt x="17" y="153"/>
                  </a:cubicBezTo>
                  <a:cubicBezTo>
                    <a:pt x="9" y="153"/>
                    <a:pt x="5" y="157"/>
                    <a:pt x="1" y="165"/>
                  </a:cubicBezTo>
                  <a:cubicBezTo>
                    <a:pt x="1" y="173"/>
                    <a:pt x="9" y="177"/>
                    <a:pt x="13" y="181"/>
                  </a:cubicBezTo>
                  <a:lnTo>
                    <a:pt x="74" y="181"/>
                  </a:lnTo>
                  <a:cubicBezTo>
                    <a:pt x="175" y="181"/>
                    <a:pt x="377" y="165"/>
                    <a:pt x="466" y="20"/>
                  </a:cubicBezTo>
                  <a:cubicBezTo>
                    <a:pt x="470" y="16"/>
                    <a:pt x="466" y="7"/>
                    <a:pt x="462" y="3"/>
                  </a:cubicBezTo>
                  <a:cubicBezTo>
                    <a:pt x="458" y="2"/>
                    <a:pt x="455" y="1"/>
                    <a:pt x="4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6"/>
            <p:cNvSpPr/>
            <p:nvPr/>
          </p:nvSpPr>
          <p:spPr>
            <a:xfrm>
              <a:off x="7543617" y="2242456"/>
              <a:ext cx="54582" cy="198231"/>
            </a:xfrm>
            <a:custGeom>
              <a:avLst/>
              <a:gdLst/>
              <a:ahLst/>
              <a:cxnLst/>
              <a:rect l="l" t="t" r="r" b="b"/>
              <a:pathLst>
                <a:path w="818" h="2971" extrusionOk="0">
                  <a:moveTo>
                    <a:pt x="765" y="1"/>
                  </a:moveTo>
                  <a:lnTo>
                    <a:pt x="765" y="1"/>
                  </a:lnTo>
                  <a:cubicBezTo>
                    <a:pt x="753" y="6"/>
                    <a:pt x="737" y="6"/>
                    <a:pt x="725" y="6"/>
                  </a:cubicBezTo>
                  <a:cubicBezTo>
                    <a:pt x="461" y="268"/>
                    <a:pt x="13" y="677"/>
                    <a:pt x="9" y="680"/>
                  </a:cubicBezTo>
                  <a:cubicBezTo>
                    <a:pt x="0" y="685"/>
                    <a:pt x="0" y="697"/>
                    <a:pt x="4" y="701"/>
                  </a:cubicBezTo>
                  <a:lnTo>
                    <a:pt x="786" y="1619"/>
                  </a:lnTo>
                  <a:lnTo>
                    <a:pt x="166" y="2121"/>
                  </a:lnTo>
                  <a:cubicBezTo>
                    <a:pt x="162" y="2125"/>
                    <a:pt x="159" y="2133"/>
                    <a:pt x="162" y="2141"/>
                  </a:cubicBezTo>
                  <a:lnTo>
                    <a:pt x="737" y="2971"/>
                  </a:lnTo>
                  <a:lnTo>
                    <a:pt x="741" y="2934"/>
                  </a:lnTo>
                  <a:lnTo>
                    <a:pt x="191" y="2133"/>
                  </a:lnTo>
                  <a:lnTo>
                    <a:pt x="814" y="1636"/>
                  </a:lnTo>
                  <a:cubicBezTo>
                    <a:pt x="818" y="1632"/>
                    <a:pt x="818" y="1627"/>
                    <a:pt x="818" y="1623"/>
                  </a:cubicBezTo>
                  <a:lnTo>
                    <a:pt x="818" y="1615"/>
                  </a:lnTo>
                  <a:lnTo>
                    <a:pt x="37" y="693"/>
                  </a:lnTo>
                  <a:cubicBezTo>
                    <a:pt x="101" y="628"/>
                    <a:pt x="530" y="240"/>
                    <a:pt x="7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6"/>
            <p:cNvSpPr/>
            <p:nvPr/>
          </p:nvSpPr>
          <p:spPr>
            <a:xfrm>
              <a:off x="7653448" y="2233849"/>
              <a:ext cx="81873" cy="211708"/>
            </a:xfrm>
            <a:custGeom>
              <a:avLst/>
              <a:gdLst/>
              <a:ahLst/>
              <a:cxnLst/>
              <a:rect l="l" t="t" r="r" b="b"/>
              <a:pathLst>
                <a:path w="1227" h="3173" extrusionOk="0">
                  <a:moveTo>
                    <a:pt x="757" y="1"/>
                  </a:moveTo>
                  <a:lnTo>
                    <a:pt x="1194" y="1141"/>
                  </a:lnTo>
                  <a:lnTo>
                    <a:pt x="227" y="1817"/>
                  </a:lnTo>
                  <a:cubicBezTo>
                    <a:pt x="223" y="1821"/>
                    <a:pt x="219" y="1825"/>
                    <a:pt x="223" y="1834"/>
                  </a:cubicBezTo>
                  <a:lnTo>
                    <a:pt x="644" y="2663"/>
                  </a:lnTo>
                  <a:lnTo>
                    <a:pt x="5" y="3132"/>
                  </a:lnTo>
                  <a:cubicBezTo>
                    <a:pt x="1" y="3148"/>
                    <a:pt x="1" y="3160"/>
                    <a:pt x="1" y="3172"/>
                  </a:cubicBezTo>
                  <a:lnTo>
                    <a:pt x="673" y="2678"/>
                  </a:lnTo>
                  <a:cubicBezTo>
                    <a:pt x="676" y="2674"/>
                    <a:pt x="676" y="2667"/>
                    <a:pt x="673" y="2659"/>
                  </a:cubicBezTo>
                  <a:lnTo>
                    <a:pt x="251" y="1834"/>
                  </a:lnTo>
                  <a:lnTo>
                    <a:pt x="1218" y="1154"/>
                  </a:lnTo>
                  <a:cubicBezTo>
                    <a:pt x="1222" y="1154"/>
                    <a:pt x="1227" y="1145"/>
                    <a:pt x="1222" y="1141"/>
                  </a:cubicBezTo>
                  <a:lnTo>
                    <a:pt x="785" y="5"/>
                  </a:lnTo>
                  <a:cubicBezTo>
                    <a:pt x="774" y="5"/>
                    <a:pt x="766" y="5"/>
                    <a:pt x="7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6"/>
            <p:cNvSpPr/>
            <p:nvPr/>
          </p:nvSpPr>
          <p:spPr>
            <a:xfrm>
              <a:off x="7706361" y="2385773"/>
              <a:ext cx="38701" cy="4470"/>
            </a:xfrm>
            <a:custGeom>
              <a:avLst/>
              <a:gdLst/>
              <a:ahLst/>
              <a:cxnLst/>
              <a:rect l="l" t="t" r="r" b="b"/>
              <a:pathLst>
                <a:path w="580" h="67" extrusionOk="0">
                  <a:moveTo>
                    <a:pt x="165" y="0"/>
                  </a:moveTo>
                  <a:cubicBezTo>
                    <a:pt x="118" y="0"/>
                    <a:pt x="69" y="2"/>
                    <a:pt x="16" y="5"/>
                  </a:cubicBezTo>
                  <a:cubicBezTo>
                    <a:pt x="9" y="5"/>
                    <a:pt x="1" y="9"/>
                    <a:pt x="5" y="18"/>
                  </a:cubicBezTo>
                  <a:cubicBezTo>
                    <a:pt x="5" y="24"/>
                    <a:pt x="7" y="30"/>
                    <a:pt x="13" y="30"/>
                  </a:cubicBezTo>
                  <a:cubicBezTo>
                    <a:pt x="14" y="30"/>
                    <a:pt x="15" y="30"/>
                    <a:pt x="16" y="29"/>
                  </a:cubicBezTo>
                  <a:cubicBezTo>
                    <a:pt x="68" y="26"/>
                    <a:pt x="117" y="25"/>
                    <a:pt x="163" y="25"/>
                  </a:cubicBezTo>
                  <a:cubicBezTo>
                    <a:pt x="400" y="25"/>
                    <a:pt x="560" y="61"/>
                    <a:pt x="563" y="61"/>
                  </a:cubicBezTo>
                  <a:lnTo>
                    <a:pt x="563" y="66"/>
                  </a:lnTo>
                  <a:cubicBezTo>
                    <a:pt x="571" y="66"/>
                    <a:pt x="575" y="61"/>
                    <a:pt x="579" y="54"/>
                  </a:cubicBezTo>
                  <a:cubicBezTo>
                    <a:pt x="579" y="46"/>
                    <a:pt x="575" y="37"/>
                    <a:pt x="567" y="37"/>
                  </a:cubicBezTo>
                  <a:cubicBezTo>
                    <a:pt x="567" y="37"/>
                    <a:pt x="406" y="0"/>
                    <a:pt x="1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6"/>
            <p:cNvSpPr/>
            <p:nvPr/>
          </p:nvSpPr>
          <p:spPr>
            <a:xfrm>
              <a:off x="7610810" y="2377566"/>
              <a:ext cx="164681" cy="141851"/>
            </a:xfrm>
            <a:custGeom>
              <a:avLst/>
              <a:gdLst/>
              <a:ahLst/>
              <a:cxnLst/>
              <a:rect l="l" t="t" r="r" b="b"/>
              <a:pathLst>
                <a:path w="2468" h="2126" extrusionOk="0">
                  <a:moveTo>
                    <a:pt x="2280" y="0"/>
                  </a:moveTo>
                  <a:cubicBezTo>
                    <a:pt x="2277" y="0"/>
                    <a:pt x="2273" y="1"/>
                    <a:pt x="2270" y="3"/>
                  </a:cubicBezTo>
                  <a:cubicBezTo>
                    <a:pt x="2266" y="3"/>
                    <a:pt x="2262" y="11"/>
                    <a:pt x="2266" y="19"/>
                  </a:cubicBezTo>
                  <a:cubicBezTo>
                    <a:pt x="2411" y="294"/>
                    <a:pt x="2436" y="1107"/>
                    <a:pt x="2266" y="1597"/>
                  </a:cubicBezTo>
                  <a:cubicBezTo>
                    <a:pt x="2197" y="1791"/>
                    <a:pt x="2104" y="1916"/>
                    <a:pt x="1991" y="1965"/>
                  </a:cubicBezTo>
                  <a:cubicBezTo>
                    <a:pt x="1801" y="2048"/>
                    <a:pt x="1541" y="2101"/>
                    <a:pt x="1246" y="2101"/>
                  </a:cubicBezTo>
                  <a:cubicBezTo>
                    <a:pt x="869" y="2101"/>
                    <a:pt x="436" y="2015"/>
                    <a:pt x="25" y="1799"/>
                  </a:cubicBezTo>
                  <a:cubicBezTo>
                    <a:pt x="23" y="1798"/>
                    <a:pt x="20" y="1797"/>
                    <a:pt x="18" y="1797"/>
                  </a:cubicBezTo>
                  <a:cubicBezTo>
                    <a:pt x="12" y="1797"/>
                    <a:pt x="8" y="1800"/>
                    <a:pt x="5" y="1803"/>
                  </a:cubicBezTo>
                  <a:cubicBezTo>
                    <a:pt x="1" y="1811"/>
                    <a:pt x="5" y="1819"/>
                    <a:pt x="9" y="1823"/>
                  </a:cubicBezTo>
                  <a:cubicBezTo>
                    <a:pt x="425" y="2042"/>
                    <a:pt x="866" y="2126"/>
                    <a:pt x="1247" y="2126"/>
                  </a:cubicBezTo>
                  <a:cubicBezTo>
                    <a:pt x="1546" y="2126"/>
                    <a:pt x="1809" y="2074"/>
                    <a:pt x="2003" y="1989"/>
                  </a:cubicBezTo>
                  <a:cubicBezTo>
                    <a:pt x="2120" y="1937"/>
                    <a:pt x="2217" y="1807"/>
                    <a:pt x="2290" y="1605"/>
                  </a:cubicBezTo>
                  <a:cubicBezTo>
                    <a:pt x="2468" y="1099"/>
                    <a:pt x="2436" y="290"/>
                    <a:pt x="2290" y="7"/>
                  </a:cubicBezTo>
                  <a:cubicBezTo>
                    <a:pt x="2288" y="2"/>
                    <a:pt x="2284" y="0"/>
                    <a:pt x="22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6"/>
            <p:cNvSpPr/>
            <p:nvPr/>
          </p:nvSpPr>
          <p:spPr>
            <a:xfrm>
              <a:off x="7596264" y="2567854"/>
              <a:ext cx="208720" cy="53377"/>
            </a:xfrm>
            <a:custGeom>
              <a:avLst/>
              <a:gdLst/>
              <a:ahLst/>
              <a:cxnLst/>
              <a:rect l="l" t="t" r="r" b="b"/>
              <a:pathLst>
                <a:path w="3128" h="800" extrusionOk="0">
                  <a:moveTo>
                    <a:pt x="18" y="1"/>
                  </a:moveTo>
                  <a:cubicBezTo>
                    <a:pt x="12" y="1"/>
                    <a:pt x="7" y="3"/>
                    <a:pt x="4" y="7"/>
                  </a:cubicBezTo>
                  <a:cubicBezTo>
                    <a:pt x="1" y="15"/>
                    <a:pt x="4" y="22"/>
                    <a:pt x="8" y="26"/>
                  </a:cubicBezTo>
                  <a:cubicBezTo>
                    <a:pt x="12" y="26"/>
                    <a:pt x="477" y="306"/>
                    <a:pt x="1089" y="524"/>
                  </a:cubicBezTo>
                  <a:cubicBezTo>
                    <a:pt x="1477" y="662"/>
                    <a:pt x="1974" y="799"/>
                    <a:pt x="2460" y="799"/>
                  </a:cubicBezTo>
                  <a:cubicBezTo>
                    <a:pt x="2686" y="799"/>
                    <a:pt x="2909" y="767"/>
                    <a:pt x="3115" y="698"/>
                  </a:cubicBezTo>
                  <a:cubicBezTo>
                    <a:pt x="3123" y="694"/>
                    <a:pt x="3127" y="687"/>
                    <a:pt x="3123" y="678"/>
                  </a:cubicBezTo>
                  <a:cubicBezTo>
                    <a:pt x="3119" y="674"/>
                    <a:pt x="3111" y="670"/>
                    <a:pt x="3107" y="670"/>
                  </a:cubicBezTo>
                  <a:cubicBezTo>
                    <a:pt x="2902" y="742"/>
                    <a:pt x="2680" y="772"/>
                    <a:pt x="2456" y="772"/>
                  </a:cubicBezTo>
                  <a:cubicBezTo>
                    <a:pt x="1977" y="772"/>
                    <a:pt x="1483" y="638"/>
                    <a:pt x="1100" y="500"/>
                  </a:cubicBezTo>
                  <a:cubicBezTo>
                    <a:pt x="490" y="282"/>
                    <a:pt x="29" y="7"/>
                    <a:pt x="25" y="2"/>
                  </a:cubicBezTo>
                  <a:cubicBezTo>
                    <a:pt x="22" y="1"/>
                    <a:pt x="20" y="1"/>
                    <a:pt x="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6"/>
            <p:cNvSpPr/>
            <p:nvPr/>
          </p:nvSpPr>
          <p:spPr>
            <a:xfrm>
              <a:off x="7491772" y="2395781"/>
              <a:ext cx="17349" cy="87272"/>
            </a:xfrm>
            <a:custGeom>
              <a:avLst/>
              <a:gdLst/>
              <a:ahLst/>
              <a:cxnLst/>
              <a:rect l="l" t="t" r="r" b="b"/>
              <a:pathLst>
                <a:path w="260" h="1308" extrusionOk="0">
                  <a:moveTo>
                    <a:pt x="247" y="1"/>
                  </a:moveTo>
                  <a:cubicBezTo>
                    <a:pt x="240" y="1"/>
                    <a:pt x="232" y="5"/>
                    <a:pt x="232" y="13"/>
                  </a:cubicBezTo>
                  <a:cubicBezTo>
                    <a:pt x="223" y="300"/>
                    <a:pt x="131" y="826"/>
                    <a:pt x="17" y="1186"/>
                  </a:cubicBezTo>
                  <a:cubicBezTo>
                    <a:pt x="21" y="1182"/>
                    <a:pt x="25" y="1178"/>
                    <a:pt x="25" y="1178"/>
                  </a:cubicBezTo>
                  <a:lnTo>
                    <a:pt x="25" y="1178"/>
                  </a:lnTo>
                  <a:lnTo>
                    <a:pt x="1" y="1307"/>
                  </a:lnTo>
                  <a:cubicBezTo>
                    <a:pt x="135" y="951"/>
                    <a:pt x="247" y="333"/>
                    <a:pt x="260" y="13"/>
                  </a:cubicBezTo>
                  <a:cubicBezTo>
                    <a:pt x="260" y="9"/>
                    <a:pt x="252" y="1"/>
                    <a:pt x="2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46"/>
            <p:cNvSpPr/>
            <p:nvPr/>
          </p:nvSpPr>
          <p:spPr>
            <a:xfrm>
              <a:off x="7552826" y="2635976"/>
              <a:ext cx="79671" cy="46772"/>
            </a:xfrm>
            <a:custGeom>
              <a:avLst/>
              <a:gdLst/>
              <a:ahLst/>
              <a:cxnLst/>
              <a:rect l="l" t="t" r="r" b="b"/>
              <a:pathLst>
                <a:path w="1194" h="701" extrusionOk="0">
                  <a:moveTo>
                    <a:pt x="93" y="0"/>
                  </a:moveTo>
                  <a:lnTo>
                    <a:pt x="0" y="539"/>
                  </a:lnTo>
                  <a:cubicBezTo>
                    <a:pt x="368" y="624"/>
                    <a:pt x="866" y="676"/>
                    <a:pt x="1137" y="700"/>
                  </a:cubicBezTo>
                  <a:lnTo>
                    <a:pt x="1193" y="166"/>
                  </a:lnTo>
                  <a:cubicBezTo>
                    <a:pt x="995" y="159"/>
                    <a:pt x="482" y="127"/>
                    <a:pt x="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6"/>
            <p:cNvSpPr/>
            <p:nvPr/>
          </p:nvSpPr>
          <p:spPr>
            <a:xfrm>
              <a:off x="7594396" y="2112884"/>
              <a:ext cx="10276" cy="14812"/>
            </a:xfrm>
            <a:custGeom>
              <a:avLst/>
              <a:gdLst/>
              <a:ahLst/>
              <a:cxnLst/>
              <a:rect l="l" t="t" r="r" b="b"/>
              <a:pathLst>
                <a:path w="154" h="222" extrusionOk="0">
                  <a:moveTo>
                    <a:pt x="57" y="0"/>
                  </a:moveTo>
                  <a:cubicBezTo>
                    <a:pt x="54" y="0"/>
                    <a:pt x="52" y="1"/>
                    <a:pt x="49" y="1"/>
                  </a:cubicBezTo>
                  <a:cubicBezTo>
                    <a:pt x="16" y="14"/>
                    <a:pt x="0" y="70"/>
                    <a:pt x="16" y="131"/>
                  </a:cubicBezTo>
                  <a:cubicBezTo>
                    <a:pt x="34" y="181"/>
                    <a:pt x="68" y="222"/>
                    <a:pt x="98" y="222"/>
                  </a:cubicBezTo>
                  <a:cubicBezTo>
                    <a:pt x="102" y="222"/>
                    <a:pt x="105" y="221"/>
                    <a:pt x="109" y="220"/>
                  </a:cubicBezTo>
                  <a:cubicBezTo>
                    <a:pt x="141" y="212"/>
                    <a:pt x="154" y="156"/>
                    <a:pt x="137" y="95"/>
                  </a:cubicBezTo>
                  <a:cubicBezTo>
                    <a:pt x="123" y="39"/>
                    <a:pt x="88" y="0"/>
                    <a:pt x="57" y="0"/>
                  </a:cubicBezTo>
                  <a:close/>
                </a:path>
              </a:pathLst>
            </a:custGeom>
            <a:solidFill>
              <a:srgbClr val="0A01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6"/>
            <p:cNvSpPr/>
            <p:nvPr/>
          </p:nvSpPr>
          <p:spPr>
            <a:xfrm>
              <a:off x="7594396" y="2112884"/>
              <a:ext cx="10276" cy="14812"/>
            </a:xfrm>
            <a:custGeom>
              <a:avLst/>
              <a:gdLst/>
              <a:ahLst/>
              <a:cxnLst/>
              <a:rect l="l" t="t" r="r" b="b"/>
              <a:pathLst>
                <a:path w="154" h="222" extrusionOk="0">
                  <a:moveTo>
                    <a:pt x="57" y="0"/>
                  </a:moveTo>
                  <a:cubicBezTo>
                    <a:pt x="54" y="0"/>
                    <a:pt x="52" y="1"/>
                    <a:pt x="49" y="1"/>
                  </a:cubicBezTo>
                  <a:cubicBezTo>
                    <a:pt x="16" y="14"/>
                    <a:pt x="0" y="70"/>
                    <a:pt x="16" y="131"/>
                  </a:cubicBezTo>
                  <a:cubicBezTo>
                    <a:pt x="34" y="181"/>
                    <a:pt x="68" y="222"/>
                    <a:pt x="98" y="222"/>
                  </a:cubicBezTo>
                  <a:cubicBezTo>
                    <a:pt x="102" y="222"/>
                    <a:pt x="105" y="221"/>
                    <a:pt x="109" y="220"/>
                  </a:cubicBezTo>
                  <a:cubicBezTo>
                    <a:pt x="141" y="212"/>
                    <a:pt x="154" y="156"/>
                    <a:pt x="137" y="95"/>
                  </a:cubicBezTo>
                  <a:cubicBezTo>
                    <a:pt x="123" y="39"/>
                    <a:pt x="88" y="0"/>
                    <a:pt x="57" y="0"/>
                  </a:cubicBezTo>
                  <a:close/>
                </a:path>
              </a:pathLst>
            </a:custGeom>
            <a:solidFill>
              <a:srgbClr val="0A01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6"/>
            <p:cNvSpPr/>
            <p:nvPr/>
          </p:nvSpPr>
          <p:spPr>
            <a:xfrm>
              <a:off x="7594396" y="2112884"/>
              <a:ext cx="10276" cy="14812"/>
            </a:xfrm>
            <a:custGeom>
              <a:avLst/>
              <a:gdLst/>
              <a:ahLst/>
              <a:cxnLst/>
              <a:rect l="l" t="t" r="r" b="b"/>
              <a:pathLst>
                <a:path w="154" h="222" extrusionOk="0">
                  <a:moveTo>
                    <a:pt x="57" y="0"/>
                  </a:moveTo>
                  <a:cubicBezTo>
                    <a:pt x="54" y="0"/>
                    <a:pt x="52" y="1"/>
                    <a:pt x="49" y="1"/>
                  </a:cubicBezTo>
                  <a:cubicBezTo>
                    <a:pt x="16" y="14"/>
                    <a:pt x="0" y="70"/>
                    <a:pt x="16" y="131"/>
                  </a:cubicBezTo>
                  <a:cubicBezTo>
                    <a:pt x="34" y="181"/>
                    <a:pt x="68" y="222"/>
                    <a:pt x="98" y="222"/>
                  </a:cubicBezTo>
                  <a:cubicBezTo>
                    <a:pt x="102" y="222"/>
                    <a:pt x="105" y="221"/>
                    <a:pt x="109" y="220"/>
                  </a:cubicBezTo>
                  <a:cubicBezTo>
                    <a:pt x="141" y="212"/>
                    <a:pt x="154" y="156"/>
                    <a:pt x="137" y="95"/>
                  </a:cubicBezTo>
                  <a:cubicBezTo>
                    <a:pt x="123" y="39"/>
                    <a:pt x="88" y="0"/>
                    <a:pt x="5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46"/>
            <p:cNvSpPr/>
            <p:nvPr/>
          </p:nvSpPr>
          <p:spPr>
            <a:xfrm>
              <a:off x="7543084" y="2120423"/>
              <a:ext cx="10276" cy="14812"/>
            </a:xfrm>
            <a:custGeom>
              <a:avLst/>
              <a:gdLst/>
              <a:ahLst/>
              <a:cxnLst/>
              <a:rect l="l" t="t" r="r" b="b"/>
              <a:pathLst>
                <a:path w="154" h="222" extrusionOk="0">
                  <a:moveTo>
                    <a:pt x="60" y="0"/>
                  </a:moveTo>
                  <a:cubicBezTo>
                    <a:pt x="56" y="0"/>
                    <a:pt x="53" y="1"/>
                    <a:pt x="49" y="2"/>
                  </a:cubicBezTo>
                  <a:cubicBezTo>
                    <a:pt x="17" y="10"/>
                    <a:pt x="1" y="67"/>
                    <a:pt x="17" y="127"/>
                  </a:cubicBezTo>
                  <a:cubicBezTo>
                    <a:pt x="35" y="183"/>
                    <a:pt x="71" y="221"/>
                    <a:pt x="101" y="221"/>
                  </a:cubicBezTo>
                  <a:cubicBezTo>
                    <a:pt x="104" y="221"/>
                    <a:pt x="107" y="221"/>
                    <a:pt x="109" y="220"/>
                  </a:cubicBezTo>
                  <a:cubicBezTo>
                    <a:pt x="142" y="209"/>
                    <a:pt x="154" y="151"/>
                    <a:pt x="138" y="95"/>
                  </a:cubicBezTo>
                  <a:cubicBezTo>
                    <a:pt x="124" y="41"/>
                    <a:pt x="90" y="0"/>
                    <a:pt x="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2" name="TextBox 181"/>
          <p:cNvSpPr txBox="1"/>
          <p:nvPr/>
        </p:nvSpPr>
        <p:spPr>
          <a:xfrm>
            <a:off x="1383150" y="4563593"/>
            <a:ext cx="647318" cy="400110"/>
          </a:xfrm>
          <a:prstGeom prst="rect">
            <a:avLst/>
          </a:prstGeom>
          <a:noFill/>
        </p:spPr>
        <p:txBody>
          <a:bodyPr wrap="square" rtlCol="0">
            <a:spAutoFit/>
          </a:bodyPr>
          <a:lstStyle/>
          <a:p>
            <a:r>
              <a:rPr lang="en-US" sz="2000" b="1" dirty="0" smtClean="0">
                <a:solidFill>
                  <a:schemeClr val="bg1"/>
                </a:solidFill>
              </a:rPr>
              <a:t>04</a:t>
            </a:r>
            <a:endParaRPr lang="en-US" sz="2000" b="1" dirty="0">
              <a:solidFill>
                <a:schemeClr val="bg1"/>
              </a:solidFill>
            </a:endParaRPr>
          </a:p>
        </p:txBody>
      </p:sp>
      <p:grpSp>
        <p:nvGrpSpPr>
          <p:cNvPr id="185" name="Google Shape;2282;p75"/>
          <p:cNvGrpSpPr/>
          <p:nvPr/>
        </p:nvGrpSpPr>
        <p:grpSpPr>
          <a:xfrm>
            <a:off x="7415859" y="-54835"/>
            <a:ext cx="2051338" cy="1378636"/>
            <a:chOff x="1219816" y="1680227"/>
            <a:chExt cx="2051338" cy="1378636"/>
          </a:xfrm>
        </p:grpSpPr>
        <p:sp>
          <p:nvSpPr>
            <p:cNvPr id="186" name="Google Shape;2283;p75"/>
            <p:cNvSpPr/>
            <p:nvPr/>
          </p:nvSpPr>
          <p:spPr>
            <a:xfrm>
              <a:off x="1772116" y="1680227"/>
              <a:ext cx="1499038" cy="1378636"/>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2284;p75"/>
            <p:cNvSpPr/>
            <p:nvPr/>
          </p:nvSpPr>
          <p:spPr>
            <a:xfrm>
              <a:off x="1219816" y="2111196"/>
              <a:ext cx="1391128" cy="793584"/>
            </a:xfrm>
            <a:custGeom>
              <a:avLst/>
              <a:gdLst/>
              <a:ahLst/>
              <a:cxnLst/>
              <a:rect l="l" t="t" r="r" b="b"/>
              <a:pathLst>
                <a:path w="12993" h="7412" extrusionOk="0">
                  <a:moveTo>
                    <a:pt x="10121" y="147"/>
                  </a:moveTo>
                  <a:cubicBezTo>
                    <a:pt x="10428" y="147"/>
                    <a:pt x="10732" y="187"/>
                    <a:pt x="11027" y="288"/>
                  </a:cubicBezTo>
                  <a:cubicBezTo>
                    <a:pt x="11305" y="381"/>
                    <a:pt x="11561" y="527"/>
                    <a:pt x="11787" y="713"/>
                  </a:cubicBezTo>
                  <a:cubicBezTo>
                    <a:pt x="12123" y="992"/>
                    <a:pt x="12386" y="1360"/>
                    <a:pt x="12568" y="1773"/>
                  </a:cubicBezTo>
                  <a:cubicBezTo>
                    <a:pt x="12750" y="2185"/>
                    <a:pt x="12847" y="2639"/>
                    <a:pt x="12847" y="3092"/>
                  </a:cubicBezTo>
                  <a:cubicBezTo>
                    <a:pt x="12847" y="3342"/>
                    <a:pt x="12819" y="3589"/>
                    <a:pt x="12758" y="3828"/>
                  </a:cubicBezTo>
                  <a:cubicBezTo>
                    <a:pt x="12580" y="4532"/>
                    <a:pt x="12188" y="5155"/>
                    <a:pt x="11666" y="5665"/>
                  </a:cubicBezTo>
                  <a:cubicBezTo>
                    <a:pt x="11144" y="6174"/>
                    <a:pt x="10493" y="6570"/>
                    <a:pt x="9806" y="6821"/>
                  </a:cubicBezTo>
                  <a:cubicBezTo>
                    <a:pt x="8908" y="7149"/>
                    <a:pt x="7952" y="7266"/>
                    <a:pt x="6986" y="7266"/>
                  </a:cubicBezTo>
                  <a:cubicBezTo>
                    <a:pt x="6472" y="7266"/>
                    <a:pt x="5958" y="7233"/>
                    <a:pt x="5449" y="7181"/>
                  </a:cubicBezTo>
                  <a:cubicBezTo>
                    <a:pt x="4866" y="7128"/>
                    <a:pt x="4284" y="7048"/>
                    <a:pt x="3722" y="6910"/>
                  </a:cubicBezTo>
                  <a:cubicBezTo>
                    <a:pt x="3160" y="6772"/>
                    <a:pt x="2613" y="6578"/>
                    <a:pt x="2112" y="6299"/>
                  </a:cubicBezTo>
                  <a:cubicBezTo>
                    <a:pt x="1614" y="6016"/>
                    <a:pt x="1157" y="5628"/>
                    <a:pt x="809" y="5170"/>
                  </a:cubicBezTo>
                  <a:cubicBezTo>
                    <a:pt x="466" y="4713"/>
                    <a:pt x="227" y="4188"/>
                    <a:pt x="171" y="3621"/>
                  </a:cubicBezTo>
                  <a:cubicBezTo>
                    <a:pt x="154" y="3472"/>
                    <a:pt x="146" y="3330"/>
                    <a:pt x="146" y="3197"/>
                  </a:cubicBezTo>
                  <a:cubicBezTo>
                    <a:pt x="146" y="2930"/>
                    <a:pt x="174" y="2695"/>
                    <a:pt x="231" y="2489"/>
                  </a:cubicBezTo>
                  <a:cubicBezTo>
                    <a:pt x="332" y="2125"/>
                    <a:pt x="510" y="1845"/>
                    <a:pt x="753" y="1623"/>
                  </a:cubicBezTo>
                  <a:cubicBezTo>
                    <a:pt x="935" y="1461"/>
                    <a:pt x="1149" y="1328"/>
                    <a:pt x="1396" y="1227"/>
                  </a:cubicBezTo>
                  <a:cubicBezTo>
                    <a:pt x="1760" y="1073"/>
                    <a:pt x="2193" y="980"/>
                    <a:pt x="2654" y="927"/>
                  </a:cubicBezTo>
                  <a:cubicBezTo>
                    <a:pt x="3119" y="875"/>
                    <a:pt x="3612" y="859"/>
                    <a:pt x="4110" y="859"/>
                  </a:cubicBezTo>
                  <a:cubicBezTo>
                    <a:pt x="4660" y="859"/>
                    <a:pt x="5210" y="875"/>
                    <a:pt x="5723" y="875"/>
                  </a:cubicBezTo>
                  <a:cubicBezTo>
                    <a:pt x="6035" y="875"/>
                    <a:pt x="6335" y="871"/>
                    <a:pt x="6614" y="850"/>
                  </a:cubicBezTo>
                  <a:cubicBezTo>
                    <a:pt x="6893" y="830"/>
                    <a:pt x="7148" y="794"/>
                    <a:pt x="7370" y="738"/>
                  </a:cubicBezTo>
                  <a:cubicBezTo>
                    <a:pt x="7827" y="616"/>
                    <a:pt x="8292" y="471"/>
                    <a:pt x="8753" y="353"/>
                  </a:cubicBezTo>
                  <a:cubicBezTo>
                    <a:pt x="9214" y="236"/>
                    <a:pt x="9672" y="147"/>
                    <a:pt x="10121" y="147"/>
                  </a:cubicBezTo>
                  <a:close/>
                  <a:moveTo>
                    <a:pt x="10121" y="1"/>
                  </a:moveTo>
                  <a:cubicBezTo>
                    <a:pt x="9655" y="1"/>
                    <a:pt x="9182" y="94"/>
                    <a:pt x="8717" y="212"/>
                  </a:cubicBezTo>
                  <a:cubicBezTo>
                    <a:pt x="8252" y="329"/>
                    <a:pt x="7786" y="479"/>
                    <a:pt x="7334" y="596"/>
                  </a:cubicBezTo>
                  <a:cubicBezTo>
                    <a:pt x="7123" y="648"/>
                    <a:pt x="6873" y="684"/>
                    <a:pt x="6602" y="705"/>
                  </a:cubicBezTo>
                  <a:cubicBezTo>
                    <a:pt x="6330" y="725"/>
                    <a:pt x="6035" y="729"/>
                    <a:pt x="5723" y="729"/>
                  </a:cubicBezTo>
                  <a:cubicBezTo>
                    <a:pt x="5214" y="729"/>
                    <a:pt x="4660" y="713"/>
                    <a:pt x="4110" y="713"/>
                  </a:cubicBezTo>
                  <a:cubicBezTo>
                    <a:pt x="3600" y="713"/>
                    <a:pt x="3095" y="725"/>
                    <a:pt x="2617" y="781"/>
                  </a:cubicBezTo>
                  <a:cubicBezTo>
                    <a:pt x="2258" y="826"/>
                    <a:pt x="1913" y="891"/>
                    <a:pt x="1603" y="992"/>
                  </a:cubicBezTo>
                  <a:cubicBezTo>
                    <a:pt x="1368" y="1069"/>
                    <a:pt x="1153" y="1166"/>
                    <a:pt x="955" y="1287"/>
                  </a:cubicBezTo>
                  <a:cubicBezTo>
                    <a:pt x="664" y="1470"/>
                    <a:pt x="425" y="1712"/>
                    <a:pt x="255" y="2028"/>
                  </a:cubicBezTo>
                  <a:cubicBezTo>
                    <a:pt x="89" y="2343"/>
                    <a:pt x="1" y="2728"/>
                    <a:pt x="1" y="3197"/>
                  </a:cubicBezTo>
                  <a:cubicBezTo>
                    <a:pt x="1" y="3339"/>
                    <a:pt x="8" y="3484"/>
                    <a:pt x="25" y="3638"/>
                  </a:cubicBezTo>
                  <a:cubicBezTo>
                    <a:pt x="85" y="4233"/>
                    <a:pt x="332" y="4786"/>
                    <a:pt x="692" y="5260"/>
                  </a:cubicBezTo>
                  <a:cubicBezTo>
                    <a:pt x="1052" y="5737"/>
                    <a:pt x="1525" y="6133"/>
                    <a:pt x="2043" y="6425"/>
                  </a:cubicBezTo>
                  <a:cubicBezTo>
                    <a:pt x="2557" y="6716"/>
                    <a:pt x="3115" y="6914"/>
                    <a:pt x="3690" y="7052"/>
                  </a:cubicBezTo>
                  <a:cubicBezTo>
                    <a:pt x="4260" y="7189"/>
                    <a:pt x="4850" y="7270"/>
                    <a:pt x="5432" y="7326"/>
                  </a:cubicBezTo>
                  <a:cubicBezTo>
                    <a:pt x="5947" y="7379"/>
                    <a:pt x="6464" y="7412"/>
                    <a:pt x="6986" y="7412"/>
                  </a:cubicBezTo>
                  <a:cubicBezTo>
                    <a:pt x="7961" y="7412"/>
                    <a:pt x="8936" y="7294"/>
                    <a:pt x="9858" y="6959"/>
                  </a:cubicBezTo>
                  <a:cubicBezTo>
                    <a:pt x="10562" y="6699"/>
                    <a:pt x="11229" y="6291"/>
                    <a:pt x="11767" y="5765"/>
                  </a:cubicBezTo>
                  <a:cubicBezTo>
                    <a:pt x="12305" y="5243"/>
                    <a:pt x="12713" y="4597"/>
                    <a:pt x="12900" y="3864"/>
                  </a:cubicBezTo>
                  <a:cubicBezTo>
                    <a:pt x="12961" y="3613"/>
                    <a:pt x="12993" y="3354"/>
                    <a:pt x="12993" y="3092"/>
                  </a:cubicBezTo>
                  <a:cubicBezTo>
                    <a:pt x="12993" y="2461"/>
                    <a:pt x="12815" y="1825"/>
                    <a:pt x="12483" y="1300"/>
                  </a:cubicBezTo>
                  <a:cubicBezTo>
                    <a:pt x="12317" y="1033"/>
                    <a:pt x="12115" y="798"/>
                    <a:pt x="11880" y="600"/>
                  </a:cubicBezTo>
                  <a:cubicBezTo>
                    <a:pt x="11641" y="406"/>
                    <a:pt x="11371" y="248"/>
                    <a:pt x="11072" y="147"/>
                  </a:cubicBezTo>
                  <a:cubicBezTo>
                    <a:pt x="10760" y="46"/>
                    <a:pt x="10441" y="1"/>
                    <a:pt x="10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2285;p75"/>
            <p:cNvSpPr/>
            <p:nvPr/>
          </p:nvSpPr>
          <p:spPr>
            <a:xfrm>
              <a:off x="1830188" y="1834319"/>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2286;p75"/>
            <p:cNvSpPr/>
            <p:nvPr/>
          </p:nvSpPr>
          <p:spPr>
            <a:xfrm>
              <a:off x="1509024" y="1873169"/>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grpSp>
        <p:nvGrpSpPr>
          <p:cNvPr id="658" name="Google Shape;658;p45"/>
          <p:cNvGrpSpPr/>
          <p:nvPr/>
        </p:nvGrpSpPr>
        <p:grpSpPr>
          <a:xfrm>
            <a:off x="2612488" y="-424125"/>
            <a:ext cx="4029993" cy="3979351"/>
            <a:chOff x="2136238" y="-271725"/>
            <a:chExt cx="4029993" cy="3979351"/>
          </a:xfrm>
        </p:grpSpPr>
        <p:sp>
          <p:nvSpPr>
            <p:cNvPr id="659" name="Google Shape;659;p45"/>
            <p:cNvSpPr/>
            <p:nvPr/>
          </p:nvSpPr>
          <p:spPr>
            <a:xfrm rot="7904197" flipH="1">
              <a:off x="2733719" y="354214"/>
              <a:ext cx="2899516" cy="2727473"/>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60" name="Google Shape;660;p45"/>
            <p:cNvSpPr/>
            <p:nvPr/>
          </p:nvSpPr>
          <p:spPr>
            <a:xfrm>
              <a:off x="5737991" y="618915"/>
              <a:ext cx="170400" cy="1704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5"/>
            <p:cNvSpPr/>
            <p:nvPr/>
          </p:nvSpPr>
          <p:spPr>
            <a:xfrm>
              <a:off x="5908397" y="2525388"/>
              <a:ext cx="92700" cy="927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5"/>
            <p:cNvSpPr/>
            <p:nvPr/>
          </p:nvSpPr>
          <p:spPr>
            <a:xfrm>
              <a:off x="5869550" y="2239425"/>
              <a:ext cx="170400" cy="1704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5"/>
            <p:cNvSpPr/>
            <p:nvPr/>
          </p:nvSpPr>
          <p:spPr>
            <a:xfrm>
              <a:off x="5908388" y="859640"/>
              <a:ext cx="92700" cy="927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5"/>
            <p:cNvSpPr/>
            <p:nvPr/>
          </p:nvSpPr>
          <p:spPr>
            <a:xfrm rot="-7463346">
              <a:off x="2256109" y="2410492"/>
              <a:ext cx="170500" cy="170500"/>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5"/>
            <p:cNvSpPr/>
            <p:nvPr/>
          </p:nvSpPr>
          <p:spPr>
            <a:xfrm rot="-7458467">
              <a:off x="2154282" y="2128772"/>
              <a:ext cx="92613" cy="92613"/>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6" name="Google Shape;666;p45"/>
          <p:cNvGrpSpPr/>
          <p:nvPr/>
        </p:nvGrpSpPr>
        <p:grpSpPr>
          <a:xfrm>
            <a:off x="3682791" y="1243361"/>
            <a:ext cx="2575472" cy="779317"/>
            <a:chOff x="3679040" y="1241459"/>
            <a:chExt cx="2575472" cy="779317"/>
          </a:xfrm>
        </p:grpSpPr>
        <p:sp>
          <p:nvSpPr>
            <p:cNvPr id="667" name="Google Shape;667;p45"/>
            <p:cNvSpPr/>
            <p:nvPr/>
          </p:nvSpPr>
          <p:spPr>
            <a:xfrm>
              <a:off x="3803587" y="1269275"/>
              <a:ext cx="997073" cy="373155"/>
            </a:xfrm>
            <a:custGeom>
              <a:avLst/>
              <a:gdLst/>
              <a:ahLst/>
              <a:cxnLst/>
              <a:rect l="l" t="t" r="r" b="b"/>
              <a:pathLst>
                <a:path w="13049" h="4883" extrusionOk="0">
                  <a:moveTo>
                    <a:pt x="12021" y="0"/>
                  </a:moveTo>
                  <a:lnTo>
                    <a:pt x="0" y="186"/>
                  </a:lnTo>
                  <a:lnTo>
                    <a:pt x="0" y="4882"/>
                  </a:lnTo>
                  <a:lnTo>
                    <a:pt x="12021" y="4882"/>
                  </a:lnTo>
                  <a:cubicBezTo>
                    <a:pt x="12021" y="4882"/>
                    <a:pt x="13049" y="3135"/>
                    <a:pt x="12806" y="1873"/>
                  </a:cubicBezTo>
                  <a:cubicBezTo>
                    <a:pt x="12563" y="615"/>
                    <a:pt x="12021" y="0"/>
                    <a:pt x="120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5"/>
            <p:cNvSpPr/>
            <p:nvPr/>
          </p:nvSpPr>
          <p:spPr>
            <a:xfrm>
              <a:off x="3803587" y="1241459"/>
              <a:ext cx="2323931" cy="415491"/>
            </a:xfrm>
            <a:custGeom>
              <a:avLst/>
              <a:gdLst/>
              <a:ahLst/>
              <a:cxnLst/>
              <a:rect l="l" t="t" r="r" b="b"/>
              <a:pathLst>
                <a:path w="30414" h="5437" extrusionOk="0">
                  <a:moveTo>
                    <a:pt x="0" y="0"/>
                  </a:moveTo>
                  <a:lnTo>
                    <a:pt x="0" y="550"/>
                  </a:lnTo>
                  <a:lnTo>
                    <a:pt x="11924" y="550"/>
                  </a:lnTo>
                  <a:cubicBezTo>
                    <a:pt x="12155" y="943"/>
                    <a:pt x="12353" y="1480"/>
                    <a:pt x="12353" y="2573"/>
                  </a:cubicBezTo>
                  <a:cubicBezTo>
                    <a:pt x="12353" y="3729"/>
                    <a:pt x="11852" y="4595"/>
                    <a:pt x="11504" y="5056"/>
                  </a:cubicBezTo>
                  <a:lnTo>
                    <a:pt x="0" y="5056"/>
                  </a:lnTo>
                  <a:lnTo>
                    <a:pt x="0" y="5436"/>
                  </a:lnTo>
                  <a:lnTo>
                    <a:pt x="29479" y="5436"/>
                  </a:lnTo>
                  <a:cubicBezTo>
                    <a:pt x="29479" y="5436"/>
                    <a:pt x="30414" y="4332"/>
                    <a:pt x="30414" y="2807"/>
                  </a:cubicBezTo>
                  <a:cubicBezTo>
                    <a:pt x="30414" y="1282"/>
                    <a:pt x="29479" y="0"/>
                    <a:pt x="2947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5"/>
            <p:cNvSpPr/>
            <p:nvPr/>
          </p:nvSpPr>
          <p:spPr>
            <a:xfrm>
              <a:off x="5351324" y="1680939"/>
              <a:ext cx="903165" cy="295589"/>
            </a:xfrm>
            <a:custGeom>
              <a:avLst/>
              <a:gdLst/>
              <a:ahLst/>
              <a:cxnLst/>
              <a:rect l="l" t="t" r="r" b="b"/>
              <a:pathLst>
                <a:path w="11820" h="3868" extrusionOk="0">
                  <a:moveTo>
                    <a:pt x="1320" y="1"/>
                  </a:moveTo>
                  <a:cubicBezTo>
                    <a:pt x="1320" y="1"/>
                    <a:pt x="1" y="2116"/>
                    <a:pt x="1320" y="3868"/>
                  </a:cubicBezTo>
                  <a:lnTo>
                    <a:pt x="11820" y="3868"/>
                  </a:lnTo>
                  <a:lnTo>
                    <a:pt x="118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5"/>
            <p:cNvSpPr/>
            <p:nvPr/>
          </p:nvSpPr>
          <p:spPr>
            <a:xfrm>
              <a:off x="3679040" y="1656868"/>
              <a:ext cx="2575472" cy="363908"/>
            </a:xfrm>
            <a:custGeom>
              <a:avLst/>
              <a:gdLst/>
              <a:ahLst/>
              <a:cxnLst/>
              <a:rect l="l" t="t" r="r" b="b"/>
              <a:pathLst>
                <a:path w="33706" h="4762" extrusionOk="0">
                  <a:moveTo>
                    <a:pt x="1933" y="0"/>
                  </a:moveTo>
                  <a:cubicBezTo>
                    <a:pt x="0" y="2067"/>
                    <a:pt x="1933" y="4761"/>
                    <a:pt x="1933" y="4761"/>
                  </a:cubicBezTo>
                  <a:lnTo>
                    <a:pt x="5659" y="4741"/>
                  </a:lnTo>
                  <a:lnTo>
                    <a:pt x="10622" y="4709"/>
                  </a:lnTo>
                  <a:lnTo>
                    <a:pt x="14598" y="4684"/>
                  </a:lnTo>
                  <a:lnTo>
                    <a:pt x="18634" y="4660"/>
                  </a:lnTo>
                  <a:lnTo>
                    <a:pt x="33706" y="4567"/>
                  </a:lnTo>
                  <a:lnTo>
                    <a:pt x="33706" y="4183"/>
                  </a:lnTo>
                  <a:lnTo>
                    <a:pt x="23206" y="4183"/>
                  </a:lnTo>
                  <a:cubicBezTo>
                    <a:pt x="21887" y="2431"/>
                    <a:pt x="23206" y="316"/>
                    <a:pt x="23206" y="316"/>
                  </a:cubicBezTo>
                  <a:lnTo>
                    <a:pt x="33706" y="316"/>
                  </a:lnTo>
                  <a:lnTo>
                    <a:pt x="3370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5"/>
            <p:cNvSpPr/>
            <p:nvPr/>
          </p:nvSpPr>
          <p:spPr>
            <a:xfrm>
              <a:off x="4835488" y="1241459"/>
              <a:ext cx="206918" cy="415491"/>
            </a:xfrm>
            <a:custGeom>
              <a:avLst/>
              <a:gdLst/>
              <a:ahLst/>
              <a:cxnLst/>
              <a:rect l="l" t="t" r="r" b="b"/>
              <a:pathLst>
                <a:path w="2708" h="5437" extrusionOk="0">
                  <a:moveTo>
                    <a:pt x="1" y="0"/>
                  </a:moveTo>
                  <a:cubicBezTo>
                    <a:pt x="708" y="1108"/>
                    <a:pt x="802" y="4126"/>
                    <a:pt x="1" y="5436"/>
                  </a:cubicBezTo>
                  <a:lnTo>
                    <a:pt x="2267" y="5436"/>
                  </a:lnTo>
                  <a:cubicBezTo>
                    <a:pt x="2448" y="4927"/>
                    <a:pt x="2707" y="3871"/>
                    <a:pt x="2683" y="2718"/>
                  </a:cubicBezTo>
                  <a:cubicBezTo>
                    <a:pt x="2663" y="1533"/>
                    <a:pt x="2205" y="477"/>
                    <a:pt x="193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5"/>
            <p:cNvSpPr/>
            <p:nvPr/>
          </p:nvSpPr>
          <p:spPr>
            <a:xfrm>
              <a:off x="4713387" y="1656868"/>
              <a:ext cx="392976" cy="358024"/>
            </a:xfrm>
            <a:custGeom>
              <a:avLst/>
              <a:gdLst/>
              <a:ahLst/>
              <a:cxnLst/>
              <a:rect l="l" t="t" r="r" b="b"/>
              <a:pathLst>
                <a:path w="5143" h="4685" extrusionOk="0">
                  <a:moveTo>
                    <a:pt x="1199" y="0"/>
                  </a:moveTo>
                  <a:cubicBezTo>
                    <a:pt x="1" y="2237"/>
                    <a:pt x="656" y="3960"/>
                    <a:pt x="1061" y="4684"/>
                  </a:cubicBezTo>
                  <a:lnTo>
                    <a:pt x="5097" y="4660"/>
                  </a:lnTo>
                  <a:cubicBezTo>
                    <a:pt x="4285" y="3552"/>
                    <a:pt x="4414" y="947"/>
                    <a:pt x="51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5"/>
            <p:cNvSpPr/>
            <p:nvPr/>
          </p:nvSpPr>
          <p:spPr>
            <a:xfrm>
              <a:off x="4024867" y="1656868"/>
              <a:ext cx="465795" cy="362303"/>
            </a:xfrm>
            <a:custGeom>
              <a:avLst/>
              <a:gdLst/>
              <a:ahLst/>
              <a:cxnLst/>
              <a:rect l="l" t="t" r="r" b="b"/>
              <a:pathLst>
                <a:path w="6096" h="4741" extrusionOk="0">
                  <a:moveTo>
                    <a:pt x="1238" y="0"/>
                  </a:moveTo>
                  <a:cubicBezTo>
                    <a:pt x="0" y="2160"/>
                    <a:pt x="728" y="4001"/>
                    <a:pt x="1133" y="4741"/>
                  </a:cubicBezTo>
                  <a:lnTo>
                    <a:pt x="6096" y="4709"/>
                  </a:lnTo>
                  <a:cubicBezTo>
                    <a:pt x="4951" y="2625"/>
                    <a:pt x="5679" y="768"/>
                    <a:pt x="609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5"/>
            <p:cNvSpPr/>
            <p:nvPr/>
          </p:nvSpPr>
          <p:spPr>
            <a:xfrm>
              <a:off x="3870597" y="1346457"/>
              <a:ext cx="752714" cy="1376"/>
            </a:xfrm>
            <a:custGeom>
              <a:avLst/>
              <a:gdLst/>
              <a:ahLst/>
              <a:cxnLst/>
              <a:rect l="l" t="t" r="r" b="b"/>
              <a:pathLst>
                <a:path w="9851" h="18" extrusionOk="0">
                  <a:moveTo>
                    <a:pt x="9" y="1"/>
                  </a:moveTo>
                  <a:cubicBezTo>
                    <a:pt x="5" y="1"/>
                    <a:pt x="1" y="6"/>
                    <a:pt x="1" y="9"/>
                  </a:cubicBezTo>
                  <a:cubicBezTo>
                    <a:pt x="1" y="13"/>
                    <a:pt x="5" y="17"/>
                    <a:pt x="9" y="17"/>
                  </a:cubicBezTo>
                  <a:lnTo>
                    <a:pt x="9842" y="17"/>
                  </a:lnTo>
                  <a:cubicBezTo>
                    <a:pt x="9846" y="17"/>
                    <a:pt x="9850" y="13"/>
                    <a:pt x="9850" y="9"/>
                  </a:cubicBezTo>
                  <a:cubicBezTo>
                    <a:pt x="9850" y="6"/>
                    <a:pt x="9846" y="1"/>
                    <a:pt x="984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5"/>
            <p:cNvSpPr/>
            <p:nvPr/>
          </p:nvSpPr>
          <p:spPr>
            <a:xfrm>
              <a:off x="3978487" y="1448476"/>
              <a:ext cx="644823" cy="1070"/>
            </a:xfrm>
            <a:custGeom>
              <a:avLst/>
              <a:gdLst/>
              <a:ahLst/>
              <a:cxnLst/>
              <a:rect l="l" t="t" r="r" b="b"/>
              <a:pathLst>
                <a:path w="8439" h="14" extrusionOk="0">
                  <a:moveTo>
                    <a:pt x="8" y="1"/>
                  </a:moveTo>
                  <a:cubicBezTo>
                    <a:pt x="4" y="1"/>
                    <a:pt x="0" y="5"/>
                    <a:pt x="0" y="9"/>
                  </a:cubicBezTo>
                  <a:cubicBezTo>
                    <a:pt x="0" y="13"/>
                    <a:pt x="4" y="13"/>
                    <a:pt x="8" y="13"/>
                  </a:cubicBezTo>
                  <a:lnTo>
                    <a:pt x="8430" y="13"/>
                  </a:lnTo>
                  <a:cubicBezTo>
                    <a:pt x="8434" y="13"/>
                    <a:pt x="8438" y="13"/>
                    <a:pt x="8438" y="9"/>
                  </a:cubicBezTo>
                  <a:cubicBezTo>
                    <a:pt x="8438" y="5"/>
                    <a:pt x="8434" y="1"/>
                    <a:pt x="843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5"/>
            <p:cNvSpPr/>
            <p:nvPr/>
          </p:nvSpPr>
          <p:spPr>
            <a:xfrm>
              <a:off x="3860053" y="1565013"/>
              <a:ext cx="674852" cy="1070"/>
            </a:xfrm>
            <a:custGeom>
              <a:avLst/>
              <a:gdLst/>
              <a:ahLst/>
              <a:cxnLst/>
              <a:rect l="l" t="t" r="r" b="b"/>
              <a:pathLst>
                <a:path w="8832" h="14" extrusionOk="0">
                  <a:moveTo>
                    <a:pt x="5" y="1"/>
                  </a:moveTo>
                  <a:cubicBezTo>
                    <a:pt x="1" y="1"/>
                    <a:pt x="1" y="4"/>
                    <a:pt x="1" y="9"/>
                  </a:cubicBezTo>
                  <a:cubicBezTo>
                    <a:pt x="1" y="13"/>
                    <a:pt x="1" y="13"/>
                    <a:pt x="5" y="13"/>
                  </a:cubicBezTo>
                  <a:lnTo>
                    <a:pt x="8827" y="13"/>
                  </a:lnTo>
                  <a:cubicBezTo>
                    <a:pt x="8831" y="13"/>
                    <a:pt x="8831" y="13"/>
                    <a:pt x="8831" y="9"/>
                  </a:cubicBezTo>
                  <a:cubicBezTo>
                    <a:pt x="8831" y="4"/>
                    <a:pt x="8831" y="1"/>
                    <a:pt x="8827"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5"/>
            <p:cNvSpPr/>
            <p:nvPr/>
          </p:nvSpPr>
          <p:spPr>
            <a:xfrm>
              <a:off x="5597972" y="1800228"/>
              <a:ext cx="508584" cy="1376"/>
            </a:xfrm>
            <a:custGeom>
              <a:avLst/>
              <a:gdLst/>
              <a:ahLst/>
              <a:cxnLst/>
              <a:rect l="l" t="t" r="r" b="b"/>
              <a:pathLst>
                <a:path w="6656" h="18" extrusionOk="0">
                  <a:moveTo>
                    <a:pt x="9" y="1"/>
                  </a:moveTo>
                  <a:cubicBezTo>
                    <a:pt x="5" y="1"/>
                    <a:pt x="0" y="5"/>
                    <a:pt x="0" y="9"/>
                  </a:cubicBezTo>
                  <a:cubicBezTo>
                    <a:pt x="0" y="14"/>
                    <a:pt x="5" y="17"/>
                    <a:pt x="9" y="17"/>
                  </a:cubicBezTo>
                  <a:lnTo>
                    <a:pt x="6646" y="17"/>
                  </a:lnTo>
                  <a:cubicBezTo>
                    <a:pt x="6650" y="17"/>
                    <a:pt x="6655" y="14"/>
                    <a:pt x="6655" y="9"/>
                  </a:cubicBezTo>
                  <a:cubicBezTo>
                    <a:pt x="6655" y="5"/>
                    <a:pt x="6650" y="1"/>
                    <a:pt x="6646"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5"/>
            <p:cNvSpPr/>
            <p:nvPr/>
          </p:nvSpPr>
          <p:spPr>
            <a:xfrm>
              <a:off x="5826434" y="1901940"/>
              <a:ext cx="403062" cy="1376"/>
            </a:xfrm>
            <a:custGeom>
              <a:avLst/>
              <a:gdLst/>
              <a:ahLst/>
              <a:cxnLst/>
              <a:rect l="l" t="t" r="r" b="b"/>
              <a:pathLst>
                <a:path w="5275" h="18" extrusionOk="0">
                  <a:moveTo>
                    <a:pt x="8" y="1"/>
                  </a:moveTo>
                  <a:cubicBezTo>
                    <a:pt x="4" y="1"/>
                    <a:pt x="0" y="5"/>
                    <a:pt x="0" y="9"/>
                  </a:cubicBezTo>
                  <a:cubicBezTo>
                    <a:pt x="0" y="13"/>
                    <a:pt x="4" y="17"/>
                    <a:pt x="8" y="17"/>
                  </a:cubicBezTo>
                  <a:lnTo>
                    <a:pt x="5271" y="17"/>
                  </a:lnTo>
                  <a:cubicBezTo>
                    <a:pt x="5275" y="17"/>
                    <a:pt x="5275" y="13"/>
                    <a:pt x="5275" y="9"/>
                  </a:cubicBezTo>
                  <a:cubicBezTo>
                    <a:pt x="5275" y="5"/>
                    <a:pt x="5275" y="1"/>
                    <a:pt x="5271"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5"/>
            <p:cNvSpPr/>
            <p:nvPr/>
          </p:nvSpPr>
          <p:spPr>
            <a:xfrm>
              <a:off x="5120187" y="1309395"/>
              <a:ext cx="894225" cy="347554"/>
            </a:xfrm>
            <a:custGeom>
              <a:avLst/>
              <a:gdLst/>
              <a:ahLst/>
              <a:cxnLst/>
              <a:rect l="l" t="t" r="r" b="b"/>
              <a:pathLst>
                <a:path w="11703" h="4548" extrusionOk="0">
                  <a:moveTo>
                    <a:pt x="1" y="0"/>
                  </a:moveTo>
                  <a:lnTo>
                    <a:pt x="231" y="4547"/>
                  </a:lnTo>
                  <a:lnTo>
                    <a:pt x="11342" y="4547"/>
                  </a:lnTo>
                  <a:lnTo>
                    <a:pt x="117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5"/>
            <p:cNvSpPr/>
            <p:nvPr/>
          </p:nvSpPr>
          <p:spPr>
            <a:xfrm>
              <a:off x="5175813" y="1347145"/>
              <a:ext cx="219526" cy="272434"/>
            </a:xfrm>
            <a:custGeom>
              <a:avLst/>
              <a:gdLst/>
              <a:ahLst/>
              <a:cxnLst/>
              <a:rect l="l" t="t" r="r" b="b"/>
              <a:pathLst>
                <a:path w="2873" h="3565" extrusionOk="0">
                  <a:moveTo>
                    <a:pt x="2699" y="0"/>
                  </a:moveTo>
                  <a:lnTo>
                    <a:pt x="1" y="81"/>
                  </a:lnTo>
                  <a:cubicBezTo>
                    <a:pt x="1" y="202"/>
                    <a:pt x="223" y="3564"/>
                    <a:pt x="223" y="3564"/>
                  </a:cubicBezTo>
                  <a:lnTo>
                    <a:pt x="2872" y="3564"/>
                  </a:lnTo>
                  <a:lnTo>
                    <a:pt x="2699" y="0"/>
                  </a:lnTo>
                  <a:close/>
                </a:path>
              </a:pathLst>
            </a:custGeom>
            <a:solidFill>
              <a:srgbClr val="E3E3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5"/>
            <p:cNvSpPr/>
            <p:nvPr/>
          </p:nvSpPr>
          <p:spPr>
            <a:xfrm>
              <a:off x="5439709" y="1347145"/>
              <a:ext cx="221665" cy="272434"/>
            </a:xfrm>
            <a:custGeom>
              <a:avLst/>
              <a:gdLst/>
              <a:ahLst/>
              <a:cxnLst/>
              <a:rect l="l" t="t" r="r" b="b"/>
              <a:pathLst>
                <a:path w="2901" h="3565" extrusionOk="0">
                  <a:moveTo>
                    <a:pt x="0" y="0"/>
                  </a:moveTo>
                  <a:lnTo>
                    <a:pt x="114" y="3564"/>
                  </a:lnTo>
                  <a:lnTo>
                    <a:pt x="2901" y="3564"/>
                  </a:lnTo>
                  <a:lnTo>
                    <a:pt x="290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5"/>
            <p:cNvSpPr/>
            <p:nvPr/>
          </p:nvSpPr>
          <p:spPr>
            <a:xfrm>
              <a:off x="5731438" y="1347145"/>
              <a:ext cx="215858" cy="272434"/>
            </a:xfrm>
            <a:custGeom>
              <a:avLst/>
              <a:gdLst/>
              <a:ahLst/>
              <a:cxnLst/>
              <a:rect l="l" t="t" r="r" b="b"/>
              <a:pathLst>
                <a:path w="2825" h="3565" extrusionOk="0">
                  <a:moveTo>
                    <a:pt x="0" y="0"/>
                  </a:moveTo>
                  <a:lnTo>
                    <a:pt x="0" y="3564"/>
                  </a:lnTo>
                  <a:lnTo>
                    <a:pt x="2642" y="3564"/>
                  </a:lnTo>
                  <a:lnTo>
                    <a:pt x="282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3" name="Google Shape;683;p45"/>
          <p:cNvGrpSpPr/>
          <p:nvPr/>
        </p:nvGrpSpPr>
        <p:grpSpPr>
          <a:xfrm>
            <a:off x="3033997" y="799992"/>
            <a:ext cx="666980" cy="1226286"/>
            <a:chOff x="3033997" y="799992"/>
            <a:chExt cx="666980" cy="1226286"/>
          </a:xfrm>
        </p:grpSpPr>
        <p:sp>
          <p:nvSpPr>
            <p:cNvPr id="684" name="Google Shape;684;p45"/>
            <p:cNvSpPr/>
            <p:nvPr/>
          </p:nvSpPr>
          <p:spPr>
            <a:xfrm>
              <a:off x="3156404" y="1628364"/>
              <a:ext cx="544573" cy="397914"/>
            </a:xfrm>
            <a:custGeom>
              <a:avLst/>
              <a:gdLst/>
              <a:ahLst/>
              <a:cxnLst/>
              <a:rect l="l" t="t" r="r" b="b"/>
              <a:pathLst>
                <a:path w="7127" h="5207" extrusionOk="0">
                  <a:moveTo>
                    <a:pt x="0" y="1"/>
                  </a:moveTo>
                  <a:lnTo>
                    <a:pt x="0" y="4296"/>
                  </a:lnTo>
                  <a:cubicBezTo>
                    <a:pt x="0" y="4798"/>
                    <a:pt x="1598" y="5207"/>
                    <a:pt x="3564" y="5207"/>
                  </a:cubicBezTo>
                  <a:cubicBezTo>
                    <a:pt x="5534" y="5207"/>
                    <a:pt x="7127" y="4798"/>
                    <a:pt x="7127" y="4296"/>
                  </a:cubicBezTo>
                  <a:lnTo>
                    <a:pt x="7127" y="1"/>
                  </a:lnTo>
                  <a:cubicBezTo>
                    <a:pt x="7127" y="503"/>
                    <a:pt x="5534" y="911"/>
                    <a:pt x="3564" y="911"/>
                  </a:cubicBezTo>
                  <a:cubicBezTo>
                    <a:pt x="1598" y="911"/>
                    <a:pt x="0" y="503"/>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5"/>
            <p:cNvSpPr/>
            <p:nvPr/>
          </p:nvSpPr>
          <p:spPr>
            <a:xfrm>
              <a:off x="3156404" y="1558900"/>
              <a:ext cx="544573" cy="139159"/>
            </a:xfrm>
            <a:custGeom>
              <a:avLst/>
              <a:gdLst/>
              <a:ahLst/>
              <a:cxnLst/>
              <a:rect l="l" t="t" r="r" b="b"/>
              <a:pathLst>
                <a:path w="7127" h="1821" extrusionOk="0">
                  <a:moveTo>
                    <a:pt x="3564" y="0"/>
                  </a:moveTo>
                  <a:cubicBezTo>
                    <a:pt x="1598" y="0"/>
                    <a:pt x="0" y="409"/>
                    <a:pt x="0" y="910"/>
                  </a:cubicBezTo>
                  <a:cubicBezTo>
                    <a:pt x="0" y="1412"/>
                    <a:pt x="1598" y="1820"/>
                    <a:pt x="3564" y="1820"/>
                  </a:cubicBezTo>
                  <a:cubicBezTo>
                    <a:pt x="5534" y="1820"/>
                    <a:pt x="7127" y="1412"/>
                    <a:pt x="7127" y="910"/>
                  </a:cubicBezTo>
                  <a:cubicBezTo>
                    <a:pt x="7127" y="409"/>
                    <a:pt x="5534" y="0"/>
                    <a:pt x="356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5"/>
            <p:cNvSpPr/>
            <p:nvPr/>
          </p:nvSpPr>
          <p:spPr>
            <a:xfrm>
              <a:off x="3315869" y="1456576"/>
              <a:ext cx="225638" cy="164836"/>
            </a:xfrm>
            <a:custGeom>
              <a:avLst/>
              <a:gdLst/>
              <a:ahLst/>
              <a:cxnLst/>
              <a:rect l="l" t="t" r="r" b="b"/>
              <a:pathLst>
                <a:path w="2953" h="2157" extrusionOk="0">
                  <a:moveTo>
                    <a:pt x="0" y="0"/>
                  </a:moveTo>
                  <a:lnTo>
                    <a:pt x="0" y="1739"/>
                  </a:lnTo>
                  <a:cubicBezTo>
                    <a:pt x="0" y="1970"/>
                    <a:pt x="663" y="2156"/>
                    <a:pt x="1477" y="2156"/>
                  </a:cubicBezTo>
                  <a:cubicBezTo>
                    <a:pt x="2293" y="2156"/>
                    <a:pt x="2952" y="1970"/>
                    <a:pt x="2952" y="1739"/>
                  </a:cubicBezTo>
                  <a:lnTo>
                    <a:pt x="2952" y="0"/>
                  </a:lnTo>
                  <a:cubicBezTo>
                    <a:pt x="2952" y="230"/>
                    <a:pt x="2293" y="417"/>
                    <a:pt x="1477" y="417"/>
                  </a:cubicBezTo>
                  <a:cubicBezTo>
                    <a:pt x="663" y="417"/>
                    <a:pt x="0" y="23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5"/>
            <p:cNvSpPr/>
            <p:nvPr/>
          </p:nvSpPr>
          <p:spPr>
            <a:xfrm>
              <a:off x="3315869" y="1424404"/>
              <a:ext cx="225638" cy="64039"/>
            </a:xfrm>
            <a:custGeom>
              <a:avLst/>
              <a:gdLst/>
              <a:ahLst/>
              <a:cxnLst/>
              <a:rect l="l" t="t" r="r" b="b"/>
              <a:pathLst>
                <a:path w="2953" h="838" extrusionOk="0">
                  <a:moveTo>
                    <a:pt x="1477" y="0"/>
                  </a:moveTo>
                  <a:cubicBezTo>
                    <a:pt x="663" y="0"/>
                    <a:pt x="0" y="186"/>
                    <a:pt x="0" y="421"/>
                  </a:cubicBezTo>
                  <a:cubicBezTo>
                    <a:pt x="0" y="651"/>
                    <a:pt x="663" y="838"/>
                    <a:pt x="1477" y="838"/>
                  </a:cubicBezTo>
                  <a:cubicBezTo>
                    <a:pt x="2293" y="838"/>
                    <a:pt x="2952" y="651"/>
                    <a:pt x="2952" y="421"/>
                  </a:cubicBezTo>
                  <a:cubicBezTo>
                    <a:pt x="2952" y="186"/>
                    <a:pt x="2293" y="0"/>
                    <a:pt x="147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5"/>
            <p:cNvSpPr/>
            <p:nvPr/>
          </p:nvSpPr>
          <p:spPr>
            <a:xfrm>
              <a:off x="3353844" y="1435179"/>
              <a:ext cx="149993" cy="42489"/>
            </a:xfrm>
            <a:custGeom>
              <a:avLst/>
              <a:gdLst/>
              <a:ahLst/>
              <a:cxnLst/>
              <a:rect l="l" t="t" r="r" b="b"/>
              <a:pathLst>
                <a:path w="1963" h="556" extrusionOk="0">
                  <a:moveTo>
                    <a:pt x="980" y="1"/>
                  </a:moveTo>
                  <a:cubicBezTo>
                    <a:pt x="713" y="1"/>
                    <a:pt x="465" y="34"/>
                    <a:pt x="288" y="82"/>
                  </a:cubicBezTo>
                  <a:cubicBezTo>
                    <a:pt x="110" y="131"/>
                    <a:pt x="0" y="204"/>
                    <a:pt x="0" y="280"/>
                  </a:cubicBezTo>
                  <a:cubicBezTo>
                    <a:pt x="0" y="402"/>
                    <a:pt x="288" y="507"/>
                    <a:pt x="689" y="543"/>
                  </a:cubicBezTo>
                  <a:cubicBezTo>
                    <a:pt x="777" y="551"/>
                    <a:pt x="878" y="555"/>
                    <a:pt x="980" y="555"/>
                  </a:cubicBezTo>
                  <a:cubicBezTo>
                    <a:pt x="1121" y="555"/>
                    <a:pt x="1255" y="547"/>
                    <a:pt x="1376" y="535"/>
                  </a:cubicBezTo>
                  <a:cubicBezTo>
                    <a:pt x="1720" y="490"/>
                    <a:pt x="1962" y="393"/>
                    <a:pt x="1962" y="280"/>
                  </a:cubicBezTo>
                  <a:cubicBezTo>
                    <a:pt x="1962" y="179"/>
                    <a:pt x="1772" y="90"/>
                    <a:pt x="1485" y="42"/>
                  </a:cubicBezTo>
                  <a:cubicBezTo>
                    <a:pt x="1339" y="17"/>
                    <a:pt x="1165" y="1"/>
                    <a:pt x="98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5"/>
            <p:cNvSpPr/>
            <p:nvPr/>
          </p:nvSpPr>
          <p:spPr>
            <a:xfrm>
              <a:off x="3033997" y="799992"/>
              <a:ext cx="446005" cy="677685"/>
            </a:xfrm>
            <a:custGeom>
              <a:avLst/>
              <a:gdLst/>
              <a:ahLst/>
              <a:cxnLst/>
              <a:rect l="l" t="t" r="r" b="b"/>
              <a:pathLst>
                <a:path w="5837" h="8868" extrusionOk="0">
                  <a:moveTo>
                    <a:pt x="0" y="1"/>
                  </a:moveTo>
                  <a:cubicBezTo>
                    <a:pt x="0" y="1"/>
                    <a:pt x="129" y="1129"/>
                    <a:pt x="716" y="2383"/>
                  </a:cubicBezTo>
                  <a:cubicBezTo>
                    <a:pt x="1242" y="3503"/>
                    <a:pt x="1828" y="4357"/>
                    <a:pt x="2148" y="4765"/>
                  </a:cubicBezTo>
                  <a:cubicBezTo>
                    <a:pt x="2030" y="4630"/>
                    <a:pt x="1843" y="4427"/>
                    <a:pt x="1742" y="4427"/>
                  </a:cubicBezTo>
                  <a:cubicBezTo>
                    <a:pt x="1732" y="4427"/>
                    <a:pt x="1723" y="4429"/>
                    <a:pt x="1715" y="4433"/>
                  </a:cubicBezTo>
                  <a:cubicBezTo>
                    <a:pt x="1589" y="4511"/>
                    <a:pt x="2370" y="5663"/>
                    <a:pt x="3195" y="6432"/>
                  </a:cubicBezTo>
                  <a:cubicBezTo>
                    <a:pt x="4020" y="7200"/>
                    <a:pt x="4186" y="7609"/>
                    <a:pt x="4186" y="7609"/>
                  </a:cubicBezTo>
                  <a:cubicBezTo>
                    <a:pt x="4186" y="7609"/>
                    <a:pt x="3504" y="7204"/>
                    <a:pt x="3445" y="7204"/>
                  </a:cubicBezTo>
                  <a:cubicBezTo>
                    <a:pt x="3437" y="7204"/>
                    <a:pt x="3439" y="7210"/>
                    <a:pt x="3454" y="7224"/>
                  </a:cubicBezTo>
                  <a:cubicBezTo>
                    <a:pt x="3535" y="7306"/>
                    <a:pt x="4081" y="7937"/>
                    <a:pt x="4474" y="8394"/>
                  </a:cubicBezTo>
                  <a:cubicBezTo>
                    <a:pt x="4672" y="8624"/>
                    <a:pt x="4834" y="8811"/>
                    <a:pt x="4875" y="8855"/>
                  </a:cubicBezTo>
                  <a:cubicBezTo>
                    <a:pt x="4963" y="8863"/>
                    <a:pt x="5064" y="8867"/>
                    <a:pt x="5166" y="8867"/>
                  </a:cubicBezTo>
                  <a:lnTo>
                    <a:pt x="5254" y="8867"/>
                  </a:lnTo>
                  <a:cubicBezTo>
                    <a:pt x="5364" y="8867"/>
                    <a:pt x="5469" y="8859"/>
                    <a:pt x="5562" y="8847"/>
                  </a:cubicBezTo>
                  <a:cubicBezTo>
                    <a:pt x="5594" y="8750"/>
                    <a:pt x="5635" y="8576"/>
                    <a:pt x="5671" y="8354"/>
                  </a:cubicBezTo>
                  <a:cubicBezTo>
                    <a:pt x="5768" y="7779"/>
                    <a:pt x="5837" y="6901"/>
                    <a:pt x="5627" y="6327"/>
                  </a:cubicBezTo>
                  <a:cubicBezTo>
                    <a:pt x="5556" y="6132"/>
                    <a:pt x="5503" y="6058"/>
                    <a:pt x="5465" y="6058"/>
                  </a:cubicBezTo>
                  <a:cubicBezTo>
                    <a:pt x="5342" y="6058"/>
                    <a:pt x="5364" y="6817"/>
                    <a:pt x="5364" y="6817"/>
                  </a:cubicBezTo>
                  <a:cubicBezTo>
                    <a:pt x="5364" y="6817"/>
                    <a:pt x="5121" y="5663"/>
                    <a:pt x="4481" y="4713"/>
                  </a:cubicBezTo>
                  <a:cubicBezTo>
                    <a:pt x="4133" y="4197"/>
                    <a:pt x="3980" y="4061"/>
                    <a:pt x="3911" y="4061"/>
                  </a:cubicBezTo>
                  <a:cubicBezTo>
                    <a:pt x="3853" y="4061"/>
                    <a:pt x="3854" y="4156"/>
                    <a:pt x="3850" y="4203"/>
                  </a:cubicBezTo>
                  <a:cubicBezTo>
                    <a:pt x="3843" y="4304"/>
                    <a:pt x="3850" y="4689"/>
                    <a:pt x="3850" y="4689"/>
                  </a:cubicBezTo>
                  <a:cubicBezTo>
                    <a:pt x="3850" y="4689"/>
                    <a:pt x="3572" y="3152"/>
                    <a:pt x="3054" y="2254"/>
                  </a:cubicBezTo>
                  <a:cubicBezTo>
                    <a:pt x="2536" y="1360"/>
                    <a:pt x="1586" y="1177"/>
                    <a:pt x="1586" y="1177"/>
                  </a:cubicBezTo>
                  <a:cubicBezTo>
                    <a:pt x="1586" y="1177"/>
                    <a:pt x="562" y="18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5"/>
            <p:cNvSpPr/>
            <p:nvPr/>
          </p:nvSpPr>
          <p:spPr>
            <a:xfrm>
              <a:off x="3096347" y="893375"/>
              <a:ext cx="344685" cy="584301"/>
            </a:xfrm>
            <a:custGeom>
              <a:avLst/>
              <a:gdLst/>
              <a:ahLst/>
              <a:cxnLst/>
              <a:rect l="l" t="t" r="r" b="b"/>
              <a:pathLst>
                <a:path w="4511" h="7646" extrusionOk="0">
                  <a:moveTo>
                    <a:pt x="1" y="0"/>
                  </a:moveTo>
                  <a:lnTo>
                    <a:pt x="1" y="17"/>
                  </a:lnTo>
                  <a:cubicBezTo>
                    <a:pt x="398" y="437"/>
                    <a:pt x="859" y="1023"/>
                    <a:pt x="1332" y="1691"/>
                  </a:cubicBezTo>
                  <a:lnTo>
                    <a:pt x="305" y="1019"/>
                  </a:lnTo>
                  <a:cubicBezTo>
                    <a:pt x="303" y="1018"/>
                    <a:pt x="301" y="1017"/>
                    <a:pt x="298" y="1017"/>
                  </a:cubicBezTo>
                  <a:cubicBezTo>
                    <a:pt x="295" y="1017"/>
                    <a:pt x="292" y="1019"/>
                    <a:pt x="292" y="1023"/>
                  </a:cubicBezTo>
                  <a:cubicBezTo>
                    <a:pt x="288" y="1027"/>
                    <a:pt x="288" y="1032"/>
                    <a:pt x="292" y="1036"/>
                  </a:cubicBezTo>
                  <a:lnTo>
                    <a:pt x="1365" y="1731"/>
                  </a:lnTo>
                  <a:cubicBezTo>
                    <a:pt x="1862" y="2440"/>
                    <a:pt x="2371" y="3236"/>
                    <a:pt x="2829" y="4029"/>
                  </a:cubicBezTo>
                  <a:cubicBezTo>
                    <a:pt x="2966" y="4264"/>
                    <a:pt x="3092" y="4490"/>
                    <a:pt x="3204" y="4705"/>
                  </a:cubicBezTo>
                  <a:cubicBezTo>
                    <a:pt x="2995" y="4522"/>
                    <a:pt x="1951" y="3612"/>
                    <a:pt x="1574" y="3208"/>
                  </a:cubicBezTo>
                  <a:cubicBezTo>
                    <a:pt x="1572" y="3206"/>
                    <a:pt x="1570" y="3205"/>
                    <a:pt x="1567" y="3205"/>
                  </a:cubicBezTo>
                  <a:cubicBezTo>
                    <a:pt x="1564" y="3205"/>
                    <a:pt x="1561" y="3206"/>
                    <a:pt x="1559" y="3208"/>
                  </a:cubicBezTo>
                  <a:cubicBezTo>
                    <a:pt x="1554" y="3211"/>
                    <a:pt x="1554" y="3216"/>
                    <a:pt x="1559" y="3220"/>
                  </a:cubicBezTo>
                  <a:cubicBezTo>
                    <a:pt x="1975" y="3673"/>
                    <a:pt x="3217" y="4737"/>
                    <a:pt x="3229" y="4749"/>
                  </a:cubicBezTo>
                  <a:cubicBezTo>
                    <a:pt x="3488" y="5235"/>
                    <a:pt x="3698" y="5663"/>
                    <a:pt x="3864" y="6039"/>
                  </a:cubicBezTo>
                  <a:cubicBezTo>
                    <a:pt x="3864" y="6043"/>
                    <a:pt x="3864" y="6047"/>
                    <a:pt x="3868" y="6047"/>
                  </a:cubicBezTo>
                  <a:cubicBezTo>
                    <a:pt x="4180" y="6755"/>
                    <a:pt x="4341" y="7277"/>
                    <a:pt x="4418" y="7645"/>
                  </a:cubicBezTo>
                  <a:lnTo>
                    <a:pt x="4438" y="7645"/>
                  </a:lnTo>
                  <a:cubicBezTo>
                    <a:pt x="4430" y="7600"/>
                    <a:pt x="4418" y="7552"/>
                    <a:pt x="4406" y="7503"/>
                  </a:cubicBezTo>
                  <a:lnTo>
                    <a:pt x="4406" y="7499"/>
                  </a:lnTo>
                  <a:cubicBezTo>
                    <a:pt x="4394" y="7455"/>
                    <a:pt x="4451" y="6504"/>
                    <a:pt x="4511" y="6120"/>
                  </a:cubicBezTo>
                  <a:cubicBezTo>
                    <a:pt x="4511" y="6112"/>
                    <a:pt x="4507" y="6108"/>
                    <a:pt x="4503" y="6108"/>
                  </a:cubicBezTo>
                  <a:cubicBezTo>
                    <a:pt x="4499" y="6108"/>
                    <a:pt x="4491" y="6112"/>
                    <a:pt x="4491" y="6116"/>
                  </a:cubicBezTo>
                  <a:cubicBezTo>
                    <a:pt x="4438" y="6435"/>
                    <a:pt x="4390" y="7176"/>
                    <a:pt x="4386" y="7423"/>
                  </a:cubicBezTo>
                  <a:cubicBezTo>
                    <a:pt x="4293" y="7075"/>
                    <a:pt x="4139" y="6618"/>
                    <a:pt x="3880" y="6035"/>
                  </a:cubicBezTo>
                  <a:cubicBezTo>
                    <a:pt x="3876" y="5926"/>
                    <a:pt x="3799" y="4466"/>
                    <a:pt x="3670" y="4077"/>
                  </a:cubicBezTo>
                  <a:cubicBezTo>
                    <a:pt x="3667" y="4075"/>
                    <a:pt x="3664" y="4072"/>
                    <a:pt x="3661" y="4072"/>
                  </a:cubicBezTo>
                  <a:cubicBezTo>
                    <a:pt x="3660" y="4072"/>
                    <a:pt x="3659" y="4072"/>
                    <a:pt x="3658" y="4074"/>
                  </a:cubicBezTo>
                  <a:cubicBezTo>
                    <a:pt x="3654" y="4074"/>
                    <a:pt x="3650" y="4077"/>
                    <a:pt x="3650" y="4085"/>
                  </a:cubicBezTo>
                  <a:cubicBezTo>
                    <a:pt x="3767" y="4438"/>
                    <a:pt x="3844" y="5703"/>
                    <a:pt x="3860" y="5983"/>
                  </a:cubicBezTo>
                  <a:cubicBezTo>
                    <a:pt x="3617" y="5440"/>
                    <a:pt x="3290" y="4794"/>
                    <a:pt x="2845" y="4021"/>
                  </a:cubicBezTo>
                  <a:cubicBezTo>
                    <a:pt x="2715" y="3790"/>
                    <a:pt x="2578" y="3564"/>
                    <a:pt x="2440" y="3338"/>
                  </a:cubicBezTo>
                  <a:cubicBezTo>
                    <a:pt x="2436" y="3313"/>
                    <a:pt x="2226" y="1994"/>
                    <a:pt x="2007" y="1351"/>
                  </a:cubicBezTo>
                  <a:cubicBezTo>
                    <a:pt x="2007" y="1348"/>
                    <a:pt x="2003" y="1343"/>
                    <a:pt x="1996" y="1343"/>
                  </a:cubicBezTo>
                  <a:cubicBezTo>
                    <a:pt x="1991" y="1348"/>
                    <a:pt x="1987" y="1351"/>
                    <a:pt x="1991" y="1355"/>
                  </a:cubicBezTo>
                  <a:cubicBezTo>
                    <a:pt x="2185" y="1934"/>
                    <a:pt x="2375" y="3054"/>
                    <a:pt x="2416" y="3293"/>
                  </a:cubicBezTo>
                  <a:cubicBezTo>
                    <a:pt x="2076" y="2746"/>
                    <a:pt x="1724" y="2213"/>
                    <a:pt x="1376" y="1719"/>
                  </a:cubicBezTo>
                  <a:cubicBezTo>
                    <a:pt x="1134" y="1376"/>
                    <a:pt x="895" y="1056"/>
                    <a:pt x="669" y="765"/>
                  </a:cubicBezTo>
                  <a:cubicBezTo>
                    <a:pt x="438" y="478"/>
                    <a:pt x="219" y="219"/>
                    <a:pt x="17"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1" name="Google Shape;691;p45"/>
          <p:cNvSpPr txBox="1">
            <a:spLocks noGrp="1"/>
          </p:cNvSpPr>
          <p:nvPr>
            <p:ph type="title"/>
          </p:nvPr>
        </p:nvSpPr>
        <p:spPr>
          <a:xfrm>
            <a:off x="715049" y="2654456"/>
            <a:ext cx="7713900" cy="841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I</a:t>
            </a:r>
            <a:r>
              <a:rPr lang="en" dirty="0" smtClean="0"/>
              <a:t>ntroduction</a:t>
            </a:r>
            <a:endParaRPr dirty="0"/>
          </a:p>
        </p:txBody>
      </p:sp>
      <p:sp>
        <p:nvSpPr>
          <p:cNvPr id="692" name="Google Shape;692;p45"/>
          <p:cNvSpPr txBox="1">
            <a:spLocks noGrp="1"/>
          </p:cNvSpPr>
          <p:nvPr>
            <p:ph type="subTitle" idx="1"/>
          </p:nvPr>
        </p:nvSpPr>
        <p:spPr>
          <a:xfrm>
            <a:off x="1179615" y="3398908"/>
            <a:ext cx="6784769" cy="1090676"/>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2000" dirty="0" smtClean="0"/>
              <a:t>Power influences what you do, when you do it, and with whom you do it. It influences your choice of friends, your romantic and family relationships, and your workplace relationships (Marano, 2014)</a:t>
            </a:r>
            <a:r>
              <a:rPr lang="en" sz="2000" dirty="0" smtClean="0"/>
              <a:t>.</a:t>
            </a:r>
            <a:endParaRPr sz="2000" dirty="0"/>
          </a:p>
        </p:txBody>
      </p:sp>
      <p:sp>
        <p:nvSpPr>
          <p:cNvPr id="51" name="TextBox 50"/>
          <p:cNvSpPr txBox="1"/>
          <p:nvPr/>
        </p:nvSpPr>
        <p:spPr>
          <a:xfrm>
            <a:off x="763096" y="4460000"/>
            <a:ext cx="647318" cy="400110"/>
          </a:xfrm>
          <a:prstGeom prst="rect">
            <a:avLst/>
          </a:prstGeom>
          <a:noFill/>
        </p:spPr>
        <p:txBody>
          <a:bodyPr wrap="square" rtlCol="0">
            <a:spAutoFit/>
          </a:bodyPr>
          <a:lstStyle/>
          <a:p>
            <a:r>
              <a:rPr lang="en-US" sz="2000" b="1" dirty="0" smtClean="0">
                <a:solidFill>
                  <a:schemeClr val="bg1"/>
                </a:solidFill>
              </a:rPr>
              <a:t>05</a:t>
            </a:r>
            <a:endParaRPr lang="en-US" sz="2000" b="1" dirty="0">
              <a:solidFill>
                <a:schemeClr val="bg1"/>
              </a:solidFill>
            </a:endParaRPr>
          </a:p>
        </p:txBody>
      </p:sp>
      <p:grpSp>
        <p:nvGrpSpPr>
          <p:cNvPr id="52" name="Google Shape;2282;p75"/>
          <p:cNvGrpSpPr/>
          <p:nvPr/>
        </p:nvGrpSpPr>
        <p:grpSpPr>
          <a:xfrm flipH="1">
            <a:off x="-442289" y="-52403"/>
            <a:ext cx="2051338" cy="1378636"/>
            <a:chOff x="1219816" y="1680227"/>
            <a:chExt cx="2051338" cy="1378636"/>
          </a:xfrm>
        </p:grpSpPr>
        <p:sp>
          <p:nvSpPr>
            <p:cNvPr id="53" name="Google Shape;2283;p75"/>
            <p:cNvSpPr/>
            <p:nvPr/>
          </p:nvSpPr>
          <p:spPr>
            <a:xfrm>
              <a:off x="1772116" y="1680227"/>
              <a:ext cx="1499038" cy="1378636"/>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284;p75"/>
            <p:cNvSpPr/>
            <p:nvPr/>
          </p:nvSpPr>
          <p:spPr>
            <a:xfrm>
              <a:off x="1219816" y="2111196"/>
              <a:ext cx="1391128" cy="793584"/>
            </a:xfrm>
            <a:custGeom>
              <a:avLst/>
              <a:gdLst/>
              <a:ahLst/>
              <a:cxnLst/>
              <a:rect l="l" t="t" r="r" b="b"/>
              <a:pathLst>
                <a:path w="12993" h="7412" extrusionOk="0">
                  <a:moveTo>
                    <a:pt x="10121" y="147"/>
                  </a:moveTo>
                  <a:cubicBezTo>
                    <a:pt x="10428" y="147"/>
                    <a:pt x="10732" y="187"/>
                    <a:pt x="11027" y="288"/>
                  </a:cubicBezTo>
                  <a:cubicBezTo>
                    <a:pt x="11305" y="381"/>
                    <a:pt x="11561" y="527"/>
                    <a:pt x="11787" y="713"/>
                  </a:cubicBezTo>
                  <a:cubicBezTo>
                    <a:pt x="12123" y="992"/>
                    <a:pt x="12386" y="1360"/>
                    <a:pt x="12568" y="1773"/>
                  </a:cubicBezTo>
                  <a:cubicBezTo>
                    <a:pt x="12750" y="2185"/>
                    <a:pt x="12847" y="2639"/>
                    <a:pt x="12847" y="3092"/>
                  </a:cubicBezTo>
                  <a:cubicBezTo>
                    <a:pt x="12847" y="3342"/>
                    <a:pt x="12819" y="3589"/>
                    <a:pt x="12758" y="3828"/>
                  </a:cubicBezTo>
                  <a:cubicBezTo>
                    <a:pt x="12580" y="4532"/>
                    <a:pt x="12188" y="5155"/>
                    <a:pt x="11666" y="5665"/>
                  </a:cubicBezTo>
                  <a:cubicBezTo>
                    <a:pt x="11144" y="6174"/>
                    <a:pt x="10493" y="6570"/>
                    <a:pt x="9806" y="6821"/>
                  </a:cubicBezTo>
                  <a:cubicBezTo>
                    <a:pt x="8908" y="7149"/>
                    <a:pt x="7952" y="7266"/>
                    <a:pt x="6986" y="7266"/>
                  </a:cubicBezTo>
                  <a:cubicBezTo>
                    <a:pt x="6472" y="7266"/>
                    <a:pt x="5958" y="7233"/>
                    <a:pt x="5449" y="7181"/>
                  </a:cubicBezTo>
                  <a:cubicBezTo>
                    <a:pt x="4866" y="7128"/>
                    <a:pt x="4284" y="7048"/>
                    <a:pt x="3722" y="6910"/>
                  </a:cubicBezTo>
                  <a:cubicBezTo>
                    <a:pt x="3160" y="6772"/>
                    <a:pt x="2613" y="6578"/>
                    <a:pt x="2112" y="6299"/>
                  </a:cubicBezTo>
                  <a:cubicBezTo>
                    <a:pt x="1614" y="6016"/>
                    <a:pt x="1157" y="5628"/>
                    <a:pt x="809" y="5170"/>
                  </a:cubicBezTo>
                  <a:cubicBezTo>
                    <a:pt x="466" y="4713"/>
                    <a:pt x="227" y="4188"/>
                    <a:pt x="171" y="3621"/>
                  </a:cubicBezTo>
                  <a:cubicBezTo>
                    <a:pt x="154" y="3472"/>
                    <a:pt x="146" y="3330"/>
                    <a:pt x="146" y="3197"/>
                  </a:cubicBezTo>
                  <a:cubicBezTo>
                    <a:pt x="146" y="2930"/>
                    <a:pt x="174" y="2695"/>
                    <a:pt x="231" y="2489"/>
                  </a:cubicBezTo>
                  <a:cubicBezTo>
                    <a:pt x="332" y="2125"/>
                    <a:pt x="510" y="1845"/>
                    <a:pt x="753" y="1623"/>
                  </a:cubicBezTo>
                  <a:cubicBezTo>
                    <a:pt x="935" y="1461"/>
                    <a:pt x="1149" y="1328"/>
                    <a:pt x="1396" y="1227"/>
                  </a:cubicBezTo>
                  <a:cubicBezTo>
                    <a:pt x="1760" y="1073"/>
                    <a:pt x="2193" y="980"/>
                    <a:pt x="2654" y="927"/>
                  </a:cubicBezTo>
                  <a:cubicBezTo>
                    <a:pt x="3119" y="875"/>
                    <a:pt x="3612" y="859"/>
                    <a:pt x="4110" y="859"/>
                  </a:cubicBezTo>
                  <a:cubicBezTo>
                    <a:pt x="4660" y="859"/>
                    <a:pt x="5210" y="875"/>
                    <a:pt x="5723" y="875"/>
                  </a:cubicBezTo>
                  <a:cubicBezTo>
                    <a:pt x="6035" y="875"/>
                    <a:pt x="6335" y="871"/>
                    <a:pt x="6614" y="850"/>
                  </a:cubicBezTo>
                  <a:cubicBezTo>
                    <a:pt x="6893" y="830"/>
                    <a:pt x="7148" y="794"/>
                    <a:pt x="7370" y="738"/>
                  </a:cubicBezTo>
                  <a:cubicBezTo>
                    <a:pt x="7827" y="616"/>
                    <a:pt x="8292" y="471"/>
                    <a:pt x="8753" y="353"/>
                  </a:cubicBezTo>
                  <a:cubicBezTo>
                    <a:pt x="9214" y="236"/>
                    <a:pt x="9672" y="147"/>
                    <a:pt x="10121" y="147"/>
                  </a:cubicBezTo>
                  <a:close/>
                  <a:moveTo>
                    <a:pt x="10121" y="1"/>
                  </a:moveTo>
                  <a:cubicBezTo>
                    <a:pt x="9655" y="1"/>
                    <a:pt x="9182" y="94"/>
                    <a:pt x="8717" y="212"/>
                  </a:cubicBezTo>
                  <a:cubicBezTo>
                    <a:pt x="8252" y="329"/>
                    <a:pt x="7786" y="479"/>
                    <a:pt x="7334" y="596"/>
                  </a:cubicBezTo>
                  <a:cubicBezTo>
                    <a:pt x="7123" y="648"/>
                    <a:pt x="6873" y="684"/>
                    <a:pt x="6602" y="705"/>
                  </a:cubicBezTo>
                  <a:cubicBezTo>
                    <a:pt x="6330" y="725"/>
                    <a:pt x="6035" y="729"/>
                    <a:pt x="5723" y="729"/>
                  </a:cubicBezTo>
                  <a:cubicBezTo>
                    <a:pt x="5214" y="729"/>
                    <a:pt x="4660" y="713"/>
                    <a:pt x="4110" y="713"/>
                  </a:cubicBezTo>
                  <a:cubicBezTo>
                    <a:pt x="3600" y="713"/>
                    <a:pt x="3095" y="725"/>
                    <a:pt x="2617" y="781"/>
                  </a:cubicBezTo>
                  <a:cubicBezTo>
                    <a:pt x="2258" y="826"/>
                    <a:pt x="1913" y="891"/>
                    <a:pt x="1603" y="992"/>
                  </a:cubicBezTo>
                  <a:cubicBezTo>
                    <a:pt x="1368" y="1069"/>
                    <a:pt x="1153" y="1166"/>
                    <a:pt x="955" y="1287"/>
                  </a:cubicBezTo>
                  <a:cubicBezTo>
                    <a:pt x="664" y="1470"/>
                    <a:pt x="425" y="1712"/>
                    <a:pt x="255" y="2028"/>
                  </a:cubicBezTo>
                  <a:cubicBezTo>
                    <a:pt x="89" y="2343"/>
                    <a:pt x="1" y="2728"/>
                    <a:pt x="1" y="3197"/>
                  </a:cubicBezTo>
                  <a:cubicBezTo>
                    <a:pt x="1" y="3339"/>
                    <a:pt x="8" y="3484"/>
                    <a:pt x="25" y="3638"/>
                  </a:cubicBezTo>
                  <a:cubicBezTo>
                    <a:pt x="85" y="4233"/>
                    <a:pt x="332" y="4786"/>
                    <a:pt x="692" y="5260"/>
                  </a:cubicBezTo>
                  <a:cubicBezTo>
                    <a:pt x="1052" y="5737"/>
                    <a:pt x="1525" y="6133"/>
                    <a:pt x="2043" y="6425"/>
                  </a:cubicBezTo>
                  <a:cubicBezTo>
                    <a:pt x="2557" y="6716"/>
                    <a:pt x="3115" y="6914"/>
                    <a:pt x="3690" y="7052"/>
                  </a:cubicBezTo>
                  <a:cubicBezTo>
                    <a:pt x="4260" y="7189"/>
                    <a:pt x="4850" y="7270"/>
                    <a:pt x="5432" y="7326"/>
                  </a:cubicBezTo>
                  <a:cubicBezTo>
                    <a:pt x="5947" y="7379"/>
                    <a:pt x="6464" y="7412"/>
                    <a:pt x="6986" y="7412"/>
                  </a:cubicBezTo>
                  <a:cubicBezTo>
                    <a:pt x="7961" y="7412"/>
                    <a:pt x="8936" y="7294"/>
                    <a:pt x="9858" y="6959"/>
                  </a:cubicBezTo>
                  <a:cubicBezTo>
                    <a:pt x="10562" y="6699"/>
                    <a:pt x="11229" y="6291"/>
                    <a:pt x="11767" y="5765"/>
                  </a:cubicBezTo>
                  <a:cubicBezTo>
                    <a:pt x="12305" y="5243"/>
                    <a:pt x="12713" y="4597"/>
                    <a:pt x="12900" y="3864"/>
                  </a:cubicBezTo>
                  <a:cubicBezTo>
                    <a:pt x="12961" y="3613"/>
                    <a:pt x="12993" y="3354"/>
                    <a:pt x="12993" y="3092"/>
                  </a:cubicBezTo>
                  <a:cubicBezTo>
                    <a:pt x="12993" y="2461"/>
                    <a:pt x="12815" y="1825"/>
                    <a:pt x="12483" y="1300"/>
                  </a:cubicBezTo>
                  <a:cubicBezTo>
                    <a:pt x="12317" y="1033"/>
                    <a:pt x="12115" y="798"/>
                    <a:pt x="11880" y="600"/>
                  </a:cubicBezTo>
                  <a:cubicBezTo>
                    <a:pt x="11641" y="406"/>
                    <a:pt x="11371" y="248"/>
                    <a:pt x="11072" y="147"/>
                  </a:cubicBezTo>
                  <a:cubicBezTo>
                    <a:pt x="10760" y="46"/>
                    <a:pt x="10441" y="1"/>
                    <a:pt x="10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285;p75"/>
            <p:cNvSpPr/>
            <p:nvPr/>
          </p:nvSpPr>
          <p:spPr>
            <a:xfrm>
              <a:off x="1830188" y="1834319"/>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286;p75"/>
            <p:cNvSpPr/>
            <p:nvPr/>
          </p:nvSpPr>
          <p:spPr>
            <a:xfrm>
              <a:off x="1509024" y="1873169"/>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 name="Google Shape;2486;p77"/>
          <p:cNvGrpSpPr/>
          <p:nvPr/>
        </p:nvGrpSpPr>
        <p:grpSpPr>
          <a:xfrm>
            <a:off x="4659727" y="710990"/>
            <a:ext cx="914400" cy="1371600"/>
            <a:chOff x="4730503" y="2665686"/>
            <a:chExt cx="1164520" cy="2030129"/>
          </a:xfrm>
        </p:grpSpPr>
        <p:sp>
          <p:nvSpPr>
            <p:cNvPr id="58" name="Google Shape;2487;p77"/>
            <p:cNvSpPr/>
            <p:nvPr/>
          </p:nvSpPr>
          <p:spPr>
            <a:xfrm>
              <a:off x="4913653" y="4450814"/>
              <a:ext cx="836491" cy="110617"/>
            </a:xfrm>
            <a:custGeom>
              <a:avLst/>
              <a:gdLst/>
              <a:ahLst/>
              <a:cxnLst/>
              <a:rect l="l" t="t" r="r" b="b"/>
              <a:pathLst>
                <a:path w="12916" h="1708" extrusionOk="0">
                  <a:moveTo>
                    <a:pt x="0" y="1"/>
                  </a:moveTo>
                  <a:lnTo>
                    <a:pt x="0" y="1707"/>
                  </a:lnTo>
                  <a:lnTo>
                    <a:pt x="12916" y="1707"/>
                  </a:lnTo>
                  <a:lnTo>
                    <a:pt x="1291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488;p77"/>
            <p:cNvSpPr/>
            <p:nvPr/>
          </p:nvSpPr>
          <p:spPr>
            <a:xfrm>
              <a:off x="4730503" y="4561365"/>
              <a:ext cx="1164520" cy="134450"/>
            </a:xfrm>
            <a:custGeom>
              <a:avLst/>
              <a:gdLst/>
              <a:ahLst/>
              <a:cxnLst/>
              <a:rect l="l" t="t" r="r" b="b"/>
              <a:pathLst>
                <a:path w="17981" h="2076" extrusionOk="0">
                  <a:moveTo>
                    <a:pt x="1" y="0"/>
                  </a:moveTo>
                  <a:lnTo>
                    <a:pt x="1" y="2076"/>
                  </a:lnTo>
                  <a:lnTo>
                    <a:pt x="17980" y="2076"/>
                  </a:lnTo>
                  <a:lnTo>
                    <a:pt x="179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489;p77"/>
            <p:cNvSpPr/>
            <p:nvPr/>
          </p:nvSpPr>
          <p:spPr>
            <a:xfrm>
              <a:off x="5186046" y="2926681"/>
              <a:ext cx="154915" cy="534885"/>
            </a:xfrm>
            <a:custGeom>
              <a:avLst/>
              <a:gdLst/>
              <a:ahLst/>
              <a:cxnLst/>
              <a:rect l="l" t="t" r="r" b="b"/>
              <a:pathLst>
                <a:path w="2392" h="8259" extrusionOk="0">
                  <a:moveTo>
                    <a:pt x="2392" y="1"/>
                  </a:moveTo>
                  <a:cubicBezTo>
                    <a:pt x="2246" y="33"/>
                    <a:pt x="2084" y="70"/>
                    <a:pt x="1922" y="114"/>
                  </a:cubicBezTo>
                  <a:cubicBezTo>
                    <a:pt x="1906" y="118"/>
                    <a:pt x="1890" y="122"/>
                    <a:pt x="1878" y="126"/>
                  </a:cubicBezTo>
                  <a:cubicBezTo>
                    <a:pt x="1522" y="219"/>
                    <a:pt x="1175" y="337"/>
                    <a:pt x="1005" y="421"/>
                  </a:cubicBezTo>
                  <a:cubicBezTo>
                    <a:pt x="749" y="551"/>
                    <a:pt x="466" y="717"/>
                    <a:pt x="316" y="1246"/>
                  </a:cubicBezTo>
                  <a:cubicBezTo>
                    <a:pt x="171" y="1776"/>
                    <a:pt x="1" y="2327"/>
                    <a:pt x="1" y="2327"/>
                  </a:cubicBezTo>
                  <a:cubicBezTo>
                    <a:pt x="1" y="2327"/>
                    <a:pt x="673" y="6154"/>
                    <a:pt x="652" y="6421"/>
                  </a:cubicBezTo>
                  <a:cubicBezTo>
                    <a:pt x="632" y="6688"/>
                    <a:pt x="514" y="8051"/>
                    <a:pt x="544" y="8058"/>
                  </a:cubicBezTo>
                  <a:cubicBezTo>
                    <a:pt x="572" y="8071"/>
                    <a:pt x="1113" y="8245"/>
                    <a:pt x="1679" y="8256"/>
                  </a:cubicBezTo>
                  <a:cubicBezTo>
                    <a:pt x="1730" y="8258"/>
                    <a:pt x="1777" y="8258"/>
                    <a:pt x="1821" y="8258"/>
                  </a:cubicBezTo>
                  <a:cubicBezTo>
                    <a:pt x="2126" y="8258"/>
                    <a:pt x="2280" y="8234"/>
                    <a:pt x="2347" y="8221"/>
                  </a:cubicBezTo>
                  <a:cubicBezTo>
                    <a:pt x="2379" y="8212"/>
                    <a:pt x="2392" y="8208"/>
                    <a:pt x="2392" y="8208"/>
                  </a:cubicBezTo>
                  <a:lnTo>
                    <a:pt x="23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490;p77"/>
            <p:cNvSpPr/>
            <p:nvPr/>
          </p:nvSpPr>
          <p:spPr>
            <a:xfrm>
              <a:off x="5256573" y="2934064"/>
              <a:ext cx="84387" cy="226674"/>
            </a:xfrm>
            <a:custGeom>
              <a:avLst/>
              <a:gdLst/>
              <a:ahLst/>
              <a:cxnLst/>
              <a:rect l="l" t="t" r="r" b="b"/>
              <a:pathLst>
                <a:path w="1303" h="3500" extrusionOk="0">
                  <a:moveTo>
                    <a:pt x="833" y="0"/>
                  </a:moveTo>
                  <a:lnTo>
                    <a:pt x="833" y="0"/>
                  </a:lnTo>
                  <a:cubicBezTo>
                    <a:pt x="817" y="4"/>
                    <a:pt x="801" y="8"/>
                    <a:pt x="789" y="12"/>
                  </a:cubicBezTo>
                  <a:lnTo>
                    <a:pt x="4" y="1137"/>
                  </a:lnTo>
                  <a:cubicBezTo>
                    <a:pt x="0" y="1141"/>
                    <a:pt x="0" y="1149"/>
                    <a:pt x="4" y="1153"/>
                  </a:cubicBezTo>
                  <a:lnTo>
                    <a:pt x="590" y="1662"/>
                  </a:lnTo>
                  <a:lnTo>
                    <a:pt x="97" y="2269"/>
                  </a:lnTo>
                  <a:cubicBezTo>
                    <a:pt x="93" y="2273"/>
                    <a:pt x="93" y="2282"/>
                    <a:pt x="97" y="2286"/>
                  </a:cubicBezTo>
                  <a:lnTo>
                    <a:pt x="1303" y="3499"/>
                  </a:lnTo>
                  <a:lnTo>
                    <a:pt x="1303" y="3455"/>
                  </a:lnTo>
                  <a:lnTo>
                    <a:pt x="129" y="2278"/>
                  </a:lnTo>
                  <a:lnTo>
                    <a:pt x="623" y="1666"/>
                  </a:lnTo>
                  <a:cubicBezTo>
                    <a:pt x="627" y="1662"/>
                    <a:pt x="627" y="1655"/>
                    <a:pt x="623" y="1647"/>
                  </a:cubicBezTo>
                  <a:lnTo>
                    <a:pt x="37" y="1141"/>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491;p77"/>
            <p:cNvSpPr/>
            <p:nvPr/>
          </p:nvSpPr>
          <p:spPr>
            <a:xfrm>
              <a:off x="5490756" y="4375106"/>
              <a:ext cx="86719" cy="26229"/>
            </a:xfrm>
            <a:custGeom>
              <a:avLst/>
              <a:gdLst/>
              <a:ahLst/>
              <a:cxnLst/>
              <a:rect l="l" t="t" r="r" b="b"/>
              <a:pathLst>
                <a:path w="1339" h="405" extrusionOk="0">
                  <a:moveTo>
                    <a:pt x="1339" y="1"/>
                  </a:moveTo>
                  <a:lnTo>
                    <a:pt x="0" y="89"/>
                  </a:lnTo>
                  <a:lnTo>
                    <a:pt x="90" y="405"/>
                  </a:lnTo>
                  <a:lnTo>
                    <a:pt x="1339" y="405"/>
                  </a:lnTo>
                  <a:lnTo>
                    <a:pt x="1339" y="1"/>
                  </a:ln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492;p77"/>
            <p:cNvSpPr/>
            <p:nvPr/>
          </p:nvSpPr>
          <p:spPr>
            <a:xfrm>
              <a:off x="5496520" y="4401271"/>
              <a:ext cx="159319" cy="49609"/>
            </a:xfrm>
            <a:custGeom>
              <a:avLst/>
              <a:gdLst/>
              <a:ahLst/>
              <a:cxnLst/>
              <a:rect l="l" t="t" r="r" b="b"/>
              <a:pathLst>
                <a:path w="2460" h="766" extrusionOk="0">
                  <a:moveTo>
                    <a:pt x="1" y="1"/>
                  </a:moveTo>
                  <a:lnTo>
                    <a:pt x="57" y="766"/>
                  </a:lnTo>
                  <a:lnTo>
                    <a:pt x="2460" y="766"/>
                  </a:lnTo>
                  <a:lnTo>
                    <a:pt x="12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493;p77"/>
            <p:cNvSpPr/>
            <p:nvPr/>
          </p:nvSpPr>
          <p:spPr>
            <a:xfrm>
              <a:off x="5338045" y="2922212"/>
              <a:ext cx="46112" cy="538188"/>
            </a:xfrm>
            <a:custGeom>
              <a:avLst/>
              <a:gdLst/>
              <a:ahLst/>
              <a:cxnLst/>
              <a:rect l="l" t="t" r="r" b="b"/>
              <a:pathLst>
                <a:path w="712" h="8310" extrusionOk="0">
                  <a:moveTo>
                    <a:pt x="712" y="1"/>
                  </a:moveTo>
                  <a:lnTo>
                    <a:pt x="712" y="1"/>
                  </a:lnTo>
                  <a:cubicBezTo>
                    <a:pt x="708" y="38"/>
                    <a:pt x="704" y="62"/>
                    <a:pt x="700" y="74"/>
                  </a:cubicBezTo>
                  <a:cubicBezTo>
                    <a:pt x="688" y="180"/>
                    <a:pt x="627" y="398"/>
                    <a:pt x="457" y="466"/>
                  </a:cubicBezTo>
                  <a:cubicBezTo>
                    <a:pt x="412" y="483"/>
                    <a:pt x="371" y="491"/>
                    <a:pt x="334" y="491"/>
                  </a:cubicBezTo>
                  <a:cubicBezTo>
                    <a:pt x="232" y="491"/>
                    <a:pt x="161" y="434"/>
                    <a:pt x="114" y="369"/>
                  </a:cubicBezTo>
                  <a:cubicBezTo>
                    <a:pt x="77" y="320"/>
                    <a:pt x="57" y="204"/>
                    <a:pt x="49" y="70"/>
                  </a:cubicBezTo>
                  <a:lnTo>
                    <a:pt x="45" y="70"/>
                  </a:lnTo>
                  <a:lnTo>
                    <a:pt x="45" y="8277"/>
                  </a:lnTo>
                  <a:cubicBezTo>
                    <a:pt x="45" y="8277"/>
                    <a:pt x="32" y="8281"/>
                    <a:pt x="0" y="8290"/>
                  </a:cubicBezTo>
                  <a:cubicBezTo>
                    <a:pt x="48" y="8305"/>
                    <a:pt x="95" y="8310"/>
                    <a:pt x="138" y="8310"/>
                  </a:cubicBezTo>
                  <a:cubicBezTo>
                    <a:pt x="246" y="8310"/>
                    <a:pt x="327" y="8277"/>
                    <a:pt x="327" y="8277"/>
                  </a:cubicBezTo>
                  <a:cubicBezTo>
                    <a:pt x="327" y="8277"/>
                    <a:pt x="405" y="4528"/>
                    <a:pt x="473" y="3921"/>
                  </a:cubicBezTo>
                  <a:cubicBezTo>
                    <a:pt x="538" y="3310"/>
                    <a:pt x="688" y="559"/>
                    <a:pt x="71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494;p77"/>
            <p:cNvSpPr/>
            <p:nvPr/>
          </p:nvSpPr>
          <p:spPr>
            <a:xfrm>
              <a:off x="5340894" y="2868783"/>
              <a:ext cx="50127" cy="85229"/>
            </a:xfrm>
            <a:custGeom>
              <a:avLst/>
              <a:gdLst/>
              <a:ahLst/>
              <a:cxnLst/>
              <a:rect l="l" t="t" r="r" b="b"/>
              <a:pathLst>
                <a:path w="774" h="1316" extrusionOk="0">
                  <a:moveTo>
                    <a:pt x="774" y="1"/>
                  </a:moveTo>
                  <a:lnTo>
                    <a:pt x="774" y="1"/>
                  </a:lnTo>
                  <a:cubicBezTo>
                    <a:pt x="668" y="159"/>
                    <a:pt x="478" y="393"/>
                    <a:pt x="240" y="527"/>
                  </a:cubicBezTo>
                  <a:cubicBezTo>
                    <a:pt x="154" y="572"/>
                    <a:pt x="78" y="600"/>
                    <a:pt x="1" y="624"/>
                  </a:cubicBezTo>
                  <a:cubicBezTo>
                    <a:pt x="1" y="713"/>
                    <a:pt x="1" y="810"/>
                    <a:pt x="5" y="895"/>
                  </a:cubicBezTo>
                  <a:cubicBezTo>
                    <a:pt x="13" y="1029"/>
                    <a:pt x="33" y="1145"/>
                    <a:pt x="70" y="1194"/>
                  </a:cubicBezTo>
                  <a:cubicBezTo>
                    <a:pt x="117" y="1259"/>
                    <a:pt x="188" y="1316"/>
                    <a:pt x="290" y="1316"/>
                  </a:cubicBezTo>
                  <a:cubicBezTo>
                    <a:pt x="327" y="1316"/>
                    <a:pt x="368" y="1308"/>
                    <a:pt x="413" y="1291"/>
                  </a:cubicBezTo>
                  <a:cubicBezTo>
                    <a:pt x="583" y="1223"/>
                    <a:pt x="644" y="1005"/>
                    <a:pt x="656" y="899"/>
                  </a:cubicBezTo>
                  <a:cubicBezTo>
                    <a:pt x="660" y="887"/>
                    <a:pt x="664" y="863"/>
                    <a:pt x="668" y="826"/>
                  </a:cubicBezTo>
                  <a:cubicBezTo>
                    <a:pt x="692" y="648"/>
                    <a:pt x="745" y="215"/>
                    <a:pt x="774" y="1"/>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495;p77"/>
            <p:cNvSpPr/>
            <p:nvPr/>
          </p:nvSpPr>
          <p:spPr>
            <a:xfrm>
              <a:off x="5270173" y="2739516"/>
              <a:ext cx="163270" cy="173373"/>
            </a:xfrm>
            <a:custGeom>
              <a:avLst/>
              <a:gdLst/>
              <a:ahLst/>
              <a:cxnLst/>
              <a:rect l="l" t="t" r="r" b="b"/>
              <a:pathLst>
                <a:path w="2521" h="2677" extrusionOk="0">
                  <a:moveTo>
                    <a:pt x="922" y="0"/>
                  </a:moveTo>
                  <a:cubicBezTo>
                    <a:pt x="798" y="0"/>
                    <a:pt x="681" y="28"/>
                    <a:pt x="579" y="83"/>
                  </a:cubicBezTo>
                  <a:cubicBezTo>
                    <a:pt x="268" y="253"/>
                    <a:pt x="134" y="561"/>
                    <a:pt x="122" y="585"/>
                  </a:cubicBezTo>
                  <a:cubicBezTo>
                    <a:pt x="33" y="889"/>
                    <a:pt x="1" y="1293"/>
                    <a:pt x="21" y="1709"/>
                  </a:cubicBezTo>
                  <a:cubicBezTo>
                    <a:pt x="57" y="2478"/>
                    <a:pt x="352" y="2572"/>
                    <a:pt x="498" y="2632"/>
                  </a:cubicBezTo>
                  <a:cubicBezTo>
                    <a:pt x="559" y="2656"/>
                    <a:pt x="649" y="2676"/>
                    <a:pt x="762" y="2676"/>
                  </a:cubicBezTo>
                  <a:cubicBezTo>
                    <a:pt x="858" y="2676"/>
                    <a:pt x="970" y="2661"/>
                    <a:pt x="1093" y="2620"/>
                  </a:cubicBezTo>
                  <a:cubicBezTo>
                    <a:pt x="1170" y="2596"/>
                    <a:pt x="1246" y="2568"/>
                    <a:pt x="1332" y="2523"/>
                  </a:cubicBezTo>
                  <a:cubicBezTo>
                    <a:pt x="1570" y="2389"/>
                    <a:pt x="1760" y="2155"/>
                    <a:pt x="1866" y="1997"/>
                  </a:cubicBezTo>
                  <a:cubicBezTo>
                    <a:pt x="1930" y="1904"/>
                    <a:pt x="1963" y="1836"/>
                    <a:pt x="1963" y="1836"/>
                  </a:cubicBezTo>
                  <a:cubicBezTo>
                    <a:pt x="1963" y="1836"/>
                    <a:pt x="1991" y="1952"/>
                    <a:pt x="2161" y="1961"/>
                  </a:cubicBezTo>
                  <a:cubicBezTo>
                    <a:pt x="2163" y="1961"/>
                    <a:pt x="2165" y="1961"/>
                    <a:pt x="2168" y="1961"/>
                  </a:cubicBezTo>
                  <a:cubicBezTo>
                    <a:pt x="2334" y="1961"/>
                    <a:pt x="2473" y="1688"/>
                    <a:pt x="2508" y="1511"/>
                  </a:cubicBezTo>
                  <a:cubicBezTo>
                    <a:pt x="2521" y="1447"/>
                    <a:pt x="2521" y="1386"/>
                    <a:pt x="2512" y="1338"/>
                  </a:cubicBezTo>
                  <a:lnTo>
                    <a:pt x="2512" y="1338"/>
                  </a:lnTo>
                  <a:cubicBezTo>
                    <a:pt x="2294" y="1451"/>
                    <a:pt x="2051" y="1536"/>
                    <a:pt x="2051" y="1536"/>
                  </a:cubicBezTo>
                  <a:cubicBezTo>
                    <a:pt x="2051" y="1536"/>
                    <a:pt x="2060" y="763"/>
                    <a:pt x="1728" y="387"/>
                  </a:cubicBezTo>
                  <a:cubicBezTo>
                    <a:pt x="1497" y="132"/>
                    <a:pt x="1194" y="0"/>
                    <a:pt x="922" y="0"/>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496;p77"/>
            <p:cNvSpPr/>
            <p:nvPr/>
          </p:nvSpPr>
          <p:spPr>
            <a:xfrm>
              <a:off x="5252363" y="2665686"/>
              <a:ext cx="211713" cy="173308"/>
            </a:xfrm>
            <a:custGeom>
              <a:avLst/>
              <a:gdLst/>
              <a:ahLst/>
              <a:cxnLst/>
              <a:rect l="l" t="t" r="r" b="b"/>
              <a:pathLst>
                <a:path w="3269" h="2676" extrusionOk="0">
                  <a:moveTo>
                    <a:pt x="1404" y="1"/>
                  </a:moveTo>
                  <a:cubicBezTo>
                    <a:pt x="823" y="1"/>
                    <a:pt x="805" y="371"/>
                    <a:pt x="668" y="568"/>
                  </a:cubicBezTo>
                  <a:cubicBezTo>
                    <a:pt x="510" y="791"/>
                    <a:pt x="235" y="734"/>
                    <a:pt x="118" y="977"/>
                  </a:cubicBezTo>
                  <a:cubicBezTo>
                    <a:pt x="0" y="1223"/>
                    <a:pt x="179" y="1608"/>
                    <a:pt x="397" y="1725"/>
                  </a:cubicBezTo>
                  <a:cubicBezTo>
                    <a:pt x="409" y="1701"/>
                    <a:pt x="543" y="1393"/>
                    <a:pt x="854" y="1223"/>
                  </a:cubicBezTo>
                  <a:cubicBezTo>
                    <a:pt x="956" y="1168"/>
                    <a:pt x="1073" y="1140"/>
                    <a:pt x="1197" y="1140"/>
                  </a:cubicBezTo>
                  <a:cubicBezTo>
                    <a:pt x="1469" y="1140"/>
                    <a:pt x="1772" y="1272"/>
                    <a:pt x="2003" y="1527"/>
                  </a:cubicBezTo>
                  <a:cubicBezTo>
                    <a:pt x="2335" y="1903"/>
                    <a:pt x="2326" y="2676"/>
                    <a:pt x="2326" y="2676"/>
                  </a:cubicBezTo>
                  <a:cubicBezTo>
                    <a:pt x="2326" y="2676"/>
                    <a:pt x="2569" y="2591"/>
                    <a:pt x="2787" y="2478"/>
                  </a:cubicBezTo>
                  <a:cubicBezTo>
                    <a:pt x="2917" y="2409"/>
                    <a:pt x="3039" y="2332"/>
                    <a:pt x="3091" y="2255"/>
                  </a:cubicBezTo>
                  <a:cubicBezTo>
                    <a:pt x="3241" y="2049"/>
                    <a:pt x="3269" y="1656"/>
                    <a:pt x="3131" y="1422"/>
                  </a:cubicBezTo>
                  <a:cubicBezTo>
                    <a:pt x="2994" y="1184"/>
                    <a:pt x="2727" y="1038"/>
                    <a:pt x="2581" y="864"/>
                  </a:cubicBezTo>
                  <a:cubicBezTo>
                    <a:pt x="2436" y="689"/>
                    <a:pt x="2573" y="164"/>
                    <a:pt x="1699" y="26"/>
                  </a:cubicBezTo>
                  <a:cubicBezTo>
                    <a:pt x="1587" y="9"/>
                    <a:pt x="1490" y="1"/>
                    <a:pt x="140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497;p77"/>
            <p:cNvSpPr/>
            <p:nvPr/>
          </p:nvSpPr>
          <p:spPr>
            <a:xfrm>
              <a:off x="5010603" y="3441741"/>
              <a:ext cx="585790" cy="939271"/>
            </a:xfrm>
            <a:custGeom>
              <a:avLst/>
              <a:gdLst/>
              <a:ahLst/>
              <a:cxnLst/>
              <a:rect l="l" t="t" r="r" b="b"/>
              <a:pathLst>
                <a:path w="9045" h="14503" extrusionOk="0">
                  <a:moveTo>
                    <a:pt x="5101" y="1"/>
                  </a:moveTo>
                  <a:lnTo>
                    <a:pt x="5101" y="255"/>
                  </a:lnTo>
                  <a:cubicBezTo>
                    <a:pt x="5101" y="255"/>
                    <a:pt x="5088" y="259"/>
                    <a:pt x="5056" y="268"/>
                  </a:cubicBezTo>
                  <a:cubicBezTo>
                    <a:pt x="4989" y="281"/>
                    <a:pt x="4835" y="305"/>
                    <a:pt x="4530" y="305"/>
                  </a:cubicBezTo>
                  <a:cubicBezTo>
                    <a:pt x="4486" y="305"/>
                    <a:pt x="4439" y="305"/>
                    <a:pt x="4388" y="303"/>
                  </a:cubicBezTo>
                  <a:cubicBezTo>
                    <a:pt x="4215" y="300"/>
                    <a:pt x="4041" y="279"/>
                    <a:pt x="3884" y="255"/>
                  </a:cubicBezTo>
                  <a:cubicBezTo>
                    <a:pt x="3875" y="255"/>
                    <a:pt x="3867" y="251"/>
                    <a:pt x="3854" y="251"/>
                  </a:cubicBezTo>
                  <a:cubicBezTo>
                    <a:pt x="3523" y="195"/>
                    <a:pt x="3272" y="113"/>
                    <a:pt x="3253" y="105"/>
                  </a:cubicBezTo>
                  <a:cubicBezTo>
                    <a:pt x="3253" y="105"/>
                    <a:pt x="3102" y="801"/>
                    <a:pt x="2880" y="1849"/>
                  </a:cubicBezTo>
                  <a:cubicBezTo>
                    <a:pt x="2876" y="1861"/>
                    <a:pt x="2872" y="1873"/>
                    <a:pt x="2872" y="1881"/>
                  </a:cubicBezTo>
                  <a:cubicBezTo>
                    <a:pt x="2209" y="4976"/>
                    <a:pt x="902" y="11059"/>
                    <a:pt x="796" y="11512"/>
                  </a:cubicBezTo>
                  <a:cubicBezTo>
                    <a:pt x="660" y="12119"/>
                    <a:pt x="0" y="14477"/>
                    <a:pt x="0" y="14477"/>
                  </a:cubicBezTo>
                  <a:lnTo>
                    <a:pt x="2350" y="14477"/>
                  </a:lnTo>
                  <a:cubicBezTo>
                    <a:pt x="2350" y="14477"/>
                    <a:pt x="4409" y="6622"/>
                    <a:pt x="4668" y="5700"/>
                  </a:cubicBezTo>
                  <a:cubicBezTo>
                    <a:pt x="4918" y="4778"/>
                    <a:pt x="5445" y="3030"/>
                    <a:pt x="5445" y="3030"/>
                  </a:cubicBezTo>
                  <a:lnTo>
                    <a:pt x="6981" y="14477"/>
                  </a:lnTo>
                  <a:cubicBezTo>
                    <a:pt x="6981" y="14477"/>
                    <a:pt x="7190" y="14502"/>
                    <a:pt x="7551" y="14502"/>
                  </a:cubicBezTo>
                  <a:cubicBezTo>
                    <a:pt x="7731" y="14502"/>
                    <a:pt x="7949" y="14496"/>
                    <a:pt x="8199" y="14477"/>
                  </a:cubicBezTo>
                  <a:cubicBezTo>
                    <a:pt x="8943" y="14417"/>
                    <a:pt x="9044" y="14340"/>
                    <a:pt x="9044" y="14340"/>
                  </a:cubicBezTo>
                  <a:lnTo>
                    <a:pt x="7888" y="1472"/>
                  </a:lnTo>
                  <a:lnTo>
                    <a:pt x="7888" y="1432"/>
                  </a:lnTo>
                  <a:lnTo>
                    <a:pt x="7758" y="1"/>
                  </a:lnTo>
                  <a:cubicBezTo>
                    <a:pt x="7539" y="73"/>
                    <a:pt x="7289" y="122"/>
                    <a:pt x="7039" y="162"/>
                  </a:cubicBezTo>
                  <a:cubicBezTo>
                    <a:pt x="7030" y="162"/>
                    <a:pt x="7018" y="167"/>
                    <a:pt x="7009" y="167"/>
                  </a:cubicBezTo>
                  <a:cubicBezTo>
                    <a:pt x="6440" y="247"/>
                    <a:pt x="5853" y="259"/>
                    <a:pt x="5566" y="259"/>
                  </a:cubicBezTo>
                  <a:lnTo>
                    <a:pt x="5538" y="255"/>
                  </a:lnTo>
                  <a:lnTo>
                    <a:pt x="5383" y="255"/>
                  </a:lnTo>
                  <a:cubicBezTo>
                    <a:pt x="5383" y="255"/>
                    <a:pt x="5383" y="158"/>
                    <a:pt x="538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498;p77"/>
            <p:cNvSpPr/>
            <p:nvPr/>
          </p:nvSpPr>
          <p:spPr>
            <a:xfrm>
              <a:off x="5359222" y="2922212"/>
              <a:ext cx="263589" cy="536245"/>
            </a:xfrm>
            <a:custGeom>
              <a:avLst/>
              <a:gdLst/>
              <a:ahLst/>
              <a:cxnLst/>
              <a:rect l="l" t="t" r="r" b="b"/>
              <a:pathLst>
                <a:path w="4070" h="8280" extrusionOk="0">
                  <a:moveTo>
                    <a:pt x="385" y="1"/>
                  </a:moveTo>
                  <a:cubicBezTo>
                    <a:pt x="364" y="479"/>
                    <a:pt x="252" y="2545"/>
                    <a:pt x="179" y="3524"/>
                  </a:cubicBezTo>
                  <a:lnTo>
                    <a:pt x="179" y="3565"/>
                  </a:lnTo>
                  <a:cubicBezTo>
                    <a:pt x="166" y="3714"/>
                    <a:pt x="155" y="3836"/>
                    <a:pt x="146" y="3921"/>
                  </a:cubicBezTo>
                  <a:cubicBezTo>
                    <a:pt x="90" y="4431"/>
                    <a:pt x="25" y="7164"/>
                    <a:pt x="5" y="8023"/>
                  </a:cubicBezTo>
                  <a:cubicBezTo>
                    <a:pt x="0" y="8180"/>
                    <a:pt x="0" y="8277"/>
                    <a:pt x="0" y="8277"/>
                  </a:cubicBezTo>
                  <a:cubicBezTo>
                    <a:pt x="0" y="8277"/>
                    <a:pt x="86" y="8280"/>
                    <a:pt x="229" y="8280"/>
                  </a:cubicBezTo>
                  <a:cubicBezTo>
                    <a:pt x="674" y="8280"/>
                    <a:pt x="1677" y="8252"/>
                    <a:pt x="2375" y="8023"/>
                  </a:cubicBezTo>
                  <a:lnTo>
                    <a:pt x="2266" y="7011"/>
                  </a:lnTo>
                  <a:lnTo>
                    <a:pt x="2266" y="7011"/>
                  </a:lnTo>
                  <a:cubicBezTo>
                    <a:pt x="2266" y="7011"/>
                    <a:pt x="2276" y="7012"/>
                    <a:pt x="2294" y="7012"/>
                  </a:cubicBezTo>
                  <a:cubicBezTo>
                    <a:pt x="2453" y="7012"/>
                    <a:pt x="3253" y="6966"/>
                    <a:pt x="3641" y="6077"/>
                  </a:cubicBezTo>
                  <a:cubicBezTo>
                    <a:pt x="4070" y="5086"/>
                    <a:pt x="3819" y="2917"/>
                    <a:pt x="3435" y="2064"/>
                  </a:cubicBezTo>
                  <a:cubicBezTo>
                    <a:pt x="3051" y="1211"/>
                    <a:pt x="2294" y="669"/>
                    <a:pt x="1626" y="422"/>
                  </a:cubicBezTo>
                  <a:cubicBezTo>
                    <a:pt x="1352" y="320"/>
                    <a:pt x="1089" y="232"/>
                    <a:pt x="874" y="159"/>
                  </a:cubicBezTo>
                  <a:cubicBezTo>
                    <a:pt x="862" y="155"/>
                    <a:pt x="850" y="150"/>
                    <a:pt x="838" y="147"/>
                  </a:cubicBezTo>
                  <a:cubicBezTo>
                    <a:pt x="563" y="58"/>
                    <a:pt x="385" y="1"/>
                    <a:pt x="3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499;p77"/>
            <p:cNvSpPr/>
            <p:nvPr/>
          </p:nvSpPr>
          <p:spPr>
            <a:xfrm>
              <a:off x="4976797" y="4396349"/>
              <a:ext cx="179202" cy="54531"/>
            </a:xfrm>
            <a:custGeom>
              <a:avLst/>
              <a:gdLst/>
              <a:ahLst/>
              <a:cxnLst/>
              <a:rect l="l" t="t" r="r" b="b"/>
              <a:pathLst>
                <a:path w="2767" h="842" extrusionOk="0">
                  <a:moveTo>
                    <a:pt x="2767" y="0"/>
                  </a:moveTo>
                  <a:lnTo>
                    <a:pt x="2767" y="0"/>
                  </a:lnTo>
                  <a:cubicBezTo>
                    <a:pt x="2491" y="129"/>
                    <a:pt x="2201" y="165"/>
                    <a:pt x="1961" y="165"/>
                  </a:cubicBezTo>
                  <a:cubicBezTo>
                    <a:pt x="1653" y="165"/>
                    <a:pt x="1428" y="105"/>
                    <a:pt x="1428" y="105"/>
                  </a:cubicBezTo>
                  <a:cubicBezTo>
                    <a:pt x="971" y="295"/>
                    <a:pt x="0" y="842"/>
                    <a:pt x="0" y="842"/>
                  </a:cubicBezTo>
                  <a:lnTo>
                    <a:pt x="2694" y="842"/>
                  </a:lnTo>
                  <a:lnTo>
                    <a:pt x="276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500;p77"/>
            <p:cNvSpPr/>
            <p:nvPr/>
          </p:nvSpPr>
          <p:spPr>
            <a:xfrm>
              <a:off x="5069278" y="4379251"/>
              <a:ext cx="93519" cy="27848"/>
            </a:xfrm>
            <a:custGeom>
              <a:avLst/>
              <a:gdLst/>
              <a:ahLst/>
              <a:cxnLst/>
              <a:rect l="l" t="t" r="r" b="b"/>
              <a:pathLst>
                <a:path w="1444" h="430" extrusionOk="0">
                  <a:moveTo>
                    <a:pt x="118" y="1"/>
                  </a:moveTo>
                  <a:lnTo>
                    <a:pt x="0" y="369"/>
                  </a:lnTo>
                  <a:cubicBezTo>
                    <a:pt x="0" y="369"/>
                    <a:pt x="225" y="429"/>
                    <a:pt x="533" y="429"/>
                  </a:cubicBezTo>
                  <a:cubicBezTo>
                    <a:pt x="773" y="429"/>
                    <a:pt x="1063" y="393"/>
                    <a:pt x="1339" y="264"/>
                  </a:cubicBezTo>
                  <a:lnTo>
                    <a:pt x="1444" y="1"/>
                  </a:ln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501;p77"/>
            <p:cNvSpPr/>
            <p:nvPr/>
          </p:nvSpPr>
          <p:spPr>
            <a:xfrm>
              <a:off x="5010603" y="3099080"/>
              <a:ext cx="199343" cy="246492"/>
            </a:xfrm>
            <a:custGeom>
              <a:avLst/>
              <a:gdLst/>
              <a:ahLst/>
              <a:cxnLst/>
              <a:rect l="l" t="t" r="r" b="b"/>
              <a:pathLst>
                <a:path w="3078" h="3806" extrusionOk="0">
                  <a:moveTo>
                    <a:pt x="971" y="1"/>
                  </a:moveTo>
                  <a:cubicBezTo>
                    <a:pt x="971" y="1"/>
                    <a:pt x="898" y="171"/>
                    <a:pt x="566" y="288"/>
                  </a:cubicBezTo>
                  <a:cubicBezTo>
                    <a:pt x="255" y="397"/>
                    <a:pt x="30" y="401"/>
                    <a:pt x="3" y="401"/>
                  </a:cubicBezTo>
                  <a:cubicBezTo>
                    <a:pt x="1" y="401"/>
                    <a:pt x="0" y="401"/>
                    <a:pt x="0" y="401"/>
                  </a:cubicBezTo>
                  <a:lnTo>
                    <a:pt x="0" y="401"/>
                  </a:lnTo>
                  <a:cubicBezTo>
                    <a:pt x="0" y="401"/>
                    <a:pt x="598" y="2092"/>
                    <a:pt x="1262" y="2865"/>
                  </a:cubicBezTo>
                  <a:cubicBezTo>
                    <a:pt x="1803" y="3493"/>
                    <a:pt x="2406" y="3806"/>
                    <a:pt x="2974" y="3806"/>
                  </a:cubicBezTo>
                  <a:cubicBezTo>
                    <a:pt x="3008" y="3806"/>
                    <a:pt x="3043" y="3805"/>
                    <a:pt x="3078" y="3802"/>
                  </a:cubicBezTo>
                  <a:lnTo>
                    <a:pt x="2346" y="1420"/>
                  </a:lnTo>
                  <a:cubicBezTo>
                    <a:pt x="1925" y="1239"/>
                    <a:pt x="1339" y="583"/>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502;p77"/>
            <p:cNvSpPr/>
            <p:nvPr/>
          </p:nvSpPr>
          <p:spPr>
            <a:xfrm>
              <a:off x="5126334" y="3072657"/>
              <a:ext cx="262553" cy="278226"/>
            </a:xfrm>
            <a:custGeom>
              <a:avLst/>
              <a:gdLst/>
              <a:ahLst/>
              <a:cxnLst/>
              <a:rect l="l" t="t" r="r" b="b"/>
              <a:pathLst>
                <a:path w="4054" h="4296" extrusionOk="0">
                  <a:moveTo>
                    <a:pt x="1" y="0"/>
                  </a:moveTo>
                  <a:lnTo>
                    <a:pt x="559" y="1828"/>
                  </a:lnTo>
                  <a:lnTo>
                    <a:pt x="1291" y="4210"/>
                  </a:lnTo>
                  <a:lnTo>
                    <a:pt x="1315" y="4296"/>
                  </a:lnTo>
                  <a:lnTo>
                    <a:pt x="4054" y="4296"/>
                  </a:lnTo>
                  <a:lnTo>
                    <a:pt x="3605" y="3418"/>
                  </a:lnTo>
                  <a:lnTo>
                    <a:pt x="3629" y="3410"/>
                  </a:lnTo>
                  <a:lnTo>
                    <a:pt x="3755" y="3264"/>
                  </a:lnTo>
                  <a:lnTo>
                    <a:pt x="280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503;p77"/>
            <p:cNvSpPr/>
            <p:nvPr/>
          </p:nvSpPr>
          <p:spPr>
            <a:xfrm>
              <a:off x="4988260" y="3020523"/>
              <a:ext cx="85294" cy="104529"/>
            </a:xfrm>
            <a:custGeom>
              <a:avLst/>
              <a:gdLst/>
              <a:ahLst/>
              <a:cxnLst/>
              <a:rect l="l" t="t" r="r" b="b"/>
              <a:pathLst>
                <a:path w="1317" h="1614" extrusionOk="0">
                  <a:moveTo>
                    <a:pt x="568" y="0"/>
                  </a:moveTo>
                  <a:cubicBezTo>
                    <a:pt x="434" y="0"/>
                    <a:pt x="701" y="789"/>
                    <a:pt x="701" y="789"/>
                  </a:cubicBezTo>
                  <a:cubicBezTo>
                    <a:pt x="701" y="789"/>
                    <a:pt x="382" y="73"/>
                    <a:pt x="304" y="73"/>
                  </a:cubicBezTo>
                  <a:cubicBezTo>
                    <a:pt x="303" y="73"/>
                    <a:pt x="302" y="73"/>
                    <a:pt x="301" y="73"/>
                  </a:cubicBezTo>
                  <a:cubicBezTo>
                    <a:pt x="228" y="97"/>
                    <a:pt x="486" y="951"/>
                    <a:pt x="486" y="951"/>
                  </a:cubicBezTo>
                  <a:cubicBezTo>
                    <a:pt x="486" y="951"/>
                    <a:pt x="266" y="420"/>
                    <a:pt x="162" y="420"/>
                  </a:cubicBezTo>
                  <a:cubicBezTo>
                    <a:pt x="159" y="420"/>
                    <a:pt x="157" y="420"/>
                    <a:pt x="155" y="421"/>
                  </a:cubicBezTo>
                  <a:cubicBezTo>
                    <a:pt x="49" y="441"/>
                    <a:pt x="292" y="1113"/>
                    <a:pt x="292" y="1113"/>
                  </a:cubicBezTo>
                  <a:cubicBezTo>
                    <a:pt x="292" y="1113"/>
                    <a:pt x="150" y="833"/>
                    <a:pt x="77" y="833"/>
                  </a:cubicBezTo>
                  <a:cubicBezTo>
                    <a:pt x="76" y="833"/>
                    <a:pt x="75" y="833"/>
                    <a:pt x="74" y="833"/>
                  </a:cubicBezTo>
                  <a:cubicBezTo>
                    <a:pt x="1" y="841"/>
                    <a:pt x="345" y="1614"/>
                    <a:pt x="345" y="1614"/>
                  </a:cubicBezTo>
                  <a:cubicBezTo>
                    <a:pt x="345" y="1614"/>
                    <a:pt x="346" y="1614"/>
                    <a:pt x="348" y="1614"/>
                  </a:cubicBezTo>
                  <a:cubicBezTo>
                    <a:pt x="375" y="1614"/>
                    <a:pt x="600" y="1610"/>
                    <a:pt x="911" y="1501"/>
                  </a:cubicBezTo>
                  <a:cubicBezTo>
                    <a:pt x="1243" y="1384"/>
                    <a:pt x="1316" y="1214"/>
                    <a:pt x="1316" y="1214"/>
                  </a:cubicBezTo>
                  <a:cubicBezTo>
                    <a:pt x="1287" y="1044"/>
                    <a:pt x="1134" y="473"/>
                    <a:pt x="1044" y="449"/>
                  </a:cubicBezTo>
                  <a:cubicBezTo>
                    <a:pt x="1042" y="448"/>
                    <a:pt x="1040" y="448"/>
                    <a:pt x="1038" y="448"/>
                  </a:cubicBezTo>
                  <a:cubicBezTo>
                    <a:pt x="959" y="448"/>
                    <a:pt x="1008" y="833"/>
                    <a:pt x="1008" y="833"/>
                  </a:cubicBezTo>
                  <a:cubicBezTo>
                    <a:pt x="1008" y="833"/>
                    <a:pt x="701" y="0"/>
                    <a:pt x="568" y="0"/>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504;p77"/>
            <p:cNvSpPr/>
            <p:nvPr/>
          </p:nvSpPr>
          <p:spPr>
            <a:xfrm>
              <a:off x="5370815" y="2931668"/>
              <a:ext cx="80178" cy="221428"/>
            </a:xfrm>
            <a:custGeom>
              <a:avLst/>
              <a:gdLst/>
              <a:ahLst/>
              <a:cxnLst/>
              <a:rect l="l" t="t" r="r" b="b"/>
              <a:pathLst>
                <a:path w="1238" h="3419" extrusionOk="0">
                  <a:moveTo>
                    <a:pt x="659" y="1"/>
                  </a:moveTo>
                  <a:lnTo>
                    <a:pt x="1201" y="1154"/>
                  </a:lnTo>
                  <a:lnTo>
                    <a:pt x="303" y="1615"/>
                  </a:lnTo>
                  <a:cubicBezTo>
                    <a:pt x="299" y="1619"/>
                    <a:pt x="299" y="1623"/>
                    <a:pt x="295" y="1627"/>
                  </a:cubicBezTo>
                  <a:cubicBezTo>
                    <a:pt x="295" y="1631"/>
                    <a:pt x="295" y="1635"/>
                    <a:pt x="299" y="1639"/>
                  </a:cubicBezTo>
                  <a:lnTo>
                    <a:pt x="910" y="2521"/>
                  </a:lnTo>
                  <a:lnTo>
                    <a:pt x="0" y="3378"/>
                  </a:lnTo>
                  <a:lnTo>
                    <a:pt x="0" y="3419"/>
                  </a:lnTo>
                  <a:lnTo>
                    <a:pt x="943" y="2533"/>
                  </a:lnTo>
                  <a:cubicBezTo>
                    <a:pt x="947" y="2525"/>
                    <a:pt x="947" y="2517"/>
                    <a:pt x="943" y="2513"/>
                  </a:cubicBezTo>
                  <a:lnTo>
                    <a:pt x="331" y="1635"/>
                  </a:lnTo>
                  <a:lnTo>
                    <a:pt x="1225" y="1169"/>
                  </a:lnTo>
                  <a:cubicBezTo>
                    <a:pt x="1234" y="1169"/>
                    <a:pt x="1238" y="1158"/>
                    <a:pt x="1234" y="1154"/>
                  </a:cubicBezTo>
                  <a:lnTo>
                    <a:pt x="695" y="13"/>
                  </a:lnTo>
                  <a:cubicBezTo>
                    <a:pt x="683" y="9"/>
                    <a:pt x="671" y="4"/>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505;p77"/>
            <p:cNvSpPr/>
            <p:nvPr/>
          </p:nvSpPr>
          <p:spPr>
            <a:xfrm>
              <a:off x="5407212" y="3089107"/>
              <a:ext cx="93260" cy="179785"/>
            </a:xfrm>
            <a:custGeom>
              <a:avLst/>
              <a:gdLst/>
              <a:ahLst/>
              <a:cxnLst/>
              <a:rect l="l" t="t" r="r" b="b"/>
              <a:pathLst>
                <a:path w="1440" h="2776" extrusionOk="0">
                  <a:moveTo>
                    <a:pt x="1080" y="0"/>
                  </a:moveTo>
                  <a:cubicBezTo>
                    <a:pt x="1072" y="5"/>
                    <a:pt x="1068" y="9"/>
                    <a:pt x="1068" y="17"/>
                  </a:cubicBezTo>
                  <a:cubicBezTo>
                    <a:pt x="1116" y="280"/>
                    <a:pt x="1294" y="1428"/>
                    <a:pt x="1355" y="1893"/>
                  </a:cubicBezTo>
                  <a:cubicBezTo>
                    <a:pt x="1412" y="2347"/>
                    <a:pt x="1327" y="2711"/>
                    <a:pt x="1303" y="2752"/>
                  </a:cubicBezTo>
                  <a:cubicBezTo>
                    <a:pt x="1225" y="2735"/>
                    <a:pt x="502" y="2408"/>
                    <a:pt x="24" y="2190"/>
                  </a:cubicBezTo>
                  <a:cubicBezTo>
                    <a:pt x="22" y="2188"/>
                    <a:pt x="20" y="2188"/>
                    <a:pt x="18" y="2188"/>
                  </a:cubicBezTo>
                  <a:cubicBezTo>
                    <a:pt x="12" y="2188"/>
                    <a:pt x="7" y="2192"/>
                    <a:pt x="4" y="2197"/>
                  </a:cubicBezTo>
                  <a:cubicBezTo>
                    <a:pt x="0" y="2205"/>
                    <a:pt x="4" y="2214"/>
                    <a:pt x="8" y="2218"/>
                  </a:cubicBezTo>
                  <a:cubicBezTo>
                    <a:pt x="316" y="2355"/>
                    <a:pt x="1230" y="2776"/>
                    <a:pt x="1315" y="2776"/>
                  </a:cubicBezTo>
                  <a:lnTo>
                    <a:pt x="1318" y="2776"/>
                  </a:lnTo>
                  <a:cubicBezTo>
                    <a:pt x="1359" y="2752"/>
                    <a:pt x="1440" y="2355"/>
                    <a:pt x="1383" y="1893"/>
                  </a:cubicBezTo>
                  <a:cubicBezTo>
                    <a:pt x="1322" y="1425"/>
                    <a:pt x="1145" y="276"/>
                    <a:pt x="1096" y="13"/>
                  </a:cubicBezTo>
                  <a:cubicBezTo>
                    <a:pt x="1096" y="5"/>
                    <a:pt x="1088" y="0"/>
                    <a:pt x="10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506;p77"/>
            <p:cNvSpPr/>
            <p:nvPr/>
          </p:nvSpPr>
          <p:spPr>
            <a:xfrm>
              <a:off x="5359546" y="3292657"/>
              <a:ext cx="150641" cy="84452"/>
            </a:xfrm>
            <a:custGeom>
              <a:avLst/>
              <a:gdLst/>
              <a:ahLst/>
              <a:cxnLst/>
              <a:rect l="l" t="t" r="r" b="b"/>
              <a:pathLst>
                <a:path w="2326" h="1304" extrusionOk="0">
                  <a:moveTo>
                    <a:pt x="12" y="1"/>
                  </a:moveTo>
                  <a:cubicBezTo>
                    <a:pt x="4" y="5"/>
                    <a:pt x="0" y="13"/>
                    <a:pt x="4" y="21"/>
                  </a:cubicBezTo>
                  <a:cubicBezTo>
                    <a:pt x="109" y="284"/>
                    <a:pt x="1391" y="1267"/>
                    <a:pt x="2310" y="1304"/>
                  </a:cubicBezTo>
                  <a:cubicBezTo>
                    <a:pt x="2317" y="1304"/>
                    <a:pt x="2325" y="1299"/>
                    <a:pt x="2325" y="1291"/>
                  </a:cubicBezTo>
                  <a:cubicBezTo>
                    <a:pt x="2325" y="1283"/>
                    <a:pt x="2317" y="1275"/>
                    <a:pt x="2310" y="1275"/>
                  </a:cubicBezTo>
                  <a:cubicBezTo>
                    <a:pt x="1403" y="1239"/>
                    <a:pt x="133" y="268"/>
                    <a:pt x="28" y="13"/>
                  </a:cubicBezTo>
                  <a:cubicBezTo>
                    <a:pt x="28" y="5"/>
                    <a:pt x="20" y="1"/>
                    <a:pt x="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507;p77"/>
            <p:cNvSpPr/>
            <p:nvPr/>
          </p:nvSpPr>
          <p:spPr>
            <a:xfrm>
              <a:off x="5195749" y="3457226"/>
              <a:ext cx="65606" cy="105565"/>
            </a:xfrm>
            <a:custGeom>
              <a:avLst/>
              <a:gdLst/>
              <a:ahLst/>
              <a:cxnLst/>
              <a:rect l="l" t="t" r="r" b="b"/>
              <a:pathLst>
                <a:path w="1013" h="1630" extrusionOk="0">
                  <a:moveTo>
                    <a:pt x="983" y="0"/>
                  </a:moveTo>
                  <a:cubicBezTo>
                    <a:pt x="838" y="639"/>
                    <a:pt x="515" y="1355"/>
                    <a:pt x="9" y="1598"/>
                  </a:cubicBezTo>
                  <a:cubicBezTo>
                    <a:pt x="5" y="1610"/>
                    <a:pt x="1" y="1622"/>
                    <a:pt x="1" y="1630"/>
                  </a:cubicBezTo>
                  <a:cubicBezTo>
                    <a:pt x="527" y="1396"/>
                    <a:pt x="862" y="659"/>
                    <a:pt x="1013" y="4"/>
                  </a:cubicBezTo>
                  <a:cubicBezTo>
                    <a:pt x="1004" y="4"/>
                    <a:pt x="996" y="0"/>
                    <a:pt x="9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508;p77"/>
            <p:cNvSpPr/>
            <p:nvPr/>
          </p:nvSpPr>
          <p:spPr>
            <a:xfrm>
              <a:off x="5343226" y="3441741"/>
              <a:ext cx="27848" cy="85424"/>
            </a:xfrm>
            <a:custGeom>
              <a:avLst/>
              <a:gdLst/>
              <a:ahLst/>
              <a:cxnLst/>
              <a:rect l="l" t="t" r="r" b="b"/>
              <a:pathLst>
                <a:path w="430" h="1319" extrusionOk="0">
                  <a:moveTo>
                    <a:pt x="49" y="1"/>
                  </a:moveTo>
                  <a:cubicBezTo>
                    <a:pt x="1" y="559"/>
                    <a:pt x="34" y="1108"/>
                    <a:pt x="58" y="1145"/>
                  </a:cubicBezTo>
                  <a:cubicBezTo>
                    <a:pt x="77" y="1173"/>
                    <a:pt x="260" y="1315"/>
                    <a:pt x="341" y="1319"/>
                  </a:cubicBezTo>
                  <a:cubicBezTo>
                    <a:pt x="361" y="1319"/>
                    <a:pt x="369" y="1311"/>
                    <a:pt x="377" y="1302"/>
                  </a:cubicBezTo>
                  <a:cubicBezTo>
                    <a:pt x="406" y="1266"/>
                    <a:pt x="422" y="680"/>
                    <a:pt x="430" y="259"/>
                  </a:cubicBezTo>
                  <a:lnTo>
                    <a:pt x="402" y="255"/>
                  </a:lnTo>
                  <a:cubicBezTo>
                    <a:pt x="389" y="736"/>
                    <a:pt x="374" y="1246"/>
                    <a:pt x="353" y="1287"/>
                  </a:cubicBezTo>
                  <a:lnTo>
                    <a:pt x="341" y="1287"/>
                  </a:lnTo>
                  <a:cubicBezTo>
                    <a:pt x="277" y="1287"/>
                    <a:pt x="98" y="1153"/>
                    <a:pt x="82" y="1129"/>
                  </a:cubicBezTo>
                  <a:cubicBezTo>
                    <a:pt x="66" y="1097"/>
                    <a:pt x="29" y="574"/>
                    <a:pt x="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509;p77"/>
            <p:cNvSpPr/>
            <p:nvPr/>
          </p:nvSpPr>
          <p:spPr>
            <a:xfrm>
              <a:off x="5464527" y="3452168"/>
              <a:ext cx="56928" cy="84970"/>
            </a:xfrm>
            <a:custGeom>
              <a:avLst/>
              <a:gdLst/>
              <a:ahLst/>
              <a:cxnLst/>
              <a:rect l="l" t="t" r="r" b="b"/>
              <a:pathLst>
                <a:path w="879" h="1312" extrusionOk="0">
                  <a:moveTo>
                    <a:pt x="30" y="1"/>
                  </a:moveTo>
                  <a:cubicBezTo>
                    <a:pt x="21" y="1"/>
                    <a:pt x="9" y="6"/>
                    <a:pt x="0" y="6"/>
                  </a:cubicBezTo>
                  <a:cubicBezTo>
                    <a:pt x="106" y="592"/>
                    <a:pt x="530" y="1061"/>
                    <a:pt x="879" y="1311"/>
                  </a:cubicBezTo>
                  <a:lnTo>
                    <a:pt x="879" y="1271"/>
                  </a:lnTo>
                  <a:cubicBezTo>
                    <a:pt x="534" y="1025"/>
                    <a:pt x="134" y="568"/>
                    <a:pt x="3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510;p77"/>
            <p:cNvSpPr/>
            <p:nvPr/>
          </p:nvSpPr>
          <p:spPr>
            <a:xfrm>
              <a:off x="5359546" y="3595813"/>
              <a:ext cx="7318" cy="62109"/>
            </a:xfrm>
            <a:custGeom>
              <a:avLst/>
              <a:gdLst/>
              <a:ahLst/>
              <a:cxnLst/>
              <a:rect l="l" t="t" r="r" b="b"/>
              <a:pathLst>
                <a:path w="113" h="959" extrusionOk="0">
                  <a:moveTo>
                    <a:pt x="12" y="0"/>
                  </a:moveTo>
                  <a:cubicBezTo>
                    <a:pt x="4" y="4"/>
                    <a:pt x="0" y="12"/>
                    <a:pt x="4" y="20"/>
                  </a:cubicBezTo>
                  <a:cubicBezTo>
                    <a:pt x="16" y="52"/>
                    <a:pt x="57" y="590"/>
                    <a:pt x="81" y="947"/>
                  </a:cubicBezTo>
                  <a:cubicBezTo>
                    <a:pt x="81" y="954"/>
                    <a:pt x="89" y="958"/>
                    <a:pt x="97" y="958"/>
                  </a:cubicBezTo>
                  <a:cubicBezTo>
                    <a:pt x="105" y="958"/>
                    <a:pt x="113" y="950"/>
                    <a:pt x="113" y="943"/>
                  </a:cubicBezTo>
                  <a:cubicBezTo>
                    <a:pt x="105" y="853"/>
                    <a:pt x="49" y="60"/>
                    <a:pt x="28" y="12"/>
                  </a:cubicBezTo>
                  <a:cubicBezTo>
                    <a:pt x="28" y="4"/>
                    <a:pt x="20" y="0"/>
                    <a:pt x="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511;p77"/>
            <p:cNvSpPr/>
            <p:nvPr/>
          </p:nvSpPr>
          <p:spPr>
            <a:xfrm>
              <a:off x="5158845" y="3941647"/>
              <a:ext cx="38275" cy="15738"/>
            </a:xfrm>
            <a:custGeom>
              <a:avLst/>
              <a:gdLst/>
              <a:ahLst/>
              <a:cxnLst/>
              <a:rect l="l" t="t" r="r" b="b"/>
              <a:pathLst>
                <a:path w="591" h="243" extrusionOk="0">
                  <a:moveTo>
                    <a:pt x="575" y="1"/>
                  </a:moveTo>
                  <a:cubicBezTo>
                    <a:pt x="570" y="1"/>
                    <a:pt x="565" y="3"/>
                    <a:pt x="563" y="7"/>
                  </a:cubicBezTo>
                  <a:cubicBezTo>
                    <a:pt x="563" y="7"/>
                    <a:pt x="401" y="210"/>
                    <a:pt x="98" y="210"/>
                  </a:cubicBezTo>
                  <a:cubicBezTo>
                    <a:pt x="72" y="210"/>
                    <a:pt x="45" y="208"/>
                    <a:pt x="17" y="205"/>
                  </a:cubicBezTo>
                  <a:cubicBezTo>
                    <a:pt x="8" y="205"/>
                    <a:pt x="0" y="209"/>
                    <a:pt x="0" y="218"/>
                  </a:cubicBezTo>
                  <a:cubicBezTo>
                    <a:pt x="0" y="226"/>
                    <a:pt x="4" y="233"/>
                    <a:pt x="12" y="233"/>
                  </a:cubicBezTo>
                  <a:cubicBezTo>
                    <a:pt x="45" y="238"/>
                    <a:pt x="73" y="242"/>
                    <a:pt x="101" y="242"/>
                  </a:cubicBezTo>
                  <a:cubicBezTo>
                    <a:pt x="417" y="242"/>
                    <a:pt x="587" y="27"/>
                    <a:pt x="587" y="24"/>
                  </a:cubicBezTo>
                  <a:cubicBezTo>
                    <a:pt x="591" y="15"/>
                    <a:pt x="591" y="7"/>
                    <a:pt x="583" y="3"/>
                  </a:cubicBezTo>
                  <a:cubicBezTo>
                    <a:pt x="581" y="2"/>
                    <a:pt x="578" y="1"/>
                    <a:pt x="5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512;p77"/>
            <p:cNvSpPr/>
            <p:nvPr/>
          </p:nvSpPr>
          <p:spPr>
            <a:xfrm>
              <a:off x="5475278" y="3928177"/>
              <a:ext cx="34908" cy="15543"/>
            </a:xfrm>
            <a:custGeom>
              <a:avLst/>
              <a:gdLst/>
              <a:ahLst/>
              <a:cxnLst/>
              <a:rect l="l" t="t" r="r" b="b"/>
              <a:pathLst>
                <a:path w="539" h="240" extrusionOk="0">
                  <a:moveTo>
                    <a:pt x="13" y="1"/>
                  </a:moveTo>
                  <a:cubicBezTo>
                    <a:pt x="4" y="4"/>
                    <a:pt x="0" y="13"/>
                    <a:pt x="4" y="21"/>
                  </a:cubicBezTo>
                  <a:cubicBezTo>
                    <a:pt x="90" y="219"/>
                    <a:pt x="364" y="239"/>
                    <a:pt x="478" y="239"/>
                  </a:cubicBezTo>
                  <a:cubicBezTo>
                    <a:pt x="502" y="239"/>
                    <a:pt x="523" y="235"/>
                    <a:pt x="523" y="235"/>
                  </a:cubicBezTo>
                  <a:cubicBezTo>
                    <a:pt x="530" y="235"/>
                    <a:pt x="538" y="228"/>
                    <a:pt x="538" y="219"/>
                  </a:cubicBezTo>
                  <a:cubicBezTo>
                    <a:pt x="538" y="211"/>
                    <a:pt x="530" y="207"/>
                    <a:pt x="523" y="207"/>
                  </a:cubicBezTo>
                  <a:cubicBezTo>
                    <a:pt x="522" y="207"/>
                    <a:pt x="506" y="208"/>
                    <a:pt x="480" y="208"/>
                  </a:cubicBezTo>
                  <a:cubicBezTo>
                    <a:pt x="376" y="208"/>
                    <a:pt x="111" y="190"/>
                    <a:pt x="33" y="9"/>
                  </a:cubicBezTo>
                  <a:cubicBezTo>
                    <a:pt x="29" y="1"/>
                    <a:pt x="21" y="1"/>
                    <a:pt x="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513;p77"/>
            <p:cNvSpPr/>
            <p:nvPr/>
          </p:nvSpPr>
          <p:spPr>
            <a:xfrm>
              <a:off x="5282543" y="2787700"/>
              <a:ext cx="28561" cy="62303"/>
            </a:xfrm>
            <a:custGeom>
              <a:avLst/>
              <a:gdLst/>
              <a:ahLst/>
              <a:cxnLst/>
              <a:rect l="l" t="t" r="r" b="b"/>
              <a:pathLst>
                <a:path w="441" h="962" extrusionOk="0">
                  <a:moveTo>
                    <a:pt x="123" y="0"/>
                  </a:moveTo>
                  <a:cubicBezTo>
                    <a:pt x="79" y="0"/>
                    <a:pt x="38" y="6"/>
                    <a:pt x="8" y="19"/>
                  </a:cubicBezTo>
                  <a:cubicBezTo>
                    <a:pt x="0" y="24"/>
                    <a:pt x="0" y="32"/>
                    <a:pt x="0" y="39"/>
                  </a:cubicBezTo>
                  <a:cubicBezTo>
                    <a:pt x="4" y="48"/>
                    <a:pt x="12" y="48"/>
                    <a:pt x="19" y="48"/>
                  </a:cubicBezTo>
                  <a:cubicBezTo>
                    <a:pt x="47" y="36"/>
                    <a:pt x="85" y="30"/>
                    <a:pt x="127" y="30"/>
                  </a:cubicBezTo>
                  <a:cubicBezTo>
                    <a:pt x="221" y="30"/>
                    <a:pt x="333" y="57"/>
                    <a:pt x="383" y="88"/>
                  </a:cubicBezTo>
                  <a:cubicBezTo>
                    <a:pt x="408" y="104"/>
                    <a:pt x="408" y="112"/>
                    <a:pt x="408" y="112"/>
                  </a:cubicBezTo>
                  <a:cubicBezTo>
                    <a:pt x="413" y="153"/>
                    <a:pt x="258" y="631"/>
                    <a:pt x="153" y="941"/>
                  </a:cubicBezTo>
                  <a:cubicBezTo>
                    <a:pt x="153" y="946"/>
                    <a:pt x="153" y="950"/>
                    <a:pt x="157" y="954"/>
                  </a:cubicBezTo>
                  <a:cubicBezTo>
                    <a:pt x="161" y="958"/>
                    <a:pt x="161" y="962"/>
                    <a:pt x="165" y="962"/>
                  </a:cubicBezTo>
                  <a:cubicBezTo>
                    <a:pt x="170" y="962"/>
                    <a:pt x="170" y="958"/>
                    <a:pt x="174" y="958"/>
                  </a:cubicBezTo>
                  <a:lnTo>
                    <a:pt x="428" y="868"/>
                  </a:lnTo>
                  <a:cubicBezTo>
                    <a:pt x="437" y="868"/>
                    <a:pt x="441" y="861"/>
                    <a:pt x="437" y="853"/>
                  </a:cubicBezTo>
                  <a:cubicBezTo>
                    <a:pt x="433" y="846"/>
                    <a:pt x="428" y="843"/>
                    <a:pt x="423" y="843"/>
                  </a:cubicBezTo>
                  <a:cubicBezTo>
                    <a:pt x="421" y="843"/>
                    <a:pt x="419" y="843"/>
                    <a:pt x="416" y="844"/>
                  </a:cubicBezTo>
                  <a:lnTo>
                    <a:pt x="189" y="922"/>
                  </a:lnTo>
                  <a:cubicBezTo>
                    <a:pt x="243" y="767"/>
                    <a:pt x="441" y="165"/>
                    <a:pt x="437" y="108"/>
                  </a:cubicBezTo>
                  <a:cubicBezTo>
                    <a:pt x="437" y="92"/>
                    <a:pt x="424" y="80"/>
                    <a:pt x="400" y="64"/>
                  </a:cubicBezTo>
                  <a:cubicBezTo>
                    <a:pt x="344" y="30"/>
                    <a:pt x="224" y="0"/>
                    <a:pt x="1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514;p77"/>
            <p:cNvSpPr/>
            <p:nvPr/>
          </p:nvSpPr>
          <p:spPr>
            <a:xfrm>
              <a:off x="5339858" y="2795471"/>
              <a:ext cx="33289" cy="13406"/>
            </a:xfrm>
            <a:custGeom>
              <a:avLst/>
              <a:gdLst/>
              <a:ahLst/>
              <a:cxnLst/>
              <a:rect l="l" t="t" r="r" b="b"/>
              <a:pathLst>
                <a:path w="514" h="207" extrusionOk="0">
                  <a:moveTo>
                    <a:pt x="135" y="1"/>
                  </a:moveTo>
                  <a:cubicBezTo>
                    <a:pt x="87" y="1"/>
                    <a:pt x="43" y="12"/>
                    <a:pt x="8" y="37"/>
                  </a:cubicBezTo>
                  <a:cubicBezTo>
                    <a:pt x="0" y="41"/>
                    <a:pt x="0" y="53"/>
                    <a:pt x="4" y="57"/>
                  </a:cubicBezTo>
                  <a:cubicBezTo>
                    <a:pt x="7" y="62"/>
                    <a:pt x="10" y="64"/>
                    <a:pt x="15" y="64"/>
                  </a:cubicBezTo>
                  <a:cubicBezTo>
                    <a:pt x="18" y="64"/>
                    <a:pt x="21" y="63"/>
                    <a:pt x="25" y="61"/>
                  </a:cubicBezTo>
                  <a:cubicBezTo>
                    <a:pt x="55" y="40"/>
                    <a:pt x="93" y="31"/>
                    <a:pt x="135" y="31"/>
                  </a:cubicBezTo>
                  <a:cubicBezTo>
                    <a:pt x="262" y="31"/>
                    <a:pt x="422" y="114"/>
                    <a:pt x="486" y="203"/>
                  </a:cubicBezTo>
                  <a:cubicBezTo>
                    <a:pt x="490" y="207"/>
                    <a:pt x="494" y="207"/>
                    <a:pt x="498" y="207"/>
                  </a:cubicBezTo>
                  <a:cubicBezTo>
                    <a:pt x="502" y="207"/>
                    <a:pt x="506" y="207"/>
                    <a:pt x="506" y="203"/>
                  </a:cubicBezTo>
                  <a:cubicBezTo>
                    <a:pt x="514" y="199"/>
                    <a:pt x="514" y="190"/>
                    <a:pt x="510" y="182"/>
                  </a:cubicBezTo>
                  <a:cubicBezTo>
                    <a:pt x="441" y="90"/>
                    <a:pt x="272" y="1"/>
                    <a:pt x="1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515;p77"/>
            <p:cNvSpPr/>
            <p:nvPr/>
          </p:nvSpPr>
          <p:spPr>
            <a:xfrm>
              <a:off x="5299770" y="2874223"/>
              <a:ext cx="25776" cy="5116"/>
            </a:xfrm>
            <a:custGeom>
              <a:avLst/>
              <a:gdLst/>
              <a:ahLst/>
              <a:cxnLst/>
              <a:rect l="l" t="t" r="r" b="b"/>
              <a:pathLst>
                <a:path w="398" h="79" extrusionOk="0">
                  <a:moveTo>
                    <a:pt x="20" y="1"/>
                  </a:moveTo>
                  <a:cubicBezTo>
                    <a:pt x="15" y="1"/>
                    <a:pt x="8" y="4"/>
                    <a:pt x="5" y="10"/>
                  </a:cubicBezTo>
                  <a:cubicBezTo>
                    <a:pt x="1" y="14"/>
                    <a:pt x="5" y="27"/>
                    <a:pt x="9" y="30"/>
                  </a:cubicBezTo>
                  <a:cubicBezTo>
                    <a:pt x="65" y="62"/>
                    <a:pt x="142" y="79"/>
                    <a:pt x="211" y="79"/>
                  </a:cubicBezTo>
                  <a:cubicBezTo>
                    <a:pt x="287" y="79"/>
                    <a:pt x="356" y="62"/>
                    <a:pt x="393" y="27"/>
                  </a:cubicBezTo>
                  <a:cubicBezTo>
                    <a:pt x="397" y="23"/>
                    <a:pt x="397" y="14"/>
                    <a:pt x="393" y="6"/>
                  </a:cubicBezTo>
                  <a:cubicBezTo>
                    <a:pt x="391" y="4"/>
                    <a:pt x="387" y="3"/>
                    <a:pt x="383" y="3"/>
                  </a:cubicBezTo>
                  <a:cubicBezTo>
                    <a:pt x="379" y="3"/>
                    <a:pt x="375" y="4"/>
                    <a:pt x="373" y="6"/>
                  </a:cubicBezTo>
                  <a:cubicBezTo>
                    <a:pt x="341" y="35"/>
                    <a:pt x="283" y="49"/>
                    <a:pt x="219" y="49"/>
                  </a:cubicBezTo>
                  <a:cubicBezTo>
                    <a:pt x="151" y="49"/>
                    <a:pt x="77" y="33"/>
                    <a:pt x="25" y="2"/>
                  </a:cubicBezTo>
                  <a:cubicBezTo>
                    <a:pt x="24" y="1"/>
                    <a:pt x="22" y="1"/>
                    <a:pt x="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516;p77"/>
            <p:cNvSpPr/>
            <p:nvPr/>
          </p:nvSpPr>
          <p:spPr>
            <a:xfrm>
              <a:off x="5400088" y="2838150"/>
              <a:ext cx="18393" cy="11852"/>
            </a:xfrm>
            <a:custGeom>
              <a:avLst/>
              <a:gdLst/>
              <a:ahLst/>
              <a:cxnLst/>
              <a:rect l="l" t="t" r="r" b="b"/>
              <a:pathLst>
                <a:path w="284" h="183" extrusionOk="0">
                  <a:moveTo>
                    <a:pt x="268" y="0"/>
                  </a:moveTo>
                  <a:cubicBezTo>
                    <a:pt x="267" y="0"/>
                    <a:pt x="265" y="0"/>
                    <a:pt x="263" y="1"/>
                  </a:cubicBezTo>
                  <a:cubicBezTo>
                    <a:pt x="159" y="21"/>
                    <a:pt x="13" y="151"/>
                    <a:pt x="5" y="154"/>
                  </a:cubicBezTo>
                  <a:cubicBezTo>
                    <a:pt x="0" y="162"/>
                    <a:pt x="0" y="171"/>
                    <a:pt x="5" y="175"/>
                  </a:cubicBezTo>
                  <a:cubicBezTo>
                    <a:pt x="9" y="179"/>
                    <a:pt x="13" y="183"/>
                    <a:pt x="17" y="183"/>
                  </a:cubicBezTo>
                  <a:cubicBezTo>
                    <a:pt x="21" y="183"/>
                    <a:pt x="21" y="179"/>
                    <a:pt x="25" y="179"/>
                  </a:cubicBezTo>
                  <a:cubicBezTo>
                    <a:pt x="25" y="175"/>
                    <a:pt x="170" y="46"/>
                    <a:pt x="267" y="29"/>
                  </a:cubicBezTo>
                  <a:cubicBezTo>
                    <a:pt x="276" y="25"/>
                    <a:pt x="284" y="21"/>
                    <a:pt x="280" y="13"/>
                  </a:cubicBezTo>
                  <a:cubicBezTo>
                    <a:pt x="280" y="6"/>
                    <a:pt x="275" y="0"/>
                    <a:pt x="2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517;p77"/>
            <p:cNvSpPr/>
            <p:nvPr/>
          </p:nvSpPr>
          <p:spPr>
            <a:xfrm>
              <a:off x="5295366" y="3166240"/>
              <a:ext cx="112948" cy="127585"/>
            </a:xfrm>
            <a:custGeom>
              <a:avLst/>
              <a:gdLst/>
              <a:ahLst/>
              <a:cxnLst/>
              <a:rect l="l" t="t" r="r" b="b"/>
              <a:pathLst>
                <a:path w="1744" h="1970" extrusionOk="0">
                  <a:moveTo>
                    <a:pt x="435" y="0"/>
                  </a:moveTo>
                  <a:cubicBezTo>
                    <a:pt x="431" y="0"/>
                    <a:pt x="427" y="1"/>
                    <a:pt x="424" y="4"/>
                  </a:cubicBezTo>
                  <a:cubicBezTo>
                    <a:pt x="351" y="56"/>
                    <a:pt x="816" y="650"/>
                    <a:pt x="816" y="650"/>
                  </a:cubicBezTo>
                  <a:cubicBezTo>
                    <a:pt x="816" y="650"/>
                    <a:pt x="242" y="178"/>
                    <a:pt x="113" y="178"/>
                  </a:cubicBezTo>
                  <a:cubicBezTo>
                    <a:pt x="104" y="178"/>
                    <a:pt x="98" y="180"/>
                    <a:pt x="93" y="185"/>
                  </a:cubicBezTo>
                  <a:cubicBezTo>
                    <a:pt x="28" y="262"/>
                    <a:pt x="622" y="909"/>
                    <a:pt x="622" y="909"/>
                  </a:cubicBezTo>
                  <a:cubicBezTo>
                    <a:pt x="622" y="909"/>
                    <a:pt x="215" y="534"/>
                    <a:pt x="88" y="534"/>
                  </a:cubicBezTo>
                  <a:cubicBezTo>
                    <a:pt x="73" y="534"/>
                    <a:pt x="63" y="538"/>
                    <a:pt x="56" y="549"/>
                  </a:cubicBezTo>
                  <a:cubicBezTo>
                    <a:pt x="0" y="650"/>
                    <a:pt x="594" y="1314"/>
                    <a:pt x="594" y="1314"/>
                  </a:cubicBezTo>
                  <a:cubicBezTo>
                    <a:pt x="594" y="1314"/>
                    <a:pt x="293" y="1070"/>
                    <a:pt x="196" y="1070"/>
                  </a:cubicBezTo>
                  <a:cubicBezTo>
                    <a:pt x="184" y="1070"/>
                    <a:pt x="175" y="1074"/>
                    <a:pt x="170" y="1083"/>
                  </a:cubicBezTo>
                  <a:cubicBezTo>
                    <a:pt x="125" y="1164"/>
                    <a:pt x="1007" y="1969"/>
                    <a:pt x="1007" y="1969"/>
                  </a:cubicBezTo>
                  <a:cubicBezTo>
                    <a:pt x="1007" y="1969"/>
                    <a:pt x="1266" y="1690"/>
                    <a:pt x="1472" y="1451"/>
                  </a:cubicBezTo>
                  <a:cubicBezTo>
                    <a:pt x="1679" y="1217"/>
                    <a:pt x="1744" y="1010"/>
                    <a:pt x="1744" y="1010"/>
                  </a:cubicBezTo>
                  <a:cubicBezTo>
                    <a:pt x="1626" y="954"/>
                    <a:pt x="1375" y="732"/>
                    <a:pt x="1375" y="732"/>
                  </a:cubicBezTo>
                  <a:cubicBezTo>
                    <a:pt x="1375" y="732"/>
                    <a:pt x="1149" y="84"/>
                    <a:pt x="1068" y="76"/>
                  </a:cubicBezTo>
                  <a:cubicBezTo>
                    <a:pt x="1067" y="76"/>
                    <a:pt x="1067" y="76"/>
                    <a:pt x="1066" y="76"/>
                  </a:cubicBezTo>
                  <a:cubicBezTo>
                    <a:pt x="988" y="76"/>
                    <a:pt x="1068" y="586"/>
                    <a:pt x="1068" y="586"/>
                  </a:cubicBezTo>
                  <a:cubicBezTo>
                    <a:pt x="1068" y="586"/>
                    <a:pt x="542" y="0"/>
                    <a:pt x="435" y="0"/>
                  </a:cubicBezTo>
                  <a:close/>
                </a:path>
              </a:pathLst>
            </a:custGeom>
            <a:solidFill>
              <a:srgbClr val="E2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518;p77"/>
            <p:cNvSpPr/>
            <p:nvPr/>
          </p:nvSpPr>
          <p:spPr>
            <a:xfrm>
              <a:off x="5334612" y="2809007"/>
              <a:ext cx="8937" cy="17162"/>
            </a:xfrm>
            <a:custGeom>
              <a:avLst/>
              <a:gdLst/>
              <a:ahLst/>
              <a:cxnLst/>
              <a:rect l="l" t="t" r="r" b="b"/>
              <a:pathLst>
                <a:path w="138" h="265" extrusionOk="0">
                  <a:moveTo>
                    <a:pt x="88" y="1"/>
                  </a:moveTo>
                  <a:cubicBezTo>
                    <a:pt x="57" y="1"/>
                    <a:pt x="24" y="55"/>
                    <a:pt x="12" y="123"/>
                  </a:cubicBezTo>
                  <a:cubicBezTo>
                    <a:pt x="1" y="196"/>
                    <a:pt x="12" y="257"/>
                    <a:pt x="45" y="265"/>
                  </a:cubicBezTo>
                  <a:cubicBezTo>
                    <a:pt x="47" y="265"/>
                    <a:pt x="48" y="265"/>
                    <a:pt x="49" y="265"/>
                  </a:cubicBezTo>
                  <a:cubicBezTo>
                    <a:pt x="80" y="265"/>
                    <a:pt x="114" y="214"/>
                    <a:pt x="126" y="143"/>
                  </a:cubicBezTo>
                  <a:cubicBezTo>
                    <a:pt x="138" y="70"/>
                    <a:pt x="122" y="5"/>
                    <a:pt x="94" y="2"/>
                  </a:cubicBezTo>
                  <a:cubicBezTo>
                    <a:pt x="92" y="1"/>
                    <a:pt x="90" y="1"/>
                    <a:pt x="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519;p77"/>
            <p:cNvSpPr/>
            <p:nvPr/>
          </p:nvSpPr>
          <p:spPr>
            <a:xfrm>
              <a:off x="5283514" y="2799616"/>
              <a:ext cx="9261" cy="17422"/>
            </a:xfrm>
            <a:custGeom>
              <a:avLst/>
              <a:gdLst/>
              <a:ahLst/>
              <a:cxnLst/>
              <a:rect l="l" t="t" r="r" b="b"/>
              <a:pathLst>
                <a:path w="143" h="269" extrusionOk="0">
                  <a:moveTo>
                    <a:pt x="94" y="1"/>
                  </a:moveTo>
                  <a:cubicBezTo>
                    <a:pt x="63" y="1"/>
                    <a:pt x="28" y="56"/>
                    <a:pt x="17" y="126"/>
                  </a:cubicBezTo>
                  <a:cubicBezTo>
                    <a:pt x="1" y="199"/>
                    <a:pt x="17" y="260"/>
                    <a:pt x="49" y="268"/>
                  </a:cubicBezTo>
                  <a:cubicBezTo>
                    <a:pt x="50" y="268"/>
                    <a:pt x="51" y="268"/>
                    <a:pt x="53" y="268"/>
                  </a:cubicBezTo>
                  <a:cubicBezTo>
                    <a:pt x="84" y="268"/>
                    <a:pt x="115" y="217"/>
                    <a:pt x="131" y="147"/>
                  </a:cubicBezTo>
                  <a:cubicBezTo>
                    <a:pt x="142" y="74"/>
                    <a:pt x="126" y="10"/>
                    <a:pt x="98" y="1"/>
                  </a:cubicBezTo>
                  <a:cubicBezTo>
                    <a:pt x="97" y="1"/>
                    <a:pt x="96" y="1"/>
                    <a:pt x="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7"/>
        <p:cNvGrpSpPr/>
        <p:nvPr/>
      </p:nvGrpSpPr>
      <p:grpSpPr>
        <a:xfrm>
          <a:off x="0" y="0"/>
          <a:ext cx="0" cy="0"/>
          <a:chOff x="0" y="0"/>
          <a:chExt cx="0" cy="0"/>
        </a:xfrm>
      </p:grpSpPr>
      <p:sp>
        <p:nvSpPr>
          <p:cNvPr id="1768" name="Google Shape;1768;p62"/>
          <p:cNvSpPr txBox="1">
            <a:spLocks noGrp="1"/>
          </p:cNvSpPr>
          <p:nvPr>
            <p:ph type="title"/>
          </p:nvPr>
        </p:nvSpPr>
        <p:spPr>
          <a:xfrm>
            <a:off x="4415404" y="2987472"/>
            <a:ext cx="4192906" cy="731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2800" dirty="0" smtClean="0"/>
              <a:t>Power &amp; Influence</a:t>
            </a:r>
            <a:endParaRPr sz="2800" dirty="0"/>
          </a:p>
        </p:txBody>
      </p:sp>
      <p:sp>
        <p:nvSpPr>
          <p:cNvPr id="1769" name="Google Shape;1769;p62"/>
          <p:cNvSpPr txBox="1">
            <a:spLocks noGrp="1"/>
          </p:cNvSpPr>
          <p:nvPr>
            <p:ph type="title" idx="2"/>
          </p:nvPr>
        </p:nvSpPr>
        <p:spPr>
          <a:xfrm>
            <a:off x="7072085" y="1569244"/>
            <a:ext cx="1536000" cy="1068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solidFill>
                  <a:schemeClr val="accent4"/>
                </a:solidFill>
              </a:rPr>
              <a:t>02</a:t>
            </a:r>
            <a:endParaRPr dirty="0">
              <a:solidFill>
                <a:schemeClr val="accent4"/>
              </a:solidFill>
            </a:endParaRPr>
          </a:p>
        </p:txBody>
      </p:sp>
      <p:cxnSp>
        <p:nvCxnSpPr>
          <p:cNvPr id="1771" name="Google Shape;1771;p62"/>
          <p:cNvCxnSpPr/>
          <p:nvPr/>
        </p:nvCxnSpPr>
        <p:spPr>
          <a:xfrm>
            <a:off x="7426610" y="2912853"/>
            <a:ext cx="1062300" cy="0"/>
          </a:xfrm>
          <a:prstGeom prst="straightConnector1">
            <a:avLst/>
          </a:prstGeom>
          <a:noFill/>
          <a:ln w="28575" cap="rnd" cmpd="sng">
            <a:solidFill>
              <a:schemeClr val="lt2"/>
            </a:solidFill>
            <a:prstDash val="solid"/>
            <a:round/>
            <a:headEnd type="none" w="med" len="med"/>
            <a:tailEnd type="none" w="med" len="med"/>
          </a:ln>
        </p:spPr>
      </p:cxnSp>
      <p:grpSp>
        <p:nvGrpSpPr>
          <p:cNvPr id="1772" name="Google Shape;1772;p62"/>
          <p:cNvGrpSpPr/>
          <p:nvPr/>
        </p:nvGrpSpPr>
        <p:grpSpPr>
          <a:xfrm rot="10800000">
            <a:off x="545491" y="1073370"/>
            <a:ext cx="3931920" cy="3931920"/>
            <a:chOff x="3653413" y="270900"/>
            <a:chExt cx="4932912" cy="4886195"/>
          </a:xfrm>
          <a:solidFill>
            <a:schemeClr val="tx2">
              <a:lumMod val="40000"/>
              <a:lumOff val="60000"/>
            </a:schemeClr>
          </a:solidFill>
        </p:grpSpPr>
        <p:sp>
          <p:nvSpPr>
            <p:cNvPr id="1773" name="Google Shape;1773;p62"/>
            <p:cNvSpPr/>
            <p:nvPr/>
          </p:nvSpPr>
          <p:spPr>
            <a:xfrm rot="-1608160" flipH="1">
              <a:off x="4266236" y="913282"/>
              <a:ext cx="3707265" cy="3601431"/>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grp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774" name="Google Shape;1774;p62"/>
            <p:cNvSpPr/>
            <p:nvPr/>
          </p:nvSpPr>
          <p:spPr>
            <a:xfrm>
              <a:off x="7856116" y="3929127"/>
              <a:ext cx="170400" cy="170400"/>
            </a:xfrm>
            <a:prstGeom prst="ellipse">
              <a:avLst/>
            </a:prstGeom>
            <a:grp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62"/>
            <p:cNvSpPr/>
            <p:nvPr/>
          </p:nvSpPr>
          <p:spPr>
            <a:xfrm>
              <a:off x="4445947" y="1233075"/>
              <a:ext cx="92700" cy="92700"/>
            </a:xfrm>
            <a:prstGeom prst="ellipse">
              <a:avLst/>
            </a:prstGeom>
            <a:grp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62"/>
            <p:cNvSpPr/>
            <p:nvPr/>
          </p:nvSpPr>
          <p:spPr>
            <a:xfrm>
              <a:off x="4245375" y="1338325"/>
              <a:ext cx="170400" cy="170400"/>
            </a:xfrm>
            <a:prstGeom prst="ellipse">
              <a:avLst/>
            </a:prstGeom>
            <a:grp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62"/>
            <p:cNvSpPr/>
            <p:nvPr/>
          </p:nvSpPr>
          <p:spPr>
            <a:xfrm>
              <a:off x="7745413" y="4167527"/>
              <a:ext cx="92700" cy="92700"/>
            </a:xfrm>
            <a:prstGeom prst="ellipse">
              <a:avLst/>
            </a:prstGeom>
            <a:grp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62"/>
            <p:cNvSpPr/>
            <p:nvPr/>
          </p:nvSpPr>
          <p:spPr>
            <a:xfrm rot="-7463346">
              <a:off x="4646884" y="3852879"/>
              <a:ext cx="170500" cy="170500"/>
            </a:xfrm>
            <a:prstGeom prst="ellipse">
              <a:avLst/>
            </a:prstGeom>
            <a:grp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62"/>
            <p:cNvSpPr/>
            <p:nvPr/>
          </p:nvSpPr>
          <p:spPr>
            <a:xfrm rot="-7458467">
              <a:off x="4874432" y="4041359"/>
              <a:ext cx="92613" cy="92613"/>
            </a:xfrm>
            <a:prstGeom prst="ellipse">
              <a:avLst/>
            </a:prstGeom>
            <a:grp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9" name="TextBox 248"/>
          <p:cNvSpPr txBox="1"/>
          <p:nvPr/>
        </p:nvSpPr>
        <p:spPr>
          <a:xfrm>
            <a:off x="763096" y="4460000"/>
            <a:ext cx="647318" cy="400110"/>
          </a:xfrm>
          <a:prstGeom prst="rect">
            <a:avLst/>
          </a:prstGeom>
          <a:noFill/>
        </p:spPr>
        <p:txBody>
          <a:bodyPr wrap="square" rtlCol="0">
            <a:spAutoFit/>
          </a:bodyPr>
          <a:lstStyle/>
          <a:p>
            <a:r>
              <a:rPr lang="en-US" sz="2000" b="1" dirty="0" smtClean="0">
                <a:solidFill>
                  <a:schemeClr val="bg1"/>
                </a:solidFill>
              </a:rPr>
              <a:t>06</a:t>
            </a:r>
            <a:endParaRPr lang="en-US" sz="2000" b="1" dirty="0">
              <a:solidFill>
                <a:schemeClr val="bg1"/>
              </a:solidFill>
            </a:endParaRPr>
          </a:p>
        </p:txBody>
      </p:sp>
      <p:grpSp>
        <p:nvGrpSpPr>
          <p:cNvPr id="250" name="Google Shape;2282;p75"/>
          <p:cNvGrpSpPr/>
          <p:nvPr/>
        </p:nvGrpSpPr>
        <p:grpSpPr>
          <a:xfrm flipH="1" flipV="1">
            <a:off x="-624653" y="-253409"/>
            <a:ext cx="2051338" cy="1378636"/>
            <a:chOff x="1219816" y="1680227"/>
            <a:chExt cx="2051338" cy="1378636"/>
          </a:xfrm>
        </p:grpSpPr>
        <p:sp>
          <p:nvSpPr>
            <p:cNvPr id="251" name="Google Shape;2283;p75"/>
            <p:cNvSpPr/>
            <p:nvPr/>
          </p:nvSpPr>
          <p:spPr>
            <a:xfrm>
              <a:off x="1772116" y="1680227"/>
              <a:ext cx="1499038" cy="1378636"/>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284;p75"/>
            <p:cNvSpPr/>
            <p:nvPr/>
          </p:nvSpPr>
          <p:spPr>
            <a:xfrm>
              <a:off x="1219816" y="2111196"/>
              <a:ext cx="1391128" cy="793584"/>
            </a:xfrm>
            <a:custGeom>
              <a:avLst/>
              <a:gdLst/>
              <a:ahLst/>
              <a:cxnLst/>
              <a:rect l="l" t="t" r="r" b="b"/>
              <a:pathLst>
                <a:path w="12993" h="7412" extrusionOk="0">
                  <a:moveTo>
                    <a:pt x="10121" y="147"/>
                  </a:moveTo>
                  <a:cubicBezTo>
                    <a:pt x="10428" y="147"/>
                    <a:pt x="10732" y="187"/>
                    <a:pt x="11027" y="288"/>
                  </a:cubicBezTo>
                  <a:cubicBezTo>
                    <a:pt x="11305" y="381"/>
                    <a:pt x="11561" y="527"/>
                    <a:pt x="11787" y="713"/>
                  </a:cubicBezTo>
                  <a:cubicBezTo>
                    <a:pt x="12123" y="992"/>
                    <a:pt x="12386" y="1360"/>
                    <a:pt x="12568" y="1773"/>
                  </a:cubicBezTo>
                  <a:cubicBezTo>
                    <a:pt x="12750" y="2185"/>
                    <a:pt x="12847" y="2639"/>
                    <a:pt x="12847" y="3092"/>
                  </a:cubicBezTo>
                  <a:cubicBezTo>
                    <a:pt x="12847" y="3342"/>
                    <a:pt x="12819" y="3589"/>
                    <a:pt x="12758" y="3828"/>
                  </a:cubicBezTo>
                  <a:cubicBezTo>
                    <a:pt x="12580" y="4532"/>
                    <a:pt x="12188" y="5155"/>
                    <a:pt x="11666" y="5665"/>
                  </a:cubicBezTo>
                  <a:cubicBezTo>
                    <a:pt x="11144" y="6174"/>
                    <a:pt x="10493" y="6570"/>
                    <a:pt x="9806" y="6821"/>
                  </a:cubicBezTo>
                  <a:cubicBezTo>
                    <a:pt x="8908" y="7149"/>
                    <a:pt x="7952" y="7266"/>
                    <a:pt x="6986" y="7266"/>
                  </a:cubicBezTo>
                  <a:cubicBezTo>
                    <a:pt x="6472" y="7266"/>
                    <a:pt x="5958" y="7233"/>
                    <a:pt x="5449" y="7181"/>
                  </a:cubicBezTo>
                  <a:cubicBezTo>
                    <a:pt x="4866" y="7128"/>
                    <a:pt x="4284" y="7048"/>
                    <a:pt x="3722" y="6910"/>
                  </a:cubicBezTo>
                  <a:cubicBezTo>
                    <a:pt x="3160" y="6772"/>
                    <a:pt x="2613" y="6578"/>
                    <a:pt x="2112" y="6299"/>
                  </a:cubicBezTo>
                  <a:cubicBezTo>
                    <a:pt x="1614" y="6016"/>
                    <a:pt x="1157" y="5628"/>
                    <a:pt x="809" y="5170"/>
                  </a:cubicBezTo>
                  <a:cubicBezTo>
                    <a:pt x="466" y="4713"/>
                    <a:pt x="227" y="4188"/>
                    <a:pt x="171" y="3621"/>
                  </a:cubicBezTo>
                  <a:cubicBezTo>
                    <a:pt x="154" y="3472"/>
                    <a:pt x="146" y="3330"/>
                    <a:pt x="146" y="3197"/>
                  </a:cubicBezTo>
                  <a:cubicBezTo>
                    <a:pt x="146" y="2930"/>
                    <a:pt x="174" y="2695"/>
                    <a:pt x="231" y="2489"/>
                  </a:cubicBezTo>
                  <a:cubicBezTo>
                    <a:pt x="332" y="2125"/>
                    <a:pt x="510" y="1845"/>
                    <a:pt x="753" y="1623"/>
                  </a:cubicBezTo>
                  <a:cubicBezTo>
                    <a:pt x="935" y="1461"/>
                    <a:pt x="1149" y="1328"/>
                    <a:pt x="1396" y="1227"/>
                  </a:cubicBezTo>
                  <a:cubicBezTo>
                    <a:pt x="1760" y="1073"/>
                    <a:pt x="2193" y="980"/>
                    <a:pt x="2654" y="927"/>
                  </a:cubicBezTo>
                  <a:cubicBezTo>
                    <a:pt x="3119" y="875"/>
                    <a:pt x="3612" y="859"/>
                    <a:pt x="4110" y="859"/>
                  </a:cubicBezTo>
                  <a:cubicBezTo>
                    <a:pt x="4660" y="859"/>
                    <a:pt x="5210" y="875"/>
                    <a:pt x="5723" y="875"/>
                  </a:cubicBezTo>
                  <a:cubicBezTo>
                    <a:pt x="6035" y="875"/>
                    <a:pt x="6335" y="871"/>
                    <a:pt x="6614" y="850"/>
                  </a:cubicBezTo>
                  <a:cubicBezTo>
                    <a:pt x="6893" y="830"/>
                    <a:pt x="7148" y="794"/>
                    <a:pt x="7370" y="738"/>
                  </a:cubicBezTo>
                  <a:cubicBezTo>
                    <a:pt x="7827" y="616"/>
                    <a:pt x="8292" y="471"/>
                    <a:pt x="8753" y="353"/>
                  </a:cubicBezTo>
                  <a:cubicBezTo>
                    <a:pt x="9214" y="236"/>
                    <a:pt x="9672" y="147"/>
                    <a:pt x="10121" y="147"/>
                  </a:cubicBezTo>
                  <a:close/>
                  <a:moveTo>
                    <a:pt x="10121" y="1"/>
                  </a:moveTo>
                  <a:cubicBezTo>
                    <a:pt x="9655" y="1"/>
                    <a:pt x="9182" y="94"/>
                    <a:pt x="8717" y="212"/>
                  </a:cubicBezTo>
                  <a:cubicBezTo>
                    <a:pt x="8252" y="329"/>
                    <a:pt x="7786" y="479"/>
                    <a:pt x="7334" y="596"/>
                  </a:cubicBezTo>
                  <a:cubicBezTo>
                    <a:pt x="7123" y="648"/>
                    <a:pt x="6873" y="684"/>
                    <a:pt x="6602" y="705"/>
                  </a:cubicBezTo>
                  <a:cubicBezTo>
                    <a:pt x="6330" y="725"/>
                    <a:pt x="6035" y="729"/>
                    <a:pt x="5723" y="729"/>
                  </a:cubicBezTo>
                  <a:cubicBezTo>
                    <a:pt x="5214" y="729"/>
                    <a:pt x="4660" y="713"/>
                    <a:pt x="4110" y="713"/>
                  </a:cubicBezTo>
                  <a:cubicBezTo>
                    <a:pt x="3600" y="713"/>
                    <a:pt x="3095" y="725"/>
                    <a:pt x="2617" y="781"/>
                  </a:cubicBezTo>
                  <a:cubicBezTo>
                    <a:pt x="2258" y="826"/>
                    <a:pt x="1913" y="891"/>
                    <a:pt x="1603" y="992"/>
                  </a:cubicBezTo>
                  <a:cubicBezTo>
                    <a:pt x="1368" y="1069"/>
                    <a:pt x="1153" y="1166"/>
                    <a:pt x="955" y="1287"/>
                  </a:cubicBezTo>
                  <a:cubicBezTo>
                    <a:pt x="664" y="1470"/>
                    <a:pt x="425" y="1712"/>
                    <a:pt x="255" y="2028"/>
                  </a:cubicBezTo>
                  <a:cubicBezTo>
                    <a:pt x="89" y="2343"/>
                    <a:pt x="1" y="2728"/>
                    <a:pt x="1" y="3197"/>
                  </a:cubicBezTo>
                  <a:cubicBezTo>
                    <a:pt x="1" y="3339"/>
                    <a:pt x="8" y="3484"/>
                    <a:pt x="25" y="3638"/>
                  </a:cubicBezTo>
                  <a:cubicBezTo>
                    <a:pt x="85" y="4233"/>
                    <a:pt x="332" y="4786"/>
                    <a:pt x="692" y="5260"/>
                  </a:cubicBezTo>
                  <a:cubicBezTo>
                    <a:pt x="1052" y="5737"/>
                    <a:pt x="1525" y="6133"/>
                    <a:pt x="2043" y="6425"/>
                  </a:cubicBezTo>
                  <a:cubicBezTo>
                    <a:pt x="2557" y="6716"/>
                    <a:pt x="3115" y="6914"/>
                    <a:pt x="3690" y="7052"/>
                  </a:cubicBezTo>
                  <a:cubicBezTo>
                    <a:pt x="4260" y="7189"/>
                    <a:pt x="4850" y="7270"/>
                    <a:pt x="5432" y="7326"/>
                  </a:cubicBezTo>
                  <a:cubicBezTo>
                    <a:pt x="5947" y="7379"/>
                    <a:pt x="6464" y="7412"/>
                    <a:pt x="6986" y="7412"/>
                  </a:cubicBezTo>
                  <a:cubicBezTo>
                    <a:pt x="7961" y="7412"/>
                    <a:pt x="8936" y="7294"/>
                    <a:pt x="9858" y="6959"/>
                  </a:cubicBezTo>
                  <a:cubicBezTo>
                    <a:pt x="10562" y="6699"/>
                    <a:pt x="11229" y="6291"/>
                    <a:pt x="11767" y="5765"/>
                  </a:cubicBezTo>
                  <a:cubicBezTo>
                    <a:pt x="12305" y="5243"/>
                    <a:pt x="12713" y="4597"/>
                    <a:pt x="12900" y="3864"/>
                  </a:cubicBezTo>
                  <a:cubicBezTo>
                    <a:pt x="12961" y="3613"/>
                    <a:pt x="12993" y="3354"/>
                    <a:pt x="12993" y="3092"/>
                  </a:cubicBezTo>
                  <a:cubicBezTo>
                    <a:pt x="12993" y="2461"/>
                    <a:pt x="12815" y="1825"/>
                    <a:pt x="12483" y="1300"/>
                  </a:cubicBezTo>
                  <a:cubicBezTo>
                    <a:pt x="12317" y="1033"/>
                    <a:pt x="12115" y="798"/>
                    <a:pt x="11880" y="600"/>
                  </a:cubicBezTo>
                  <a:cubicBezTo>
                    <a:pt x="11641" y="406"/>
                    <a:pt x="11371" y="248"/>
                    <a:pt x="11072" y="147"/>
                  </a:cubicBezTo>
                  <a:cubicBezTo>
                    <a:pt x="10760" y="46"/>
                    <a:pt x="10441" y="1"/>
                    <a:pt x="10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285;p75"/>
            <p:cNvSpPr/>
            <p:nvPr/>
          </p:nvSpPr>
          <p:spPr>
            <a:xfrm>
              <a:off x="1830188" y="1834319"/>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286;p75"/>
            <p:cNvSpPr/>
            <p:nvPr/>
          </p:nvSpPr>
          <p:spPr>
            <a:xfrm>
              <a:off x="1509024" y="1873169"/>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Rectangle 2"/>
          <p:cNvSpPr/>
          <p:nvPr/>
        </p:nvSpPr>
        <p:spPr>
          <a:xfrm>
            <a:off x="5142948" y="3806890"/>
            <a:ext cx="2544160" cy="523220"/>
          </a:xfrm>
          <a:prstGeom prst="rect">
            <a:avLst/>
          </a:prstGeom>
        </p:spPr>
        <p:txBody>
          <a:bodyPr wrap="square">
            <a:spAutoFit/>
          </a:bodyPr>
          <a:lstStyle/>
          <a:p>
            <a:pPr marL="285750" indent="-285750" algn="just">
              <a:buClr>
                <a:schemeClr val="accent4"/>
              </a:buClr>
              <a:buFont typeface="Arial" panose="020B0604020202020204" pitchFamily="34" charset="0"/>
              <a:buChar char="●"/>
            </a:pPr>
            <a:r>
              <a:rPr lang="en-US" dirty="0" smtClean="0"/>
              <a:t>Definition </a:t>
            </a:r>
          </a:p>
          <a:p>
            <a:pPr marL="285750" indent="-285750" algn="just">
              <a:buClr>
                <a:schemeClr val="accent4"/>
              </a:buClr>
              <a:buFont typeface="Arial" panose="020B0604020202020204" pitchFamily="34" charset="0"/>
              <a:buChar char="●"/>
            </a:pPr>
            <a:r>
              <a:rPr lang="en-US" dirty="0" smtClean="0"/>
              <a:t>Principles </a:t>
            </a:r>
            <a:endParaRPr lang="en-US" dirty="0"/>
          </a:p>
        </p:txBody>
      </p:sp>
      <p:grpSp>
        <p:nvGrpSpPr>
          <p:cNvPr id="95" name="Google Shape;2297;p70"/>
          <p:cNvGrpSpPr/>
          <p:nvPr/>
        </p:nvGrpSpPr>
        <p:grpSpPr>
          <a:xfrm>
            <a:off x="539296" y="872202"/>
            <a:ext cx="3566160" cy="3291840"/>
            <a:chOff x="4756525" y="859495"/>
            <a:chExt cx="3964528" cy="3747517"/>
          </a:xfrm>
        </p:grpSpPr>
        <p:grpSp>
          <p:nvGrpSpPr>
            <p:cNvPr id="96" name="Google Shape;2298;p70"/>
            <p:cNvGrpSpPr/>
            <p:nvPr/>
          </p:nvGrpSpPr>
          <p:grpSpPr>
            <a:xfrm>
              <a:off x="5344840" y="859495"/>
              <a:ext cx="3376213" cy="3051348"/>
              <a:chOff x="4768485" y="419202"/>
              <a:chExt cx="4065767" cy="3674552"/>
            </a:xfrm>
          </p:grpSpPr>
          <p:sp>
            <p:nvSpPr>
              <p:cNvPr id="199" name="Google Shape;2299;p70"/>
              <p:cNvSpPr/>
              <p:nvPr/>
            </p:nvSpPr>
            <p:spPr>
              <a:xfrm>
                <a:off x="7320113" y="1078146"/>
                <a:ext cx="1469795" cy="2206169"/>
              </a:xfrm>
              <a:custGeom>
                <a:avLst/>
                <a:gdLst/>
                <a:ahLst/>
                <a:cxnLst/>
                <a:rect l="l" t="t" r="r" b="b"/>
                <a:pathLst>
                  <a:path w="34339" h="51543" extrusionOk="0">
                    <a:moveTo>
                      <a:pt x="1" y="1"/>
                    </a:moveTo>
                    <a:cubicBezTo>
                      <a:pt x="1" y="1"/>
                      <a:pt x="60" y="36"/>
                      <a:pt x="156" y="84"/>
                    </a:cubicBezTo>
                    <a:lnTo>
                      <a:pt x="608" y="334"/>
                    </a:lnTo>
                    <a:cubicBezTo>
                      <a:pt x="799" y="441"/>
                      <a:pt x="1061" y="548"/>
                      <a:pt x="1346" y="727"/>
                    </a:cubicBezTo>
                    <a:lnTo>
                      <a:pt x="2335" y="1310"/>
                    </a:lnTo>
                    <a:cubicBezTo>
                      <a:pt x="7514" y="4477"/>
                      <a:pt x="11645" y="9109"/>
                      <a:pt x="14229" y="14610"/>
                    </a:cubicBezTo>
                    <a:cubicBezTo>
                      <a:pt x="15122" y="16538"/>
                      <a:pt x="15801" y="18562"/>
                      <a:pt x="16265" y="20634"/>
                    </a:cubicBezTo>
                    <a:cubicBezTo>
                      <a:pt x="16515" y="21729"/>
                      <a:pt x="16705" y="22837"/>
                      <a:pt x="16824" y="23956"/>
                    </a:cubicBezTo>
                    <a:cubicBezTo>
                      <a:pt x="16955" y="25111"/>
                      <a:pt x="17015" y="26266"/>
                      <a:pt x="17015" y="27433"/>
                    </a:cubicBezTo>
                    <a:cubicBezTo>
                      <a:pt x="17015" y="30945"/>
                      <a:pt x="16420" y="34421"/>
                      <a:pt x="15241" y="37731"/>
                    </a:cubicBezTo>
                    <a:lnTo>
                      <a:pt x="15229" y="37779"/>
                    </a:lnTo>
                    <a:lnTo>
                      <a:pt x="15265" y="37803"/>
                    </a:lnTo>
                    <a:lnTo>
                      <a:pt x="28957" y="47685"/>
                    </a:lnTo>
                    <a:lnTo>
                      <a:pt x="32910" y="50531"/>
                    </a:lnTo>
                    <a:cubicBezTo>
                      <a:pt x="33374" y="50864"/>
                      <a:pt x="33731" y="51114"/>
                      <a:pt x="33969" y="51293"/>
                    </a:cubicBezTo>
                    <a:lnTo>
                      <a:pt x="34243" y="51483"/>
                    </a:lnTo>
                    <a:lnTo>
                      <a:pt x="34339" y="51543"/>
                    </a:lnTo>
                    <a:lnTo>
                      <a:pt x="34255" y="51471"/>
                    </a:lnTo>
                    <a:lnTo>
                      <a:pt x="33981" y="51281"/>
                    </a:lnTo>
                    <a:lnTo>
                      <a:pt x="32934" y="50507"/>
                    </a:lnTo>
                    <a:lnTo>
                      <a:pt x="28993" y="47626"/>
                    </a:lnTo>
                    <a:lnTo>
                      <a:pt x="15360" y="37734"/>
                    </a:lnTo>
                    <a:lnTo>
                      <a:pt x="15360" y="37734"/>
                    </a:lnTo>
                    <a:cubicBezTo>
                      <a:pt x="16531" y="34434"/>
                      <a:pt x="17134" y="30945"/>
                      <a:pt x="17134" y="27421"/>
                    </a:cubicBezTo>
                    <a:cubicBezTo>
                      <a:pt x="17146" y="26266"/>
                      <a:pt x="17074" y="25099"/>
                      <a:pt x="16955" y="23944"/>
                    </a:cubicBezTo>
                    <a:cubicBezTo>
                      <a:pt x="16824" y="22825"/>
                      <a:pt x="16634" y="21706"/>
                      <a:pt x="16384" y="20598"/>
                    </a:cubicBezTo>
                    <a:cubicBezTo>
                      <a:pt x="15920" y="18515"/>
                      <a:pt x="15241" y="16491"/>
                      <a:pt x="14336" y="14550"/>
                    </a:cubicBezTo>
                    <a:cubicBezTo>
                      <a:pt x="11752" y="9037"/>
                      <a:pt x="7585" y="4406"/>
                      <a:pt x="2370" y="1251"/>
                    </a:cubicBezTo>
                    <a:lnTo>
                      <a:pt x="1370" y="691"/>
                    </a:lnTo>
                    <a:cubicBezTo>
                      <a:pt x="1084" y="524"/>
                      <a:pt x="822" y="405"/>
                      <a:pt x="632" y="298"/>
                    </a:cubicBezTo>
                    <a:lnTo>
                      <a:pt x="168" y="72"/>
                    </a:lnTo>
                    <a:cubicBezTo>
                      <a:pt x="61" y="24"/>
                      <a:pt x="1"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0" name="Google Shape;2300;p70"/>
              <p:cNvSpPr/>
              <p:nvPr/>
            </p:nvSpPr>
            <p:spPr>
              <a:xfrm>
                <a:off x="7701312" y="813156"/>
                <a:ext cx="796084" cy="2030850"/>
              </a:xfrm>
              <a:custGeom>
                <a:avLst/>
                <a:gdLst/>
                <a:ahLst/>
                <a:cxnLst/>
                <a:rect l="l" t="t" r="r" b="b"/>
                <a:pathLst>
                  <a:path w="18599" h="47447" extrusionOk="0">
                    <a:moveTo>
                      <a:pt x="1" y="0"/>
                    </a:moveTo>
                    <a:cubicBezTo>
                      <a:pt x="1" y="0"/>
                      <a:pt x="49" y="24"/>
                      <a:pt x="132" y="72"/>
                    </a:cubicBezTo>
                    <a:lnTo>
                      <a:pt x="501" y="250"/>
                    </a:lnTo>
                    <a:lnTo>
                      <a:pt x="1108" y="548"/>
                    </a:lnTo>
                    <a:cubicBezTo>
                      <a:pt x="1346" y="655"/>
                      <a:pt x="1608" y="822"/>
                      <a:pt x="1918" y="989"/>
                    </a:cubicBezTo>
                    <a:cubicBezTo>
                      <a:pt x="3620" y="1941"/>
                      <a:pt x="5216" y="3060"/>
                      <a:pt x="6680" y="4346"/>
                    </a:cubicBezTo>
                    <a:cubicBezTo>
                      <a:pt x="7692" y="5239"/>
                      <a:pt x="8645" y="6192"/>
                      <a:pt x="9538" y="7204"/>
                    </a:cubicBezTo>
                    <a:cubicBezTo>
                      <a:pt x="10538" y="8370"/>
                      <a:pt x="11467" y="9609"/>
                      <a:pt x="12312" y="10906"/>
                    </a:cubicBezTo>
                    <a:cubicBezTo>
                      <a:pt x="14229" y="13883"/>
                      <a:pt x="15681" y="17133"/>
                      <a:pt x="16646" y="20551"/>
                    </a:cubicBezTo>
                    <a:cubicBezTo>
                      <a:pt x="17598" y="23968"/>
                      <a:pt x="18170" y="27480"/>
                      <a:pt x="18325" y="31016"/>
                    </a:cubicBezTo>
                    <a:cubicBezTo>
                      <a:pt x="18479" y="33909"/>
                      <a:pt x="18420" y="36803"/>
                      <a:pt x="18134" y="39684"/>
                    </a:cubicBezTo>
                    <a:cubicBezTo>
                      <a:pt x="17944" y="41625"/>
                      <a:pt x="17574" y="43553"/>
                      <a:pt x="17003" y="45435"/>
                    </a:cubicBezTo>
                    <a:cubicBezTo>
                      <a:pt x="16801" y="46089"/>
                      <a:pt x="16610" y="46589"/>
                      <a:pt x="16479" y="46935"/>
                    </a:cubicBezTo>
                    <a:lnTo>
                      <a:pt x="16324" y="47316"/>
                    </a:lnTo>
                    <a:lnTo>
                      <a:pt x="16277" y="47447"/>
                    </a:lnTo>
                    <a:cubicBezTo>
                      <a:pt x="16277" y="47447"/>
                      <a:pt x="16300" y="47411"/>
                      <a:pt x="16336" y="47316"/>
                    </a:cubicBezTo>
                    <a:lnTo>
                      <a:pt x="16515" y="46935"/>
                    </a:lnTo>
                    <a:cubicBezTo>
                      <a:pt x="16646" y="46589"/>
                      <a:pt x="16848" y="46089"/>
                      <a:pt x="17051" y="45435"/>
                    </a:cubicBezTo>
                    <a:cubicBezTo>
                      <a:pt x="17634" y="43565"/>
                      <a:pt x="18027" y="41648"/>
                      <a:pt x="18217" y="39696"/>
                    </a:cubicBezTo>
                    <a:cubicBezTo>
                      <a:pt x="18515" y="36814"/>
                      <a:pt x="18598" y="33909"/>
                      <a:pt x="18455" y="31016"/>
                    </a:cubicBezTo>
                    <a:cubicBezTo>
                      <a:pt x="18301" y="27468"/>
                      <a:pt x="17729" y="23944"/>
                      <a:pt x="16765" y="20527"/>
                    </a:cubicBezTo>
                    <a:cubicBezTo>
                      <a:pt x="15812" y="17098"/>
                      <a:pt x="14348" y="13835"/>
                      <a:pt x="12419" y="10847"/>
                    </a:cubicBezTo>
                    <a:cubicBezTo>
                      <a:pt x="11574" y="9549"/>
                      <a:pt x="10633" y="8311"/>
                      <a:pt x="9609" y="7144"/>
                    </a:cubicBezTo>
                    <a:cubicBezTo>
                      <a:pt x="8716" y="6120"/>
                      <a:pt x="7764" y="5168"/>
                      <a:pt x="6740" y="4287"/>
                    </a:cubicBezTo>
                    <a:cubicBezTo>
                      <a:pt x="5263" y="3001"/>
                      <a:pt x="3644" y="1882"/>
                      <a:pt x="1930" y="941"/>
                    </a:cubicBezTo>
                    <a:cubicBezTo>
                      <a:pt x="1632" y="786"/>
                      <a:pt x="1358" y="631"/>
                      <a:pt x="1120" y="512"/>
                    </a:cubicBezTo>
                    <a:lnTo>
                      <a:pt x="513" y="227"/>
                    </a:lnTo>
                    <a:lnTo>
                      <a:pt x="132" y="60"/>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1" name="Google Shape;2301;p70"/>
              <p:cNvSpPr/>
              <p:nvPr/>
            </p:nvSpPr>
            <p:spPr>
              <a:xfrm>
                <a:off x="6215808" y="419202"/>
                <a:ext cx="1178781" cy="369514"/>
              </a:xfrm>
              <a:custGeom>
                <a:avLst/>
                <a:gdLst/>
                <a:ahLst/>
                <a:cxnLst/>
                <a:rect l="l" t="t" r="r" b="b"/>
                <a:pathLst>
                  <a:path w="27540" h="8633" extrusionOk="0">
                    <a:moveTo>
                      <a:pt x="27539" y="1"/>
                    </a:moveTo>
                    <a:cubicBezTo>
                      <a:pt x="27527" y="13"/>
                      <a:pt x="27515" y="13"/>
                      <a:pt x="27515" y="25"/>
                    </a:cubicBezTo>
                    <a:lnTo>
                      <a:pt x="27515" y="25"/>
                    </a:lnTo>
                    <a:cubicBezTo>
                      <a:pt x="27531" y="9"/>
                      <a:pt x="27539" y="1"/>
                      <a:pt x="27539" y="1"/>
                    </a:cubicBezTo>
                    <a:close/>
                    <a:moveTo>
                      <a:pt x="27515" y="25"/>
                    </a:moveTo>
                    <a:cubicBezTo>
                      <a:pt x="27512" y="28"/>
                      <a:pt x="27508" y="32"/>
                      <a:pt x="27504" y="37"/>
                    </a:cubicBezTo>
                    <a:lnTo>
                      <a:pt x="27432" y="156"/>
                    </a:lnTo>
                    <a:lnTo>
                      <a:pt x="27146" y="596"/>
                    </a:lnTo>
                    <a:lnTo>
                      <a:pt x="26063" y="2287"/>
                    </a:lnTo>
                    <a:cubicBezTo>
                      <a:pt x="25162" y="3744"/>
                      <a:pt x="23872" y="5804"/>
                      <a:pt x="22358" y="8206"/>
                    </a:cubicBezTo>
                    <a:lnTo>
                      <a:pt x="22358" y="8206"/>
                    </a:lnTo>
                    <a:cubicBezTo>
                      <a:pt x="20286" y="7652"/>
                      <a:pt x="18168" y="7250"/>
                      <a:pt x="16038" y="7026"/>
                    </a:cubicBezTo>
                    <a:cubicBezTo>
                      <a:pt x="14624" y="6881"/>
                      <a:pt x="13204" y="6807"/>
                      <a:pt x="11783" y="6807"/>
                    </a:cubicBezTo>
                    <a:cubicBezTo>
                      <a:pt x="11098" y="6807"/>
                      <a:pt x="10413" y="6824"/>
                      <a:pt x="9727" y="6859"/>
                    </a:cubicBezTo>
                    <a:cubicBezTo>
                      <a:pt x="8001" y="6954"/>
                      <a:pt x="6298" y="7156"/>
                      <a:pt x="4596" y="7478"/>
                    </a:cubicBezTo>
                    <a:lnTo>
                      <a:pt x="4072" y="7573"/>
                    </a:lnTo>
                    <a:lnTo>
                      <a:pt x="3572" y="7680"/>
                    </a:lnTo>
                    <a:lnTo>
                      <a:pt x="2667" y="7883"/>
                    </a:lnTo>
                    <a:cubicBezTo>
                      <a:pt x="2096" y="8026"/>
                      <a:pt x="1607" y="8145"/>
                      <a:pt x="1215" y="8264"/>
                    </a:cubicBezTo>
                    <a:lnTo>
                      <a:pt x="310" y="8538"/>
                    </a:lnTo>
                    <a:lnTo>
                      <a:pt x="72" y="8609"/>
                    </a:lnTo>
                    <a:cubicBezTo>
                      <a:pt x="48" y="8621"/>
                      <a:pt x="24" y="8621"/>
                      <a:pt x="0" y="8633"/>
                    </a:cubicBezTo>
                    <a:cubicBezTo>
                      <a:pt x="24" y="8633"/>
                      <a:pt x="60" y="8633"/>
                      <a:pt x="83" y="8621"/>
                    </a:cubicBezTo>
                    <a:lnTo>
                      <a:pt x="322" y="8561"/>
                    </a:lnTo>
                    <a:lnTo>
                      <a:pt x="1226" y="8299"/>
                    </a:lnTo>
                    <a:cubicBezTo>
                      <a:pt x="1619" y="8192"/>
                      <a:pt x="2107" y="8085"/>
                      <a:pt x="2679" y="7942"/>
                    </a:cubicBezTo>
                    <a:lnTo>
                      <a:pt x="3596" y="7740"/>
                    </a:lnTo>
                    <a:lnTo>
                      <a:pt x="4084" y="7633"/>
                    </a:lnTo>
                    <a:lnTo>
                      <a:pt x="4620" y="7549"/>
                    </a:lnTo>
                    <a:cubicBezTo>
                      <a:pt x="6310" y="7240"/>
                      <a:pt x="8013" y="7037"/>
                      <a:pt x="9727" y="6954"/>
                    </a:cubicBezTo>
                    <a:cubicBezTo>
                      <a:pt x="10405" y="6920"/>
                      <a:pt x="11081" y="6902"/>
                      <a:pt x="11756" y="6902"/>
                    </a:cubicBezTo>
                    <a:cubicBezTo>
                      <a:pt x="13182" y="6902"/>
                      <a:pt x="14604" y="6979"/>
                      <a:pt x="16026" y="7133"/>
                    </a:cubicBezTo>
                    <a:cubicBezTo>
                      <a:pt x="18169" y="7347"/>
                      <a:pt x="20288" y="7752"/>
                      <a:pt x="22372" y="8311"/>
                    </a:cubicBezTo>
                    <a:lnTo>
                      <a:pt x="22408" y="8311"/>
                    </a:lnTo>
                    <a:lnTo>
                      <a:pt x="22431" y="8276"/>
                    </a:lnTo>
                    <a:cubicBezTo>
                      <a:pt x="23932" y="5847"/>
                      <a:pt x="25218" y="3763"/>
                      <a:pt x="26122" y="2311"/>
                    </a:cubicBezTo>
                    <a:cubicBezTo>
                      <a:pt x="26563" y="1572"/>
                      <a:pt x="26920" y="1001"/>
                      <a:pt x="27170" y="596"/>
                    </a:cubicBezTo>
                    <a:lnTo>
                      <a:pt x="27444" y="144"/>
                    </a:lnTo>
                    <a:lnTo>
                      <a:pt x="27515" y="2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2302;p70"/>
              <p:cNvSpPr/>
              <p:nvPr/>
            </p:nvSpPr>
            <p:spPr>
              <a:xfrm>
                <a:off x="4990673" y="808576"/>
                <a:ext cx="629411" cy="878607"/>
              </a:xfrm>
              <a:custGeom>
                <a:avLst/>
                <a:gdLst/>
                <a:ahLst/>
                <a:cxnLst/>
                <a:rect l="l" t="t" r="r" b="b"/>
                <a:pathLst>
                  <a:path w="14705" h="20527" extrusionOk="0">
                    <a:moveTo>
                      <a:pt x="14705" y="0"/>
                    </a:moveTo>
                    <a:lnTo>
                      <a:pt x="14705" y="0"/>
                    </a:lnTo>
                    <a:cubicBezTo>
                      <a:pt x="14705" y="0"/>
                      <a:pt x="14681" y="0"/>
                      <a:pt x="14645" y="36"/>
                    </a:cubicBezTo>
                    <a:lnTo>
                      <a:pt x="14490" y="143"/>
                    </a:lnTo>
                    <a:lnTo>
                      <a:pt x="13871" y="584"/>
                    </a:lnTo>
                    <a:cubicBezTo>
                      <a:pt x="13609" y="774"/>
                      <a:pt x="13276" y="1000"/>
                      <a:pt x="12919" y="1298"/>
                    </a:cubicBezTo>
                    <a:lnTo>
                      <a:pt x="12335" y="1739"/>
                    </a:lnTo>
                    <a:lnTo>
                      <a:pt x="12014" y="1989"/>
                    </a:lnTo>
                    <a:lnTo>
                      <a:pt x="11680" y="2274"/>
                    </a:lnTo>
                    <a:cubicBezTo>
                      <a:pt x="11240" y="2643"/>
                      <a:pt x="10740" y="3048"/>
                      <a:pt x="10240" y="3524"/>
                    </a:cubicBezTo>
                    <a:cubicBezTo>
                      <a:pt x="9990" y="3763"/>
                      <a:pt x="9728" y="3989"/>
                      <a:pt x="9466" y="4251"/>
                    </a:cubicBezTo>
                    <a:lnTo>
                      <a:pt x="8656" y="5048"/>
                    </a:lnTo>
                    <a:cubicBezTo>
                      <a:pt x="7489" y="6251"/>
                      <a:pt x="6406" y="7525"/>
                      <a:pt x="5406" y="8870"/>
                    </a:cubicBezTo>
                    <a:cubicBezTo>
                      <a:pt x="4430" y="10240"/>
                      <a:pt x="3549" y="11668"/>
                      <a:pt x="2775" y="13157"/>
                    </a:cubicBezTo>
                    <a:lnTo>
                      <a:pt x="2263" y="14169"/>
                    </a:lnTo>
                    <a:cubicBezTo>
                      <a:pt x="2108" y="14490"/>
                      <a:pt x="1965" y="14835"/>
                      <a:pt x="1822" y="15145"/>
                    </a:cubicBezTo>
                    <a:cubicBezTo>
                      <a:pt x="1536" y="15764"/>
                      <a:pt x="1322" y="16371"/>
                      <a:pt x="1108" y="16907"/>
                    </a:cubicBezTo>
                    <a:cubicBezTo>
                      <a:pt x="1060" y="17050"/>
                      <a:pt x="1001" y="17181"/>
                      <a:pt x="953" y="17312"/>
                    </a:cubicBezTo>
                    <a:cubicBezTo>
                      <a:pt x="905" y="17443"/>
                      <a:pt x="870" y="17574"/>
                      <a:pt x="822" y="17693"/>
                    </a:cubicBezTo>
                    <a:cubicBezTo>
                      <a:pt x="751" y="17943"/>
                      <a:pt x="667" y="18181"/>
                      <a:pt x="596" y="18395"/>
                    </a:cubicBezTo>
                    <a:cubicBezTo>
                      <a:pt x="441" y="18848"/>
                      <a:pt x="346" y="19229"/>
                      <a:pt x="250" y="19538"/>
                    </a:cubicBezTo>
                    <a:cubicBezTo>
                      <a:pt x="167" y="19860"/>
                      <a:pt x="108" y="20098"/>
                      <a:pt x="60" y="20265"/>
                    </a:cubicBezTo>
                    <a:cubicBezTo>
                      <a:pt x="36" y="20348"/>
                      <a:pt x="24" y="20407"/>
                      <a:pt x="12" y="20455"/>
                    </a:cubicBezTo>
                    <a:lnTo>
                      <a:pt x="0" y="20527"/>
                    </a:lnTo>
                    <a:cubicBezTo>
                      <a:pt x="12" y="20503"/>
                      <a:pt x="24" y="20479"/>
                      <a:pt x="24" y="20455"/>
                    </a:cubicBezTo>
                    <a:lnTo>
                      <a:pt x="84" y="20277"/>
                    </a:lnTo>
                    <a:cubicBezTo>
                      <a:pt x="143" y="20098"/>
                      <a:pt x="215" y="19860"/>
                      <a:pt x="310" y="19550"/>
                    </a:cubicBezTo>
                    <a:cubicBezTo>
                      <a:pt x="405" y="19241"/>
                      <a:pt x="512" y="18860"/>
                      <a:pt x="667" y="18419"/>
                    </a:cubicBezTo>
                    <a:lnTo>
                      <a:pt x="905" y="17717"/>
                    </a:lnTo>
                    <a:cubicBezTo>
                      <a:pt x="953" y="17598"/>
                      <a:pt x="989" y="17467"/>
                      <a:pt x="1036" y="17336"/>
                    </a:cubicBezTo>
                    <a:lnTo>
                      <a:pt x="1191" y="16931"/>
                    </a:lnTo>
                    <a:cubicBezTo>
                      <a:pt x="1417" y="16395"/>
                      <a:pt x="1632" y="15800"/>
                      <a:pt x="1917" y="15169"/>
                    </a:cubicBezTo>
                    <a:cubicBezTo>
                      <a:pt x="2060" y="14859"/>
                      <a:pt x="2191" y="14526"/>
                      <a:pt x="2358" y="14192"/>
                    </a:cubicBezTo>
                    <a:lnTo>
                      <a:pt x="2870" y="13192"/>
                    </a:lnTo>
                    <a:cubicBezTo>
                      <a:pt x="3644" y="11716"/>
                      <a:pt x="4525" y="10299"/>
                      <a:pt x="5501" y="8942"/>
                    </a:cubicBezTo>
                    <a:cubicBezTo>
                      <a:pt x="6501" y="7596"/>
                      <a:pt x="7573" y="6311"/>
                      <a:pt x="8740" y="5108"/>
                    </a:cubicBezTo>
                    <a:cubicBezTo>
                      <a:pt x="9013" y="4834"/>
                      <a:pt x="9275" y="4572"/>
                      <a:pt x="9537" y="4310"/>
                    </a:cubicBezTo>
                    <a:cubicBezTo>
                      <a:pt x="9787" y="4048"/>
                      <a:pt x="10061" y="3822"/>
                      <a:pt x="10311" y="3584"/>
                    </a:cubicBezTo>
                    <a:cubicBezTo>
                      <a:pt x="10811" y="3108"/>
                      <a:pt x="11299" y="2703"/>
                      <a:pt x="11740" y="2322"/>
                    </a:cubicBezTo>
                    <a:lnTo>
                      <a:pt x="12061" y="2048"/>
                    </a:lnTo>
                    <a:lnTo>
                      <a:pt x="12383" y="1798"/>
                    </a:lnTo>
                    <a:lnTo>
                      <a:pt x="12954" y="1334"/>
                    </a:lnTo>
                    <a:cubicBezTo>
                      <a:pt x="13312" y="1036"/>
                      <a:pt x="13633" y="798"/>
                      <a:pt x="13895" y="607"/>
                    </a:cubicBezTo>
                    <a:lnTo>
                      <a:pt x="14502" y="155"/>
                    </a:lnTo>
                    <a:lnTo>
                      <a:pt x="14657" y="36"/>
                    </a:lnTo>
                    <a:lnTo>
                      <a:pt x="147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3" name="Google Shape;2303;p70"/>
              <p:cNvSpPr/>
              <p:nvPr/>
            </p:nvSpPr>
            <p:spPr>
              <a:xfrm>
                <a:off x="7320113" y="1078146"/>
                <a:ext cx="1469795" cy="2206169"/>
              </a:xfrm>
              <a:custGeom>
                <a:avLst/>
                <a:gdLst/>
                <a:ahLst/>
                <a:cxnLst/>
                <a:rect l="l" t="t" r="r" b="b"/>
                <a:pathLst>
                  <a:path w="34339" h="51543" extrusionOk="0">
                    <a:moveTo>
                      <a:pt x="1" y="1"/>
                    </a:moveTo>
                    <a:cubicBezTo>
                      <a:pt x="1" y="1"/>
                      <a:pt x="60" y="36"/>
                      <a:pt x="156" y="84"/>
                    </a:cubicBezTo>
                    <a:lnTo>
                      <a:pt x="608" y="334"/>
                    </a:lnTo>
                    <a:cubicBezTo>
                      <a:pt x="799" y="441"/>
                      <a:pt x="1061" y="548"/>
                      <a:pt x="1346" y="727"/>
                    </a:cubicBezTo>
                    <a:lnTo>
                      <a:pt x="2335" y="1310"/>
                    </a:lnTo>
                    <a:cubicBezTo>
                      <a:pt x="7514" y="4477"/>
                      <a:pt x="11645" y="9109"/>
                      <a:pt x="14229" y="14610"/>
                    </a:cubicBezTo>
                    <a:cubicBezTo>
                      <a:pt x="15122" y="16538"/>
                      <a:pt x="15801" y="18562"/>
                      <a:pt x="16265" y="20634"/>
                    </a:cubicBezTo>
                    <a:cubicBezTo>
                      <a:pt x="16515" y="21729"/>
                      <a:pt x="16705" y="22837"/>
                      <a:pt x="16824" y="23956"/>
                    </a:cubicBezTo>
                    <a:cubicBezTo>
                      <a:pt x="16955" y="25111"/>
                      <a:pt x="17015" y="26266"/>
                      <a:pt x="17015" y="27433"/>
                    </a:cubicBezTo>
                    <a:cubicBezTo>
                      <a:pt x="17015" y="30945"/>
                      <a:pt x="16420" y="34421"/>
                      <a:pt x="15241" y="37731"/>
                    </a:cubicBezTo>
                    <a:lnTo>
                      <a:pt x="15229" y="37779"/>
                    </a:lnTo>
                    <a:lnTo>
                      <a:pt x="15265" y="37803"/>
                    </a:lnTo>
                    <a:lnTo>
                      <a:pt x="28957" y="47685"/>
                    </a:lnTo>
                    <a:lnTo>
                      <a:pt x="32910" y="50531"/>
                    </a:lnTo>
                    <a:cubicBezTo>
                      <a:pt x="33374" y="50864"/>
                      <a:pt x="33731" y="51114"/>
                      <a:pt x="33969" y="51293"/>
                    </a:cubicBezTo>
                    <a:lnTo>
                      <a:pt x="34243" y="51483"/>
                    </a:lnTo>
                    <a:lnTo>
                      <a:pt x="34339" y="51543"/>
                    </a:lnTo>
                    <a:lnTo>
                      <a:pt x="34255" y="51471"/>
                    </a:lnTo>
                    <a:lnTo>
                      <a:pt x="33981" y="51281"/>
                    </a:lnTo>
                    <a:lnTo>
                      <a:pt x="32934" y="50507"/>
                    </a:lnTo>
                    <a:lnTo>
                      <a:pt x="28993" y="47626"/>
                    </a:lnTo>
                    <a:lnTo>
                      <a:pt x="15360" y="37734"/>
                    </a:lnTo>
                    <a:lnTo>
                      <a:pt x="15360" y="37734"/>
                    </a:lnTo>
                    <a:cubicBezTo>
                      <a:pt x="16531" y="34434"/>
                      <a:pt x="17134" y="30945"/>
                      <a:pt x="17134" y="27421"/>
                    </a:cubicBezTo>
                    <a:cubicBezTo>
                      <a:pt x="17146" y="26266"/>
                      <a:pt x="17074" y="25099"/>
                      <a:pt x="16955" y="23944"/>
                    </a:cubicBezTo>
                    <a:cubicBezTo>
                      <a:pt x="16824" y="22825"/>
                      <a:pt x="16634" y="21706"/>
                      <a:pt x="16384" y="20598"/>
                    </a:cubicBezTo>
                    <a:cubicBezTo>
                      <a:pt x="15920" y="18515"/>
                      <a:pt x="15241" y="16491"/>
                      <a:pt x="14336" y="14550"/>
                    </a:cubicBezTo>
                    <a:cubicBezTo>
                      <a:pt x="11752" y="9037"/>
                      <a:pt x="7585" y="4406"/>
                      <a:pt x="2370" y="1251"/>
                    </a:cubicBezTo>
                    <a:lnTo>
                      <a:pt x="1370" y="691"/>
                    </a:lnTo>
                    <a:cubicBezTo>
                      <a:pt x="1084" y="524"/>
                      <a:pt x="822" y="405"/>
                      <a:pt x="632" y="298"/>
                    </a:cubicBezTo>
                    <a:lnTo>
                      <a:pt x="168" y="72"/>
                    </a:lnTo>
                    <a:cubicBezTo>
                      <a:pt x="61" y="24"/>
                      <a:pt x="1"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4" name="Google Shape;2304;p70"/>
              <p:cNvSpPr/>
              <p:nvPr/>
            </p:nvSpPr>
            <p:spPr>
              <a:xfrm>
                <a:off x="7701312" y="813156"/>
                <a:ext cx="796084" cy="2030850"/>
              </a:xfrm>
              <a:custGeom>
                <a:avLst/>
                <a:gdLst/>
                <a:ahLst/>
                <a:cxnLst/>
                <a:rect l="l" t="t" r="r" b="b"/>
                <a:pathLst>
                  <a:path w="18599" h="47447" extrusionOk="0">
                    <a:moveTo>
                      <a:pt x="1" y="0"/>
                    </a:moveTo>
                    <a:cubicBezTo>
                      <a:pt x="1" y="0"/>
                      <a:pt x="49" y="24"/>
                      <a:pt x="132" y="72"/>
                    </a:cubicBezTo>
                    <a:lnTo>
                      <a:pt x="501" y="250"/>
                    </a:lnTo>
                    <a:lnTo>
                      <a:pt x="1108" y="548"/>
                    </a:lnTo>
                    <a:cubicBezTo>
                      <a:pt x="1346" y="655"/>
                      <a:pt x="1608" y="822"/>
                      <a:pt x="1918" y="989"/>
                    </a:cubicBezTo>
                    <a:cubicBezTo>
                      <a:pt x="3620" y="1941"/>
                      <a:pt x="5216" y="3060"/>
                      <a:pt x="6680" y="4346"/>
                    </a:cubicBezTo>
                    <a:cubicBezTo>
                      <a:pt x="7692" y="5239"/>
                      <a:pt x="8645" y="6192"/>
                      <a:pt x="9538" y="7204"/>
                    </a:cubicBezTo>
                    <a:cubicBezTo>
                      <a:pt x="10538" y="8370"/>
                      <a:pt x="11467" y="9609"/>
                      <a:pt x="12312" y="10906"/>
                    </a:cubicBezTo>
                    <a:cubicBezTo>
                      <a:pt x="14229" y="13883"/>
                      <a:pt x="15681" y="17133"/>
                      <a:pt x="16646" y="20551"/>
                    </a:cubicBezTo>
                    <a:cubicBezTo>
                      <a:pt x="17598" y="23968"/>
                      <a:pt x="18170" y="27480"/>
                      <a:pt x="18325" y="31016"/>
                    </a:cubicBezTo>
                    <a:cubicBezTo>
                      <a:pt x="18479" y="33909"/>
                      <a:pt x="18420" y="36803"/>
                      <a:pt x="18134" y="39684"/>
                    </a:cubicBezTo>
                    <a:cubicBezTo>
                      <a:pt x="17944" y="41625"/>
                      <a:pt x="17574" y="43553"/>
                      <a:pt x="17003" y="45435"/>
                    </a:cubicBezTo>
                    <a:cubicBezTo>
                      <a:pt x="16801" y="46089"/>
                      <a:pt x="16610" y="46589"/>
                      <a:pt x="16479" y="46935"/>
                    </a:cubicBezTo>
                    <a:lnTo>
                      <a:pt x="16324" y="47316"/>
                    </a:lnTo>
                    <a:lnTo>
                      <a:pt x="16277" y="47447"/>
                    </a:lnTo>
                    <a:cubicBezTo>
                      <a:pt x="16277" y="47447"/>
                      <a:pt x="16300" y="47411"/>
                      <a:pt x="16336" y="47316"/>
                    </a:cubicBezTo>
                    <a:lnTo>
                      <a:pt x="16515" y="46935"/>
                    </a:lnTo>
                    <a:cubicBezTo>
                      <a:pt x="16646" y="46589"/>
                      <a:pt x="16848" y="46089"/>
                      <a:pt x="17051" y="45435"/>
                    </a:cubicBezTo>
                    <a:cubicBezTo>
                      <a:pt x="17634" y="43565"/>
                      <a:pt x="18027" y="41648"/>
                      <a:pt x="18217" y="39696"/>
                    </a:cubicBezTo>
                    <a:cubicBezTo>
                      <a:pt x="18515" y="36814"/>
                      <a:pt x="18598" y="33909"/>
                      <a:pt x="18455" y="31016"/>
                    </a:cubicBezTo>
                    <a:cubicBezTo>
                      <a:pt x="18301" y="27468"/>
                      <a:pt x="17729" y="23944"/>
                      <a:pt x="16765" y="20527"/>
                    </a:cubicBezTo>
                    <a:cubicBezTo>
                      <a:pt x="15812" y="17098"/>
                      <a:pt x="14348" y="13835"/>
                      <a:pt x="12419" y="10847"/>
                    </a:cubicBezTo>
                    <a:cubicBezTo>
                      <a:pt x="11574" y="9549"/>
                      <a:pt x="10633" y="8311"/>
                      <a:pt x="9609" y="7144"/>
                    </a:cubicBezTo>
                    <a:cubicBezTo>
                      <a:pt x="8716" y="6120"/>
                      <a:pt x="7764" y="5168"/>
                      <a:pt x="6740" y="4287"/>
                    </a:cubicBezTo>
                    <a:cubicBezTo>
                      <a:pt x="5263" y="3001"/>
                      <a:pt x="3644" y="1882"/>
                      <a:pt x="1930" y="941"/>
                    </a:cubicBezTo>
                    <a:cubicBezTo>
                      <a:pt x="1632" y="786"/>
                      <a:pt x="1358" y="631"/>
                      <a:pt x="1120" y="512"/>
                    </a:cubicBezTo>
                    <a:lnTo>
                      <a:pt x="513" y="227"/>
                    </a:lnTo>
                    <a:lnTo>
                      <a:pt x="132" y="60"/>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5" name="Google Shape;2305;p70"/>
              <p:cNvSpPr/>
              <p:nvPr/>
            </p:nvSpPr>
            <p:spPr>
              <a:xfrm>
                <a:off x="6215808" y="419202"/>
                <a:ext cx="1178781" cy="369514"/>
              </a:xfrm>
              <a:custGeom>
                <a:avLst/>
                <a:gdLst/>
                <a:ahLst/>
                <a:cxnLst/>
                <a:rect l="l" t="t" r="r" b="b"/>
                <a:pathLst>
                  <a:path w="27540" h="8633" extrusionOk="0">
                    <a:moveTo>
                      <a:pt x="27539" y="1"/>
                    </a:moveTo>
                    <a:cubicBezTo>
                      <a:pt x="27527" y="13"/>
                      <a:pt x="27515" y="13"/>
                      <a:pt x="27515" y="25"/>
                    </a:cubicBezTo>
                    <a:lnTo>
                      <a:pt x="27515" y="25"/>
                    </a:lnTo>
                    <a:cubicBezTo>
                      <a:pt x="27531" y="9"/>
                      <a:pt x="27539" y="1"/>
                      <a:pt x="27539" y="1"/>
                    </a:cubicBezTo>
                    <a:close/>
                    <a:moveTo>
                      <a:pt x="27515" y="25"/>
                    </a:moveTo>
                    <a:cubicBezTo>
                      <a:pt x="27512" y="28"/>
                      <a:pt x="27508" y="32"/>
                      <a:pt x="27504" y="37"/>
                    </a:cubicBezTo>
                    <a:lnTo>
                      <a:pt x="27432" y="156"/>
                    </a:lnTo>
                    <a:lnTo>
                      <a:pt x="27146" y="596"/>
                    </a:lnTo>
                    <a:lnTo>
                      <a:pt x="26063" y="2287"/>
                    </a:lnTo>
                    <a:cubicBezTo>
                      <a:pt x="25162" y="3744"/>
                      <a:pt x="23872" y="5804"/>
                      <a:pt x="22358" y="8206"/>
                    </a:cubicBezTo>
                    <a:lnTo>
                      <a:pt x="22358" y="8206"/>
                    </a:lnTo>
                    <a:cubicBezTo>
                      <a:pt x="20286" y="7652"/>
                      <a:pt x="18168" y="7250"/>
                      <a:pt x="16038" y="7026"/>
                    </a:cubicBezTo>
                    <a:cubicBezTo>
                      <a:pt x="14624" y="6881"/>
                      <a:pt x="13204" y="6807"/>
                      <a:pt x="11783" y="6807"/>
                    </a:cubicBezTo>
                    <a:cubicBezTo>
                      <a:pt x="11098" y="6807"/>
                      <a:pt x="10413" y="6824"/>
                      <a:pt x="9727" y="6859"/>
                    </a:cubicBezTo>
                    <a:cubicBezTo>
                      <a:pt x="8001" y="6954"/>
                      <a:pt x="6298" y="7156"/>
                      <a:pt x="4596" y="7478"/>
                    </a:cubicBezTo>
                    <a:lnTo>
                      <a:pt x="4072" y="7573"/>
                    </a:lnTo>
                    <a:lnTo>
                      <a:pt x="3572" y="7680"/>
                    </a:lnTo>
                    <a:lnTo>
                      <a:pt x="2667" y="7883"/>
                    </a:lnTo>
                    <a:cubicBezTo>
                      <a:pt x="2096" y="8026"/>
                      <a:pt x="1607" y="8145"/>
                      <a:pt x="1215" y="8264"/>
                    </a:cubicBezTo>
                    <a:lnTo>
                      <a:pt x="310" y="8538"/>
                    </a:lnTo>
                    <a:lnTo>
                      <a:pt x="72" y="8609"/>
                    </a:lnTo>
                    <a:cubicBezTo>
                      <a:pt x="48" y="8621"/>
                      <a:pt x="24" y="8621"/>
                      <a:pt x="0" y="8633"/>
                    </a:cubicBezTo>
                    <a:cubicBezTo>
                      <a:pt x="24" y="8633"/>
                      <a:pt x="60" y="8633"/>
                      <a:pt x="83" y="8621"/>
                    </a:cubicBezTo>
                    <a:lnTo>
                      <a:pt x="322" y="8561"/>
                    </a:lnTo>
                    <a:lnTo>
                      <a:pt x="1226" y="8299"/>
                    </a:lnTo>
                    <a:cubicBezTo>
                      <a:pt x="1619" y="8192"/>
                      <a:pt x="2107" y="8085"/>
                      <a:pt x="2679" y="7942"/>
                    </a:cubicBezTo>
                    <a:lnTo>
                      <a:pt x="3596" y="7740"/>
                    </a:lnTo>
                    <a:lnTo>
                      <a:pt x="4084" y="7633"/>
                    </a:lnTo>
                    <a:lnTo>
                      <a:pt x="4620" y="7549"/>
                    </a:lnTo>
                    <a:cubicBezTo>
                      <a:pt x="6310" y="7240"/>
                      <a:pt x="8013" y="7037"/>
                      <a:pt x="9727" y="6954"/>
                    </a:cubicBezTo>
                    <a:cubicBezTo>
                      <a:pt x="10405" y="6920"/>
                      <a:pt x="11081" y="6902"/>
                      <a:pt x="11756" y="6902"/>
                    </a:cubicBezTo>
                    <a:cubicBezTo>
                      <a:pt x="13182" y="6902"/>
                      <a:pt x="14604" y="6979"/>
                      <a:pt x="16026" y="7133"/>
                    </a:cubicBezTo>
                    <a:cubicBezTo>
                      <a:pt x="18169" y="7347"/>
                      <a:pt x="20288" y="7752"/>
                      <a:pt x="22372" y="8311"/>
                    </a:cubicBezTo>
                    <a:lnTo>
                      <a:pt x="22408" y="8311"/>
                    </a:lnTo>
                    <a:lnTo>
                      <a:pt x="22431" y="8276"/>
                    </a:lnTo>
                    <a:cubicBezTo>
                      <a:pt x="23932" y="5847"/>
                      <a:pt x="25218" y="3763"/>
                      <a:pt x="26122" y="2311"/>
                    </a:cubicBezTo>
                    <a:cubicBezTo>
                      <a:pt x="26563" y="1572"/>
                      <a:pt x="26920" y="1001"/>
                      <a:pt x="27170" y="596"/>
                    </a:cubicBezTo>
                    <a:lnTo>
                      <a:pt x="27444" y="144"/>
                    </a:lnTo>
                    <a:lnTo>
                      <a:pt x="27515" y="2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6" name="Google Shape;2306;p70"/>
              <p:cNvSpPr/>
              <p:nvPr/>
            </p:nvSpPr>
            <p:spPr>
              <a:xfrm>
                <a:off x="4990673" y="808576"/>
                <a:ext cx="629411" cy="878607"/>
              </a:xfrm>
              <a:custGeom>
                <a:avLst/>
                <a:gdLst/>
                <a:ahLst/>
                <a:cxnLst/>
                <a:rect l="l" t="t" r="r" b="b"/>
                <a:pathLst>
                  <a:path w="14705" h="20527" extrusionOk="0">
                    <a:moveTo>
                      <a:pt x="14705" y="0"/>
                    </a:moveTo>
                    <a:lnTo>
                      <a:pt x="14705" y="0"/>
                    </a:lnTo>
                    <a:cubicBezTo>
                      <a:pt x="14705" y="0"/>
                      <a:pt x="14681" y="0"/>
                      <a:pt x="14645" y="36"/>
                    </a:cubicBezTo>
                    <a:lnTo>
                      <a:pt x="14490" y="143"/>
                    </a:lnTo>
                    <a:lnTo>
                      <a:pt x="13871" y="584"/>
                    </a:lnTo>
                    <a:cubicBezTo>
                      <a:pt x="13609" y="774"/>
                      <a:pt x="13276" y="1000"/>
                      <a:pt x="12919" y="1298"/>
                    </a:cubicBezTo>
                    <a:lnTo>
                      <a:pt x="12335" y="1739"/>
                    </a:lnTo>
                    <a:lnTo>
                      <a:pt x="12014" y="1989"/>
                    </a:lnTo>
                    <a:lnTo>
                      <a:pt x="11680" y="2274"/>
                    </a:lnTo>
                    <a:cubicBezTo>
                      <a:pt x="11240" y="2643"/>
                      <a:pt x="10740" y="3048"/>
                      <a:pt x="10240" y="3524"/>
                    </a:cubicBezTo>
                    <a:cubicBezTo>
                      <a:pt x="9990" y="3763"/>
                      <a:pt x="9728" y="3989"/>
                      <a:pt x="9466" y="4251"/>
                    </a:cubicBezTo>
                    <a:lnTo>
                      <a:pt x="8656" y="5048"/>
                    </a:lnTo>
                    <a:cubicBezTo>
                      <a:pt x="7489" y="6251"/>
                      <a:pt x="6406" y="7525"/>
                      <a:pt x="5406" y="8870"/>
                    </a:cubicBezTo>
                    <a:cubicBezTo>
                      <a:pt x="4430" y="10240"/>
                      <a:pt x="3549" y="11668"/>
                      <a:pt x="2775" y="13157"/>
                    </a:cubicBezTo>
                    <a:lnTo>
                      <a:pt x="2263" y="14169"/>
                    </a:lnTo>
                    <a:cubicBezTo>
                      <a:pt x="2108" y="14490"/>
                      <a:pt x="1965" y="14835"/>
                      <a:pt x="1822" y="15145"/>
                    </a:cubicBezTo>
                    <a:cubicBezTo>
                      <a:pt x="1536" y="15764"/>
                      <a:pt x="1322" y="16371"/>
                      <a:pt x="1108" y="16907"/>
                    </a:cubicBezTo>
                    <a:cubicBezTo>
                      <a:pt x="1060" y="17050"/>
                      <a:pt x="1001" y="17181"/>
                      <a:pt x="953" y="17312"/>
                    </a:cubicBezTo>
                    <a:cubicBezTo>
                      <a:pt x="905" y="17443"/>
                      <a:pt x="870" y="17574"/>
                      <a:pt x="822" y="17693"/>
                    </a:cubicBezTo>
                    <a:cubicBezTo>
                      <a:pt x="751" y="17943"/>
                      <a:pt x="667" y="18181"/>
                      <a:pt x="596" y="18395"/>
                    </a:cubicBezTo>
                    <a:cubicBezTo>
                      <a:pt x="441" y="18848"/>
                      <a:pt x="346" y="19229"/>
                      <a:pt x="250" y="19538"/>
                    </a:cubicBezTo>
                    <a:cubicBezTo>
                      <a:pt x="167" y="19860"/>
                      <a:pt x="108" y="20098"/>
                      <a:pt x="60" y="20265"/>
                    </a:cubicBezTo>
                    <a:cubicBezTo>
                      <a:pt x="36" y="20348"/>
                      <a:pt x="24" y="20407"/>
                      <a:pt x="12" y="20455"/>
                    </a:cubicBezTo>
                    <a:lnTo>
                      <a:pt x="0" y="20527"/>
                    </a:lnTo>
                    <a:cubicBezTo>
                      <a:pt x="12" y="20503"/>
                      <a:pt x="24" y="20479"/>
                      <a:pt x="24" y="20455"/>
                    </a:cubicBezTo>
                    <a:lnTo>
                      <a:pt x="84" y="20277"/>
                    </a:lnTo>
                    <a:cubicBezTo>
                      <a:pt x="143" y="20098"/>
                      <a:pt x="215" y="19860"/>
                      <a:pt x="310" y="19550"/>
                    </a:cubicBezTo>
                    <a:cubicBezTo>
                      <a:pt x="405" y="19241"/>
                      <a:pt x="512" y="18860"/>
                      <a:pt x="667" y="18419"/>
                    </a:cubicBezTo>
                    <a:lnTo>
                      <a:pt x="905" y="17717"/>
                    </a:lnTo>
                    <a:cubicBezTo>
                      <a:pt x="953" y="17598"/>
                      <a:pt x="989" y="17467"/>
                      <a:pt x="1036" y="17336"/>
                    </a:cubicBezTo>
                    <a:lnTo>
                      <a:pt x="1191" y="16931"/>
                    </a:lnTo>
                    <a:cubicBezTo>
                      <a:pt x="1417" y="16395"/>
                      <a:pt x="1632" y="15800"/>
                      <a:pt x="1917" y="15169"/>
                    </a:cubicBezTo>
                    <a:cubicBezTo>
                      <a:pt x="2060" y="14859"/>
                      <a:pt x="2191" y="14526"/>
                      <a:pt x="2358" y="14192"/>
                    </a:cubicBezTo>
                    <a:lnTo>
                      <a:pt x="2870" y="13192"/>
                    </a:lnTo>
                    <a:cubicBezTo>
                      <a:pt x="3644" y="11716"/>
                      <a:pt x="4525" y="10299"/>
                      <a:pt x="5501" y="8942"/>
                    </a:cubicBezTo>
                    <a:cubicBezTo>
                      <a:pt x="6501" y="7596"/>
                      <a:pt x="7573" y="6311"/>
                      <a:pt x="8740" y="5108"/>
                    </a:cubicBezTo>
                    <a:cubicBezTo>
                      <a:pt x="9013" y="4834"/>
                      <a:pt x="9275" y="4572"/>
                      <a:pt x="9537" y="4310"/>
                    </a:cubicBezTo>
                    <a:cubicBezTo>
                      <a:pt x="9787" y="4048"/>
                      <a:pt x="10061" y="3822"/>
                      <a:pt x="10311" y="3584"/>
                    </a:cubicBezTo>
                    <a:cubicBezTo>
                      <a:pt x="10811" y="3108"/>
                      <a:pt x="11299" y="2703"/>
                      <a:pt x="11740" y="2322"/>
                    </a:cubicBezTo>
                    <a:lnTo>
                      <a:pt x="12061" y="2048"/>
                    </a:lnTo>
                    <a:lnTo>
                      <a:pt x="12383" y="1798"/>
                    </a:lnTo>
                    <a:lnTo>
                      <a:pt x="12954" y="1334"/>
                    </a:lnTo>
                    <a:cubicBezTo>
                      <a:pt x="13312" y="1036"/>
                      <a:pt x="13633" y="798"/>
                      <a:pt x="13895" y="607"/>
                    </a:cubicBezTo>
                    <a:lnTo>
                      <a:pt x="14502" y="155"/>
                    </a:lnTo>
                    <a:lnTo>
                      <a:pt x="14657" y="36"/>
                    </a:lnTo>
                    <a:lnTo>
                      <a:pt x="147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7" name="Google Shape;2307;p70"/>
              <p:cNvSpPr/>
              <p:nvPr/>
            </p:nvSpPr>
            <p:spPr>
              <a:xfrm>
                <a:off x="5924281" y="1519483"/>
                <a:ext cx="81068" cy="81068"/>
              </a:xfrm>
              <a:custGeom>
                <a:avLst/>
                <a:gdLst/>
                <a:ahLst/>
                <a:cxnLst/>
                <a:rect l="l" t="t" r="r" b="b"/>
                <a:pathLst>
                  <a:path w="1894" h="1894" extrusionOk="0">
                    <a:moveTo>
                      <a:pt x="941" y="0"/>
                    </a:moveTo>
                    <a:cubicBezTo>
                      <a:pt x="417" y="0"/>
                      <a:pt x="1" y="429"/>
                      <a:pt x="1" y="953"/>
                    </a:cubicBezTo>
                    <a:cubicBezTo>
                      <a:pt x="1" y="1477"/>
                      <a:pt x="417" y="1893"/>
                      <a:pt x="941" y="1893"/>
                    </a:cubicBezTo>
                    <a:cubicBezTo>
                      <a:pt x="1465" y="1893"/>
                      <a:pt x="1894" y="1477"/>
                      <a:pt x="1894" y="953"/>
                    </a:cubicBezTo>
                    <a:cubicBezTo>
                      <a:pt x="1894" y="429"/>
                      <a:pt x="1465" y="0"/>
                      <a:pt x="9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8" name="Google Shape;2308;p70"/>
              <p:cNvSpPr/>
              <p:nvPr/>
            </p:nvSpPr>
            <p:spPr>
              <a:xfrm>
                <a:off x="6169924" y="748952"/>
                <a:ext cx="81068" cy="81582"/>
              </a:xfrm>
              <a:custGeom>
                <a:avLst/>
                <a:gdLst/>
                <a:ahLst/>
                <a:cxnLst/>
                <a:rect l="l" t="t" r="r" b="b"/>
                <a:pathLst>
                  <a:path w="1894" h="1906" extrusionOk="0">
                    <a:moveTo>
                      <a:pt x="941" y="0"/>
                    </a:moveTo>
                    <a:cubicBezTo>
                      <a:pt x="417" y="0"/>
                      <a:pt x="1" y="429"/>
                      <a:pt x="1" y="953"/>
                    </a:cubicBezTo>
                    <a:cubicBezTo>
                      <a:pt x="1" y="1477"/>
                      <a:pt x="417" y="1905"/>
                      <a:pt x="941" y="1905"/>
                    </a:cubicBezTo>
                    <a:cubicBezTo>
                      <a:pt x="1477" y="1905"/>
                      <a:pt x="1894" y="1477"/>
                      <a:pt x="1894" y="953"/>
                    </a:cubicBezTo>
                    <a:cubicBezTo>
                      <a:pt x="1894" y="429"/>
                      <a:pt x="1477" y="0"/>
                      <a:pt x="9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2309;p70"/>
              <p:cNvSpPr/>
              <p:nvPr/>
            </p:nvSpPr>
            <p:spPr>
              <a:xfrm>
                <a:off x="4953991" y="1647890"/>
                <a:ext cx="81582" cy="81582"/>
              </a:xfrm>
              <a:custGeom>
                <a:avLst/>
                <a:gdLst/>
                <a:ahLst/>
                <a:cxnLst/>
                <a:rect l="l" t="t" r="r" b="b"/>
                <a:pathLst>
                  <a:path w="1906" h="1906" extrusionOk="0">
                    <a:moveTo>
                      <a:pt x="953" y="1"/>
                    </a:moveTo>
                    <a:cubicBezTo>
                      <a:pt x="429" y="1"/>
                      <a:pt x="0" y="429"/>
                      <a:pt x="0" y="953"/>
                    </a:cubicBezTo>
                    <a:cubicBezTo>
                      <a:pt x="0" y="1477"/>
                      <a:pt x="429" y="1906"/>
                      <a:pt x="953" y="1906"/>
                    </a:cubicBezTo>
                    <a:cubicBezTo>
                      <a:pt x="1477" y="1906"/>
                      <a:pt x="1905" y="1477"/>
                      <a:pt x="1905" y="953"/>
                    </a:cubicBezTo>
                    <a:cubicBezTo>
                      <a:pt x="1905" y="429"/>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0" name="Google Shape;2310;p70"/>
              <p:cNvSpPr/>
              <p:nvPr/>
            </p:nvSpPr>
            <p:spPr>
              <a:xfrm>
                <a:off x="7055123" y="3547765"/>
                <a:ext cx="81068" cy="81068"/>
              </a:xfrm>
              <a:custGeom>
                <a:avLst/>
                <a:gdLst/>
                <a:ahLst/>
                <a:cxnLst/>
                <a:rect l="l" t="t" r="r" b="b"/>
                <a:pathLst>
                  <a:path w="1894" h="1894" extrusionOk="0">
                    <a:moveTo>
                      <a:pt x="953" y="0"/>
                    </a:moveTo>
                    <a:cubicBezTo>
                      <a:pt x="429" y="0"/>
                      <a:pt x="1" y="417"/>
                      <a:pt x="1" y="941"/>
                    </a:cubicBezTo>
                    <a:lnTo>
                      <a:pt x="1" y="953"/>
                    </a:lnTo>
                    <a:cubicBezTo>
                      <a:pt x="1" y="1477"/>
                      <a:pt x="429" y="1893"/>
                      <a:pt x="953" y="1893"/>
                    </a:cubicBezTo>
                    <a:cubicBezTo>
                      <a:pt x="1477" y="1893"/>
                      <a:pt x="1894" y="1465"/>
                      <a:pt x="1894" y="941"/>
                    </a:cubicBezTo>
                    <a:cubicBezTo>
                      <a:pt x="1894" y="417"/>
                      <a:pt x="1477" y="0"/>
                      <a:pt x="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1" name="Google Shape;2311;p70"/>
              <p:cNvSpPr/>
              <p:nvPr/>
            </p:nvSpPr>
            <p:spPr>
              <a:xfrm>
                <a:off x="7574445" y="3518188"/>
                <a:ext cx="81068" cy="81582"/>
              </a:xfrm>
              <a:custGeom>
                <a:avLst/>
                <a:gdLst/>
                <a:ahLst/>
                <a:cxnLst/>
                <a:rect l="l" t="t" r="r" b="b"/>
                <a:pathLst>
                  <a:path w="1894" h="1906" extrusionOk="0">
                    <a:moveTo>
                      <a:pt x="953" y="1"/>
                    </a:moveTo>
                    <a:cubicBezTo>
                      <a:pt x="429" y="1"/>
                      <a:pt x="0" y="429"/>
                      <a:pt x="0" y="953"/>
                    </a:cubicBezTo>
                    <a:cubicBezTo>
                      <a:pt x="0" y="1477"/>
                      <a:pt x="429" y="1906"/>
                      <a:pt x="953" y="1906"/>
                    </a:cubicBezTo>
                    <a:cubicBezTo>
                      <a:pt x="1477" y="1906"/>
                      <a:pt x="1893" y="1477"/>
                      <a:pt x="1893" y="953"/>
                    </a:cubicBezTo>
                    <a:cubicBezTo>
                      <a:pt x="1893" y="429"/>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2" name="Google Shape;2312;p70"/>
              <p:cNvSpPr/>
              <p:nvPr/>
            </p:nvSpPr>
            <p:spPr>
              <a:xfrm>
                <a:off x="5346875" y="2663037"/>
                <a:ext cx="81068" cy="81111"/>
              </a:xfrm>
              <a:custGeom>
                <a:avLst/>
                <a:gdLst/>
                <a:ahLst/>
                <a:cxnLst/>
                <a:rect l="l" t="t" r="r" b="b"/>
                <a:pathLst>
                  <a:path w="1894" h="1895" extrusionOk="0">
                    <a:moveTo>
                      <a:pt x="942" y="1"/>
                    </a:moveTo>
                    <a:cubicBezTo>
                      <a:pt x="418" y="1"/>
                      <a:pt x="1" y="430"/>
                      <a:pt x="1" y="953"/>
                    </a:cubicBezTo>
                    <a:cubicBezTo>
                      <a:pt x="1" y="1477"/>
                      <a:pt x="418" y="1894"/>
                      <a:pt x="942" y="1894"/>
                    </a:cubicBezTo>
                    <a:cubicBezTo>
                      <a:pt x="1465" y="1894"/>
                      <a:pt x="1894" y="1477"/>
                      <a:pt x="1894" y="953"/>
                    </a:cubicBezTo>
                    <a:cubicBezTo>
                      <a:pt x="1894" y="430"/>
                      <a:pt x="1465" y="1"/>
                      <a:pt x="9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3" name="Google Shape;2313;p70"/>
              <p:cNvSpPr/>
              <p:nvPr/>
            </p:nvSpPr>
            <p:spPr>
              <a:xfrm>
                <a:off x="8393386" y="1668778"/>
                <a:ext cx="81582" cy="81582"/>
              </a:xfrm>
              <a:custGeom>
                <a:avLst/>
                <a:gdLst/>
                <a:ahLst/>
                <a:cxnLst/>
                <a:rect l="l" t="t" r="r" b="b"/>
                <a:pathLst>
                  <a:path w="1906" h="1906" extrusionOk="0">
                    <a:moveTo>
                      <a:pt x="953" y="1"/>
                    </a:moveTo>
                    <a:cubicBezTo>
                      <a:pt x="429" y="1"/>
                      <a:pt x="0" y="430"/>
                      <a:pt x="0" y="953"/>
                    </a:cubicBezTo>
                    <a:cubicBezTo>
                      <a:pt x="0" y="1477"/>
                      <a:pt x="429" y="1906"/>
                      <a:pt x="953" y="1906"/>
                    </a:cubicBezTo>
                    <a:cubicBezTo>
                      <a:pt x="1477" y="1906"/>
                      <a:pt x="1905" y="1477"/>
                      <a:pt x="1905" y="953"/>
                    </a:cubicBezTo>
                    <a:cubicBezTo>
                      <a:pt x="1905" y="430"/>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4" name="Google Shape;2314;p70"/>
              <p:cNvSpPr/>
              <p:nvPr/>
            </p:nvSpPr>
            <p:spPr>
              <a:xfrm>
                <a:off x="6112868" y="1993435"/>
                <a:ext cx="81539" cy="81582"/>
              </a:xfrm>
              <a:custGeom>
                <a:avLst/>
                <a:gdLst/>
                <a:ahLst/>
                <a:cxnLst/>
                <a:rect l="l" t="t" r="r" b="b"/>
                <a:pathLst>
                  <a:path w="1905" h="1906" extrusionOk="0">
                    <a:moveTo>
                      <a:pt x="953" y="0"/>
                    </a:moveTo>
                    <a:cubicBezTo>
                      <a:pt x="429" y="0"/>
                      <a:pt x="0" y="429"/>
                      <a:pt x="0" y="953"/>
                    </a:cubicBezTo>
                    <a:cubicBezTo>
                      <a:pt x="0" y="1477"/>
                      <a:pt x="429" y="1905"/>
                      <a:pt x="953" y="1905"/>
                    </a:cubicBezTo>
                    <a:cubicBezTo>
                      <a:pt x="1476" y="1905"/>
                      <a:pt x="1905" y="1477"/>
                      <a:pt x="1905" y="953"/>
                    </a:cubicBezTo>
                    <a:cubicBezTo>
                      <a:pt x="1893" y="429"/>
                      <a:pt x="1476" y="0"/>
                      <a:pt x="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5" name="Google Shape;2315;p70"/>
              <p:cNvSpPr/>
              <p:nvPr/>
            </p:nvSpPr>
            <p:spPr>
              <a:xfrm>
                <a:off x="5286737" y="1977127"/>
                <a:ext cx="81111" cy="81582"/>
              </a:xfrm>
              <a:custGeom>
                <a:avLst/>
                <a:gdLst/>
                <a:ahLst/>
                <a:cxnLst/>
                <a:rect l="l" t="t" r="r" b="b"/>
                <a:pathLst>
                  <a:path w="1895" h="1906" extrusionOk="0">
                    <a:moveTo>
                      <a:pt x="953" y="0"/>
                    </a:moveTo>
                    <a:cubicBezTo>
                      <a:pt x="430" y="0"/>
                      <a:pt x="1" y="429"/>
                      <a:pt x="1" y="953"/>
                    </a:cubicBezTo>
                    <a:cubicBezTo>
                      <a:pt x="1" y="1477"/>
                      <a:pt x="430" y="1905"/>
                      <a:pt x="953" y="1905"/>
                    </a:cubicBezTo>
                    <a:cubicBezTo>
                      <a:pt x="1477" y="1905"/>
                      <a:pt x="1894" y="1477"/>
                      <a:pt x="1894" y="953"/>
                    </a:cubicBezTo>
                    <a:cubicBezTo>
                      <a:pt x="1894" y="429"/>
                      <a:pt x="1477" y="0"/>
                      <a:pt x="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6" name="Google Shape;2316;p70"/>
              <p:cNvSpPr/>
              <p:nvPr/>
            </p:nvSpPr>
            <p:spPr>
              <a:xfrm>
                <a:off x="7952563" y="1822182"/>
                <a:ext cx="81582" cy="81582"/>
              </a:xfrm>
              <a:custGeom>
                <a:avLst/>
                <a:gdLst/>
                <a:ahLst/>
                <a:cxnLst/>
                <a:rect l="l" t="t" r="r" b="b"/>
                <a:pathLst>
                  <a:path w="1906" h="1906" extrusionOk="0">
                    <a:moveTo>
                      <a:pt x="953" y="1"/>
                    </a:moveTo>
                    <a:cubicBezTo>
                      <a:pt x="429" y="1"/>
                      <a:pt x="12" y="429"/>
                      <a:pt x="1" y="953"/>
                    </a:cubicBezTo>
                    <a:cubicBezTo>
                      <a:pt x="1" y="1477"/>
                      <a:pt x="429" y="1906"/>
                      <a:pt x="953" y="1906"/>
                    </a:cubicBezTo>
                    <a:cubicBezTo>
                      <a:pt x="1477" y="1906"/>
                      <a:pt x="1906" y="1477"/>
                      <a:pt x="1906" y="953"/>
                    </a:cubicBezTo>
                    <a:cubicBezTo>
                      <a:pt x="1906" y="429"/>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7" name="Google Shape;2317;p70"/>
              <p:cNvSpPr/>
              <p:nvPr/>
            </p:nvSpPr>
            <p:spPr>
              <a:xfrm>
                <a:off x="7920974" y="1284540"/>
                <a:ext cx="81582" cy="81068"/>
              </a:xfrm>
              <a:custGeom>
                <a:avLst/>
                <a:gdLst/>
                <a:ahLst/>
                <a:cxnLst/>
                <a:rect l="l" t="t" r="r" b="b"/>
                <a:pathLst>
                  <a:path w="1906" h="1894" extrusionOk="0">
                    <a:moveTo>
                      <a:pt x="953" y="1"/>
                    </a:moveTo>
                    <a:cubicBezTo>
                      <a:pt x="429" y="1"/>
                      <a:pt x="0" y="417"/>
                      <a:pt x="0" y="941"/>
                    </a:cubicBezTo>
                    <a:cubicBezTo>
                      <a:pt x="0" y="1465"/>
                      <a:pt x="429" y="1894"/>
                      <a:pt x="953" y="1894"/>
                    </a:cubicBezTo>
                    <a:cubicBezTo>
                      <a:pt x="1477" y="1894"/>
                      <a:pt x="1905" y="1465"/>
                      <a:pt x="1905" y="941"/>
                    </a:cubicBezTo>
                    <a:cubicBezTo>
                      <a:pt x="1905" y="417"/>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8" name="Google Shape;2318;p70"/>
              <p:cNvSpPr/>
              <p:nvPr/>
            </p:nvSpPr>
            <p:spPr>
              <a:xfrm>
                <a:off x="8377592" y="2843450"/>
                <a:ext cx="40791" cy="40834"/>
              </a:xfrm>
              <a:custGeom>
                <a:avLst/>
                <a:gdLst/>
                <a:ahLst/>
                <a:cxnLst/>
                <a:rect l="l" t="t" r="r" b="b"/>
                <a:pathLst>
                  <a:path w="953" h="954" extrusionOk="0">
                    <a:moveTo>
                      <a:pt x="477" y="1"/>
                    </a:moveTo>
                    <a:cubicBezTo>
                      <a:pt x="215" y="1"/>
                      <a:pt x="0" y="215"/>
                      <a:pt x="0" y="477"/>
                    </a:cubicBezTo>
                    <a:cubicBezTo>
                      <a:pt x="0" y="739"/>
                      <a:pt x="215" y="953"/>
                      <a:pt x="477" y="953"/>
                    </a:cubicBezTo>
                    <a:cubicBezTo>
                      <a:pt x="739" y="953"/>
                      <a:pt x="953" y="739"/>
                      <a:pt x="953" y="477"/>
                    </a:cubicBezTo>
                    <a:cubicBezTo>
                      <a:pt x="953" y="215"/>
                      <a:pt x="739"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9" name="Google Shape;2319;p70"/>
              <p:cNvSpPr/>
              <p:nvPr/>
            </p:nvSpPr>
            <p:spPr>
              <a:xfrm>
                <a:off x="8034101" y="2254359"/>
                <a:ext cx="40834" cy="40791"/>
              </a:xfrm>
              <a:custGeom>
                <a:avLst/>
                <a:gdLst/>
                <a:ahLst/>
                <a:cxnLst/>
                <a:rect l="l" t="t" r="r" b="b"/>
                <a:pathLst>
                  <a:path w="954" h="953" extrusionOk="0">
                    <a:moveTo>
                      <a:pt x="477" y="0"/>
                    </a:moveTo>
                    <a:cubicBezTo>
                      <a:pt x="215" y="0"/>
                      <a:pt x="1" y="214"/>
                      <a:pt x="1" y="476"/>
                    </a:cubicBezTo>
                    <a:cubicBezTo>
                      <a:pt x="1" y="738"/>
                      <a:pt x="215" y="953"/>
                      <a:pt x="477" y="953"/>
                    </a:cubicBezTo>
                    <a:cubicBezTo>
                      <a:pt x="739" y="953"/>
                      <a:pt x="953" y="738"/>
                      <a:pt x="953" y="476"/>
                    </a:cubicBezTo>
                    <a:cubicBezTo>
                      <a:pt x="953" y="214"/>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0" name="Google Shape;2320;p70"/>
              <p:cNvSpPr/>
              <p:nvPr/>
            </p:nvSpPr>
            <p:spPr>
              <a:xfrm>
                <a:off x="7639676" y="2966807"/>
                <a:ext cx="40791" cy="40791"/>
              </a:xfrm>
              <a:custGeom>
                <a:avLst/>
                <a:gdLst/>
                <a:ahLst/>
                <a:cxnLst/>
                <a:rect l="l" t="t" r="r" b="b"/>
                <a:pathLst>
                  <a:path w="953" h="953" extrusionOk="0">
                    <a:moveTo>
                      <a:pt x="476" y="0"/>
                    </a:moveTo>
                    <a:cubicBezTo>
                      <a:pt x="214" y="0"/>
                      <a:pt x="12" y="202"/>
                      <a:pt x="0" y="464"/>
                    </a:cubicBezTo>
                    <a:lnTo>
                      <a:pt x="0" y="476"/>
                    </a:lnTo>
                    <a:cubicBezTo>
                      <a:pt x="0" y="738"/>
                      <a:pt x="214" y="953"/>
                      <a:pt x="476" y="953"/>
                    </a:cubicBezTo>
                    <a:cubicBezTo>
                      <a:pt x="738" y="953"/>
                      <a:pt x="953" y="738"/>
                      <a:pt x="953" y="476"/>
                    </a:cubicBezTo>
                    <a:cubicBezTo>
                      <a:pt x="953" y="214"/>
                      <a:pt x="738" y="0"/>
                      <a:pt x="4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 name="Google Shape;2321;p70"/>
              <p:cNvSpPr/>
              <p:nvPr/>
            </p:nvSpPr>
            <p:spPr>
              <a:xfrm>
                <a:off x="7847568" y="2245157"/>
                <a:ext cx="40320" cy="40834"/>
              </a:xfrm>
              <a:custGeom>
                <a:avLst/>
                <a:gdLst/>
                <a:ahLst/>
                <a:cxnLst/>
                <a:rect l="l" t="t" r="r" b="b"/>
                <a:pathLst>
                  <a:path w="942" h="954" extrusionOk="0">
                    <a:moveTo>
                      <a:pt x="465" y="1"/>
                    </a:moveTo>
                    <a:cubicBezTo>
                      <a:pt x="215" y="1"/>
                      <a:pt x="1" y="203"/>
                      <a:pt x="1" y="465"/>
                    </a:cubicBezTo>
                    <a:lnTo>
                      <a:pt x="1" y="477"/>
                    </a:lnTo>
                    <a:cubicBezTo>
                      <a:pt x="1" y="739"/>
                      <a:pt x="203" y="953"/>
                      <a:pt x="465" y="953"/>
                    </a:cubicBezTo>
                    <a:cubicBezTo>
                      <a:pt x="727" y="953"/>
                      <a:pt x="941" y="739"/>
                      <a:pt x="941" y="477"/>
                    </a:cubicBezTo>
                    <a:cubicBezTo>
                      <a:pt x="941" y="215"/>
                      <a:pt x="739" y="1"/>
                      <a:pt x="4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 name="Google Shape;2322;p70"/>
              <p:cNvSpPr/>
              <p:nvPr/>
            </p:nvSpPr>
            <p:spPr>
              <a:xfrm>
                <a:off x="7556597" y="1788026"/>
                <a:ext cx="41304" cy="40363"/>
              </a:xfrm>
              <a:custGeom>
                <a:avLst/>
                <a:gdLst/>
                <a:ahLst/>
                <a:cxnLst/>
                <a:rect l="l" t="t" r="r" b="b"/>
                <a:pathLst>
                  <a:path w="965" h="943" extrusionOk="0">
                    <a:moveTo>
                      <a:pt x="489" y="1"/>
                    </a:moveTo>
                    <a:cubicBezTo>
                      <a:pt x="227" y="1"/>
                      <a:pt x="12" y="203"/>
                      <a:pt x="12" y="465"/>
                    </a:cubicBezTo>
                    <a:cubicBezTo>
                      <a:pt x="0" y="727"/>
                      <a:pt x="215" y="942"/>
                      <a:pt x="477" y="942"/>
                    </a:cubicBezTo>
                    <a:cubicBezTo>
                      <a:pt x="484" y="942"/>
                      <a:pt x="491" y="942"/>
                      <a:pt x="497" y="942"/>
                    </a:cubicBezTo>
                    <a:cubicBezTo>
                      <a:pt x="750" y="942"/>
                      <a:pt x="953" y="732"/>
                      <a:pt x="953" y="477"/>
                    </a:cubicBezTo>
                    <a:cubicBezTo>
                      <a:pt x="965" y="215"/>
                      <a:pt x="751" y="1"/>
                      <a:pt x="4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 name="Google Shape;2323;p70"/>
              <p:cNvSpPr/>
              <p:nvPr/>
            </p:nvSpPr>
            <p:spPr>
              <a:xfrm>
                <a:off x="8258857" y="2254359"/>
                <a:ext cx="40277" cy="40791"/>
              </a:xfrm>
              <a:custGeom>
                <a:avLst/>
                <a:gdLst/>
                <a:ahLst/>
                <a:cxnLst/>
                <a:rect l="l" t="t" r="r" b="b"/>
                <a:pathLst>
                  <a:path w="941" h="953" extrusionOk="0">
                    <a:moveTo>
                      <a:pt x="465" y="0"/>
                    </a:moveTo>
                    <a:cubicBezTo>
                      <a:pt x="203" y="0"/>
                      <a:pt x="0" y="214"/>
                      <a:pt x="0" y="476"/>
                    </a:cubicBezTo>
                    <a:cubicBezTo>
                      <a:pt x="0" y="738"/>
                      <a:pt x="203" y="953"/>
                      <a:pt x="465" y="953"/>
                    </a:cubicBezTo>
                    <a:cubicBezTo>
                      <a:pt x="738" y="953"/>
                      <a:pt x="941" y="738"/>
                      <a:pt x="941" y="476"/>
                    </a:cubicBezTo>
                    <a:cubicBezTo>
                      <a:pt x="941" y="214"/>
                      <a:pt x="738" y="0"/>
                      <a:pt x="4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 name="Google Shape;2324;p70"/>
              <p:cNvSpPr/>
              <p:nvPr/>
            </p:nvSpPr>
            <p:spPr>
              <a:xfrm>
                <a:off x="5550230" y="3055964"/>
                <a:ext cx="40791" cy="40320"/>
              </a:xfrm>
              <a:custGeom>
                <a:avLst/>
                <a:gdLst/>
                <a:ahLst/>
                <a:cxnLst/>
                <a:rect l="l" t="t" r="r" b="b"/>
                <a:pathLst>
                  <a:path w="953" h="942" extrusionOk="0">
                    <a:moveTo>
                      <a:pt x="477" y="1"/>
                    </a:moveTo>
                    <a:cubicBezTo>
                      <a:pt x="215" y="1"/>
                      <a:pt x="1" y="215"/>
                      <a:pt x="1" y="477"/>
                    </a:cubicBezTo>
                    <a:cubicBezTo>
                      <a:pt x="1" y="739"/>
                      <a:pt x="215" y="941"/>
                      <a:pt x="477" y="941"/>
                    </a:cubicBezTo>
                    <a:cubicBezTo>
                      <a:pt x="739" y="941"/>
                      <a:pt x="953" y="739"/>
                      <a:pt x="953" y="477"/>
                    </a:cubicBezTo>
                    <a:cubicBezTo>
                      <a:pt x="953" y="215"/>
                      <a:pt x="739"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 name="Google Shape;2325;p70"/>
              <p:cNvSpPr/>
              <p:nvPr/>
            </p:nvSpPr>
            <p:spPr>
              <a:xfrm>
                <a:off x="5691906" y="2949472"/>
                <a:ext cx="40791" cy="40791"/>
              </a:xfrm>
              <a:custGeom>
                <a:avLst/>
                <a:gdLst/>
                <a:ahLst/>
                <a:cxnLst/>
                <a:rect l="l" t="t" r="r" b="b"/>
                <a:pathLst>
                  <a:path w="953" h="953" extrusionOk="0">
                    <a:moveTo>
                      <a:pt x="477" y="0"/>
                    </a:moveTo>
                    <a:cubicBezTo>
                      <a:pt x="215" y="0"/>
                      <a:pt x="0" y="215"/>
                      <a:pt x="0" y="477"/>
                    </a:cubicBezTo>
                    <a:cubicBezTo>
                      <a:pt x="0" y="738"/>
                      <a:pt x="215" y="953"/>
                      <a:pt x="477" y="953"/>
                    </a:cubicBezTo>
                    <a:cubicBezTo>
                      <a:pt x="739" y="953"/>
                      <a:pt x="953" y="738"/>
                      <a:pt x="953" y="477"/>
                    </a:cubicBezTo>
                    <a:cubicBezTo>
                      <a:pt x="953" y="215"/>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 name="Google Shape;2326;p70"/>
              <p:cNvSpPr/>
              <p:nvPr/>
            </p:nvSpPr>
            <p:spPr>
              <a:xfrm>
                <a:off x="5398366" y="3151799"/>
                <a:ext cx="40791" cy="40791"/>
              </a:xfrm>
              <a:custGeom>
                <a:avLst/>
                <a:gdLst/>
                <a:ahLst/>
                <a:cxnLst/>
                <a:rect l="l" t="t" r="r" b="b"/>
                <a:pathLst>
                  <a:path w="953" h="953" extrusionOk="0">
                    <a:moveTo>
                      <a:pt x="477" y="0"/>
                    </a:moveTo>
                    <a:cubicBezTo>
                      <a:pt x="215" y="0"/>
                      <a:pt x="0" y="202"/>
                      <a:pt x="0" y="464"/>
                    </a:cubicBezTo>
                    <a:lnTo>
                      <a:pt x="0" y="476"/>
                    </a:lnTo>
                    <a:cubicBezTo>
                      <a:pt x="0" y="738"/>
                      <a:pt x="215" y="953"/>
                      <a:pt x="477" y="953"/>
                    </a:cubicBezTo>
                    <a:cubicBezTo>
                      <a:pt x="739" y="953"/>
                      <a:pt x="953" y="738"/>
                      <a:pt x="953" y="476"/>
                    </a:cubicBezTo>
                    <a:cubicBezTo>
                      <a:pt x="953" y="214"/>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 name="Google Shape;2327;p70"/>
              <p:cNvSpPr/>
              <p:nvPr/>
            </p:nvSpPr>
            <p:spPr>
              <a:xfrm>
                <a:off x="6198473" y="3170632"/>
                <a:ext cx="40791" cy="40834"/>
              </a:xfrm>
              <a:custGeom>
                <a:avLst/>
                <a:gdLst/>
                <a:ahLst/>
                <a:cxnLst/>
                <a:rect l="l" t="t" r="r" b="b"/>
                <a:pathLst>
                  <a:path w="953" h="954" extrusionOk="0">
                    <a:moveTo>
                      <a:pt x="477" y="1"/>
                    </a:moveTo>
                    <a:cubicBezTo>
                      <a:pt x="215" y="1"/>
                      <a:pt x="0" y="215"/>
                      <a:pt x="0" y="477"/>
                    </a:cubicBezTo>
                    <a:cubicBezTo>
                      <a:pt x="0" y="739"/>
                      <a:pt x="215" y="953"/>
                      <a:pt x="477" y="953"/>
                    </a:cubicBezTo>
                    <a:cubicBezTo>
                      <a:pt x="738" y="953"/>
                      <a:pt x="953" y="739"/>
                      <a:pt x="953" y="477"/>
                    </a:cubicBezTo>
                    <a:cubicBezTo>
                      <a:pt x="953" y="215"/>
                      <a:pt x="738"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 name="Google Shape;2328;p70"/>
              <p:cNvSpPr/>
              <p:nvPr/>
            </p:nvSpPr>
            <p:spPr>
              <a:xfrm>
                <a:off x="6069510" y="3483048"/>
                <a:ext cx="40834" cy="40791"/>
              </a:xfrm>
              <a:custGeom>
                <a:avLst/>
                <a:gdLst/>
                <a:ahLst/>
                <a:cxnLst/>
                <a:rect l="l" t="t" r="r" b="b"/>
                <a:pathLst>
                  <a:path w="954" h="953" extrusionOk="0">
                    <a:moveTo>
                      <a:pt x="477" y="0"/>
                    </a:moveTo>
                    <a:cubicBezTo>
                      <a:pt x="215" y="0"/>
                      <a:pt x="1" y="214"/>
                      <a:pt x="1" y="476"/>
                    </a:cubicBezTo>
                    <a:cubicBezTo>
                      <a:pt x="1" y="738"/>
                      <a:pt x="215" y="953"/>
                      <a:pt x="477" y="953"/>
                    </a:cubicBezTo>
                    <a:cubicBezTo>
                      <a:pt x="739" y="953"/>
                      <a:pt x="953" y="738"/>
                      <a:pt x="953" y="476"/>
                    </a:cubicBezTo>
                    <a:cubicBezTo>
                      <a:pt x="953" y="214"/>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 name="Google Shape;2329;p70"/>
              <p:cNvSpPr/>
              <p:nvPr/>
            </p:nvSpPr>
            <p:spPr>
              <a:xfrm>
                <a:off x="6295293" y="3388754"/>
                <a:ext cx="40791" cy="40791"/>
              </a:xfrm>
              <a:custGeom>
                <a:avLst/>
                <a:gdLst/>
                <a:ahLst/>
                <a:cxnLst/>
                <a:rect l="l" t="t" r="r" b="b"/>
                <a:pathLst>
                  <a:path w="953" h="953" extrusionOk="0">
                    <a:moveTo>
                      <a:pt x="477" y="0"/>
                    </a:moveTo>
                    <a:cubicBezTo>
                      <a:pt x="215" y="0"/>
                      <a:pt x="0" y="215"/>
                      <a:pt x="0" y="477"/>
                    </a:cubicBezTo>
                    <a:cubicBezTo>
                      <a:pt x="0" y="739"/>
                      <a:pt x="215" y="953"/>
                      <a:pt x="477" y="953"/>
                    </a:cubicBezTo>
                    <a:cubicBezTo>
                      <a:pt x="739" y="953"/>
                      <a:pt x="953" y="739"/>
                      <a:pt x="953" y="477"/>
                    </a:cubicBezTo>
                    <a:cubicBezTo>
                      <a:pt x="953" y="215"/>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0" name="Google Shape;2330;p70"/>
              <p:cNvSpPr/>
              <p:nvPr/>
            </p:nvSpPr>
            <p:spPr>
              <a:xfrm>
                <a:off x="7610100" y="1560231"/>
                <a:ext cx="40834" cy="40834"/>
              </a:xfrm>
              <a:custGeom>
                <a:avLst/>
                <a:gdLst/>
                <a:ahLst/>
                <a:cxnLst/>
                <a:rect l="l" t="t" r="r" b="b"/>
                <a:pathLst>
                  <a:path w="954" h="954" extrusionOk="0">
                    <a:moveTo>
                      <a:pt x="477" y="1"/>
                    </a:moveTo>
                    <a:cubicBezTo>
                      <a:pt x="215" y="1"/>
                      <a:pt x="1" y="215"/>
                      <a:pt x="1" y="477"/>
                    </a:cubicBezTo>
                    <a:cubicBezTo>
                      <a:pt x="1" y="739"/>
                      <a:pt x="215" y="953"/>
                      <a:pt x="477" y="953"/>
                    </a:cubicBezTo>
                    <a:cubicBezTo>
                      <a:pt x="739" y="953"/>
                      <a:pt x="953" y="739"/>
                      <a:pt x="953" y="477"/>
                    </a:cubicBezTo>
                    <a:cubicBezTo>
                      <a:pt x="953" y="215"/>
                      <a:pt x="739"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 name="Google Shape;2331;p70"/>
              <p:cNvSpPr/>
              <p:nvPr/>
            </p:nvSpPr>
            <p:spPr>
              <a:xfrm>
                <a:off x="7130027" y="1323790"/>
                <a:ext cx="40834" cy="40791"/>
              </a:xfrm>
              <a:custGeom>
                <a:avLst/>
                <a:gdLst/>
                <a:ahLst/>
                <a:cxnLst/>
                <a:rect l="l" t="t" r="r" b="b"/>
                <a:pathLst>
                  <a:path w="954" h="953" extrusionOk="0">
                    <a:moveTo>
                      <a:pt x="477" y="0"/>
                    </a:moveTo>
                    <a:cubicBezTo>
                      <a:pt x="215" y="0"/>
                      <a:pt x="1" y="215"/>
                      <a:pt x="1" y="477"/>
                    </a:cubicBezTo>
                    <a:cubicBezTo>
                      <a:pt x="1" y="739"/>
                      <a:pt x="203" y="953"/>
                      <a:pt x="465" y="953"/>
                    </a:cubicBezTo>
                    <a:cubicBezTo>
                      <a:pt x="739" y="953"/>
                      <a:pt x="953" y="750"/>
                      <a:pt x="953" y="489"/>
                    </a:cubicBezTo>
                    <a:cubicBezTo>
                      <a:pt x="953" y="227"/>
                      <a:pt x="739" y="12"/>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 name="Google Shape;2332;p70"/>
              <p:cNvSpPr/>
              <p:nvPr/>
            </p:nvSpPr>
            <p:spPr>
              <a:xfrm>
                <a:off x="6535329" y="1268232"/>
                <a:ext cx="40791" cy="40834"/>
              </a:xfrm>
              <a:custGeom>
                <a:avLst/>
                <a:gdLst/>
                <a:ahLst/>
                <a:cxnLst/>
                <a:rect l="l" t="t" r="r" b="b"/>
                <a:pathLst>
                  <a:path w="953" h="954" extrusionOk="0">
                    <a:moveTo>
                      <a:pt x="477" y="1"/>
                    </a:moveTo>
                    <a:cubicBezTo>
                      <a:pt x="215" y="1"/>
                      <a:pt x="0" y="215"/>
                      <a:pt x="0" y="477"/>
                    </a:cubicBezTo>
                    <a:cubicBezTo>
                      <a:pt x="0" y="739"/>
                      <a:pt x="215" y="953"/>
                      <a:pt x="477" y="953"/>
                    </a:cubicBezTo>
                    <a:cubicBezTo>
                      <a:pt x="738" y="953"/>
                      <a:pt x="953" y="739"/>
                      <a:pt x="953" y="477"/>
                    </a:cubicBezTo>
                    <a:cubicBezTo>
                      <a:pt x="953" y="215"/>
                      <a:pt x="738"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 name="Google Shape;2333;p70"/>
              <p:cNvSpPr/>
              <p:nvPr/>
            </p:nvSpPr>
            <p:spPr>
              <a:xfrm>
                <a:off x="5600180" y="780541"/>
                <a:ext cx="40791" cy="40791"/>
              </a:xfrm>
              <a:custGeom>
                <a:avLst/>
                <a:gdLst/>
                <a:ahLst/>
                <a:cxnLst/>
                <a:rect l="l" t="t" r="r" b="b"/>
                <a:pathLst>
                  <a:path w="953" h="953" extrusionOk="0">
                    <a:moveTo>
                      <a:pt x="477" y="0"/>
                    </a:moveTo>
                    <a:cubicBezTo>
                      <a:pt x="215" y="0"/>
                      <a:pt x="0" y="215"/>
                      <a:pt x="0" y="477"/>
                    </a:cubicBezTo>
                    <a:cubicBezTo>
                      <a:pt x="0" y="739"/>
                      <a:pt x="215" y="953"/>
                      <a:pt x="477" y="953"/>
                    </a:cubicBezTo>
                    <a:cubicBezTo>
                      <a:pt x="739" y="953"/>
                      <a:pt x="953" y="750"/>
                      <a:pt x="953" y="489"/>
                    </a:cubicBezTo>
                    <a:cubicBezTo>
                      <a:pt x="953" y="227"/>
                      <a:pt x="739" y="12"/>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 name="Google Shape;2334;p70"/>
              <p:cNvSpPr/>
              <p:nvPr/>
            </p:nvSpPr>
            <p:spPr>
              <a:xfrm>
                <a:off x="7162129" y="747411"/>
                <a:ext cx="40320" cy="40791"/>
              </a:xfrm>
              <a:custGeom>
                <a:avLst/>
                <a:gdLst/>
                <a:ahLst/>
                <a:cxnLst/>
                <a:rect l="l" t="t" r="r" b="b"/>
                <a:pathLst>
                  <a:path w="942" h="953" extrusionOk="0">
                    <a:moveTo>
                      <a:pt x="465" y="0"/>
                    </a:moveTo>
                    <a:cubicBezTo>
                      <a:pt x="203" y="12"/>
                      <a:pt x="1" y="215"/>
                      <a:pt x="1" y="477"/>
                    </a:cubicBezTo>
                    <a:cubicBezTo>
                      <a:pt x="1" y="739"/>
                      <a:pt x="203" y="953"/>
                      <a:pt x="465" y="953"/>
                    </a:cubicBezTo>
                    <a:cubicBezTo>
                      <a:pt x="727" y="953"/>
                      <a:pt x="942" y="739"/>
                      <a:pt x="942" y="477"/>
                    </a:cubicBezTo>
                    <a:cubicBezTo>
                      <a:pt x="942" y="215"/>
                      <a:pt x="739" y="0"/>
                      <a:pt x="4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 name="Google Shape;2335;p70"/>
              <p:cNvSpPr/>
              <p:nvPr/>
            </p:nvSpPr>
            <p:spPr>
              <a:xfrm>
                <a:off x="7394076" y="1815548"/>
                <a:ext cx="304240" cy="1189524"/>
              </a:xfrm>
              <a:custGeom>
                <a:avLst/>
                <a:gdLst/>
                <a:ahLst/>
                <a:cxnLst/>
                <a:rect l="l" t="t" r="r" b="b"/>
                <a:pathLst>
                  <a:path w="7108" h="27791" extrusionOk="0">
                    <a:moveTo>
                      <a:pt x="4250" y="1"/>
                    </a:moveTo>
                    <a:lnTo>
                      <a:pt x="4250" y="1"/>
                    </a:lnTo>
                    <a:cubicBezTo>
                      <a:pt x="4262" y="25"/>
                      <a:pt x="4274" y="49"/>
                      <a:pt x="4286" y="72"/>
                    </a:cubicBezTo>
                    <a:lnTo>
                      <a:pt x="4393" y="275"/>
                    </a:lnTo>
                    <a:cubicBezTo>
                      <a:pt x="4488" y="453"/>
                      <a:pt x="4619" y="715"/>
                      <a:pt x="4774" y="1061"/>
                    </a:cubicBezTo>
                    <a:cubicBezTo>
                      <a:pt x="5226" y="2037"/>
                      <a:pt x="5607" y="3049"/>
                      <a:pt x="5917" y="4073"/>
                    </a:cubicBezTo>
                    <a:cubicBezTo>
                      <a:pt x="6381" y="5597"/>
                      <a:pt x="6703" y="7157"/>
                      <a:pt x="6881" y="8740"/>
                    </a:cubicBezTo>
                    <a:cubicBezTo>
                      <a:pt x="6893" y="8966"/>
                      <a:pt x="6917" y="9181"/>
                      <a:pt x="6929" y="9419"/>
                    </a:cubicBezTo>
                    <a:cubicBezTo>
                      <a:pt x="6953" y="9657"/>
                      <a:pt x="6964" y="9883"/>
                      <a:pt x="6976" y="10121"/>
                    </a:cubicBezTo>
                    <a:cubicBezTo>
                      <a:pt x="6976" y="10347"/>
                      <a:pt x="6988" y="10586"/>
                      <a:pt x="7000" y="10836"/>
                    </a:cubicBezTo>
                    <a:cubicBezTo>
                      <a:pt x="7012" y="11074"/>
                      <a:pt x="7000" y="11312"/>
                      <a:pt x="7000" y="11562"/>
                    </a:cubicBezTo>
                    <a:lnTo>
                      <a:pt x="7000" y="11931"/>
                    </a:lnTo>
                    <a:cubicBezTo>
                      <a:pt x="7000" y="12050"/>
                      <a:pt x="6988" y="12169"/>
                      <a:pt x="6976" y="12300"/>
                    </a:cubicBezTo>
                    <a:lnTo>
                      <a:pt x="6929" y="13050"/>
                    </a:lnTo>
                    <a:cubicBezTo>
                      <a:pt x="6869" y="13550"/>
                      <a:pt x="6834" y="14062"/>
                      <a:pt x="6738" y="14574"/>
                    </a:cubicBezTo>
                    <a:cubicBezTo>
                      <a:pt x="6441" y="16503"/>
                      <a:pt x="5893" y="18384"/>
                      <a:pt x="5107" y="20170"/>
                    </a:cubicBezTo>
                    <a:cubicBezTo>
                      <a:pt x="4452" y="21623"/>
                      <a:pt x="3678" y="23016"/>
                      <a:pt x="2762" y="24325"/>
                    </a:cubicBezTo>
                    <a:lnTo>
                      <a:pt x="2202" y="25123"/>
                    </a:lnTo>
                    <a:cubicBezTo>
                      <a:pt x="2023" y="25373"/>
                      <a:pt x="1845" y="25599"/>
                      <a:pt x="1678" y="25802"/>
                    </a:cubicBezTo>
                    <a:lnTo>
                      <a:pt x="1202" y="26397"/>
                    </a:lnTo>
                    <a:cubicBezTo>
                      <a:pt x="1059" y="26576"/>
                      <a:pt x="916" y="26730"/>
                      <a:pt x="797" y="26885"/>
                    </a:cubicBezTo>
                    <a:lnTo>
                      <a:pt x="214" y="27540"/>
                    </a:lnTo>
                    <a:lnTo>
                      <a:pt x="76" y="27712"/>
                    </a:lnTo>
                    <a:lnTo>
                      <a:pt x="214" y="27564"/>
                    </a:lnTo>
                    <a:lnTo>
                      <a:pt x="809" y="26921"/>
                    </a:lnTo>
                    <a:cubicBezTo>
                      <a:pt x="940" y="26778"/>
                      <a:pt x="1083" y="26623"/>
                      <a:pt x="1226" y="26445"/>
                    </a:cubicBezTo>
                    <a:lnTo>
                      <a:pt x="1702" y="25849"/>
                    </a:lnTo>
                    <a:cubicBezTo>
                      <a:pt x="1881" y="25635"/>
                      <a:pt x="2059" y="25421"/>
                      <a:pt x="2250" y="25171"/>
                    </a:cubicBezTo>
                    <a:lnTo>
                      <a:pt x="2809" y="24385"/>
                    </a:lnTo>
                    <a:cubicBezTo>
                      <a:pt x="3738" y="23075"/>
                      <a:pt x="4536" y="21682"/>
                      <a:pt x="5179" y="20218"/>
                    </a:cubicBezTo>
                    <a:cubicBezTo>
                      <a:pt x="5976" y="18432"/>
                      <a:pt x="6536" y="16539"/>
                      <a:pt x="6834" y="14598"/>
                    </a:cubicBezTo>
                    <a:cubicBezTo>
                      <a:pt x="6929" y="14086"/>
                      <a:pt x="6964" y="13574"/>
                      <a:pt x="7024" y="13062"/>
                    </a:cubicBezTo>
                    <a:lnTo>
                      <a:pt x="7072" y="12312"/>
                    </a:lnTo>
                    <a:cubicBezTo>
                      <a:pt x="7072" y="12193"/>
                      <a:pt x="7084" y="12062"/>
                      <a:pt x="7095" y="11943"/>
                    </a:cubicBezTo>
                    <a:cubicBezTo>
                      <a:pt x="7107" y="11824"/>
                      <a:pt x="7095" y="11693"/>
                      <a:pt x="7095" y="11574"/>
                    </a:cubicBezTo>
                    <a:lnTo>
                      <a:pt x="7095" y="10836"/>
                    </a:lnTo>
                    <a:lnTo>
                      <a:pt x="7072" y="10121"/>
                    </a:lnTo>
                    <a:cubicBezTo>
                      <a:pt x="7072" y="9883"/>
                      <a:pt x="7048" y="9657"/>
                      <a:pt x="7024" y="9419"/>
                    </a:cubicBezTo>
                    <a:cubicBezTo>
                      <a:pt x="7012" y="9193"/>
                      <a:pt x="6988" y="8966"/>
                      <a:pt x="6964" y="8740"/>
                    </a:cubicBezTo>
                    <a:cubicBezTo>
                      <a:pt x="6798" y="7145"/>
                      <a:pt x="6464" y="5573"/>
                      <a:pt x="5988" y="4049"/>
                    </a:cubicBezTo>
                    <a:cubicBezTo>
                      <a:pt x="5679" y="3013"/>
                      <a:pt x="5286" y="2013"/>
                      <a:pt x="4821" y="1037"/>
                    </a:cubicBezTo>
                    <a:cubicBezTo>
                      <a:pt x="4655" y="691"/>
                      <a:pt x="4512" y="430"/>
                      <a:pt x="4417" y="263"/>
                    </a:cubicBezTo>
                    <a:cubicBezTo>
                      <a:pt x="4369" y="168"/>
                      <a:pt x="4321" y="108"/>
                      <a:pt x="4297" y="60"/>
                    </a:cubicBezTo>
                    <a:cubicBezTo>
                      <a:pt x="4274" y="13"/>
                      <a:pt x="4250" y="1"/>
                      <a:pt x="4250" y="1"/>
                    </a:cubicBezTo>
                    <a:close/>
                    <a:moveTo>
                      <a:pt x="76" y="27712"/>
                    </a:moveTo>
                    <a:lnTo>
                      <a:pt x="59" y="27731"/>
                    </a:lnTo>
                    <a:cubicBezTo>
                      <a:pt x="58" y="27731"/>
                      <a:pt x="57" y="27732"/>
                      <a:pt x="57" y="27733"/>
                    </a:cubicBezTo>
                    <a:lnTo>
                      <a:pt x="57" y="27733"/>
                    </a:lnTo>
                    <a:cubicBezTo>
                      <a:pt x="61" y="27728"/>
                      <a:pt x="66" y="27724"/>
                      <a:pt x="71" y="27719"/>
                    </a:cubicBezTo>
                    <a:lnTo>
                      <a:pt x="76" y="27712"/>
                    </a:lnTo>
                    <a:close/>
                    <a:moveTo>
                      <a:pt x="57" y="27733"/>
                    </a:moveTo>
                    <a:cubicBezTo>
                      <a:pt x="19" y="27771"/>
                      <a:pt x="1" y="27790"/>
                      <a:pt x="11" y="27790"/>
                    </a:cubicBezTo>
                    <a:cubicBezTo>
                      <a:pt x="11" y="27790"/>
                      <a:pt x="23" y="27767"/>
                      <a:pt x="57" y="2773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 name="Google Shape;2336;p70"/>
              <p:cNvSpPr/>
              <p:nvPr/>
            </p:nvSpPr>
            <p:spPr>
              <a:xfrm>
                <a:off x="7961209" y="1324304"/>
                <a:ext cx="318579" cy="1000936"/>
              </a:xfrm>
              <a:custGeom>
                <a:avLst/>
                <a:gdLst/>
                <a:ahLst/>
                <a:cxnLst/>
                <a:rect l="l" t="t" r="r" b="b"/>
                <a:pathLst>
                  <a:path w="7443" h="23385" extrusionOk="0">
                    <a:moveTo>
                      <a:pt x="1" y="0"/>
                    </a:moveTo>
                    <a:cubicBezTo>
                      <a:pt x="1" y="24"/>
                      <a:pt x="13" y="36"/>
                      <a:pt x="25" y="60"/>
                    </a:cubicBezTo>
                    <a:lnTo>
                      <a:pt x="120" y="215"/>
                    </a:lnTo>
                    <a:lnTo>
                      <a:pt x="513" y="834"/>
                    </a:lnTo>
                    <a:lnTo>
                      <a:pt x="787" y="1274"/>
                    </a:lnTo>
                    <a:lnTo>
                      <a:pt x="1108" y="1810"/>
                    </a:lnTo>
                    <a:cubicBezTo>
                      <a:pt x="1334" y="2191"/>
                      <a:pt x="1608" y="2620"/>
                      <a:pt x="1870" y="3120"/>
                    </a:cubicBezTo>
                    <a:lnTo>
                      <a:pt x="2299" y="3894"/>
                    </a:lnTo>
                    <a:cubicBezTo>
                      <a:pt x="2442" y="4156"/>
                      <a:pt x="2585" y="4453"/>
                      <a:pt x="2739" y="4751"/>
                    </a:cubicBezTo>
                    <a:cubicBezTo>
                      <a:pt x="3037" y="5334"/>
                      <a:pt x="3335" y="5977"/>
                      <a:pt x="3644" y="6644"/>
                    </a:cubicBezTo>
                    <a:cubicBezTo>
                      <a:pt x="4287" y="8120"/>
                      <a:pt x="4859" y="9632"/>
                      <a:pt x="5359" y="11168"/>
                    </a:cubicBezTo>
                    <a:cubicBezTo>
                      <a:pt x="5835" y="12704"/>
                      <a:pt x="6240" y="14264"/>
                      <a:pt x="6561" y="15847"/>
                    </a:cubicBezTo>
                    <a:cubicBezTo>
                      <a:pt x="6704" y="16574"/>
                      <a:pt x="6835" y="17264"/>
                      <a:pt x="6919" y="17919"/>
                    </a:cubicBezTo>
                    <a:cubicBezTo>
                      <a:pt x="6966" y="18241"/>
                      <a:pt x="7026" y="18562"/>
                      <a:pt x="7061" y="18860"/>
                    </a:cubicBezTo>
                    <a:cubicBezTo>
                      <a:pt x="7097" y="19169"/>
                      <a:pt x="7133" y="19467"/>
                      <a:pt x="7157" y="19753"/>
                    </a:cubicBezTo>
                    <a:cubicBezTo>
                      <a:pt x="7228" y="20312"/>
                      <a:pt x="7264" y="20812"/>
                      <a:pt x="7300" y="21265"/>
                    </a:cubicBezTo>
                    <a:cubicBezTo>
                      <a:pt x="7311" y="21479"/>
                      <a:pt x="7335" y="21693"/>
                      <a:pt x="7347" y="21884"/>
                    </a:cubicBezTo>
                    <a:cubicBezTo>
                      <a:pt x="7359" y="22074"/>
                      <a:pt x="7359" y="22241"/>
                      <a:pt x="7371" y="22408"/>
                    </a:cubicBezTo>
                    <a:cubicBezTo>
                      <a:pt x="7383" y="22717"/>
                      <a:pt x="7395" y="22956"/>
                      <a:pt x="7407" y="23122"/>
                    </a:cubicBezTo>
                    <a:lnTo>
                      <a:pt x="7407" y="23313"/>
                    </a:lnTo>
                    <a:cubicBezTo>
                      <a:pt x="7419" y="23337"/>
                      <a:pt x="7430" y="23360"/>
                      <a:pt x="7442" y="23384"/>
                    </a:cubicBezTo>
                    <a:cubicBezTo>
                      <a:pt x="7442" y="23360"/>
                      <a:pt x="7442" y="23337"/>
                      <a:pt x="7442" y="23325"/>
                    </a:cubicBezTo>
                    <a:lnTo>
                      <a:pt x="7442" y="23134"/>
                    </a:lnTo>
                    <a:cubicBezTo>
                      <a:pt x="7442" y="22956"/>
                      <a:pt x="7442" y="22717"/>
                      <a:pt x="7419" y="22408"/>
                    </a:cubicBezTo>
                    <a:cubicBezTo>
                      <a:pt x="7419" y="22253"/>
                      <a:pt x="7419" y="22074"/>
                      <a:pt x="7407" y="21884"/>
                    </a:cubicBezTo>
                    <a:cubicBezTo>
                      <a:pt x="7395" y="21693"/>
                      <a:pt x="7383" y="21479"/>
                      <a:pt x="7371" y="21265"/>
                    </a:cubicBezTo>
                    <a:cubicBezTo>
                      <a:pt x="7335" y="20824"/>
                      <a:pt x="7311" y="20300"/>
                      <a:pt x="7252" y="19741"/>
                    </a:cubicBezTo>
                    <a:cubicBezTo>
                      <a:pt x="7216" y="19467"/>
                      <a:pt x="7192" y="19169"/>
                      <a:pt x="7157" y="18860"/>
                    </a:cubicBezTo>
                    <a:cubicBezTo>
                      <a:pt x="7121" y="18550"/>
                      <a:pt x="7073" y="18241"/>
                      <a:pt x="7026" y="17907"/>
                    </a:cubicBezTo>
                    <a:cubicBezTo>
                      <a:pt x="6942" y="17252"/>
                      <a:pt x="6799" y="16562"/>
                      <a:pt x="6668" y="15824"/>
                    </a:cubicBezTo>
                    <a:cubicBezTo>
                      <a:pt x="6049" y="12657"/>
                      <a:pt x="5073" y="9561"/>
                      <a:pt x="3751" y="6608"/>
                    </a:cubicBezTo>
                    <a:cubicBezTo>
                      <a:pt x="3430" y="5942"/>
                      <a:pt x="3144" y="5287"/>
                      <a:pt x="2823" y="4703"/>
                    </a:cubicBezTo>
                    <a:cubicBezTo>
                      <a:pt x="2680" y="4418"/>
                      <a:pt x="2537" y="4120"/>
                      <a:pt x="2382" y="3858"/>
                    </a:cubicBezTo>
                    <a:lnTo>
                      <a:pt x="1942" y="3084"/>
                    </a:lnTo>
                    <a:cubicBezTo>
                      <a:pt x="1680" y="2596"/>
                      <a:pt x="1394" y="2167"/>
                      <a:pt x="1168" y="1774"/>
                    </a:cubicBezTo>
                    <a:cubicBezTo>
                      <a:pt x="1049" y="1584"/>
                      <a:pt x="942" y="1405"/>
                      <a:pt x="834" y="1250"/>
                    </a:cubicBezTo>
                    <a:lnTo>
                      <a:pt x="549" y="810"/>
                    </a:lnTo>
                    <a:lnTo>
                      <a:pt x="144" y="203"/>
                    </a:lnTo>
                    <a:lnTo>
                      <a:pt x="37" y="48"/>
                    </a:lnTo>
                    <a:cubicBezTo>
                      <a:pt x="25" y="36"/>
                      <a:pt x="13" y="12"/>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7" name="Google Shape;2337;p70"/>
              <p:cNvSpPr/>
              <p:nvPr/>
            </p:nvSpPr>
            <p:spPr>
              <a:xfrm>
                <a:off x="6341177" y="1091372"/>
                <a:ext cx="711463" cy="68356"/>
              </a:xfrm>
              <a:custGeom>
                <a:avLst/>
                <a:gdLst/>
                <a:ahLst/>
                <a:cxnLst/>
                <a:rect l="l" t="t" r="r" b="b"/>
                <a:pathLst>
                  <a:path w="16622" h="1597" extrusionOk="0">
                    <a:moveTo>
                      <a:pt x="8125" y="0"/>
                    </a:moveTo>
                    <a:cubicBezTo>
                      <a:pt x="7085" y="0"/>
                      <a:pt x="6045" y="69"/>
                      <a:pt x="5013" y="204"/>
                    </a:cubicBezTo>
                    <a:cubicBezTo>
                      <a:pt x="4512" y="287"/>
                      <a:pt x="4036" y="346"/>
                      <a:pt x="3596" y="442"/>
                    </a:cubicBezTo>
                    <a:cubicBezTo>
                      <a:pt x="3369" y="489"/>
                      <a:pt x="3155" y="525"/>
                      <a:pt x="2953" y="573"/>
                    </a:cubicBezTo>
                    <a:lnTo>
                      <a:pt x="2369" y="716"/>
                    </a:lnTo>
                    <a:cubicBezTo>
                      <a:pt x="1988" y="799"/>
                      <a:pt x="1655" y="906"/>
                      <a:pt x="1369" y="989"/>
                    </a:cubicBezTo>
                    <a:cubicBezTo>
                      <a:pt x="1072" y="1073"/>
                      <a:pt x="822" y="1168"/>
                      <a:pt x="619" y="1239"/>
                    </a:cubicBezTo>
                    <a:lnTo>
                      <a:pt x="155" y="1406"/>
                    </a:lnTo>
                    <a:cubicBezTo>
                      <a:pt x="95" y="1418"/>
                      <a:pt x="48" y="1442"/>
                      <a:pt x="0" y="1466"/>
                    </a:cubicBezTo>
                    <a:cubicBezTo>
                      <a:pt x="48" y="1454"/>
                      <a:pt x="107" y="1442"/>
                      <a:pt x="167" y="1418"/>
                    </a:cubicBezTo>
                    <a:lnTo>
                      <a:pt x="631" y="1275"/>
                    </a:lnTo>
                    <a:cubicBezTo>
                      <a:pt x="833" y="1204"/>
                      <a:pt x="1083" y="1132"/>
                      <a:pt x="1381" y="1049"/>
                    </a:cubicBezTo>
                    <a:cubicBezTo>
                      <a:pt x="1679" y="977"/>
                      <a:pt x="2012" y="870"/>
                      <a:pt x="2381" y="799"/>
                    </a:cubicBezTo>
                    <a:lnTo>
                      <a:pt x="2977" y="656"/>
                    </a:lnTo>
                    <a:cubicBezTo>
                      <a:pt x="3179" y="608"/>
                      <a:pt x="3393" y="585"/>
                      <a:pt x="3608" y="537"/>
                    </a:cubicBezTo>
                    <a:cubicBezTo>
                      <a:pt x="4048" y="442"/>
                      <a:pt x="4524" y="382"/>
                      <a:pt x="5024" y="311"/>
                    </a:cubicBezTo>
                    <a:cubicBezTo>
                      <a:pt x="6120" y="180"/>
                      <a:pt x="7215" y="120"/>
                      <a:pt x="8322" y="120"/>
                    </a:cubicBezTo>
                    <a:cubicBezTo>
                      <a:pt x="9418" y="132"/>
                      <a:pt x="10513" y="215"/>
                      <a:pt x="11597" y="358"/>
                    </a:cubicBezTo>
                    <a:cubicBezTo>
                      <a:pt x="12097" y="442"/>
                      <a:pt x="12573" y="513"/>
                      <a:pt x="13014" y="608"/>
                    </a:cubicBezTo>
                    <a:cubicBezTo>
                      <a:pt x="13240" y="656"/>
                      <a:pt x="13454" y="692"/>
                      <a:pt x="13656" y="739"/>
                    </a:cubicBezTo>
                    <a:lnTo>
                      <a:pt x="14240" y="882"/>
                    </a:lnTo>
                    <a:cubicBezTo>
                      <a:pt x="14609" y="977"/>
                      <a:pt x="14942" y="1085"/>
                      <a:pt x="15240" y="1168"/>
                    </a:cubicBezTo>
                    <a:cubicBezTo>
                      <a:pt x="15526" y="1239"/>
                      <a:pt x="15776" y="1323"/>
                      <a:pt x="15978" y="1394"/>
                    </a:cubicBezTo>
                    <a:lnTo>
                      <a:pt x="16454" y="1549"/>
                    </a:lnTo>
                    <a:cubicBezTo>
                      <a:pt x="16502" y="1573"/>
                      <a:pt x="16562" y="1585"/>
                      <a:pt x="16621" y="1597"/>
                    </a:cubicBezTo>
                    <a:cubicBezTo>
                      <a:pt x="16574" y="1573"/>
                      <a:pt x="16514" y="1549"/>
                      <a:pt x="16454" y="1525"/>
                    </a:cubicBezTo>
                    <a:lnTo>
                      <a:pt x="16002" y="1358"/>
                    </a:lnTo>
                    <a:cubicBezTo>
                      <a:pt x="15800" y="1275"/>
                      <a:pt x="15550" y="1192"/>
                      <a:pt x="15252" y="1097"/>
                    </a:cubicBezTo>
                    <a:cubicBezTo>
                      <a:pt x="14954" y="1013"/>
                      <a:pt x="14633" y="894"/>
                      <a:pt x="14264" y="811"/>
                    </a:cubicBezTo>
                    <a:lnTo>
                      <a:pt x="13680" y="656"/>
                    </a:lnTo>
                    <a:cubicBezTo>
                      <a:pt x="13478" y="608"/>
                      <a:pt x="13264" y="561"/>
                      <a:pt x="13037" y="513"/>
                    </a:cubicBezTo>
                    <a:cubicBezTo>
                      <a:pt x="12597" y="418"/>
                      <a:pt x="12121" y="346"/>
                      <a:pt x="11621" y="263"/>
                    </a:cubicBezTo>
                    <a:cubicBezTo>
                      <a:pt x="10462" y="87"/>
                      <a:pt x="9293" y="0"/>
                      <a:pt x="8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8" name="Google Shape;2338;p70"/>
              <p:cNvSpPr/>
              <p:nvPr/>
            </p:nvSpPr>
            <p:spPr>
              <a:xfrm>
                <a:off x="5971663" y="1287750"/>
                <a:ext cx="588663" cy="297520"/>
              </a:xfrm>
              <a:custGeom>
                <a:avLst/>
                <a:gdLst/>
                <a:ahLst/>
                <a:cxnLst/>
                <a:rect l="l" t="t" r="r" b="b"/>
                <a:pathLst>
                  <a:path w="13753" h="6951" extrusionOk="0">
                    <a:moveTo>
                      <a:pt x="13669" y="0"/>
                    </a:moveTo>
                    <a:cubicBezTo>
                      <a:pt x="13643" y="0"/>
                      <a:pt x="13616" y="3"/>
                      <a:pt x="13586" y="9"/>
                    </a:cubicBezTo>
                    <a:lnTo>
                      <a:pt x="12788" y="9"/>
                    </a:lnTo>
                    <a:cubicBezTo>
                      <a:pt x="12669" y="9"/>
                      <a:pt x="12526" y="33"/>
                      <a:pt x="12383" y="45"/>
                    </a:cubicBezTo>
                    <a:cubicBezTo>
                      <a:pt x="12110" y="68"/>
                      <a:pt x="11776" y="92"/>
                      <a:pt x="11419" y="152"/>
                    </a:cubicBezTo>
                    <a:lnTo>
                      <a:pt x="10859" y="247"/>
                    </a:lnTo>
                    <a:cubicBezTo>
                      <a:pt x="10669" y="271"/>
                      <a:pt x="10467" y="330"/>
                      <a:pt x="10264" y="366"/>
                    </a:cubicBezTo>
                    <a:cubicBezTo>
                      <a:pt x="9836" y="449"/>
                      <a:pt x="9407" y="592"/>
                      <a:pt x="8943" y="711"/>
                    </a:cubicBezTo>
                    <a:cubicBezTo>
                      <a:pt x="6954" y="1307"/>
                      <a:pt x="5085" y="2259"/>
                      <a:pt x="3418" y="3497"/>
                    </a:cubicBezTo>
                    <a:cubicBezTo>
                      <a:pt x="3037" y="3795"/>
                      <a:pt x="2680" y="4069"/>
                      <a:pt x="2358" y="4355"/>
                    </a:cubicBezTo>
                    <a:cubicBezTo>
                      <a:pt x="2204" y="4498"/>
                      <a:pt x="2049" y="4629"/>
                      <a:pt x="1906" y="4771"/>
                    </a:cubicBezTo>
                    <a:lnTo>
                      <a:pt x="1501" y="5164"/>
                    </a:lnTo>
                    <a:cubicBezTo>
                      <a:pt x="1239" y="5414"/>
                      <a:pt x="1025" y="5664"/>
                      <a:pt x="834" y="5879"/>
                    </a:cubicBezTo>
                    <a:cubicBezTo>
                      <a:pt x="739" y="5986"/>
                      <a:pt x="656" y="6081"/>
                      <a:pt x="572" y="6176"/>
                    </a:cubicBezTo>
                    <a:cubicBezTo>
                      <a:pt x="501" y="6272"/>
                      <a:pt x="430" y="6367"/>
                      <a:pt x="370" y="6438"/>
                    </a:cubicBezTo>
                    <a:cubicBezTo>
                      <a:pt x="251" y="6593"/>
                      <a:pt x="144" y="6712"/>
                      <a:pt x="84" y="6807"/>
                    </a:cubicBezTo>
                    <a:cubicBezTo>
                      <a:pt x="49" y="6855"/>
                      <a:pt x="25" y="6903"/>
                      <a:pt x="1" y="6950"/>
                    </a:cubicBezTo>
                    <a:cubicBezTo>
                      <a:pt x="37" y="6915"/>
                      <a:pt x="72" y="6879"/>
                      <a:pt x="108" y="6831"/>
                    </a:cubicBezTo>
                    <a:cubicBezTo>
                      <a:pt x="191" y="6748"/>
                      <a:pt x="287" y="6629"/>
                      <a:pt x="418" y="6474"/>
                    </a:cubicBezTo>
                    <a:lnTo>
                      <a:pt x="632" y="6224"/>
                    </a:lnTo>
                    <a:cubicBezTo>
                      <a:pt x="715" y="6129"/>
                      <a:pt x="811" y="6034"/>
                      <a:pt x="906" y="5926"/>
                    </a:cubicBezTo>
                    <a:cubicBezTo>
                      <a:pt x="1096" y="5724"/>
                      <a:pt x="1311" y="5474"/>
                      <a:pt x="1573" y="5236"/>
                    </a:cubicBezTo>
                    <a:lnTo>
                      <a:pt x="1977" y="4843"/>
                    </a:lnTo>
                    <a:cubicBezTo>
                      <a:pt x="2120" y="4712"/>
                      <a:pt x="2275" y="4581"/>
                      <a:pt x="2430" y="4438"/>
                    </a:cubicBezTo>
                    <a:cubicBezTo>
                      <a:pt x="2751" y="4152"/>
                      <a:pt x="3109" y="3890"/>
                      <a:pt x="3490" y="3593"/>
                    </a:cubicBezTo>
                    <a:cubicBezTo>
                      <a:pt x="5144" y="2366"/>
                      <a:pt x="7002" y="1426"/>
                      <a:pt x="8978" y="819"/>
                    </a:cubicBezTo>
                    <a:cubicBezTo>
                      <a:pt x="9431" y="688"/>
                      <a:pt x="9859" y="557"/>
                      <a:pt x="10288" y="473"/>
                    </a:cubicBezTo>
                    <a:cubicBezTo>
                      <a:pt x="10490" y="426"/>
                      <a:pt x="10681" y="378"/>
                      <a:pt x="10883" y="342"/>
                    </a:cubicBezTo>
                    <a:lnTo>
                      <a:pt x="11431" y="247"/>
                    </a:lnTo>
                    <a:cubicBezTo>
                      <a:pt x="11788" y="176"/>
                      <a:pt x="12110" y="152"/>
                      <a:pt x="12395" y="116"/>
                    </a:cubicBezTo>
                    <a:cubicBezTo>
                      <a:pt x="12538" y="92"/>
                      <a:pt x="12669" y="80"/>
                      <a:pt x="12788" y="68"/>
                    </a:cubicBezTo>
                    <a:lnTo>
                      <a:pt x="13122" y="57"/>
                    </a:lnTo>
                    <a:lnTo>
                      <a:pt x="13586" y="21"/>
                    </a:lnTo>
                    <a:cubicBezTo>
                      <a:pt x="13646" y="21"/>
                      <a:pt x="13693" y="21"/>
                      <a:pt x="13753" y="9"/>
                    </a:cubicBezTo>
                    <a:cubicBezTo>
                      <a:pt x="13723" y="3"/>
                      <a:pt x="13696" y="0"/>
                      <a:pt x="136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9" name="Google Shape;2339;p70"/>
              <p:cNvSpPr/>
              <p:nvPr/>
            </p:nvSpPr>
            <p:spPr>
              <a:xfrm>
                <a:off x="5769378" y="943618"/>
                <a:ext cx="896969" cy="384281"/>
              </a:xfrm>
              <a:custGeom>
                <a:avLst/>
                <a:gdLst/>
                <a:ahLst/>
                <a:cxnLst/>
                <a:rect l="l" t="t" r="r" b="b"/>
                <a:pathLst>
                  <a:path w="20956" h="8978" extrusionOk="0">
                    <a:moveTo>
                      <a:pt x="19765" y="0"/>
                    </a:moveTo>
                    <a:cubicBezTo>
                      <a:pt x="19574" y="0"/>
                      <a:pt x="19384" y="24"/>
                      <a:pt x="19169" y="36"/>
                    </a:cubicBezTo>
                    <a:cubicBezTo>
                      <a:pt x="18741" y="60"/>
                      <a:pt x="18252" y="72"/>
                      <a:pt x="17729" y="143"/>
                    </a:cubicBezTo>
                    <a:lnTo>
                      <a:pt x="16883" y="238"/>
                    </a:lnTo>
                    <a:cubicBezTo>
                      <a:pt x="16598" y="274"/>
                      <a:pt x="16300" y="334"/>
                      <a:pt x="15978" y="381"/>
                    </a:cubicBezTo>
                    <a:cubicBezTo>
                      <a:pt x="15359" y="477"/>
                      <a:pt x="14704" y="631"/>
                      <a:pt x="14002" y="786"/>
                    </a:cubicBezTo>
                    <a:cubicBezTo>
                      <a:pt x="11013" y="1501"/>
                      <a:pt x="8156" y="2703"/>
                      <a:pt x="5537" y="4334"/>
                    </a:cubicBezTo>
                    <a:cubicBezTo>
                      <a:pt x="4953" y="4727"/>
                      <a:pt x="4382" y="5096"/>
                      <a:pt x="3882" y="5477"/>
                    </a:cubicBezTo>
                    <a:cubicBezTo>
                      <a:pt x="3620" y="5668"/>
                      <a:pt x="3370" y="5846"/>
                      <a:pt x="3143" y="6025"/>
                    </a:cubicBezTo>
                    <a:lnTo>
                      <a:pt x="2501" y="6561"/>
                    </a:lnTo>
                    <a:cubicBezTo>
                      <a:pt x="2072" y="6894"/>
                      <a:pt x="1727" y="7227"/>
                      <a:pt x="1417" y="7525"/>
                    </a:cubicBezTo>
                    <a:cubicBezTo>
                      <a:pt x="1250" y="7668"/>
                      <a:pt x="1107" y="7799"/>
                      <a:pt x="977" y="7930"/>
                    </a:cubicBezTo>
                    <a:lnTo>
                      <a:pt x="619" y="8287"/>
                    </a:lnTo>
                    <a:lnTo>
                      <a:pt x="143" y="8787"/>
                    </a:lnTo>
                    <a:lnTo>
                      <a:pt x="24" y="8930"/>
                    </a:lnTo>
                    <a:cubicBezTo>
                      <a:pt x="12" y="8942"/>
                      <a:pt x="0" y="8966"/>
                      <a:pt x="0" y="8978"/>
                    </a:cubicBezTo>
                    <a:cubicBezTo>
                      <a:pt x="12" y="8966"/>
                      <a:pt x="24" y="8954"/>
                      <a:pt x="36" y="8942"/>
                    </a:cubicBezTo>
                    <a:lnTo>
                      <a:pt x="167" y="8823"/>
                    </a:lnTo>
                    <a:lnTo>
                      <a:pt x="667" y="8335"/>
                    </a:lnTo>
                    <a:lnTo>
                      <a:pt x="1012" y="7978"/>
                    </a:lnTo>
                    <a:cubicBezTo>
                      <a:pt x="1155" y="7858"/>
                      <a:pt x="1298" y="7727"/>
                      <a:pt x="1465" y="7585"/>
                    </a:cubicBezTo>
                    <a:cubicBezTo>
                      <a:pt x="1774" y="7299"/>
                      <a:pt x="2120" y="6966"/>
                      <a:pt x="2548" y="6644"/>
                    </a:cubicBezTo>
                    <a:lnTo>
                      <a:pt x="3215" y="6108"/>
                    </a:lnTo>
                    <a:cubicBezTo>
                      <a:pt x="3429" y="5930"/>
                      <a:pt x="3691" y="5751"/>
                      <a:pt x="3941" y="5572"/>
                    </a:cubicBezTo>
                    <a:cubicBezTo>
                      <a:pt x="4441" y="5180"/>
                      <a:pt x="5013" y="4822"/>
                      <a:pt x="5608" y="4441"/>
                    </a:cubicBezTo>
                    <a:cubicBezTo>
                      <a:pt x="6906" y="3632"/>
                      <a:pt x="8263" y="2917"/>
                      <a:pt x="9668" y="2310"/>
                    </a:cubicBezTo>
                    <a:cubicBezTo>
                      <a:pt x="11085" y="1715"/>
                      <a:pt x="12549" y="1239"/>
                      <a:pt x="14026" y="858"/>
                    </a:cubicBezTo>
                    <a:cubicBezTo>
                      <a:pt x="14716" y="703"/>
                      <a:pt x="15371" y="536"/>
                      <a:pt x="16002" y="441"/>
                    </a:cubicBezTo>
                    <a:cubicBezTo>
                      <a:pt x="16312" y="393"/>
                      <a:pt x="16609" y="334"/>
                      <a:pt x="16895" y="298"/>
                    </a:cubicBezTo>
                    <a:lnTo>
                      <a:pt x="17729" y="191"/>
                    </a:lnTo>
                    <a:cubicBezTo>
                      <a:pt x="18264" y="108"/>
                      <a:pt x="18753" y="96"/>
                      <a:pt x="19169" y="60"/>
                    </a:cubicBezTo>
                    <a:cubicBezTo>
                      <a:pt x="19395" y="48"/>
                      <a:pt x="19586" y="36"/>
                      <a:pt x="19765" y="24"/>
                    </a:cubicBezTo>
                    <a:lnTo>
                      <a:pt x="20265" y="24"/>
                    </a:lnTo>
                    <a:lnTo>
                      <a:pt x="209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0" name="Google Shape;2340;p70"/>
              <p:cNvSpPr/>
              <p:nvPr/>
            </p:nvSpPr>
            <p:spPr>
              <a:xfrm>
                <a:off x="5109920" y="1346732"/>
                <a:ext cx="289002" cy="916316"/>
              </a:xfrm>
              <a:custGeom>
                <a:avLst/>
                <a:gdLst/>
                <a:ahLst/>
                <a:cxnLst/>
                <a:rect l="l" t="t" r="r" b="b"/>
                <a:pathLst>
                  <a:path w="6752" h="21408" extrusionOk="0">
                    <a:moveTo>
                      <a:pt x="6751" y="0"/>
                    </a:moveTo>
                    <a:cubicBezTo>
                      <a:pt x="6073" y="881"/>
                      <a:pt x="5454" y="1810"/>
                      <a:pt x="4894" y="2774"/>
                    </a:cubicBezTo>
                    <a:lnTo>
                      <a:pt x="4477" y="3477"/>
                    </a:lnTo>
                    <a:cubicBezTo>
                      <a:pt x="4346" y="3727"/>
                      <a:pt x="4215" y="3989"/>
                      <a:pt x="4072" y="4251"/>
                    </a:cubicBezTo>
                    <a:cubicBezTo>
                      <a:pt x="3775" y="4786"/>
                      <a:pt x="3501" y="5382"/>
                      <a:pt x="3203" y="6001"/>
                    </a:cubicBezTo>
                    <a:cubicBezTo>
                      <a:pt x="2596" y="7346"/>
                      <a:pt x="2060" y="8739"/>
                      <a:pt x="1608" y="10144"/>
                    </a:cubicBezTo>
                    <a:cubicBezTo>
                      <a:pt x="1179" y="11573"/>
                      <a:pt x="822" y="13014"/>
                      <a:pt x="560" y="14466"/>
                    </a:cubicBezTo>
                    <a:cubicBezTo>
                      <a:pt x="441" y="15133"/>
                      <a:pt x="334" y="15788"/>
                      <a:pt x="274" y="16395"/>
                    </a:cubicBezTo>
                    <a:cubicBezTo>
                      <a:pt x="239" y="16693"/>
                      <a:pt x="191" y="16978"/>
                      <a:pt x="167" y="17264"/>
                    </a:cubicBezTo>
                    <a:cubicBezTo>
                      <a:pt x="143" y="17550"/>
                      <a:pt x="131" y="17812"/>
                      <a:pt x="108" y="18074"/>
                    </a:cubicBezTo>
                    <a:cubicBezTo>
                      <a:pt x="24" y="19181"/>
                      <a:pt x="1" y="20300"/>
                      <a:pt x="48" y="21408"/>
                    </a:cubicBezTo>
                    <a:cubicBezTo>
                      <a:pt x="48" y="21384"/>
                      <a:pt x="48" y="21372"/>
                      <a:pt x="48" y="21348"/>
                    </a:cubicBezTo>
                    <a:lnTo>
                      <a:pt x="48" y="21169"/>
                    </a:lnTo>
                    <a:cubicBezTo>
                      <a:pt x="48" y="21015"/>
                      <a:pt x="48" y="20788"/>
                      <a:pt x="60" y="20515"/>
                    </a:cubicBezTo>
                    <a:lnTo>
                      <a:pt x="60" y="20026"/>
                    </a:lnTo>
                    <a:cubicBezTo>
                      <a:pt x="60" y="19860"/>
                      <a:pt x="72" y="19669"/>
                      <a:pt x="84" y="19455"/>
                    </a:cubicBezTo>
                    <a:cubicBezTo>
                      <a:pt x="108" y="19050"/>
                      <a:pt x="120" y="18574"/>
                      <a:pt x="179" y="18074"/>
                    </a:cubicBezTo>
                    <a:cubicBezTo>
                      <a:pt x="191" y="17812"/>
                      <a:pt x="215" y="17538"/>
                      <a:pt x="239" y="17264"/>
                    </a:cubicBezTo>
                    <a:cubicBezTo>
                      <a:pt x="274" y="16978"/>
                      <a:pt x="310" y="16693"/>
                      <a:pt x="346" y="16395"/>
                    </a:cubicBezTo>
                    <a:cubicBezTo>
                      <a:pt x="417" y="15788"/>
                      <a:pt x="536" y="15145"/>
                      <a:pt x="643" y="14478"/>
                    </a:cubicBezTo>
                    <a:cubicBezTo>
                      <a:pt x="917" y="13026"/>
                      <a:pt x="1286" y="11597"/>
                      <a:pt x="1715" y="10180"/>
                    </a:cubicBezTo>
                    <a:cubicBezTo>
                      <a:pt x="2167" y="8775"/>
                      <a:pt x="2691" y="7394"/>
                      <a:pt x="3299" y="6037"/>
                    </a:cubicBezTo>
                    <a:cubicBezTo>
                      <a:pt x="3596" y="5418"/>
                      <a:pt x="3858" y="4834"/>
                      <a:pt x="4156" y="4298"/>
                    </a:cubicBezTo>
                    <a:cubicBezTo>
                      <a:pt x="4287" y="4036"/>
                      <a:pt x="4418" y="3763"/>
                      <a:pt x="4561" y="3524"/>
                    </a:cubicBezTo>
                    <a:lnTo>
                      <a:pt x="4965" y="2822"/>
                    </a:lnTo>
                    <a:cubicBezTo>
                      <a:pt x="5215" y="2381"/>
                      <a:pt x="5465" y="1977"/>
                      <a:pt x="5680" y="1631"/>
                    </a:cubicBezTo>
                    <a:lnTo>
                      <a:pt x="5989" y="1143"/>
                    </a:lnTo>
                    <a:lnTo>
                      <a:pt x="6251" y="738"/>
                    </a:lnTo>
                    <a:lnTo>
                      <a:pt x="6620" y="191"/>
                    </a:lnTo>
                    <a:lnTo>
                      <a:pt x="6716" y="48"/>
                    </a:lnTo>
                    <a:lnTo>
                      <a:pt x="675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1" name="Google Shape;2341;p70"/>
              <p:cNvSpPr/>
              <p:nvPr/>
            </p:nvSpPr>
            <p:spPr>
              <a:xfrm>
                <a:off x="5305613" y="2017875"/>
                <a:ext cx="785383" cy="1485589"/>
              </a:xfrm>
              <a:custGeom>
                <a:avLst/>
                <a:gdLst/>
                <a:ahLst/>
                <a:cxnLst/>
                <a:rect l="l" t="t" r="r" b="b"/>
                <a:pathLst>
                  <a:path w="18349" h="34708" extrusionOk="0">
                    <a:moveTo>
                      <a:pt x="346" y="1"/>
                    </a:moveTo>
                    <a:cubicBezTo>
                      <a:pt x="346" y="36"/>
                      <a:pt x="334" y="72"/>
                      <a:pt x="334" y="108"/>
                    </a:cubicBezTo>
                    <a:cubicBezTo>
                      <a:pt x="322" y="179"/>
                      <a:pt x="310" y="286"/>
                      <a:pt x="286" y="417"/>
                    </a:cubicBezTo>
                    <a:cubicBezTo>
                      <a:pt x="262" y="691"/>
                      <a:pt x="191" y="1108"/>
                      <a:pt x="155" y="1632"/>
                    </a:cubicBezTo>
                    <a:cubicBezTo>
                      <a:pt x="36" y="3120"/>
                      <a:pt x="1" y="4608"/>
                      <a:pt x="72" y="6109"/>
                    </a:cubicBezTo>
                    <a:cubicBezTo>
                      <a:pt x="96" y="7049"/>
                      <a:pt x="191" y="8085"/>
                      <a:pt x="310" y="9192"/>
                    </a:cubicBezTo>
                    <a:cubicBezTo>
                      <a:pt x="429" y="10300"/>
                      <a:pt x="620" y="11466"/>
                      <a:pt x="893" y="12693"/>
                    </a:cubicBezTo>
                    <a:cubicBezTo>
                      <a:pt x="953" y="13002"/>
                      <a:pt x="1024" y="13312"/>
                      <a:pt x="1120" y="13621"/>
                    </a:cubicBezTo>
                    <a:lnTo>
                      <a:pt x="1358" y="14562"/>
                    </a:lnTo>
                    <a:cubicBezTo>
                      <a:pt x="1536" y="15193"/>
                      <a:pt x="1715" y="15836"/>
                      <a:pt x="1941" y="16479"/>
                    </a:cubicBezTo>
                    <a:cubicBezTo>
                      <a:pt x="2382" y="17812"/>
                      <a:pt x="2929" y="19110"/>
                      <a:pt x="3572" y="20360"/>
                    </a:cubicBezTo>
                    <a:cubicBezTo>
                      <a:pt x="4227" y="21610"/>
                      <a:pt x="4965" y="22801"/>
                      <a:pt x="5787" y="23956"/>
                    </a:cubicBezTo>
                    <a:cubicBezTo>
                      <a:pt x="6549" y="25016"/>
                      <a:pt x="7370" y="26028"/>
                      <a:pt x="8263" y="27004"/>
                    </a:cubicBezTo>
                    <a:cubicBezTo>
                      <a:pt x="9752" y="28635"/>
                      <a:pt x="11395" y="30135"/>
                      <a:pt x="13157" y="31469"/>
                    </a:cubicBezTo>
                    <a:cubicBezTo>
                      <a:pt x="14348" y="32386"/>
                      <a:pt x="15598" y="33207"/>
                      <a:pt x="16895" y="33945"/>
                    </a:cubicBezTo>
                    <a:cubicBezTo>
                      <a:pt x="17348" y="34219"/>
                      <a:pt x="17717" y="34386"/>
                      <a:pt x="17967" y="34517"/>
                    </a:cubicBezTo>
                    <a:lnTo>
                      <a:pt x="18241" y="34660"/>
                    </a:lnTo>
                    <a:cubicBezTo>
                      <a:pt x="18312" y="34695"/>
                      <a:pt x="18348" y="34707"/>
                      <a:pt x="18348" y="34707"/>
                    </a:cubicBezTo>
                    <a:cubicBezTo>
                      <a:pt x="18348" y="34707"/>
                      <a:pt x="18312" y="34684"/>
                      <a:pt x="18253" y="34660"/>
                    </a:cubicBezTo>
                    <a:lnTo>
                      <a:pt x="17979" y="34493"/>
                    </a:lnTo>
                    <a:cubicBezTo>
                      <a:pt x="17741" y="34362"/>
                      <a:pt x="17372" y="34183"/>
                      <a:pt x="16919" y="33910"/>
                    </a:cubicBezTo>
                    <a:cubicBezTo>
                      <a:pt x="15622" y="33148"/>
                      <a:pt x="14383" y="32314"/>
                      <a:pt x="13205" y="31409"/>
                    </a:cubicBezTo>
                    <a:cubicBezTo>
                      <a:pt x="11454" y="30064"/>
                      <a:pt x="9823" y="28564"/>
                      <a:pt x="8335" y="26921"/>
                    </a:cubicBezTo>
                    <a:cubicBezTo>
                      <a:pt x="7466" y="25956"/>
                      <a:pt x="6644" y="24944"/>
                      <a:pt x="5882" y="23885"/>
                    </a:cubicBezTo>
                    <a:cubicBezTo>
                      <a:pt x="5061" y="22742"/>
                      <a:pt x="4322" y="21551"/>
                      <a:pt x="3680" y="20313"/>
                    </a:cubicBezTo>
                    <a:cubicBezTo>
                      <a:pt x="3037" y="19063"/>
                      <a:pt x="2489" y="17765"/>
                      <a:pt x="2048" y="16443"/>
                    </a:cubicBezTo>
                    <a:cubicBezTo>
                      <a:pt x="1834" y="15800"/>
                      <a:pt x="1644" y="15157"/>
                      <a:pt x="1465" y="14538"/>
                    </a:cubicBezTo>
                    <a:cubicBezTo>
                      <a:pt x="1382" y="14217"/>
                      <a:pt x="1298" y="13907"/>
                      <a:pt x="1227" y="13598"/>
                    </a:cubicBezTo>
                    <a:cubicBezTo>
                      <a:pt x="1144" y="13288"/>
                      <a:pt x="1072" y="12978"/>
                      <a:pt x="1001" y="12669"/>
                    </a:cubicBezTo>
                    <a:cubicBezTo>
                      <a:pt x="727" y="11454"/>
                      <a:pt x="560" y="10276"/>
                      <a:pt x="405" y="9180"/>
                    </a:cubicBezTo>
                    <a:cubicBezTo>
                      <a:pt x="251" y="8085"/>
                      <a:pt x="191" y="7049"/>
                      <a:pt x="155" y="6109"/>
                    </a:cubicBezTo>
                    <a:cubicBezTo>
                      <a:pt x="84" y="4608"/>
                      <a:pt x="108" y="3120"/>
                      <a:pt x="215" y="1632"/>
                    </a:cubicBezTo>
                    <a:cubicBezTo>
                      <a:pt x="239" y="1108"/>
                      <a:pt x="298" y="703"/>
                      <a:pt x="322" y="417"/>
                    </a:cubicBezTo>
                    <a:cubicBezTo>
                      <a:pt x="334" y="286"/>
                      <a:pt x="334" y="179"/>
                      <a:pt x="346" y="108"/>
                    </a:cubicBezTo>
                    <a:cubicBezTo>
                      <a:pt x="358" y="36"/>
                      <a:pt x="346" y="1"/>
                      <a:pt x="3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2" name="Google Shape;2342;p70"/>
              <p:cNvSpPr/>
              <p:nvPr/>
            </p:nvSpPr>
            <p:spPr>
              <a:xfrm>
                <a:off x="5490092" y="1609668"/>
                <a:ext cx="260967" cy="1364801"/>
              </a:xfrm>
              <a:custGeom>
                <a:avLst/>
                <a:gdLst/>
                <a:ahLst/>
                <a:cxnLst/>
                <a:rect l="l" t="t" r="r" b="b"/>
                <a:pathLst>
                  <a:path w="6097" h="31886" extrusionOk="0">
                    <a:moveTo>
                      <a:pt x="6097" y="1"/>
                    </a:moveTo>
                    <a:cubicBezTo>
                      <a:pt x="6097" y="1"/>
                      <a:pt x="6073" y="25"/>
                      <a:pt x="6037" y="72"/>
                    </a:cubicBezTo>
                    <a:lnTo>
                      <a:pt x="5870" y="275"/>
                    </a:lnTo>
                    <a:cubicBezTo>
                      <a:pt x="5727" y="453"/>
                      <a:pt x="5501" y="703"/>
                      <a:pt x="5239" y="1060"/>
                    </a:cubicBezTo>
                    <a:cubicBezTo>
                      <a:pt x="4501" y="2037"/>
                      <a:pt x="3822" y="3073"/>
                      <a:pt x="3227" y="4156"/>
                    </a:cubicBezTo>
                    <a:cubicBezTo>
                      <a:pt x="2846" y="4835"/>
                      <a:pt x="2477" y="5609"/>
                      <a:pt x="2108" y="6442"/>
                    </a:cubicBezTo>
                    <a:cubicBezTo>
                      <a:pt x="1727" y="7347"/>
                      <a:pt x="1394" y="8264"/>
                      <a:pt x="1108" y="9204"/>
                    </a:cubicBezTo>
                    <a:cubicBezTo>
                      <a:pt x="798" y="10240"/>
                      <a:pt x="548" y="11288"/>
                      <a:pt x="370" y="12359"/>
                    </a:cubicBezTo>
                    <a:cubicBezTo>
                      <a:pt x="179" y="13502"/>
                      <a:pt x="60" y="14657"/>
                      <a:pt x="24" y="15812"/>
                    </a:cubicBezTo>
                    <a:cubicBezTo>
                      <a:pt x="1" y="16979"/>
                      <a:pt x="36" y="18134"/>
                      <a:pt x="155" y="19289"/>
                    </a:cubicBezTo>
                    <a:cubicBezTo>
                      <a:pt x="274" y="20372"/>
                      <a:pt x="465" y="21432"/>
                      <a:pt x="715" y="22492"/>
                    </a:cubicBezTo>
                    <a:cubicBezTo>
                      <a:pt x="1429" y="25468"/>
                      <a:pt x="2715" y="28290"/>
                      <a:pt x="4465" y="30802"/>
                    </a:cubicBezTo>
                    <a:cubicBezTo>
                      <a:pt x="4715" y="31159"/>
                      <a:pt x="4930" y="31421"/>
                      <a:pt x="5061" y="31612"/>
                    </a:cubicBezTo>
                    <a:lnTo>
                      <a:pt x="5227" y="31814"/>
                    </a:lnTo>
                    <a:cubicBezTo>
                      <a:pt x="5239" y="31838"/>
                      <a:pt x="5263" y="31862"/>
                      <a:pt x="5287" y="31886"/>
                    </a:cubicBezTo>
                    <a:cubicBezTo>
                      <a:pt x="5275" y="31862"/>
                      <a:pt x="5251" y="31838"/>
                      <a:pt x="5239" y="31814"/>
                    </a:cubicBezTo>
                    <a:lnTo>
                      <a:pt x="5085" y="31588"/>
                    </a:lnTo>
                    <a:cubicBezTo>
                      <a:pt x="4954" y="31398"/>
                      <a:pt x="4739" y="31136"/>
                      <a:pt x="4513" y="30766"/>
                    </a:cubicBezTo>
                    <a:cubicBezTo>
                      <a:pt x="3811" y="29754"/>
                      <a:pt x="3191" y="28695"/>
                      <a:pt x="2656" y="27588"/>
                    </a:cubicBezTo>
                    <a:cubicBezTo>
                      <a:pt x="1858" y="25944"/>
                      <a:pt x="1239" y="24230"/>
                      <a:pt x="810" y="22456"/>
                    </a:cubicBezTo>
                    <a:cubicBezTo>
                      <a:pt x="572" y="21408"/>
                      <a:pt x="382" y="20349"/>
                      <a:pt x="263" y="19277"/>
                    </a:cubicBezTo>
                    <a:cubicBezTo>
                      <a:pt x="155" y="18134"/>
                      <a:pt x="108" y="16979"/>
                      <a:pt x="143" y="15824"/>
                    </a:cubicBezTo>
                    <a:cubicBezTo>
                      <a:pt x="179" y="14669"/>
                      <a:pt x="298" y="13514"/>
                      <a:pt x="489" y="12371"/>
                    </a:cubicBezTo>
                    <a:cubicBezTo>
                      <a:pt x="667" y="11312"/>
                      <a:pt x="905" y="10264"/>
                      <a:pt x="1215" y="9228"/>
                    </a:cubicBezTo>
                    <a:cubicBezTo>
                      <a:pt x="1489" y="8299"/>
                      <a:pt x="1822" y="7383"/>
                      <a:pt x="2203" y="6478"/>
                    </a:cubicBezTo>
                    <a:cubicBezTo>
                      <a:pt x="2560" y="5644"/>
                      <a:pt x="2930" y="4870"/>
                      <a:pt x="3299" y="4192"/>
                    </a:cubicBezTo>
                    <a:cubicBezTo>
                      <a:pt x="3894" y="3108"/>
                      <a:pt x="4549" y="2072"/>
                      <a:pt x="5275" y="1084"/>
                    </a:cubicBezTo>
                    <a:cubicBezTo>
                      <a:pt x="5537" y="727"/>
                      <a:pt x="5751" y="465"/>
                      <a:pt x="5894" y="287"/>
                    </a:cubicBezTo>
                    <a:lnTo>
                      <a:pt x="6049" y="72"/>
                    </a:lnTo>
                    <a:cubicBezTo>
                      <a:pt x="6073" y="60"/>
                      <a:pt x="6085" y="25"/>
                      <a:pt x="60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3" name="Google Shape;2343;p70"/>
              <p:cNvSpPr/>
              <p:nvPr/>
            </p:nvSpPr>
            <p:spPr>
              <a:xfrm>
                <a:off x="6153616" y="3211423"/>
                <a:ext cx="1809690" cy="651625"/>
              </a:xfrm>
              <a:custGeom>
                <a:avLst/>
                <a:gdLst/>
                <a:ahLst/>
                <a:cxnLst/>
                <a:rect l="l" t="t" r="r" b="b"/>
                <a:pathLst>
                  <a:path w="42280" h="15224" extrusionOk="0">
                    <a:moveTo>
                      <a:pt x="42280" y="0"/>
                    </a:moveTo>
                    <a:lnTo>
                      <a:pt x="42196" y="83"/>
                    </a:lnTo>
                    <a:lnTo>
                      <a:pt x="41970" y="357"/>
                    </a:lnTo>
                    <a:cubicBezTo>
                      <a:pt x="41756" y="595"/>
                      <a:pt x="41458" y="953"/>
                      <a:pt x="41053" y="1393"/>
                    </a:cubicBezTo>
                    <a:cubicBezTo>
                      <a:pt x="40267" y="2274"/>
                      <a:pt x="39101" y="3572"/>
                      <a:pt x="37565" y="5048"/>
                    </a:cubicBezTo>
                    <a:cubicBezTo>
                      <a:pt x="36791" y="5786"/>
                      <a:pt x="35922" y="6572"/>
                      <a:pt x="34945" y="7358"/>
                    </a:cubicBezTo>
                    <a:cubicBezTo>
                      <a:pt x="33921" y="8203"/>
                      <a:pt x="32838" y="9001"/>
                      <a:pt x="31719" y="9727"/>
                    </a:cubicBezTo>
                    <a:cubicBezTo>
                      <a:pt x="30481" y="10525"/>
                      <a:pt x="29183" y="11240"/>
                      <a:pt x="27849" y="11847"/>
                    </a:cubicBezTo>
                    <a:cubicBezTo>
                      <a:pt x="26397" y="12502"/>
                      <a:pt x="24908" y="13037"/>
                      <a:pt x="23372" y="13442"/>
                    </a:cubicBezTo>
                    <a:cubicBezTo>
                      <a:pt x="21848" y="13859"/>
                      <a:pt x="20289" y="14192"/>
                      <a:pt x="18729" y="14442"/>
                    </a:cubicBezTo>
                    <a:cubicBezTo>
                      <a:pt x="17217" y="14692"/>
                      <a:pt x="15741" y="14859"/>
                      <a:pt x="14336" y="14966"/>
                    </a:cubicBezTo>
                    <a:cubicBezTo>
                      <a:pt x="12985" y="15076"/>
                      <a:pt x="11633" y="15129"/>
                      <a:pt x="10284" y="15129"/>
                    </a:cubicBezTo>
                    <a:cubicBezTo>
                      <a:pt x="9137" y="15129"/>
                      <a:pt x="7990" y="15090"/>
                      <a:pt x="6847" y="15014"/>
                    </a:cubicBezTo>
                    <a:cubicBezTo>
                      <a:pt x="4715" y="14871"/>
                      <a:pt x="3001" y="14633"/>
                      <a:pt x="1822" y="14430"/>
                    </a:cubicBezTo>
                    <a:cubicBezTo>
                      <a:pt x="1227" y="14347"/>
                      <a:pt x="774" y="14252"/>
                      <a:pt x="465" y="14204"/>
                    </a:cubicBezTo>
                    <a:lnTo>
                      <a:pt x="108" y="14133"/>
                    </a:lnTo>
                    <a:lnTo>
                      <a:pt x="1" y="14121"/>
                    </a:lnTo>
                    <a:lnTo>
                      <a:pt x="120" y="14145"/>
                    </a:lnTo>
                    <a:lnTo>
                      <a:pt x="465" y="14216"/>
                    </a:lnTo>
                    <a:cubicBezTo>
                      <a:pt x="774" y="14288"/>
                      <a:pt x="1227" y="14383"/>
                      <a:pt x="1822" y="14478"/>
                    </a:cubicBezTo>
                    <a:cubicBezTo>
                      <a:pt x="3477" y="14776"/>
                      <a:pt x="5156" y="14978"/>
                      <a:pt x="6847" y="15097"/>
                    </a:cubicBezTo>
                    <a:cubicBezTo>
                      <a:pt x="8036" y="15182"/>
                      <a:pt x="9226" y="15224"/>
                      <a:pt x="10416" y="15224"/>
                    </a:cubicBezTo>
                    <a:cubicBezTo>
                      <a:pt x="11726" y="15224"/>
                      <a:pt x="13037" y="15173"/>
                      <a:pt x="14348" y="15073"/>
                    </a:cubicBezTo>
                    <a:cubicBezTo>
                      <a:pt x="15752" y="14966"/>
                      <a:pt x="17241" y="14811"/>
                      <a:pt x="18753" y="14549"/>
                    </a:cubicBezTo>
                    <a:cubicBezTo>
                      <a:pt x="20324" y="14299"/>
                      <a:pt x="21872" y="13966"/>
                      <a:pt x="23408" y="13549"/>
                    </a:cubicBezTo>
                    <a:cubicBezTo>
                      <a:pt x="26385" y="12764"/>
                      <a:pt x="29207" y="11501"/>
                      <a:pt x="31778" y="9823"/>
                    </a:cubicBezTo>
                    <a:cubicBezTo>
                      <a:pt x="32909" y="9085"/>
                      <a:pt x="33981" y="8287"/>
                      <a:pt x="35017" y="7430"/>
                    </a:cubicBezTo>
                    <a:cubicBezTo>
                      <a:pt x="35993" y="6656"/>
                      <a:pt x="36850" y="5846"/>
                      <a:pt x="37624" y="5108"/>
                    </a:cubicBezTo>
                    <a:cubicBezTo>
                      <a:pt x="39172" y="3620"/>
                      <a:pt x="40315" y="2322"/>
                      <a:pt x="41101" y="1417"/>
                    </a:cubicBezTo>
                    <a:cubicBezTo>
                      <a:pt x="41494" y="976"/>
                      <a:pt x="41791" y="619"/>
                      <a:pt x="41994" y="369"/>
                    </a:cubicBezTo>
                    <a:lnTo>
                      <a:pt x="42208" y="95"/>
                    </a:lnTo>
                    <a:lnTo>
                      <a:pt x="422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4" name="Google Shape;2344;p70"/>
              <p:cNvSpPr/>
              <p:nvPr/>
            </p:nvSpPr>
            <p:spPr>
              <a:xfrm>
                <a:off x="6677005" y="3379080"/>
                <a:ext cx="820010" cy="278345"/>
              </a:xfrm>
              <a:custGeom>
                <a:avLst/>
                <a:gdLst/>
                <a:ahLst/>
                <a:cxnLst/>
                <a:rect l="l" t="t" r="r" b="b"/>
                <a:pathLst>
                  <a:path w="19158" h="6503" extrusionOk="0">
                    <a:moveTo>
                      <a:pt x="19157" y="0"/>
                    </a:moveTo>
                    <a:lnTo>
                      <a:pt x="19110" y="36"/>
                    </a:lnTo>
                    <a:lnTo>
                      <a:pt x="18979" y="119"/>
                    </a:lnTo>
                    <a:lnTo>
                      <a:pt x="18503" y="476"/>
                    </a:lnTo>
                    <a:lnTo>
                      <a:pt x="18157" y="738"/>
                    </a:lnTo>
                    <a:cubicBezTo>
                      <a:pt x="18026" y="834"/>
                      <a:pt x="17883" y="929"/>
                      <a:pt x="17729" y="1036"/>
                    </a:cubicBezTo>
                    <a:cubicBezTo>
                      <a:pt x="17431" y="1250"/>
                      <a:pt x="17086" y="1500"/>
                      <a:pt x="16693" y="1739"/>
                    </a:cubicBezTo>
                    <a:lnTo>
                      <a:pt x="16074" y="2131"/>
                    </a:lnTo>
                    <a:cubicBezTo>
                      <a:pt x="15847" y="2262"/>
                      <a:pt x="15633" y="2381"/>
                      <a:pt x="15383" y="2524"/>
                    </a:cubicBezTo>
                    <a:cubicBezTo>
                      <a:pt x="14919" y="2810"/>
                      <a:pt x="14395" y="3072"/>
                      <a:pt x="13835" y="3346"/>
                    </a:cubicBezTo>
                    <a:cubicBezTo>
                      <a:pt x="11442" y="4536"/>
                      <a:pt x="8894" y="5394"/>
                      <a:pt x="6263" y="5906"/>
                    </a:cubicBezTo>
                    <a:cubicBezTo>
                      <a:pt x="5656" y="6013"/>
                      <a:pt x="5084" y="6132"/>
                      <a:pt x="4537" y="6180"/>
                    </a:cubicBezTo>
                    <a:cubicBezTo>
                      <a:pt x="4275" y="6215"/>
                      <a:pt x="4013" y="6263"/>
                      <a:pt x="3751" y="6287"/>
                    </a:cubicBezTo>
                    <a:lnTo>
                      <a:pt x="3024" y="6346"/>
                    </a:lnTo>
                    <a:cubicBezTo>
                      <a:pt x="2560" y="6394"/>
                      <a:pt x="2143" y="6406"/>
                      <a:pt x="1774" y="6430"/>
                    </a:cubicBezTo>
                    <a:cubicBezTo>
                      <a:pt x="1584" y="6430"/>
                      <a:pt x="1417" y="6441"/>
                      <a:pt x="1262" y="6453"/>
                    </a:cubicBezTo>
                    <a:lnTo>
                      <a:pt x="60" y="6453"/>
                    </a:lnTo>
                    <a:lnTo>
                      <a:pt x="0" y="6465"/>
                    </a:lnTo>
                    <a:cubicBezTo>
                      <a:pt x="422" y="6490"/>
                      <a:pt x="842" y="6502"/>
                      <a:pt x="1261" y="6502"/>
                    </a:cubicBezTo>
                    <a:cubicBezTo>
                      <a:pt x="1848" y="6502"/>
                      <a:pt x="2434" y="6478"/>
                      <a:pt x="3024" y="6430"/>
                    </a:cubicBezTo>
                    <a:lnTo>
                      <a:pt x="3751" y="6370"/>
                    </a:lnTo>
                    <a:cubicBezTo>
                      <a:pt x="4013" y="6358"/>
                      <a:pt x="4275" y="6311"/>
                      <a:pt x="4548" y="6275"/>
                    </a:cubicBezTo>
                    <a:cubicBezTo>
                      <a:pt x="5096" y="6227"/>
                      <a:pt x="5668" y="6108"/>
                      <a:pt x="6275" y="6013"/>
                    </a:cubicBezTo>
                    <a:cubicBezTo>
                      <a:pt x="8918" y="5513"/>
                      <a:pt x="11478" y="4656"/>
                      <a:pt x="13871" y="3441"/>
                    </a:cubicBezTo>
                    <a:cubicBezTo>
                      <a:pt x="14419" y="3155"/>
                      <a:pt x="14943" y="2893"/>
                      <a:pt x="15419" y="2608"/>
                    </a:cubicBezTo>
                    <a:cubicBezTo>
                      <a:pt x="15657" y="2465"/>
                      <a:pt x="15895" y="2346"/>
                      <a:pt x="16109" y="2203"/>
                    </a:cubicBezTo>
                    <a:lnTo>
                      <a:pt x="16729" y="1810"/>
                    </a:lnTo>
                    <a:cubicBezTo>
                      <a:pt x="17574" y="1262"/>
                      <a:pt x="18383" y="655"/>
                      <a:pt x="191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5" name="Google Shape;2345;p70"/>
              <p:cNvSpPr/>
              <p:nvPr/>
            </p:nvSpPr>
            <p:spPr>
              <a:xfrm>
                <a:off x="6999565" y="2968305"/>
                <a:ext cx="664594" cy="436800"/>
              </a:xfrm>
              <a:custGeom>
                <a:avLst/>
                <a:gdLst/>
                <a:ahLst/>
                <a:cxnLst/>
                <a:rect l="l" t="t" r="r" b="b"/>
                <a:pathLst>
                  <a:path w="15527" h="10205" extrusionOk="0">
                    <a:moveTo>
                      <a:pt x="15527" y="1"/>
                    </a:moveTo>
                    <a:lnTo>
                      <a:pt x="15527" y="1"/>
                    </a:lnTo>
                    <a:cubicBezTo>
                      <a:pt x="15491" y="48"/>
                      <a:pt x="15443" y="96"/>
                      <a:pt x="15408" y="156"/>
                    </a:cubicBezTo>
                    <a:lnTo>
                      <a:pt x="15086" y="596"/>
                    </a:lnTo>
                    <a:lnTo>
                      <a:pt x="14860" y="929"/>
                    </a:lnTo>
                    <a:cubicBezTo>
                      <a:pt x="14765" y="1037"/>
                      <a:pt x="14669" y="1168"/>
                      <a:pt x="14562" y="1299"/>
                    </a:cubicBezTo>
                    <a:cubicBezTo>
                      <a:pt x="14336" y="1572"/>
                      <a:pt x="14122" y="1882"/>
                      <a:pt x="13824" y="2203"/>
                    </a:cubicBezTo>
                    <a:lnTo>
                      <a:pt x="13384" y="2715"/>
                    </a:lnTo>
                    <a:cubicBezTo>
                      <a:pt x="13229" y="2894"/>
                      <a:pt x="13050" y="3061"/>
                      <a:pt x="12872" y="3251"/>
                    </a:cubicBezTo>
                    <a:cubicBezTo>
                      <a:pt x="12538" y="3620"/>
                      <a:pt x="12133" y="3989"/>
                      <a:pt x="11717" y="4382"/>
                    </a:cubicBezTo>
                    <a:cubicBezTo>
                      <a:pt x="9883" y="6049"/>
                      <a:pt x="7799" y="7418"/>
                      <a:pt x="5537" y="8442"/>
                    </a:cubicBezTo>
                    <a:cubicBezTo>
                      <a:pt x="5013" y="8657"/>
                      <a:pt x="4513" y="8883"/>
                      <a:pt x="4037" y="9061"/>
                    </a:cubicBezTo>
                    <a:cubicBezTo>
                      <a:pt x="3799" y="9145"/>
                      <a:pt x="3573" y="9240"/>
                      <a:pt x="3347" y="9311"/>
                    </a:cubicBezTo>
                    <a:lnTo>
                      <a:pt x="2704" y="9514"/>
                    </a:lnTo>
                    <a:cubicBezTo>
                      <a:pt x="2299" y="9657"/>
                      <a:pt x="1918" y="9728"/>
                      <a:pt x="1584" y="9823"/>
                    </a:cubicBezTo>
                    <a:cubicBezTo>
                      <a:pt x="1418" y="9871"/>
                      <a:pt x="1263" y="9919"/>
                      <a:pt x="1120" y="9954"/>
                    </a:cubicBezTo>
                    <a:lnTo>
                      <a:pt x="727" y="10038"/>
                    </a:lnTo>
                    <a:lnTo>
                      <a:pt x="179" y="10145"/>
                    </a:lnTo>
                    <a:cubicBezTo>
                      <a:pt x="120" y="10157"/>
                      <a:pt x="60" y="10181"/>
                      <a:pt x="1" y="10204"/>
                    </a:cubicBezTo>
                    <a:cubicBezTo>
                      <a:pt x="1" y="10204"/>
                      <a:pt x="60" y="10204"/>
                      <a:pt x="191" y="10181"/>
                    </a:cubicBezTo>
                    <a:lnTo>
                      <a:pt x="739" y="10073"/>
                    </a:lnTo>
                    <a:lnTo>
                      <a:pt x="1132" y="10002"/>
                    </a:lnTo>
                    <a:cubicBezTo>
                      <a:pt x="1275" y="9978"/>
                      <a:pt x="1430" y="9931"/>
                      <a:pt x="1608" y="9895"/>
                    </a:cubicBezTo>
                    <a:cubicBezTo>
                      <a:pt x="1930" y="9812"/>
                      <a:pt x="2323" y="9728"/>
                      <a:pt x="2727" y="9597"/>
                    </a:cubicBezTo>
                    <a:lnTo>
                      <a:pt x="3382" y="9395"/>
                    </a:lnTo>
                    <a:cubicBezTo>
                      <a:pt x="3608" y="9323"/>
                      <a:pt x="3835" y="9228"/>
                      <a:pt x="4073" y="9145"/>
                    </a:cubicBezTo>
                    <a:cubicBezTo>
                      <a:pt x="4561" y="8978"/>
                      <a:pt x="5061" y="8764"/>
                      <a:pt x="5585" y="8538"/>
                    </a:cubicBezTo>
                    <a:cubicBezTo>
                      <a:pt x="7859" y="7526"/>
                      <a:pt x="9955" y="6144"/>
                      <a:pt x="11788" y="4466"/>
                    </a:cubicBezTo>
                    <a:cubicBezTo>
                      <a:pt x="12205" y="4061"/>
                      <a:pt x="12610" y="3692"/>
                      <a:pt x="12955" y="3323"/>
                    </a:cubicBezTo>
                    <a:cubicBezTo>
                      <a:pt x="13122" y="3132"/>
                      <a:pt x="13300" y="2954"/>
                      <a:pt x="13455" y="2775"/>
                    </a:cubicBezTo>
                    <a:lnTo>
                      <a:pt x="13895" y="2263"/>
                    </a:lnTo>
                    <a:cubicBezTo>
                      <a:pt x="14181" y="1942"/>
                      <a:pt x="14407" y="1620"/>
                      <a:pt x="14622" y="1346"/>
                    </a:cubicBezTo>
                    <a:cubicBezTo>
                      <a:pt x="14729" y="1203"/>
                      <a:pt x="14824" y="1084"/>
                      <a:pt x="14908" y="965"/>
                    </a:cubicBezTo>
                    <a:lnTo>
                      <a:pt x="15134" y="620"/>
                    </a:lnTo>
                    <a:lnTo>
                      <a:pt x="15431" y="167"/>
                    </a:lnTo>
                    <a:cubicBezTo>
                      <a:pt x="15467" y="120"/>
                      <a:pt x="15503" y="60"/>
                      <a:pt x="155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6" name="Google Shape;2346;p70"/>
              <p:cNvSpPr/>
              <p:nvPr/>
            </p:nvSpPr>
            <p:spPr>
              <a:xfrm>
                <a:off x="6634717" y="3747524"/>
                <a:ext cx="1112009" cy="346229"/>
              </a:xfrm>
              <a:custGeom>
                <a:avLst/>
                <a:gdLst/>
                <a:ahLst/>
                <a:cxnLst/>
                <a:rect l="l" t="t" r="r" b="b"/>
                <a:pathLst>
                  <a:path w="25980" h="8089" extrusionOk="0">
                    <a:moveTo>
                      <a:pt x="25979" y="0"/>
                    </a:moveTo>
                    <a:lnTo>
                      <a:pt x="25979" y="0"/>
                    </a:lnTo>
                    <a:cubicBezTo>
                      <a:pt x="25979" y="0"/>
                      <a:pt x="25956" y="0"/>
                      <a:pt x="25920" y="48"/>
                    </a:cubicBezTo>
                    <a:cubicBezTo>
                      <a:pt x="25956" y="24"/>
                      <a:pt x="25979" y="0"/>
                      <a:pt x="25979" y="0"/>
                    </a:cubicBezTo>
                    <a:close/>
                    <a:moveTo>
                      <a:pt x="0" y="7918"/>
                    </a:moveTo>
                    <a:lnTo>
                      <a:pt x="0" y="7918"/>
                    </a:lnTo>
                    <a:cubicBezTo>
                      <a:pt x="24" y="7930"/>
                      <a:pt x="48" y="7930"/>
                      <a:pt x="71" y="7930"/>
                    </a:cubicBezTo>
                    <a:lnTo>
                      <a:pt x="0" y="7918"/>
                    </a:lnTo>
                    <a:close/>
                    <a:moveTo>
                      <a:pt x="25920" y="48"/>
                    </a:moveTo>
                    <a:lnTo>
                      <a:pt x="25753" y="167"/>
                    </a:lnTo>
                    <a:lnTo>
                      <a:pt x="25098" y="655"/>
                    </a:lnTo>
                    <a:lnTo>
                      <a:pt x="24634" y="1012"/>
                    </a:lnTo>
                    <a:cubicBezTo>
                      <a:pt x="24455" y="1132"/>
                      <a:pt x="24265" y="1262"/>
                      <a:pt x="24063" y="1405"/>
                    </a:cubicBezTo>
                    <a:cubicBezTo>
                      <a:pt x="23646" y="1679"/>
                      <a:pt x="23193" y="2024"/>
                      <a:pt x="22646" y="2334"/>
                    </a:cubicBezTo>
                    <a:lnTo>
                      <a:pt x="21812" y="2858"/>
                    </a:lnTo>
                    <a:cubicBezTo>
                      <a:pt x="21515" y="3036"/>
                      <a:pt x="21205" y="3203"/>
                      <a:pt x="20872" y="3382"/>
                    </a:cubicBezTo>
                    <a:cubicBezTo>
                      <a:pt x="20241" y="3763"/>
                      <a:pt x="19526" y="4096"/>
                      <a:pt x="18788" y="4465"/>
                    </a:cubicBezTo>
                    <a:cubicBezTo>
                      <a:pt x="15514" y="6013"/>
                      <a:pt x="12049" y="7085"/>
                      <a:pt x="8477" y="7620"/>
                    </a:cubicBezTo>
                    <a:cubicBezTo>
                      <a:pt x="7656" y="7728"/>
                      <a:pt x="6870" y="7835"/>
                      <a:pt x="6132" y="7894"/>
                    </a:cubicBezTo>
                    <a:cubicBezTo>
                      <a:pt x="5763" y="7918"/>
                      <a:pt x="5405" y="7954"/>
                      <a:pt x="5060" y="7978"/>
                    </a:cubicBezTo>
                    <a:lnTo>
                      <a:pt x="4084" y="8013"/>
                    </a:lnTo>
                    <a:cubicBezTo>
                      <a:pt x="3874" y="8025"/>
                      <a:pt x="3670" y="8029"/>
                      <a:pt x="3473" y="8029"/>
                    </a:cubicBezTo>
                    <a:cubicBezTo>
                      <a:pt x="3080" y="8029"/>
                      <a:pt x="2715" y="8013"/>
                      <a:pt x="2381" y="8013"/>
                    </a:cubicBezTo>
                    <a:lnTo>
                      <a:pt x="1691" y="8013"/>
                    </a:lnTo>
                    <a:lnTo>
                      <a:pt x="1107" y="7978"/>
                    </a:lnTo>
                    <a:lnTo>
                      <a:pt x="298" y="7930"/>
                    </a:lnTo>
                    <a:lnTo>
                      <a:pt x="71" y="7930"/>
                    </a:lnTo>
                    <a:lnTo>
                      <a:pt x="298" y="7954"/>
                    </a:lnTo>
                    <a:lnTo>
                      <a:pt x="1107" y="8013"/>
                    </a:lnTo>
                    <a:lnTo>
                      <a:pt x="1691" y="8061"/>
                    </a:lnTo>
                    <a:cubicBezTo>
                      <a:pt x="1905" y="8061"/>
                      <a:pt x="2131" y="8073"/>
                      <a:pt x="2381" y="8073"/>
                    </a:cubicBezTo>
                    <a:cubicBezTo>
                      <a:pt x="2715" y="8073"/>
                      <a:pt x="3080" y="8089"/>
                      <a:pt x="3473" y="8089"/>
                    </a:cubicBezTo>
                    <a:cubicBezTo>
                      <a:pt x="3670" y="8089"/>
                      <a:pt x="3874" y="8085"/>
                      <a:pt x="4084" y="8073"/>
                    </a:cubicBezTo>
                    <a:lnTo>
                      <a:pt x="5072" y="8049"/>
                    </a:lnTo>
                    <a:cubicBezTo>
                      <a:pt x="5417" y="8037"/>
                      <a:pt x="5775" y="8001"/>
                      <a:pt x="6144" y="7966"/>
                    </a:cubicBezTo>
                    <a:cubicBezTo>
                      <a:pt x="6882" y="7930"/>
                      <a:pt x="7668" y="7811"/>
                      <a:pt x="8489" y="7704"/>
                    </a:cubicBezTo>
                    <a:cubicBezTo>
                      <a:pt x="12073" y="7192"/>
                      <a:pt x="15561" y="6120"/>
                      <a:pt x="18824" y="4560"/>
                    </a:cubicBezTo>
                    <a:cubicBezTo>
                      <a:pt x="19574" y="4191"/>
                      <a:pt x="20288" y="3846"/>
                      <a:pt x="20919" y="3465"/>
                    </a:cubicBezTo>
                    <a:cubicBezTo>
                      <a:pt x="21241" y="3287"/>
                      <a:pt x="21562" y="3120"/>
                      <a:pt x="21860" y="2941"/>
                    </a:cubicBezTo>
                    <a:lnTo>
                      <a:pt x="22693" y="2405"/>
                    </a:lnTo>
                    <a:cubicBezTo>
                      <a:pt x="23229" y="2084"/>
                      <a:pt x="23682" y="1751"/>
                      <a:pt x="24098" y="1453"/>
                    </a:cubicBezTo>
                    <a:cubicBezTo>
                      <a:pt x="24301" y="1310"/>
                      <a:pt x="24491" y="1179"/>
                      <a:pt x="24670" y="1048"/>
                    </a:cubicBezTo>
                    <a:lnTo>
                      <a:pt x="25122" y="691"/>
                    </a:lnTo>
                    <a:lnTo>
                      <a:pt x="25765" y="179"/>
                    </a:lnTo>
                    <a:lnTo>
                      <a:pt x="25920" y="48"/>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7" name="Google Shape;2347;p70"/>
              <p:cNvSpPr/>
              <p:nvPr/>
            </p:nvSpPr>
            <p:spPr>
              <a:xfrm>
                <a:off x="7992840" y="1709526"/>
                <a:ext cx="401102" cy="153533"/>
              </a:xfrm>
              <a:custGeom>
                <a:avLst/>
                <a:gdLst/>
                <a:ahLst/>
                <a:cxnLst/>
                <a:rect l="l" t="t" r="r" b="b"/>
                <a:pathLst>
                  <a:path w="9371" h="3587" extrusionOk="0">
                    <a:moveTo>
                      <a:pt x="9356" y="1"/>
                    </a:moveTo>
                    <a:cubicBezTo>
                      <a:pt x="9272" y="1"/>
                      <a:pt x="7200" y="766"/>
                      <a:pt x="4656" y="1740"/>
                    </a:cubicBezTo>
                    <a:cubicBezTo>
                      <a:pt x="2072" y="2728"/>
                      <a:pt x="0" y="3561"/>
                      <a:pt x="12" y="3585"/>
                    </a:cubicBezTo>
                    <a:cubicBezTo>
                      <a:pt x="12" y="3586"/>
                      <a:pt x="14" y="3586"/>
                      <a:pt x="16" y="3586"/>
                    </a:cubicBezTo>
                    <a:cubicBezTo>
                      <a:pt x="117" y="3586"/>
                      <a:pt x="2188" y="2813"/>
                      <a:pt x="4703" y="1847"/>
                    </a:cubicBezTo>
                    <a:cubicBezTo>
                      <a:pt x="7287" y="859"/>
                      <a:pt x="9370" y="25"/>
                      <a:pt x="9358" y="1"/>
                    </a:cubicBezTo>
                    <a:cubicBezTo>
                      <a:pt x="9358" y="1"/>
                      <a:pt x="9357" y="1"/>
                      <a:pt x="93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8" name="Google Shape;2348;p70"/>
              <p:cNvSpPr/>
              <p:nvPr/>
            </p:nvSpPr>
            <p:spPr>
              <a:xfrm>
                <a:off x="7624353" y="1571445"/>
                <a:ext cx="651368" cy="705856"/>
              </a:xfrm>
              <a:custGeom>
                <a:avLst/>
                <a:gdLst/>
                <a:ahLst/>
                <a:cxnLst/>
                <a:rect l="l" t="t" r="r" b="b"/>
                <a:pathLst>
                  <a:path w="15218" h="16491" extrusionOk="0">
                    <a:moveTo>
                      <a:pt x="1" y="1"/>
                    </a:moveTo>
                    <a:cubicBezTo>
                      <a:pt x="1" y="1"/>
                      <a:pt x="13" y="13"/>
                      <a:pt x="37" y="60"/>
                    </a:cubicBezTo>
                    <a:lnTo>
                      <a:pt x="180" y="215"/>
                    </a:lnTo>
                    <a:cubicBezTo>
                      <a:pt x="209" y="247"/>
                      <a:pt x="242" y="281"/>
                      <a:pt x="279" y="317"/>
                    </a:cubicBezTo>
                    <a:lnTo>
                      <a:pt x="279" y="317"/>
                    </a:lnTo>
                    <a:cubicBezTo>
                      <a:pt x="242" y="276"/>
                      <a:pt x="209" y="238"/>
                      <a:pt x="180" y="203"/>
                    </a:cubicBezTo>
                    <a:lnTo>
                      <a:pt x="37" y="48"/>
                    </a:lnTo>
                    <a:cubicBezTo>
                      <a:pt x="13" y="13"/>
                      <a:pt x="1" y="1"/>
                      <a:pt x="1" y="1"/>
                    </a:cubicBezTo>
                    <a:close/>
                    <a:moveTo>
                      <a:pt x="279" y="317"/>
                    </a:moveTo>
                    <a:lnTo>
                      <a:pt x="279" y="317"/>
                    </a:lnTo>
                    <a:cubicBezTo>
                      <a:pt x="394" y="444"/>
                      <a:pt x="544" y="603"/>
                      <a:pt x="715" y="810"/>
                    </a:cubicBezTo>
                    <a:cubicBezTo>
                      <a:pt x="1346" y="1549"/>
                      <a:pt x="1930" y="2346"/>
                      <a:pt x="2430" y="3192"/>
                    </a:cubicBezTo>
                    <a:cubicBezTo>
                      <a:pt x="3168" y="4442"/>
                      <a:pt x="3763" y="5763"/>
                      <a:pt x="4228" y="7145"/>
                    </a:cubicBezTo>
                    <a:cubicBezTo>
                      <a:pt x="4787" y="8835"/>
                      <a:pt x="5180" y="10585"/>
                      <a:pt x="5383" y="12348"/>
                    </a:cubicBezTo>
                    <a:cubicBezTo>
                      <a:pt x="5549" y="13705"/>
                      <a:pt x="5597" y="15074"/>
                      <a:pt x="5549" y="16431"/>
                    </a:cubicBezTo>
                    <a:lnTo>
                      <a:pt x="5549" y="16491"/>
                    </a:lnTo>
                    <a:lnTo>
                      <a:pt x="5609" y="16491"/>
                    </a:lnTo>
                    <a:lnTo>
                      <a:pt x="12538" y="16467"/>
                    </a:lnTo>
                    <a:lnTo>
                      <a:pt x="14550" y="16443"/>
                    </a:lnTo>
                    <a:lnTo>
                      <a:pt x="15086" y="16443"/>
                    </a:lnTo>
                    <a:lnTo>
                      <a:pt x="15217" y="16431"/>
                    </a:lnTo>
                    <a:lnTo>
                      <a:pt x="14538" y="16431"/>
                    </a:lnTo>
                    <a:lnTo>
                      <a:pt x="12526" y="16420"/>
                    </a:lnTo>
                    <a:lnTo>
                      <a:pt x="5647" y="16396"/>
                    </a:lnTo>
                    <a:lnTo>
                      <a:pt x="5647" y="16396"/>
                    </a:lnTo>
                    <a:cubicBezTo>
                      <a:pt x="5702" y="15047"/>
                      <a:pt x="5642" y="13709"/>
                      <a:pt x="5490" y="12371"/>
                    </a:cubicBezTo>
                    <a:cubicBezTo>
                      <a:pt x="5275" y="10585"/>
                      <a:pt x="4883" y="8835"/>
                      <a:pt x="4323" y="7145"/>
                    </a:cubicBezTo>
                    <a:cubicBezTo>
                      <a:pt x="3847" y="5752"/>
                      <a:pt x="3239" y="4430"/>
                      <a:pt x="2489" y="3168"/>
                    </a:cubicBezTo>
                    <a:cubicBezTo>
                      <a:pt x="1977" y="2334"/>
                      <a:pt x="1394" y="1537"/>
                      <a:pt x="739" y="799"/>
                    </a:cubicBezTo>
                    <a:cubicBezTo>
                      <a:pt x="564" y="587"/>
                      <a:pt x="403" y="439"/>
                      <a:pt x="279" y="31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5" name="Google Shape;2349;p70"/>
              <p:cNvSpPr/>
              <p:nvPr/>
            </p:nvSpPr>
            <p:spPr>
              <a:xfrm>
                <a:off x="7664630" y="2430663"/>
                <a:ext cx="365448" cy="57141"/>
              </a:xfrm>
              <a:custGeom>
                <a:avLst/>
                <a:gdLst/>
                <a:ahLst/>
                <a:cxnLst/>
                <a:rect l="l" t="t" r="r" b="b"/>
                <a:pathLst>
                  <a:path w="8538" h="1335" extrusionOk="0">
                    <a:moveTo>
                      <a:pt x="1" y="1"/>
                    </a:moveTo>
                    <a:lnTo>
                      <a:pt x="8537" y="1334"/>
                    </a:lnTo>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6" name="Google Shape;2350;p70"/>
              <p:cNvSpPr/>
              <p:nvPr/>
            </p:nvSpPr>
            <p:spPr>
              <a:xfrm>
                <a:off x="7407772" y="3018769"/>
                <a:ext cx="232460" cy="222231"/>
              </a:xfrm>
              <a:custGeom>
                <a:avLst/>
                <a:gdLst/>
                <a:ahLst/>
                <a:cxnLst/>
                <a:rect l="l" t="t" r="r" b="b"/>
                <a:pathLst>
                  <a:path w="5431" h="5192" extrusionOk="0">
                    <a:moveTo>
                      <a:pt x="1" y="1"/>
                    </a:moveTo>
                    <a:lnTo>
                      <a:pt x="1" y="1"/>
                    </a:lnTo>
                    <a:cubicBezTo>
                      <a:pt x="48" y="84"/>
                      <a:pt x="108" y="155"/>
                      <a:pt x="179" y="227"/>
                    </a:cubicBezTo>
                    <a:cubicBezTo>
                      <a:pt x="298" y="382"/>
                      <a:pt x="477" y="584"/>
                      <a:pt x="715" y="834"/>
                    </a:cubicBezTo>
                    <a:cubicBezTo>
                      <a:pt x="1168" y="1334"/>
                      <a:pt x="1822" y="2025"/>
                      <a:pt x="2573" y="2739"/>
                    </a:cubicBezTo>
                    <a:cubicBezTo>
                      <a:pt x="3323" y="3465"/>
                      <a:pt x="4037" y="4084"/>
                      <a:pt x="4561" y="4513"/>
                    </a:cubicBezTo>
                    <a:cubicBezTo>
                      <a:pt x="4823" y="4727"/>
                      <a:pt x="5037" y="4906"/>
                      <a:pt x="5192" y="5025"/>
                    </a:cubicBezTo>
                    <a:cubicBezTo>
                      <a:pt x="5263" y="5084"/>
                      <a:pt x="5347" y="5144"/>
                      <a:pt x="5430" y="5192"/>
                    </a:cubicBezTo>
                    <a:cubicBezTo>
                      <a:pt x="5371" y="5120"/>
                      <a:pt x="5287" y="5049"/>
                      <a:pt x="5216" y="4989"/>
                    </a:cubicBezTo>
                    <a:lnTo>
                      <a:pt x="4609" y="4453"/>
                    </a:lnTo>
                    <a:cubicBezTo>
                      <a:pt x="4097" y="3989"/>
                      <a:pt x="3406" y="3370"/>
                      <a:pt x="2656" y="2644"/>
                    </a:cubicBezTo>
                    <a:cubicBezTo>
                      <a:pt x="1906" y="1929"/>
                      <a:pt x="1251" y="1263"/>
                      <a:pt x="775" y="763"/>
                    </a:cubicBezTo>
                    <a:lnTo>
                      <a:pt x="215" y="191"/>
                    </a:lnTo>
                    <a:cubicBezTo>
                      <a:pt x="144" y="120"/>
                      <a:pt x="72" y="4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7" name="Google Shape;2351;p70"/>
              <p:cNvSpPr/>
              <p:nvPr/>
            </p:nvSpPr>
            <p:spPr>
              <a:xfrm>
                <a:off x="7488284" y="3357636"/>
                <a:ext cx="250780" cy="398577"/>
              </a:xfrm>
              <a:custGeom>
                <a:avLst/>
                <a:gdLst/>
                <a:ahLst/>
                <a:cxnLst/>
                <a:rect l="l" t="t" r="r" b="b"/>
                <a:pathLst>
                  <a:path w="5859" h="9312" extrusionOk="0">
                    <a:moveTo>
                      <a:pt x="25" y="1"/>
                    </a:moveTo>
                    <a:cubicBezTo>
                      <a:pt x="25" y="1"/>
                      <a:pt x="25" y="1"/>
                      <a:pt x="25" y="1"/>
                    </a:cubicBezTo>
                    <a:cubicBezTo>
                      <a:pt x="1" y="13"/>
                      <a:pt x="1275" y="2109"/>
                      <a:pt x="2882" y="4680"/>
                    </a:cubicBezTo>
                    <a:cubicBezTo>
                      <a:pt x="4473" y="7245"/>
                      <a:pt x="5792" y="9312"/>
                      <a:pt x="5835" y="9312"/>
                    </a:cubicBezTo>
                    <a:cubicBezTo>
                      <a:pt x="5835" y="9312"/>
                      <a:pt x="5835" y="9312"/>
                      <a:pt x="5835" y="9312"/>
                    </a:cubicBezTo>
                    <a:cubicBezTo>
                      <a:pt x="5859" y="9300"/>
                      <a:pt x="4573" y="7193"/>
                      <a:pt x="2978" y="4621"/>
                    </a:cubicBezTo>
                    <a:cubicBezTo>
                      <a:pt x="1379" y="2064"/>
                      <a:pt x="64" y="1"/>
                      <a:pt x="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8" name="Google Shape;2352;p70"/>
              <p:cNvSpPr/>
              <p:nvPr/>
            </p:nvSpPr>
            <p:spPr>
              <a:xfrm>
                <a:off x="7031667" y="3422910"/>
                <a:ext cx="127979" cy="360311"/>
              </a:xfrm>
              <a:custGeom>
                <a:avLst/>
                <a:gdLst/>
                <a:ahLst/>
                <a:cxnLst/>
                <a:rect l="l" t="t" r="r" b="b"/>
                <a:pathLst>
                  <a:path w="2990" h="8418" extrusionOk="0">
                    <a:moveTo>
                      <a:pt x="1" y="0"/>
                    </a:moveTo>
                    <a:cubicBezTo>
                      <a:pt x="37" y="119"/>
                      <a:pt x="72" y="226"/>
                      <a:pt x="120" y="334"/>
                    </a:cubicBezTo>
                    <a:cubicBezTo>
                      <a:pt x="203" y="560"/>
                      <a:pt x="322" y="869"/>
                      <a:pt x="453" y="1226"/>
                    </a:cubicBezTo>
                    <a:cubicBezTo>
                      <a:pt x="739" y="1988"/>
                      <a:pt x="1132" y="3024"/>
                      <a:pt x="1549" y="4191"/>
                    </a:cubicBezTo>
                    <a:cubicBezTo>
                      <a:pt x="1954" y="5346"/>
                      <a:pt x="2311" y="6406"/>
                      <a:pt x="2561" y="7180"/>
                    </a:cubicBezTo>
                    <a:lnTo>
                      <a:pt x="2870" y="8084"/>
                    </a:lnTo>
                    <a:cubicBezTo>
                      <a:pt x="2894" y="8204"/>
                      <a:pt x="2942" y="8311"/>
                      <a:pt x="2989" y="8418"/>
                    </a:cubicBezTo>
                    <a:cubicBezTo>
                      <a:pt x="2978" y="8299"/>
                      <a:pt x="2942" y="8192"/>
                      <a:pt x="2906" y="8073"/>
                    </a:cubicBezTo>
                    <a:cubicBezTo>
                      <a:pt x="2847" y="7858"/>
                      <a:pt x="2763" y="7537"/>
                      <a:pt x="2644" y="7156"/>
                    </a:cubicBezTo>
                    <a:cubicBezTo>
                      <a:pt x="2418" y="6382"/>
                      <a:pt x="2073" y="5310"/>
                      <a:pt x="1656" y="4155"/>
                    </a:cubicBezTo>
                    <a:cubicBezTo>
                      <a:pt x="1239" y="2989"/>
                      <a:pt x="834" y="1941"/>
                      <a:pt x="525" y="1203"/>
                    </a:cubicBezTo>
                    <a:cubicBezTo>
                      <a:pt x="382" y="822"/>
                      <a:pt x="251" y="524"/>
                      <a:pt x="156" y="310"/>
                    </a:cubicBezTo>
                    <a:cubicBezTo>
                      <a:pt x="120" y="203"/>
                      <a:pt x="61" y="95"/>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9" name="Google Shape;2353;p70"/>
              <p:cNvSpPr/>
              <p:nvPr/>
            </p:nvSpPr>
            <p:spPr>
              <a:xfrm>
                <a:off x="6194878" y="3406602"/>
                <a:ext cx="121859" cy="417410"/>
              </a:xfrm>
              <a:custGeom>
                <a:avLst/>
                <a:gdLst/>
                <a:ahLst/>
                <a:cxnLst/>
                <a:rect l="l" t="t" r="r" b="b"/>
                <a:pathLst>
                  <a:path w="2847" h="9752" extrusionOk="0">
                    <a:moveTo>
                      <a:pt x="2847" y="0"/>
                    </a:moveTo>
                    <a:cubicBezTo>
                      <a:pt x="2846" y="0"/>
                      <a:pt x="2823" y="24"/>
                      <a:pt x="2799" y="95"/>
                    </a:cubicBezTo>
                    <a:cubicBezTo>
                      <a:pt x="2775" y="155"/>
                      <a:pt x="2739" y="262"/>
                      <a:pt x="2704" y="369"/>
                    </a:cubicBezTo>
                    <a:cubicBezTo>
                      <a:pt x="2620" y="643"/>
                      <a:pt x="2513" y="988"/>
                      <a:pt x="2382" y="1417"/>
                    </a:cubicBezTo>
                    <a:cubicBezTo>
                      <a:pt x="2120" y="2298"/>
                      <a:pt x="1751" y="3512"/>
                      <a:pt x="1358" y="4858"/>
                    </a:cubicBezTo>
                    <a:cubicBezTo>
                      <a:pt x="977" y="6203"/>
                      <a:pt x="620" y="7430"/>
                      <a:pt x="370" y="8311"/>
                    </a:cubicBezTo>
                    <a:cubicBezTo>
                      <a:pt x="263" y="8739"/>
                      <a:pt x="156" y="9097"/>
                      <a:pt x="84" y="9370"/>
                    </a:cubicBezTo>
                    <a:lnTo>
                      <a:pt x="13" y="9656"/>
                    </a:lnTo>
                    <a:cubicBezTo>
                      <a:pt x="13" y="9680"/>
                      <a:pt x="1" y="9716"/>
                      <a:pt x="13" y="9751"/>
                    </a:cubicBezTo>
                    <a:cubicBezTo>
                      <a:pt x="25" y="9716"/>
                      <a:pt x="37" y="9692"/>
                      <a:pt x="49" y="9656"/>
                    </a:cubicBezTo>
                    <a:cubicBezTo>
                      <a:pt x="72" y="9573"/>
                      <a:pt x="108" y="9478"/>
                      <a:pt x="144" y="9370"/>
                    </a:cubicBezTo>
                    <a:lnTo>
                      <a:pt x="465" y="8335"/>
                    </a:lnTo>
                    <a:cubicBezTo>
                      <a:pt x="727" y="7442"/>
                      <a:pt x="1096" y="6239"/>
                      <a:pt x="1477" y="4882"/>
                    </a:cubicBezTo>
                    <a:cubicBezTo>
                      <a:pt x="1870" y="3536"/>
                      <a:pt x="2227" y="2310"/>
                      <a:pt x="2477" y="1429"/>
                    </a:cubicBezTo>
                    <a:cubicBezTo>
                      <a:pt x="2585" y="1000"/>
                      <a:pt x="2692" y="643"/>
                      <a:pt x="2763" y="381"/>
                    </a:cubicBezTo>
                    <a:lnTo>
                      <a:pt x="2823" y="95"/>
                    </a:lnTo>
                    <a:cubicBezTo>
                      <a:pt x="2835" y="72"/>
                      <a:pt x="2835" y="36"/>
                      <a:pt x="28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 name="Google Shape;2354;p70"/>
              <p:cNvSpPr/>
              <p:nvPr/>
            </p:nvSpPr>
            <p:spPr>
              <a:xfrm>
                <a:off x="6097545" y="3178765"/>
                <a:ext cx="122372" cy="315540"/>
              </a:xfrm>
              <a:custGeom>
                <a:avLst/>
                <a:gdLst/>
                <a:ahLst/>
                <a:cxnLst/>
                <a:rect l="l" t="t" r="r" b="b"/>
                <a:pathLst>
                  <a:path w="2859" h="7372" extrusionOk="0">
                    <a:moveTo>
                      <a:pt x="2834" y="1"/>
                    </a:moveTo>
                    <a:cubicBezTo>
                      <a:pt x="2806" y="1"/>
                      <a:pt x="2153" y="1640"/>
                      <a:pt x="1382" y="3668"/>
                    </a:cubicBezTo>
                    <a:cubicBezTo>
                      <a:pt x="608" y="5692"/>
                      <a:pt x="1" y="7359"/>
                      <a:pt x="25" y="7371"/>
                    </a:cubicBezTo>
                    <a:cubicBezTo>
                      <a:pt x="60" y="7371"/>
                      <a:pt x="703" y="5740"/>
                      <a:pt x="1489" y="3704"/>
                    </a:cubicBezTo>
                    <a:cubicBezTo>
                      <a:pt x="2263" y="1668"/>
                      <a:pt x="2858" y="13"/>
                      <a:pt x="2835" y="1"/>
                    </a:cubicBezTo>
                    <a:cubicBezTo>
                      <a:pt x="2834" y="1"/>
                      <a:pt x="2834" y="1"/>
                      <a:pt x="28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 name="Google Shape;2355;p70"/>
              <p:cNvSpPr/>
              <p:nvPr/>
            </p:nvSpPr>
            <p:spPr>
              <a:xfrm>
                <a:off x="5417713" y="2968818"/>
                <a:ext cx="302271" cy="199331"/>
              </a:xfrm>
              <a:custGeom>
                <a:avLst/>
                <a:gdLst/>
                <a:ahLst/>
                <a:cxnLst/>
                <a:rect l="l" t="t" r="r" b="b"/>
                <a:pathLst>
                  <a:path w="7062" h="4657" extrusionOk="0">
                    <a:moveTo>
                      <a:pt x="7061" y="1"/>
                    </a:moveTo>
                    <a:cubicBezTo>
                      <a:pt x="6966" y="60"/>
                      <a:pt x="6871" y="120"/>
                      <a:pt x="6787" y="191"/>
                    </a:cubicBezTo>
                    <a:lnTo>
                      <a:pt x="6073" y="751"/>
                    </a:lnTo>
                    <a:cubicBezTo>
                      <a:pt x="5466" y="1227"/>
                      <a:pt x="4621" y="1858"/>
                      <a:pt x="3644" y="2501"/>
                    </a:cubicBezTo>
                    <a:cubicBezTo>
                      <a:pt x="2656" y="3144"/>
                      <a:pt x="1751" y="3680"/>
                      <a:pt x="1084" y="4049"/>
                    </a:cubicBezTo>
                    <a:lnTo>
                      <a:pt x="287" y="4489"/>
                    </a:lnTo>
                    <a:cubicBezTo>
                      <a:pt x="191" y="4537"/>
                      <a:pt x="96" y="4597"/>
                      <a:pt x="1" y="4656"/>
                    </a:cubicBezTo>
                    <a:cubicBezTo>
                      <a:pt x="108" y="4620"/>
                      <a:pt x="215" y="4573"/>
                      <a:pt x="310" y="4525"/>
                    </a:cubicBezTo>
                    <a:cubicBezTo>
                      <a:pt x="513" y="4430"/>
                      <a:pt x="787" y="4299"/>
                      <a:pt x="1120" y="4120"/>
                    </a:cubicBezTo>
                    <a:cubicBezTo>
                      <a:pt x="1811" y="3763"/>
                      <a:pt x="2727" y="3227"/>
                      <a:pt x="3704" y="2584"/>
                    </a:cubicBezTo>
                    <a:cubicBezTo>
                      <a:pt x="4680" y="1953"/>
                      <a:pt x="5525" y="1298"/>
                      <a:pt x="6121" y="810"/>
                    </a:cubicBezTo>
                    <a:cubicBezTo>
                      <a:pt x="6418" y="560"/>
                      <a:pt x="6656" y="370"/>
                      <a:pt x="6823" y="215"/>
                    </a:cubicBezTo>
                    <a:cubicBezTo>
                      <a:pt x="6907" y="155"/>
                      <a:pt x="6990" y="84"/>
                      <a:pt x="70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 name="Google Shape;2356;p70"/>
              <p:cNvSpPr/>
              <p:nvPr/>
            </p:nvSpPr>
            <p:spPr>
              <a:xfrm>
                <a:off x="4977404" y="2698135"/>
                <a:ext cx="435259" cy="107691"/>
              </a:xfrm>
              <a:custGeom>
                <a:avLst/>
                <a:gdLst/>
                <a:ahLst/>
                <a:cxnLst/>
                <a:rect l="l" t="t" r="r" b="b"/>
                <a:pathLst>
                  <a:path w="10169" h="2516" extrusionOk="0">
                    <a:moveTo>
                      <a:pt x="10150" y="1"/>
                    </a:moveTo>
                    <a:cubicBezTo>
                      <a:pt x="10016" y="1"/>
                      <a:pt x="7796" y="536"/>
                      <a:pt x="5073" y="1205"/>
                    </a:cubicBezTo>
                    <a:cubicBezTo>
                      <a:pt x="2275" y="1896"/>
                      <a:pt x="1" y="2479"/>
                      <a:pt x="13" y="2515"/>
                    </a:cubicBezTo>
                    <a:cubicBezTo>
                      <a:pt x="13" y="2515"/>
                      <a:pt x="14" y="2515"/>
                      <a:pt x="16" y="2515"/>
                    </a:cubicBezTo>
                    <a:cubicBezTo>
                      <a:pt x="111" y="2515"/>
                      <a:pt x="2359" y="1988"/>
                      <a:pt x="5097" y="1312"/>
                    </a:cubicBezTo>
                    <a:cubicBezTo>
                      <a:pt x="7895" y="622"/>
                      <a:pt x="10169" y="38"/>
                      <a:pt x="10157" y="2"/>
                    </a:cubicBezTo>
                    <a:cubicBezTo>
                      <a:pt x="10157" y="1"/>
                      <a:pt x="10155" y="1"/>
                      <a:pt x="101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357;p70"/>
              <p:cNvSpPr/>
              <p:nvPr/>
            </p:nvSpPr>
            <p:spPr>
              <a:xfrm>
                <a:off x="5091044" y="2267457"/>
                <a:ext cx="380728" cy="6763"/>
              </a:xfrm>
              <a:custGeom>
                <a:avLst/>
                <a:gdLst/>
                <a:ahLst/>
                <a:cxnLst/>
                <a:rect l="l" t="t" r="r" b="b"/>
                <a:pathLst>
                  <a:path w="8895" h="158" extrusionOk="0">
                    <a:moveTo>
                      <a:pt x="1302" y="1"/>
                    </a:moveTo>
                    <a:cubicBezTo>
                      <a:pt x="498" y="1"/>
                      <a:pt x="1" y="10"/>
                      <a:pt x="1" y="28"/>
                    </a:cubicBezTo>
                    <a:cubicBezTo>
                      <a:pt x="1" y="63"/>
                      <a:pt x="1989" y="111"/>
                      <a:pt x="4442" y="135"/>
                    </a:cubicBezTo>
                    <a:cubicBezTo>
                      <a:pt x="5555" y="151"/>
                      <a:pt x="6570" y="157"/>
                      <a:pt x="7349" y="157"/>
                    </a:cubicBezTo>
                    <a:cubicBezTo>
                      <a:pt x="8297" y="157"/>
                      <a:pt x="8895" y="148"/>
                      <a:pt x="8895" y="135"/>
                    </a:cubicBezTo>
                    <a:cubicBezTo>
                      <a:pt x="8895" y="111"/>
                      <a:pt x="6907" y="51"/>
                      <a:pt x="4442" y="28"/>
                    </a:cubicBezTo>
                    <a:cubicBezTo>
                      <a:pt x="3216" y="10"/>
                      <a:pt x="2105" y="1"/>
                      <a:pt x="13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9" name="Google Shape;2358;p70"/>
              <p:cNvSpPr/>
              <p:nvPr/>
            </p:nvSpPr>
            <p:spPr>
              <a:xfrm>
                <a:off x="5327528" y="2016420"/>
                <a:ext cx="826131" cy="15024"/>
              </a:xfrm>
              <a:custGeom>
                <a:avLst/>
                <a:gdLst/>
                <a:ahLst/>
                <a:cxnLst/>
                <a:rect l="l" t="t" r="r" b="b"/>
                <a:pathLst>
                  <a:path w="19301" h="351" extrusionOk="0">
                    <a:moveTo>
                      <a:pt x="506" y="0"/>
                    </a:moveTo>
                    <a:cubicBezTo>
                      <a:pt x="178" y="0"/>
                      <a:pt x="0" y="4"/>
                      <a:pt x="0" y="11"/>
                    </a:cubicBezTo>
                    <a:cubicBezTo>
                      <a:pt x="0" y="35"/>
                      <a:pt x="4311" y="142"/>
                      <a:pt x="9645" y="225"/>
                    </a:cubicBezTo>
                    <a:cubicBezTo>
                      <a:pt x="14063" y="304"/>
                      <a:pt x="17788" y="350"/>
                      <a:pt x="18936" y="350"/>
                    </a:cubicBezTo>
                    <a:cubicBezTo>
                      <a:pt x="19173" y="350"/>
                      <a:pt x="19301" y="348"/>
                      <a:pt x="19301" y="344"/>
                    </a:cubicBezTo>
                    <a:cubicBezTo>
                      <a:pt x="19301" y="309"/>
                      <a:pt x="14979" y="213"/>
                      <a:pt x="9645" y="118"/>
                    </a:cubicBezTo>
                    <a:cubicBezTo>
                      <a:pt x="5393" y="52"/>
                      <a:pt x="1792" y="0"/>
                      <a:pt x="5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0" name="Google Shape;2359;p70"/>
              <p:cNvSpPr/>
              <p:nvPr/>
            </p:nvSpPr>
            <p:spPr>
              <a:xfrm>
                <a:off x="4990673" y="1686627"/>
                <a:ext cx="408764" cy="156486"/>
              </a:xfrm>
              <a:custGeom>
                <a:avLst/>
                <a:gdLst/>
                <a:ahLst/>
                <a:cxnLst/>
                <a:rect l="l" t="t" r="r" b="b"/>
                <a:pathLst>
                  <a:path w="9550" h="3656" extrusionOk="0">
                    <a:moveTo>
                      <a:pt x="0" y="1"/>
                    </a:moveTo>
                    <a:cubicBezTo>
                      <a:pt x="36" y="24"/>
                      <a:pt x="72" y="36"/>
                      <a:pt x="96" y="48"/>
                    </a:cubicBezTo>
                    <a:lnTo>
                      <a:pt x="381" y="155"/>
                    </a:lnTo>
                    <a:lnTo>
                      <a:pt x="1405" y="525"/>
                    </a:lnTo>
                    <a:cubicBezTo>
                      <a:pt x="2286" y="834"/>
                      <a:pt x="3489" y="1263"/>
                      <a:pt x="4799" y="1763"/>
                    </a:cubicBezTo>
                    <a:cubicBezTo>
                      <a:pt x="6120" y="2275"/>
                      <a:pt x="7299" y="2751"/>
                      <a:pt x="8156" y="3096"/>
                    </a:cubicBezTo>
                    <a:lnTo>
                      <a:pt x="9168" y="3513"/>
                    </a:lnTo>
                    <a:lnTo>
                      <a:pt x="9442" y="3620"/>
                    </a:lnTo>
                    <a:cubicBezTo>
                      <a:pt x="9478" y="3632"/>
                      <a:pt x="9514" y="3644"/>
                      <a:pt x="9549" y="3656"/>
                    </a:cubicBezTo>
                    <a:cubicBezTo>
                      <a:pt x="9549" y="3656"/>
                      <a:pt x="9514" y="3632"/>
                      <a:pt x="9454" y="3596"/>
                    </a:cubicBezTo>
                    <a:lnTo>
                      <a:pt x="9192" y="3465"/>
                    </a:lnTo>
                    <a:cubicBezTo>
                      <a:pt x="8954" y="3358"/>
                      <a:pt x="8609" y="3203"/>
                      <a:pt x="8192" y="3025"/>
                    </a:cubicBezTo>
                    <a:cubicBezTo>
                      <a:pt x="7335" y="2656"/>
                      <a:pt x="6156" y="2168"/>
                      <a:pt x="4846" y="1656"/>
                    </a:cubicBezTo>
                    <a:cubicBezTo>
                      <a:pt x="3525" y="1156"/>
                      <a:pt x="2310" y="727"/>
                      <a:pt x="1441" y="441"/>
                    </a:cubicBezTo>
                    <a:cubicBezTo>
                      <a:pt x="1001" y="298"/>
                      <a:pt x="643" y="191"/>
                      <a:pt x="393" y="108"/>
                    </a:cubicBezTo>
                    <a:lnTo>
                      <a:pt x="108" y="24"/>
                    </a:lnTo>
                    <a:cubicBezTo>
                      <a:pt x="72" y="13"/>
                      <a:pt x="36" y="13"/>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1" name="Google Shape;2360;p70"/>
              <p:cNvSpPr/>
              <p:nvPr/>
            </p:nvSpPr>
            <p:spPr>
              <a:xfrm>
                <a:off x="5715362" y="1326829"/>
                <a:ext cx="250266" cy="218678"/>
              </a:xfrm>
              <a:custGeom>
                <a:avLst/>
                <a:gdLst/>
                <a:ahLst/>
                <a:cxnLst/>
                <a:rect l="l" t="t" r="r" b="b"/>
                <a:pathLst>
                  <a:path w="5847" h="5109" extrusionOk="0">
                    <a:moveTo>
                      <a:pt x="25" y="0"/>
                    </a:moveTo>
                    <a:cubicBezTo>
                      <a:pt x="24" y="0"/>
                      <a:pt x="24" y="1"/>
                      <a:pt x="24" y="1"/>
                    </a:cubicBezTo>
                    <a:cubicBezTo>
                      <a:pt x="0" y="25"/>
                      <a:pt x="1286" y="1191"/>
                      <a:pt x="2881" y="2596"/>
                    </a:cubicBezTo>
                    <a:cubicBezTo>
                      <a:pt x="4472" y="3998"/>
                      <a:pt x="5771" y="5109"/>
                      <a:pt x="5821" y="5109"/>
                    </a:cubicBezTo>
                    <a:cubicBezTo>
                      <a:pt x="5822" y="5109"/>
                      <a:pt x="5822" y="5109"/>
                      <a:pt x="5822" y="5109"/>
                    </a:cubicBezTo>
                    <a:cubicBezTo>
                      <a:pt x="5846" y="5085"/>
                      <a:pt x="4560" y="3918"/>
                      <a:pt x="2965" y="2513"/>
                    </a:cubicBezTo>
                    <a:cubicBezTo>
                      <a:pt x="1374" y="1111"/>
                      <a:pt x="64" y="0"/>
                      <a:pt x="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2" name="Google Shape;2361;p70"/>
              <p:cNvSpPr/>
              <p:nvPr/>
            </p:nvSpPr>
            <p:spPr>
              <a:xfrm>
                <a:off x="5628216" y="805494"/>
                <a:ext cx="253819" cy="353720"/>
              </a:xfrm>
              <a:custGeom>
                <a:avLst/>
                <a:gdLst/>
                <a:ahLst/>
                <a:cxnLst/>
                <a:rect l="l" t="t" r="r" b="b"/>
                <a:pathLst>
                  <a:path w="5930" h="8264" extrusionOk="0">
                    <a:moveTo>
                      <a:pt x="24" y="1"/>
                    </a:moveTo>
                    <a:cubicBezTo>
                      <a:pt x="24" y="1"/>
                      <a:pt x="24" y="1"/>
                      <a:pt x="24" y="1"/>
                    </a:cubicBezTo>
                    <a:cubicBezTo>
                      <a:pt x="0" y="25"/>
                      <a:pt x="1286" y="1882"/>
                      <a:pt x="2917" y="4168"/>
                    </a:cubicBezTo>
                    <a:cubicBezTo>
                      <a:pt x="4531" y="6435"/>
                      <a:pt x="5873" y="8264"/>
                      <a:pt x="5905" y="8264"/>
                    </a:cubicBezTo>
                    <a:cubicBezTo>
                      <a:pt x="5905" y="8264"/>
                      <a:pt x="5906" y="8264"/>
                      <a:pt x="5906" y="8264"/>
                    </a:cubicBezTo>
                    <a:cubicBezTo>
                      <a:pt x="5929" y="8240"/>
                      <a:pt x="4632" y="6383"/>
                      <a:pt x="3012" y="4097"/>
                    </a:cubicBezTo>
                    <a:cubicBezTo>
                      <a:pt x="1387" y="1818"/>
                      <a:pt x="56" y="1"/>
                      <a:pt x="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3" name="Google Shape;2362;p70"/>
              <p:cNvSpPr/>
              <p:nvPr/>
            </p:nvSpPr>
            <p:spPr>
              <a:xfrm>
                <a:off x="6674437" y="466627"/>
                <a:ext cx="19432" cy="455633"/>
              </a:xfrm>
              <a:custGeom>
                <a:avLst/>
                <a:gdLst/>
                <a:ahLst/>
                <a:cxnLst/>
                <a:rect l="l" t="t" r="r" b="b"/>
                <a:pathLst>
                  <a:path w="454" h="10645" extrusionOk="0">
                    <a:moveTo>
                      <a:pt x="453" y="0"/>
                    </a:moveTo>
                    <a:cubicBezTo>
                      <a:pt x="429" y="36"/>
                      <a:pt x="429" y="72"/>
                      <a:pt x="429" y="107"/>
                    </a:cubicBezTo>
                    <a:cubicBezTo>
                      <a:pt x="417" y="191"/>
                      <a:pt x="394" y="298"/>
                      <a:pt x="382" y="417"/>
                    </a:cubicBezTo>
                    <a:cubicBezTo>
                      <a:pt x="346" y="679"/>
                      <a:pt x="298" y="1084"/>
                      <a:pt x="239" y="1560"/>
                    </a:cubicBezTo>
                    <a:cubicBezTo>
                      <a:pt x="144" y="2512"/>
                      <a:pt x="48" y="3846"/>
                      <a:pt x="25" y="5310"/>
                    </a:cubicBezTo>
                    <a:cubicBezTo>
                      <a:pt x="1" y="6775"/>
                      <a:pt x="36" y="8120"/>
                      <a:pt x="96" y="9085"/>
                    </a:cubicBezTo>
                    <a:cubicBezTo>
                      <a:pt x="120" y="9573"/>
                      <a:pt x="155" y="9954"/>
                      <a:pt x="179" y="10228"/>
                    </a:cubicBezTo>
                    <a:lnTo>
                      <a:pt x="215" y="10537"/>
                    </a:lnTo>
                    <a:cubicBezTo>
                      <a:pt x="215" y="10573"/>
                      <a:pt x="215" y="10609"/>
                      <a:pt x="227" y="10644"/>
                    </a:cubicBezTo>
                    <a:cubicBezTo>
                      <a:pt x="227" y="10609"/>
                      <a:pt x="227" y="10573"/>
                      <a:pt x="227" y="10537"/>
                    </a:cubicBezTo>
                    <a:cubicBezTo>
                      <a:pt x="227" y="10454"/>
                      <a:pt x="227" y="10347"/>
                      <a:pt x="215" y="10228"/>
                    </a:cubicBezTo>
                    <a:cubicBezTo>
                      <a:pt x="203" y="9930"/>
                      <a:pt x="191" y="9561"/>
                      <a:pt x="167" y="9085"/>
                    </a:cubicBezTo>
                    <a:cubicBezTo>
                      <a:pt x="132" y="8120"/>
                      <a:pt x="96" y="6787"/>
                      <a:pt x="132" y="5322"/>
                    </a:cubicBezTo>
                    <a:cubicBezTo>
                      <a:pt x="155" y="3858"/>
                      <a:pt x="251" y="2524"/>
                      <a:pt x="322" y="1560"/>
                    </a:cubicBezTo>
                    <a:lnTo>
                      <a:pt x="417" y="429"/>
                    </a:lnTo>
                    <a:lnTo>
                      <a:pt x="453" y="119"/>
                    </a:lnTo>
                    <a:cubicBezTo>
                      <a:pt x="453" y="83"/>
                      <a:pt x="453" y="36"/>
                      <a:pt x="4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4" name="Google Shape;2363;p70"/>
              <p:cNvSpPr/>
              <p:nvPr/>
            </p:nvSpPr>
            <p:spPr>
              <a:xfrm>
                <a:off x="7152969" y="1063893"/>
                <a:ext cx="153447" cy="279286"/>
              </a:xfrm>
              <a:custGeom>
                <a:avLst/>
                <a:gdLst/>
                <a:ahLst/>
                <a:cxnLst/>
                <a:rect l="l" t="t" r="r" b="b"/>
                <a:pathLst>
                  <a:path w="3585" h="6525" extrusionOk="0">
                    <a:moveTo>
                      <a:pt x="3584" y="0"/>
                    </a:moveTo>
                    <a:cubicBezTo>
                      <a:pt x="3537" y="84"/>
                      <a:pt x="3489" y="167"/>
                      <a:pt x="3442" y="250"/>
                    </a:cubicBezTo>
                    <a:lnTo>
                      <a:pt x="3084" y="965"/>
                    </a:lnTo>
                    <a:cubicBezTo>
                      <a:pt x="2787" y="1572"/>
                      <a:pt x="2358" y="2393"/>
                      <a:pt x="1858" y="3298"/>
                    </a:cubicBezTo>
                    <a:cubicBezTo>
                      <a:pt x="1370" y="4203"/>
                      <a:pt x="894" y="5001"/>
                      <a:pt x="536" y="5584"/>
                    </a:cubicBezTo>
                    <a:lnTo>
                      <a:pt x="132" y="6263"/>
                    </a:lnTo>
                    <a:cubicBezTo>
                      <a:pt x="72" y="6346"/>
                      <a:pt x="36" y="6430"/>
                      <a:pt x="1" y="6525"/>
                    </a:cubicBezTo>
                    <a:cubicBezTo>
                      <a:pt x="60" y="6453"/>
                      <a:pt x="120" y="6370"/>
                      <a:pt x="179" y="6287"/>
                    </a:cubicBezTo>
                    <a:cubicBezTo>
                      <a:pt x="286" y="6132"/>
                      <a:pt x="429" y="5906"/>
                      <a:pt x="620" y="5620"/>
                    </a:cubicBezTo>
                    <a:cubicBezTo>
                      <a:pt x="989" y="5060"/>
                      <a:pt x="1465" y="4263"/>
                      <a:pt x="1965" y="3358"/>
                    </a:cubicBezTo>
                    <a:cubicBezTo>
                      <a:pt x="2465" y="2453"/>
                      <a:pt x="2882" y="1619"/>
                      <a:pt x="3156" y="1000"/>
                    </a:cubicBezTo>
                    <a:cubicBezTo>
                      <a:pt x="3299" y="691"/>
                      <a:pt x="3418" y="441"/>
                      <a:pt x="3489" y="274"/>
                    </a:cubicBezTo>
                    <a:cubicBezTo>
                      <a:pt x="3525" y="179"/>
                      <a:pt x="3561" y="95"/>
                      <a:pt x="35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5" name="Google Shape;2364;p70"/>
              <p:cNvSpPr/>
              <p:nvPr/>
            </p:nvSpPr>
            <p:spPr>
              <a:xfrm>
                <a:off x="6017547" y="1731484"/>
                <a:ext cx="327268" cy="175875"/>
              </a:xfrm>
              <a:custGeom>
                <a:avLst/>
                <a:gdLst/>
                <a:ahLst/>
                <a:cxnLst/>
                <a:rect l="l" t="t" r="r" b="b"/>
                <a:pathLst>
                  <a:path w="7646" h="4109" extrusionOk="0">
                    <a:moveTo>
                      <a:pt x="7569" y="1"/>
                    </a:moveTo>
                    <a:cubicBezTo>
                      <a:pt x="7568" y="1"/>
                      <a:pt x="7573" y="6"/>
                      <a:pt x="7580" y="12"/>
                    </a:cubicBezTo>
                    <a:lnTo>
                      <a:pt x="7580" y="12"/>
                    </a:lnTo>
                    <a:lnTo>
                      <a:pt x="7585" y="12"/>
                    </a:lnTo>
                    <a:cubicBezTo>
                      <a:pt x="7575" y="4"/>
                      <a:pt x="7570" y="1"/>
                      <a:pt x="7569" y="1"/>
                    </a:cubicBezTo>
                    <a:close/>
                    <a:moveTo>
                      <a:pt x="7536" y="95"/>
                    </a:moveTo>
                    <a:cubicBezTo>
                      <a:pt x="7536" y="95"/>
                      <a:pt x="7537" y="95"/>
                      <a:pt x="7537" y="96"/>
                    </a:cubicBezTo>
                    <a:lnTo>
                      <a:pt x="7537" y="96"/>
                    </a:lnTo>
                    <a:lnTo>
                      <a:pt x="7537" y="96"/>
                    </a:lnTo>
                    <a:cubicBezTo>
                      <a:pt x="7537" y="95"/>
                      <a:pt x="7536" y="95"/>
                      <a:pt x="7536" y="95"/>
                    </a:cubicBezTo>
                    <a:close/>
                    <a:moveTo>
                      <a:pt x="7580" y="12"/>
                    </a:moveTo>
                    <a:lnTo>
                      <a:pt x="48" y="24"/>
                    </a:lnTo>
                    <a:lnTo>
                      <a:pt x="1" y="24"/>
                    </a:lnTo>
                    <a:lnTo>
                      <a:pt x="1" y="72"/>
                    </a:lnTo>
                    <a:cubicBezTo>
                      <a:pt x="1" y="1298"/>
                      <a:pt x="24" y="2298"/>
                      <a:pt x="24" y="3001"/>
                    </a:cubicBezTo>
                    <a:cubicBezTo>
                      <a:pt x="24" y="3334"/>
                      <a:pt x="24" y="3596"/>
                      <a:pt x="36" y="3787"/>
                    </a:cubicBezTo>
                    <a:lnTo>
                      <a:pt x="36" y="3989"/>
                    </a:lnTo>
                    <a:cubicBezTo>
                      <a:pt x="48" y="4025"/>
                      <a:pt x="48" y="4060"/>
                      <a:pt x="60" y="4096"/>
                    </a:cubicBezTo>
                    <a:cubicBezTo>
                      <a:pt x="72" y="4072"/>
                      <a:pt x="72" y="4037"/>
                      <a:pt x="60" y="4013"/>
                    </a:cubicBezTo>
                    <a:lnTo>
                      <a:pt x="60" y="3798"/>
                    </a:lnTo>
                    <a:cubicBezTo>
                      <a:pt x="60" y="3608"/>
                      <a:pt x="60" y="3334"/>
                      <a:pt x="72" y="3001"/>
                    </a:cubicBezTo>
                    <a:cubicBezTo>
                      <a:pt x="72" y="2307"/>
                      <a:pt x="95" y="1336"/>
                      <a:pt x="96" y="143"/>
                    </a:cubicBezTo>
                    <a:lnTo>
                      <a:pt x="96" y="143"/>
                    </a:lnTo>
                    <a:lnTo>
                      <a:pt x="7537" y="155"/>
                    </a:lnTo>
                    <a:lnTo>
                      <a:pt x="7537" y="155"/>
                    </a:lnTo>
                    <a:lnTo>
                      <a:pt x="7537" y="2155"/>
                    </a:lnTo>
                    <a:lnTo>
                      <a:pt x="7537" y="4025"/>
                    </a:lnTo>
                    <a:lnTo>
                      <a:pt x="7537" y="4025"/>
                    </a:lnTo>
                    <a:lnTo>
                      <a:pt x="2191" y="4048"/>
                    </a:lnTo>
                    <a:lnTo>
                      <a:pt x="620" y="4072"/>
                    </a:lnTo>
                    <a:lnTo>
                      <a:pt x="596" y="4072"/>
                    </a:lnTo>
                    <a:lnTo>
                      <a:pt x="2144" y="4084"/>
                    </a:lnTo>
                    <a:lnTo>
                      <a:pt x="7585" y="4108"/>
                    </a:lnTo>
                    <a:lnTo>
                      <a:pt x="7644" y="4108"/>
                    </a:lnTo>
                    <a:lnTo>
                      <a:pt x="7644" y="4060"/>
                    </a:lnTo>
                    <a:lnTo>
                      <a:pt x="7644" y="2132"/>
                    </a:lnTo>
                    <a:lnTo>
                      <a:pt x="7644" y="1108"/>
                    </a:lnTo>
                    <a:lnTo>
                      <a:pt x="7644" y="72"/>
                    </a:lnTo>
                    <a:lnTo>
                      <a:pt x="7644" y="72"/>
                    </a:lnTo>
                    <a:cubicBezTo>
                      <a:pt x="7645" y="72"/>
                      <a:pt x="7645" y="73"/>
                      <a:pt x="7645" y="73"/>
                    </a:cubicBezTo>
                    <a:cubicBezTo>
                      <a:pt x="7645" y="73"/>
                      <a:pt x="7645" y="72"/>
                      <a:pt x="7644" y="72"/>
                    </a:cubicBezTo>
                    <a:lnTo>
                      <a:pt x="7644" y="72"/>
                    </a:lnTo>
                    <a:lnTo>
                      <a:pt x="7644" y="72"/>
                    </a:lnTo>
                    <a:cubicBezTo>
                      <a:pt x="7638" y="67"/>
                      <a:pt x="7599" y="31"/>
                      <a:pt x="7580" y="1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6" name="Google Shape;2365;p70"/>
              <p:cNvSpPr/>
              <p:nvPr/>
            </p:nvSpPr>
            <p:spPr>
              <a:xfrm>
                <a:off x="6077171" y="1793162"/>
                <a:ext cx="223771" cy="5136"/>
              </a:xfrm>
              <a:custGeom>
                <a:avLst/>
                <a:gdLst/>
                <a:ahLst/>
                <a:cxnLst/>
                <a:rect l="l" t="t" r="r" b="b"/>
                <a:pathLst>
                  <a:path w="5228" h="120" extrusionOk="0">
                    <a:moveTo>
                      <a:pt x="2608" y="0"/>
                    </a:moveTo>
                    <a:cubicBezTo>
                      <a:pt x="1167" y="0"/>
                      <a:pt x="1" y="24"/>
                      <a:pt x="1" y="60"/>
                    </a:cubicBezTo>
                    <a:cubicBezTo>
                      <a:pt x="1" y="83"/>
                      <a:pt x="1167" y="119"/>
                      <a:pt x="2608" y="119"/>
                    </a:cubicBezTo>
                    <a:cubicBezTo>
                      <a:pt x="4061" y="119"/>
                      <a:pt x="5227" y="83"/>
                      <a:pt x="5227" y="60"/>
                    </a:cubicBezTo>
                    <a:cubicBezTo>
                      <a:pt x="5227" y="24"/>
                      <a:pt x="4049" y="0"/>
                      <a:pt x="2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7" name="Google Shape;2366;p70"/>
              <p:cNvSpPr/>
              <p:nvPr/>
            </p:nvSpPr>
            <p:spPr>
              <a:xfrm>
                <a:off x="6077171" y="1829844"/>
                <a:ext cx="223771" cy="5136"/>
              </a:xfrm>
              <a:custGeom>
                <a:avLst/>
                <a:gdLst/>
                <a:ahLst/>
                <a:cxnLst/>
                <a:rect l="l" t="t" r="r" b="b"/>
                <a:pathLst>
                  <a:path w="5228" h="120" extrusionOk="0">
                    <a:moveTo>
                      <a:pt x="2608" y="0"/>
                    </a:moveTo>
                    <a:cubicBezTo>
                      <a:pt x="1167" y="0"/>
                      <a:pt x="1" y="24"/>
                      <a:pt x="1" y="60"/>
                    </a:cubicBezTo>
                    <a:cubicBezTo>
                      <a:pt x="1" y="84"/>
                      <a:pt x="1167" y="119"/>
                      <a:pt x="2608" y="119"/>
                    </a:cubicBezTo>
                    <a:cubicBezTo>
                      <a:pt x="4061" y="119"/>
                      <a:pt x="5227" y="84"/>
                      <a:pt x="5227" y="60"/>
                    </a:cubicBezTo>
                    <a:cubicBezTo>
                      <a:pt x="5227" y="24"/>
                      <a:pt x="4049" y="0"/>
                      <a:pt x="2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8" name="Google Shape;2367;p70"/>
              <p:cNvSpPr/>
              <p:nvPr/>
            </p:nvSpPr>
            <p:spPr>
              <a:xfrm>
                <a:off x="6150064" y="1902694"/>
                <a:ext cx="6634" cy="92282"/>
              </a:xfrm>
              <a:custGeom>
                <a:avLst/>
                <a:gdLst/>
                <a:ahLst/>
                <a:cxnLst/>
                <a:rect l="l" t="t" r="r" b="b"/>
                <a:pathLst>
                  <a:path w="155" h="2156" extrusionOk="0">
                    <a:moveTo>
                      <a:pt x="84" y="1"/>
                    </a:moveTo>
                    <a:cubicBezTo>
                      <a:pt x="24" y="358"/>
                      <a:pt x="0" y="715"/>
                      <a:pt x="24" y="1084"/>
                    </a:cubicBezTo>
                    <a:cubicBezTo>
                      <a:pt x="0" y="1442"/>
                      <a:pt x="24" y="1799"/>
                      <a:pt x="84" y="2156"/>
                    </a:cubicBezTo>
                    <a:cubicBezTo>
                      <a:pt x="143" y="1799"/>
                      <a:pt x="155" y="1442"/>
                      <a:pt x="143" y="1084"/>
                    </a:cubicBezTo>
                    <a:cubicBezTo>
                      <a:pt x="155" y="715"/>
                      <a:pt x="143" y="358"/>
                      <a:pt x="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9" name="Google Shape;2368;p70"/>
              <p:cNvSpPr/>
              <p:nvPr/>
            </p:nvSpPr>
            <p:spPr>
              <a:xfrm>
                <a:off x="4840864" y="2480099"/>
                <a:ext cx="326583" cy="174335"/>
              </a:xfrm>
              <a:custGeom>
                <a:avLst/>
                <a:gdLst/>
                <a:ahLst/>
                <a:cxnLst/>
                <a:rect l="l" t="t" r="r" b="b"/>
                <a:pathLst>
                  <a:path w="7630" h="4073" extrusionOk="0">
                    <a:moveTo>
                      <a:pt x="7549" y="0"/>
                    </a:moveTo>
                    <a:cubicBezTo>
                      <a:pt x="7549" y="0"/>
                      <a:pt x="7552" y="4"/>
                      <a:pt x="7560" y="13"/>
                    </a:cubicBezTo>
                    <a:lnTo>
                      <a:pt x="36" y="24"/>
                    </a:lnTo>
                    <a:lnTo>
                      <a:pt x="0" y="24"/>
                    </a:lnTo>
                    <a:lnTo>
                      <a:pt x="0" y="72"/>
                    </a:lnTo>
                    <a:cubicBezTo>
                      <a:pt x="0" y="1298"/>
                      <a:pt x="12" y="2299"/>
                      <a:pt x="24" y="3001"/>
                    </a:cubicBezTo>
                    <a:lnTo>
                      <a:pt x="24" y="3787"/>
                    </a:lnTo>
                    <a:lnTo>
                      <a:pt x="24" y="3989"/>
                    </a:lnTo>
                    <a:cubicBezTo>
                      <a:pt x="24" y="4013"/>
                      <a:pt x="36" y="4037"/>
                      <a:pt x="60" y="4049"/>
                    </a:cubicBezTo>
                    <a:lnTo>
                      <a:pt x="60" y="3977"/>
                    </a:lnTo>
                    <a:lnTo>
                      <a:pt x="60" y="3751"/>
                    </a:lnTo>
                    <a:cubicBezTo>
                      <a:pt x="60" y="3561"/>
                      <a:pt x="60" y="3299"/>
                      <a:pt x="71" y="2953"/>
                    </a:cubicBezTo>
                    <a:cubicBezTo>
                      <a:pt x="71" y="2270"/>
                      <a:pt x="83" y="1294"/>
                      <a:pt x="95" y="96"/>
                    </a:cubicBezTo>
                    <a:lnTo>
                      <a:pt x="95" y="96"/>
                    </a:lnTo>
                    <a:lnTo>
                      <a:pt x="7513" y="119"/>
                    </a:lnTo>
                    <a:lnTo>
                      <a:pt x="7513" y="119"/>
                    </a:lnTo>
                    <a:lnTo>
                      <a:pt x="7513" y="584"/>
                    </a:lnTo>
                    <a:lnTo>
                      <a:pt x="7513" y="1096"/>
                    </a:lnTo>
                    <a:lnTo>
                      <a:pt x="7513" y="2120"/>
                    </a:lnTo>
                    <a:lnTo>
                      <a:pt x="7513" y="3989"/>
                    </a:lnTo>
                    <a:lnTo>
                      <a:pt x="7513" y="3989"/>
                    </a:lnTo>
                    <a:lnTo>
                      <a:pt x="2167" y="4013"/>
                    </a:lnTo>
                    <a:lnTo>
                      <a:pt x="595" y="4025"/>
                    </a:lnTo>
                    <a:lnTo>
                      <a:pt x="572" y="4025"/>
                    </a:lnTo>
                    <a:lnTo>
                      <a:pt x="2119" y="4037"/>
                    </a:lnTo>
                    <a:lnTo>
                      <a:pt x="7560" y="4073"/>
                    </a:lnTo>
                    <a:lnTo>
                      <a:pt x="7620" y="4073"/>
                    </a:lnTo>
                    <a:lnTo>
                      <a:pt x="7620" y="4049"/>
                    </a:lnTo>
                    <a:lnTo>
                      <a:pt x="7620" y="2120"/>
                    </a:lnTo>
                    <a:lnTo>
                      <a:pt x="7620" y="72"/>
                    </a:lnTo>
                    <a:cubicBezTo>
                      <a:pt x="7630" y="72"/>
                      <a:pt x="7552" y="0"/>
                      <a:pt x="75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 name="Google Shape;2369;p70"/>
              <p:cNvSpPr/>
              <p:nvPr/>
            </p:nvSpPr>
            <p:spPr>
              <a:xfrm>
                <a:off x="4899974" y="2540237"/>
                <a:ext cx="223729" cy="4623"/>
              </a:xfrm>
              <a:custGeom>
                <a:avLst/>
                <a:gdLst/>
                <a:ahLst/>
                <a:cxnLst/>
                <a:rect l="l" t="t" r="r" b="b"/>
                <a:pathLst>
                  <a:path w="5227" h="108" extrusionOk="0">
                    <a:moveTo>
                      <a:pt x="2608" y="1"/>
                    </a:moveTo>
                    <a:cubicBezTo>
                      <a:pt x="1167" y="1"/>
                      <a:pt x="0" y="24"/>
                      <a:pt x="0" y="48"/>
                    </a:cubicBezTo>
                    <a:cubicBezTo>
                      <a:pt x="0" y="84"/>
                      <a:pt x="1167" y="108"/>
                      <a:pt x="2608" y="108"/>
                    </a:cubicBezTo>
                    <a:cubicBezTo>
                      <a:pt x="4060" y="108"/>
                      <a:pt x="5227" y="84"/>
                      <a:pt x="5227" y="48"/>
                    </a:cubicBezTo>
                    <a:cubicBezTo>
                      <a:pt x="5227" y="24"/>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1" name="Google Shape;2370;p70"/>
              <p:cNvSpPr/>
              <p:nvPr/>
            </p:nvSpPr>
            <p:spPr>
              <a:xfrm>
                <a:off x="4899974" y="2576919"/>
                <a:ext cx="223729" cy="4623"/>
              </a:xfrm>
              <a:custGeom>
                <a:avLst/>
                <a:gdLst/>
                <a:ahLst/>
                <a:cxnLst/>
                <a:rect l="l" t="t" r="r" b="b"/>
                <a:pathLst>
                  <a:path w="5227" h="108" extrusionOk="0">
                    <a:moveTo>
                      <a:pt x="2608" y="1"/>
                    </a:moveTo>
                    <a:cubicBezTo>
                      <a:pt x="1167" y="1"/>
                      <a:pt x="0" y="25"/>
                      <a:pt x="0" y="48"/>
                    </a:cubicBezTo>
                    <a:cubicBezTo>
                      <a:pt x="0" y="84"/>
                      <a:pt x="1167" y="108"/>
                      <a:pt x="2608" y="108"/>
                    </a:cubicBezTo>
                    <a:cubicBezTo>
                      <a:pt x="4060" y="108"/>
                      <a:pt x="5227" y="84"/>
                      <a:pt x="5227" y="48"/>
                    </a:cubicBezTo>
                    <a:cubicBezTo>
                      <a:pt x="5227" y="25"/>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2" name="Google Shape;2371;p70"/>
              <p:cNvSpPr/>
              <p:nvPr/>
            </p:nvSpPr>
            <p:spPr>
              <a:xfrm>
                <a:off x="4771010" y="1047585"/>
                <a:ext cx="322132" cy="170226"/>
              </a:xfrm>
              <a:custGeom>
                <a:avLst/>
                <a:gdLst/>
                <a:ahLst/>
                <a:cxnLst/>
                <a:rect l="l" t="t" r="r" b="b"/>
                <a:pathLst>
                  <a:path w="7526" h="3977" extrusionOk="0">
                    <a:moveTo>
                      <a:pt x="1" y="0"/>
                    </a:moveTo>
                    <a:lnTo>
                      <a:pt x="1" y="3977"/>
                    </a:lnTo>
                    <a:lnTo>
                      <a:pt x="7526" y="3977"/>
                    </a:lnTo>
                    <a:lnTo>
                      <a:pt x="75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3" name="Google Shape;2372;p70"/>
              <p:cNvSpPr/>
              <p:nvPr/>
            </p:nvSpPr>
            <p:spPr>
              <a:xfrm>
                <a:off x="4768485" y="1045017"/>
                <a:ext cx="326711" cy="173821"/>
              </a:xfrm>
              <a:custGeom>
                <a:avLst/>
                <a:gdLst/>
                <a:ahLst/>
                <a:cxnLst/>
                <a:rect l="l" t="t" r="r" b="b"/>
                <a:pathLst>
                  <a:path w="7633" h="4061" extrusionOk="0">
                    <a:moveTo>
                      <a:pt x="7573" y="1"/>
                    </a:moveTo>
                    <a:lnTo>
                      <a:pt x="36" y="13"/>
                    </a:lnTo>
                    <a:lnTo>
                      <a:pt x="0" y="13"/>
                    </a:lnTo>
                    <a:lnTo>
                      <a:pt x="0" y="60"/>
                    </a:lnTo>
                    <a:cubicBezTo>
                      <a:pt x="0" y="1287"/>
                      <a:pt x="12" y="2275"/>
                      <a:pt x="12" y="2989"/>
                    </a:cubicBezTo>
                    <a:lnTo>
                      <a:pt x="12" y="3775"/>
                    </a:lnTo>
                    <a:lnTo>
                      <a:pt x="12" y="3977"/>
                    </a:lnTo>
                    <a:cubicBezTo>
                      <a:pt x="24" y="4001"/>
                      <a:pt x="36" y="4025"/>
                      <a:pt x="60" y="4037"/>
                    </a:cubicBezTo>
                    <a:lnTo>
                      <a:pt x="60" y="3965"/>
                    </a:lnTo>
                    <a:lnTo>
                      <a:pt x="60" y="3739"/>
                    </a:lnTo>
                    <a:cubicBezTo>
                      <a:pt x="60" y="3549"/>
                      <a:pt x="60" y="3287"/>
                      <a:pt x="72" y="2942"/>
                    </a:cubicBezTo>
                    <a:cubicBezTo>
                      <a:pt x="72" y="2258"/>
                      <a:pt x="83" y="1282"/>
                      <a:pt x="95" y="84"/>
                    </a:cubicBezTo>
                    <a:lnTo>
                      <a:pt x="95" y="84"/>
                    </a:lnTo>
                    <a:lnTo>
                      <a:pt x="7525" y="108"/>
                    </a:lnTo>
                    <a:lnTo>
                      <a:pt x="7525" y="108"/>
                    </a:lnTo>
                    <a:lnTo>
                      <a:pt x="7525" y="1084"/>
                    </a:lnTo>
                    <a:lnTo>
                      <a:pt x="7525" y="2096"/>
                    </a:lnTo>
                    <a:lnTo>
                      <a:pt x="7525" y="3978"/>
                    </a:lnTo>
                    <a:lnTo>
                      <a:pt x="7525" y="3978"/>
                    </a:lnTo>
                    <a:lnTo>
                      <a:pt x="2179" y="4001"/>
                    </a:lnTo>
                    <a:lnTo>
                      <a:pt x="608" y="4013"/>
                    </a:lnTo>
                    <a:lnTo>
                      <a:pt x="584" y="4013"/>
                    </a:lnTo>
                    <a:lnTo>
                      <a:pt x="2132" y="4025"/>
                    </a:lnTo>
                    <a:lnTo>
                      <a:pt x="7573" y="4061"/>
                    </a:lnTo>
                    <a:lnTo>
                      <a:pt x="7632" y="4061"/>
                    </a:lnTo>
                    <a:lnTo>
                      <a:pt x="7632" y="4001"/>
                    </a:lnTo>
                    <a:lnTo>
                      <a:pt x="7632" y="2072"/>
                    </a:lnTo>
                    <a:lnTo>
                      <a:pt x="7632" y="60"/>
                    </a:lnTo>
                    <a:lnTo>
                      <a:pt x="75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4" name="Google Shape;2373;p70"/>
              <p:cNvSpPr/>
              <p:nvPr/>
            </p:nvSpPr>
            <p:spPr>
              <a:xfrm>
                <a:off x="4827595" y="1104641"/>
                <a:ext cx="223771" cy="4623"/>
              </a:xfrm>
              <a:custGeom>
                <a:avLst/>
                <a:gdLst/>
                <a:ahLst/>
                <a:cxnLst/>
                <a:rect l="l" t="t" r="r" b="b"/>
                <a:pathLst>
                  <a:path w="5228" h="108" extrusionOk="0">
                    <a:moveTo>
                      <a:pt x="2608" y="1"/>
                    </a:moveTo>
                    <a:cubicBezTo>
                      <a:pt x="1167" y="1"/>
                      <a:pt x="0" y="25"/>
                      <a:pt x="0" y="60"/>
                    </a:cubicBezTo>
                    <a:cubicBezTo>
                      <a:pt x="0" y="84"/>
                      <a:pt x="1167" y="108"/>
                      <a:pt x="2608" y="108"/>
                    </a:cubicBezTo>
                    <a:cubicBezTo>
                      <a:pt x="4060" y="108"/>
                      <a:pt x="5227" y="84"/>
                      <a:pt x="5227" y="60"/>
                    </a:cubicBezTo>
                    <a:cubicBezTo>
                      <a:pt x="5227" y="25"/>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5" name="Google Shape;2374;p70"/>
              <p:cNvSpPr/>
              <p:nvPr/>
            </p:nvSpPr>
            <p:spPr>
              <a:xfrm>
                <a:off x="4827595" y="1141323"/>
                <a:ext cx="223771" cy="5179"/>
              </a:xfrm>
              <a:custGeom>
                <a:avLst/>
                <a:gdLst/>
                <a:ahLst/>
                <a:cxnLst/>
                <a:rect l="l" t="t" r="r" b="b"/>
                <a:pathLst>
                  <a:path w="5228" h="121" extrusionOk="0">
                    <a:moveTo>
                      <a:pt x="2608" y="1"/>
                    </a:moveTo>
                    <a:cubicBezTo>
                      <a:pt x="1167" y="1"/>
                      <a:pt x="0" y="25"/>
                      <a:pt x="0" y="61"/>
                    </a:cubicBezTo>
                    <a:cubicBezTo>
                      <a:pt x="0" y="84"/>
                      <a:pt x="1167" y="120"/>
                      <a:pt x="2608" y="120"/>
                    </a:cubicBezTo>
                    <a:cubicBezTo>
                      <a:pt x="4060" y="120"/>
                      <a:pt x="5227" y="84"/>
                      <a:pt x="5227" y="61"/>
                    </a:cubicBezTo>
                    <a:cubicBezTo>
                      <a:pt x="5227" y="25"/>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6" name="Google Shape;2375;p70"/>
              <p:cNvSpPr/>
              <p:nvPr/>
            </p:nvSpPr>
            <p:spPr>
              <a:xfrm>
                <a:off x="4990159" y="1217297"/>
                <a:ext cx="4623" cy="450025"/>
              </a:xfrm>
              <a:custGeom>
                <a:avLst/>
                <a:gdLst/>
                <a:ahLst/>
                <a:cxnLst/>
                <a:rect l="l" t="t" r="r" b="b"/>
                <a:pathLst>
                  <a:path w="108" h="10514" extrusionOk="0">
                    <a:moveTo>
                      <a:pt x="60" y="0"/>
                    </a:moveTo>
                    <a:cubicBezTo>
                      <a:pt x="24" y="0"/>
                      <a:pt x="1" y="2357"/>
                      <a:pt x="1" y="5251"/>
                    </a:cubicBezTo>
                    <a:cubicBezTo>
                      <a:pt x="1" y="8156"/>
                      <a:pt x="24" y="10513"/>
                      <a:pt x="60" y="10513"/>
                    </a:cubicBezTo>
                    <a:cubicBezTo>
                      <a:pt x="84" y="10513"/>
                      <a:pt x="108" y="8156"/>
                      <a:pt x="108" y="5251"/>
                    </a:cubicBezTo>
                    <a:cubicBezTo>
                      <a:pt x="108" y="2346"/>
                      <a:pt x="84" y="0"/>
                      <a:pt x="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7" name="Google Shape;2376;p70"/>
              <p:cNvSpPr/>
              <p:nvPr/>
            </p:nvSpPr>
            <p:spPr>
              <a:xfrm>
                <a:off x="8507540" y="1486354"/>
                <a:ext cx="326711" cy="174335"/>
              </a:xfrm>
              <a:custGeom>
                <a:avLst/>
                <a:gdLst/>
                <a:ahLst/>
                <a:cxnLst/>
                <a:rect l="l" t="t" r="r" b="b"/>
                <a:pathLst>
                  <a:path w="7633" h="4073" extrusionOk="0">
                    <a:moveTo>
                      <a:pt x="7573" y="0"/>
                    </a:moveTo>
                    <a:lnTo>
                      <a:pt x="36" y="24"/>
                    </a:lnTo>
                    <a:lnTo>
                      <a:pt x="0" y="24"/>
                    </a:lnTo>
                    <a:lnTo>
                      <a:pt x="0" y="60"/>
                    </a:lnTo>
                    <a:cubicBezTo>
                      <a:pt x="0" y="1286"/>
                      <a:pt x="12" y="2286"/>
                      <a:pt x="12" y="2989"/>
                    </a:cubicBezTo>
                    <a:lnTo>
                      <a:pt x="12" y="3775"/>
                    </a:lnTo>
                    <a:lnTo>
                      <a:pt x="12" y="3977"/>
                    </a:lnTo>
                    <a:cubicBezTo>
                      <a:pt x="12" y="4037"/>
                      <a:pt x="48" y="4049"/>
                      <a:pt x="48" y="4049"/>
                    </a:cubicBezTo>
                    <a:cubicBezTo>
                      <a:pt x="48" y="4043"/>
                      <a:pt x="48" y="4037"/>
                      <a:pt x="48" y="4031"/>
                    </a:cubicBezTo>
                    <a:lnTo>
                      <a:pt x="48" y="4031"/>
                    </a:lnTo>
                    <a:cubicBezTo>
                      <a:pt x="60" y="4033"/>
                      <a:pt x="72" y="4034"/>
                      <a:pt x="85" y="4034"/>
                    </a:cubicBezTo>
                    <a:cubicBezTo>
                      <a:pt x="108" y="4034"/>
                      <a:pt x="131" y="4031"/>
                      <a:pt x="155" y="4025"/>
                    </a:cubicBezTo>
                    <a:lnTo>
                      <a:pt x="48" y="4025"/>
                    </a:lnTo>
                    <a:cubicBezTo>
                      <a:pt x="48" y="4005"/>
                      <a:pt x="48" y="3982"/>
                      <a:pt x="48" y="3965"/>
                    </a:cubicBezTo>
                    <a:lnTo>
                      <a:pt x="48" y="3763"/>
                    </a:lnTo>
                    <a:lnTo>
                      <a:pt x="48" y="2953"/>
                    </a:lnTo>
                    <a:cubicBezTo>
                      <a:pt x="48" y="2272"/>
                      <a:pt x="60" y="1300"/>
                      <a:pt x="71" y="108"/>
                    </a:cubicBezTo>
                    <a:lnTo>
                      <a:pt x="71" y="108"/>
                    </a:lnTo>
                    <a:lnTo>
                      <a:pt x="7501" y="119"/>
                    </a:lnTo>
                    <a:lnTo>
                      <a:pt x="7501" y="1096"/>
                    </a:lnTo>
                    <a:lnTo>
                      <a:pt x="7501" y="2120"/>
                    </a:lnTo>
                    <a:lnTo>
                      <a:pt x="7501" y="3989"/>
                    </a:lnTo>
                    <a:lnTo>
                      <a:pt x="7501" y="3989"/>
                    </a:lnTo>
                    <a:lnTo>
                      <a:pt x="2156" y="4013"/>
                    </a:lnTo>
                    <a:lnTo>
                      <a:pt x="596" y="4025"/>
                    </a:lnTo>
                    <a:lnTo>
                      <a:pt x="560" y="4025"/>
                    </a:lnTo>
                    <a:lnTo>
                      <a:pt x="2120" y="4049"/>
                    </a:lnTo>
                    <a:lnTo>
                      <a:pt x="7549" y="4072"/>
                    </a:lnTo>
                    <a:lnTo>
                      <a:pt x="7632" y="4072"/>
                    </a:lnTo>
                    <a:lnTo>
                      <a:pt x="7632" y="4049"/>
                    </a:lnTo>
                    <a:lnTo>
                      <a:pt x="7632" y="2120"/>
                    </a:lnTo>
                    <a:lnTo>
                      <a:pt x="7632" y="60"/>
                    </a:lnTo>
                    <a:lnTo>
                      <a:pt x="7632" y="60"/>
                    </a:lnTo>
                    <a:cubicBezTo>
                      <a:pt x="7632" y="60"/>
                      <a:pt x="7632" y="60"/>
                      <a:pt x="7632" y="60"/>
                    </a:cubicBezTo>
                    <a:lnTo>
                      <a:pt x="7632" y="60"/>
                    </a:lnTo>
                    <a:cubicBezTo>
                      <a:pt x="7627" y="54"/>
                      <a:pt x="7591" y="19"/>
                      <a:pt x="75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8" name="Google Shape;2377;p70"/>
              <p:cNvSpPr/>
              <p:nvPr/>
            </p:nvSpPr>
            <p:spPr>
              <a:xfrm>
                <a:off x="8566137" y="1545978"/>
                <a:ext cx="223771" cy="4623"/>
              </a:xfrm>
              <a:custGeom>
                <a:avLst/>
                <a:gdLst/>
                <a:ahLst/>
                <a:cxnLst/>
                <a:rect l="l" t="t" r="r" b="b"/>
                <a:pathLst>
                  <a:path w="5228" h="108" extrusionOk="0">
                    <a:moveTo>
                      <a:pt x="2620" y="1"/>
                    </a:moveTo>
                    <a:cubicBezTo>
                      <a:pt x="1168" y="1"/>
                      <a:pt x="1" y="24"/>
                      <a:pt x="1" y="48"/>
                    </a:cubicBezTo>
                    <a:cubicBezTo>
                      <a:pt x="1" y="84"/>
                      <a:pt x="1168" y="108"/>
                      <a:pt x="2620" y="108"/>
                    </a:cubicBezTo>
                    <a:cubicBezTo>
                      <a:pt x="4061" y="108"/>
                      <a:pt x="5228" y="84"/>
                      <a:pt x="5228" y="48"/>
                    </a:cubicBezTo>
                    <a:cubicBezTo>
                      <a:pt x="5228" y="24"/>
                      <a:pt x="4061" y="1"/>
                      <a:pt x="2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9" name="Google Shape;2378;p70"/>
              <p:cNvSpPr/>
              <p:nvPr/>
            </p:nvSpPr>
            <p:spPr>
              <a:xfrm>
                <a:off x="8566137" y="1582659"/>
                <a:ext cx="223771" cy="4623"/>
              </a:xfrm>
              <a:custGeom>
                <a:avLst/>
                <a:gdLst/>
                <a:ahLst/>
                <a:cxnLst/>
                <a:rect l="l" t="t" r="r" b="b"/>
                <a:pathLst>
                  <a:path w="5228" h="108" extrusionOk="0">
                    <a:moveTo>
                      <a:pt x="2620" y="1"/>
                    </a:moveTo>
                    <a:cubicBezTo>
                      <a:pt x="1168" y="1"/>
                      <a:pt x="1" y="25"/>
                      <a:pt x="1" y="60"/>
                    </a:cubicBezTo>
                    <a:cubicBezTo>
                      <a:pt x="1" y="84"/>
                      <a:pt x="1168" y="108"/>
                      <a:pt x="2620" y="108"/>
                    </a:cubicBezTo>
                    <a:cubicBezTo>
                      <a:pt x="4061" y="108"/>
                      <a:pt x="5228" y="84"/>
                      <a:pt x="5228" y="60"/>
                    </a:cubicBezTo>
                    <a:cubicBezTo>
                      <a:pt x="5228" y="25"/>
                      <a:pt x="4061" y="1"/>
                      <a:pt x="2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0" name="Google Shape;2379;p70"/>
              <p:cNvSpPr/>
              <p:nvPr/>
            </p:nvSpPr>
            <p:spPr>
              <a:xfrm>
                <a:off x="7929621" y="3462631"/>
                <a:ext cx="322645" cy="170268"/>
              </a:xfrm>
              <a:custGeom>
                <a:avLst/>
                <a:gdLst/>
                <a:ahLst/>
                <a:cxnLst/>
                <a:rect l="l" t="t" r="r" b="b"/>
                <a:pathLst>
                  <a:path w="7538" h="3978" extrusionOk="0">
                    <a:moveTo>
                      <a:pt x="1" y="1"/>
                    </a:moveTo>
                    <a:lnTo>
                      <a:pt x="1" y="3978"/>
                    </a:lnTo>
                    <a:lnTo>
                      <a:pt x="7537" y="3978"/>
                    </a:lnTo>
                    <a:lnTo>
                      <a:pt x="75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1" name="Google Shape;2380;p70"/>
              <p:cNvSpPr/>
              <p:nvPr/>
            </p:nvSpPr>
            <p:spPr>
              <a:xfrm>
                <a:off x="7926582" y="3459078"/>
                <a:ext cx="326711" cy="175362"/>
              </a:xfrm>
              <a:custGeom>
                <a:avLst/>
                <a:gdLst/>
                <a:ahLst/>
                <a:cxnLst/>
                <a:rect l="l" t="t" r="r" b="b"/>
                <a:pathLst>
                  <a:path w="7633" h="4097" extrusionOk="0">
                    <a:moveTo>
                      <a:pt x="7573" y="0"/>
                    </a:moveTo>
                    <a:lnTo>
                      <a:pt x="36" y="12"/>
                    </a:lnTo>
                    <a:lnTo>
                      <a:pt x="0" y="12"/>
                    </a:lnTo>
                    <a:lnTo>
                      <a:pt x="0" y="60"/>
                    </a:lnTo>
                    <a:cubicBezTo>
                      <a:pt x="0" y="1286"/>
                      <a:pt x="12" y="2275"/>
                      <a:pt x="12" y="2977"/>
                    </a:cubicBezTo>
                    <a:cubicBezTo>
                      <a:pt x="12" y="3310"/>
                      <a:pt x="12" y="3584"/>
                      <a:pt x="24" y="3775"/>
                    </a:cubicBezTo>
                    <a:lnTo>
                      <a:pt x="24" y="3977"/>
                    </a:lnTo>
                    <a:cubicBezTo>
                      <a:pt x="36" y="4001"/>
                      <a:pt x="48" y="4037"/>
                      <a:pt x="72" y="4061"/>
                    </a:cubicBezTo>
                    <a:cubicBezTo>
                      <a:pt x="72" y="4037"/>
                      <a:pt x="72" y="4013"/>
                      <a:pt x="72" y="3989"/>
                    </a:cubicBezTo>
                    <a:lnTo>
                      <a:pt x="72" y="3775"/>
                    </a:lnTo>
                    <a:lnTo>
                      <a:pt x="72" y="2977"/>
                    </a:lnTo>
                    <a:cubicBezTo>
                      <a:pt x="72" y="2293"/>
                      <a:pt x="83" y="1318"/>
                      <a:pt x="95" y="120"/>
                    </a:cubicBezTo>
                    <a:lnTo>
                      <a:pt x="95" y="120"/>
                    </a:lnTo>
                    <a:lnTo>
                      <a:pt x="7525" y="143"/>
                    </a:lnTo>
                    <a:lnTo>
                      <a:pt x="7525" y="143"/>
                    </a:lnTo>
                    <a:lnTo>
                      <a:pt x="7525" y="2132"/>
                    </a:lnTo>
                    <a:lnTo>
                      <a:pt x="7525" y="4013"/>
                    </a:lnTo>
                    <a:lnTo>
                      <a:pt x="2179" y="4037"/>
                    </a:lnTo>
                    <a:lnTo>
                      <a:pt x="619" y="4049"/>
                    </a:lnTo>
                    <a:lnTo>
                      <a:pt x="596" y="4049"/>
                    </a:lnTo>
                    <a:lnTo>
                      <a:pt x="2143" y="4061"/>
                    </a:lnTo>
                    <a:lnTo>
                      <a:pt x="7573" y="4096"/>
                    </a:lnTo>
                    <a:lnTo>
                      <a:pt x="7632" y="4096"/>
                    </a:lnTo>
                    <a:lnTo>
                      <a:pt x="7632" y="4037"/>
                    </a:lnTo>
                    <a:lnTo>
                      <a:pt x="7632" y="2108"/>
                    </a:lnTo>
                    <a:lnTo>
                      <a:pt x="7632" y="60"/>
                    </a:lnTo>
                    <a:lnTo>
                      <a:pt x="75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2" name="Google Shape;2381;p70"/>
              <p:cNvSpPr/>
              <p:nvPr/>
            </p:nvSpPr>
            <p:spPr>
              <a:xfrm>
                <a:off x="7986205" y="3519729"/>
                <a:ext cx="223771" cy="4623"/>
              </a:xfrm>
              <a:custGeom>
                <a:avLst/>
                <a:gdLst/>
                <a:ahLst/>
                <a:cxnLst/>
                <a:rect l="l" t="t" r="r" b="b"/>
                <a:pathLst>
                  <a:path w="5228" h="108" extrusionOk="0">
                    <a:moveTo>
                      <a:pt x="2620" y="0"/>
                    </a:moveTo>
                    <a:cubicBezTo>
                      <a:pt x="1179" y="0"/>
                      <a:pt x="0" y="24"/>
                      <a:pt x="0" y="60"/>
                    </a:cubicBezTo>
                    <a:cubicBezTo>
                      <a:pt x="0" y="84"/>
                      <a:pt x="1179" y="107"/>
                      <a:pt x="2620" y="107"/>
                    </a:cubicBezTo>
                    <a:cubicBezTo>
                      <a:pt x="4060" y="107"/>
                      <a:pt x="5227" y="84"/>
                      <a:pt x="5227" y="60"/>
                    </a:cubicBezTo>
                    <a:cubicBezTo>
                      <a:pt x="5227" y="24"/>
                      <a:pt x="4060" y="0"/>
                      <a:pt x="26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3" name="Google Shape;2382;p70"/>
              <p:cNvSpPr/>
              <p:nvPr/>
            </p:nvSpPr>
            <p:spPr>
              <a:xfrm>
                <a:off x="7986205" y="3556411"/>
                <a:ext cx="223771" cy="5136"/>
              </a:xfrm>
              <a:custGeom>
                <a:avLst/>
                <a:gdLst/>
                <a:ahLst/>
                <a:cxnLst/>
                <a:rect l="l" t="t" r="r" b="b"/>
                <a:pathLst>
                  <a:path w="5228" h="120" extrusionOk="0">
                    <a:moveTo>
                      <a:pt x="2620" y="1"/>
                    </a:moveTo>
                    <a:cubicBezTo>
                      <a:pt x="1179" y="1"/>
                      <a:pt x="0" y="24"/>
                      <a:pt x="0" y="60"/>
                    </a:cubicBezTo>
                    <a:cubicBezTo>
                      <a:pt x="0" y="84"/>
                      <a:pt x="1179" y="120"/>
                      <a:pt x="2620" y="120"/>
                    </a:cubicBezTo>
                    <a:cubicBezTo>
                      <a:pt x="4060" y="120"/>
                      <a:pt x="5227" y="84"/>
                      <a:pt x="5227" y="60"/>
                    </a:cubicBezTo>
                    <a:cubicBezTo>
                      <a:pt x="5227" y="24"/>
                      <a:pt x="4060" y="1"/>
                      <a:pt x="2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4" name="Google Shape;2383;p70"/>
              <p:cNvSpPr/>
              <p:nvPr/>
            </p:nvSpPr>
            <p:spPr>
              <a:xfrm>
                <a:off x="5998714" y="437093"/>
                <a:ext cx="327225" cy="174292"/>
              </a:xfrm>
              <a:custGeom>
                <a:avLst/>
                <a:gdLst/>
                <a:ahLst/>
                <a:cxnLst/>
                <a:rect l="l" t="t" r="r" b="b"/>
                <a:pathLst>
                  <a:path w="7645" h="4072" extrusionOk="0">
                    <a:moveTo>
                      <a:pt x="7569" y="0"/>
                    </a:moveTo>
                    <a:cubicBezTo>
                      <a:pt x="7568" y="0"/>
                      <a:pt x="7572" y="5"/>
                      <a:pt x="7579" y="11"/>
                    </a:cubicBezTo>
                    <a:lnTo>
                      <a:pt x="7579" y="11"/>
                    </a:lnTo>
                    <a:lnTo>
                      <a:pt x="7584" y="11"/>
                    </a:lnTo>
                    <a:cubicBezTo>
                      <a:pt x="7574" y="3"/>
                      <a:pt x="7570" y="0"/>
                      <a:pt x="7569" y="0"/>
                    </a:cubicBezTo>
                    <a:close/>
                    <a:moveTo>
                      <a:pt x="7579" y="11"/>
                    </a:moveTo>
                    <a:lnTo>
                      <a:pt x="48" y="23"/>
                    </a:lnTo>
                    <a:lnTo>
                      <a:pt x="0" y="23"/>
                    </a:lnTo>
                    <a:lnTo>
                      <a:pt x="0" y="71"/>
                    </a:lnTo>
                    <a:cubicBezTo>
                      <a:pt x="12" y="1297"/>
                      <a:pt x="24" y="2297"/>
                      <a:pt x="36" y="2988"/>
                    </a:cubicBezTo>
                    <a:cubicBezTo>
                      <a:pt x="36" y="3333"/>
                      <a:pt x="36" y="3595"/>
                      <a:pt x="36" y="3786"/>
                    </a:cubicBezTo>
                    <a:lnTo>
                      <a:pt x="36" y="3988"/>
                    </a:lnTo>
                    <a:cubicBezTo>
                      <a:pt x="48" y="4012"/>
                      <a:pt x="60" y="4036"/>
                      <a:pt x="71" y="4048"/>
                    </a:cubicBezTo>
                    <a:lnTo>
                      <a:pt x="71" y="3976"/>
                    </a:lnTo>
                    <a:lnTo>
                      <a:pt x="71" y="3750"/>
                    </a:lnTo>
                    <a:cubicBezTo>
                      <a:pt x="71" y="3560"/>
                      <a:pt x="71" y="3298"/>
                      <a:pt x="83" y="2952"/>
                    </a:cubicBezTo>
                    <a:cubicBezTo>
                      <a:pt x="83" y="2269"/>
                      <a:pt x="95" y="1293"/>
                      <a:pt x="107" y="95"/>
                    </a:cubicBezTo>
                    <a:lnTo>
                      <a:pt x="107" y="95"/>
                    </a:lnTo>
                    <a:lnTo>
                      <a:pt x="7537" y="118"/>
                    </a:lnTo>
                    <a:lnTo>
                      <a:pt x="7537" y="118"/>
                    </a:lnTo>
                    <a:lnTo>
                      <a:pt x="7537" y="2107"/>
                    </a:lnTo>
                    <a:lnTo>
                      <a:pt x="7537" y="3988"/>
                    </a:lnTo>
                    <a:lnTo>
                      <a:pt x="2191" y="4012"/>
                    </a:lnTo>
                    <a:lnTo>
                      <a:pt x="631" y="4024"/>
                    </a:lnTo>
                    <a:lnTo>
                      <a:pt x="607" y="4024"/>
                    </a:lnTo>
                    <a:lnTo>
                      <a:pt x="2155" y="4036"/>
                    </a:lnTo>
                    <a:lnTo>
                      <a:pt x="7584" y="4072"/>
                    </a:lnTo>
                    <a:lnTo>
                      <a:pt x="7644" y="4072"/>
                    </a:lnTo>
                    <a:lnTo>
                      <a:pt x="7644" y="4048"/>
                    </a:lnTo>
                    <a:lnTo>
                      <a:pt x="7644" y="2119"/>
                    </a:lnTo>
                    <a:lnTo>
                      <a:pt x="7644" y="1107"/>
                    </a:lnTo>
                    <a:lnTo>
                      <a:pt x="7644" y="595"/>
                    </a:lnTo>
                    <a:lnTo>
                      <a:pt x="7644" y="71"/>
                    </a:lnTo>
                    <a:lnTo>
                      <a:pt x="7644" y="71"/>
                    </a:lnTo>
                    <a:cubicBezTo>
                      <a:pt x="7644" y="72"/>
                      <a:pt x="7645" y="72"/>
                      <a:pt x="7645" y="72"/>
                    </a:cubicBezTo>
                    <a:cubicBezTo>
                      <a:pt x="7645" y="72"/>
                      <a:pt x="7644" y="72"/>
                      <a:pt x="7644" y="71"/>
                    </a:cubicBezTo>
                    <a:lnTo>
                      <a:pt x="7644" y="71"/>
                    </a:lnTo>
                    <a:lnTo>
                      <a:pt x="7644" y="71"/>
                    </a:lnTo>
                    <a:cubicBezTo>
                      <a:pt x="7638" y="66"/>
                      <a:pt x="7598" y="30"/>
                      <a:pt x="7579" y="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5" name="Google Shape;2384;p70"/>
              <p:cNvSpPr/>
              <p:nvPr/>
            </p:nvSpPr>
            <p:spPr>
              <a:xfrm>
                <a:off x="6058338" y="497188"/>
                <a:ext cx="223729" cy="4623"/>
              </a:xfrm>
              <a:custGeom>
                <a:avLst/>
                <a:gdLst/>
                <a:ahLst/>
                <a:cxnLst/>
                <a:rect l="l" t="t" r="r" b="b"/>
                <a:pathLst>
                  <a:path w="5227" h="108" extrusionOk="0">
                    <a:moveTo>
                      <a:pt x="2619" y="1"/>
                    </a:moveTo>
                    <a:cubicBezTo>
                      <a:pt x="1167" y="1"/>
                      <a:pt x="0" y="24"/>
                      <a:pt x="0" y="48"/>
                    </a:cubicBezTo>
                    <a:cubicBezTo>
                      <a:pt x="0" y="84"/>
                      <a:pt x="1167" y="108"/>
                      <a:pt x="2619" y="108"/>
                    </a:cubicBezTo>
                    <a:cubicBezTo>
                      <a:pt x="4060" y="108"/>
                      <a:pt x="5227" y="84"/>
                      <a:pt x="5227" y="48"/>
                    </a:cubicBezTo>
                    <a:cubicBezTo>
                      <a:pt x="5227" y="24"/>
                      <a:pt x="4060" y="1"/>
                      <a:pt x="26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6" name="Google Shape;2385;p70"/>
              <p:cNvSpPr/>
              <p:nvPr/>
            </p:nvSpPr>
            <p:spPr>
              <a:xfrm>
                <a:off x="6058338" y="533870"/>
                <a:ext cx="223729" cy="4623"/>
              </a:xfrm>
              <a:custGeom>
                <a:avLst/>
                <a:gdLst/>
                <a:ahLst/>
                <a:cxnLst/>
                <a:rect l="l" t="t" r="r" b="b"/>
                <a:pathLst>
                  <a:path w="5227" h="108" extrusionOk="0">
                    <a:moveTo>
                      <a:pt x="2619" y="1"/>
                    </a:moveTo>
                    <a:cubicBezTo>
                      <a:pt x="1167" y="1"/>
                      <a:pt x="0" y="25"/>
                      <a:pt x="0" y="48"/>
                    </a:cubicBezTo>
                    <a:cubicBezTo>
                      <a:pt x="0" y="84"/>
                      <a:pt x="1167" y="108"/>
                      <a:pt x="2619" y="108"/>
                    </a:cubicBezTo>
                    <a:cubicBezTo>
                      <a:pt x="4060" y="108"/>
                      <a:pt x="5227" y="84"/>
                      <a:pt x="5227" y="48"/>
                    </a:cubicBezTo>
                    <a:cubicBezTo>
                      <a:pt x="5227" y="25"/>
                      <a:pt x="4060" y="1"/>
                      <a:pt x="26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7" name="Google Shape;2386;p70"/>
              <p:cNvSpPr/>
              <p:nvPr/>
            </p:nvSpPr>
            <p:spPr>
              <a:xfrm>
                <a:off x="8434134" y="1659105"/>
                <a:ext cx="245686" cy="40834"/>
              </a:xfrm>
              <a:custGeom>
                <a:avLst/>
                <a:gdLst/>
                <a:ahLst/>
                <a:cxnLst/>
                <a:rect l="l" t="t" r="r" b="b"/>
                <a:pathLst>
                  <a:path w="5740" h="954" extrusionOk="0">
                    <a:moveTo>
                      <a:pt x="5704" y="1"/>
                    </a:moveTo>
                    <a:cubicBezTo>
                      <a:pt x="5680" y="84"/>
                      <a:pt x="5680" y="155"/>
                      <a:pt x="5680" y="239"/>
                    </a:cubicBezTo>
                    <a:cubicBezTo>
                      <a:pt x="5680" y="409"/>
                      <a:pt x="5680" y="612"/>
                      <a:pt x="5660" y="857"/>
                    </a:cubicBezTo>
                    <a:lnTo>
                      <a:pt x="5660" y="857"/>
                    </a:lnTo>
                    <a:cubicBezTo>
                      <a:pt x="5067" y="845"/>
                      <a:pt x="4228" y="834"/>
                      <a:pt x="3299" y="834"/>
                    </a:cubicBezTo>
                    <a:cubicBezTo>
                      <a:pt x="2382" y="834"/>
                      <a:pt x="1561" y="834"/>
                      <a:pt x="965" y="858"/>
                    </a:cubicBezTo>
                    <a:lnTo>
                      <a:pt x="263" y="870"/>
                    </a:lnTo>
                    <a:cubicBezTo>
                      <a:pt x="168" y="870"/>
                      <a:pt x="84" y="882"/>
                      <a:pt x="1" y="894"/>
                    </a:cubicBezTo>
                    <a:cubicBezTo>
                      <a:pt x="84" y="906"/>
                      <a:pt x="168" y="917"/>
                      <a:pt x="263" y="917"/>
                    </a:cubicBezTo>
                    <a:lnTo>
                      <a:pt x="965" y="941"/>
                    </a:lnTo>
                    <a:cubicBezTo>
                      <a:pt x="1561" y="941"/>
                      <a:pt x="2382" y="953"/>
                      <a:pt x="3299" y="953"/>
                    </a:cubicBezTo>
                    <a:cubicBezTo>
                      <a:pt x="4252" y="953"/>
                      <a:pt x="5109" y="953"/>
                      <a:pt x="5704" y="929"/>
                    </a:cubicBezTo>
                    <a:lnTo>
                      <a:pt x="5740" y="929"/>
                    </a:lnTo>
                    <a:lnTo>
                      <a:pt x="5740" y="894"/>
                    </a:lnTo>
                    <a:cubicBezTo>
                      <a:pt x="5740" y="632"/>
                      <a:pt x="5728" y="417"/>
                      <a:pt x="5728" y="239"/>
                    </a:cubicBezTo>
                    <a:cubicBezTo>
                      <a:pt x="5728" y="155"/>
                      <a:pt x="5716" y="84"/>
                      <a:pt x="57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8" name="Google Shape;2387;p70"/>
              <p:cNvSpPr/>
              <p:nvPr/>
            </p:nvSpPr>
            <p:spPr>
              <a:xfrm>
                <a:off x="6203567" y="609801"/>
                <a:ext cx="96348" cy="525486"/>
              </a:xfrm>
              <a:custGeom>
                <a:avLst/>
                <a:gdLst/>
                <a:ahLst/>
                <a:cxnLst/>
                <a:rect l="l" t="t" r="r" b="b"/>
                <a:pathLst>
                  <a:path w="2251" h="12277" extrusionOk="0">
                    <a:moveTo>
                      <a:pt x="155" y="1"/>
                    </a:moveTo>
                    <a:cubicBezTo>
                      <a:pt x="143" y="96"/>
                      <a:pt x="131" y="191"/>
                      <a:pt x="131" y="298"/>
                    </a:cubicBezTo>
                    <a:cubicBezTo>
                      <a:pt x="131" y="501"/>
                      <a:pt x="107" y="763"/>
                      <a:pt x="96" y="1096"/>
                    </a:cubicBezTo>
                    <a:cubicBezTo>
                      <a:pt x="72" y="1811"/>
                      <a:pt x="36" y="2787"/>
                      <a:pt x="0" y="3918"/>
                    </a:cubicBezTo>
                    <a:cubicBezTo>
                      <a:pt x="131" y="4632"/>
                      <a:pt x="286" y="5418"/>
                      <a:pt x="465" y="6240"/>
                    </a:cubicBezTo>
                    <a:cubicBezTo>
                      <a:pt x="858" y="7930"/>
                      <a:pt x="1286" y="9442"/>
                      <a:pt x="1643" y="10526"/>
                    </a:cubicBezTo>
                    <a:cubicBezTo>
                      <a:pt x="1810" y="11062"/>
                      <a:pt x="1965" y="11502"/>
                      <a:pt x="2072" y="11800"/>
                    </a:cubicBezTo>
                    <a:lnTo>
                      <a:pt x="2191" y="12145"/>
                    </a:lnTo>
                    <a:cubicBezTo>
                      <a:pt x="2203" y="12193"/>
                      <a:pt x="2227" y="12240"/>
                      <a:pt x="2251" y="12276"/>
                    </a:cubicBezTo>
                    <a:cubicBezTo>
                      <a:pt x="2251" y="12240"/>
                      <a:pt x="2239" y="12193"/>
                      <a:pt x="2227" y="12157"/>
                    </a:cubicBezTo>
                    <a:cubicBezTo>
                      <a:pt x="2203" y="12062"/>
                      <a:pt x="2167" y="11943"/>
                      <a:pt x="2120" y="11800"/>
                    </a:cubicBezTo>
                    <a:lnTo>
                      <a:pt x="1727" y="10514"/>
                    </a:lnTo>
                    <a:cubicBezTo>
                      <a:pt x="1405" y="9431"/>
                      <a:pt x="977" y="7918"/>
                      <a:pt x="596" y="6228"/>
                    </a:cubicBezTo>
                    <a:cubicBezTo>
                      <a:pt x="405" y="5418"/>
                      <a:pt x="250" y="4632"/>
                      <a:pt x="107" y="3930"/>
                    </a:cubicBezTo>
                    <a:cubicBezTo>
                      <a:pt x="131" y="2787"/>
                      <a:pt x="155" y="1811"/>
                      <a:pt x="167" y="1108"/>
                    </a:cubicBezTo>
                    <a:lnTo>
                      <a:pt x="167" y="298"/>
                    </a:lnTo>
                    <a:cubicBezTo>
                      <a:pt x="167" y="191"/>
                      <a:pt x="167" y="96"/>
                      <a:pt x="1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9" name="Google Shape;2388;p70"/>
              <p:cNvSpPr/>
              <p:nvPr/>
            </p:nvSpPr>
            <p:spPr>
              <a:xfrm>
                <a:off x="7639676" y="3556411"/>
                <a:ext cx="273166" cy="5136"/>
              </a:xfrm>
              <a:custGeom>
                <a:avLst/>
                <a:gdLst/>
                <a:ahLst/>
                <a:cxnLst/>
                <a:rect l="l" t="t" r="r" b="b"/>
                <a:pathLst>
                  <a:path w="6382" h="120" extrusionOk="0">
                    <a:moveTo>
                      <a:pt x="3191" y="1"/>
                    </a:moveTo>
                    <a:cubicBezTo>
                      <a:pt x="1429" y="1"/>
                      <a:pt x="0" y="24"/>
                      <a:pt x="0" y="60"/>
                    </a:cubicBezTo>
                    <a:cubicBezTo>
                      <a:pt x="0" y="84"/>
                      <a:pt x="1429" y="120"/>
                      <a:pt x="3191" y="120"/>
                    </a:cubicBezTo>
                    <a:cubicBezTo>
                      <a:pt x="4953" y="120"/>
                      <a:pt x="6382" y="84"/>
                      <a:pt x="6382" y="60"/>
                    </a:cubicBezTo>
                    <a:cubicBezTo>
                      <a:pt x="6382" y="24"/>
                      <a:pt x="4953" y="1"/>
                      <a:pt x="31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97" name="Google Shape;2389;p70"/>
            <p:cNvSpPr/>
            <p:nvPr/>
          </p:nvSpPr>
          <p:spPr>
            <a:xfrm>
              <a:off x="4756525" y="4476034"/>
              <a:ext cx="3763436" cy="4684"/>
            </a:xfrm>
            <a:custGeom>
              <a:avLst/>
              <a:gdLst/>
              <a:ahLst/>
              <a:cxnLst/>
              <a:rect l="l" t="t" r="r" b="b"/>
              <a:pathLst>
                <a:path w="96418" h="120" extrusionOk="0">
                  <a:moveTo>
                    <a:pt x="48209" y="0"/>
                  </a:moveTo>
                  <a:cubicBezTo>
                    <a:pt x="21586" y="0"/>
                    <a:pt x="0" y="36"/>
                    <a:pt x="0" y="60"/>
                  </a:cubicBezTo>
                  <a:cubicBezTo>
                    <a:pt x="0" y="95"/>
                    <a:pt x="21586" y="119"/>
                    <a:pt x="48209" y="119"/>
                  </a:cubicBezTo>
                  <a:cubicBezTo>
                    <a:pt x="74831" y="119"/>
                    <a:pt x="96417" y="95"/>
                    <a:pt x="96417" y="60"/>
                  </a:cubicBezTo>
                  <a:cubicBezTo>
                    <a:pt x="96417" y="36"/>
                    <a:pt x="74843" y="0"/>
                    <a:pt x="4820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98" name="Google Shape;2390;p70"/>
            <p:cNvGrpSpPr/>
            <p:nvPr/>
          </p:nvGrpSpPr>
          <p:grpSpPr>
            <a:xfrm>
              <a:off x="6505524" y="1565054"/>
              <a:ext cx="1085064" cy="3041959"/>
              <a:chOff x="5388175" y="3074113"/>
              <a:chExt cx="694975" cy="1948350"/>
            </a:xfrm>
          </p:grpSpPr>
          <p:sp>
            <p:nvSpPr>
              <p:cNvPr id="99" name="Google Shape;2391;p70"/>
              <p:cNvSpPr/>
              <p:nvPr/>
            </p:nvSpPr>
            <p:spPr>
              <a:xfrm>
                <a:off x="5388175" y="3484513"/>
                <a:ext cx="122675" cy="150950"/>
              </a:xfrm>
              <a:custGeom>
                <a:avLst/>
                <a:gdLst/>
                <a:ahLst/>
                <a:cxnLst/>
                <a:rect l="l" t="t" r="r" b="b"/>
                <a:pathLst>
                  <a:path w="4907" h="6038" extrusionOk="0">
                    <a:moveTo>
                      <a:pt x="120" y="1"/>
                    </a:moveTo>
                    <a:cubicBezTo>
                      <a:pt x="1" y="167"/>
                      <a:pt x="13" y="394"/>
                      <a:pt x="144" y="548"/>
                    </a:cubicBezTo>
                    <a:lnTo>
                      <a:pt x="1025" y="1691"/>
                    </a:lnTo>
                    <a:lnTo>
                      <a:pt x="787" y="1846"/>
                    </a:lnTo>
                    <a:cubicBezTo>
                      <a:pt x="596" y="1989"/>
                      <a:pt x="525" y="2239"/>
                      <a:pt x="620" y="2453"/>
                    </a:cubicBezTo>
                    <a:lnTo>
                      <a:pt x="656" y="2537"/>
                    </a:lnTo>
                    <a:lnTo>
                      <a:pt x="382" y="2906"/>
                    </a:lnTo>
                    <a:cubicBezTo>
                      <a:pt x="299" y="3025"/>
                      <a:pt x="310" y="3192"/>
                      <a:pt x="418" y="3287"/>
                    </a:cubicBezTo>
                    <a:lnTo>
                      <a:pt x="2049" y="4894"/>
                    </a:lnTo>
                    <a:lnTo>
                      <a:pt x="3918" y="6037"/>
                    </a:lnTo>
                    <a:lnTo>
                      <a:pt x="4906" y="4620"/>
                    </a:lnTo>
                    <a:lnTo>
                      <a:pt x="4644" y="3525"/>
                    </a:lnTo>
                    <a:lnTo>
                      <a:pt x="3680" y="2144"/>
                    </a:lnTo>
                    <a:lnTo>
                      <a:pt x="3347" y="1691"/>
                    </a:lnTo>
                    <a:lnTo>
                      <a:pt x="2382" y="1715"/>
                    </a:lnTo>
                    <a:lnTo>
                      <a:pt x="120"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2392;p70"/>
              <p:cNvSpPr/>
              <p:nvPr/>
            </p:nvSpPr>
            <p:spPr>
              <a:xfrm>
                <a:off x="5403375" y="3526788"/>
                <a:ext cx="30675" cy="33375"/>
              </a:xfrm>
              <a:custGeom>
                <a:avLst/>
                <a:gdLst/>
                <a:ahLst/>
                <a:cxnLst/>
                <a:rect l="l" t="t" r="r" b="b"/>
                <a:pathLst>
                  <a:path w="1227" h="1335" extrusionOk="0">
                    <a:moveTo>
                      <a:pt x="369" y="0"/>
                    </a:moveTo>
                    <a:lnTo>
                      <a:pt x="369" y="0"/>
                    </a:lnTo>
                    <a:cubicBezTo>
                      <a:pt x="441" y="119"/>
                      <a:pt x="512" y="227"/>
                      <a:pt x="607" y="322"/>
                    </a:cubicBezTo>
                    <a:lnTo>
                      <a:pt x="893" y="655"/>
                    </a:lnTo>
                    <a:cubicBezTo>
                      <a:pt x="988" y="786"/>
                      <a:pt x="1119" y="917"/>
                      <a:pt x="1095" y="1084"/>
                    </a:cubicBezTo>
                    <a:cubicBezTo>
                      <a:pt x="1072" y="1155"/>
                      <a:pt x="1012" y="1203"/>
                      <a:pt x="941" y="1215"/>
                    </a:cubicBezTo>
                    <a:cubicBezTo>
                      <a:pt x="913" y="1224"/>
                      <a:pt x="886" y="1228"/>
                      <a:pt x="859" y="1228"/>
                    </a:cubicBezTo>
                    <a:cubicBezTo>
                      <a:pt x="815" y="1228"/>
                      <a:pt x="771" y="1218"/>
                      <a:pt x="726" y="1203"/>
                    </a:cubicBezTo>
                    <a:cubicBezTo>
                      <a:pt x="595" y="1143"/>
                      <a:pt x="464" y="1084"/>
                      <a:pt x="345" y="1000"/>
                    </a:cubicBezTo>
                    <a:cubicBezTo>
                      <a:pt x="238" y="929"/>
                      <a:pt x="119" y="858"/>
                      <a:pt x="0" y="810"/>
                    </a:cubicBezTo>
                    <a:lnTo>
                      <a:pt x="0" y="810"/>
                    </a:lnTo>
                    <a:cubicBezTo>
                      <a:pt x="83" y="917"/>
                      <a:pt x="191" y="1000"/>
                      <a:pt x="310" y="1072"/>
                    </a:cubicBezTo>
                    <a:cubicBezTo>
                      <a:pt x="429" y="1155"/>
                      <a:pt x="560" y="1227"/>
                      <a:pt x="691" y="1298"/>
                    </a:cubicBezTo>
                    <a:cubicBezTo>
                      <a:pt x="752" y="1321"/>
                      <a:pt x="814" y="1334"/>
                      <a:pt x="875" y="1334"/>
                    </a:cubicBezTo>
                    <a:cubicBezTo>
                      <a:pt x="909" y="1334"/>
                      <a:pt x="943" y="1330"/>
                      <a:pt x="976" y="1322"/>
                    </a:cubicBezTo>
                    <a:cubicBezTo>
                      <a:pt x="1095" y="1298"/>
                      <a:pt x="1179" y="1215"/>
                      <a:pt x="1203" y="1108"/>
                    </a:cubicBezTo>
                    <a:cubicBezTo>
                      <a:pt x="1226" y="1000"/>
                      <a:pt x="1203" y="881"/>
                      <a:pt x="1131" y="798"/>
                    </a:cubicBezTo>
                    <a:cubicBezTo>
                      <a:pt x="1084" y="727"/>
                      <a:pt x="1036" y="655"/>
                      <a:pt x="964" y="596"/>
                    </a:cubicBezTo>
                    <a:lnTo>
                      <a:pt x="667" y="274"/>
                    </a:lnTo>
                    <a:cubicBezTo>
                      <a:pt x="583" y="167"/>
                      <a:pt x="488" y="72"/>
                      <a:pt x="369"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2393;p70"/>
              <p:cNvSpPr/>
              <p:nvPr/>
            </p:nvSpPr>
            <p:spPr>
              <a:xfrm>
                <a:off x="5397400" y="3548813"/>
                <a:ext cx="31000" cy="30825"/>
              </a:xfrm>
              <a:custGeom>
                <a:avLst/>
                <a:gdLst/>
                <a:ahLst/>
                <a:cxnLst/>
                <a:rect l="l" t="t" r="r" b="b"/>
                <a:pathLst>
                  <a:path w="1240" h="1233" extrusionOk="0">
                    <a:moveTo>
                      <a:pt x="311" y="0"/>
                    </a:moveTo>
                    <a:lnTo>
                      <a:pt x="311" y="0"/>
                    </a:lnTo>
                    <a:cubicBezTo>
                      <a:pt x="406" y="96"/>
                      <a:pt x="513" y="179"/>
                      <a:pt x="620" y="262"/>
                    </a:cubicBezTo>
                    <a:cubicBezTo>
                      <a:pt x="727" y="358"/>
                      <a:pt x="822" y="465"/>
                      <a:pt x="918" y="584"/>
                    </a:cubicBezTo>
                    <a:cubicBezTo>
                      <a:pt x="965" y="643"/>
                      <a:pt x="1013" y="703"/>
                      <a:pt x="1061" y="774"/>
                    </a:cubicBezTo>
                    <a:cubicBezTo>
                      <a:pt x="1108" y="846"/>
                      <a:pt x="1120" y="929"/>
                      <a:pt x="1096" y="1001"/>
                    </a:cubicBezTo>
                    <a:cubicBezTo>
                      <a:pt x="1049" y="1072"/>
                      <a:pt x="989" y="1108"/>
                      <a:pt x="906" y="1120"/>
                    </a:cubicBezTo>
                    <a:cubicBezTo>
                      <a:pt x="834" y="1120"/>
                      <a:pt x="751" y="1108"/>
                      <a:pt x="692" y="1072"/>
                    </a:cubicBezTo>
                    <a:cubicBezTo>
                      <a:pt x="561" y="1001"/>
                      <a:pt x="441" y="929"/>
                      <a:pt x="334" y="834"/>
                    </a:cubicBezTo>
                    <a:cubicBezTo>
                      <a:pt x="239" y="739"/>
                      <a:pt x="120" y="655"/>
                      <a:pt x="1" y="608"/>
                    </a:cubicBezTo>
                    <a:lnTo>
                      <a:pt x="1" y="608"/>
                    </a:lnTo>
                    <a:cubicBezTo>
                      <a:pt x="1" y="608"/>
                      <a:pt x="96" y="727"/>
                      <a:pt x="287" y="893"/>
                    </a:cubicBezTo>
                    <a:cubicBezTo>
                      <a:pt x="394" y="1001"/>
                      <a:pt x="513" y="1096"/>
                      <a:pt x="644" y="1167"/>
                    </a:cubicBezTo>
                    <a:cubicBezTo>
                      <a:pt x="709" y="1211"/>
                      <a:pt x="784" y="1232"/>
                      <a:pt x="859" y="1232"/>
                    </a:cubicBezTo>
                    <a:cubicBezTo>
                      <a:pt x="988" y="1232"/>
                      <a:pt x="1116" y="1169"/>
                      <a:pt x="1192" y="1048"/>
                    </a:cubicBezTo>
                    <a:cubicBezTo>
                      <a:pt x="1239" y="941"/>
                      <a:pt x="1215" y="822"/>
                      <a:pt x="1156" y="727"/>
                    </a:cubicBezTo>
                    <a:cubicBezTo>
                      <a:pt x="1108" y="655"/>
                      <a:pt x="1061" y="584"/>
                      <a:pt x="989" y="512"/>
                    </a:cubicBezTo>
                    <a:cubicBezTo>
                      <a:pt x="894" y="393"/>
                      <a:pt x="787" y="298"/>
                      <a:pt x="668" y="203"/>
                    </a:cubicBezTo>
                    <a:cubicBezTo>
                      <a:pt x="561" y="108"/>
                      <a:pt x="441" y="36"/>
                      <a:pt x="31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2394;p70"/>
              <p:cNvSpPr/>
              <p:nvPr/>
            </p:nvSpPr>
            <p:spPr>
              <a:xfrm>
                <a:off x="5427475" y="3527388"/>
                <a:ext cx="36625" cy="56875"/>
              </a:xfrm>
              <a:custGeom>
                <a:avLst/>
                <a:gdLst/>
                <a:ahLst/>
                <a:cxnLst/>
                <a:rect l="l" t="t" r="r" b="b"/>
                <a:pathLst>
                  <a:path w="1465" h="2275" extrusionOk="0">
                    <a:moveTo>
                      <a:pt x="0" y="0"/>
                    </a:moveTo>
                    <a:lnTo>
                      <a:pt x="0" y="60"/>
                    </a:lnTo>
                    <a:cubicBezTo>
                      <a:pt x="24" y="238"/>
                      <a:pt x="120" y="405"/>
                      <a:pt x="262" y="512"/>
                    </a:cubicBezTo>
                    <a:cubicBezTo>
                      <a:pt x="417" y="631"/>
                      <a:pt x="608" y="703"/>
                      <a:pt x="798" y="738"/>
                    </a:cubicBezTo>
                    <a:cubicBezTo>
                      <a:pt x="870" y="750"/>
                      <a:pt x="938" y="756"/>
                      <a:pt x="1007" y="756"/>
                    </a:cubicBezTo>
                    <a:cubicBezTo>
                      <a:pt x="1038" y="756"/>
                      <a:pt x="1070" y="755"/>
                      <a:pt x="1103" y="752"/>
                    </a:cubicBezTo>
                    <a:lnTo>
                      <a:pt x="1103" y="752"/>
                    </a:lnTo>
                    <a:cubicBezTo>
                      <a:pt x="1007" y="937"/>
                      <a:pt x="967" y="1137"/>
                      <a:pt x="977" y="1346"/>
                    </a:cubicBezTo>
                    <a:cubicBezTo>
                      <a:pt x="977" y="1536"/>
                      <a:pt x="1013" y="1738"/>
                      <a:pt x="1108" y="1905"/>
                    </a:cubicBezTo>
                    <a:cubicBezTo>
                      <a:pt x="1167" y="2024"/>
                      <a:pt x="1251" y="2119"/>
                      <a:pt x="1346" y="2203"/>
                    </a:cubicBezTo>
                    <a:cubicBezTo>
                      <a:pt x="1417" y="2262"/>
                      <a:pt x="1465" y="2274"/>
                      <a:pt x="1465" y="2274"/>
                    </a:cubicBezTo>
                    <a:cubicBezTo>
                      <a:pt x="1358" y="2155"/>
                      <a:pt x="1251" y="2024"/>
                      <a:pt x="1179" y="1881"/>
                    </a:cubicBezTo>
                    <a:cubicBezTo>
                      <a:pt x="1108" y="1715"/>
                      <a:pt x="1072" y="1524"/>
                      <a:pt x="1084" y="1346"/>
                    </a:cubicBezTo>
                    <a:cubicBezTo>
                      <a:pt x="1072" y="1119"/>
                      <a:pt x="1132" y="905"/>
                      <a:pt x="1251" y="715"/>
                    </a:cubicBezTo>
                    <a:lnTo>
                      <a:pt x="1334" y="607"/>
                    </a:lnTo>
                    <a:lnTo>
                      <a:pt x="1334" y="607"/>
                    </a:lnTo>
                    <a:lnTo>
                      <a:pt x="1203" y="631"/>
                    </a:lnTo>
                    <a:cubicBezTo>
                      <a:pt x="1138" y="637"/>
                      <a:pt x="1075" y="640"/>
                      <a:pt x="1013" y="640"/>
                    </a:cubicBezTo>
                    <a:cubicBezTo>
                      <a:pt x="950" y="640"/>
                      <a:pt x="887" y="637"/>
                      <a:pt x="822" y="631"/>
                    </a:cubicBezTo>
                    <a:cubicBezTo>
                      <a:pt x="643" y="595"/>
                      <a:pt x="477" y="524"/>
                      <a:pt x="334" y="429"/>
                    </a:cubicBezTo>
                    <a:cubicBezTo>
                      <a:pt x="227" y="344"/>
                      <a:pt x="150" y="220"/>
                      <a:pt x="109" y="93"/>
                    </a:cubicBezTo>
                    <a:lnTo>
                      <a:pt x="109" y="93"/>
                    </a:lnTo>
                    <a:cubicBezTo>
                      <a:pt x="416" y="82"/>
                      <a:pt x="679" y="71"/>
                      <a:pt x="858" y="60"/>
                    </a:cubicBezTo>
                    <a:cubicBezTo>
                      <a:pt x="965" y="60"/>
                      <a:pt x="1060" y="48"/>
                      <a:pt x="1155" y="24"/>
                    </a:cubicBezTo>
                    <a:cubicBezTo>
                      <a:pt x="1060" y="0"/>
                      <a:pt x="953" y="0"/>
                      <a:pt x="858"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2395;p70"/>
              <p:cNvSpPr/>
              <p:nvPr/>
            </p:nvSpPr>
            <p:spPr>
              <a:xfrm>
                <a:off x="5680175" y="3157988"/>
                <a:ext cx="28025" cy="180400"/>
              </a:xfrm>
              <a:custGeom>
                <a:avLst/>
                <a:gdLst/>
                <a:ahLst/>
                <a:cxnLst/>
                <a:rect l="l" t="t" r="r" b="b"/>
                <a:pathLst>
                  <a:path w="1121" h="7216" extrusionOk="0">
                    <a:moveTo>
                      <a:pt x="608" y="1"/>
                    </a:moveTo>
                    <a:cubicBezTo>
                      <a:pt x="596" y="1"/>
                      <a:pt x="584" y="24"/>
                      <a:pt x="549" y="72"/>
                    </a:cubicBezTo>
                    <a:cubicBezTo>
                      <a:pt x="501" y="132"/>
                      <a:pt x="477" y="215"/>
                      <a:pt x="453" y="286"/>
                    </a:cubicBezTo>
                    <a:cubicBezTo>
                      <a:pt x="382" y="572"/>
                      <a:pt x="406" y="858"/>
                      <a:pt x="513" y="1132"/>
                    </a:cubicBezTo>
                    <a:cubicBezTo>
                      <a:pt x="620" y="1477"/>
                      <a:pt x="858" y="1834"/>
                      <a:pt x="953" y="2275"/>
                    </a:cubicBezTo>
                    <a:cubicBezTo>
                      <a:pt x="1001" y="2513"/>
                      <a:pt x="989" y="2751"/>
                      <a:pt x="906" y="2965"/>
                    </a:cubicBezTo>
                    <a:cubicBezTo>
                      <a:pt x="811" y="3215"/>
                      <a:pt x="691" y="3441"/>
                      <a:pt x="549" y="3656"/>
                    </a:cubicBezTo>
                    <a:cubicBezTo>
                      <a:pt x="406" y="3882"/>
                      <a:pt x="287" y="4120"/>
                      <a:pt x="179" y="4370"/>
                    </a:cubicBezTo>
                    <a:cubicBezTo>
                      <a:pt x="1" y="4823"/>
                      <a:pt x="25" y="5335"/>
                      <a:pt x="251" y="5763"/>
                    </a:cubicBezTo>
                    <a:cubicBezTo>
                      <a:pt x="346" y="5942"/>
                      <a:pt x="465" y="6097"/>
                      <a:pt x="608" y="6228"/>
                    </a:cubicBezTo>
                    <a:cubicBezTo>
                      <a:pt x="727" y="6347"/>
                      <a:pt x="822" y="6466"/>
                      <a:pt x="906" y="6597"/>
                    </a:cubicBezTo>
                    <a:cubicBezTo>
                      <a:pt x="977" y="6692"/>
                      <a:pt x="1013" y="6799"/>
                      <a:pt x="1025" y="6918"/>
                    </a:cubicBezTo>
                    <a:cubicBezTo>
                      <a:pt x="1037" y="7013"/>
                      <a:pt x="1025" y="7120"/>
                      <a:pt x="989" y="7216"/>
                    </a:cubicBezTo>
                    <a:cubicBezTo>
                      <a:pt x="989" y="7216"/>
                      <a:pt x="1013" y="7192"/>
                      <a:pt x="1037" y="7120"/>
                    </a:cubicBezTo>
                    <a:cubicBezTo>
                      <a:pt x="1072" y="7049"/>
                      <a:pt x="1084" y="6978"/>
                      <a:pt x="1084" y="6906"/>
                    </a:cubicBezTo>
                    <a:cubicBezTo>
                      <a:pt x="1072" y="6775"/>
                      <a:pt x="1037" y="6656"/>
                      <a:pt x="977" y="6549"/>
                    </a:cubicBezTo>
                    <a:cubicBezTo>
                      <a:pt x="894" y="6406"/>
                      <a:pt x="787" y="6275"/>
                      <a:pt x="680" y="6168"/>
                    </a:cubicBezTo>
                    <a:cubicBezTo>
                      <a:pt x="549" y="6025"/>
                      <a:pt x="430" y="5870"/>
                      <a:pt x="346" y="5704"/>
                    </a:cubicBezTo>
                    <a:cubicBezTo>
                      <a:pt x="251" y="5513"/>
                      <a:pt x="191" y="5299"/>
                      <a:pt x="179" y="5085"/>
                    </a:cubicBezTo>
                    <a:cubicBezTo>
                      <a:pt x="168" y="4858"/>
                      <a:pt x="203" y="4620"/>
                      <a:pt x="299" y="4394"/>
                    </a:cubicBezTo>
                    <a:cubicBezTo>
                      <a:pt x="394" y="4156"/>
                      <a:pt x="525" y="3930"/>
                      <a:pt x="668" y="3715"/>
                    </a:cubicBezTo>
                    <a:cubicBezTo>
                      <a:pt x="811" y="3489"/>
                      <a:pt x="930" y="3251"/>
                      <a:pt x="1025" y="3001"/>
                    </a:cubicBezTo>
                    <a:cubicBezTo>
                      <a:pt x="1108" y="2751"/>
                      <a:pt x="1120" y="2489"/>
                      <a:pt x="1072" y="2239"/>
                    </a:cubicBezTo>
                    <a:cubicBezTo>
                      <a:pt x="965" y="1763"/>
                      <a:pt x="715" y="1417"/>
                      <a:pt x="596" y="1084"/>
                    </a:cubicBezTo>
                    <a:cubicBezTo>
                      <a:pt x="477" y="834"/>
                      <a:pt x="453" y="560"/>
                      <a:pt x="501" y="286"/>
                    </a:cubicBezTo>
                    <a:cubicBezTo>
                      <a:pt x="525" y="191"/>
                      <a:pt x="560" y="96"/>
                      <a:pt x="60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2396;p70"/>
              <p:cNvSpPr/>
              <p:nvPr/>
            </p:nvSpPr>
            <p:spPr>
              <a:xfrm>
                <a:off x="5861150" y="3203413"/>
                <a:ext cx="68500" cy="107600"/>
              </a:xfrm>
              <a:custGeom>
                <a:avLst/>
                <a:gdLst/>
                <a:ahLst/>
                <a:cxnLst/>
                <a:rect l="l" t="t" r="r" b="b"/>
                <a:pathLst>
                  <a:path w="2740" h="4304" extrusionOk="0">
                    <a:moveTo>
                      <a:pt x="1180" y="0"/>
                    </a:moveTo>
                    <a:cubicBezTo>
                      <a:pt x="982" y="0"/>
                      <a:pt x="785" y="29"/>
                      <a:pt x="596" y="89"/>
                    </a:cubicBezTo>
                    <a:lnTo>
                      <a:pt x="1" y="3601"/>
                    </a:lnTo>
                    <a:cubicBezTo>
                      <a:pt x="144" y="4006"/>
                      <a:pt x="513" y="4280"/>
                      <a:pt x="930" y="4303"/>
                    </a:cubicBezTo>
                    <a:cubicBezTo>
                      <a:pt x="942" y="4304"/>
                      <a:pt x="953" y="4304"/>
                      <a:pt x="965" y="4304"/>
                    </a:cubicBezTo>
                    <a:cubicBezTo>
                      <a:pt x="1380" y="4304"/>
                      <a:pt x="1758" y="4104"/>
                      <a:pt x="2001" y="3779"/>
                    </a:cubicBezTo>
                    <a:cubicBezTo>
                      <a:pt x="2251" y="3446"/>
                      <a:pt x="2358" y="3017"/>
                      <a:pt x="2299" y="2601"/>
                    </a:cubicBezTo>
                    <a:cubicBezTo>
                      <a:pt x="2263" y="2422"/>
                      <a:pt x="2251" y="2244"/>
                      <a:pt x="2263" y="2053"/>
                    </a:cubicBezTo>
                    <a:cubicBezTo>
                      <a:pt x="2299" y="1791"/>
                      <a:pt x="2513" y="1589"/>
                      <a:pt x="2585" y="1339"/>
                    </a:cubicBezTo>
                    <a:cubicBezTo>
                      <a:pt x="2739" y="874"/>
                      <a:pt x="2430" y="374"/>
                      <a:pt x="1989" y="160"/>
                    </a:cubicBezTo>
                    <a:cubicBezTo>
                      <a:pt x="1733" y="56"/>
                      <a:pt x="1456" y="0"/>
                      <a:pt x="118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2397;p70"/>
              <p:cNvSpPr/>
              <p:nvPr/>
            </p:nvSpPr>
            <p:spPr>
              <a:xfrm>
                <a:off x="5690300" y="3141313"/>
                <a:ext cx="41400" cy="202450"/>
              </a:xfrm>
              <a:custGeom>
                <a:avLst/>
                <a:gdLst/>
                <a:ahLst/>
                <a:cxnLst/>
                <a:rect l="l" t="t" r="r" b="b"/>
                <a:pathLst>
                  <a:path w="1656" h="8098" extrusionOk="0">
                    <a:moveTo>
                      <a:pt x="1203" y="1"/>
                    </a:moveTo>
                    <a:lnTo>
                      <a:pt x="441" y="370"/>
                    </a:lnTo>
                    <a:cubicBezTo>
                      <a:pt x="1" y="775"/>
                      <a:pt x="120" y="1346"/>
                      <a:pt x="298" y="1739"/>
                    </a:cubicBezTo>
                    <a:cubicBezTo>
                      <a:pt x="477" y="2120"/>
                      <a:pt x="691" y="2525"/>
                      <a:pt x="667" y="2954"/>
                    </a:cubicBezTo>
                    <a:cubicBezTo>
                      <a:pt x="644" y="3382"/>
                      <a:pt x="394" y="3763"/>
                      <a:pt x="239" y="4180"/>
                    </a:cubicBezTo>
                    <a:cubicBezTo>
                      <a:pt x="60" y="4704"/>
                      <a:pt x="72" y="5287"/>
                      <a:pt x="275" y="5799"/>
                    </a:cubicBezTo>
                    <a:cubicBezTo>
                      <a:pt x="429" y="6192"/>
                      <a:pt x="691" y="6525"/>
                      <a:pt x="846" y="6906"/>
                    </a:cubicBezTo>
                    <a:cubicBezTo>
                      <a:pt x="1001" y="7287"/>
                      <a:pt x="1037" y="7776"/>
                      <a:pt x="775" y="8097"/>
                    </a:cubicBezTo>
                    <a:cubicBezTo>
                      <a:pt x="1013" y="8061"/>
                      <a:pt x="1215" y="7918"/>
                      <a:pt x="1322" y="7704"/>
                    </a:cubicBezTo>
                    <a:cubicBezTo>
                      <a:pt x="1429" y="7502"/>
                      <a:pt x="1477" y="7276"/>
                      <a:pt x="1489" y="7037"/>
                    </a:cubicBezTo>
                    <a:cubicBezTo>
                      <a:pt x="1513" y="6156"/>
                      <a:pt x="1144" y="5287"/>
                      <a:pt x="1298" y="4418"/>
                    </a:cubicBezTo>
                    <a:cubicBezTo>
                      <a:pt x="1382" y="3918"/>
                      <a:pt x="1656" y="3442"/>
                      <a:pt x="1644" y="2930"/>
                    </a:cubicBezTo>
                    <a:cubicBezTo>
                      <a:pt x="1644" y="2418"/>
                      <a:pt x="1370" y="1953"/>
                      <a:pt x="1179" y="1465"/>
                    </a:cubicBezTo>
                    <a:cubicBezTo>
                      <a:pt x="989" y="989"/>
                      <a:pt x="894" y="406"/>
                      <a:pt x="12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2398;p70"/>
              <p:cNvSpPr/>
              <p:nvPr/>
            </p:nvSpPr>
            <p:spPr>
              <a:xfrm>
                <a:off x="5689125" y="3108588"/>
                <a:ext cx="68175" cy="60725"/>
              </a:xfrm>
              <a:custGeom>
                <a:avLst/>
                <a:gdLst/>
                <a:ahLst/>
                <a:cxnLst/>
                <a:rect l="l" t="t" r="r" b="b"/>
                <a:pathLst>
                  <a:path w="2727" h="2429" extrusionOk="0">
                    <a:moveTo>
                      <a:pt x="1776" y="1"/>
                    </a:moveTo>
                    <a:cubicBezTo>
                      <a:pt x="1696" y="1"/>
                      <a:pt x="1615" y="12"/>
                      <a:pt x="1536" y="36"/>
                    </a:cubicBezTo>
                    <a:lnTo>
                      <a:pt x="1619" y="72"/>
                    </a:lnTo>
                    <a:cubicBezTo>
                      <a:pt x="1084" y="95"/>
                      <a:pt x="595" y="369"/>
                      <a:pt x="298" y="798"/>
                    </a:cubicBezTo>
                    <a:cubicBezTo>
                      <a:pt x="0" y="1262"/>
                      <a:pt x="72" y="1857"/>
                      <a:pt x="476" y="2227"/>
                    </a:cubicBezTo>
                    <a:cubicBezTo>
                      <a:pt x="662" y="2367"/>
                      <a:pt x="887" y="2428"/>
                      <a:pt x="1120" y="2428"/>
                    </a:cubicBezTo>
                    <a:cubicBezTo>
                      <a:pt x="1380" y="2428"/>
                      <a:pt x="1649" y="2352"/>
                      <a:pt x="1881" y="2227"/>
                    </a:cubicBezTo>
                    <a:cubicBezTo>
                      <a:pt x="2203" y="2048"/>
                      <a:pt x="2453" y="1774"/>
                      <a:pt x="2596" y="1429"/>
                    </a:cubicBezTo>
                    <a:cubicBezTo>
                      <a:pt x="2727" y="1084"/>
                      <a:pt x="2691" y="691"/>
                      <a:pt x="2488" y="381"/>
                    </a:cubicBezTo>
                    <a:cubicBezTo>
                      <a:pt x="2322" y="140"/>
                      <a:pt x="2054" y="1"/>
                      <a:pt x="1776"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2399;p70"/>
              <p:cNvSpPr/>
              <p:nvPr/>
            </p:nvSpPr>
            <p:spPr>
              <a:xfrm>
                <a:off x="5719175" y="3074113"/>
                <a:ext cx="190225" cy="184200"/>
              </a:xfrm>
              <a:custGeom>
                <a:avLst/>
                <a:gdLst/>
                <a:ahLst/>
                <a:cxnLst/>
                <a:rect l="l" t="t" r="r" b="b"/>
                <a:pathLst>
                  <a:path w="7609" h="7368" extrusionOk="0">
                    <a:moveTo>
                      <a:pt x="2455" y="1"/>
                    </a:moveTo>
                    <a:cubicBezTo>
                      <a:pt x="2130" y="1"/>
                      <a:pt x="1805" y="43"/>
                      <a:pt x="1489" y="129"/>
                    </a:cubicBezTo>
                    <a:cubicBezTo>
                      <a:pt x="834" y="308"/>
                      <a:pt x="286" y="760"/>
                      <a:pt x="1" y="1379"/>
                    </a:cubicBezTo>
                    <a:lnTo>
                      <a:pt x="6275" y="7368"/>
                    </a:lnTo>
                    <a:cubicBezTo>
                      <a:pt x="6085" y="7035"/>
                      <a:pt x="6775" y="6630"/>
                      <a:pt x="6942" y="6261"/>
                    </a:cubicBezTo>
                    <a:cubicBezTo>
                      <a:pt x="7097" y="5903"/>
                      <a:pt x="6990" y="5499"/>
                      <a:pt x="7168" y="5141"/>
                    </a:cubicBezTo>
                    <a:cubicBezTo>
                      <a:pt x="7585" y="4332"/>
                      <a:pt x="7609" y="3713"/>
                      <a:pt x="7347" y="2832"/>
                    </a:cubicBezTo>
                    <a:cubicBezTo>
                      <a:pt x="7216" y="2367"/>
                      <a:pt x="6966" y="1939"/>
                      <a:pt x="6632" y="1593"/>
                    </a:cubicBezTo>
                    <a:cubicBezTo>
                      <a:pt x="6251" y="1272"/>
                      <a:pt x="5823" y="1022"/>
                      <a:pt x="5370" y="855"/>
                    </a:cubicBezTo>
                    <a:cubicBezTo>
                      <a:pt x="4763" y="558"/>
                      <a:pt x="4132" y="319"/>
                      <a:pt x="3489" y="141"/>
                    </a:cubicBezTo>
                    <a:cubicBezTo>
                      <a:pt x="3151" y="49"/>
                      <a:pt x="2803" y="1"/>
                      <a:pt x="245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2400;p70"/>
              <p:cNvSpPr/>
              <p:nvPr/>
            </p:nvSpPr>
            <p:spPr>
              <a:xfrm>
                <a:off x="5704000" y="3102763"/>
                <a:ext cx="163425" cy="278800"/>
              </a:xfrm>
              <a:custGeom>
                <a:avLst/>
                <a:gdLst/>
                <a:ahLst/>
                <a:cxnLst/>
                <a:rect l="l" t="t" r="r" b="b"/>
                <a:pathLst>
                  <a:path w="6537" h="11152" extrusionOk="0">
                    <a:moveTo>
                      <a:pt x="2066" y="0"/>
                    </a:moveTo>
                    <a:cubicBezTo>
                      <a:pt x="952" y="0"/>
                      <a:pt x="212" y="1387"/>
                      <a:pt x="143" y="2543"/>
                    </a:cubicBezTo>
                    <a:cubicBezTo>
                      <a:pt x="48" y="3865"/>
                      <a:pt x="0" y="5484"/>
                      <a:pt x="155" y="6472"/>
                    </a:cubicBezTo>
                    <a:cubicBezTo>
                      <a:pt x="465" y="8460"/>
                      <a:pt x="1989" y="8722"/>
                      <a:pt x="1989" y="8722"/>
                    </a:cubicBezTo>
                    <a:cubicBezTo>
                      <a:pt x="1989" y="8722"/>
                      <a:pt x="1989" y="9377"/>
                      <a:pt x="2013" y="11151"/>
                    </a:cubicBezTo>
                    <a:lnTo>
                      <a:pt x="6537" y="11151"/>
                    </a:lnTo>
                    <a:lnTo>
                      <a:pt x="6537" y="1674"/>
                    </a:lnTo>
                    <a:cubicBezTo>
                      <a:pt x="6537" y="1305"/>
                      <a:pt x="6275" y="995"/>
                      <a:pt x="5906" y="959"/>
                    </a:cubicBezTo>
                    <a:lnTo>
                      <a:pt x="2203" y="7"/>
                    </a:lnTo>
                    <a:cubicBezTo>
                      <a:pt x="2157" y="2"/>
                      <a:pt x="2111" y="0"/>
                      <a:pt x="2066"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2401;p70"/>
              <p:cNvSpPr/>
              <p:nvPr/>
            </p:nvSpPr>
            <p:spPr>
              <a:xfrm>
                <a:off x="5718575" y="3194588"/>
                <a:ext cx="12825" cy="11975"/>
              </a:xfrm>
              <a:custGeom>
                <a:avLst/>
                <a:gdLst/>
                <a:ahLst/>
                <a:cxnLst/>
                <a:rect l="l" t="t" r="r" b="b"/>
                <a:pathLst>
                  <a:path w="513" h="479" extrusionOk="0">
                    <a:moveTo>
                      <a:pt x="243" y="0"/>
                    </a:moveTo>
                    <a:cubicBezTo>
                      <a:pt x="120" y="0"/>
                      <a:pt x="12" y="103"/>
                      <a:pt x="1" y="227"/>
                    </a:cubicBezTo>
                    <a:cubicBezTo>
                      <a:pt x="1" y="358"/>
                      <a:pt x="108" y="477"/>
                      <a:pt x="251" y="477"/>
                    </a:cubicBezTo>
                    <a:cubicBezTo>
                      <a:pt x="258" y="478"/>
                      <a:pt x="266" y="478"/>
                      <a:pt x="273" y="478"/>
                    </a:cubicBezTo>
                    <a:cubicBezTo>
                      <a:pt x="395" y="478"/>
                      <a:pt x="502" y="387"/>
                      <a:pt x="513" y="263"/>
                    </a:cubicBezTo>
                    <a:cubicBezTo>
                      <a:pt x="513" y="120"/>
                      <a:pt x="406" y="13"/>
                      <a:pt x="263" y="1"/>
                    </a:cubicBezTo>
                    <a:cubicBezTo>
                      <a:pt x="256" y="0"/>
                      <a:pt x="249" y="0"/>
                      <a:pt x="2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2402;p70"/>
              <p:cNvSpPr/>
              <p:nvPr/>
            </p:nvSpPr>
            <p:spPr>
              <a:xfrm>
                <a:off x="5715900" y="3177338"/>
                <a:ext cx="26225" cy="7025"/>
              </a:xfrm>
              <a:custGeom>
                <a:avLst/>
                <a:gdLst/>
                <a:ahLst/>
                <a:cxnLst/>
                <a:rect l="l" t="t" r="r" b="b"/>
                <a:pathLst>
                  <a:path w="1049" h="281" extrusionOk="0">
                    <a:moveTo>
                      <a:pt x="513" y="0"/>
                    </a:moveTo>
                    <a:cubicBezTo>
                      <a:pt x="370" y="0"/>
                      <a:pt x="227" y="48"/>
                      <a:pt x="108" y="131"/>
                    </a:cubicBezTo>
                    <a:cubicBezTo>
                      <a:pt x="24" y="203"/>
                      <a:pt x="1" y="262"/>
                      <a:pt x="13" y="274"/>
                    </a:cubicBezTo>
                    <a:cubicBezTo>
                      <a:pt x="17" y="278"/>
                      <a:pt x="22" y="280"/>
                      <a:pt x="30" y="280"/>
                    </a:cubicBezTo>
                    <a:cubicBezTo>
                      <a:pt x="92" y="280"/>
                      <a:pt x="269" y="167"/>
                      <a:pt x="513" y="167"/>
                    </a:cubicBezTo>
                    <a:cubicBezTo>
                      <a:pt x="764" y="167"/>
                      <a:pt x="955" y="277"/>
                      <a:pt x="1003" y="277"/>
                    </a:cubicBezTo>
                    <a:cubicBezTo>
                      <a:pt x="1007" y="277"/>
                      <a:pt x="1011" y="276"/>
                      <a:pt x="1013" y="274"/>
                    </a:cubicBezTo>
                    <a:cubicBezTo>
                      <a:pt x="1048" y="239"/>
                      <a:pt x="1001" y="191"/>
                      <a:pt x="917" y="131"/>
                    </a:cubicBezTo>
                    <a:cubicBezTo>
                      <a:pt x="798" y="48"/>
                      <a:pt x="655" y="0"/>
                      <a:pt x="51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2403;p70"/>
              <p:cNvSpPr/>
              <p:nvPr/>
            </p:nvSpPr>
            <p:spPr>
              <a:xfrm>
                <a:off x="5783475" y="3194588"/>
                <a:ext cx="12825" cy="11975"/>
              </a:xfrm>
              <a:custGeom>
                <a:avLst/>
                <a:gdLst/>
                <a:ahLst/>
                <a:cxnLst/>
                <a:rect l="l" t="t" r="r" b="b"/>
                <a:pathLst>
                  <a:path w="513" h="479" extrusionOk="0">
                    <a:moveTo>
                      <a:pt x="242" y="0"/>
                    </a:moveTo>
                    <a:cubicBezTo>
                      <a:pt x="119" y="0"/>
                      <a:pt x="12" y="103"/>
                      <a:pt x="0" y="227"/>
                    </a:cubicBezTo>
                    <a:cubicBezTo>
                      <a:pt x="0" y="358"/>
                      <a:pt x="108" y="477"/>
                      <a:pt x="250" y="477"/>
                    </a:cubicBezTo>
                    <a:cubicBezTo>
                      <a:pt x="258" y="478"/>
                      <a:pt x="265" y="478"/>
                      <a:pt x="272" y="478"/>
                    </a:cubicBezTo>
                    <a:cubicBezTo>
                      <a:pt x="394" y="478"/>
                      <a:pt x="501" y="387"/>
                      <a:pt x="512" y="263"/>
                    </a:cubicBezTo>
                    <a:cubicBezTo>
                      <a:pt x="512" y="120"/>
                      <a:pt x="405" y="13"/>
                      <a:pt x="262" y="1"/>
                    </a:cubicBezTo>
                    <a:cubicBezTo>
                      <a:pt x="256" y="0"/>
                      <a:pt x="249" y="0"/>
                      <a:pt x="2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2404;p70"/>
              <p:cNvSpPr/>
              <p:nvPr/>
            </p:nvSpPr>
            <p:spPr>
              <a:xfrm>
                <a:off x="5783175" y="3182088"/>
                <a:ext cx="26225" cy="6750"/>
              </a:xfrm>
              <a:custGeom>
                <a:avLst/>
                <a:gdLst/>
                <a:ahLst/>
                <a:cxnLst/>
                <a:rect l="l" t="t" r="r" b="b"/>
                <a:pathLst>
                  <a:path w="1049" h="270" extrusionOk="0">
                    <a:moveTo>
                      <a:pt x="512" y="1"/>
                    </a:moveTo>
                    <a:cubicBezTo>
                      <a:pt x="370" y="1"/>
                      <a:pt x="239" y="49"/>
                      <a:pt x="120" y="132"/>
                    </a:cubicBezTo>
                    <a:cubicBezTo>
                      <a:pt x="36" y="191"/>
                      <a:pt x="0" y="251"/>
                      <a:pt x="24" y="263"/>
                    </a:cubicBezTo>
                    <a:cubicBezTo>
                      <a:pt x="27" y="267"/>
                      <a:pt x="32" y="269"/>
                      <a:pt x="38" y="269"/>
                    </a:cubicBezTo>
                    <a:cubicBezTo>
                      <a:pt x="92" y="269"/>
                      <a:pt x="270" y="156"/>
                      <a:pt x="524" y="156"/>
                    </a:cubicBezTo>
                    <a:cubicBezTo>
                      <a:pt x="765" y="166"/>
                      <a:pt x="951" y="269"/>
                      <a:pt x="1008" y="269"/>
                    </a:cubicBezTo>
                    <a:cubicBezTo>
                      <a:pt x="1016" y="269"/>
                      <a:pt x="1022" y="267"/>
                      <a:pt x="1024" y="263"/>
                    </a:cubicBezTo>
                    <a:cubicBezTo>
                      <a:pt x="1048" y="239"/>
                      <a:pt x="1012" y="191"/>
                      <a:pt x="917" y="132"/>
                    </a:cubicBezTo>
                    <a:cubicBezTo>
                      <a:pt x="798" y="49"/>
                      <a:pt x="655" y="1"/>
                      <a:pt x="51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2405;p70"/>
              <p:cNvSpPr/>
              <p:nvPr/>
            </p:nvSpPr>
            <p:spPr>
              <a:xfrm>
                <a:off x="5740900" y="3182388"/>
                <a:ext cx="21175" cy="57625"/>
              </a:xfrm>
              <a:custGeom>
                <a:avLst/>
                <a:gdLst/>
                <a:ahLst/>
                <a:cxnLst/>
                <a:rect l="l" t="t" r="r" b="b"/>
                <a:pathLst>
                  <a:path w="847" h="2305" extrusionOk="0">
                    <a:moveTo>
                      <a:pt x="846" y="1"/>
                    </a:moveTo>
                    <a:lnTo>
                      <a:pt x="846" y="1"/>
                    </a:lnTo>
                    <a:cubicBezTo>
                      <a:pt x="620" y="441"/>
                      <a:pt x="417" y="894"/>
                      <a:pt x="263" y="1358"/>
                    </a:cubicBezTo>
                    <a:cubicBezTo>
                      <a:pt x="191" y="1549"/>
                      <a:pt x="132" y="1727"/>
                      <a:pt x="60" y="1894"/>
                    </a:cubicBezTo>
                    <a:cubicBezTo>
                      <a:pt x="25" y="1977"/>
                      <a:pt x="1" y="2073"/>
                      <a:pt x="25" y="2168"/>
                    </a:cubicBezTo>
                    <a:cubicBezTo>
                      <a:pt x="48" y="2215"/>
                      <a:pt x="84" y="2251"/>
                      <a:pt x="144" y="2275"/>
                    </a:cubicBezTo>
                    <a:cubicBezTo>
                      <a:pt x="179" y="2287"/>
                      <a:pt x="215" y="2287"/>
                      <a:pt x="263" y="2287"/>
                    </a:cubicBezTo>
                    <a:cubicBezTo>
                      <a:pt x="334" y="2299"/>
                      <a:pt x="409" y="2305"/>
                      <a:pt x="483" y="2305"/>
                    </a:cubicBezTo>
                    <a:cubicBezTo>
                      <a:pt x="557" y="2305"/>
                      <a:pt x="632" y="2299"/>
                      <a:pt x="703" y="2287"/>
                    </a:cubicBezTo>
                    <a:cubicBezTo>
                      <a:pt x="560" y="2239"/>
                      <a:pt x="417" y="2215"/>
                      <a:pt x="263" y="2204"/>
                    </a:cubicBezTo>
                    <a:cubicBezTo>
                      <a:pt x="191" y="2204"/>
                      <a:pt x="132" y="2192"/>
                      <a:pt x="120" y="2144"/>
                    </a:cubicBezTo>
                    <a:cubicBezTo>
                      <a:pt x="108" y="2061"/>
                      <a:pt x="132" y="1989"/>
                      <a:pt x="167" y="1930"/>
                    </a:cubicBezTo>
                    <a:lnTo>
                      <a:pt x="370" y="1394"/>
                    </a:lnTo>
                    <a:cubicBezTo>
                      <a:pt x="572" y="941"/>
                      <a:pt x="727" y="477"/>
                      <a:pt x="8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2406;p70"/>
              <p:cNvSpPr/>
              <p:nvPr/>
            </p:nvSpPr>
            <p:spPr>
              <a:xfrm>
                <a:off x="5753700" y="3303238"/>
                <a:ext cx="66700" cy="29650"/>
              </a:xfrm>
              <a:custGeom>
                <a:avLst/>
                <a:gdLst/>
                <a:ahLst/>
                <a:cxnLst/>
                <a:rect l="l" t="t" r="r" b="b"/>
                <a:pathLst>
                  <a:path w="2668" h="1186" extrusionOk="0">
                    <a:moveTo>
                      <a:pt x="2668" y="1"/>
                    </a:moveTo>
                    <a:cubicBezTo>
                      <a:pt x="1877" y="466"/>
                      <a:pt x="985" y="704"/>
                      <a:pt x="68" y="704"/>
                    </a:cubicBezTo>
                    <a:cubicBezTo>
                      <a:pt x="46" y="704"/>
                      <a:pt x="23" y="704"/>
                      <a:pt x="1" y="703"/>
                    </a:cubicBezTo>
                    <a:lnTo>
                      <a:pt x="1" y="1168"/>
                    </a:lnTo>
                    <a:cubicBezTo>
                      <a:pt x="131" y="1180"/>
                      <a:pt x="256" y="1186"/>
                      <a:pt x="375" y="1186"/>
                    </a:cubicBezTo>
                    <a:cubicBezTo>
                      <a:pt x="2075" y="1186"/>
                      <a:pt x="2668" y="1"/>
                      <a:pt x="2668"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2407;p70"/>
              <p:cNvSpPr/>
              <p:nvPr/>
            </p:nvSpPr>
            <p:spPr>
              <a:xfrm>
                <a:off x="5780200" y="3163638"/>
                <a:ext cx="32175" cy="9175"/>
              </a:xfrm>
              <a:custGeom>
                <a:avLst/>
                <a:gdLst/>
                <a:ahLst/>
                <a:cxnLst/>
                <a:rect l="l" t="t" r="r" b="b"/>
                <a:pathLst>
                  <a:path w="1287" h="367" extrusionOk="0">
                    <a:moveTo>
                      <a:pt x="552" y="0"/>
                    </a:moveTo>
                    <a:cubicBezTo>
                      <a:pt x="430" y="0"/>
                      <a:pt x="307" y="20"/>
                      <a:pt x="191" y="60"/>
                    </a:cubicBezTo>
                    <a:cubicBezTo>
                      <a:pt x="72" y="108"/>
                      <a:pt x="0" y="167"/>
                      <a:pt x="12" y="203"/>
                    </a:cubicBezTo>
                    <a:cubicBezTo>
                      <a:pt x="48" y="275"/>
                      <a:pt x="322" y="239"/>
                      <a:pt x="643" y="287"/>
                    </a:cubicBezTo>
                    <a:cubicBezTo>
                      <a:pt x="884" y="313"/>
                      <a:pt x="1092" y="367"/>
                      <a:pt x="1196" y="367"/>
                    </a:cubicBezTo>
                    <a:cubicBezTo>
                      <a:pt x="1230" y="367"/>
                      <a:pt x="1254" y="361"/>
                      <a:pt x="1262" y="346"/>
                    </a:cubicBezTo>
                    <a:cubicBezTo>
                      <a:pt x="1286" y="310"/>
                      <a:pt x="1239" y="239"/>
                      <a:pt x="1131" y="167"/>
                    </a:cubicBezTo>
                    <a:cubicBezTo>
                      <a:pt x="960" y="56"/>
                      <a:pt x="757" y="0"/>
                      <a:pt x="55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2408;p70"/>
              <p:cNvSpPr/>
              <p:nvPr/>
            </p:nvSpPr>
            <p:spPr>
              <a:xfrm>
                <a:off x="5718275" y="3160613"/>
                <a:ext cx="24750" cy="7575"/>
              </a:xfrm>
              <a:custGeom>
                <a:avLst/>
                <a:gdLst/>
                <a:ahLst/>
                <a:cxnLst/>
                <a:rect l="l" t="t" r="r" b="b"/>
                <a:pathLst>
                  <a:path w="990" h="303" extrusionOk="0">
                    <a:moveTo>
                      <a:pt x="519" y="0"/>
                    </a:moveTo>
                    <a:cubicBezTo>
                      <a:pt x="501" y="0"/>
                      <a:pt x="483" y="1"/>
                      <a:pt x="465" y="3"/>
                    </a:cubicBezTo>
                    <a:cubicBezTo>
                      <a:pt x="334" y="3"/>
                      <a:pt x="203" y="38"/>
                      <a:pt x="96" y="122"/>
                    </a:cubicBezTo>
                    <a:cubicBezTo>
                      <a:pt x="25" y="181"/>
                      <a:pt x="1" y="241"/>
                      <a:pt x="13" y="277"/>
                    </a:cubicBezTo>
                    <a:cubicBezTo>
                      <a:pt x="29" y="296"/>
                      <a:pt x="60" y="303"/>
                      <a:pt x="104" y="303"/>
                    </a:cubicBezTo>
                    <a:cubicBezTo>
                      <a:pt x="191" y="303"/>
                      <a:pt x="326" y="277"/>
                      <a:pt x="477" y="277"/>
                    </a:cubicBezTo>
                    <a:cubicBezTo>
                      <a:pt x="601" y="277"/>
                      <a:pt x="713" y="287"/>
                      <a:pt x="798" y="287"/>
                    </a:cubicBezTo>
                    <a:cubicBezTo>
                      <a:pt x="869" y="287"/>
                      <a:pt x="920" y="280"/>
                      <a:pt x="941" y="253"/>
                    </a:cubicBezTo>
                    <a:cubicBezTo>
                      <a:pt x="989" y="193"/>
                      <a:pt x="930" y="157"/>
                      <a:pt x="846" y="98"/>
                    </a:cubicBezTo>
                    <a:cubicBezTo>
                      <a:pt x="753" y="36"/>
                      <a:pt x="641" y="0"/>
                      <a:pt x="5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2409;p70"/>
              <p:cNvSpPr/>
              <p:nvPr/>
            </p:nvSpPr>
            <p:spPr>
              <a:xfrm>
                <a:off x="5760850" y="3251038"/>
                <a:ext cx="20275" cy="14225"/>
              </a:xfrm>
              <a:custGeom>
                <a:avLst/>
                <a:gdLst/>
                <a:ahLst/>
                <a:cxnLst/>
                <a:rect l="l" t="t" r="r" b="b"/>
                <a:pathLst>
                  <a:path w="811" h="569" extrusionOk="0">
                    <a:moveTo>
                      <a:pt x="381" y="1"/>
                    </a:moveTo>
                    <a:cubicBezTo>
                      <a:pt x="247" y="1"/>
                      <a:pt x="118" y="68"/>
                      <a:pt x="24" y="172"/>
                    </a:cubicBezTo>
                    <a:lnTo>
                      <a:pt x="12" y="184"/>
                    </a:lnTo>
                    <a:cubicBezTo>
                      <a:pt x="0" y="208"/>
                      <a:pt x="0" y="243"/>
                      <a:pt x="12" y="279"/>
                    </a:cubicBezTo>
                    <a:cubicBezTo>
                      <a:pt x="36" y="303"/>
                      <a:pt x="60" y="339"/>
                      <a:pt x="96" y="350"/>
                    </a:cubicBezTo>
                    <a:cubicBezTo>
                      <a:pt x="191" y="446"/>
                      <a:pt x="298" y="505"/>
                      <a:pt x="417" y="553"/>
                    </a:cubicBezTo>
                    <a:cubicBezTo>
                      <a:pt x="452" y="563"/>
                      <a:pt x="488" y="569"/>
                      <a:pt x="523" y="569"/>
                    </a:cubicBezTo>
                    <a:cubicBezTo>
                      <a:pt x="609" y="569"/>
                      <a:pt x="692" y="537"/>
                      <a:pt x="751" y="470"/>
                    </a:cubicBezTo>
                    <a:cubicBezTo>
                      <a:pt x="810" y="374"/>
                      <a:pt x="798" y="243"/>
                      <a:pt x="739" y="160"/>
                    </a:cubicBezTo>
                    <a:cubicBezTo>
                      <a:pt x="655" y="77"/>
                      <a:pt x="560" y="17"/>
                      <a:pt x="441" y="5"/>
                    </a:cubicBezTo>
                    <a:cubicBezTo>
                      <a:pt x="421" y="2"/>
                      <a:pt x="401" y="1"/>
                      <a:pt x="38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2410;p70"/>
              <p:cNvSpPr/>
              <p:nvPr/>
            </p:nvSpPr>
            <p:spPr>
              <a:xfrm>
                <a:off x="5757275" y="3244313"/>
                <a:ext cx="21750" cy="18475"/>
              </a:xfrm>
              <a:custGeom>
                <a:avLst/>
                <a:gdLst/>
                <a:ahLst/>
                <a:cxnLst/>
                <a:rect l="l" t="t" r="r" b="b"/>
                <a:pathLst>
                  <a:path w="870" h="739" extrusionOk="0">
                    <a:moveTo>
                      <a:pt x="822" y="0"/>
                    </a:moveTo>
                    <a:cubicBezTo>
                      <a:pt x="775" y="0"/>
                      <a:pt x="775" y="286"/>
                      <a:pt x="536" y="477"/>
                    </a:cubicBezTo>
                    <a:cubicBezTo>
                      <a:pt x="298" y="679"/>
                      <a:pt x="1" y="643"/>
                      <a:pt x="1" y="679"/>
                    </a:cubicBezTo>
                    <a:cubicBezTo>
                      <a:pt x="1" y="715"/>
                      <a:pt x="60" y="739"/>
                      <a:pt x="191" y="739"/>
                    </a:cubicBezTo>
                    <a:cubicBezTo>
                      <a:pt x="358" y="739"/>
                      <a:pt x="513" y="691"/>
                      <a:pt x="632" y="584"/>
                    </a:cubicBezTo>
                    <a:cubicBezTo>
                      <a:pt x="751" y="489"/>
                      <a:pt x="834" y="346"/>
                      <a:pt x="858" y="191"/>
                    </a:cubicBezTo>
                    <a:cubicBezTo>
                      <a:pt x="870" y="72"/>
                      <a:pt x="834" y="0"/>
                      <a:pt x="8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 name="Google Shape;2411;p70"/>
              <p:cNvSpPr/>
              <p:nvPr/>
            </p:nvSpPr>
            <p:spPr>
              <a:xfrm>
                <a:off x="5713525" y="3090113"/>
                <a:ext cx="165825" cy="121475"/>
              </a:xfrm>
              <a:custGeom>
                <a:avLst/>
                <a:gdLst/>
                <a:ahLst/>
                <a:cxnLst/>
                <a:rect l="l" t="t" r="r" b="b"/>
                <a:pathLst>
                  <a:path w="6633" h="4859" extrusionOk="0">
                    <a:moveTo>
                      <a:pt x="1798" y="1"/>
                    </a:moveTo>
                    <a:cubicBezTo>
                      <a:pt x="1798" y="1"/>
                      <a:pt x="0" y="203"/>
                      <a:pt x="155" y="1275"/>
                    </a:cubicBezTo>
                    <a:cubicBezTo>
                      <a:pt x="229" y="1762"/>
                      <a:pt x="840" y="1937"/>
                      <a:pt x="1400" y="1937"/>
                    </a:cubicBezTo>
                    <a:cubicBezTo>
                      <a:pt x="1566" y="1937"/>
                      <a:pt x="1728" y="1921"/>
                      <a:pt x="1870" y="1894"/>
                    </a:cubicBezTo>
                    <a:cubicBezTo>
                      <a:pt x="2261" y="2383"/>
                      <a:pt x="2860" y="2664"/>
                      <a:pt x="3478" y="2664"/>
                    </a:cubicBezTo>
                    <a:cubicBezTo>
                      <a:pt x="3537" y="2664"/>
                      <a:pt x="3596" y="2661"/>
                      <a:pt x="3656" y="2656"/>
                    </a:cubicBezTo>
                    <a:cubicBezTo>
                      <a:pt x="3692" y="2647"/>
                      <a:pt x="3728" y="2643"/>
                      <a:pt x="3764" y="2643"/>
                    </a:cubicBezTo>
                    <a:cubicBezTo>
                      <a:pt x="3822" y="2643"/>
                      <a:pt x="3878" y="2653"/>
                      <a:pt x="3929" y="2668"/>
                    </a:cubicBezTo>
                    <a:cubicBezTo>
                      <a:pt x="4013" y="2716"/>
                      <a:pt x="4084" y="2787"/>
                      <a:pt x="4132" y="2870"/>
                    </a:cubicBezTo>
                    <a:cubicBezTo>
                      <a:pt x="4394" y="3228"/>
                      <a:pt x="4787" y="3466"/>
                      <a:pt x="5215" y="3549"/>
                    </a:cubicBezTo>
                    <a:cubicBezTo>
                      <a:pt x="5311" y="4192"/>
                      <a:pt x="5799" y="4716"/>
                      <a:pt x="6430" y="4859"/>
                    </a:cubicBezTo>
                    <a:cubicBezTo>
                      <a:pt x="6430" y="4859"/>
                      <a:pt x="6632" y="4763"/>
                      <a:pt x="6561" y="3954"/>
                    </a:cubicBezTo>
                    <a:cubicBezTo>
                      <a:pt x="6525" y="3132"/>
                      <a:pt x="6525" y="2299"/>
                      <a:pt x="6573" y="1477"/>
                    </a:cubicBezTo>
                    <a:lnTo>
                      <a:pt x="4406" y="477"/>
                    </a:lnTo>
                    <a:lnTo>
                      <a:pt x="1798"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2412;p70"/>
              <p:cNvSpPr/>
              <p:nvPr/>
            </p:nvSpPr>
            <p:spPr>
              <a:xfrm>
                <a:off x="5726625" y="3096088"/>
                <a:ext cx="171475" cy="108950"/>
              </a:xfrm>
              <a:custGeom>
                <a:avLst/>
                <a:gdLst/>
                <a:ahLst/>
                <a:cxnLst/>
                <a:rect l="l" t="t" r="r" b="b"/>
                <a:pathLst>
                  <a:path w="6859" h="4358" extrusionOk="0">
                    <a:moveTo>
                      <a:pt x="640" y="0"/>
                    </a:moveTo>
                    <a:cubicBezTo>
                      <a:pt x="530" y="0"/>
                      <a:pt x="419" y="16"/>
                      <a:pt x="310" y="48"/>
                    </a:cubicBezTo>
                    <a:cubicBezTo>
                      <a:pt x="226" y="71"/>
                      <a:pt x="143" y="107"/>
                      <a:pt x="72" y="155"/>
                    </a:cubicBezTo>
                    <a:cubicBezTo>
                      <a:pt x="24" y="202"/>
                      <a:pt x="0" y="226"/>
                      <a:pt x="0" y="226"/>
                    </a:cubicBezTo>
                    <a:cubicBezTo>
                      <a:pt x="96" y="167"/>
                      <a:pt x="215" y="119"/>
                      <a:pt x="322" y="95"/>
                    </a:cubicBezTo>
                    <a:cubicBezTo>
                      <a:pt x="409" y="72"/>
                      <a:pt x="498" y="61"/>
                      <a:pt x="587" y="61"/>
                    </a:cubicBezTo>
                    <a:cubicBezTo>
                      <a:pt x="813" y="61"/>
                      <a:pt x="1038" y="134"/>
                      <a:pt x="1227" y="262"/>
                    </a:cubicBezTo>
                    <a:cubicBezTo>
                      <a:pt x="1310" y="333"/>
                      <a:pt x="1381" y="405"/>
                      <a:pt x="1441" y="488"/>
                    </a:cubicBezTo>
                    <a:cubicBezTo>
                      <a:pt x="1524" y="583"/>
                      <a:pt x="1620" y="655"/>
                      <a:pt x="1739" y="703"/>
                    </a:cubicBezTo>
                    <a:cubicBezTo>
                      <a:pt x="1823" y="726"/>
                      <a:pt x="1908" y="739"/>
                      <a:pt x="1992" y="739"/>
                    </a:cubicBezTo>
                    <a:cubicBezTo>
                      <a:pt x="2039" y="739"/>
                      <a:pt x="2085" y="735"/>
                      <a:pt x="2131" y="726"/>
                    </a:cubicBezTo>
                    <a:cubicBezTo>
                      <a:pt x="2208" y="712"/>
                      <a:pt x="2285" y="707"/>
                      <a:pt x="2359" y="707"/>
                    </a:cubicBezTo>
                    <a:cubicBezTo>
                      <a:pt x="2412" y="707"/>
                      <a:pt x="2463" y="709"/>
                      <a:pt x="2512" y="714"/>
                    </a:cubicBezTo>
                    <a:cubicBezTo>
                      <a:pt x="3096" y="786"/>
                      <a:pt x="3596" y="1167"/>
                      <a:pt x="3798" y="1715"/>
                    </a:cubicBezTo>
                    <a:lnTo>
                      <a:pt x="3822" y="1774"/>
                    </a:lnTo>
                    <a:lnTo>
                      <a:pt x="3846" y="1846"/>
                    </a:lnTo>
                    <a:lnTo>
                      <a:pt x="3906" y="1810"/>
                    </a:lnTo>
                    <a:cubicBezTo>
                      <a:pt x="4034" y="1756"/>
                      <a:pt x="4170" y="1729"/>
                      <a:pt x="4305" y="1729"/>
                    </a:cubicBezTo>
                    <a:cubicBezTo>
                      <a:pt x="4557" y="1729"/>
                      <a:pt x="4807" y="1822"/>
                      <a:pt x="5001" y="2000"/>
                    </a:cubicBezTo>
                    <a:cubicBezTo>
                      <a:pt x="5251" y="2250"/>
                      <a:pt x="5441" y="2560"/>
                      <a:pt x="5513" y="2917"/>
                    </a:cubicBezTo>
                    <a:lnTo>
                      <a:pt x="5513" y="2953"/>
                    </a:lnTo>
                    <a:lnTo>
                      <a:pt x="5549" y="2953"/>
                    </a:lnTo>
                    <a:cubicBezTo>
                      <a:pt x="5822" y="2977"/>
                      <a:pt x="6096" y="3096"/>
                      <a:pt x="6311" y="3274"/>
                    </a:cubicBezTo>
                    <a:cubicBezTo>
                      <a:pt x="6489" y="3417"/>
                      <a:pt x="6620" y="3596"/>
                      <a:pt x="6703" y="3798"/>
                    </a:cubicBezTo>
                    <a:cubicBezTo>
                      <a:pt x="6775" y="3977"/>
                      <a:pt x="6823" y="4167"/>
                      <a:pt x="6846" y="4358"/>
                    </a:cubicBezTo>
                    <a:cubicBezTo>
                      <a:pt x="6858" y="4310"/>
                      <a:pt x="6858" y="4262"/>
                      <a:pt x="6858" y="4215"/>
                    </a:cubicBezTo>
                    <a:cubicBezTo>
                      <a:pt x="6834" y="3834"/>
                      <a:pt x="6668" y="3477"/>
                      <a:pt x="6382" y="3227"/>
                    </a:cubicBezTo>
                    <a:cubicBezTo>
                      <a:pt x="6163" y="3031"/>
                      <a:pt x="5889" y="2902"/>
                      <a:pt x="5602" y="2861"/>
                    </a:cubicBezTo>
                    <a:lnTo>
                      <a:pt x="5602" y="2861"/>
                    </a:lnTo>
                    <a:cubicBezTo>
                      <a:pt x="5526" y="2505"/>
                      <a:pt x="5338" y="2183"/>
                      <a:pt x="5072" y="1929"/>
                    </a:cubicBezTo>
                    <a:cubicBezTo>
                      <a:pt x="4855" y="1727"/>
                      <a:pt x="4578" y="1622"/>
                      <a:pt x="4299" y="1622"/>
                    </a:cubicBezTo>
                    <a:cubicBezTo>
                      <a:pt x="4171" y="1622"/>
                      <a:pt x="4043" y="1644"/>
                      <a:pt x="3921" y="1689"/>
                    </a:cubicBezTo>
                    <a:lnTo>
                      <a:pt x="3921" y="1689"/>
                    </a:lnTo>
                    <a:lnTo>
                      <a:pt x="3917" y="1679"/>
                    </a:lnTo>
                    <a:cubicBezTo>
                      <a:pt x="3691" y="1095"/>
                      <a:pt x="3155" y="679"/>
                      <a:pt x="2524" y="619"/>
                    </a:cubicBezTo>
                    <a:cubicBezTo>
                      <a:pt x="2476" y="611"/>
                      <a:pt x="2428" y="608"/>
                      <a:pt x="2380" y="608"/>
                    </a:cubicBezTo>
                    <a:cubicBezTo>
                      <a:pt x="2222" y="608"/>
                      <a:pt x="2069" y="643"/>
                      <a:pt x="1933" y="643"/>
                    </a:cubicBezTo>
                    <a:cubicBezTo>
                      <a:pt x="1877" y="643"/>
                      <a:pt x="1823" y="637"/>
                      <a:pt x="1774" y="619"/>
                    </a:cubicBezTo>
                    <a:cubicBezTo>
                      <a:pt x="1560" y="548"/>
                      <a:pt x="1453" y="310"/>
                      <a:pt x="1274" y="202"/>
                    </a:cubicBezTo>
                    <a:cubicBezTo>
                      <a:pt x="1082" y="67"/>
                      <a:pt x="864" y="0"/>
                      <a:pt x="64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2413;p70"/>
              <p:cNvSpPr/>
              <p:nvPr/>
            </p:nvSpPr>
            <p:spPr>
              <a:xfrm>
                <a:off x="5714725" y="3117213"/>
                <a:ext cx="97050" cy="37350"/>
              </a:xfrm>
              <a:custGeom>
                <a:avLst/>
                <a:gdLst/>
                <a:ahLst/>
                <a:cxnLst/>
                <a:rect l="l" t="t" r="r" b="b"/>
                <a:pathLst>
                  <a:path w="3882" h="1494" extrusionOk="0">
                    <a:moveTo>
                      <a:pt x="0" y="0"/>
                    </a:moveTo>
                    <a:lnTo>
                      <a:pt x="0" y="0"/>
                    </a:lnTo>
                    <a:cubicBezTo>
                      <a:pt x="12" y="60"/>
                      <a:pt x="24" y="119"/>
                      <a:pt x="60" y="167"/>
                    </a:cubicBezTo>
                    <a:cubicBezTo>
                      <a:pt x="143" y="310"/>
                      <a:pt x="238" y="441"/>
                      <a:pt x="369" y="548"/>
                    </a:cubicBezTo>
                    <a:cubicBezTo>
                      <a:pt x="548" y="715"/>
                      <a:pt x="774" y="834"/>
                      <a:pt x="1012" y="881"/>
                    </a:cubicBezTo>
                    <a:cubicBezTo>
                      <a:pt x="1116" y="902"/>
                      <a:pt x="1221" y="913"/>
                      <a:pt x="1326" y="913"/>
                    </a:cubicBezTo>
                    <a:cubicBezTo>
                      <a:pt x="1523" y="913"/>
                      <a:pt x="1719" y="876"/>
                      <a:pt x="1905" y="798"/>
                    </a:cubicBezTo>
                    <a:lnTo>
                      <a:pt x="1925" y="790"/>
                    </a:lnTo>
                    <a:lnTo>
                      <a:pt x="1925" y="790"/>
                    </a:lnTo>
                    <a:cubicBezTo>
                      <a:pt x="2257" y="1195"/>
                      <a:pt x="2731" y="1443"/>
                      <a:pt x="3250" y="1489"/>
                    </a:cubicBezTo>
                    <a:cubicBezTo>
                      <a:pt x="3292" y="1492"/>
                      <a:pt x="3333" y="1493"/>
                      <a:pt x="3375" y="1493"/>
                    </a:cubicBezTo>
                    <a:cubicBezTo>
                      <a:pt x="3488" y="1493"/>
                      <a:pt x="3601" y="1482"/>
                      <a:pt x="3715" y="1465"/>
                    </a:cubicBezTo>
                    <a:cubicBezTo>
                      <a:pt x="3774" y="1453"/>
                      <a:pt x="3834" y="1429"/>
                      <a:pt x="3881" y="1405"/>
                    </a:cubicBezTo>
                    <a:lnTo>
                      <a:pt x="3881" y="1405"/>
                    </a:lnTo>
                    <a:cubicBezTo>
                      <a:pt x="3780" y="1411"/>
                      <a:pt x="3676" y="1414"/>
                      <a:pt x="3572" y="1414"/>
                    </a:cubicBezTo>
                    <a:cubicBezTo>
                      <a:pt x="3468" y="1414"/>
                      <a:pt x="3364" y="1411"/>
                      <a:pt x="3262" y="1405"/>
                    </a:cubicBezTo>
                    <a:cubicBezTo>
                      <a:pt x="2762" y="1334"/>
                      <a:pt x="2310" y="1084"/>
                      <a:pt x="1988" y="679"/>
                    </a:cubicBezTo>
                    <a:lnTo>
                      <a:pt x="1965" y="643"/>
                    </a:lnTo>
                    <a:lnTo>
                      <a:pt x="1917" y="667"/>
                    </a:lnTo>
                    <a:lnTo>
                      <a:pt x="1857" y="691"/>
                    </a:lnTo>
                    <a:cubicBezTo>
                      <a:pt x="1681" y="763"/>
                      <a:pt x="1493" y="803"/>
                      <a:pt x="1306" y="803"/>
                    </a:cubicBezTo>
                    <a:cubicBezTo>
                      <a:pt x="1216" y="803"/>
                      <a:pt x="1125" y="794"/>
                      <a:pt x="1036" y="774"/>
                    </a:cubicBezTo>
                    <a:cubicBezTo>
                      <a:pt x="810" y="739"/>
                      <a:pt x="595" y="631"/>
                      <a:pt x="417" y="489"/>
                    </a:cubicBezTo>
                    <a:cubicBezTo>
                      <a:pt x="262" y="346"/>
                      <a:pt x="119" y="179"/>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 name="Google Shape;2414;p70"/>
              <p:cNvSpPr/>
              <p:nvPr/>
            </p:nvSpPr>
            <p:spPr>
              <a:xfrm>
                <a:off x="5752825" y="3121088"/>
                <a:ext cx="30975" cy="9025"/>
              </a:xfrm>
              <a:custGeom>
                <a:avLst/>
                <a:gdLst/>
                <a:ahLst/>
                <a:cxnLst/>
                <a:rect l="l" t="t" r="r" b="b"/>
                <a:pathLst>
                  <a:path w="1239" h="361" extrusionOk="0">
                    <a:moveTo>
                      <a:pt x="873" y="1"/>
                    </a:moveTo>
                    <a:cubicBezTo>
                      <a:pt x="775" y="1"/>
                      <a:pt x="678" y="16"/>
                      <a:pt x="583" y="48"/>
                    </a:cubicBezTo>
                    <a:cubicBezTo>
                      <a:pt x="357" y="84"/>
                      <a:pt x="155" y="191"/>
                      <a:pt x="0" y="357"/>
                    </a:cubicBezTo>
                    <a:cubicBezTo>
                      <a:pt x="2" y="359"/>
                      <a:pt x="5" y="360"/>
                      <a:pt x="10" y="360"/>
                    </a:cubicBezTo>
                    <a:cubicBezTo>
                      <a:pt x="65" y="360"/>
                      <a:pt x="301" y="243"/>
                      <a:pt x="607" y="167"/>
                    </a:cubicBezTo>
                    <a:cubicBezTo>
                      <a:pt x="941" y="72"/>
                      <a:pt x="1238" y="107"/>
                      <a:pt x="1238" y="72"/>
                    </a:cubicBezTo>
                    <a:cubicBezTo>
                      <a:pt x="1119" y="25"/>
                      <a:pt x="996" y="1"/>
                      <a:pt x="87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2415;p70"/>
              <p:cNvSpPr/>
              <p:nvPr/>
            </p:nvSpPr>
            <p:spPr>
              <a:xfrm>
                <a:off x="5752525" y="3112238"/>
                <a:ext cx="13100" cy="9200"/>
              </a:xfrm>
              <a:custGeom>
                <a:avLst/>
                <a:gdLst/>
                <a:ahLst/>
                <a:cxnLst/>
                <a:rect l="l" t="t" r="r" b="b"/>
                <a:pathLst>
                  <a:path w="524" h="368" extrusionOk="0">
                    <a:moveTo>
                      <a:pt x="51" y="0"/>
                    </a:moveTo>
                    <a:cubicBezTo>
                      <a:pt x="36" y="0"/>
                      <a:pt x="27" y="3"/>
                      <a:pt x="24" y="9"/>
                    </a:cubicBezTo>
                    <a:cubicBezTo>
                      <a:pt x="0" y="45"/>
                      <a:pt x="119" y="116"/>
                      <a:pt x="238" y="211"/>
                    </a:cubicBezTo>
                    <a:cubicBezTo>
                      <a:pt x="361" y="289"/>
                      <a:pt x="462" y="367"/>
                      <a:pt x="495" y="367"/>
                    </a:cubicBezTo>
                    <a:cubicBezTo>
                      <a:pt x="497" y="367"/>
                      <a:pt x="499" y="367"/>
                      <a:pt x="500" y="366"/>
                    </a:cubicBezTo>
                    <a:cubicBezTo>
                      <a:pt x="524" y="342"/>
                      <a:pt x="453" y="211"/>
                      <a:pt x="322" y="116"/>
                    </a:cubicBezTo>
                    <a:cubicBezTo>
                      <a:pt x="212" y="34"/>
                      <a:pt x="102" y="0"/>
                      <a:pt x="5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4" name="Google Shape;2416;p70"/>
              <p:cNvSpPr/>
              <p:nvPr/>
            </p:nvSpPr>
            <p:spPr>
              <a:xfrm>
                <a:off x="5813225" y="3146188"/>
                <a:ext cx="28900" cy="4875"/>
              </a:xfrm>
              <a:custGeom>
                <a:avLst/>
                <a:gdLst/>
                <a:ahLst/>
                <a:cxnLst/>
                <a:rect l="l" t="t" r="r" b="b"/>
                <a:pathLst>
                  <a:path w="1156" h="195" extrusionOk="0">
                    <a:moveTo>
                      <a:pt x="597" y="1"/>
                    </a:moveTo>
                    <a:cubicBezTo>
                      <a:pt x="388" y="1"/>
                      <a:pt x="180" y="63"/>
                      <a:pt x="1" y="187"/>
                    </a:cubicBezTo>
                    <a:cubicBezTo>
                      <a:pt x="3" y="192"/>
                      <a:pt x="11" y="195"/>
                      <a:pt x="23" y="195"/>
                    </a:cubicBezTo>
                    <a:cubicBezTo>
                      <a:pt x="93" y="195"/>
                      <a:pt x="313" y="125"/>
                      <a:pt x="584" y="115"/>
                    </a:cubicBezTo>
                    <a:cubicBezTo>
                      <a:pt x="850" y="115"/>
                      <a:pt x="1071" y="168"/>
                      <a:pt x="1137" y="168"/>
                    </a:cubicBezTo>
                    <a:cubicBezTo>
                      <a:pt x="1148" y="168"/>
                      <a:pt x="1154" y="166"/>
                      <a:pt x="1156" y="163"/>
                    </a:cubicBezTo>
                    <a:cubicBezTo>
                      <a:pt x="984" y="54"/>
                      <a:pt x="790" y="1"/>
                      <a:pt x="59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2417;p70"/>
              <p:cNvSpPr/>
              <p:nvPr/>
            </p:nvSpPr>
            <p:spPr>
              <a:xfrm>
                <a:off x="5818300" y="3163588"/>
                <a:ext cx="37825" cy="13650"/>
              </a:xfrm>
              <a:custGeom>
                <a:avLst/>
                <a:gdLst/>
                <a:ahLst/>
                <a:cxnLst/>
                <a:rect l="l" t="t" r="r" b="b"/>
                <a:pathLst>
                  <a:path w="1513" h="546" extrusionOk="0">
                    <a:moveTo>
                      <a:pt x="7" y="1"/>
                    </a:moveTo>
                    <a:cubicBezTo>
                      <a:pt x="4" y="1"/>
                      <a:pt x="2" y="1"/>
                      <a:pt x="0" y="3"/>
                    </a:cubicBezTo>
                    <a:cubicBezTo>
                      <a:pt x="191" y="205"/>
                      <a:pt x="429" y="348"/>
                      <a:pt x="703" y="419"/>
                    </a:cubicBezTo>
                    <a:cubicBezTo>
                      <a:pt x="887" y="498"/>
                      <a:pt x="1091" y="545"/>
                      <a:pt x="1295" y="545"/>
                    </a:cubicBezTo>
                    <a:cubicBezTo>
                      <a:pt x="1368" y="545"/>
                      <a:pt x="1440" y="539"/>
                      <a:pt x="1512" y="527"/>
                    </a:cubicBezTo>
                    <a:cubicBezTo>
                      <a:pt x="1512" y="491"/>
                      <a:pt x="1155" y="455"/>
                      <a:pt x="739" y="312"/>
                    </a:cubicBezTo>
                    <a:cubicBezTo>
                      <a:pt x="346" y="178"/>
                      <a:pt x="59" y="1"/>
                      <a:pt x="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2418;p70"/>
              <p:cNvSpPr/>
              <p:nvPr/>
            </p:nvSpPr>
            <p:spPr>
              <a:xfrm>
                <a:off x="5862350" y="3184188"/>
                <a:ext cx="28300" cy="11625"/>
              </a:xfrm>
              <a:custGeom>
                <a:avLst/>
                <a:gdLst/>
                <a:ahLst/>
                <a:cxnLst/>
                <a:rect l="l" t="t" r="r" b="b"/>
                <a:pathLst>
                  <a:path w="1132" h="465" extrusionOk="0">
                    <a:moveTo>
                      <a:pt x="316" y="0"/>
                    </a:moveTo>
                    <a:cubicBezTo>
                      <a:pt x="209" y="0"/>
                      <a:pt x="102" y="24"/>
                      <a:pt x="1" y="72"/>
                    </a:cubicBezTo>
                    <a:cubicBezTo>
                      <a:pt x="203" y="96"/>
                      <a:pt x="393" y="131"/>
                      <a:pt x="584" y="179"/>
                    </a:cubicBezTo>
                    <a:cubicBezTo>
                      <a:pt x="763" y="262"/>
                      <a:pt x="941" y="357"/>
                      <a:pt x="1108" y="465"/>
                    </a:cubicBezTo>
                    <a:cubicBezTo>
                      <a:pt x="1132" y="453"/>
                      <a:pt x="977" y="191"/>
                      <a:pt x="632" y="72"/>
                    </a:cubicBezTo>
                    <a:cubicBezTo>
                      <a:pt x="530" y="24"/>
                      <a:pt x="423" y="0"/>
                      <a:pt x="31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 name="Google Shape;2419;p70"/>
              <p:cNvSpPr/>
              <p:nvPr/>
            </p:nvSpPr>
            <p:spPr>
              <a:xfrm>
                <a:off x="5770075" y="3098738"/>
                <a:ext cx="119100" cy="25650"/>
              </a:xfrm>
              <a:custGeom>
                <a:avLst/>
                <a:gdLst/>
                <a:ahLst/>
                <a:cxnLst/>
                <a:rect l="l" t="t" r="r" b="b"/>
                <a:pathLst>
                  <a:path w="4764" h="1026" extrusionOk="0">
                    <a:moveTo>
                      <a:pt x="2590" y="1"/>
                    </a:moveTo>
                    <a:cubicBezTo>
                      <a:pt x="2568" y="1"/>
                      <a:pt x="2546" y="1"/>
                      <a:pt x="2525" y="1"/>
                    </a:cubicBezTo>
                    <a:cubicBezTo>
                      <a:pt x="1906" y="1"/>
                      <a:pt x="1298" y="85"/>
                      <a:pt x="703" y="275"/>
                    </a:cubicBezTo>
                    <a:cubicBezTo>
                      <a:pt x="489" y="335"/>
                      <a:pt x="310" y="394"/>
                      <a:pt x="179" y="454"/>
                    </a:cubicBezTo>
                    <a:cubicBezTo>
                      <a:pt x="120" y="466"/>
                      <a:pt x="60" y="501"/>
                      <a:pt x="1" y="537"/>
                    </a:cubicBezTo>
                    <a:cubicBezTo>
                      <a:pt x="1" y="538"/>
                      <a:pt x="2" y="538"/>
                      <a:pt x="4" y="538"/>
                    </a:cubicBezTo>
                    <a:cubicBezTo>
                      <a:pt x="38" y="538"/>
                      <a:pt x="314" y="458"/>
                      <a:pt x="727" y="346"/>
                    </a:cubicBezTo>
                    <a:cubicBezTo>
                      <a:pt x="1310" y="192"/>
                      <a:pt x="1917" y="120"/>
                      <a:pt x="2513" y="108"/>
                    </a:cubicBezTo>
                    <a:cubicBezTo>
                      <a:pt x="3120" y="108"/>
                      <a:pt x="3715" y="239"/>
                      <a:pt x="4251" y="501"/>
                    </a:cubicBezTo>
                    <a:cubicBezTo>
                      <a:pt x="4406" y="585"/>
                      <a:pt x="4549" y="704"/>
                      <a:pt x="4656" y="858"/>
                    </a:cubicBezTo>
                    <a:cubicBezTo>
                      <a:pt x="4727" y="966"/>
                      <a:pt x="4763" y="1025"/>
                      <a:pt x="4763" y="1025"/>
                    </a:cubicBezTo>
                    <a:cubicBezTo>
                      <a:pt x="4751" y="966"/>
                      <a:pt x="4727" y="894"/>
                      <a:pt x="4692" y="835"/>
                    </a:cubicBezTo>
                    <a:cubicBezTo>
                      <a:pt x="4596" y="668"/>
                      <a:pt x="4454" y="537"/>
                      <a:pt x="4287" y="442"/>
                    </a:cubicBezTo>
                    <a:cubicBezTo>
                      <a:pt x="3770" y="155"/>
                      <a:pt x="3176" y="1"/>
                      <a:pt x="259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2420;p70"/>
              <p:cNvSpPr/>
              <p:nvPr/>
            </p:nvSpPr>
            <p:spPr>
              <a:xfrm>
                <a:off x="5799550" y="3110438"/>
                <a:ext cx="93475" cy="41025"/>
              </a:xfrm>
              <a:custGeom>
                <a:avLst/>
                <a:gdLst/>
                <a:ahLst/>
                <a:cxnLst/>
                <a:rect l="l" t="t" r="r" b="b"/>
                <a:pathLst>
                  <a:path w="3739" h="1641" extrusionOk="0">
                    <a:moveTo>
                      <a:pt x="1214" y="0"/>
                    </a:moveTo>
                    <a:cubicBezTo>
                      <a:pt x="1021" y="0"/>
                      <a:pt x="826" y="15"/>
                      <a:pt x="631" y="45"/>
                    </a:cubicBezTo>
                    <a:cubicBezTo>
                      <a:pt x="417" y="57"/>
                      <a:pt x="203" y="105"/>
                      <a:pt x="0" y="164"/>
                    </a:cubicBezTo>
                    <a:cubicBezTo>
                      <a:pt x="215" y="164"/>
                      <a:pt x="429" y="152"/>
                      <a:pt x="643" y="129"/>
                    </a:cubicBezTo>
                    <a:cubicBezTo>
                      <a:pt x="793" y="111"/>
                      <a:pt x="943" y="103"/>
                      <a:pt x="1094" y="103"/>
                    </a:cubicBezTo>
                    <a:cubicBezTo>
                      <a:pt x="1459" y="103"/>
                      <a:pt x="1825" y="151"/>
                      <a:pt x="2179" y="236"/>
                    </a:cubicBezTo>
                    <a:cubicBezTo>
                      <a:pt x="2679" y="379"/>
                      <a:pt x="3120" y="676"/>
                      <a:pt x="3429" y="1081"/>
                    </a:cubicBezTo>
                    <a:cubicBezTo>
                      <a:pt x="3548" y="1260"/>
                      <a:pt x="3656" y="1438"/>
                      <a:pt x="3739" y="1641"/>
                    </a:cubicBezTo>
                    <a:cubicBezTo>
                      <a:pt x="3739" y="1581"/>
                      <a:pt x="3727" y="1522"/>
                      <a:pt x="3715" y="1474"/>
                    </a:cubicBezTo>
                    <a:cubicBezTo>
                      <a:pt x="3667" y="1319"/>
                      <a:pt x="3596" y="1164"/>
                      <a:pt x="3501" y="1033"/>
                    </a:cubicBezTo>
                    <a:cubicBezTo>
                      <a:pt x="3191" y="593"/>
                      <a:pt x="2727" y="271"/>
                      <a:pt x="2215" y="129"/>
                    </a:cubicBezTo>
                    <a:cubicBezTo>
                      <a:pt x="1889" y="45"/>
                      <a:pt x="1553" y="0"/>
                      <a:pt x="121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2421;p70"/>
              <p:cNvSpPr/>
              <p:nvPr/>
            </p:nvSpPr>
            <p:spPr>
              <a:xfrm>
                <a:off x="5687025" y="3116488"/>
                <a:ext cx="34550" cy="55825"/>
              </a:xfrm>
              <a:custGeom>
                <a:avLst/>
                <a:gdLst/>
                <a:ahLst/>
                <a:cxnLst/>
                <a:rect l="l" t="t" r="r" b="b"/>
                <a:pathLst>
                  <a:path w="1382" h="2233" extrusionOk="0">
                    <a:moveTo>
                      <a:pt x="1233" y="1"/>
                    </a:moveTo>
                    <a:cubicBezTo>
                      <a:pt x="1129" y="1"/>
                      <a:pt x="1026" y="25"/>
                      <a:pt x="929" y="65"/>
                    </a:cubicBezTo>
                    <a:cubicBezTo>
                      <a:pt x="798" y="113"/>
                      <a:pt x="667" y="184"/>
                      <a:pt x="560" y="279"/>
                    </a:cubicBezTo>
                    <a:cubicBezTo>
                      <a:pt x="60" y="708"/>
                      <a:pt x="1" y="1458"/>
                      <a:pt x="417" y="1958"/>
                    </a:cubicBezTo>
                    <a:cubicBezTo>
                      <a:pt x="513" y="2077"/>
                      <a:pt x="644" y="2184"/>
                      <a:pt x="787" y="2232"/>
                    </a:cubicBezTo>
                    <a:cubicBezTo>
                      <a:pt x="679" y="2125"/>
                      <a:pt x="584" y="2018"/>
                      <a:pt x="489" y="1899"/>
                    </a:cubicBezTo>
                    <a:cubicBezTo>
                      <a:pt x="429" y="1827"/>
                      <a:pt x="382" y="1744"/>
                      <a:pt x="346" y="1649"/>
                    </a:cubicBezTo>
                    <a:cubicBezTo>
                      <a:pt x="96" y="1065"/>
                      <a:pt x="370" y="387"/>
                      <a:pt x="965" y="148"/>
                    </a:cubicBezTo>
                    <a:cubicBezTo>
                      <a:pt x="1096" y="89"/>
                      <a:pt x="1239" y="53"/>
                      <a:pt x="1382" y="17"/>
                    </a:cubicBezTo>
                    <a:cubicBezTo>
                      <a:pt x="1332" y="6"/>
                      <a:pt x="1283" y="1"/>
                      <a:pt x="123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 name="Google Shape;2422;p70"/>
              <p:cNvSpPr/>
              <p:nvPr/>
            </p:nvSpPr>
            <p:spPr>
              <a:xfrm>
                <a:off x="5894200" y="3196363"/>
                <a:ext cx="45575" cy="53925"/>
              </a:xfrm>
              <a:custGeom>
                <a:avLst/>
                <a:gdLst/>
                <a:ahLst/>
                <a:cxnLst/>
                <a:rect l="l" t="t" r="r" b="b"/>
                <a:pathLst>
                  <a:path w="1823" h="2157" extrusionOk="0">
                    <a:moveTo>
                      <a:pt x="748" y="1"/>
                    </a:moveTo>
                    <a:cubicBezTo>
                      <a:pt x="673" y="1"/>
                      <a:pt x="598" y="9"/>
                      <a:pt x="524" y="25"/>
                    </a:cubicBezTo>
                    <a:cubicBezTo>
                      <a:pt x="381" y="61"/>
                      <a:pt x="239" y="121"/>
                      <a:pt x="120" y="192"/>
                    </a:cubicBezTo>
                    <a:cubicBezTo>
                      <a:pt x="36" y="251"/>
                      <a:pt x="0" y="311"/>
                      <a:pt x="0" y="311"/>
                    </a:cubicBezTo>
                    <a:cubicBezTo>
                      <a:pt x="167" y="216"/>
                      <a:pt x="346" y="156"/>
                      <a:pt x="536" y="109"/>
                    </a:cubicBezTo>
                    <a:cubicBezTo>
                      <a:pt x="590" y="99"/>
                      <a:pt x="645" y="95"/>
                      <a:pt x="699" y="95"/>
                    </a:cubicBezTo>
                    <a:cubicBezTo>
                      <a:pt x="846" y="95"/>
                      <a:pt x="992" y="128"/>
                      <a:pt x="1132" y="180"/>
                    </a:cubicBezTo>
                    <a:cubicBezTo>
                      <a:pt x="1346" y="287"/>
                      <a:pt x="1524" y="478"/>
                      <a:pt x="1608" y="704"/>
                    </a:cubicBezTo>
                    <a:cubicBezTo>
                      <a:pt x="1691" y="942"/>
                      <a:pt x="1667" y="1192"/>
                      <a:pt x="1536" y="1406"/>
                    </a:cubicBezTo>
                    <a:cubicBezTo>
                      <a:pt x="1429" y="1573"/>
                      <a:pt x="1286" y="1728"/>
                      <a:pt x="1108" y="1847"/>
                    </a:cubicBezTo>
                    <a:cubicBezTo>
                      <a:pt x="822" y="2037"/>
                      <a:pt x="608" y="2133"/>
                      <a:pt x="620" y="2156"/>
                    </a:cubicBezTo>
                    <a:cubicBezTo>
                      <a:pt x="620" y="2156"/>
                      <a:pt x="679" y="2145"/>
                      <a:pt x="774" y="2097"/>
                    </a:cubicBezTo>
                    <a:cubicBezTo>
                      <a:pt x="905" y="2037"/>
                      <a:pt x="1036" y="1978"/>
                      <a:pt x="1155" y="1906"/>
                    </a:cubicBezTo>
                    <a:cubicBezTo>
                      <a:pt x="1346" y="1799"/>
                      <a:pt x="1513" y="1645"/>
                      <a:pt x="1632" y="1466"/>
                    </a:cubicBezTo>
                    <a:cubicBezTo>
                      <a:pt x="1786" y="1228"/>
                      <a:pt x="1822" y="930"/>
                      <a:pt x="1727" y="668"/>
                    </a:cubicBezTo>
                    <a:cubicBezTo>
                      <a:pt x="1620" y="406"/>
                      <a:pt x="1429" y="192"/>
                      <a:pt x="1167" y="85"/>
                    </a:cubicBezTo>
                    <a:cubicBezTo>
                      <a:pt x="1034" y="30"/>
                      <a:pt x="891" y="1"/>
                      <a:pt x="7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 name="Google Shape;2423;p70"/>
              <p:cNvSpPr/>
              <p:nvPr/>
            </p:nvSpPr>
            <p:spPr>
              <a:xfrm>
                <a:off x="5867125" y="3250563"/>
                <a:ext cx="53300" cy="71825"/>
              </a:xfrm>
              <a:custGeom>
                <a:avLst/>
                <a:gdLst/>
                <a:ahLst/>
                <a:cxnLst/>
                <a:rect l="l" t="t" r="r" b="b"/>
                <a:pathLst>
                  <a:path w="2132" h="2873" extrusionOk="0">
                    <a:moveTo>
                      <a:pt x="1798" y="0"/>
                    </a:moveTo>
                    <a:cubicBezTo>
                      <a:pt x="1774" y="12"/>
                      <a:pt x="1869" y="274"/>
                      <a:pt x="1953" y="703"/>
                    </a:cubicBezTo>
                    <a:cubicBezTo>
                      <a:pt x="2012" y="953"/>
                      <a:pt x="2024" y="1203"/>
                      <a:pt x="2012" y="1465"/>
                    </a:cubicBezTo>
                    <a:cubicBezTo>
                      <a:pt x="1988" y="1774"/>
                      <a:pt x="1893" y="2060"/>
                      <a:pt x="1703" y="2310"/>
                    </a:cubicBezTo>
                    <a:cubicBezTo>
                      <a:pt x="1524" y="2560"/>
                      <a:pt x="1250" y="2727"/>
                      <a:pt x="941" y="2763"/>
                    </a:cubicBezTo>
                    <a:cubicBezTo>
                      <a:pt x="917" y="2765"/>
                      <a:pt x="894" y="2766"/>
                      <a:pt x="871" y="2766"/>
                    </a:cubicBezTo>
                    <a:cubicBezTo>
                      <a:pt x="470" y="2766"/>
                      <a:pt x="116" y="2477"/>
                      <a:pt x="60" y="2072"/>
                    </a:cubicBezTo>
                    <a:cubicBezTo>
                      <a:pt x="48" y="1953"/>
                      <a:pt x="60" y="1882"/>
                      <a:pt x="48" y="1882"/>
                    </a:cubicBezTo>
                    <a:cubicBezTo>
                      <a:pt x="12" y="1941"/>
                      <a:pt x="0" y="2001"/>
                      <a:pt x="12" y="2072"/>
                    </a:cubicBezTo>
                    <a:cubicBezTo>
                      <a:pt x="12" y="2263"/>
                      <a:pt x="95" y="2429"/>
                      <a:pt x="214" y="2572"/>
                    </a:cubicBezTo>
                    <a:cubicBezTo>
                      <a:pt x="378" y="2757"/>
                      <a:pt x="621" y="2873"/>
                      <a:pt x="880" y="2873"/>
                    </a:cubicBezTo>
                    <a:cubicBezTo>
                      <a:pt x="904" y="2873"/>
                      <a:pt x="928" y="2872"/>
                      <a:pt x="953" y="2870"/>
                    </a:cubicBezTo>
                    <a:cubicBezTo>
                      <a:pt x="1286" y="2834"/>
                      <a:pt x="1595" y="2667"/>
                      <a:pt x="1798" y="2394"/>
                    </a:cubicBezTo>
                    <a:cubicBezTo>
                      <a:pt x="2000" y="2120"/>
                      <a:pt x="2107" y="1798"/>
                      <a:pt x="2119" y="1477"/>
                    </a:cubicBezTo>
                    <a:cubicBezTo>
                      <a:pt x="2131" y="1203"/>
                      <a:pt x="2107" y="941"/>
                      <a:pt x="2036" y="679"/>
                    </a:cubicBezTo>
                    <a:cubicBezTo>
                      <a:pt x="2000" y="512"/>
                      <a:pt x="1941" y="346"/>
                      <a:pt x="1881" y="179"/>
                    </a:cubicBezTo>
                    <a:cubicBezTo>
                      <a:pt x="1857" y="119"/>
                      <a:pt x="1834" y="60"/>
                      <a:pt x="1798"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2424;p70"/>
              <p:cNvSpPr/>
              <p:nvPr/>
            </p:nvSpPr>
            <p:spPr>
              <a:xfrm>
                <a:off x="5836450" y="3178813"/>
                <a:ext cx="61650" cy="169400"/>
              </a:xfrm>
              <a:custGeom>
                <a:avLst/>
                <a:gdLst/>
                <a:ahLst/>
                <a:cxnLst/>
                <a:rect l="l" t="t" r="r" b="b"/>
                <a:pathLst>
                  <a:path w="2466" h="6776" extrusionOk="0">
                    <a:moveTo>
                      <a:pt x="275" y="1"/>
                    </a:moveTo>
                    <a:lnTo>
                      <a:pt x="275" y="1"/>
                    </a:lnTo>
                    <a:cubicBezTo>
                      <a:pt x="1" y="465"/>
                      <a:pt x="155" y="1049"/>
                      <a:pt x="370" y="1549"/>
                    </a:cubicBezTo>
                    <a:cubicBezTo>
                      <a:pt x="596" y="2037"/>
                      <a:pt x="882" y="2525"/>
                      <a:pt x="870" y="3061"/>
                    </a:cubicBezTo>
                    <a:cubicBezTo>
                      <a:pt x="858" y="3966"/>
                      <a:pt x="13" y="4704"/>
                      <a:pt x="72" y="5609"/>
                    </a:cubicBezTo>
                    <a:cubicBezTo>
                      <a:pt x="120" y="6157"/>
                      <a:pt x="489" y="6621"/>
                      <a:pt x="1025" y="6776"/>
                    </a:cubicBezTo>
                    <a:cubicBezTo>
                      <a:pt x="608" y="6466"/>
                      <a:pt x="608" y="5835"/>
                      <a:pt x="798" y="5371"/>
                    </a:cubicBezTo>
                    <a:cubicBezTo>
                      <a:pt x="989" y="4894"/>
                      <a:pt x="1846" y="3656"/>
                      <a:pt x="1989" y="3156"/>
                    </a:cubicBezTo>
                    <a:cubicBezTo>
                      <a:pt x="2465" y="1501"/>
                      <a:pt x="2310" y="1299"/>
                      <a:pt x="1763" y="668"/>
                    </a:cubicBezTo>
                    <a:lnTo>
                      <a:pt x="275"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2425;p70"/>
              <p:cNvSpPr/>
              <p:nvPr/>
            </p:nvSpPr>
            <p:spPr>
              <a:xfrm>
                <a:off x="5848075" y="3177038"/>
                <a:ext cx="33950" cy="34425"/>
              </a:xfrm>
              <a:custGeom>
                <a:avLst/>
                <a:gdLst/>
                <a:ahLst/>
                <a:cxnLst/>
                <a:rect l="l" t="t" r="r" b="b"/>
                <a:pathLst>
                  <a:path w="1358" h="1377" extrusionOk="0">
                    <a:moveTo>
                      <a:pt x="36" y="1"/>
                    </a:moveTo>
                    <a:cubicBezTo>
                      <a:pt x="36" y="1"/>
                      <a:pt x="0" y="120"/>
                      <a:pt x="36" y="310"/>
                    </a:cubicBezTo>
                    <a:cubicBezTo>
                      <a:pt x="131" y="834"/>
                      <a:pt x="524" y="1239"/>
                      <a:pt x="1036" y="1358"/>
                    </a:cubicBezTo>
                    <a:cubicBezTo>
                      <a:pt x="1115" y="1372"/>
                      <a:pt x="1182" y="1377"/>
                      <a:pt x="1233" y="1377"/>
                    </a:cubicBezTo>
                    <a:cubicBezTo>
                      <a:pt x="1313" y="1377"/>
                      <a:pt x="1357" y="1365"/>
                      <a:pt x="1357" y="1358"/>
                    </a:cubicBezTo>
                    <a:cubicBezTo>
                      <a:pt x="1250" y="1322"/>
                      <a:pt x="1155" y="1286"/>
                      <a:pt x="1060" y="1275"/>
                    </a:cubicBezTo>
                    <a:cubicBezTo>
                      <a:pt x="595" y="1132"/>
                      <a:pt x="238" y="763"/>
                      <a:pt x="107" y="298"/>
                    </a:cubicBezTo>
                    <a:cubicBezTo>
                      <a:pt x="95" y="191"/>
                      <a:pt x="71" y="96"/>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 name="Google Shape;2426;p70"/>
              <p:cNvSpPr/>
              <p:nvPr/>
            </p:nvSpPr>
            <p:spPr>
              <a:xfrm>
                <a:off x="5845675" y="3182088"/>
                <a:ext cx="33075" cy="152425"/>
              </a:xfrm>
              <a:custGeom>
                <a:avLst/>
                <a:gdLst/>
                <a:ahLst/>
                <a:cxnLst/>
                <a:rect l="l" t="t" r="r" b="b"/>
                <a:pathLst>
                  <a:path w="1323" h="6097" extrusionOk="0">
                    <a:moveTo>
                      <a:pt x="36" y="1"/>
                    </a:moveTo>
                    <a:cubicBezTo>
                      <a:pt x="13" y="84"/>
                      <a:pt x="1" y="180"/>
                      <a:pt x="1" y="263"/>
                    </a:cubicBezTo>
                    <a:cubicBezTo>
                      <a:pt x="13" y="513"/>
                      <a:pt x="60" y="763"/>
                      <a:pt x="144" y="1001"/>
                    </a:cubicBezTo>
                    <a:cubicBezTo>
                      <a:pt x="287" y="1334"/>
                      <a:pt x="477" y="1656"/>
                      <a:pt x="703" y="1942"/>
                    </a:cubicBezTo>
                    <a:cubicBezTo>
                      <a:pt x="834" y="2108"/>
                      <a:pt x="953" y="2287"/>
                      <a:pt x="1049" y="2477"/>
                    </a:cubicBezTo>
                    <a:cubicBezTo>
                      <a:pt x="1156" y="2680"/>
                      <a:pt x="1203" y="2894"/>
                      <a:pt x="1203" y="3120"/>
                    </a:cubicBezTo>
                    <a:cubicBezTo>
                      <a:pt x="1191" y="3347"/>
                      <a:pt x="1144" y="3561"/>
                      <a:pt x="1037" y="3763"/>
                    </a:cubicBezTo>
                    <a:cubicBezTo>
                      <a:pt x="941" y="3942"/>
                      <a:pt x="810" y="4109"/>
                      <a:pt x="656" y="4240"/>
                    </a:cubicBezTo>
                    <a:cubicBezTo>
                      <a:pt x="501" y="4371"/>
                      <a:pt x="370" y="4525"/>
                      <a:pt x="251" y="4680"/>
                    </a:cubicBezTo>
                    <a:cubicBezTo>
                      <a:pt x="156" y="4835"/>
                      <a:pt x="108" y="5013"/>
                      <a:pt x="96" y="5180"/>
                    </a:cubicBezTo>
                    <a:cubicBezTo>
                      <a:pt x="72" y="5442"/>
                      <a:pt x="144" y="5692"/>
                      <a:pt x="275" y="5906"/>
                    </a:cubicBezTo>
                    <a:cubicBezTo>
                      <a:pt x="322" y="5966"/>
                      <a:pt x="358" y="6014"/>
                      <a:pt x="417" y="6061"/>
                    </a:cubicBezTo>
                    <a:cubicBezTo>
                      <a:pt x="453" y="6085"/>
                      <a:pt x="465" y="6097"/>
                      <a:pt x="465" y="6097"/>
                    </a:cubicBezTo>
                    <a:cubicBezTo>
                      <a:pt x="477" y="6097"/>
                      <a:pt x="406" y="6026"/>
                      <a:pt x="322" y="5883"/>
                    </a:cubicBezTo>
                    <a:cubicBezTo>
                      <a:pt x="203" y="5668"/>
                      <a:pt x="156" y="5430"/>
                      <a:pt x="179" y="5192"/>
                    </a:cubicBezTo>
                    <a:cubicBezTo>
                      <a:pt x="191" y="5025"/>
                      <a:pt x="251" y="4871"/>
                      <a:pt x="334" y="4740"/>
                    </a:cubicBezTo>
                    <a:cubicBezTo>
                      <a:pt x="441" y="4585"/>
                      <a:pt x="572" y="4442"/>
                      <a:pt x="727" y="4323"/>
                    </a:cubicBezTo>
                    <a:cubicBezTo>
                      <a:pt x="894" y="4180"/>
                      <a:pt x="1037" y="4001"/>
                      <a:pt x="1144" y="3811"/>
                    </a:cubicBezTo>
                    <a:cubicBezTo>
                      <a:pt x="1251" y="3597"/>
                      <a:pt x="1310" y="3359"/>
                      <a:pt x="1310" y="3120"/>
                    </a:cubicBezTo>
                    <a:cubicBezTo>
                      <a:pt x="1322" y="2882"/>
                      <a:pt x="1263" y="2644"/>
                      <a:pt x="1156" y="2430"/>
                    </a:cubicBezTo>
                    <a:cubicBezTo>
                      <a:pt x="1049" y="2239"/>
                      <a:pt x="929" y="2049"/>
                      <a:pt x="787" y="1882"/>
                    </a:cubicBezTo>
                    <a:cubicBezTo>
                      <a:pt x="560" y="1608"/>
                      <a:pt x="370" y="1299"/>
                      <a:pt x="227" y="965"/>
                    </a:cubicBezTo>
                    <a:cubicBezTo>
                      <a:pt x="96" y="656"/>
                      <a:pt x="36" y="334"/>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5" name="Google Shape;2427;p70"/>
              <p:cNvSpPr/>
              <p:nvPr/>
            </p:nvSpPr>
            <p:spPr>
              <a:xfrm>
                <a:off x="5863850" y="3209488"/>
                <a:ext cx="35725" cy="88125"/>
              </a:xfrm>
              <a:custGeom>
                <a:avLst/>
                <a:gdLst/>
                <a:ahLst/>
                <a:cxnLst/>
                <a:rect l="l" t="t" r="r" b="b"/>
                <a:pathLst>
                  <a:path w="1429" h="3525" extrusionOk="0">
                    <a:moveTo>
                      <a:pt x="917" y="0"/>
                    </a:moveTo>
                    <a:lnTo>
                      <a:pt x="917" y="0"/>
                    </a:lnTo>
                    <a:cubicBezTo>
                      <a:pt x="1024" y="167"/>
                      <a:pt x="1119" y="346"/>
                      <a:pt x="1179" y="536"/>
                    </a:cubicBezTo>
                    <a:cubicBezTo>
                      <a:pt x="1310" y="977"/>
                      <a:pt x="1298" y="1465"/>
                      <a:pt x="1131" y="1905"/>
                    </a:cubicBezTo>
                    <a:cubicBezTo>
                      <a:pt x="953" y="2334"/>
                      <a:pt x="703" y="2739"/>
                      <a:pt x="393" y="3084"/>
                    </a:cubicBezTo>
                    <a:cubicBezTo>
                      <a:pt x="250" y="3227"/>
                      <a:pt x="119" y="3370"/>
                      <a:pt x="0" y="3525"/>
                    </a:cubicBezTo>
                    <a:cubicBezTo>
                      <a:pt x="167" y="3417"/>
                      <a:pt x="322" y="3286"/>
                      <a:pt x="441" y="3132"/>
                    </a:cubicBezTo>
                    <a:cubicBezTo>
                      <a:pt x="786" y="2786"/>
                      <a:pt x="1060" y="2382"/>
                      <a:pt x="1238" y="1929"/>
                    </a:cubicBezTo>
                    <a:cubicBezTo>
                      <a:pt x="1417" y="1465"/>
                      <a:pt x="1429" y="965"/>
                      <a:pt x="1262" y="500"/>
                    </a:cubicBezTo>
                    <a:cubicBezTo>
                      <a:pt x="1203" y="358"/>
                      <a:pt x="1131" y="227"/>
                      <a:pt x="1036" y="119"/>
                    </a:cubicBezTo>
                    <a:cubicBezTo>
                      <a:pt x="976" y="36"/>
                      <a:pt x="917" y="0"/>
                      <a:pt x="91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 name="Google Shape;2428;p70"/>
              <p:cNvSpPr/>
              <p:nvPr/>
            </p:nvSpPr>
            <p:spPr>
              <a:xfrm>
                <a:off x="5463500" y="3341338"/>
                <a:ext cx="619650" cy="429550"/>
              </a:xfrm>
              <a:custGeom>
                <a:avLst/>
                <a:gdLst/>
                <a:ahLst/>
                <a:cxnLst/>
                <a:rect l="l" t="t" r="r" b="b"/>
                <a:pathLst>
                  <a:path w="24786" h="17182" extrusionOk="0">
                    <a:moveTo>
                      <a:pt x="18479" y="9085"/>
                    </a:moveTo>
                    <a:lnTo>
                      <a:pt x="19110" y="11169"/>
                    </a:lnTo>
                    <a:lnTo>
                      <a:pt x="19110" y="11169"/>
                    </a:lnTo>
                    <a:lnTo>
                      <a:pt x="18574" y="11133"/>
                    </a:lnTo>
                    <a:lnTo>
                      <a:pt x="18491" y="10716"/>
                    </a:lnTo>
                    <a:cubicBezTo>
                      <a:pt x="18479" y="10681"/>
                      <a:pt x="18479" y="10633"/>
                      <a:pt x="18479" y="10597"/>
                    </a:cubicBezTo>
                    <a:lnTo>
                      <a:pt x="18479" y="9085"/>
                    </a:lnTo>
                    <a:close/>
                    <a:moveTo>
                      <a:pt x="11323" y="1"/>
                    </a:moveTo>
                    <a:lnTo>
                      <a:pt x="11275" y="834"/>
                    </a:lnTo>
                    <a:lnTo>
                      <a:pt x="9739" y="1310"/>
                    </a:lnTo>
                    <a:cubicBezTo>
                      <a:pt x="9680" y="1334"/>
                      <a:pt x="9620" y="1358"/>
                      <a:pt x="9573" y="1394"/>
                    </a:cubicBezTo>
                    <a:lnTo>
                      <a:pt x="9573" y="1370"/>
                    </a:lnTo>
                    <a:cubicBezTo>
                      <a:pt x="9573" y="1370"/>
                      <a:pt x="7751" y="1656"/>
                      <a:pt x="6775" y="4894"/>
                    </a:cubicBezTo>
                    <a:cubicBezTo>
                      <a:pt x="6465" y="5930"/>
                      <a:pt x="6501" y="8645"/>
                      <a:pt x="5632" y="11193"/>
                    </a:cubicBezTo>
                    <a:lnTo>
                      <a:pt x="3524" y="10062"/>
                    </a:lnTo>
                    <a:lnTo>
                      <a:pt x="1858" y="9276"/>
                    </a:lnTo>
                    <a:lnTo>
                      <a:pt x="0" y="11466"/>
                    </a:lnTo>
                    <a:lnTo>
                      <a:pt x="4810" y="15991"/>
                    </a:lnTo>
                    <a:cubicBezTo>
                      <a:pt x="5013" y="16193"/>
                      <a:pt x="5870" y="16658"/>
                      <a:pt x="6691" y="16824"/>
                    </a:cubicBezTo>
                    <a:cubicBezTo>
                      <a:pt x="6865" y="16870"/>
                      <a:pt x="7045" y="16893"/>
                      <a:pt x="7225" y="16893"/>
                    </a:cubicBezTo>
                    <a:cubicBezTo>
                      <a:pt x="7512" y="16893"/>
                      <a:pt x="7801" y="16834"/>
                      <a:pt x="8073" y="16717"/>
                    </a:cubicBezTo>
                    <a:cubicBezTo>
                      <a:pt x="8287" y="16955"/>
                      <a:pt x="8561" y="17181"/>
                      <a:pt x="8811" y="17181"/>
                    </a:cubicBezTo>
                    <a:lnTo>
                      <a:pt x="18300" y="17122"/>
                    </a:lnTo>
                    <a:cubicBezTo>
                      <a:pt x="18514" y="17098"/>
                      <a:pt x="18717" y="17003"/>
                      <a:pt x="18860" y="16848"/>
                    </a:cubicBezTo>
                    <a:cubicBezTo>
                      <a:pt x="19253" y="16491"/>
                      <a:pt x="19467" y="15979"/>
                      <a:pt x="19467" y="15455"/>
                    </a:cubicBezTo>
                    <a:cubicBezTo>
                      <a:pt x="19836" y="15622"/>
                      <a:pt x="20217" y="15777"/>
                      <a:pt x="20610" y="15896"/>
                    </a:cubicBezTo>
                    <a:cubicBezTo>
                      <a:pt x="20807" y="15940"/>
                      <a:pt x="21007" y="15961"/>
                      <a:pt x="21207" y="15961"/>
                    </a:cubicBezTo>
                    <a:cubicBezTo>
                      <a:pt x="23009" y="15961"/>
                      <a:pt x="24786" y="14254"/>
                      <a:pt x="24217" y="12336"/>
                    </a:cubicBezTo>
                    <a:cubicBezTo>
                      <a:pt x="24039" y="11728"/>
                      <a:pt x="21705" y="5978"/>
                      <a:pt x="20634" y="3358"/>
                    </a:cubicBezTo>
                    <a:cubicBezTo>
                      <a:pt x="20610" y="3287"/>
                      <a:pt x="20574" y="3227"/>
                      <a:pt x="20538" y="3156"/>
                    </a:cubicBezTo>
                    <a:cubicBezTo>
                      <a:pt x="20074" y="2239"/>
                      <a:pt x="19193" y="1596"/>
                      <a:pt x="18169" y="1441"/>
                    </a:cubicBezTo>
                    <a:lnTo>
                      <a:pt x="16538" y="1168"/>
                    </a:lnTo>
                    <a:lnTo>
                      <a:pt x="16490" y="120"/>
                    </a:lnTo>
                    <a:lnTo>
                      <a:pt x="11323"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2429;p70"/>
              <p:cNvSpPr/>
              <p:nvPr/>
            </p:nvSpPr>
            <p:spPr>
              <a:xfrm>
                <a:off x="5864125" y="3514288"/>
                <a:ext cx="78925" cy="107775"/>
              </a:xfrm>
              <a:custGeom>
                <a:avLst/>
                <a:gdLst/>
                <a:ahLst/>
                <a:cxnLst/>
                <a:rect l="l" t="t" r="r" b="b"/>
                <a:pathLst>
                  <a:path w="3157" h="4311" extrusionOk="0">
                    <a:moveTo>
                      <a:pt x="1799" y="0"/>
                    </a:moveTo>
                    <a:cubicBezTo>
                      <a:pt x="1811" y="96"/>
                      <a:pt x="1846" y="191"/>
                      <a:pt x="1870" y="286"/>
                    </a:cubicBezTo>
                    <a:cubicBezTo>
                      <a:pt x="1930" y="500"/>
                      <a:pt x="2001" y="750"/>
                      <a:pt x="2096" y="1060"/>
                    </a:cubicBezTo>
                    <a:cubicBezTo>
                      <a:pt x="2275" y="1727"/>
                      <a:pt x="2513" y="2632"/>
                      <a:pt x="2811" y="3620"/>
                    </a:cubicBezTo>
                    <a:cubicBezTo>
                      <a:pt x="2873" y="3817"/>
                      <a:pt x="2935" y="4005"/>
                      <a:pt x="2998" y="4184"/>
                    </a:cubicBezTo>
                    <a:lnTo>
                      <a:pt x="2998" y="4184"/>
                    </a:lnTo>
                    <a:cubicBezTo>
                      <a:pt x="2142" y="4117"/>
                      <a:pt x="1412" y="4071"/>
                      <a:pt x="882" y="4048"/>
                    </a:cubicBezTo>
                    <a:cubicBezTo>
                      <a:pt x="608" y="4037"/>
                      <a:pt x="388" y="4031"/>
                      <a:pt x="236" y="4031"/>
                    </a:cubicBezTo>
                    <a:cubicBezTo>
                      <a:pt x="84" y="4031"/>
                      <a:pt x="1" y="4037"/>
                      <a:pt x="1" y="4048"/>
                    </a:cubicBezTo>
                    <a:lnTo>
                      <a:pt x="227" y="4072"/>
                    </a:lnTo>
                    <a:lnTo>
                      <a:pt x="870" y="4132"/>
                    </a:lnTo>
                    <a:lnTo>
                      <a:pt x="3061" y="4310"/>
                    </a:lnTo>
                    <a:lnTo>
                      <a:pt x="3156" y="4310"/>
                    </a:lnTo>
                    <a:lnTo>
                      <a:pt x="3120" y="4227"/>
                    </a:lnTo>
                    <a:cubicBezTo>
                      <a:pt x="3049" y="4025"/>
                      <a:pt x="2989" y="3810"/>
                      <a:pt x="2918" y="3584"/>
                    </a:cubicBezTo>
                    <a:cubicBezTo>
                      <a:pt x="2620" y="2596"/>
                      <a:pt x="2370" y="1691"/>
                      <a:pt x="2168" y="1036"/>
                    </a:cubicBezTo>
                    <a:cubicBezTo>
                      <a:pt x="2061" y="715"/>
                      <a:pt x="1977" y="453"/>
                      <a:pt x="1918" y="274"/>
                    </a:cubicBezTo>
                    <a:cubicBezTo>
                      <a:pt x="1894" y="179"/>
                      <a:pt x="1846" y="84"/>
                      <a:pt x="179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2430;p70"/>
              <p:cNvSpPr/>
              <p:nvPr/>
            </p:nvSpPr>
            <p:spPr>
              <a:xfrm>
                <a:off x="5837650" y="3675013"/>
                <a:ext cx="152125" cy="64925"/>
              </a:xfrm>
              <a:custGeom>
                <a:avLst/>
                <a:gdLst/>
                <a:ahLst/>
                <a:cxnLst/>
                <a:rect l="l" t="t" r="r" b="b"/>
                <a:pathLst>
                  <a:path w="6085" h="2597" extrusionOk="0">
                    <a:moveTo>
                      <a:pt x="0" y="1"/>
                    </a:moveTo>
                    <a:lnTo>
                      <a:pt x="0" y="1"/>
                    </a:lnTo>
                    <a:cubicBezTo>
                      <a:pt x="72" y="48"/>
                      <a:pt x="143" y="96"/>
                      <a:pt x="227" y="132"/>
                    </a:cubicBezTo>
                    <a:lnTo>
                      <a:pt x="858" y="453"/>
                    </a:lnTo>
                    <a:cubicBezTo>
                      <a:pt x="1393" y="727"/>
                      <a:pt x="2120" y="1120"/>
                      <a:pt x="2941" y="1537"/>
                    </a:cubicBezTo>
                    <a:cubicBezTo>
                      <a:pt x="3644" y="1906"/>
                      <a:pt x="4370" y="2191"/>
                      <a:pt x="5132" y="2394"/>
                    </a:cubicBezTo>
                    <a:cubicBezTo>
                      <a:pt x="5418" y="2465"/>
                      <a:pt x="5656" y="2525"/>
                      <a:pt x="5822" y="2561"/>
                    </a:cubicBezTo>
                    <a:cubicBezTo>
                      <a:pt x="5906" y="2584"/>
                      <a:pt x="6001" y="2596"/>
                      <a:pt x="6084" y="2596"/>
                    </a:cubicBezTo>
                    <a:cubicBezTo>
                      <a:pt x="6084" y="2572"/>
                      <a:pt x="5727" y="2489"/>
                      <a:pt x="5156" y="2310"/>
                    </a:cubicBezTo>
                    <a:cubicBezTo>
                      <a:pt x="4406" y="2084"/>
                      <a:pt x="3679" y="1787"/>
                      <a:pt x="2989" y="1429"/>
                    </a:cubicBezTo>
                    <a:cubicBezTo>
                      <a:pt x="2167" y="1025"/>
                      <a:pt x="1441" y="632"/>
                      <a:pt x="893" y="382"/>
                    </a:cubicBezTo>
                    <a:cubicBezTo>
                      <a:pt x="619" y="251"/>
                      <a:pt x="393" y="155"/>
                      <a:pt x="238" y="84"/>
                    </a:cubicBezTo>
                    <a:cubicBezTo>
                      <a:pt x="167" y="48"/>
                      <a:pt x="84" y="24"/>
                      <a:pt x="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2431;p70"/>
              <p:cNvSpPr/>
              <p:nvPr/>
            </p:nvSpPr>
            <p:spPr>
              <a:xfrm>
                <a:off x="5668575" y="3454163"/>
                <a:ext cx="20850" cy="145875"/>
              </a:xfrm>
              <a:custGeom>
                <a:avLst/>
                <a:gdLst/>
                <a:ahLst/>
                <a:cxnLst/>
                <a:rect l="l" t="t" r="r" b="b"/>
                <a:pathLst>
                  <a:path w="834" h="5835" extrusionOk="0">
                    <a:moveTo>
                      <a:pt x="655" y="0"/>
                    </a:moveTo>
                    <a:cubicBezTo>
                      <a:pt x="632" y="298"/>
                      <a:pt x="608" y="584"/>
                      <a:pt x="560" y="881"/>
                    </a:cubicBezTo>
                    <a:cubicBezTo>
                      <a:pt x="513" y="1143"/>
                      <a:pt x="429" y="1465"/>
                      <a:pt x="334" y="1810"/>
                    </a:cubicBezTo>
                    <a:cubicBezTo>
                      <a:pt x="227" y="2191"/>
                      <a:pt x="143" y="2572"/>
                      <a:pt x="96" y="2965"/>
                    </a:cubicBezTo>
                    <a:cubicBezTo>
                      <a:pt x="1" y="3679"/>
                      <a:pt x="96" y="4406"/>
                      <a:pt x="370" y="5072"/>
                    </a:cubicBezTo>
                    <a:cubicBezTo>
                      <a:pt x="453" y="5275"/>
                      <a:pt x="560" y="5465"/>
                      <a:pt x="667" y="5656"/>
                    </a:cubicBezTo>
                    <a:cubicBezTo>
                      <a:pt x="715" y="5715"/>
                      <a:pt x="763" y="5775"/>
                      <a:pt x="822" y="5834"/>
                    </a:cubicBezTo>
                    <a:cubicBezTo>
                      <a:pt x="834" y="5822"/>
                      <a:pt x="643" y="5549"/>
                      <a:pt x="453" y="5037"/>
                    </a:cubicBezTo>
                    <a:cubicBezTo>
                      <a:pt x="203" y="4370"/>
                      <a:pt x="120" y="3667"/>
                      <a:pt x="203" y="2965"/>
                    </a:cubicBezTo>
                    <a:cubicBezTo>
                      <a:pt x="262" y="2584"/>
                      <a:pt x="346" y="2203"/>
                      <a:pt x="441" y="1822"/>
                    </a:cubicBezTo>
                    <a:cubicBezTo>
                      <a:pt x="524" y="1477"/>
                      <a:pt x="596" y="1155"/>
                      <a:pt x="643" y="881"/>
                    </a:cubicBezTo>
                    <a:cubicBezTo>
                      <a:pt x="667" y="667"/>
                      <a:pt x="691" y="453"/>
                      <a:pt x="679" y="238"/>
                    </a:cubicBezTo>
                    <a:cubicBezTo>
                      <a:pt x="691" y="155"/>
                      <a:pt x="679" y="72"/>
                      <a:pt x="65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2432;p70"/>
              <p:cNvSpPr/>
              <p:nvPr/>
            </p:nvSpPr>
            <p:spPr>
              <a:xfrm>
                <a:off x="5657275" y="3603888"/>
                <a:ext cx="36325" cy="167000"/>
              </a:xfrm>
              <a:custGeom>
                <a:avLst/>
                <a:gdLst/>
                <a:ahLst/>
                <a:cxnLst/>
                <a:rect l="l" t="t" r="r" b="b"/>
                <a:pathLst>
                  <a:path w="1453" h="6680" extrusionOk="0">
                    <a:moveTo>
                      <a:pt x="1226" y="0"/>
                    </a:moveTo>
                    <a:lnTo>
                      <a:pt x="1226" y="0"/>
                    </a:lnTo>
                    <a:cubicBezTo>
                      <a:pt x="1334" y="333"/>
                      <a:pt x="1381" y="691"/>
                      <a:pt x="1346" y="1048"/>
                    </a:cubicBezTo>
                    <a:cubicBezTo>
                      <a:pt x="1310" y="1429"/>
                      <a:pt x="1215" y="1810"/>
                      <a:pt x="1060" y="2155"/>
                    </a:cubicBezTo>
                    <a:cubicBezTo>
                      <a:pt x="893" y="2560"/>
                      <a:pt x="655" y="2977"/>
                      <a:pt x="441" y="3441"/>
                    </a:cubicBezTo>
                    <a:cubicBezTo>
                      <a:pt x="238" y="3882"/>
                      <a:pt x="95" y="4346"/>
                      <a:pt x="36" y="4822"/>
                    </a:cubicBezTo>
                    <a:cubicBezTo>
                      <a:pt x="0" y="5227"/>
                      <a:pt x="72" y="5620"/>
                      <a:pt x="262" y="5977"/>
                    </a:cubicBezTo>
                    <a:cubicBezTo>
                      <a:pt x="381" y="6215"/>
                      <a:pt x="560" y="6418"/>
                      <a:pt x="786" y="6560"/>
                    </a:cubicBezTo>
                    <a:cubicBezTo>
                      <a:pt x="857" y="6608"/>
                      <a:pt x="917" y="6632"/>
                      <a:pt x="988" y="6656"/>
                    </a:cubicBezTo>
                    <a:cubicBezTo>
                      <a:pt x="1036" y="6679"/>
                      <a:pt x="1060" y="6679"/>
                      <a:pt x="1060" y="6679"/>
                    </a:cubicBezTo>
                    <a:cubicBezTo>
                      <a:pt x="1060" y="6679"/>
                      <a:pt x="965" y="6632"/>
                      <a:pt x="822" y="6525"/>
                    </a:cubicBezTo>
                    <a:cubicBezTo>
                      <a:pt x="607" y="6370"/>
                      <a:pt x="441" y="6167"/>
                      <a:pt x="333" y="5941"/>
                    </a:cubicBezTo>
                    <a:cubicBezTo>
                      <a:pt x="167" y="5596"/>
                      <a:pt x="107" y="5215"/>
                      <a:pt x="155" y="4834"/>
                    </a:cubicBezTo>
                    <a:cubicBezTo>
                      <a:pt x="214" y="4370"/>
                      <a:pt x="345" y="3917"/>
                      <a:pt x="560" y="3489"/>
                    </a:cubicBezTo>
                    <a:cubicBezTo>
                      <a:pt x="762" y="3036"/>
                      <a:pt x="1000" y="2608"/>
                      <a:pt x="1155" y="2203"/>
                    </a:cubicBezTo>
                    <a:cubicBezTo>
                      <a:pt x="1310" y="1834"/>
                      <a:pt x="1405" y="1453"/>
                      <a:pt x="1441" y="1060"/>
                    </a:cubicBezTo>
                    <a:cubicBezTo>
                      <a:pt x="1453" y="786"/>
                      <a:pt x="1429" y="524"/>
                      <a:pt x="1346" y="274"/>
                    </a:cubicBezTo>
                    <a:cubicBezTo>
                      <a:pt x="1322" y="202"/>
                      <a:pt x="1298" y="131"/>
                      <a:pt x="1262" y="72"/>
                    </a:cubicBezTo>
                    <a:cubicBezTo>
                      <a:pt x="1238" y="24"/>
                      <a:pt x="1226" y="0"/>
                      <a:pt x="122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2433;p70"/>
              <p:cNvSpPr/>
              <p:nvPr/>
            </p:nvSpPr>
            <p:spPr>
              <a:xfrm>
                <a:off x="5684050" y="3389863"/>
                <a:ext cx="4800" cy="41400"/>
              </a:xfrm>
              <a:custGeom>
                <a:avLst/>
                <a:gdLst/>
                <a:ahLst/>
                <a:cxnLst/>
                <a:rect l="l" t="t" r="r" b="b"/>
                <a:pathLst>
                  <a:path w="192" h="1656" extrusionOk="0">
                    <a:moveTo>
                      <a:pt x="120" y="0"/>
                    </a:moveTo>
                    <a:cubicBezTo>
                      <a:pt x="36" y="274"/>
                      <a:pt x="1" y="560"/>
                      <a:pt x="36" y="834"/>
                    </a:cubicBezTo>
                    <a:cubicBezTo>
                      <a:pt x="24" y="1120"/>
                      <a:pt x="72" y="1394"/>
                      <a:pt x="179" y="1655"/>
                    </a:cubicBezTo>
                    <a:cubicBezTo>
                      <a:pt x="191" y="1382"/>
                      <a:pt x="179" y="1108"/>
                      <a:pt x="144" y="834"/>
                    </a:cubicBezTo>
                    <a:cubicBezTo>
                      <a:pt x="155" y="560"/>
                      <a:pt x="144" y="274"/>
                      <a:pt x="12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2434;p70"/>
              <p:cNvSpPr/>
              <p:nvPr/>
            </p:nvSpPr>
            <p:spPr>
              <a:xfrm>
                <a:off x="5606375" y="3621438"/>
                <a:ext cx="18475" cy="72950"/>
              </a:xfrm>
              <a:custGeom>
                <a:avLst/>
                <a:gdLst/>
                <a:ahLst/>
                <a:cxnLst/>
                <a:rect l="l" t="t" r="r" b="b"/>
                <a:pathLst>
                  <a:path w="739" h="2918" extrusionOk="0">
                    <a:moveTo>
                      <a:pt x="0" y="1"/>
                    </a:moveTo>
                    <a:cubicBezTo>
                      <a:pt x="500" y="894"/>
                      <a:pt x="715" y="1906"/>
                      <a:pt x="619" y="2918"/>
                    </a:cubicBezTo>
                    <a:cubicBezTo>
                      <a:pt x="679" y="2775"/>
                      <a:pt x="703" y="2632"/>
                      <a:pt x="715" y="2477"/>
                    </a:cubicBezTo>
                    <a:cubicBezTo>
                      <a:pt x="738" y="2108"/>
                      <a:pt x="726" y="1739"/>
                      <a:pt x="643" y="1382"/>
                    </a:cubicBezTo>
                    <a:cubicBezTo>
                      <a:pt x="572" y="1024"/>
                      <a:pt x="441" y="691"/>
                      <a:pt x="262" y="370"/>
                    </a:cubicBezTo>
                    <a:cubicBezTo>
                      <a:pt x="203" y="227"/>
                      <a:pt x="107" y="108"/>
                      <a:pt x="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 name="Google Shape;2435;p70"/>
              <p:cNvSpPr/>
              <p:nvPr/>
            </p:nvSpPr>
            <p:spPr>
              <a:xfrm>
                <a:off x="5904325" y="3395288"/>
                <a:ext cx="45850" cy="35975"/>
              </a:xfrm>
              <a:custGeom>
                <a:avLst/>
                <a:gdLst/>
                <a:ahLst/>
                <a:cxnLst/>
                <a:rect l="l" t="t" r="r" b="b"/>
                <a:pathLst>
                  <a:path w="1834" h="1439" extrusionOk="0">
                    <a:moveTo>
                      <a:pt x="1548" y="1"/>
                    </a:moveTo>
                    <a:cubicBezTo>
                      <a:pt x="1521" y="1"/>
                      <a:pt x="1495" y="4"/>
                      <a:pt x="1465" y="10"/>
                    </a:cubicBezTo>
                    <a:cubicBezTo>
                      <a:pt x="1167" y="45"/>
                      <a:pt x="881" y="164"/>
                      <a:pt x="631" y="355"/>
                    </a:cubicBezTo>
                    <a:cubicBezTo>
                      <a:pt x="381" y="534"/>
                      <a:pt x="191" y="784"/>
                      <a:pt x="72" y="1069"/>
                    </a:cubicBezTo>
                    <a:cubicBezTo>
                      <a:pt x="12" y="1177"/>
                      <a:pt x="0" y="1319"/>
                      <a:pt x="24" y="1438"/>
                    </a:cubicBezTo>
                    <a:cubicBezTo>
                      <a:pt x="48" y="1438"/>
                      <a:pt x="48" y="1296"/>
                      <a:pt x="143" y="1105"/>
                    </a:cubicBezTo>
                    <a:cubicBezTo>
                      <a:pt x="274" y="843"/>
                      <a:pt x="465" y="629"/>
                      <a:pt x="703" y="462"/>
                    </a:cubicBezTo>
                    <a:cubicBezTo>
                      <a:pt x="929" y="284"/>
                      <a:pt x="1191" y="153"/>
                      <a:pt x="1477" y="93"/>
                    </a:cubicBezTo>
                    <a:cubicBezTo>
                      <a:pt x="1524" y="81"/>
                      <a:pt x="1572" y="81"/>
                      <a:pt x="1620" y="81"/>
                    </a:cubicBezTo>
                    <a:lnTo>
                      <a:pt x="1739" y="81"/>
                    </a:lnTo>
                    <a:cubicBezTo>
                      <a:pt x="1758" y="81"/>
                      <a:pt x="1800" y="96"/>
                      <a:pt x="1822" y="96"/>
                    </a:cubicBezTo>
                    <a:cubicBezTo>
                      <a:pt x="1827" y="96"/>
                      <a:pt x="1831" y="95"/>
                      <a:pt x="1834" y="93"/>
                    </a:cubicBezTo>
                    <a:cubicBezTo>
                      <a:pt x="1834" y="93"/>
                      <a:pt x="1810" y="69"/>
                      <a:pt x="1751" y="34"/>
                    </a:cubicBezTo>
                    <a:cubicBezTo>
                      <a:pt x="1703" y="22"/>
                      <a:pt x="1667" y="10"/>
                      <a:pt x="1631" y="10"/>
                    </a:cubicBezTo>
                    <a:cubicBezTo>
                      <a:pt x="1602" y="4"/>
                      <a:pt x="1575" y="1"/>
                      <a:pt x="15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2436;p70"/>
              <p:cNvSpPr/>
              <p:nvPr/>
            </p:nvSpPr>
            <p:spPr>
              <a:xfrm>
                <a:off x="5882000" y="3536313"/>
                <a:ext cx="45850" cy="83375"/>
              </a:xfrm>
              <a:custGeom>
                <a:avLst/>
                <a:gdLst/>
                <a:ahLst/>
                <a:cxnLst/>
                <a:rect l="l" t="t" r="r" b="b"/>
                <a:pathLst>
                  <a:path w="1834" h="3335" extrusionOk="0">
                    <a:moveTo>
                      <a:pt x="1334" y="0"/>
                    </a:moveTo>
                    <a:lnTo>
                      <a:pt x="1334" y="0"/>
                    </a:lnTo>
                    <a:cubicBezTo>
                      <a:pt x="1370" y="917"/>
                      <a:pt x="1274" y="1834"/>
                      <a:pt x="1084" y="2727"/>
                    </a:cubicBezTo>
                    <a:cubicBezTo>
                      <a:pt x="679" y="2786"/>
                      <a:pt x="298" y="2977"/>
                      <a:pt x="0" y="3251"/>
                    </a:cubicBezTo>
                    <a:lnTo>
                      <a:pt x="1834" y="3334"/>
                    </a:lnTo>
                    <a:lnTo>
                      <a:pt x="1739" y="1274"/>
                    </a:lnTo>
                    <a:lnTo>
                      <a:pt x="1417" y="167"/>
                    </a:lnTo>
                    <a:lnTo>
                      <a:pt x="1334" y="0"/>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 name="Google Shape;2437;p70"/>
              <p:cNvSpPr/>
              <p:nvPr/>
            </p:nvSpPr>
            <p:spPr>
              <a:xfrm>
                <a:off x="5746275" y="3366063"/>
                <a:ext cx="127400" cy="23225"/>
              </a:xfrm>
              <a:custGeom>
                <a:avLst/>
                <a:gdLst/>
                <a:ahLst/>
                <a:cxnLst/>
                <a:rect l="l" t="t" r="r" b="b"/>
                <a:pathLst>
                  <a:path w="5096" h="929" extrusionOk="0">
                    <a:moveTo>
                      <a:pt x="24" y="0"/>
                    </a:moveTo>
                    <a:cubicBezTo>
                      <a:pt x="0" y="71"/>
                      <a:pt x="0" y="155"/>
                      <a:pt x="24" y="214"/>
                    </a:cubicBezTo>
                    <a:cubicBezTo>
                      <a:pt x="95" y="417"/>
                      <a:pt x="250" y="571"/>
                      <a:pt x="441" y="631"/>
                    </a:cubicBezTo>
                    <a:cubicBezTo>
                      <a:pt x="1072" y="833"/>
                      <a:pt x="1726" y="929"/>
                      <a:pt x="2393" y="929"/>
                    </a:cubicBezTo>
                    <a:cubicBezTo>
                      <a:pt x="3048" y="917"/>
                      <a:pt x="3715" y="822"/>
                      <a:pt x="4346" y="631"/>
                    </a:cubicBezTo>
                    <a:cubicBezTo>
                      <a:pt x="4536" y="571"/>
                      <a:pt x="4715" y="500"/>
                      <a:pt x="4905" y="417"/>
                    </a:cubicBezTo>
                    <a:cubicBezTo>
                      <a:pt x="4965" y="393"/>
                      <a:pt x="5036" y="357"/>
                      <a:pt x="5096" y="321"/>
                    </a:cubicBezTo>
                    <a:cubicBezTo>
                      <a:pt x="5096" y="319"/>
                      <a:pt x="5094" y="318"/>
                      <a:pt x="5089" y="318"/>
                    </a:cubicBezTo>
                    <a:cubicBezTo>
                      <a:pt x="5043" y="318"/>
                      <a:pt x="4757" y="427"/>
                      <a:pt x="4322" y="536"/>
                    </a:cubicBezTo>
                    <a:cubicBezTo>
                      <a:pt x="3691" y="702"/>
                      <a:pt x="3036" y="798"/>
                      <a:pt x="2393" y="798"/>
                    </a:cubicBezTo>
                    <a:cubicBezTo>
                      <a:pt x="2352" y="798"/>
                      <a:pt x="2311" y="799"/>
                      <a:pt x="2271" y="799"/>
                    </a:cubicBezTo>
                    <a:cubicBezTo>
                      <a:pt x="1658" y="799"/>
                      <a:pt x="1056" y="715"/>
                      <a:pt x="464" y="548"/>
                    </a:cubicBezTo>
                    <a:cubicBezTo>
                      <a:pt x="286" y="500"/>
                      <a:pt x="131" y="369"/>
                      <a:pt x="60" y="191"/>
                    </a:cubicBezTo>
                    <a:cubicBezTo>
                      <a:pt x="36" y="131"/>
                      <a:pt x="24" y="60"/>
                      <a:pt x="24"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2438;p70"/>
              <p:cNvSpPr/>
              <p:nvPr/>
            </p:nvSpPr>
            <p:spPr>
              <a:xfrm>
                <a:off x="5968625" y="3508338"/>
                <a:ext cx="13100" cy="32175"/>
              </a:xfrm>
              <a:custGeom>
                <a:avLst/>
                <a:gdLst/>
                <a:ahLst/>
                <a:cxnLst/>
                <a:rect l="l" t="t" r="r" b="b"/>
                <a:pathLst>
                  <a:path w="524" h="1287" extrusionOk="0">
                    <a:moveTo>
                      <a:pt x="524" y="0"/>
                    </a:moveTo>
                    <a:cubicBezTo>
                      <a:pt x="381" y="191"/>
                      <a:pt x="274" y="405"/>
                      <a:pt x="214" y="619"/>
                    </a:cubicBezTo>
                    <a:cubicBezTo>
                      <a:pt x="107" y="834"/>
                      <a:pt x="36" y="1060"/>
                      <a:pt x="0" y="1286"/>
                    </a:cubicBezTo>
                    <a:cubicBezTo>
                      <a:pt x="143" y="1096"/>
                      <a:pt x="250" y="893"/>
                      <a:pt x="322" y="667"/>
                    </a:cubicBezTo>
                    <a:cubicBezTo>
                      <a:pt x="417" y="465"/>
                      <a:pt x="488" y="238"/>
                      <a:pt x="52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 name="Google Shape;2439;p70"/>
              <p:cNvSpPr/>
              <p:nvPr/>
            </p:nvSpPr>
            <p:spPr>
              <a:xfrm>
                <a:off x="5995100" y="3614588"/>
                <a:ext cx="37525" cy="11650"/>
              </a:xfrm>
              <a:custGeom>
                <a:avLst/>
                <a:gdLst/>
                <a:ahLst/>
                <a:cxnLst/>
                <a:rect l="l" t="t" r="r" b="b"/>
                <a:pathLst>
                  <a:path w="1501" h="466" extrusionOk="0">
                    <a:moveTo>
                      <a:pt x="1" y="1"/>
                    </a:moveTo>
                    <a:lnTo>
                      <a:pt x="1" y="1"/>
                    </a:lnTo>
                    <a:cubicBezTo>
                      <a:pt x="227" y="132"/>
                      <a:pt x="477" y="227"/>
                      <a:pt x="739" y="286"/>
                    </a:cubicBezTo>
                    <a:cubicBezTo>
                      <a:pt x="977" y="382"/>
                      <a:pt x="1239" y="441"/>
                      <a:pt x="1501" y="465"/>
                    </a:cubicBezTo>
                    <a:cubicBezTo>
                      <a:pt x="1275" y="334"/>
                      <a:pt x="1025" y="239"/>
                      <a:pt x="763" y="179"/>
                    </a:cubicBezTo>
                    <a:cubicBezTo>
                      <a:pt x="525" y="84"/>
                      <a:pt x="263" y="25"/>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2440;p70"/>
              <p:cNvSpPr/>
              <p:nvPr/>
            </p:nvSpPr>
            <p:spPr>
              <a:xfrm>
                <a:off x="5998975" y="3657163"/>
                <a:ext cx="4200" cy="33050"/>
              </a:xfrm>
              <a:custGeom>
                <a:avLst/>
                <a:gdLst/>
                <a:ahLst/>
                <a:cxnLst/>
                <a:rect l="l" t="t" r="r" b="b"/>
                <a:pathLst>
                  <a:path w="168" h="1322" extrusionOk="0">
                    <a:moveTo>
                      <a:pt x="60" y="0"/>
                    </a:moveTo>
                    <a:cubicBezTo>
                      <a:pt x="12" y="215"/>
                      <a:pt x="0" y="441"/>
                      <a:pt x="24" y="667"/>
                    </a:cubicBezTo>
                    <a:cubicBezTo>
                      <a:pt x="12" y="893"/>
                      <a:pt x="36" y="1108"/>
                      <a:pt x="96" y="1322"/>
                    </a:cubicBezTo>
                    <a:cubicBezTo>
                      <a:pt x="155" y="1108"/>
                      <a:pt x="167" y="881"/>
                      <a:pt x="131" y="667"/>
                    </a:cubicBezTo>
                    <a:cubicBezTo>
                      <a:pt x="155" y="441"/>
                      <a:pt x="120" y="215"/>
                      <a:pt x="6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 name="Google Shape;2441;p70"/>
              <p:cNvSpPr/>
              <p:nvPr/>
            </p:nvSpPr>
            <p:spPr>
              <a:xfrm>
                <a:off x="5909675" y="3645838"/>
                <a:ext cx="25025" cy="22350"/>
              </a:xfrm>
              <a:custGeom>
                <a:avLst/>
                <a:gdLst/>
                <a:ahLst/>
                <a:cxnLst/>
                <a:rect l="l" t="t" r="r" b="b"/>
                <a:pathLst>
                  <a:path w="1001" h="894" extrusionOk="0">
                    <a:moveTo>
                      <a:pt x="1001" y="1"/>
                    </a:moveTo>
                    <a:lnTo>
                      <a:pt x="1001" y="1"/>
                    </a:lnTo>
                    <a:cubicBezTo>
                      <a:pt x="584" y="191"/>
                      <a:pt x="239" y="501"/>
                      <a:pt x="1" y="882"/>
                    </a:cubicBezTo>
                    <a:lnTo>
                      <a:pt x="1" y="894"/>
                    </a:lnTo>
                    <a:cubicBezTo>
                      <a:pt x="179" y="763"/>
                      <a:pt x="358" y="620"/>
                      <a:pt x="513" y="465"/>
                    </a:cubicBezTo>
                    <a:cubicBezTo>
                      <a:pt x="691" y="322"/>
                      <a:pt x="858" y="168"/>
                      <a:pt x="100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2442;p70"/>
              <p:cNvSpPr/>
              <p:nvPr/>
            </p:nvSpPr>
            <p:spPr>
              <a:xfrm>
                <a:off x="5844200" y="3629163"/>
                <a:ext cx="19075" cy="19100"/>
              </a:xfrm>
              <a:custGeom>
                <a:avLst/>
                <a:gdLst/>
                <a:ahLst/>
                <a:cxnLst/>
                <a:rect l="l" t="t" r="r" b="b"/>
                <a:pathLst>
                  <a:path w="763" h="764" extrusionOk="0">
                    <a:moveTo>
                      <a:pt x="28" y="0"/>
                    </a:moveTo>
                    <a:cubicBezTo>
                      <a:pt x="26" y="0"/>
                      <a:pt x="25" y="1"/>
                      <a:pt x="24" y="1"/>
                    </a:cubicBezTo>
                    <a:cubicBezTo>
                      <a:pt x="0" y="25"/>
                      <a:pt x="143" y="215"/>
                      <a:pt x="334" y="418"/>
                    </a:cubicBezTo>
                    <a:cubicBezTo>
                      <a:pt x="528" y="624"/>
                      <a:pt x="701" y="764"/>
                      <a:pt x="735" y="764"/>
                    </a:cubicBezTo>
                    <a:cubicBezTo>
                      <a:pt x="736" y="764"/>
                      <a:pt x="737" y="764"/>
                      <a:pt x="738" y="763"/>
                    </a:cubicBezTo>
                    <a:cubicBezTo>
                      <a:pt x="762" y="739"/>
                      <a:pt x="619" y="549"/>
                      <a:pt x="417" y="346"/>
                    </a:cubicBezTo>
                    <a:cubicBezTo>
                      <a:pt x="234" y="140"/>
                      <a:pt x="62" y="0"/>
                      <a:pt x="2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 name="Google Shape;2443;p70"/>
              <p:cNvSpPr/>
              <p:nvPr/>
            </p:nvSpPr>
            <p:spPr>
              <a:xfrm>
                <a:off x="5935275" y="3442238"/>
                <a:ext cx="28900" cy="18500"/>
              </a:xfrm>
              <a:custGeom>
                <a:avLst/>
                <a:gdLst/>
                <a:ahLst/>
                <a:cxnLst/>
                <a:rect l="l" t="t" r="r" b="b"/>
                <a:pathLst>
                  <a:path w="1156" h="740" extrusionOk="0">
                    <a:moveTo>
                      <a:pt x="1" y="1"/>
                    </a:moveTo>
                    <a:lnTo>
                      <a:pt x="1" y="1"/>
                    </a:lnTo>
                    <a:cubicBezTo>
                      <a:pt x="346" y="311"/>
                      <a:pt x="739" y="561"/>
                      <a:pt x="1155" y="739"/>
                    </a:cubicBezTo>
                    <a:cubicBezTo>
                      <a:pt x="822" y="430"/>
                      <a:pt x="429" y="180"/>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 name="Google Shape;2444;p70"/>
              <p:cNvSpPr/>
              <p:nvPr/>
            </p:nvSpPr>
            <p:spPr>
              <a:xfrm>
                <a:off x="5862050" y="3392238"/>
                <a:ext cx="13725" cy="32775"/>
              </a:xfrm>
              <a:custGeom>
                <a:avLst/>
                <a:gdLst/>
                <a:ahLst/>
                <a:cxnLst/>
                <a:rect l="l" t="t" r="r" b="b"/>
                <a:pathLst>
                  <a:path w="549" h="1311" extrusionOk="0">
                    <a:moveTo>
                      <a:pt x="548" y="1"/>
                    </a:moveTo>
                    <a:cubicBezTo>
                      <a:pt x="394" y="191"/>
                      <a:pt x="263" y="394"/>
                      <a:pt x="191" y="632"/>
                    </a:cubicBezTo>
                    <a:cubicBezTo>
                      <a:pt x="84" y="846"/>
                      <a:pt x="13" y="1072"/>
                      <a:pt x="1" y="1310"/>
                    </a:cubicBezTo>
                    <a:cubicBezTo>
                      <a:pt x="120" y="1108"/>
                      <a:pt x="227" y="894"/>
                      <a:pt x="298" y="667"/>
                    </a:cubicBezTo>
                    <a:cubicBezTo>
                      <a:pt x="405" y="465"/>
                      <a:pt x="489" y="239"/>
                      <a:pt x="54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2445;p70"/>
              <p:cNvSpPr/>
              <p:nvPr/>
            </p:nvSpPr>
            <p:spPr>
              <a:xfrm>
                <a:off x="5855200" y="3495838"/>
                <a:ext cx="31275" cy="21450"/>
              </a:xfrm>
              <a:custGeom>
                <a:avLst/>
                <a:gdLst/>
                <a:ahLst/>
                <a:cxnLst/>
                <a:rect l="l" t="t" r="r" b="b"/>
                <a:pathLst>
                  <a:path w="1251" h="858" extrusionOk="0">
                    <a:moveTo>
                      <a:pt x="1251" y="0"/>
                    </a:moveTo>
                    <a:cubicBezTo>
                      <a:pt x="1025" y="107"/>
                      <a:pt x="810" y="250"/>
                      <a:pt x="608" y="405"/>
                    </a:cubicBezTo>
                    <a:cubicBezTo>
                      <a:pt x="394" y="536"/>
                      <a:pt x="179" y="679"/>
                      <a:pt x="1" y="857"/>
                    </a:cubicBezTo>
                    <a:cubicBezTo>
                      <a:pt x="239" y="786"/>
                      <a:pt x="477" y="667"/>
                      <a:pt x="668" y="500"/>
                    </a:cubicBezTo>
                    <a:cubicBezTo>
                      <a:pt x="894" y="369"/>
                      <a:pt x="1096" y="203"/>
                      <a:pt x="125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4" name="Google Shape;2446;p70"/>
              <p:cNvSpPr/>
              <p:nvPr/>
            </p:nvSpPr>
            <p:spPr>
              <a:xfrm>
                <a:off x="5802225" y="3561913"/>
                <a:ext cx="43175" cy="22950"/>
              </a:xfrm>
              <a:custGeom>
                <a:avLst/>
                <a:gdLst/>
                <a:ahLst/>
                <a:cxnLst/>
                <a:rect l="l" t="t" r="r" b="b"/>
                <a:pathLst>
                  <a:path w="1727" h="918" extrusionOk="0">
                    <a:moveTo>
                      <a:pt x="0" y="0"/>
                    </a:moveTo>
                    <a:lnTo>
                      <a:pt x="0" y="0"/>
                    </a:lnTo>
                    <a:cubicBezTo>
                      <a:pt x="262" y="203"/>
                      <a:pt x="536" y="381"/>
                      <a:pt x="834" y="512"/>
                    </a:cubicBezTo>
                    <a:cubicBezTo>
                      <a:pt x="1120" y="679"/>
                      <a:pt x="1417" y="810"/>
                      <a:pt x="1727" y="917"/>
                    </a:cubicBezTo>
                    <a:cubicBezTo>
                      <a:pt x="1465" y="715"/>
                      <a:pt x="1179" y="548"/>
                      <a:pt x="893" y="405"/>
                    </a:cubicBezTo>
                    <a:cubicBezTo>
                      <a:pt x="608" y="238"/>
                      <a:pt x="310" y="107"/>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5" name="Google Shape;2447;p70"/>
              <p:cNvSpPr/>
              <p:nvPr/>
            </p:nvSpPr>
            <p:spPr>
              <a:xfrm>
                <a:off x="5777525" y="3477963"/>
                <a:ext cx="7450" cy="30400"/>
              </a:xfrm>
              <a:custGeom>
                <a:avLst/>
                <a:gdLst/>
                <a:ahLst/>
                <a:cxnLst/>
                <a:rect l="l" t="t" r="r" b="b"/>
                <a:pathLst>
                  <a:path w="298" h="1216" extrusionOk="0">
                    <a:moveTo>
                      <a:pt x="286" y="1"/>
                    </a:moveTo>
                    <a:lnTo>
                      <a:pt x="286" y="1"/>
                    </a:lnTo>
                    <a:cubicBezTo>
                      <a:pt x="191" y="179"/>
                      <a:pt x="119" y="382"/>
                      <a:pt x="95" y="596"/>
                    </a:cubicBezTo>
                    <a:cubicBezTo>
                      <a:pt x="24" y="798"/>
                      <a:pt x="0" y="1001"/>
                      <a:pt x="0" y="1215"/>
                    </a:cubicBezTo>
                    <a:cubicBezTo>
                      <a:pt x="107" y="1025"/>
                      <a:pt x="179" y="822"/>
                      <a:pt x="203" y="620"/>
                    </a:cubicBezTo>
                    <a:cubicBezTo>
                      <a:pt x="274" y="417"/>
                      <a:pt x="298" y="215"/>
                      <a:pt x="28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2448;p70"/>
              <p:cNvSpPr/>
              <p:nvPr/>
            </p:nvSpPr>
            <p:spPr>
              <a:xfrm>
                <a:off x="5710850" y="3527963"/>
                <a:ext cx="15800" cy="31300"/>
              </a:xfrm>
              <a:custGeom>
                <a:avLst/>
                <a:gdLst/>
                <a:ahLst/>
                <a:cxnLst/>
                <a:rect l="l" t="t" r="r" b="b"/>
                <a:pathLst>
                  <a:path w="632" h="1252" extrusionOk="0">
                    <a:moveTo>
                      <a:pt x="631" y="1"/>
                    </a:moveTo>
                    <a:lnTo>
                      <a:pt x="631" y="1"/>
                    </a:lnTo>
                    <a:cubicBezTo>
                      <a:pt x="476" y="180"/>
                      <a:pt x="357" y="382"/>
                      <a:pt x="262" y="596"/>
                    </a:cubicBezTo>
                    <a:cubicBezTo>
                      <a:pt x="143" y="799"/>
                      <a:pt x="48" y="1025"/>
                      <a:pt x="0" y="1251"/>
                    </a:cubicBezTo>
                    <a:cubicBezTo>
                      <a:pt x="155" y="1073"/>
                      <a:pt x="274" y="870"/>
                      <a:pt x="369" y="656"/>
                    </a:cubicBezTo>
                    <a:cubicBezTo>
                      <a:pt x="488" y="453"/>
                      <a:pt x="584" y="227"/>
                      <a:pt x="63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2449;p70"/>
              <p:cNvSpPr/>
              <p:nvPr/>
            </p:nvSpPr>
            <p:spPr>
              <a:xfrm>
                <a:off x="5720075" y="3412788"/>
                <a:ext cx="28900" cy="20550"/>
              </a:xfrm>
              <a:custGeom>
                <a:avLst/>
                <a:gdLst/>
                <a:ahLst/>
                <a:cxnLst/>
                <a:rect l="l" t="t" r="r" b="b"/>
                <a:pathLst>
                  <a:path w="1156" h="822" extrusionOk="0">
                    <a:moveTo>
                      <a:pt x="0" y="0"/>
                    </a:moveTo>
                    <a:cubicBezTo>
                      <a:pt x="155" y="191"/>
                      <a:pt x="346" y="346"/>
                      <a:pt x="548" y="465"/>
                    </a:cubicBezTo>
                    <a:cubicBezTo>
                      <a:pt x="727" y="619"/>
                      <a:pt x="929" y="738"/>
                      <a:pt x="1155" y="822"/>
                    </a:cubicBezTo>
                    <a:cubicBezTo>
                      <a:pt x="822" y="488"/>
                      <a:pt x="429" y="215"/>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2450;p70"/>
              <p:cNvSpPr/>
              <p:nvPr/>
            </p:nvSpPr>
            <p:spPr>
              <a:xfrm>
                <a:off x="5781975" y="3398488"/>
                <a:ext cx="10150" cy="18800"/>
              </a:xfrm>
              <a:custGeom>
                <a:avLst/>
                <a:gdLst/>
                <a:ahLst/>
                <a:cxnLst/>
                <a:rect l="l" t="t" r="r" b="b"/>
                <a:pathLst>
                  <a:path w="406" h="752" extrusionOk="0">
                    <a:moveTo>
                      <a:pt x="378" y="0"/>
                    </a:moveTo>
                    <a:cubicBezTo>
                      <a:pt x="338" y="0"/>
                      <a:pt x="235" y="151"/>
                      <a:pt x="144" y="346"/>
                    </a:cubicBezTo>
                    <a:cubicBezTo>
                      <a:pt x="48" y="560"/>
                      <a:pt x="1" y="727"/>
                      <a:pt x="25" y="751"/>
                    </a:cubicBezTo>
                    <a:cubicBezTo>
                      <a:pt x="26" y="751"/>
                      <a:pt x="27" y="752"/>
                      <a:pt x="29" y="752"/>
                    </a:cubicBezTo>
                    <a:cubicBezTo>
                      <a:pt x="67" y="752"/>
                      <a:pt x="159" y="600"/>
                      <a:pt x="251" y="394"/>
                    </a:cubicBezTo>
                    <a:cubicBezTo>
                      <a:pt x="334" y="191"/>
                      <a:pt x="406" y="13"/>
                      <a:pt x="382" y="1"/>
                    </a:cubicBezTo>
                    <a:cubicBezTo>
                      <a:pt x="381" y="0"/>
                      <a:pt x="379" y="0"/>
                      <a:pt x="37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2451;p70"/>
              <p:cNvSpPr/>
              <p:nvPr/>
            </p:nvSpPr>
            <p:spPr>
              <a:xfrm>
                <a:off x="5820375" y="3360888"/>
                <a:ext cx="19675" cy="2925"/>
              </a:xfrm>
              <a:custGeom>
                <a:avLst/>
                <a:gdLst/>
                <a:ahLst/>
                <a:cxnLst/>
                <a:rect l="l" t="t" r="r" b="b"/>
                <a:pathLst>
                  <a:path w="787" h="117" extrusionOk="0">
                    <a:moveTo>
                      <a:pt x="237" y="0"/>
                    </a:moveTo>
                    <a:cubicBezTo>
                      <a:pt x="94" y="0"/>
                      <a:pt x="1" y="14"/>
                      <a:pt x="1" y="40"/>
                    </a:cubicBezTo>
                    <a:cubicBezTo>
                      <a:pt x="1" y="76"/>
                      <a:pt x="167" y="112"/>
                      <a:pt x="394" y="112"/>
                    </a:cubicBezTo>
                    <a:cubicBezTo>
                      <a:pt x="447" y="115"/>
                      <a:pt x="499" y="116"/>
                      <a:pt x="545" y="116"/>
                    </a:cubicBezTo>
                    <a:cubicBezTo>
                      <a:pt x="686" y="116"/>
                      <a:pt x="787" y="103"/>
                      <a:pt x="787" y="76"/>
                    </a:cubicBezTo>
                    <a:cubicBezTo>
                      <a:pt x="787" y="40"/>
                      <a:pt x="608" y="5"/>
                      <a:pt x="394" y="5"/>
                    </a:cubicBezTo>
                    <a:cubicBezTo>
                      <a:pt x="337" y="2"/>
                      <a:pt x="284" y="0"/>
                      <a:pt x="23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0" name="Google Shape;2452;p70"/>
              <p:cNvSpPr/>
              <p:nvPr/>
            </p:nvSpPr>
            <p:spPr>
              <a:xfrm>
                <a:off x="5765325" y="3348413"/>
                <a:ext cx="11925" cy="14475"/>
              </a:xfrm>
              <a:custGeom>
                <a:avLst/>
                <a:gdLst/>
                <a:ahLst/>
                <a:cxnLst/>
                <a:rect l="l" t="t" r="r" b="b"/>
                <a:pathLst>
                  <a:path w="477" h="579" extrusionOk="0">
                    <a:moveTo>
                      <a:pt x="32" y="0"/>
                    </a:moveTo>
                    <a:cubicBezTo>
                      <a:pt x="29" y="0"/>
                      <a:pt x="26" y="1"/>
                      <a:pt x="24" y="4"/>
                    </a:cubicBezTo>
                    <a:cubicBezTo>
                      <a:pt x="0" y="27"/>
                      <a:pt x="72" y="170"/>
                      <a:pt x="191" y="325"/>
                    </a:cubicBezTo>
                    <a:cubicBezTo>
                      <a:pt x="299" y="466"/>
                      <a:pt x="408" y="578"/>
                      <a:pt x="444" y="578"/>
                    </a:cubicBezTo>
                    <a:cubicBezTo>
                      <a:pt x="448" y="578"/>
                      <a:pt x="450" y="577"/>
                      <a:pt x="453" y="575"/>
                    </a:cubicBezTo>
                    <a:cubicBezTo>
                      <a:pt x="476" y="551"/>
                      <a:pt x="405" y="408"/>
                      <a:pt x="286" y="254"/>
                    </a:cubicBezTo>
                    <a:cubicBezTo>
                      <a:pt x="177" y="112"/>
                      <a:pt x="68" y="0"/>
                      <a:pt x="3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2453;p70"/>
              <p:cNvSpPr/>
              <p:nvPr/>
            </p:nvSpPr>
            <p:spPr>
              <a:xfrm>
                <a:off x="5655175" y="3441063"/>
                <a:ext cx="5400" cy="34850"/>
              </a:xfrm>
              <a:custGeom>
                <a:avLst/>
                <a:gdLst/>
                <a:ahLst/>
                <a:cxnLst/>
                <a:rect l="l" t="t" r="r" b="b"/>
                <a:pathLst>
                  <a:path w="216" h="1394" extrusionOk="0">
                    <a:moveTo>
                      <a:pt x="179" y="0"/>
                    </a:moveTo>
                    <a:lnTo>
                      <a:pt x="179" y="0"/>
                    </a:lnTo>
                    <a:cubicBezTo>
                      <a:pt x="60" y="453"/>
                      <a:pt x="1" y="929"/>
                      <a:pt x="25" y="1393"/>
                    </a:cubicBezTo>
                    <a:cubicBezTo>
                      <a:pt x="108" y="1179"/>
                      <a:pt x="156" y="941"/>
                      <a:pt x="167" y="703"/>
                    </a:cubicBezTo>
                    <a:cubicBezTo>
                      <a:pt x="215" y="477"/>
                      <a:pt x="215" y="238"/>
                      <a:pt x="17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2" name="Google Shape;2454;p70"/>
              <p:cNvSpPr/>
              <p:nvPr/>
            </p:nvSpPr>
            <p:spPr>
              <a:xfrm>
                <a:off x="5641500" y="3520838"/>
                <a:ext cx="19075" cy="23875"/>
              </a:xfrm>
              <a:custGeom>
                <a:avLst/>
                <a:gdLst/>
                <a:ahLst/>
                <a:cxnLst/>
                <a:rect l="l" t="t" r="r" b="b"/>
                <a:pathLst>
                  <a:path w="763" h="955" extrusionOk="0">
                    <a:moveTo>
                      <a:pt x="762" y="0"/>
                    </a:moveTo>
                    <a:lnTo>
                      <a:pt x="762" y="0"/>
                    </a:lnTo>
                    <a:cubicBezTo>
                      <a:pt x="488" y="298"/>
                      <a:pt x="226" y="619"/>
                      <a:pt x="0" y="953"/>
                    </a:cubicBezTo>
                    <a:lnTo>
                      <a:pt x="12" y="953"/>
                    </a:lnTo>
                    <a:cubicBezTo>
                      <a:pt x="13" y="954"/>
                      <a:pt x="16" y="955"/>
                      <a:pt x="18" y="955"/>
                    </a:cubicBezTo>
                    <a:cubicBezTo>
                      <a:pt x="61" y="955"/>
                      <a:pt x="262" y="782"/>
                      <a:pt x="453" y="536"/>
                    </a:cubicBezTo>
                    <a:cubicBezTo>
                      <a:pt x="595" y="381"/>
                      <a:pt x="703" y="203"/>
                      <a:pt x="76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Google Shape;2455;p70"/>
              <p:cNvSpPr/>
              <p:nvPr/>
            </p:nvSpPr>
            <p:spPr>
              <a:xfrm>
                <a:off x="5645350" y="3585713"/>
                <a:ext cx="16100" cy="29500"/>
              </a:xfrm>
              <a:custGeom>
                <a:avLst/>
                <a:gdLst/>
                <a:ahLst/>
                <a:cxnLst/>
                <a:rect l="l" t="t" r="r" b="b"/>
                <a:pathLst>
                  <a:path w="644" h="1180" extrusionOk="0">
                    <a:moveTo>
                      <a:pt x="1" y="1"/>
                    </a:moveTo>
                    <a:cubicBezTo>
                      <a:pt x="60" y="227"/>
                      <a:pt x="156" y="429"/>
                      <a:pt x="275" y="620"/>
                    </a:cubicBezTo>
                    <a:cubicBezTo>
                      <a:pt x="370" y="834"/>
                      <a:pt x="489" y="1025"/>
                      <a:pt x="644" y="1180"/>
                    </a:cubicBezTo>
                    <a:cubicBezTo>
                      <a:pt x="596" y="965"/>
                      <a:pt x="501" y="751"/>
                      <a:pt x="382" y="572"/>
                    </a:cubicBezTo>
                    <a:cubicBezTo>
                      <a:pt x="287" y="358"/>
                      <a:pt x="156" y="167"/>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4" name="Google Shape;2456;p70"/>
              <p:cNvSpPr/>
              <p:nvPr/>
            </p:nvSpPr>
            <p:spPr>
              <a:xfrm>
                <a:off x="5637625" y="3680363"/>
                <a:ext cx="14000" cy="37550"/>
              </a:xfrm>
              <a:custGeom>
                <a:avLst/>
                <a:gdLst/>
                <a:ahLst/>
                <a:cxnLst/>
                <a:rect l="l" t="t" r="r" b="b"/>
                <a:pathLst>
                  <a:path w="560" h="1502" extrusionOk="0">
                    <a:moveTo>
                      <a:pt x="560" y="1"/>
                    </a:moveTo>
                    <a:lnTo>
                      <a:pt x="560" y="1"/>
                    </a:lnTo>
                    <a:cubicBezTo>
                      <a:pt x="405" y="227"/>
                      <a:pt x="298" y="477"/>
                      <a:pt x="227" y="727"/>
                    </a:cubicBezTo>
                    <a:cubicBezTo>
                      <a:pt x="119" y="977"/>
                      <a:pt x="36" y="1239"/>
                      <a:pt x="0" y="1501"/>
                    </a:cubicBezTo>
                    <a:cubicBezTo>
                      <a:pt x="143" y="1275"/>
                      <a:pt x="262" y="1025"/>
                      <a:pt x="334" y="775"/>
                    </a:cubicBezTo>
                    <a:cubicBezTo>
                      <a:pt x="441" y="525"/>
                      <a:pt x="512" y="275"/>
                      <a:pt x="56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5" name="Google Shape;2457;p70"/>
              <p:cNvSpPr/>
              <p:nvPr/>
            </p:nvSpPr>
            <p:spPr>
              <a:xfrm>
                <a:off x="5565875" y="3668163"/>
                <a:ext cx="26825" cy="12525"/>
              </a:xfrm>
              <a:custGeom>
                <a:avLst/>
                <a:gdLst/>
                <a:ahLst/>
                <a:cxnLst/>
                <a:rect l="l" t="t" r="r" b="b"/>
                <a:pathLst>
                  <a:path w="1073" h="501" extrusionOk="0">
                    <a:moveTo>
                      <a:pt x="1072" y="1"/>
                    </a:moveTo>
                    <a:lnTo>
                      <a:pt x="1072" y="1"/>
                    </a:lnTo>
                    <a:cubicBezTo>
                      <a:pt x="691" y="96"/>
                      <a:pt x="322" y="263"/>
                      <a:pt x="1" y="501"/>
                    </a:cubicBezTo>
                    <a:cubicBezTo>
                      <a:pt x="394" y="406"/>
                      <a:pt x="751" y="227"/>
                      <a:pt x="107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6" name="Google Shape;2458;p70"/>
              <p:cNvSpPr/>
              <p:nvPr/>
            </p:nvSpPr>
            <p:spPr>
              <a:xfrm>
                <a:off x="5518850" y="3608038"/>
                <a:ext cx="8075" cy="33975"/>
              </a:xfrm>
              <a:custGeom>
                <a:avLst/>
                <a:gdLst/>
                <a:ahLst/>
                <a:cxnLst/>
                <a:rect l="l" t="t" r="r" b="b"/>
                <a:pathLst>
                  <a:path w="323" h="1359" extrusionOk="0">
                    <a:moveTo>
                      <a:pt x="1" y="1"/>
                    </a:moveTo>
                    <a:cubicBezTo>
                      <a:pt x="25" y="227"/>
                      <a:pt x="60" y="453"/>
                      <a:pt x="132" y="679"/>
                    </a:cubicBezTo>
                    <a:cubicBezTo>
                      <a:pt x="155" y="906"/>
                      <a:pt x="203" y="1144"/>
                      <a:pt x="275" y="1358"/>
                    </a:cubicBezTo>
                    <a:cubicBezTo>
                      <a:pt x="322" y="1132"/>
                      <a:pt x="310" y="894"/>
                      <a:pt x="239" y="668"/>
                    </a:cubicBezTo>
                    <a:cubicBezTo>
                      <a:pt x="215" y="429"/>
                      <a:pt x="132" y="191"/>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2459;p70"/>
              <p:cNvSpPr/>
              <p:nvPr/>
            </p:nvSpPr>
            <p:spPr>
              <a:xfrm>
                <a:off x="5748950" y="3586913"/>
                <a:ext cx="14000" cy="30375"/>
              </a:xfrm>
              <a:custGeom>
                <a:avLst/>
                <a:gdLst/>
                <a:ahLst/>
                <a:cxnLst/>
                <a:rect l="l" t="t" r="r" b="b"/>
                <a:pathLst>
                  <a:path w="560" h="1215" extrusionOk="0">
                    <a:moveTo>
                      <a:pt x="0" y="0"/>
                    </a:moveTo>
                    <a:lnTo>
                      <a:pt x="0" y="0"/>
                    </a:lnTo>
                    <a:cubicBezTo>
                      <a:pt x="36" y="227"/>
                      <a:pt x="119" y="441"/>
                      <a:pt x="226" y="631"/>
                    </a:cubicBezTo>
                    <a:cubicBezTo>
                      <a:pt x="310" y="846"/>
                      <a:pt x="417" y="1036"/>
                      <a:pt x="560" y="1215"/>
                    </a:cubicBezTo>
                    <a:cubicBezTo>
                      <a:pt x="512" y="989"/>
                      <a:pt x="441" y="774"/>
                      <a:pt x="334" y="584"/>
                    </a:cubicBezTo>
                    <a:cubicBezTo>
                      <a:pt x="250" y="370"/>
                      <a:pt x="143" y="179"/>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2460;p70"/>
              <p:cNvSpPr/>
              <p:nvPr/>
            </p:nvSpPr>
            <p:spPr>
              <a:xfrm>
                <a:off x="5877525" y="3722338"/>
                <a:ext cx="18775" cy="25925"/>
              </a:xfrm>
              <a:custGeom>
                <a:avLst/>
                <a:gdLst/>
                <a:ahLst/>
                <a:cxnLst/>
                <a:rect l="l" t="t" r="r" b="b"/>
                <a:pathLst>
                  <a:path w="751" h="1037" extrusionOk="0">
                    <a:moveTo>
                      <a:pt x="751" y="1"/>
                    </a:moveTo>
                    <a:cubicBezTo>
                      <a:pt x="584" y="144"/>
                      <a:pt x="441" y="310"/>
                      <a:pt x="322" y="489"/>
                    </a:cubicBezTo>
                    <a:cubicBezTo>
                      <a:pt x="179" y="656"/>
                      <a:pt x="72" y="834"/>
                      <a:pt x="1" y="1037"/>
                    </a:cubicBezTo>
                    <a:cubicBezTo>
                      <a:pt x="167" y="906"/>
                      <a:pt x="310" y="739"/>
                      <a:pt x="417" y="560"/>
                    </a:cubicBezTo>
                    <a:cubicBezTo>
                      <a:pt x="560" y="394"/>
                      <a:pt x="667" y="203"/>
                      <a:pt x="75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9" name="Google Shape;2461;p70"/>
              <p:cNvSpPr/>
              <p:nvPr/>
            </p:nvSpPr>
            <p:spPr>
              <a:xfrm>
                <a:off x="5809675" y="3700013"/>
                <a:ext cx="13400" cy="33975"/>
              </a:xfrm>
              <a:custGeom>
                <a:avLst/>
                <a:gdLst/>
                <a:ahLst/>
                <a:cxnLst/>
                <a:rect l="l" t="t" r="r" b="b"/>
                <a:pathLst>
                  <a:path w="536" h="1359" extrusionOk="0">
                    <a:moveTo>
                      <a:pt x="0" y="1"/>
                    </a:moveTo>
                    <a:lnTo>
                      <a:pt x="0" y="1"/>
                    </a:lnTo>
                    <a:cubicBezTo>
                      <a:pt x="107" y="477"/>
                      <a:pt x="286" y="929"/>
                      <a:pt x="536" y="1358"/>
                    </a:cubicBezTo>
                    <a:cubicBezTo>
                      <a:pt x="500" y="1120"/>
                      <a:pt x="429" y="882"/>
                      <a:pt x="322" y="656"/>
                    </a:cubicBezTo>
                    <a:cubicBezTo>
                      <a:pt x="250" y="418"/>
                      <a:pt x="143" y="203"/>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2462;p70"/>
              <p:cNvSpPr/>
              <p:nvPr/>
            </p:nvSpPr>
            <p:spPr>
              <a:xfrm>
                <a:off x="5735550" y="3731263"/>
                <a:ext cx="32175" cy="18200"/>
              </a:xfrm>
              <a:custGeom>
                <a:avLst/>
                <a:gdLst/>
                <a:ahLst/>
                <a:cxnLst/>
                <a:rect l="l" t="t" r="r" b="b"/>
                <a:pathLst>
                  <a:path w="1287" h="728" extrusionOk="0">
                    <a:moveTo>
                      <a:pt x="1286" y="1"/>
                    </a:moveTo>
                    <a:lnTo>
                      <a:pt x="1286" y="1"/>
                    </a:lnTo>
                    <a:cubicBezTo>
                      <a:pt x="1060" y="108"/>
                      <a:pt x="846" y="227"/>
                      <a:pt x="643" y="370"/>
                    </a:cubicBezTo>
                    <a:cubicBezTo>
                      <a:pt x="417" y="465"/>
                      <a:pt x="203" y="584"/>
                      <a:pt x="0" y="727"/>
                    </a:cubicBezTo>
                    <a:cubicBezTo>
                      <a:pt x="489" y="620"/>
                      <a:pt x="941" y="370"/>
                      <a:pt x="128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1" name="Google Shape;2463;p70"/>
              <p:cNvSpPr/>
              <p:nvPr/>
            </p:nvSpPr>
            <p:spPr>
              <a:xfrm>
                <a:off x="5699825" y="3656563"/>
                <a:ext cx="8950" cy="36350"/>
              </a:xfrm>
              <a:custGeom>
                <a:avLst/>
                <a:gdLst/>
                <a:ahLst/>
                <a:cxnLst/>
                <a:rect l="l" t="t" r="r" b="b"/>
                <a:pathLst>
                  <a:path w="358" h="1454" extrusionOk="0">
                    <a:moveTo>
                      <a:pt x="334" y="0"/>
                    </a:moveTo>
                    <a:lnTo>
                      <a:pt x="334" y="0"/>
                    </a:lnTo>
                    <a:cubicBezTo>
                      <a:pt x="251" y="227"/>
                      <a:pt x="191" y="477"/>
                      <a:pt x="155" y="727"/>
                    </a:cubicBezTo>
                    <a:cubicBezTo>
                      <a:pt x="84" y="965"/>
                      <a:pt x="25" y="1203"/>
                      <a:pt x="1" y="1453"/>
                    </a:cubicBezTo>
                    <a:cubicBezTo>
                      <a:pt x="239" y="1013"/>
                      <a:pt x="358" y="501"/>
                      <a:pt x="3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2" name="Google Shape;2464;p70"/>
              <p:cNvSpPr/>
              <p:nvPr/>
            </p:nvSpPr>
            <p:spPr>
              <a:xfrm>
                <a:off x="5714725" y="3649413"/>
                <a:ext cx="235150" cy="94225"/>
              </a:xfrm>
              <a:custGeom>
                <a:avLst/>
                <a:gdLst/>
                <a:ahLst/>
                <a:cxnLst/>
                <a:rect l="l" t="t" r="r" b="b"/>
                <a:pathLst>
                  <a:path w="9406" h="3769" extrusionOk="0">
                    <a:moveTo>
                      <a:pt x="1107" y="1"/>
                    </a:moveTo>
                    <a:cubicBezTo>
                      <a:pt x="869" y="36"/>
                      <a:pt x="655" y="108"/>
                      <a:pt x="441" y="191"/>
                    </a:cubicBezTo>
                    <a:cubicBezTo>
                      <a:pt x="119" y="298"/>
                      <a:pt x="0" y="715"/>
                      <a:pt x="48" y="1048"/>
                    </a:cubicBezTo>
                    <a:cubicBezTo>
                      <a:pt x="155" y="1882"/>
                      <a:pt x="917" y="2525"/>
                      <a:pt x="1738" y="2739"/>
                    </a:cubicBezTo>
                    <a:cubicBezTo>
                      <a:pt x="2036" y="2812"/>
                      <a:pt x="2338" y="2842"/>
                      <a:pt x="2642" y="2842"/>
                    </a:cubicBezTo>
                    <a:cubicBezTo>
                      <a:pt x="3178" y="2842"/>
                      <a:pt x="3719" y="2750"/>
                      <a:pt x="4251" y="2644"/>
                    </a:cubicBezTo>
                    <a:cubicBezTo>
                      <a:pt x="4481" y="2580"/>
                      <a:pt x="4721" y="2549"/>
                      <a:pt x="4962" y="2549"/>
                    </a:cubicBezTo>
                    <a:cubicBezTo>
                      <a:pt x="5083" y="2549"/>
                      <a:pt x="5203" y="2557"/>
                      <a:pt x="5322" y="2572"/>
                    </a:cubicBezTo>
                    <a:cubicBezTo>
                      <a:pt x="5632" y="2656"/>
                      <a:pt x="5929" y="2787"/>
                      <a:pt x="6203" y="2977"/>
                    </a:cubicBezTo>
                    <a:cubicBezTo>
                      <a:pt x="6679" y="3287"/>
                      <a:pt x="7191" y="3525"/>
                      <a:pt x="7727" y="3680"/>
                    </a:cubicBezTo>
                    <a:cubicBezTo>
                      <a:pt x="7941" y="3739"/>
                      <a:pt x="8159" y="3769"/>
                      <a:pt x="8374" y="3769"/>
                    </a:cubicBezTo>
                    <a:cubicBezTo>
                      <a:pt x="8722" y="3769"/>
                      <a:pt x="9066" y="3691"/>
                      <a:pt x="9382" y="3537"/>
                    </a:cubicBezTo>
                    <a:lnTo>
                      <a:pt x="9394" y="3239"/>
                    </a:lnTo>
                    <a:cubicBezTo>
                      <a:pt x="9406" y="3144"/>
                      <a:pt x="4620" y="286"/>
                      <a:pt x="1107"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3" name="Google Shape;2465;p70"/>
              <p:cNvSpPr/>
              <p:nvPr/>
            </p:nvSpPr>
            <p:spPr>
              <a:xfrm>
                <a:off x="5529275" y="4734663"/>
                <a:ext cx="118775" cy="178025"/>
              </a:xfrm>
              <a:custGeom>
                <a:avLst/>
                <a:gdLst/>
                <a:ahLst/>
                <a:cxnLst/>
                <a:rect l="l" t="t" r="r" b="b"/>
                <a:pathLst>
                  <a:path w="4751" h="7121" extrusionOk="0">
                    <a:moveTo>
                      <a:pt x="893" y="1"/>
                    </a:moveTo>
                    <a:lnTo>
                      <a:pt x="0" y="6930"/>
                    </a:lnTo>
                    <a:lnTo>
                      <a:pt x="3144" y="7121"/>
                    </a:lnTo>
                    <a:lnTo>
                      <a:pt x="4751" y="477"/>
                    </a:lnTo>
                    <a:lnTo>
                      <a:pt x="893"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2466;p70"/>
              <p:cNvSpPr/>
              <p:nvPr/>
            </p:nvSpPr>
            <p:spPr>
              <a:xfrm>
                <a:off x="5473900" y="4873688"/>
                <a:ext cx="149150" cy="148775"/>
              </a:xfrm>
              <a:custGeom>
                <a:avLst/>
                <a:gdLst/>
                <a:ahLst/>
                <a:cxnLst/>
                <a:rect l="l" t="t" r="r" b="b"/>
                <a:pathLst>
                  <a:path w="5966" h="5951" extrusionOk="0">
                    <a:moveTo>
                      <a:pt x="2370" y="0"/>
                    </a:moveTo>
                    <a:lnTo>
                      <a:pt x="2013" y="607"/>
                    </a:lnTo>
                    <a:lnTo>
                      <a:pt x="132" y="5084"/>
                    </a:lnTo>
                    <a:cubicBezTo>
                      <a:pt x="1" y="5370"/>
                      <a:pt x="108" y="5715"/>
                      <a:pt x="382" y="5870"/>
                    </a:cubicBezTo>
                    <a:cubicBezTo>
                      <a:pt x="474" y="5924"/>
                      <a:pt x="578" y="5951"/>
                      <a:pt x="682" y="5951"/>
                    </a:cubicBezTo>
                    <a:cubicBezTo>
                      <a:pt x="808" y="5951"/>
                      <a:pt x="933" y="5912"/>
                      <a:pt x="1037" y="5834"/>
                    </a:cubicBezTo>
                    <a:cubicBezTo>
                      <a:pt x="2049" y="5108"/>
                      <a:pt x="5775" y="2393"/>
                      <a:pt x="5799" y="1953"/>
                    </a:cubicBezTo>
                    <a:lnTo>
                      <a:pt x="5942" y="810"/>
                    </a:lnTo>
                    <a:cubicBezTo>
                      <a:pt x="5966" y="583"/>
                      <a:pt x="5859" y="345"/>
                      <a:pt x="5644" y="238"/>
                    </a:cubicBezTo>
                    <a:lnTo>
                      <a:pt x="5644" y="226"/>
                    </a:lnTo>
                    <a:cubicBezTo>
                      <a:pt x="5644" y="226"/>
                      <a:pt x="4698" y="720"/>
                      <a:pt x="3777" y="720"/>
                    </a:cubicBezTo>
                    <a:cubicBezTo>
                      <a:pt x="3233" y="720"/>
                      <a:pt x="2697" y="548"/>
                      <a:pt x="2370"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5" name="Google Shape;2467;p70"/>
              <p:cNvSpPr/>
              <p:nvPr/>
            </p:nvSpPr>
            <p:spPr>
              <a:xfrm>
                <a:off x="5486125" y="4912363"/>
                <a:ext cx="134250" cy="109975"/>
              </a:xfrm>
              <a:custGeom>
                <a:avLst/>
                <a:gdLst/>
                <a:ahLst/>
                <a:cxnLst/>
                <a:rect l="l" t="t" r="r" b="b"/>
                <a:pathLst>
                  <a:path w="5370" h="4399" extrusionOk="0">
                    <a:moveTo>
                      <a:pt x="5370" y="1"/>
                    </a:moveTo>
                    <a:lnTo>
                      <a:pt x="0" y="4359"/>
                    </a:lnTo>
                    <a:cubicBezTo>
                      <a:pt x="71" y="4385"/>
                      <a:pt x="146" y="4399"/>
                      <a:pt x="220" y="4399"/>
                    </a:cubicBezTo>
                    <a:cubicBezTo>
                      <a:pt x="343" y="4399"/>
                      <a:pt x="463" y="4361"/>
                      <a:pt x="560" y="4287"/>
                    </a:cubicBezTo>
                    <a:cubicBezTo>
                      <a:pt x="3381" y="2227"/>
                      <a:pt x="4596" y="1227"/>
                      <a:pt x="5036" y="775"/>
                    </a:cubicBezTo>
                    <a:cubicBezTo>
                      <a:pt x="5191" y="620"/>
                      <a:pt x="5322" y="525"/>
                      <a:pt x="5334" y="251"/>
                    </a:cubicBezTo>
                    <a:lnTo>
                      <a:pt x="537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2468;p70"/>
              <p:cNvSpPr/>
              <p:nvPr/>
            </p:nvSpPr>
            <p:spPr>
              <a:xfrm>
                <a:off x="5599825" y="4890688"/>
                <a:ext cx="19375" cy="17350"/>
              </a:xfrm>
              <a:custGeom>
                <a:avLst/>
                <a:gdLst/>
                <a:ahLst/>
                <a:cxnLst/>
                <a:rect l="l" t="t" r="r" b="b"/>
                <a:pathLst>
                  <a:path w="775" h="694" extrusionOk="0">
                    <a:moveTo>
                      <a:pt x="377" y="1"/>
                    </a:moveTo>
                    <a:cubicBezTo>
                      <a:pt x="317" y="1"/>
                      <a:pt x="257" y="15"/>
                      <a:pt x="203" y="46"/>
                    </a:cubicBezTo>
                    <a:lnTo>
                      <a:pt x="226" y="34"/>
                    </a:lnTo>
                    <a:lnTo>
                      <a:pt x="226" y="34"/>
                    </a:lnTo>
                    <a:cubicBezTo>
                      <a:pt x="72" y="130"/>
                      <a:pt x="0" y="320"/>
                      <a:pt x="60" y="499"/>
                    </a:cubicBezTo>
                    <a:cubicBezTo>
                      <a:pt x="121" y="622"/>
                      <a:pt x="248" y="693"/>
                      <a:pt x="382" y="693"/>
                    </a:cubicBezTo>
                    <a:cubicBezTo>
                      <a:pt x="429" y="693"/>
                      <a:pt x="477" y="684"/>
                      <a:pt x="524" y="665"/>
                    </a:cubicBezTo>
                    <a:cubicBezTo>
                      <a:pt x="691" y="570"/>
                      <a:pt x="774" y="356"/>
                      <a:pt x="691" y="177"/>
                    </a:cubicBezTo>
                    <a:cubicBezTo>
                      <a:pt x="626" y="65"/>
                      <a:pt x="502" y="1"/>
                      <a:pt x="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7" name="Google Shape;2469;p70"/>
              <p:cNvSpPr/>
              <p:nvPr/>
            </p:nvSpPr>
            <p:spPr>
              <a:xfrm>
                <a:off x="5501000" y="4941838"/>
                <a:ext cx="28000" cy="20275"/>
              </a:xfrm>
              <a:custGeom>
                <a:avLst/>
                <a:gdLst/>
                <a:ahLst/>
                <a:cxnLst/>
                <a:rect l="l" t="t" r="r" b="b"/>
                <a:pathLst>
                  <a:path w="1120" h="811" extrusionOk="0">
                    <a:moveTo>
                      <a:pt x="215" y="1"/>
                    </a:moveTo>
                    <a:cubicBezTo>
                      <a:pt x="72" y="1"/>
                      <a:pt x="0" y="36"/>
                      <a:pt x="0" y="60"/>
                    </a:cubicBezTo>
                    <a:cubicBezTo>
                      <a:pt x="227" y="84"/>
                      <a:pt x="453" y="167"/>
                      <a:pt x="667" y="274"/>
                    </a:cubicBezTo>
                    <a:cubicBezTo>
                      <a:pt x="971" y="485"/>
                      <a:pt x="1068" y="810"/>
                      <a:pt x="1106" y="810"/>
                    </a:cubicBezTo>
                    <a:cubicBezTo>
                      <a:pt x="1106" y="810"/>
                      <a:pt x="1107" y="810"/>
                      <a:pt x="1108" y="810"/>
                    </a:cubicBezTo>
                    <a:cubicBezTo>
                      <a:pt x="1120" y="798"/>
                      <a:pt x="1120" y="715"/>
                      <a:pt x="1072" y="584"/>
                    </a:cubicBezTo>
                    <a:cubicBezTo>
                      <a:pt x="1000" y="417"/>
                      <a:pt x="881" y="274"/>
                      <a:pt x="727" y="179"/>
                    </a:cubicBezTo>
                    <a:cubicBezTo>
                      <a:pt x="584" y="72"/>
                      <a:pt x="405" y="12"/>
                      <a:pt x="21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2470;p70"/>
              <p:cNvSpPr/>
              <p:nvPr/>
            </p:nvSpPr>
            <p:spPr>
              <a:xfrm>
                <a:off x="5489100" y="4966663"/>
                <a:ext cx="27100" cy="13350"/>
              </a:xfrm>
              <a:custGeom>
                <a:avLst/>
                <a:gdLst/>
                <a:ahLst/>
                <a:cxnLst/>
                <a:rect l="l" t="t" r="r" b="b"/>
                <a:pathLst>
                  <a:path w="1084" h="534" extrusionOk="0">
                    <a:moveTo>
                      <a:pt x="274" y="1"/>
                    </a:moveTo>
                    <a:cubicBezTo>
                      <a:pt x="182" y="1"/>
                      <a:pt x="89" y="19"/>
                      <a:pt x="0" y="55"/>
                    </a:cubicBezTo>
                    <a:cubicBezTo>
                      <a:pt x="191" y="91"/>
                      <a:pt x="381" y="151"/>
                      <a:pt x="572" y="210"/>
                    </a:cubicBezTo>
                    <a:cubicBezTo>
                      <a:pt x="843" y="334"/>
                      <a:pt x="1006" y="533"/>
                      <a:pt x="1043" y="533"/>
                    </a:cubicBezTo>
                    <a:cubicBezTo>
                      <a:pt x="1045" y="533"/>
                      <a:pt x="1047" y="533"/>
                      <a:pt x="1048" y="532"/>
                    </a:cubicBezTo>
                    <a:cubicBezTo>
                      <a:pt x="1084" y="532"/>
                      <a:pt x="953" y="246"/>
                      <a:pt x="619" y="91"/>
                    </a:cubicBezTo>
                    <a:cubicBezTo>
                      <a:pt x="512" y="31"/>
                      <a:pt x="394" y="1"/>
                      <a:pt x="27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9" name="Google Shape;2471;p70"/>
              <p:cNvSpPr/>
              <p:nvPr/>
            </p:nvSpPr>
            <p:spPr>
              <a:xfrm>
                <a:off x="5512600" y="4917663"/>
                <a:ext cx="39025" cy="22125"/>
              </a:xfrm>
              <a:custGeom>
                <a:avLst/>
                <a:gdLst/>
                <a:ahLst/>
                <a:cxnLst/>
                <a:rect l="l" t="t" r="r" b="b"/>
                <a:pathLst>
                  <a:path w="1561" h="885" extrusionOk="0">
                    <a:moveTo>
                      <a:pt x="92" y="1"/>
                    </a:moveTo>
                    <a:cubicBezTo>
                      <a:pt x="61" y="1"/>
                      <a:pt x="31" y="1"/>
                      <a:pt x="1" y="3"/>
                    </a:cubicBezTo>
                    <a:cubicBezTo>
                      <a:pt x="1" y="39"/>
                      <a:pt x="417" y="75"/>
                      <a:pt x="846" y="325"/>
                    </a:cubicBezTo>
                    <a:cubicBezTo>
                      <a:pt x="1083" y="483"/>
                      <a:pt x="1310" y="651"/>
                      <a:pt x="1525" y="841"/>
                    </a:cubicBezTo>
                    <a:lnTo>
                      <a:pt x="1525" y="841"/>
                    </a:lnTo>
                    <a:cubicBezTo>
                      <a:pt x="1235" y="322"/>
                      <a:pt x="684" y="1"/>
                      <a:pt x="92" y="1"/>
                    </a:cubicBezTo>
                    <a:close/>
                    <a:moveTo>
                      <a:pt x="1525" y="841"/>
                    </a:moveTo>
                    <a:cubicBezTo>
                      <a:pt x="1533" y="855"/>
                      <a:pt x="1541" y="870"/>
                      <a:pt x="1548" y="884"/>
                    </a:cubicBezTo>
                    <a:lnTo>
                      <a:pt x="1560" y="872"/>
                    </a:lnTo>
                    <a:cubicBezTo>
                      <a:pt x="1549" y="862"/>
                      <a:pt x="1537" y="851"/>
                      <a:pt x="1525" y="84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0" name="Google Shape;2472;p70"/>
              <p:cNvSpPr/>
              <p:nvPr/>
            </p:nvSpPr>
            <p:spPr>
              <a:xfrm>
                <a:off x="5520950" y="4895163"/>
                <a:ext cx="38125" cy="9600"/>
              </a:xfrm>
              <a:custGeom>
                <a:avLst/>
                <a:gdLst/>
                <a:ahLst/>
                <a:cxnLst/>
                <a:rect l="l" t="t" r="r" b="b"/>
                <a:pathLst>
                  <a:path w="1525" h="384" extrusionOk="0">
                    <a:moveTo>
                      <a:pt x="524" y="1"/>
                    </a:moveTo>
                    <a:cubicBezTo>
                      <a:pt x="348" y="1"/>
                      <a:pt x="171" y="31"/>
                      <a:pt x="0" y="94"/>
                    </a:cubicBezTo>
                    <a:cubicBezTo>
                      <a:pt x="5" y="113"/>
                      <a:pt x="63" y="114"/>
                      <a:pt x="158" y="114"/>
                    </a:cubicBezTo>
                    <a:cubicBezTo>
                      <a:pt x="181" y="114"/>
                      <a:pt x="207" y="114"/>
                      <a:pt x="235" y="114"/>
                    </a:cubicBezTo>
                    <a:cubicBezTo>
                      <a:pt x="375" y="114"/>
                      <a:pt x="566" y="117"/>
                      <a:pt x="774" y="153"/>
                    </a:cubicBezTo>
                    <a:cubicBezTo>
                      <a:pt x="1156" y="218"/>
                      <a:pt x="1447" y="384"/>
                      <a:pt x="1512" y="384"/>
                    </a:cubicBezTo>
                    <a:cubicBezTo>
                      <a:pt x="1518" y="384"/>
                      <a:pt x="1522" y="382"/>
                      <a:pt x="1524" y="379"/>
                    </a:cubicBezTo>
                    <a:cubicBezTo>
                      <a:pt x="1243" y="131"/>
                      <a:pt x="887" y="1"/>
                      <a:pt x="52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2473;p70"/>
              <p:cNvSpPr/>
              <p:nvPr/>
            </p:nvSpPr>
            <p:spPr>
              <a:xfrm>
                <a:off x="5516775" y="4869088"/>
                <a:ext cx="44675" cy="29175"/>
              </a:xfrm>
              <a:custGeom>
                <a:avLst/>
                <a:gdLst/>
                <a:ahLst/>
                <a:cxnLst/>
                <a:rect l="l" t="t" r="r" b="b"/>
                <a:pathLst>
                  <a:path w="1787" h="1167" extrusionOk="0">
                    <a:moveTo>
                      <a:pt x="272" y="112"/>
                    </a:moveTo>
                    <a:cubicBezTo>
                      <a:pt x="292" y="112"/>
                      <a:pt x="313" y="116"/>
                      <a:pt x="334" y="125"/>
                    </a:cubicBezTo>
                    <a:cubicBezTo>
                      <a:pt x="441" y="196"/>
                      <a:pt x="536" y="279"/>
                      <a:pt x="608" y="398"/>
                    </a:cubicBezTo>
                    <a:cubicBezTo>
                      <a:pt x="690" y="528"/>
                      <a:pt x="764" y="666"/>
                      <a:pt x="825" y="807"/>
                    </a:cubicBezTo>
                    <a:lnTo>
                      <a:pt x="825" y="807"/>
                    </a:lnTo>
                    <a:cubicBezTo>
                      <a:pt x="803" y="848"/>
                      <a:pt x="781" y="890"/>
                      <a:pt x="762" y="934"/>
                    </a:cubicBezTo>
                    <a:cubicBezTo>
                      <a:pt x="751" y="956"/>
                      <a:pt x="741" y="978"/>
                      <a:pt x="733" y="1001"/>
                    </a:cubicBezTo>
                    <a:lnTo>
                      <a:pt x="733" y="1001"/>
                    </a:lnTo>
                    <a:cubicBezTo>
                      <a:pt x="431" y="909"/>
                      <a:pt x="199" y="649"/>
                      <a:pt x="143" y="327"/>
                    </a:cubicBezTo>
                    <a:cubicBezTo>
                      <a:pt x="131" y="267"/>
                      <a:pt x="143" y="196"/>
                      <a:pt x="179" y="148"/>
                    </a:cubicBezTo>
                    <a:cubicBezTo>
                      <a:pt x="202" y="125"/>
                      <a:pt x="235" y="112"/>
                      <a:pt x="272" y="112"/>
                    </a:cubicBezTo>
                    <a:close/>
                    <a:moveTo>
                      <a:pt x="853" y="871"/>
                    </a:moveTo>
                    <a:cubicBezTo>
                      <a:pt x="875" y="925"/>
                      <a:pt x="895" y="978"/>
                      <a:pt x="912" y="1032"/>
                    </a:cubicBezTo>
                    <a:lnTo>
                      <a:pt x="912" y="1032"/>
                    </a:lnTo>
                    <a:cubicBezTo>
                      <a:pt x="874" y="1030"/>
                      <a:pt x="836" y="1025"/>
                      <a:pt x="798" y="1017"/>
                    </a:cubicBezTo>
                    <a:cubicBezTo>
                      <a:pt x="789" y="1015"/>
                      <a:pt x="780" y="1013"/>
                      <a:pt x="771" y="1011"/>
                    </a:cubicBezTo>
                    <a:lnTo>
                      <a:pt x="771" y="1011"/>
                    </a:lnTo>
                    <a:cubicBezTo>
                      <a:pt x="796" y="964"/>
                      <a:pt x="824" y="917"/>
                      <a:pt x="853" y="871"/>
                    </a:cubicBezTo>
                    <a:close/>
                    <a:moveTo>
                      <a:pt x="1489" y="315"/>
                    </a:moveTo>
                    <a:cubicBezTo>
                      <a:pt x="1548" y="315"/>
                      <a:pt x="1596" y="339"/>
                      <a:pt x="1620" y="398"/>
                    </a:cubicBezTo>
                    <a:cubicBezTo>
                      <a:pt x="1643" y="458"/>
                      <a:pt x="1643" y="529"/>
                      <a:pt x="1620" y="589"/>
                    </a:cubicBezTo>
                    <a:cubicBezTo>
                      <a:pt x="1508" y="863"/>
                      <a:pt x="1241" y="1033"/>
                      <a:pt x="950" y="1033"/>
                    </a:cubicBezTo>
                    <a:cubicBezTo>
                      <a:pt x="948" y="1033"/>
                      <a:pt x="946" y="1033"/>
                      <a:pt x="944" y="1033"/>
                    </a:cubicBezTo>
                    <a:lnTo>
                      <a:pt x="944" y="1033"/>
                    </a:lnTo>
                    <a:cubicBezTo>
                      <a:pt x="941" y="992"/>
                      <a:pt x="931" y="951"/>
                      <a:pt x="917" y="910"/>
                    </a:cubicBezTo>
                    <a:cubicBezTo>
                      <a:pt x="909" y="877"/>
                      <a:pt x="901" y="845"/>
                      <a:pt x="891" y="813"/>
                    </a:cubicBezTo>
                    <a:lnTo>
                      <a:pt x="891" y="813"/>
                    </a:lnTo>
                    <a:cubicBezTo>
                      <a:pt x="969" y="699"/>
                      <a:pt x="1057" y="592"/>
                      <a:pt x="1155" y="494"/>
                    </a:cubicBezTo>
                    <a:cubicBezTo>
                      <a:pt x="1251" y="398"/>
                      <a:pt x="1370" y="339"/>
                      <a:pt x="1489" y="315"/>
                    </a:cubicBezTo>
                    <a:close/>
                    <a:moveTo>
                      <a:pt x="258" y="1"/>
                    </a:moveTo>
                    <a:cubicBezTo>
                      <a:pt x="198" y="1"/>
                      <a:pt x="138" y="22"/>
                      <a:pt x="96" y="65"/>
                    </a:cubicBezTo>
                    <a:cubicBezTo>
                      <a:pt x="36" y="148"/>
                      <a:pt x="0" y="244"/>
                      <a:pt x="24" y="351"/>
                    </a:cubicBezTo>
                    <a:cubicBezTo>
                      <a:pt x="91" y="716"/>
                      <a:pt x="352" y="1019"/>
                      <a:pt x="704" y="1127"/>
                    </a:cubicBezTo>
                    <a:lnTo>
                      <a:pt x="704" y="1127"/>
                    </a:lnTo>
                    <a:cubicBezTo>
                      <a:pt x="703" y="1134"/>
                      <a:pt x="703" y="1141"/>
                      <a:pt x="703" y="1148"/>
                    </a:cubicBezTo>
                    <a:cubicBezTo>
                      <a:pt x="706" y="1142"/>
                      <a:pt x="709" y="1136"/>
                      <a:pt x="711" y="1129"/>
                    </a:cubicBezTo>
                    <a:lnTo>
                      <a:pt x="711" y="1129"/>
                    </a:lnTo>
                    <a:cubicBezTo>
                      <a:pt x="736" y="1137"/>
                      <a:pt x="761" y="1143"/>
                      <a:pt x="786" y="1148"/>
                    </a:cubicBezTo>
                    <a:cubicBezTo>
                      <a:pt x="845" y="1160"/>
                      <a:pt x="903" y="1166"/>
                      <a:pt x="961" y="1166"/>
                    </a:cubicBezTo>
                    <a:cubicBezTo>
                      <a:pt x="1303" y="1166"/>
                      <a:pt x="1618" y="962"/>
                      <a:pt x="1751" y="636"/>
                    </a:cubicBezTo>
                    <a:cubicBezTo>
                      <a:pt x="1786" y="541"/>
                      <a:pt x="1786" y="446"/>
                      <a:pt x="1751" y="351"/>
                    </a:cubicBezTo>
                    <a:cubicBezTo>
                      <a:pt x="1707" y="264"/>
                      <a:pt x="1624" y="206"/>
                      <a:pt x="1528" y="206"/>
                    </a:cubicBezTo>
                    <a:cubicBezTo>
                      <a:pt x="1519" y="206"/>
                      <a:pt x="1510" y="207"/>
                      <a:pt x="1501" y="208"/>
                    </a:cubicBezTo>
                    <a:cubicBezTo>
                      <a:pt x="1358" y="244"/>
                      <a:pt x="1215" y="315"/>
                      <a:pt x="1120" y="434"/>
                    </a:cubicBezTo>
                    <a:cubicBezTo>
                      <a:pt x="1021" y="525"/>
                      <a:pt x="937" y="626"/>
                      <a:pt x="867" y="737"/>
                    </a:cubicBezTo>
                    <a:lnTo>
                      <a:pt x="867" y="737"/>
                    </a:lnTo>
                    <a:cubicBezTo>
                      <a:pt x="819" y="598"/>
                      <a:pt x="755" y="465"/>
                      <a:pt x="679" y="339"/>
                    </a:cubicBezTo>
                    <a:cubicBezTo>
                      <a:pt x="608" y="208"/>
                      <a:pt x="500" y="101"/>
                      <a:pt x="369" y="29"/>
                    </a:cubicBezTo>
                    <a:cubicBezTo>
                      <a:pt x="336" y="10"/>
                      <a:pt x="297" y="1"/>
                      <a:pt x="25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2" name="Google Shape;2474;p70"/>
              <p:cNvSpPr/>
              <p:nvPr/>
            </p:nvSpPr>
            <p:spPr>
              <a:xfrm>
                <a:off x="5790325" y="4727238"/>
                <a:ext cx="109850" cy="177125"/>
              </a:xfrm>
              <a:custGeom>
                <a:avLst/>
                <a:gdLst/>
                <a:ahLst/>
                <a:cxnLst/>
                <a:rect l="l" t="t" r="r" b="b"/>
                <a:pathLst>
                  <a:path w="4394" h="7085" extrusionOk="0">
                    <a:moveTo>
                      <a:pt x="84" y="0"/>
                    </a:moveTo>
                    <a:lnTo>
                      <a:pt x="0" y="7084"/>
                    </a:lnTo>
                    <a:lnTo>
                      <a:pt x="3822" y="6941"/>
                    </a:lnTo>
                    <a:lnTo>
                      <a:pt x="4394" y="84"/>
                    </a:lnTo>
                    <a:lnTo>
                      <a:pt x="84"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3" name="Google Shape;2475;p70"/>
              <p:cNvSpPr/>
              <p:nvPr/>
            </p:nvSpPr>
            <p:spPr>
              <a:xfrm>
                <a:off x="5789425" y="4879338"/>
                <a:ext cx="205700" cy="59250"/>
              </a:xfrm>
              <a:custGeom>
                <a:avLst/>
                <a:gdLst/>
                <a:ahLst/>
                <a:cxnLst/>
                <a:rect l="l" t="t" r="r" b="b"/>
                <a:pathLst>
                  <a:path w="8228" h="2370" extrusionOk="0">
                    <a:moveTo>
                      <a:pt x="3930" y="0"/>
                    </a:moveTo>
                    <a:cubicBezTo>
                      <a:pt x="3210" y="289"/>
                      <a:pt x="2449" y="435"/>
                      <a:pt x="1687" y="435"/>
                    </a:cubicBezTo>
                    <a:cubicBezTo>
                      <a:pt x="1226" y="435"/>
                      <a:pt x="764" y="382"/>
                      <a:pt x="310" y="274"/>
                    </a:cubicBezTo>
                    <a:lnTo>
                      <a:pt x="0" y="203"/>
                    </a:lnTo>
                    <a:lnTo>
                      <a:pt x="0" y="2358"/>
                    </a:lnTo>
                    <a:lnTo>
                      <a:pt x="8228" y="2370"/>
                    </a:lnTo>
                    <a:cubicBezTo>
                      <a:pt x="8180" y="1596"/>
                      <a:pt x="3930" y="0"/>
                      <a:pt x="3930"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2476;p70"/>
              <p:cNvSpPr/>
              <p:nvPr/>
            </p:nvSpPr>
            <p:spPr>
              <a:xfrm>
                <a:off x="5806700" y="4894363"/>
                <a:ext cx="17275" cy="15825"/>
              </a:xfrm>
              <a:custGeom>
                <a:avLst/>
                <a:gdLst/>
                <a:ahLst/>
                <a:cxnLst/>
                <a:rect l="l" t="t" r="r" b="b"/>
                <a:pathLst>
                  <a:path w="691" h="633" extrusionOk="0">
                    <a:moveTo>
                      <a:pt x="342" y="1"/>
                    </a:moveTo>
                    <a:cubicBezTo>
                      <a:pt x="307" y="1"/>
                      <a:pt x="272" y="6"/>
                      <a:pt x="238" y="18"/>
                    </a:cubicBezTo>
                    <a:lnTo>
                      <a:pt x="262" y="6"/>
                    </a:lnTo>
                    <a:lnTo>
                      <a:pt x="262" y="6"/>
                    </a:lnTo>
                    <a:cubicBezTo>
                      <a:pt x="95" y="66"/>
                      <a:pt x="0" y="233"/>
                      <a:pt x="36" y="387"/>
                    </a:cubicBezTo>
                    <a:cubicBezTo>
                      <a:pt x="77" y="532"/>
                      <a:pt x="209" y="632"/>
                      <a:pt x="352" y="632"/>
                    </a:cubicBezTo>
                    <a:cubicBezTo>
                      <a:pt x="373" y="632"/>
                      <a:pt x="395" y="630"/>
                      <a:pt x="417" y="626"/>
                    </a:cubicBezTo>
                    <a:cubicBezTo>
                      <a:pt x="583" y="578"/>
                      <a:pt x="691" y="399"/>
                      <a:pt x="655" y="221"/>
                    </a:cubicBezTo>
                    <a:cubicBezTo>
                      <a:pt x="607" y="88"/>
                      <a:pt x="477" y="1"/>
                      <a:pt x="3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2477;p70"/>
              <p:cNvSpPr/>
              <p:nvPr/>
            </p:nvSpPr>
            <p:spPr>
              <a:xfrm>
                <a:off x="5789725" y="4921588"/>
                <a:ext cx="206600" cy="17000"/>
              </a:xfrm>
              <a:custGeom>
                <a:avLst/>
                <a:gdLst/>
                <a:ahLst/>
                <a:cxnLst/>
                <a:rect l="l" t="t" r="r" b="b"/>
                <a:pathLst>
                  <a:path w="8264" h="680" extrusionOk="0">
                    <a:moveTo>
                      <a:pt x="0" y="1"/>
                    </a:moveTo>
                    <a:lnTo>
                      <a:pt x="0" y="668"/>
                    </a:lnTo>
                    <a:lnTo>
                      <a:pt x="8228" y="680"/>
                    </a:lnTo>
                    <a:cubicBezTo>
                      <a:pt x="8263" y="430"/>
                      <a:pt x="7894" y="263"/>
                      <a:pt x="7894" y="263"/>
                    </a:cubicBez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6" name="Google Shape;2478;p70"/>
              <p:cNvSpPr/>
              <p:nvPr/>
            </p:nvSpPr>
            <p:spPr>
              <a:xfrm>
                <a:off x="5871575" y="4877388"/>
                <a:ext cx="19525" cy="12700"/>
              </a:xfrm>
              <a:custGeom>
                <a:avLst/>
                <a:gdLst/>
                <a:ahLst/>
                <a:cxnLst/>
                <a:rect l="l" t="t" r="r" b="b"/>
                <a:pathLst>
                  <a:path w="781" h="508" extrusionOk="0">
                    <a:moveTo>
                      <a:pt x="651" y="1"/>
                    </a:moveTo>
                    <a:cubicBezTo>
                      <a:pt x="561" y="1"/>
                      <a:pt x="431" y="26"/>
                      <a:pt x="298" y="102"/>
                    </a:cubicBezTo>
                    <a:cubicBezTo>
                      <a:pt x="60" y="257"/>
                      <a:pt x="1" y="483"/>
                      <a:pt x="36" y="507"/>
                    </a:cubicBezTo>
                    <a:cubicBezTo>
                      <a:pt x="38" y="507"/>
                      <a:pt x="39" y="507"/>
                      <a:pt x="40" y="507"/>
                    </a:cubicBezTo>
                    <a:cubicBezTo>
                      <a:pt x="79" y="507"/>
                      <a:pt x="186" y="348"/>
                      <a:pt x="382" y="221"/>
                    </a:cubicBezTo>
                    <a:cubicBezTo>
                      <a:pt x="572" y="90"/>
                      <a:pt x="775" y="78"/>
                      <a:pt x="775" y="43"/>
                    </a:cubicBezTo>
                    <a:cubicBezTo>
                      <a:pt x="780" y="20"/>
                      <a:pt x="731" y="1"/>
                      <a:pt x="65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2479;p70"/>
              <p:cNvSpPr/>
              <p:nvPr/>
            </p:nvSpPr>
            <p:spPr>
              <a:xfrm>
                <a:off x="5897775" y="4886738"/>
                <a:ext cx="14900" cy="16125"/>
              </a:xfrm>
              <a:custGeom>
                <a:avLst/>
                <a:gdLst/>
                <a:ahLst/>
                <a:cxnLst/>
                <a:rect l="l" t="t" r="r" b="b"/>
                <a:pathLst>
                  <a:path w="596" h="645" extrusionOk="0">
                    <a:moveTo>
                      <a:pt x="532" y="0"/>
                    </a:moveTo>
                    <a:cubicBezTo>
                      <a:pt x="447" y="0"/>
                      <a:pt x="293" y="49"/>
                      <a:pt x="179" y="204"/>
                    </a:cubicBezTo>
                    <a:cubicBezTo>
                      <a:pt x="0" y="431"/>
                      <a:pt x="24" y="645"/>
                      <a:pt x="72" y="645"/>
                    </a:cubicBezTo>
                    <a:cubicBezTo>
                      <a:pt x="119" y="645"/>
                      <a:pt x="155" y="466"/>
                      <a:pt x="286" y="300"/>
                    </a:cubicBezTo>
                    <a:cubicBezTo>
                      <a:pt x="429" y="133"/>
                      <a:pt x="596" y="61"/>
                      <a:pt x="596" y="26"/>
                    </a:cubicBezTo>
                    <a:cubicBezTo>
                      <a:pt x="596" y="11"/>
                      <a:pt x="571" y="0"/>
                      <a:pt x="532"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8" name="Google Shape;2480;p70"/>
              <p:cNvSpPr/>
              <p:nvPr/>
            </p:nvSpPr>
            <p:spPr>
              <a:xfrm>
                <a:off x="5922475" y="4895813"/>
                <a:ext cx="10750" cy="17175"/>
              </a:xfrm>
              <a:custGeom>
                <a:avLst/>
                <a:gdLst/>
                <a:ahLst/>
                <a:cxnLst/>
                <a:rect l="l" t="t" r="r" b="b"/>
                <a:pathLst>
                  <a:path w="430" h="687" extrusionOk="0">
                    <a:moveTo>
                      <a:pt x="391" y="1"/>
                    </a:moveTo>
                    <a:cubicBezTo>
                      <a:pt x="343" y="1"/>
                      <a:pt x="190" y="97"/>
                      <a:pt x="108" y="282"/>
                    </a:cubicBezTo>
                    <a:cubicBezTo>
                      <a:pt x="1" y="496"/>
                      <a:pt x="60" y="687"/>
                      <a:pt x="96" y="687"/>
                    </a:cubicBezTo>
                    <a:cubicBezTo>
                      <a:pt x="132" y="687"/>
                      <a:pt x="143" y="520"/>
                      <a:pt x="227" y="341"/>
                    </a:cubicBezTo>
                    <a:cubicBezTo>
                      <a:pt x="310" y="151"/>
                      <a:pt x="429" y="44"/>
                      <a:pt x="405" y="8"/>
                    </a:cubicBezTo>
                    <a:cubicBezTo>
                      <a:pt x="404" y="3"/>
                      <a:pt x="399" y="1"/>
                      <a:pt x="39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9" name="Google Shape;2481;p70"/>
              <p:cNvSpPr/>
              <p:nvPr/>
            </p:nvSpPr>
            <p:spPr>
              <a:xfrm>
                <a:off x="5857000" y="4860888"/>
                <a:ext cx="31875" cy="17650"/>
              </a:xfrm>
              <a:custGeom>
                <a:avLst/>
                <a:gdLst/>
                <a:ahLst/>
                <a:cxnLst/>
                <a:rect l="l" t="t" r="r" b="b"/>
                <a:pathLst>
                  <a:path w="1275" h="706" extrusionOk="0">
                    <a:moveTo>
                      <a:pt x="246" y="144"/>
                    </a:moveTo>
                    <a:cubicBezTo>
                      <a:pt x="277" y="144"/>
                      <a:pt x="315" y="150"/>
                      <a:pt x="357" y="155"/>
                    </a:cubicBezTo>
                    <a:cubicBezTo>
                      <a:pt x="429" y="179"/>
                      <a:pt x="512" y="202"/>
                      <a:pt x="584" y="238"/>
                    </a:cubicBezTo>
                    <a:cubicBezTo>
                      <a:pt x="715" y="286"/>
                      <a:pt x="846" y="357"/>
                      <a:pt x="953" y="441"/>
                    </a:cubicBezTo>
                    <a:cubicBezTo>
                      <a:pt x="1070" y="529"/>
                      <a:pt x="1156" y="608"/>
                      <a:pt x="1207" y="655"/>
                    </a:cubicBezTo>
                    <a:lnTo>
                      <a:pt x="1207" y="655"/>
                    </a:lnTo>
                    <a:cubicBezTo>
                      <a:pt x="1099" y="619"/>
                      <a:pt x="990" y="591"/>
                      <a:pt x="881" y="572"/>
                    </a:cubicBezTo>
                    <a:cubicBezTo>
                      <a:pt x="738" y="536"/>
                      <a:pt x="607" y="476"/>
                      <a:pt x="476" y="417"/>
                    </a:cubicBezTo>
                    <a:cubicBezTo>
                      <a:pt x="405" y="381"/>
                      <a:pt x="334" y="333"/>
                      <a:pt x="262" y="298"/>
                    </a:cubicBezTo>
                    <a:cubicBezTo>
                      <a:pt x="226" y="274"/>
                      <a:pt x="191" y="250"/>
                      <a:pt x="167" y="226"/>
                    </a:cubicBezTo>
                    <a:cubicBezTo>
                      <a:pt x="167" y="191"/>
                      <a:pt x="143" y="214"/>
                      <a:pt x="167" y="179"/>
                    </a:cubicBezTo>
                    <a:cubicBezTo>
                      <a:pt x="180" y="152"/>
                      <a:pt x="208" y="144"/>
                      <a:pt x="246" y="144"/>
                    </a:cubicBezTo>
                    <a:close/>
                    <a:moveTo>
                      <a:pt x="226" y="0"/>
                    </a:moveTo>
                    <a:cubicBezTo>
                      <a:pt x="155" y="0"/>
                      <a:pt x="95" y="36"/>
                      <a:pt x="48" y="95"/>
                    </a:cubicBezTo>
                    <a:cubicBezTo>
                      <a:pt x="0" y="167"/>
                      <a:pt x="12" y="262"/>
                      <a:pt x="72" y="322"/>
                    </a:cubicBezTo>
                    <a:cubicBezTo>
                      <a:pt x="107" y="357"/>
                      <a:pt x="143" y="393"/>
                      <a:pt x="191" y="417"/>
                    </a:cubicBezTo>
                    <a:cubicBezTo>
                      <a:pt x="274" y="464"/>
                      <a:pt x="345" y="500"/>
                      <a:pt x="429" y="536"/>
                    </a:cubicBezTo>
                    <a:cubicBezTo>
                      <a:pt x="572" y="607"/>
                      <a:pt x="715" y="643"/>
                      <a:pt x="857" y="679"/>
                    </a:cubicBezTo>
                    <a:cubicBezTo>
                      <a:pt x="929" y="697"/>
                      <a:pt x="1000" y="706"/>
                      <a:pt x="1070" y="706"/>
                    </a:cubicBezTo>
                    <a:cubicBezTo>
                      <a:pt x="1129" y="706"/>
                      <a:pt x="1186" y="699"/>
                      <a:pt x="1241" y="687"/>
                    </a:cubicBezTo>
                    <a:lnTo>
                      <a:pt x="1241" y="687"/>
                    </a:lnTo>
                    <a:cubicBezTo>
                      <a:pt x="1253" y="697"/>
                      <a:pt x="1260" y="703"/>
                      <a:pt x="1262" y="703"/>
                    </a:cubicBezTo>
                    <a:cubicBezTo>
                      <a:pt x="1265" y="700"/>
                      <a:pt x="1264" y="693"/>
                      <a:pt x="1260" y="682"/>
                    </a:cubicBezTo>
                    <a:lnTo>
                      <a:pt x="1260" y="682"/>
                    </a:lnTo>
                    <a:cubicBezTo>
                      <a:pt x="1265" y="681"/>
                      <a:pt x="1269" y="680"/>
                      <a:pt x="1274" y="679"/>
                    </a:cubicBezTo>
                    <a:cubicBezTo>
                      <a:pt x="1268" y="676"/>
                      <a:pt x="1262" y="674"/>
                      <a:pt x="1256" y="672"/>
                    </a:cubicBezTo>
                    <a:lnTo>
                      <a:pt x="1256" y="672"/>
                    </a:lnTo>
                    <a:cubicBezTo>
                      <a:pt x="1232" y="619"/>
                      <a:pt x="1156" y="504"/>
                      <a:pt x="1012" y="369"/>
                    </a:cubicBezTo>
                    <a:cubicBezTo>
                      <a:pt x="905" y="262"/>
                      <a:pt x="774" y="179"/>
                      <a:pt x="631" y="119"/>
                    </a:cubicBezTo>
                    <a:cubicBezTo>
                      <a:pt x="560" y="83"/>
                      <a:pt x="465" y="48"/>
                      <a:pt x="381" y="24"/>
                    </a:cubicBezTo>
                    <a:cubicBezTo>
                      <a:pt x="334" y="12"/>
                      <a:pt x="286" y="0"/>
                      <a:pt x="22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0" name="Google Shape;2482;p70"/>
              <p:cNvSpPr/>
              <p:nvPr/>
            </p:nvSpPr>
            <p:spPr>
              <a:xfrm>
                <a:off x="5884675" y="4846588"/>
                <a:ext cx="17000" cy="32475"/>
              </a:xfrm>
              <a:custGeom>
                <a:avLst/>
                <a:gdLst/>
                <a:ahLst/>
                <a:cxnLst/>
                <a:rect l="l" t="t" r="r" b="b"/>
                <a:pathLst>
                  <a:path w="680" h="1299" extrusionOk="0">
                    <a:moveTo>
                      <a:pt x="429" y="1"/>
                    </a:moveTo>
                    <a:cubicBezTo>
                      <a:pt x="310" y="24"/>
                      <a:pt x="215" y="108"/>
                      <a:pt x="167" y="215"/>
                    </a:cubicBezTo>
                    <a:cubicBezTo>
                      <a:pt x="120" y="286"/>
                      <a:pt x="84" y="382"/>
                      <a:pt x="60" y="465"/>
                    </a:cubicBezTo>
                    <a:cubicBezTo>
                      <a:pt x="12" y="608"/>
                      <a:pt x="0" y="751"/>
                      <a:pt x="0" y="905"/>
                    </a:cubicBezTo>
                    <a:cubicBezTo>
                      <a:pt x="24" y="1167"/>
                      <a:pt x="96" y="1298"/>
                      <a:pt x="120" y="1298"/>
                    </a:cubicBezTo>
                    <a:cubicBezTo>
                      <a:pt x="131" y="1298"/>
                      <a:pt x="96" y="1144"/>
                      <a:pt x="108" y="905"/>
                    </a:cubicBezTo>
                    <a:cubicBezTo>
                      <a:pt x="120" y="774"/>
                      <a:pt x="143" y="632"/>
                      <a:pt x="191" y="501"/>
                    </a:cubicBezTo>
                    <a:cubicBezTo>
                      <a:pt x="215" y="429"/>
                      <a:pt x="251" y="346"/>
                      <a:pt x="298" y="274"/>
                    </a:cubicBezTo>
                    <a:cubicBezTo>
                      <a:pt x="322" y="203"/>
                      <a:pt x="405" y="155"/>
                      <a:pt x="441" y="143"/>
                    </a:cubicBezTo>
                    <a:cubicBezTo>
                      <a:pt x="443" y="143"/>
                      <a:pt x="445" y="142"/>
                      <a:pt x="446" y="142"/>
                    </a:cubicBezTo>
                    <a:cubicBezTo>
                      <a:pt x="470" y="142"/>
                      <a:pt x="501" y="209"/>
                      <a:pt x="512" y="286"/>
                    </a:cubicBezTo>
                    <a:cubicBezTo>
                      <a:pt x="524" y="370"/>
                      <a:pt x="524" y="453"/>
                      <a:pt x="512" y="536"/>
                    </a:cubicBezTo>
                    <a:cubicBezTo>
                      <a:pt x="501" y="667"/>
                      <a:pt x="453" y="798"/>
                      <a:pt x="381" y="917"/>
                    </a:cubicBezTo>
                    <a:cubicBezTo>
                      <a:pt x="262" y="1120"/>
                      <a:pt x="131" y="1203"/>
                      <a:pt x="131" y="1215"/>
                    </a:cubicBezTo>
                    <a:cubicBezTo>
                      <a:pt x="133" y="1216"/>
                      <a:pt x="136" y="1217"/>
                      <a:pt x="141" y="1217"/>
                    </a:cubicBezTo>
                    <a:cubicBezTo>
                      <a:pt x="179" y="1217"/>
                      <a:pt x="327" y="1168"/>
                      <a:pt x="465" y="977"/>
                    </a:cubicBezTo>
                    <a:cubicBezTo>
                      <a:pt x="620" y="774"/>
                      <a:pt x="679" y="524"/>
                      <a:pt x="643" y="274"/>
                    </a:cubicBezTo>
                    <a:cubicBezTo>
                      <a:pt x="632" y="215"/>
                      <a:pt x="620" y="167"/>
                      <a:pt x="608" y="120"/>
                    </a:cubicBezTo>
                    <a:cubicBezTo>
                      <a:pt x="572" y="48"/>
                      <a:pt x="501" y="1"/>
                      <a:pt x="429"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1" name="Google Shape;2483;p70"/>
              <p:cNvSpPr/>
              <p:nvPr/>
            </p:nvSpPr>
            <p:spPr>
              <a:xfrm>
                <a:off x="5544450" y="3761038"/>
                <a:ext cx="442650" cy="1009375"/>
              </a:xfrm>
              <a:custGeom>
                <a:avLst/>
                <a:gdLst/>
                <a:ahLst/>
                <a:cxnLst/>
                <a:rect l="l" t="t" r="r" b="b"/>
                <a:pathLst>
                  <a:path w="17706" h="40375" extrusionOk="0">
                    <a:moveTo>
                      <a:pt x="10109" y="1"/>
                    </a:moveTo>
                    <a:lnTo>
                      <a:pt x="10109" y="24"/>
                    </a:lnTo>
                    <a:lnTo>
                      <a:pt x="5585" y="393"/>
                    </a:lnTo>
                    <a:cubicBezTo>
                      <a:pt x="5585" y="393"/>
                      <a:pt x="2632" y="4584"/>
                      <a:pt x="2465" y="8418"/>
                    </a:cubicBezTo>
                    <a:cubicBezTo>
                      <a:pt x="2299" y="12264"/>
                      <a:pt x="1" y="40375"/>
                      <a:pt x="1" y="40375"/>
                    </a:cubicBezTo>
                    <a:lnTo>
                      <a:pt x="4787" y="40375"/>
                    </a:lnTo>
                    <a:lnTo>
                      <a:pt x="9621" y="7561"/>
                    </a:lnTo>
                    <a:lnTo>
                      <a:pt x="9716" y="39291"/>
                    </a:lnTo>
                    <a:lnTo>
                      <a:pt x="14502" y="39291"/>
                    </a:lnTo>
                    <a:cubicBezTo>
                      <a:pt x="14502" y="39291"/>
                      <a:pt x="16515" y="17360"/>
                      <a:pt x="17110" y="11395"/>
                    </a:cubicBezTo>
                    <a:cubicBezTo>
                      <a:pt x="17705" y="5430"/>
                      <a:pt x="15407" y="429"/>
                      <a:pt x="15407" y="429"/>
                    </a:cubicBezTo>
                    <a:lnTo>
                      <a:pt x="102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2" name="Google Shape;2484;p70"/>
              <p:cNvSpPr/>
              <p:nvPr/>
            </p:nvSpPr>
            <p:spPr>
              <a:xfrm>
                <a:off x="5775725" y="4729913"/>
                <a:ext cx="145875" cy="80975"/>
              </a:xfrm>
              <a:custGeom>
                <a:avLst/>
                <a:gdLst/>
                <a:ahLst/>
                <a:cxnLst/>
                <a:rect l="l" t="t" r="r" b="b"/>
                <a:pathLst>
                  <a:path w="5835" h="3239" extrusionOk="0">
                    <a:moveTo>
                      <a:pt x="5835" y="0"/>
                    </a:moveTo>
                    <a:lnTo>
                      <a:pt x="1" y="238"/>
                    </a:lnTo>
                    <a:lnTo>
                      <a:pt x="298" y="3215"/>
                    </a:lnTo>
                    <a:lnTo>
                      <a:pt x="5168" y="3239"/>
                    </a:lnTo>
                    <a:lnTo>
                      <a:pt x="5835"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3" name="Google Shape;2485;p70"/>
              <p:cNvSpPr/>
              <p:nvPr/>
            </p:nvSpPr>
            <p:spPr>
              <a:xfrm>
                <a:off x="5532250" y="4728713"/>
                <a:ext cx="139925" cy="118200"/>
              </a:xfrm>
              <a:custGeom>
                <a:avLst/>
                <a:gdLst/>
                <a:ahLst/>
                <a:cxnLst/>
                <a:rect l="l" t="t" r="r" b="b"/>
                <a:pathLst>
                  <a:path w="5597" h="4728" extrusionOk="0">
                    <a:moveTo>
                      <a:pt x="227" y="1"/>
                    </a:moveTo>
                    <a:lnTo>
                      <a:pt x="0" y="4096"/>
                    </a:lnTo>
                    <a:lnTo>
                      <a:pt x="4525" y="4727"/>
                    </a:lnTo>
                    <a:lnTo>
                      <a:pt x="5596" y="1084"/>
                    </a:lnTo>
                    <a:lnTo>
                      <a:pt x="227"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4" name="Google Shape;2486;p70"/>
              <p:cNvSpPr/>
              <p:nvPr/>
            </p:nvSpPr>
            <p:spPr>
              <a:xfrm>
                <a:off x="5780200" y="3784863"/>
                <a:ext cx="30375" cy="164325"/>
              </a:xfrm>
              <a:custGeom>
                <a:avLst/>
                <a:gdLst/>
                <a:ahLst/>
                <a:cxnLst/>
                <a:rect l="l" t="t" r="r" b="b"/>
                <a:pathLst>
                  <a:path w="1215" h="6573" extrusionOk="0">
                    <a:moveTo>
                      <a:pt x="1203" y="0"/>
                    </a:moveTo>
                    <a:cubicBezTo>
                      <a:pt x="1179" y="95"/>
                      <a:pt x="1155" y="179"/>
                      <a:pt x="1155" y="274"/>
                    </a:cubicBezTo>
                    <a:cubicBezTo>
                      <a:pt x="1131" y="464"/>
                      <a:pt x="1108" y="714"/>
                      <a:pt x="1072" y="1000"/>
                    </a:cubicBezTo>
                    <a:cubicBezTo>
                      <a:pt x="1012" y="1643"/>
                      <a:pt x="917" y="2488"/>
                      <a:pt x="822" y="3417"/>
                    </a:cubicBezTo>
                    <a:cubicBezTo>
                      <a:pt x="727" y="4346"/>
                      <a:pt x="631" y="5215"/>
                      <a:pt x="536" y="5822"/>
                    </a:cubicBezTo>
                    <a:cubicBezTo>
                      <a:pt x="512" y="6060"/>
                      <a:pt x="405" y="6287"/>
                      <a:pt x="239" y="6453"/>
                    </a:cubicBezTo>
                    <a:cubicBezTo>
                      <a:pt x="167" y="6513"/>
                      <a:pt x="84" y="6548"/>
                      <a:pt x="0" y="6572"/>
                    </a:cubicBezTo>
                    <a:lnTo>
                      <a:pt x="60" y="6572"/>
                    </a:lnTo>
                    <a:cubicBezTo>
                      <a:pt x="131" y="6560"/>
                      <a:pt x="203" y="6537"/>
                      <a:pt x="250" y="6489"/>
                    </a:cubicBezTo>
                    <a:cubicBezTo>
                      <a:pt x="441" y="6322"/>
                      <a:pt x="572" y="6096"/>
                      <a:pt x="620" y="5846"/>
                    </a:cubicBezTo>
                    <a:cubicBezTo>
                      <a:pt x="727" y="5227"/>
                      <a:pt x="834" y="4370"/>
                      <a:pt x="929" y="3429"/>
                    </a:cubicBezTo>
                    <a:cubicBezTo>
                      <a:pt x="1036" y="2488"/>
                      <a:pt x="1108" y="1631"/>
                      <a:pt x="1155" y="1012"/>
                    </a:cubicBezTo>
                    <a:cubicBezTo>
                      <a:pt x="1179" y="703"/>
                      <a:pt x="1191" y="452"/>
                      <a:pt x="1203" y="274"/>
                    </a:cubicBezTo>
                    <a:cubicBezTo>
                      <a:pt x="1215" y="179"/>
                      <a:pt x="1215" y="95"/>
                      <a:pt x="120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5" name="Google Shape;2487;p70"/>
              <p:cNvSpPr/>
              <p:nvPr/>
            </p:nvSpPr>
            <p:spPr>
              <a:xfrm>
                <a:off x="5771875" y="3778238"/>
                <a:ext cx="26500" cy="26250"/>
              </a:xfrm>
              <a:custGeom>
                <a:avLst/>
                <a:gdLst/>
                <a:ahLst/>
                <a:cxnLst/>
                <a:rect l="l" t="t" r="r" b="b"/>
                <a:pathLst>
                  <a:path w="1060" h="1050" extrusionOk="0">
                    <a:moveTo>
                      <a:pt x="565" y="0"/>
                    </a:moveTo>
                    <a:cubicBezTo>
                      <a:pt x="473" y="0"/>
                      <a:pt x="377" y="25"/>
                      <a:pt x="298" y="75"/>
                    </a:cubicBezTo>
                    <a:cubicBezTo>
                      <a:pt x="155" y="170"/>
                      <a:pt x="48" y="313"/>
                      <a:pt x="24" y="479"/>
                    </a:cubicBezTo>
                    <a:cubicBezTo>
                      <a:pt x="0" y="587"/>
                      <a:pt x="24" y="694"/>
                      <a:pt x="71" y="789"/>
                    </a:cubicBezTo>
                    <a:cubicBezTo>
                      <a:pt x="131" y="884"/>
                      <a:pt x="214" y="968"/>
                      <a:pt x="321" y="1003"/>
                    </a:cubicBezTo>
                    <a:cubicBezTo>
                      <a:pt x="392" y="1035"/>
                      <a:pt x="464" y="1049"/>
                      <a:pt x="534" y="1049"/>
                    </a:cubicBezTo>
                    <a:cubicBezTo>
                      <a:pt x="677" y="1049"/>
                      <a:pt x="813" y="988"/>
                      <a:pt x="917" y="884"/>
                    </a:cubicBezTo>
                    <a:cubicBezTo>
                      <a:pt x="1024" y="741"/>
                      <a:pt x="1060" y="563"/>
                      <a:pt x="1024" y="396"/>
                    </a:cubicBezTo>
                    <a:cubicBezTo>
                      <a:pt x="988" y="289"/>
                      <a:pt x="929" y="182"/>
                      <a:pt x="845" y="110"/>
                    </a:cubicBezTo>
                    <a:cubicBezTo>
                      <a:pt x="786" y="63"/>
                      <a:pt x="750" y="51"/>
                      <a:pt x="738" y="51"/>
                    </a:cubicBezTo>
                    <a:lnTo>
                      <a:pt x="738" y="51"/>
                    </a:lnTo>
                    <a:cubicBezTo>
                      <a:pt x="845" y="146"/>
                      <a:pt x="905" y="277"/>
                      <a:pt x="941" y="408"/>
                    </a:cubicBezTo>
                    <a:cubicBezTo>
                      <a:pt x="964" y="551"/>
                      <a:pt x="929" y="706"/>
                      <a:pt x="833" y="813"/>
                    </a:cubicBezTo>
                    <a:cubicBezTo>
                      <a:pt x="756" y="891"/>
                      <a:pt x="647" y="933"/>
                      <a:pt x="538" y="933"/>
                    </a:cubicBezTo>
                    <a:cubicBezTo>
                      <a:pt x="481" y="933"/>
                      <a:pt x="423" y="921"/>
                      <a:pt x="369" y="896"/>
                    </a:cubicBezTo>
                    <a:cubicBezTo>
                      <a:pt x="202" y="848"/>
                      <a:pt x="95" y="682"/>
                      <a:pt x="119" y="515"/>
                    </a:cubicBezTo>
                    <a:cubicBezTo>
                      <a:pt x="143" y="360"/>
                      <a:pt x="226" y="241"/>
                      <a:pt x="345" y="146"/>
                    </a:cubicBezTo>
                    <a:cubicBezTo>
                      <a:pt x="464" y="75"/>
                      <a:pt x="595" y="39"/>
                      <a:pt x="738" y="39"/>
                    </a:cubicBezTo>
                    <a:cubicBezTo>
                      <a:pt x="738" y="39"/>
                      <a:pt x="691" y="15"/>
                      <a:pt x="619" y="3"/>
                    </a:cubicBezTo>
                    <a:cubicBezTo>
                      <a:pt x="601" y="1"/>
                      <a:pt x="583" y="0"/>
                      <a:pt x="56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6" name="Google Shape;2488;p70"/>
              <p:cNvSpPr/>
              <p:nvPr/>
            </p:nvSpPr>
            <p:spPr>
              <a:xfrm>
                <a:off x="5703100" y="3546138"/>
                <a:ext cx="160475" cy="146475"/>
              </a:xfrm>
              <a:custGeom>
                <a:avLst/>
                <a:gdLst/>
                <a:ahLst/>
                <a:cxnLst/>
                <a:rect l="l" t="t" r="r" b="b"/>
                <a:pathLst>
                  <a:path w="6419" h="5859" extrusionOk="0">
                    <a:moveTo>
                      <a:pt x="6109" y="0"/>
                    </a:moveTo>
                    <a:lnTo>
                      <a:pt x="286" y="36"/>
                    </a:lnTo>
                    <a:cubicBezTo>
                      <a:pt x="120" y="36"/>
                      <a:pt x="1" y="155"/>
                      <a:pt x="1" y="322"/>
                    </a:cubicBezTo>
                    <a:cubicBezTo>
                      <a:pt x="1" y="334"/>
                      <a:pt x="1" y="346"/>
                      <a:pt x="1" y="346"/>
                    </a:cubicBezTo>
                    <a:lnTo>
                      <a:pt x="596" y="5501"/>
                    </a:lnTo>
                    <a:cubicBezTo>
                      <a:pt x="620" y="5703"/>
                      <a:pt x="798" y="5858"/>
                      <a:pt x="1001" y="5858"/>
                    </a:cubicBezTo>
                    <a:lnTo>
                      <a:pt x="4799" y="5834"/>
                    </a:lnTo>
                    <a:cubicBezTo>
                      <a:pt x="4977" y="5822"/>
                      <a:pt x="5144" y="5703"/>
                      <a:pt x="5180" y="5525"/>
                    </a:cubicBezTo>
                    <a:lnTo>
                      <a:pt x="5930" y="2596"/>
                    </a:lnTo>
                    <a:lnTo>
                      <a:pt x="6394" y="346"/>
                    </a:lnTo>
                    <a:cubicBezTo>
                      <a:pt x="6418" y="191"/>
                      <a:pt x="6323" y="36"/>
                      <a:pt x="6168" y="12"/>
                    </a:cubicBezTo>
                    <a:cubicBezTo>
                      <a:pt x="6144" y="0"/>
                      <a:pt x="6120" y="0"/>
                      <a:pt x="610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7" name="Google Shape;2489;p70"/>
              <p:cNvSpPr/>
              <p:nvPr/>
            </p:nvSpPr>
            <p:spPr>
              <a:xfrm>
                <a:off x="5708450" y="3581563"/>
                <a:ext cx="156000" cy="90300"/>
              </a:xfrm>
              <a:custGeom>
                <a:avLst/>
                <a:gdLst/>
                <a:ahLst/>
                <a:cxnLst/>
                <a:rect l="l" t="t" r="r" b="b"/>
                <a:pathLst>
                  <a:path w="6240" h="3612" extrusionOk="0">
                    <a:moveTo>
                      <a:pt x="6240" y="0"/>
                    </a:moveTo>
                    <a:cubicBezTo>
                      <a:pt x="5978" y="0"/>
                      <a:pt x="5752" y="155"/>
                      <a:pt x="5656" y="393"/>
                    </a:cubicBezTo>
                    <a:cubicBezTo>
                      <a:pt x="5561" y="631"/>
                      <a:pt x="5430" y="929"/>
                      <a:pt x="5275" y="1012"/>
                    </a:cubicBezTo>
                    <a:cubicBezTo>
                      <a:pt x="5072" y="1122"/>
                      <a:pt x="4760" y="1221"/>
                      <a:pt x="4502" y="1221"/>
                    </a:cubicBezTo>
                    <a:cubicBezTo>
                      <a:pt x="4398" y="1221"/>
                      <a:pt x="4303" y="1205"/>
                      <a:pt x="4228" y="1167"/>
                    </a:cubicBezTo>
                    <a:cubicBezTo>
                      <a:pt x="3978" y="1042"/>
                      <a:pt x="3029" y="196"/>
                      <a:pt x="2783" y="196"/>
                    </a:cubicBezTo>
                    <a:cubicBezTo>
                      <a:pt x="2771" y="196"/>
                      <a:pt x="2760" y="198"/>
                      <a:pt x="2751" y="203"/>
                    </a:cubicBezTo>
                    <a:cubicBezTo>
                      <a:pt x="2573" y="310"/>
                      <a:pt x="2418" y="548"/>
                      <a:pt x="2597" y="750"/>
                    </a:cubicBezTo>
                    <a:cubicBezTo>
                      <a:pt x="2775" y="953"/>
                      <a:pt x="3740" y="1584"/>
                      <a:pt x="3561" y="1786"/>
                    </a:cubicBezTo>
                    <a:cubicBezTo>
                      <a:pt x="3542" y="1809"/>
                      <a:pt x="3503" y="1819"/>
                      <a:pt x="3447" y="1819"/>
                    </a:cubicBezTo>
                    <a:cubicBezTo>
                      <a:pt x="2996" y="1819"/>
                      <a:pt x="1473" y="1162"/>
                      <a:pt x="1087" y="1162"/>
                    </a:cubicBezTo>
                    <a:cubicBezTo>
                      <a:pt x="1067" y="1162"/>
                      <a:pt x="1050" y="1163"/>
                      <a:pt x="1037" y="1167"/>
                    </a:cubicBezTo>
                    <a:cubicBezTo>
                      <a:pt x="727" y="1238"/>
                      <a:pt x="549" y="1441"/>
                      <a:pt x="727" y="1560"/>
                    </a:cubicBezTo>
                    <a:cubicBezTo>
                      <a:pt x="906" y="1691"/>
                      <a:pt x="2287" y="2203"/>
                      <a:pt x="2358" y="2381"/>
                    </a:cubicBezTo>
                    <a:cubicBezTo>
                      <a:pt x="2358" y="2381"/>
                      <a:pt x="713" y="1956"/>
                      <a:pt x="296" y="1956"/>
                    </a:cubicBezTo>
                    <a:cubicBezTo>
                      <a:pt x="245" y="1956"/>
                      <a:pt x="212" y="1962"/>
                      <a:pt x="203" y="1977"/>
                    </a:cubicBezTo>
                    <a:cubicBezTo>
                      <a:pt x="120" y="2096"/>
                      <a:pt x="1" y="2310"/>
                      <a:pt x="203" y="2381"/>
                    </a:cubicBezTo>
                    <a:cubicBezTo>
                      <a:pt x="418" y="2465"/>
                      <a:pt x="2192" y="2929"/>
                      <a:pt x="2358" y="3012"/>
                    </a:cubicBezTo>
                    <a:cubicBezTo>
                      <a:pt x="2620" y="3120"/>
                      <a:pt x="2894" y="3203"/>
                      <a:pt x="3168" y="3251"/>
                    </a:cubicBezTo>
                    <a:cubicBezTo>
                      <a:pt x="3216" y="3251"/>
                      <a:pt x="3620" y="3381"/>
                      <a:pt x="4001" y="3512"/>
                    </a:cubicBezTo>
                    <a:cubicBezTo>
                      <a:pt x="4194" y="3578"/>
                      <a:pt x="4396" y="3611"/>
                      <a:pt x="4600" y="3611"/>
                    </a:cubicBezTo>
                    <a:cubicBezTo>
                      <a:pt x="4837" y="3611"/>
                      <a:pt x="5075" y="3566"/>
                      <a:pt x="5299" y="3477"/>
                    </a:cubicBezTo>
                    <a:lnTo>
                      <a:pt x="5514" y="3393"/>
                    </a:lnTo>
                    <a:cubicBezTo>
                      <a:pt x="5847" y="3262"/>
                      <a:pt x="6049" y="2929"/>
                      <a:pt x="6026" y="2572"/>
                    </a:cubicBezTo>
                    <a:lnTo>
                      <a:pt x="5990" y="1869"/>
                    </a:lnTo>
                    <a:lnTo>
                      <a:pt x="6204" y="1286"/>
                    </a:lnTo>
                    <a:lnTo>
                      <a:pt x="6240"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8" name="Google Shape;2490;p70"/>
              <p:cNvSpPr/>
              <p:nvPr/>
            </p:nvSpPr>
            <p:spPr>
              <a:xfrm>
                <a:off x="5776925" y="3562213"/>
                <a:ext cx="11025" cy="11325"/>
              </a:xfrm>
              <a:custGeom>
                <a:avLst/>
                <a:gdLst/>
                <a:ahLst/>
                <a:cxnLst/>
                <a:rect l="l" t="t" r="r" b="b"/>
                <a:pathLst>
                  <a:path w="441" h="453" extrusionOk="0">
                    <a:moveTo>
                      <a:pt x="215" y="0"/>
                    </a:moveTo>
                    <a:cubicBezTo>
                      <a:pt x="96" y="12"/>
                      <a:pt x="0" y="107"/>
                      <a:pt x="0" y="226"/>
                    </a:cubicBezTo>
                    <a:cubicBezTo>
                      <a:pt x="0" y="345"/>
                      <a:pt x="108" y="453"/>
                      <a:pt x="227" y="453"/>
                    </a:cubicBezTo>
                    <a:cubicBezTo>
                      <a:pt x="346" y="441"/>
                      <a:pt x="441" y="345"/>
                      <a:pt x="441" y="226"/>
                    </a:cubicBezTo>
                    <a:cubicBezTo>
                      <a:pt x="441" y="107"/>
                      <a:pt x="346" y="0"/>
                      <a:pt x="22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8"/>
        <p:cNvGrpSpPr/>
        <p:nvPr/>
      </p:nvGrpSpPr>
      <p:grpSpPr>
        <a:xfrm>
          <a:off x="0" y="0"/>
          <a:ext cx="0" cy="0"/>
          <a:chOff x="0" y="0"/>
          <a:chExt cx="0" cy="0"/>
        </a:xfrm>
      </p:grpSpPr>
      <p:sp>
        <p:nvSpPr>
          <p:cNvPr id="1319" name="Google Shape;1319;p57"/>
          <p:cNvSpPr txBox="1">
            <a:spLocks noGrp="1"/>
          </p:cNvSpPr>
          <p:nvPr>
            <p:ph type="title"/>
          </p:nvPr>
        </p:nvSpPr>
        <p:spPr>
          <a:xfrm>
            <a:off x="720000" y="483359"/>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smtClean="0">
                <a:solidFill>
                  <a:schemeClr val="bg2"/>
                </a:solidFill>
              </a:rPr>
              <a:t>Power &amp; Influence</a:t>
            </a:r>
            <a:endParaRPr sz="2800" dirty="0">
              <a:solidFill>
                <a:schemeClr val="bg2"/>
              </a:solidFill>
            </a:endParaRPr>
          </a:p>
        </p:txBody>
      </p:sp>
      <p:sp>
        <p:nvSpPr>
          <p:cNvPr id="60" name="TextBox 59"/>
          <p:cNvSpPr txBox="1"/>
          <p:nvPr/>
        </p:nvSpPr>
        <p:spPr>
          <a:xfrm>
            <a:off x="763096" y="4460000"/>
            <a:ext cx="647318" cy="400110"/>
          </a:xfrm>
          <a:prstGeom prst="rect">
            <a:avLst/>
          </a:prstGeom>
          <a:noFill/>
        </p:spPr>
        <p:txBody>
          <a:bodyPr wrap="square" rtlCol="0">
            <a:spAutoFit/>
          </a:bodyPr>
          <a:lstStyle/>
          <a:p>
            <a:r>
              <a:rPr lang="en-US" sz="2000" b="1" dirty="0" smtClean="0">
                <a:solidFill>
                  <a:schemeClr val="bg1"/>
                </a:solidFill>
              </a:rPr>
              <a:t>07</a:t>
            </a:r>
            <a:endParaRPr lang="en-US" sz="2000" b="1" dirty="0">
              <a:solidFill>
                <a:schemeClr val="bg1"/>
              </a:solidFill>
            </a:endParaRPr>
          </a:p>
        </p:txBody>
      </p:sp>
      <p:sp>
        <p:nvSpPr>
          <p:cNvPr id="61" name="Google Shape;2959;p45"/>
          <p:cNvSpPr txBox="1">
            <a:spLocks/>
          </p:cNvSpPr>
          <p:nvPr/>
        </p:nvSpPr>
        <p:spPr>
          <a:xfrm>
            <a:off x="531403" y="1268569"/>
            <a:ext cx="8148958" cy="309093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r>
              <a:rPr lang="en-US" sz="1800" b="1" dirty="0" smtClean="0">
                <a:solidFill>
                  <a:schemeClr val="accent4"/>
                </a:solidFill>
              </a:rPr>
              <a:t>Power</a:t>
            </a:r>
            <a:r>
              <a:rPr lang="en-US" sz="1800" dirty="0">
                <a:solidFill>
                  <a:schemeClr val="accent4"/>
                </a:solidFill>
              </a:rPr>
              <a:t> </a:t>
            </a:r>
            <a:r>
              <a:rPr lang="en-US" sz="1600" dirty="0" smtClean="0">
                <a:solidFill>
                  <a:schemeClr val="bg1"/>
                </a:solidFill>
              </a:rPr>
              <a:t>Is the ability of one person to influence what another person thinks or does. You have power over another person to the extent that you can influence what this person thinks or what this person does.</a:t>
            </a:r>
          </a:p>
          <a:p>
            <a:pPr algn="just"/>
            <a:endParaRPr lang="en-US" sz="1600" dirty="0">
              <a:solidFill>
                <a:schemeClr val="bg1"/>
              </a:solidFill>
            </a:endParaRPr>
          </a:p>
          <a:p>
            <a:pPr algn="just"/>
            <a:r>
              <a:rPr lang="en-US" sz="1800" b="1" dirty="0" smtClean="0">
                <a:solidFill>
                  <a:schemeClr val="accent4"/>
                </a:solidFill>
              </a:rPr>
              <a:t>Types of power</a:t>
            </a:r>
            <a:endParaRPr lang="en-US" sz="1600" b="1" dirty="0" smtClean="0">
              <a:solidFill>
                <a:schemeClr val="accent4"/>
              </a:solidFill>
            </a:endParaRPr>
          </a:p>
          <a:p>
            <a:pPr marL="285750" indent="-285750" algn="just">
              <a:buClr>
                <a:schemeClr val="accent2"/>
              </a:buClr>
              <a:buFont typeface="Arial" panose="020B0604020202020204" pitchFamily="34" charset="0"/>
              <a:buChar char="●"/>
            </a:pPr>
            <a:r>
              <a:rPr lang="en-US" sz="1600" dirty="0" smtClean="0">
                <a:solidFill>
                  <a:schemeClr val="accent2">
                    <a:lumMod val="75000"/>
                  </a:schemeClr>
                </a:solidFill>
              </a:rPr>
              <a:t>Expert power. </a:t>
            </a:r>
          </a:p>
          <a:p>
            <a:pPr marL="285750" indent="-285750" algn="just">
              <a:buClr>
                <a:schemeClr val="accent2"/>
              </a:buClr>
              <a:buFont typeface="Arial" panose="020B0604020202020204" pitchFamily="34" charset="0"/>
              <a:buChar char="●"/>
            </a:pPr>
            <a:r>
              <a:rPr lang="en-US" sz="1600" dirty="0" smtClean="0">
                <a:solidFill>
                  <a:schemeClr val="accent2">
                    <a:lumMod val="75000"/>
                  </a:schemeClr>
                </a:solidFill>
              </a:rPr>
              <a:t>Referent power. </a:t>
            </a:r>
          </a:p>
          <a:p>
            <a:pPr marL="285750" indent="-285750" algn="just">
              <a:buClr>
                <a:schemeClr val="accent2"/>
              </a:buClr>
              <a:buFont typeface="Arial" panose="020B0604020202020204" pitchFamily="34" charset="0"/>
              <a:buChar char="●"/>
            </a:pPr>
            <a:r>
              <a:rPr lang="en-US" sz="1600" dirty="0" smtClean="0">
                <a:solidFill>
                  <a:schemeClr val="accent2">
                    <a:lumMod val="75000"/>
                  </a:schemeClr>
                </a:solidFill>
              </a:rPr>
              <a:t>Information power.</a:t>
            </a:r>
          </a:p>
          <a:p>
            <a:pPr marL="285750" indent="-285750" algn="just">
              <a:buClr>
                <a:schemeClr val="accent2"/>
              </a:buClr>
              <a:buFont typeface="Arial" panose="020B0604020202020204" pitchFamily="34" charset="0"/>
              <a:buChar char="●"/>
            </a:pPr>
            <a:r>
              <a:rPr lang="en-US" sz="1600" dirty="0" smtClean="0">
                <a:solidFill>
                  <a:schemeClr val="accent2">
                    <a:lumMod val="75000"/>
                  </a:schemeClr>
                </a:solidFill>
              </a:rPr>
              <a:t>Legitimate power.</a:t>
            </a:r>
          </a:p>
          <a:p>
            <a:pPr marL="285750" indent="-285750" algn="just">
              <a:buClr>
                <a:schemeClr val="accent2"/>
              </a:buClr>
              <a:buFont typeface="Arial" panose="020B0604020202020204" pitchFamily="34" charset="0"/>
              <a:buChar char="●"/>
            </a:pPr>
            <a:r>
              <a:rPr lang="en-US" sz="1600" dirty="0" smtClean="0">
                <a:solidFill>
                  <a:schemeClr val="accent2">
                    <a:lumMod val="75000"/>
                  </a:schemeClr>
                </a:solidFill>
              </a:rPr>
              <a:t>Reward power.</a:t>
            </a:r>
          </a:p>
          <a:p>
            <a:pPr marL="285750" indent="-285750" algn="just">
              <a:buClr>
                <a:schemeClr val="accent2"/>
              </a:buClr>
              <a:buFont typeface="Arial" panose="020B0604020202020204" pitchFamily="34" charset="0"/>
              <a:buChar char="●"/>
            </a:pPr>
            <a:r>
              <a:rPr lang="en-US" sz="1600" dirty="0" smtClean="0">
                <a:solidFill>
                  <a:schemeClr val="accent2">
                    <a:lumMod val="75000"/>
                  </a:schemeClr>
                </a:solidFill>
              </a:rPr>
              <a:t>Coercive power.</a:t>
            </a:r>
            <a:endParaRPr lang="en-US" sz="1600" dirty="0" smtClean="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50"/>
        <p:cNvGrpSpPr/>
        <p:nvPr/>
      </p:nvGrpSpPr>
      <p:grpSpPr>
        <a:xfrm>
          <a:off x="0" y="0"/>
          <a:ext cx="0" cy="0"/>
          <a:chOff x="0" y="0"/>
          <a:chExt cx="0" cy="0"/>
        </a:xfrm>
      </p:grpSpPr>
      <p:sp>
        <p:nvSpPr>
          <p:cNvPr id="2063" name="Google Shape;2063;p67"/>
          <p:cNvSpPr txBox="1">
            <a:spLocks noGrp="1"/>
          </p:cNvSpPr>
          <p:nvPr>
            <p:ph type="title"/>
          </p:nvPr>
        </p:nvSpPr>
        <p:spPr>
          <a:xfrm>
            <a:off x="720000" y="483359"/>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bg2"/>
                </a:solidFill>
              </a:rPr>
              <a:t>Principles of Power </a:t>
            </a:r>
            <a:endParaRPr dirty="0">
              <a:solidFill>
                <a:schemeClr val="bg2"/>
              </a:solidFill>
            </a:endParaRPr>
          </a:p>
        </p:txBody>
      </p:sp>
      <p:sp>
        <p:nvSpPr>
          <p:cNvPr id="27" name="Google Shape;2959;p45"/>
          <p:cNvSpPr txBox="1">
            <a:spLocks/>
          </p:cNvSpPr>
          <p:nvPr/>
        </p:nvSpPr>
        <p:spPr>
          <a:xfrm>
            <a:off x="921490" y="1658159"/>
            <a:ext cx="7130901" cy="2199741"/>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buClr>
                <a:schemeClr val="accent2"/>
              </a:buClr>
            </a:pPr>
            <a:r>
              <a:rPr lang="en-US" sz="2000" b="1" dirty="0" smtClean="0">
                <a:solidFill>
                  <a:schemeClr val="accent2">
                    <a:lumMod val="75000"/>
                  </a:schemeClr>
                </a:solidFill>
              </a:rPr>
              <a:t>Some People are More Powerful Than Others </a:t>
            </a:r>
          </a:p>
          <a:p>
            <a:pPr marL="285750" indent="-285750" algn="just">
              <a:buClr>
                <a:schemeClr val="accent4"/>
              </a:buClr>
              <a:buFont typeface="Arial" panose="020B0604020202020204" pitchFamily="34" charset="0"/>
              <a:buChar char="●"/>
            </a:pPr>
            <a:r>
              <a:rPr lang="en-US" sz="1800" dirty="0" smtClean="0">
                <a:solidFill>
                  <a:schemeClr val="bg1"/>
                </a:solidFill>
              </a:rPr>
              <a:t>Power is just like wealth, some people are born with it and some people are not.</a:t>
            </a:r>
          </a:p>
          <a:p>
            <a:pPr marL="285750" indent="-285750" algn="just">
              <a:buClr>
                <a:schemeClr val="accent4"/>
              </a:buClr>
              <a:buFont typeface="Arial" panose="020B0604020202020204" pitchFamily="34" charset="0"/>
              <a:buChar char="●"/>
            </a:pPr>
            <a:r>
              <a:rPr lang="en-US" sz="1800" dirty="0" smtClean="0">
                <a:solidFill>
                  <a:schemeClr val="bg1"/>
                </a:solidFill>
              </a:rPr>
              <a:t>By definition, if someone has power, it means the other is weaker than you.</a:t>
            </a:r>
          </a:p>
          <a:p>
            <a:pPr marL="285750" indent="-285750" algn="just">
              <a:buClr>
                <a:schemeClr val="accent4"/>
              </a:buClr>
              <a:buFont typeface="Arial" panose="020B0604020202020204" pitchFamily="34" charset="0"/>
              <a:buChar char="●"/>
            </a:pPr>
            <a:r>
              <a:rPr lang="en-US" sz="1800" dirty="0" smtClean="0">
                <a:solidFill>
                  <a:schemeClr val="bg1"/>
                </a:solidFill>
              </a:rPr>
              <a:t>Power can be measured by how much people you influence, likes and comments you generate, your followers, and your friends.</a:t>
            </a:r>
          </a:p>
          <a:p>
            <a:pPr algn="just">
              <a:buClr>
                <a:schemeClr val="accent2"/>
              </a:buClr>
            </a:pPr>
            <a:endParaRPr lang="en-US" sz="1800" b="1" dirty="0" smtClean="0">
              <a:solidFill>
                <a:schemeClr val="accent2">
                  <a:lumMod val="75000"/>
                </a:schemeClr>
              </a:solidFill>
            </a:endParaRPr>
          </a:p>
        </p:txBody>
      </p:sp>
      <p:sp>
        <p:nvSpPr>
          <p:cNvPr id="28" name="TextBox 27"/>
          <p:cNvSpPr txBox="1"/>
          <p:nvPr/>
        </p:nvSpPr>
        <p:spPr>
          <a:xfrm>
            <a:off x="763096" y="4460000"/>
            <a:ext cx="492594" cy="400110"/>
          </a:xfrm>
          <a:prstGeom prst="rect">
            <a:avLst/>
          </a:prstGeom>
          <a:noFill/>
        </p:spPr>
        <p:txBody>
          <a:bodyPr wrap="square" rtlCol="0">
            <a:spAutoFit/>
          </a:bodyPr>
          <a:lstStyle/>
          <a:p>
            <a:r>
              <a:rPr lang="en-US" sz="2000" b="1" dirty="0" smtClean="0">
                <a:solidFill>
                  <a:schemeClr val="bg1"/>
                </a:solidFill>
              </a:rPr>
              <a:t>08</a:t>
            </a:r>
            <a:endParaRPr lang="en-US" sz="20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grpSp>
        <p:nvGrpSpPr>
          <p:cNvPr id="643" name="Google Shape;643;p44"/>
          <p:cNvGrpSpPr/>
          <p:nvPr/>
        </p:nvGrpSpPr>
        <p:grpSpPr>
          <a:xfrm>
            <a:off x="2768445" y="4904177"/>
            <a:ext cx="4961687" cy="4783948"/>
            <a:chOff x="2114395" y="179777"/>
            <a:chExt cx="4961687" cy="4783948"/>
          </a:xfrm>
        </p:grpSpPr>
        <p:sp>
          <p:nvSpPr>
            <p:cNvPr id="644" name="Google Shape;644;p44"/>
            <p:cNvSpPr/>
            <p:nvPr/>
          </p:nvSpPr>
          <p:spPr>
            <a:xfrm rot="9513122" flipH="1">
              <a:off x="2637250" y="771027"/>
              <a:ext cx="3915977" cy="3601447"/>
            </a:xfrm>
            <a:custGeom>
              <a:avLst/>
              <a:gdLst/>
              <a:ahLst/>
              <a:cxnLst/>
              <a:rect l="l" t="t" r="r" b="b"/>
              <a:pathLst>
                <a:path w="27017" h="24847" extrusionOk="0">
                  <a:moveTo>
                    <a:pt x="16674" y="0"/>
                  </a:moveTo>
                  <a:cubicBezTo>
                    <a:pt x="16376" y="0"/>
                    <a:pt x="16078" y="15"/>
                    <a:pt x="15780" y="47"/>
                  </a:cubicBezTo>
                  <a:cubicBezTo>
                    <a:pt x="12733" y="362"/>
                    <a:pt x="9979" y="2117"/>
                    <a:pt x="7868" y="4338"/>
                  </a:cubicBezTo>
                  <a:cubicBezTo>
                    <a:pt x="5760" y="6562"/>
                    <a:pt x="4207" y="9245"/>
                    <a:pt x="2678" y="11898"/>
                  </a:cubicBezTo>
                  <a:cubicBezTo>
                    <a:pt x="1360" y="14179"/>
                    <a:pt x="0" y="16696"/>
                    <a:pt x="421" y="19292"/>
                  </a:cubicBezTo>
                  <a:cubicBezTo>
                    <a:pt x="850" y="21914"/>
                    <a:pt x="3152" y="23992"/>
                    <a:pt x="5732" y="24611"/>
                  </a:cubicBezTo>
                  <a:cubicBezTo>
                    <a:pt x="6396" y="24772"/>
                    <a:pt x="7072" y="24846"/>
                    <a:pt x="7750" y="24846"/>
                  </a:cubicBezTo>
                  <a:cubicBezTo>
                    <a:pt x="9706" y="24846"/>
                    <a:pt x="11673" y="24225"/>
                    <a:pt x="13389" y="23248"/>
                  </a:cubicBezTo>
                  <a:cubicBezTo>
                    <a:pt x="15286" y="22168"/>
                    <a:pt x="16771" y="20465"/>
                    <a:pt x="18664" y="19418"/>
                  </a:cubicBezTo>
                  <a:cubicBezTo>
                    <a:pt x="20035" y="18658"/>
                    <a:pt x="21451" y="18398"/>
                    <a:pt x="22721" y="17379"/>
                  </a:cubicBezTo>
                  <a:cubicBezTo>
                    <a:pt x="25455" y="15174"/>
                    <a:pt x="27016" y="11425"/>
                    <a:pt x="26365" y="7942"/>
                  </a:cubicBezTo>
                  <a:cubicBezTo>
                    <a:pt x="25530" y="3483"/>
                    <a:pt x="21182" y="0"/>
                    <a:pt x="16674" y="0"/>
                  </a:cubicBezTo>
                  <a:close/>
                </a:path>
              </a:pathLst>
            </a:custGeom>
            <a:solidFill>
              <a:srgbClr val="6E9100">
                <a:alpha val="3127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45" name="Google Shape;645;p44"/>
            <p:cNvSpPr/>
            <p:nvPr/>
          </p:nvSpPr>
          <p:spPr>
            <a:xfrm rot="10800000" flipH="1">
              <a:off x="5889425" y="4125475"/>
              <a:ext cx="170400" cy="170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44"/>
            <p:cNvSpPr/>
            <p:nvPr/>
          </p:nvSpPr>
          <p:spPr>
            <a:xfrm rot="10800000" flipH="1">
              <a:off x="2209797" y="1782338"/>
              <a:ext cx="92700" cy="92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4"/>
            <p:cNvSpPr/>
            <p:nvPr/>
          </p:nvSpPr>
          <p:spPr>
            <a:xfrm rot="10800000" flipH="1">
              <a:off x="2114400" y="1480263"/>
              <a:ext cx="170400" cy="170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44"/>
            <p:cNvSpPr/>
            <p:nvPr/>
          </p:nvSpPr>
          <p:spPr>
            <a:xfrm rot="10800000" flipH="1">
              <a:off x="6122922" y="3993350"/>
              <a:ext cx="92700" cy="927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44"/>
            <p:cNvSpPr/>
            <p:nvPr/>
          </p:nvSpPr>
          <p:spPr>
            <a:xfrm rot="5230373" flipH="1">
              <a:off x="4927609" y="1059583"/>
              <a:ext cx="170307" cy="170307"/>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44"/>
            <p:cNvSpPr/>
            <p:nvPr/>
          </p:nvSpPr>
          <p:spPr>
            <a:xfrm rot="5233250" flipH="1">
              <a:off x="4707872" y="996948"/>
              <a:ext cx="92809" cy="92809"/>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2" name="Google Shape;652;p44"/>
          <p:cNvSpPr txBox="1">
            <a:spLocks noGrp="1"/>
          </p:cNvSpPr>
          <p:nvPr>
            <p:ph type="title"/>
          </p:nvPr>
        </p:nvSpPr>
        <p:spPr>
          <a:xfrm>
            <a:off x="2070000" y="396103"/>
            <a:ext cx="5004000" cy="63630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smtClean="0">
                <a:solidFill>
                  <a:schemeClr val="bg2"/>
                </a:solidFill>
              </a:rPr>
              <a:t>Principles of Power </a:t>
            </a:r>
            <a:endParaRPr sz="2800" dirty="0">
              <a:solidFill>
                <a:schemeClr val="bg2"/>
              </a:solidFill>
            </a:endParaRPr>
          </a:p>
        </p:txBody>
      </p:sp>
      <p:cxnSp>
        <p:nvCxnSpPr>
          <p:cNvPr id="653" name="Google Shape;653;p44"/>
          <p:cNvCxnSpPr/>
          <p:nvPr/>
        </p:nvCxnSpPr>
        <p:spPr>
          <a:xfrm>
            <a:off x="2302845" y="-311804"/>
            <a:ext cx="465600" cy="0"/>
          </a:xfrm>
          <a:prstGeom prst="straightConnector1">
            <a:avLst/>
          </a:prstGeom>
          <a:noFill/>
          <a:ln w="28575" cap="rnd" cmpd="sng">
            <a:solidFill>
              <a:schemeClr val="lt2"/>
            </a:solidFill>
            <a:prstDash val="solid"/>
            <a:round/>
            <a:headEnd type="none" w="med" len="med"/>
            <a:tailEnd type="none" w="med" len="med"/>
          </a:ln>
        </p:spPr>
      </p:cxnSp>
      <p:sp>
        <p:nvSpPr>
          <p:cNvPr id="14" name="Google Shape;2959;p45"/>
          <p:cNvSpPr txBox="1">
            <a:spLocks/>
          </p:cNvSpPr>
          <p:nvPr/>
        </p:nvSpPr>
        <p:spPr>
          <a:xfrm>
            <a:off x="490061" y="1654423"/>
            <a:ext cx="7922579" cy="266592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r>
              <a:rPr lang="en-US" sz="2000" b="1" dirty="0" smtClean="0">
                <a:solidFill>
                  <a:schemeClr val="accent2">
                    <a:lumMod val="75000"/>
                  </a:schemeClr>
                </a:solidFill>
              </a:rPr>
              <a:t>Power Can Be Shared</a:t>
            </a:r>
            <a:endParaRPr lang="en-US" sz="2000" b="1" dirty="0" smtClean="0">
              <a:solidFill>
                <a:schemeClr val="bg1"/>
              </a:solidFill>
            </a:endParaRPr>
          </a:p>
          <a:p>
            <a:pPr algn="just"/>
            <a:r>
              <a:rPr lang="en-US" sz="1600" dirty="0" smtClean="0">
                <a:solidFill>
                  <a:schemeClr val="bg1"/>
                </a:solidFill>
              </a:rPr>
              <a:t>By sharing your power through empowering others, you grow in power. Empowered people are proactive, therefore, empowered employees  would raise productivity.</a:t>
            </a:r>
          </a:p>
          <a:p>
            <a:pPr algn="just"/>
            <a:endParaRPr lang="en-US" sz="1600" dirty="0">
              <a:solidFill>
                <a:schemeClr val="bg1"/>
              </a:solidFill>
            </a:endParaRPr>
          </a:p>
          <a:p>
            <a:pPr algn="just"/>
            <a:r>
              <a:rPr lang="en-US" sz="1600" dirty="0" smtClean="0">
                <a:solidFill>
                  <a:schemeClr val="bg1"/>
                </a:solidFill>
              </a:rPr>
              <a:t>Ways to empower others:</a:t>
            </a:r>
          </a:p>
          <a:p>
            <a:pPr marL="285750" indent="-285750" algn="just">
              <a:buClr>
                <a:schemeClr val="accent2"/>
              </a:buClr>
              <a:buFont typeface="Arial" panose="020B0604020202020204" pitchFamily="34" charset="0"/>
              <a:buChar char="●"/>
            </a:pPr>
            <a:r>
              <a:rPr lang="en-US" sz="1600" dirty="0" smtClean="0">
                <a:solidFill>
                  <a:schemeClr val="accent4"/>
                </a:solidFill>
              </a:rPr>
              <a:t>Raise the person’s self-esteem</a:t>
            </a:r>
            <a:r>
              <a:rPr lang="en-US" sz="1600" dirty="0" smtClean="0">
                <a:solidFill>
                  <a:schemeClr val="bg1"/>
                </a:solidFill>
              </a:rPr>
              <a:t> </a:t>
            </a:r>
          </a:p>
          <a:p>
            <a:pPr marL="285750" indent="-285750" algn="just">
              <a:buClr>
                <a:schemeClr val="accent2"/>
              </a:buClr>
              <a:buFont typeface="Arial" panose="020B0604020202020204" pitchFamily="34" charset="0"/>
              <a:buChar char="●"/>
            </a:pPr>
            <a:r>
              <a:rPr lang="en-US" sz="1600" dirty="0" smtClean="0">
                <a:solidFill>
                  <a:schemeClr val="accent4"/>
                </a:solidFill>
              </a:rPr>
              <a:t>Be open, positive, empathetic, and supportive </a:t>
            </a:r>
          </a:p>
          <a:p>
            <a:pPr marL="285750" indent="-285750" algn="just">
              <a:buClr>
                <a:schemeClr val="accent2"/>
              </a:buClr>
              <a:buFont typeface="Arial" panose="020B0604020202020204" pitchFamily="34" charset="0"/>
              <a:buChar char="●"/>
            </a:pPr>
            <a:r>
              <a:rPr lang="en-US" sz="1600" dirty="0" smtClean="0">
                <a:solidFill>
                  <a:schemeClr val="accent4"/>
                </a:solidFill>
              </a:rPr>
              <a:t>Share skills and decision-making </a:t>
            </a:r>
            <a:endParaRPr lang="en-US" sz="1600" dirty="0" smtClean="0">
              <a:solidFill>
                <a:schemeClr val="bg1"/>
              </a:solidFill>
            </a:endParaRPr>
          </a:p>
        </p:txBody>
      </p:sp>
      <p:sp>
        <p:nvSpPr>
          <p:cNvPr id="15" name="TextBox 14"/>
          <p:cNvSpPr txBox="1"/>
          <p:nvPr/>
        </p:nvSpPr>
        <p:spPr>
          <a:xfrm>
            <a:off x="763096" y="4460000"/>
            <a:ext cx="492594" cy="400110"/>
          </a:xfrm>
          <a:prstGeom prst="rect">
            <a:avLst/>
          </a:prstGeom>
          <a:noFill/>
        </p:spPr>
        <p:txBody>
          <a:bodyPr wrap="square" rtlCol="0">
            <a:spAutoFit/>
          </a:bodyPr>
          <a:lstStyle/>
          <a:p>
            <a:r>
              <a:rPr lang="en-US" sz="2000" b="1" dirty="0" smtClean="0">
                <a:solidFill>
                  <a:schemeClr val="bg1"/>
                </a:solidFill>
              </a:rPr>
              <a:t>09</a:t>
            </a:r>
            <a:endParaRPr lang="en-US" sz="20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Lawyer's Day in Brazil by Slidesgo">
  <a:themeElements>
    <a:clrScheme name="Custom 34">
      <a:dk1>
        <a:srgbClr val="E7E6E6"/>
      </a:dk1>
      <a:lt1>
        <a:srgbClr val="000000"/>
      </a:lt1>
      <a:dk2>
        <a:srgbClr val="44546A"/>
      </a:dk2>
      <a:lt2>
        <a:srgbClr val="757070"/>
      </a:lt2>
      <a:accent1>
        <a:srgbClr val="336699"/>
      </a:accent1>
      <a:accent2>
        <a:srgbClr val="8496B0"/>
      </a:accent2>
      <a:accent3>
        <a:srgbClr val="A5A5A5"/>
      </a:accent3>
      <a:accent4>
        <a:srgbClr val="954F72"/>
      </a:accent4>
      <a:accent5>
        <a:srgbClr val="8496B0"/>
      </a:accent5>
      <a:accent6>
        <a:srgbClr val="44546A"/>
      </a:accent6>
      <a:hlink>
        <a:srgbClr val="954F72"/>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3197</TotalTime>
  <Words>635</Words>
  <Application>Microsoft Office PowerPoint</Application>
  <PresentationFormat>On-screen Show (16:9)</PresentationFormat>
  <Paragraphs>89</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Roboto Serif ExtraBold</vt:lpstr>
      <vt:lpstr>Roboto Serif</vt:lpstr>
      <vt:lpstr>Bebas Neue</vt:lpstr>
      <vt:lpstr>Be Vietnam</vt:lpstr>
      <vt:lpstr>Arial</vt:lpstr>
      <vt:lpstr>Alegreya Sans</vt:lpstr>
      <vt:lpstr>Helvetica Neue</vt:lpstr>
      <vt:lpstr>Lawyer's Day in Brazil by Slidesgo</vt:lpstr>
      <vt:lpstr>Power  &amp; Influence</vt:lpstr>
      <vt:lpstr>01</vt:lpstr>
      <vt:lpstr>Learning Objectives </vt:lpstr>
      <vt:lpstr>Introduction </vt:lpstr>
      <vt:lpstr>Introduction</vt:lpstr>
      <vt:lpstr>Power &amp; Influence</vt:lpstr>
      <vt:lpstr>Power &amp; Influence</vt:lpstr>
      <vt:lpstr>Principles of Power </vt:lpstr>
      <vt:lpstr>Principles of Power </vt:lpstr>
      <vt:lpstr>Principles of Power </vt:lpstr>
      <vt:lpstr>Principles of Power </vt:lpstr>
      <vt:lpstr>Conclusion </vt:lpstr>
      <vt:lpstr>Reflection  </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 Law</dc:title>
  <dc:creator>ECS-Y</dc:creator>
  <cp:lastModifiedBy>Maher Fattouh</cp:lastModifiedBy>
  <cp:revision>45</cp:revision>
  <dcterms:modified xsi:type="dcterms:W3CDTF">2023-02-18T07:56:47Z</dcterms:modified>
</cp:coreProperties>
</file>