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7" r:id="rId1"/>
  </p:sldMasterIdLst>
  <p:notesMasterIdLst>
    <p:notesMasterId r:id="rId13"/>
  </p:notesMasterIdLst>
  <p:sldIdLst>
    <p:sldId id="256" r:id="rId2"/>
    <p:sldId id="258" r:id="rId3"/>
    <p:sldId id="260" r:id="rId4"/>
    <p:sldId id="261" r:id="rId5"/>
    <p:sldId id="289" r:id="rId6"/>
    <p:sldId id="290" r:id="rId7"/>
    <p:sldId id="291" r:id="rId8"/>
    <p:sldId id="280" r:id="rId9"/>
    <p:sldId id="277" r:id="rId10"/>
    <p:sldId id="288" r:id="rId11"/>
    <p:sldId id="272" r:id="rId12"/>
  </p:sldIdLst>
  <p:sldSz cx="9144000" cy="5143500" type="screen16x9"/>
  <p:notesSz cx="6858000" cy="9144000"/>
  <p:embeddedFontLst>
    <p:embeddedFont>
      <p:font typeface="Kanit" pitchFamily="2" charset="-34"/>
      <p:regular r:id="rId14"/>
      <p:bold r:id="rId15"/>
      <p:italic r:id="rId16"/>
      <p:boldItalic r:id="rId17"/>
    </p:embeddedFont>
    <p:embeddedFont>
      <p:font typeface="Pontano Sans" pitchFamily="2" charset="0"/>
      <p:regular r:id="rId18"/>
    </p:embeddedFont>
    <p:embeddedFont>
      <p:font typeface="Proxima Nova" panose="02000506030000020004"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A5D70F0-8D86-4A26-8A7E-11F3EA85275B}">
  <a:tblStyle styleId="{4A5D70F0-8D86-4A26-8A7E-11F3EA85275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3"/>
  </p:normalViewPr>
  <p:slideViewPr>
    <p:cSldViewPr snapToGrid="0" snapToObjects="1">
      <p:cViewPr varScale="1">
        <p:scale>
          <a:sx n="135" d="100"/>
          <a:sy n="135" d="100"/>
        </p:scale>
        <p:origin x="9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a5ad0bb2e4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a5ad0bb2e4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a5ad0bb2e4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a5ad0bb2e4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b139634eb9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b139634eb9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a5ad0bb2e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a5ad0bb2e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b139634eb9_0_4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b139634eb9_0_4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7"/>
        <p:cNvGrpSpPr/>
        <p:nvPr/>
      </p:nvGrpSpPr>
      <p:grpSpPr>
        <a:xfrm>
          <a:off x="0" y="0"/>
          <a:ext cx="0" cy="0"/>
          <a:chOff x="0" y="0"/>
          <a:chExt cx="0" cy="0"/>
        </a:xfrm>
      </p:grpSpPr>
      <p:sp>
        <p:nvSpPr>
          <p:cNvPr id="828" name="Google Shape;828;gb139634eb9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9" name="Google Shape;829;gb139634eb9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b139634eb9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 name="Google Shape;474;gb139634eb9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959150" y="1249550"/>
            <a:ext cx="5225700" cy="24525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5200"/>
              <a:buFont typeface="Kanit"/>
              <a:buNone/>
              <a:defRPr sz="6400">
                <a:latin typeface="Kanit"/>
                <a:ea typeface="Kanit"/>
                <a:cs typeface="Kanit"/>
                <a:sym typeface="Kanit"/>
              </a:defRPr>
            </a:lvl1pPr>
            <a:lvl2pPr lvl="1" algn="ctr">
              <a:spcBef>
                <a:spcPts val="0"/>
              </a:spcBef>
              <a:spcAft>
                <a:spcPts val="0"/>
              </a:spcAft>
              <a:buClr>
                <a:schemeClr val="lt1"/>
              </a:buClr>
              <a:buSzPts val="5200"/>
              <a:buFont typeface="Kanit"/>
              <a:buNone/>
              <a:defRPr sz="5200">
                <a:solidFill>
                  <a:schemeClr val="lt1"/>
                </a:solidFill>
                <a:latin typeface="Kanit"/>
                <a:ea typeface="Kanit"/>
                <a:cs typeface="Kanit"/>
                <a:sym typeface="Kanit"/>
              </a:defRPr>
            </a:lvl2pPr>
            <a:lvl3pPr lvl="2" algn="ctr">
              <a:spcBef>
                <a:spcPts val="0"/>
              </a:spcBef>
              <a:spcAft>
                <a:spcPts val="0"/>
              </a:spcAft>
              <a:buClr>
                <a:schemeClr val="lt1"/>
              </a:buClr>
              <a:buSzPts val="5200"/>
              <a:buFont typeface="Kanit"/>
              <a:buNone/>
              <a:defRPr sz="5200">
                <a:solidFill>
                  <a:schemeClr val="lt1"/>
                </a:solidFill>
                <a:latin typeface="Kanit"/>
                <a:ea typeface="Kanit"/>
                <a:cs typeface="Kanit"/>
                <a:sym typeface="Kanit"/>
              </a:defRPr>
            </a:lvl3pPr>
            <a:lvl4pPr lvl="3" algn="ctr">
              <a:spcBef>
                <a:spcPts val="0"/>
              </a:spcBef>
              <a:spcAft>
                <a:spcPts val="0"/>
              </a:spcAft>
              <a:buClr>
                <a:schemeClr val="lt1"/>
              </a:buClr>
              <a:buSzPts val="5200"/>
              <a:buFont typeface="Kanit"/>
              <a:buNone/>
              <a:defRPr sz="5200">
                <a:solidFill>
                  <a:schemeClr val="lt1"/>
                </a:solidFill>
                <a:latin typeface="Kanit"/>
                <a:ea typeface="Kanit"/>
                <a:cs typeface="Kanit"/>
                <a:sym typeface="Kanit"/>
              </a:defRPr>
            </a:lvl4pPr>
            <a:lvl5pPr lvl="4" algn="ctr">
              <a:spcBef>
                <a:spcPts val="0"/>
              </a:spcBef>
              <a:spcAft>
                <a:spcPts val="0"/>
              </a:spcAft>
              <a:buClr>
                <a:schemeClr val="lt1"/>
              </a:buClr>
              <a:buSzPts val="5200"/>
              <a:buFont typeface="Kanit"/>
              <a:buNone/>
              <a:defRPr sz="5200">
                <a:solidFill>
                  <a:schemeClr val="lt1"/>
                </a:solidFill>
                <a:latin typeface="Kanit"/>
                <a:ea typeface="Kanit"/>
                <a:cs typeface="Kanit"/>
                <a:sym typeface="Kanit"/>
              </a:defRPr>
            </a:lvl5pPr>
            <a:lvl6pPr lvl="5" algn="ctr">
              <a:spcBef>
                <a:spcPts val="0"/>
              </a:spcBef>
              <a:spcAft>
                <a:spcPts val="0"/>
              </a:spcAft>
              <a:buClr>
                <a:schemeClr val="lt1"/>
              </a:buClr>
              <a:buSzPts val="5200"/>
              <a:buFont typeface="Kanit"/>
              <a:buNone/>
              <a:defRPr sz="5200">
                <a:solidFill>
                  <a:schemeClr val="lt1"/>
                </a:solidFill>
                <a:latin typeface="Kanit"/>
                <a:ea typeface="Kanit"/>
                <a:cs typeface="Kanit"/>
                <a:sym typeface="Kanit"/>
              </a:defRPr>
            </a:lvl6pPr>
            <a:lvl7pPr lvl="6" algn="ctr">
              <a:spcBef>
                <a:spcPts val="0"/>
              </a:spcBef>
              <a:spcAft>
                <a:spcPts val="0"/>
              </a:spcAft>
              <a:buClr>
                <a:schemeClr val="lt1"/>
              </a:buClr>
              <a:buSzPts val="5200"/>
              <a:buFont typeface="Kanit"/>
              <a:buNone/>
              <a:defRPr sz="5200">
                <a:solidFill>
                  <a:schemeClr val="lt1"/>
                </a:solidFill>
                <a:latin typeface="Kanit"/>
                <a:ea typeface="Kanit"/>
                <a:cs typeface="Kanit"/>
                <a:sym typeface="Kanit"/>
              </a:defRPr>
            </a:lvl7pPr>
            <a:lvl8pPr lvl="7" algn="ctr">
              <a:spcBef>
                <a:spcPts val="0"/>
              </a:spcBef>
              <a:spcAft>
                <a:spcPts val="0"/>
              </a:spcAft>
              <a:buClr>
                <a:schemeClr val="lt1"/>
              </a:buClr>
              <a:buSzPts val="5200"/>
              <a:buFont typeface="Kanit"/>
              <a:buNone/>
              <a:defRPr sz="5200">
                <a:solidFill>
                  <a:schemeClr val="lt1"/>
                </a:solidFill>
                <a:latin typeface="Kanit"/>
                <a:ea typeface="Kanit"/>
                <a:cs typeface="Kanit"/>
                <a:sym typeface="Kanit"/>
              </a:defRPr>
            </a:lvl8pPr>
            <a:lvl9pPr lvl="8" algn="ctr">
              <a:spcBef>
                <a:spcPts val="0"/>
              </a:spcBef>
              <a:spcAft>
                <a:spcPts val="0"/>
              </a:spcAft>
              <a:buClr>
                <a:schemeClr val="lt1"/>
              </a:buClr>
              <a:buSzPts val="5200"/>
              <a:buFont typeface="Kanit"/>
              <a:buNone/>
              <a:defRPr sz="5200">
                <a:solidFill>
                  <a:schemeClr val="lt1"/>
                </a:solidFill>
                <a:latin typeface="Kanit"/>
                <a:ea typeface="Kanit"/>
                <a:cs typeface="Kanit"/>
                <a:sym typeface="Kanit"/>
              </a:defRPr>
            </a:lvl9pPr>
          </a:lstStyle>
          <a:p>
            <a:endParaRPr/>
          </a:p>
        </p:txBody>
      </p:sp>
      <p:sp>
        <p:nvSpPr>
          <p:cNvPr id="10" name="Google Shape;10;p2"/>
          <p:cNvSpPr txBox="1">
            <a:spLocks noGrp="1"/>
          </p:cNvSpPr>
          <p:nvPr>
            <p:ph type="subTitle" idx="1"/>
          </p:nvPr>
        </p:nvSpPr>
        <p:spPr>
          <a:xfrm>
            <a:off x="3137550" y="3774772"/>
            <a:ext cx="2868900" cy="309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atin typeface="Pontano Sans"/>
                <a:ea typeface="Pontano Sans"/>
                <a:cs typeface="Pontano Sans"/>
                <a:sym typeface="Pontano Sans"/>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5">
    <p:bg>
      <p:bgPr>
        <a:blipFill>
          <a:blip r:embed="rId2">
            <a:alphaModFix/>
          </a:blip>
          <a:stretch>
            <a:fillRect/>
          </a:stretch>
        </a:blipFill>
        <a:effectLst/>
      </p:bgPr>
    </p:bg>
    <p:spTree>
      <p:nvGrpSpPr>
        <p:cNvPr id="1" name="Shape 134"/>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5_1">
    <p:bg>
      <p:bgPr>
        <a:blipFill>
          <a:blip r:embed="rId2">
            <a:alphaModFix/>
          </a:blip>
          <a:stretch>
            <a:fillRect/>
          </a:stretch>
        </a:blipFill>
        <a:effectLst/>
      </p:bgPr>
    </p:bg>
    <p:spTree>
      <p:nvGrpSpPr>
        <p:cNvPr id="1" name="Shape 135"/>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CUSTOM_5_1_1">
    <p:bg>
      <p:bgPr>
        <a:blipFill>
          <a:blip r:embed="rId2">
            <a:alphaModFix/>
          </a:blip>
          <a:stretch>
            <a:fillRect/>
          </a:stretch>
        </a:blipFill>
        <a:effectLst/>
      </p:bgPr>
    </p:bg>
    <p:spTree>
      <p:nvGrpSpPr>
        <p:cNvPr id="1" name="Shape 136"/>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3">
  <p:cSld name="CUSTOM_5_1_1_1">
    <p:bg>
      <p:bgPr>
        <a:blipFill>
          <a:blip r:embed="rId2">
            <a:alphaModFix/>
          </a:blip>
          <a:stretch>
            <a:fillRect/>
          </a:stretch>
        </a:blipFill>
        <a:effectLst/>
      </p:bgPr>
    </p:bg>
    <p:spTree>
      <p:nvGrpSpPr>
        <p:cNvPr id="1" name="Shape 137"/>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4">
  <p:cSld name="CUSTOM_5_1_1_1_1">
    <p:bg>
      <p:bgPr>
        <a:blipFill>
          <a:blip r:embed="rId2">
            <a:alphaModFix/>
          </a:blip>
          <a:stretch>
            <a:fillRect/>
          </a:stretch>
        </a:blipFill>
        <a:effectLst/>
      </p:bgPr>
    </p:bg>
    <p:spTree>
      <p:nvGrpSpPr>
        <p:cNvPr id="1" name="Shape 138"/>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18"/>
        <p:cNvGrpSpPr/>
        <p:nvPr/>
      </p:nvGrpSpPr>
      <p:grpSpPr>
        <a:xfrm>
          <a:off x="0" y="0"/>
          <a:ext cx="0" cy="0"/>
          <a:chOff x="0" y="0"/>
          <a:chExt cx="0" cy="0"/>
        </a:xfrm>
      </p:grpSpPr>
      <p:sp>
        <p:nvSpPr>
          <p:cNvPr id="19" name="Google Shape;19;p5"/>
          <p:cNvSpPr txBox="1">
            <a:spLocks noGrp="1"/>
          </p:cNvSpPr>
          <p:nvPr>
            <p:ph type="body" idx="1"/>
          </p:nvPr>
        </p:nvSpPr>
        <p:spPr>
          <a:xfrm>
            <a:off x="1243138" y="1447325"/>
            <a:ext cx="2950800" cy="2893800"/>
          </a:xfrm>
          <a:prstGeom prst="rect">
            <a:avLst/>
          </a:prstGeom>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accent1"/>
              </a:buClr>
              <a:buSzPts val="1400"/>
              <a:buChar char="●"/>
              <a:defRPr sz="1600"/>
            </a:lvl1pPr>
            <a:lvl2pPr marL="914400" lvl="1" indent="-304800">
              <a:spcBef>
                <a:spcPts val="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0" name="Google Shape;20;p5"/>
          <p:cNvSpPr txBox="1">
            <a:spLocks noGrp="1"/>
          </p:cNvSpPr>
          <p:nvPr>
            <p:ph type="body" idx="2"/>
          </p:nvPr>
        </p:nvSpPr>
        <p:spPr>
          <a:xfrm>
            <a:off x="4950063" y="1447325"/>
            <a:ext cx="2950800" cy="2893800"/>
          </a:xfrm>
          <a:prstGeom prst="rect">
            <a:avLst/>
          </a:prstGeom>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accent1"/>
              </a:buClr>
              <a:buSzPts val="1400"/>
              <a:buChar char="●"/>
              <a:defRPr sz="1600"/>
            </a:lvl1pPr>
            <a:lvl2pPr marL="914400" lvl="1" indent="-304800">
              <a:spcBef>
                <a:spcPts val="0"/>
              </a:spcBef>
              <a:spcAft>
                <a:spcPts val="0"/>
              </a:spcAft>
              <a:buClr>
                <a:schemeClr val="accent1"/>
              </a:buClr>
              <a:buSzPts val="1200"/>
              <a:buChar char="○"/>
              <a:defRPr sz="1200"/>
            </a:lvl2pPr>
            <a:lvl3pPr marL="1371600" lvl="2" indent="-304800">
              <a:spcBef>
                <a:spcPts val="1600"/>
              </a:spcBef>
              <a:spcAft>
                <a:spcPts val="0"/>
              </a:spcAft>
              <a:buClr>
                <a:schemeClr val="accent1"/>
              </a:buClr>
              <a:buSzPts val="1200"/>
              <a:buChar char="■"/>
              <a:defRPr sz="1200"/>
            </a:lvl3pPr>
            <a:lvl4pPr marL="1828800" lvl="3" indent="-304800">
              <a:spcBef>
                <a:spcPts val="1600"/>
              </a:spcBef>
              <a:spcAft>
                <a:spcPts val="0"/>
              </a:spcAft>
              <a:buClr>
                <a:schemeClr val="accent1"/>
              </a:buClr>
              <a:buSzPts val="1200"/>
              <a:buChar char="●"/>
              <a:defRPr sz="1200"/>
            </a:lvl4pPr>
            <a:lvl5pPr marL="2286000" lvl="4" indent="-304800">
              <a:spcBef>
                <a:spcPts val="1600"/>
              </a:spcBef>
              <a:spcAft>
                <a:spcPts val="0"/>
              </a:spcAft>
              <a:buClr>
                <a:schemeClr val="accent1"/>
              </a:buClr>
              <a:buSzPts val="1200"/>
              <a:buChar char="○"/>
              <a:defRPr sz="1200"/>
            </a:lvl5pPr>
            <a:lvl6pPr marL="2743200" lvl="5" indent="-304800">
              <a:spcBef>
                <a:spcPts val="1600"/>
              </a:spcBef>
              <a:spcAft>
                <a:spcPts val="0"/>
              </a:spcAft>
              <a:buClr>
                <a:schemeClr val="accent1"/>
              </a:buClr>
              <a:buSzPts val="1200"/>
              <a:buChar char="■"/>
              <a:defRPr sz="1200"/>
            </a:lvl6pPr>
            <a:lvl7pPr marL="3200400" lvl="6" indent="-304800">
              <a:spcBef>
                <a:spcPts val="1600"/>
              </a:spcBef>
              <a:spcAft>
                <a:spcPts val="0"/>
              </a:spcAft>
              <a:buClr>
                <a:schemeClr val="accent1"/>
              </a:buClr>
              <a:buSzPts val="1200"/>
              <a:buChar char="●"/>
              <a:defRPr sz="1200"/>
            </a:lvl7pPr>
            <a:lvl8pPr marL="3657600" lvl="7" indent="-304800">
              <a:spcBef>
                <a:spcPts val="1600"/>
              </a:spcBef>
              <a:spcAft>
                <a:spcPts val="0"/>
              </a:spcAft>
              <a:buClr>
                <a:schemeClr val="accent1"/>
              </a:buClr>
              <a:buSzPts val="1200"/>
              <a:buChar char="○"/>
              <a:defRPr sz="1200"/>
            </a:lvl8pPr>
            <a:lvl9pPr marL="4114800" lvl="8" indent="-304800">
              <a:spcBef>
                <a:spcPts val="1600"/>
              </a:spcBef>
              <a:spcAft>
                <a:spcPts val="1600"/>
              </a:spcAft>
              <a:buClr>
                <a:schemeClr val="accent1"/>
              </a:buClr>
              <a:buSzPts val="1200"/>
              <a:buChar char="■"/>
              <a:defRPr sz="1200"/>
            </a:lvl9pPr>
          </a:lstStyle>
          <a:p>
            <a:endParaRPr/>
          </a:p>
        </p:txBody>
      </p:sp>
      <p:sp>
        <p:nvSpPr>
          <p:cNvPr id="21" name="Google Shape;21;p5"/>
          <p:cNvSpPr txBox="1">
            <a:spLocks noGrp="1"/>
          </p:cNvSpPr>
          <p:nvPr>
            <p:ph type="title"/>
          </p:nvPr>
        </p:nvSpPr>
        <p:spPr>
          <a:xfrm>
            <a:off x="1248450" y="445025"/>
            <a:ext cx="6647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Clr>
                <a:schemeClr val="accent1"/>
              </a:buClr>
              <a:buSzPts val="2800"/>
              <a:buNone/>
              <a:defRPr>
                <a:solidFill>
                  <a:schemeClr val="accent1"/>
                </a:solidFill>
              </a:defRPr>
            </a:lvl2pPr>
            <a:lvl3pPr lvl="2" algn="ctr" rtl="0">
              <a:spcBef>
                <a:spcPts val="0"/>
              </a:spcBef>
              <a:spcAft>
                <a:spcPts val="0"/>
              </a:spcAft>
              <a:buClr>
                <a:schemeClr val="accent1"/>
              </a:buClr>
              <a:buSzPts val="2800"/>
              <a:buNone/>
              <a:defRPr>
                <a:solidFill>
                  <a:schemeClr val="accent1"/>
                </a:solidFill>
              </a:defRPr>
            </a:lvl3pPr>
            <a:lvl4pPr lvl="3" algn="ctr" rtl="0">
              <a:spcBef>
                <a:spcPts val="0"/>
              </a:spcBef>
              <a:spcAft>
                <a:spcPts val="0"/>
              </a:spcAft>
              <a:buClr>
                <a:schemeClr val="accent1"/>
              </a:buClr>
              <a:buSzPts val="2800"/>
              <a:buNone/>
              <a:defRPr>
                <a:solidFill>
                  <a:schemeClr val="accent1"/>
                </a:solidFill>
              </a:defRPr>
            </a:lvl4pPr>
            <a:lvl5pPr lvl="4" algn="ctr" rtl="0">
              <a:spcBef>
                <a:spcPts val="0"/>
              </a:spcBef>
              <a:spcAft>
                <a:spcPts val="0"/>
              </a:spcAft>
              <a:buClr>
                <a:schemeClr val="accent1"/>
              </a:buClr>
              <a:buSzPts val="2800"/>
              <a:buNone/>
              <a:defRPr>
                <a:solidFill>
                  <a:schemeClr val="accent1"/>
                </a:solidFill>
              </a:defRPr>
            </a:lvl5pPr>
            <a:lvl6pPr lvl="5" algn="ctr" rtl="0">
              <a:spcBef>
                <a:spcPts val="0"/>
              </a:spcBef>
              <a:spcAft>
                <a:spcPts val="0"/>
              </a:spcAft>
              <a:buClr>
                <a:schemeClr val="accent1"/>
              </a:buClr>
              <a:buSzPts val="2800"/>
              <a:buNone/>
              <a:defRPr>
                <a:solidFill>
                  <a:schemeClr val="accent1"/>
                </a:solidFill>
              </a:defRPr>
            </a:lvl6pPr>
            <a:lvl7pPr lvl="6" algn="ctr" rtl="0">
              <a:spcBef>
                <a:spcPts val="0"/>
              </a:spcBef>
              <a:spcAft>
                <a:spcPts val="0"/>
              </a:spcAft>
              <a:buClr>
                <a:schemeClr val="accent1"/>
              </a:buClr>
              <a:buSzPts val="2800"/>
              <a:buNone/>
              <a:defRPr>
                <a:solidFill>
                  <a:schemeClr val="accent1"/>
                </a:solidFill>
              </a:defRPr>
            </a:lvl7pPr>
            <a:lvl8pPr lvl="7" algn="ctr" rtl="0">
              <a:spcBef>
                <a:spcPts val="0"/>
              </a:spcBef>
              <a:spcAft>
                <a:spcPts val="0"/>
              </a:spcAft>
              <a:buClr>
                <a:schemeClr val="accent1"/>
              </a:buClr>
              <a:buSzPts val="2800"/>
              <a:buNone/>
              <a:defRPr>
                <a:solidFill>
                  <a:schemeClr val="accent1"/>
                </a:solidFill>
              </a:defRPr>
            </a:lvl8pPr>
            <a:lvl9pPr lvl="8" algn="ctr" rtl="0">
              <a:spcBef>
                <a:spcPts val="0"/>
              </a:spcBef>
              <a:spcAft>
                <a:spcPts val="0"/>
              </a:spcAft>
              <a:buClr>
                <a:schemeClr val="accent1"/>
              </a:buClr>
              <a:buSzPts val="2800"/>
              <a:buNone/>
              <a:defRPr>
                <a:solidFill>
                  <a:schemeClr val="accen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24"/>
        <p:cNvGrpSpPr/>
        <p:nvPr/>
      </p:nvGrpSpPr>
      <p:grpSpPr>
        <a:xfrm>
          <a:off x="0" y="0"/>
          <a:ext cx="0" cy="0"/>
          <a:chOff x="0" y="0"/>
          <a:chExt cx="0" cy="0"/>
        </a:xfrm>
      </p:grpSpPr>
      <p:sp>
        <p:nvSpPr>
          <p:cNvPr id="25" name="Google Shape;25;p7"/>
          <p:cNvSpPr txBox="1">
            <a:spLocks noGrp="1"/>
          </p:cNvSpPr>
          <p:nvPr>
            <p:ph type="body" idx="1"/>
          </p:nvPr>
        </p:nvSpPr>
        <p:spPr>
          <a:xfrm>
            <a:off x="4495400" y="1975806"/>
            <a:ext cx="2867700" cy="1696500"/>
          </a:xfrm>
          <a:prstGeom prst="rect">
            <a:avLst/>
          </a:prstGeom>
        </p:spPr>
        <p:txBody>
          <a:bodyPr spcFirstLastPara="1" wrap="square" lIns="91425" tIns="91425" rIns="91425" bIns="91425" anchor="t" anchorCtr="0">
            <a:noAutofit/>
          </a:bodyPr>
          <a:lstStyle>
            <a:lvl1pPr marL="457200" lvl="0" indent="-304800" algn="ctr">
              <a:lnSpc>
                <a:spcPct val="100000"/>
              </a:lnSpc>
              <a:spcBef>
                <a:spcPts val="0"/>
              </a:spcBef>
              <a:spcAft>
                <a:spcPts val="0"/>
              </a:spcAft>
              <a:buSzPts val="1200"/>
              <a:buChar char="●"/>
              <a:defRPr sz="1600">
                <a:solidFill>
                  <a:schemeClr val="accent5"/>
                </a:solidFill>
              </a:defRPr>
            </a:lvl1pPr>
            <a:lvl2pPr marL="914400" lvl="1" indent="-304800" algn="ctr">
              <a:spcBef>
                <a:spcPts val="0"/>
              </a:spcBef>
              <a:spcAft>
                <a:spcPts val="0"/>
              </a:spcAft>
              <a:buSzPts val="1200"/>
              <a:buChar char="○"/>
              <a:defRPr sz="1200"/>
            </a:lvl2pPr>
            <a:lvl3pPr marL="1371600" lvl="2" indent="-304800" algn="ctr">
              <a:spcBef>
                <a:spcPts val="1600"/>
              </a:spcBef>
              <a:spcAft>
                <a:spcPts val="0"/>
              </a:spcAft>
              <a:buSzPts val="1200"/>
              <a:buChar char="■"/>
              <a:defRPr sz="1200"/>
            </a:lvl3pPr>
            <a:lvl4pPr marL="1828800" lvl="3" indent="-304800" algn="ctr">
              <a:spcBef>
                <a:spcPts val="1600"/>
              </a:spcBef>
              <a:spcAft>
                <a:spcPts val="0"/>
              </a:spcAft>
              <a:buSzPts val="1200"/>
              <a:buChar char="●"/>
              <a:defRPr sz="1200"/>
            </a:lvl4pPr>
            <a:lvl5pPr marL="2286000" lvl="4" indent="-304800" algn="ctr">
              <a:spcBef>
                <a:spcPts val="1600"/>
              </a:spcBef>
              <a:spcAft>
                <a:spcPts val="0"/>
              </a:spcAft>
              <a:buSzPts val="1200"/>
              <a:buChar char="○"/>
              <a:defRPr sz="1200"/>
            </a:lvl5pPr>
            <a:lvl6pPr marL="2743200" lvl="5" indent="-304800" algn="ctr">
              <a:spcBef>
                <a:spcPts val="1600"/>
              </a:spcBef>
              <a:spcAft>
                <a:spcPts val="0"/>
              </a:spcAft>
              <a:buSzPts val="1200"/>
              <a:buChar char="■"/>
              <a:defRPr sz="1200"/>
            </a:lvl6pPr>
            <a:lvl7pPr marL="3200400" lvl="6" indent="-304800" algn="ctr">
              <a:spcBef>
                <a:spcPts val="1600"/>
              </a:spcBef>
              <a:spcAft>
                <a:spcPts val="0"/>
              </a:spcAft>
              <a:buSzPts val="1200"/>
              <a:buChar char="●"/>
              <a:defRPr sz="1200"/>
            </a:lvl7pPr>
            <a:lvl8pPr marL="3657600" lvl="7" indent="-304800" algn="ctr">
              <a:spcBef>
                <a:spcPts val="1600"/>
              </a:spcBef>
              <a:spcAft>
                <a:spcPts val="0"/>
              </a:spcAft>
              <a:buSzPts val="1200"/>
              <a:buChar char="○"/>
              <a:defRPr sz="1200"/>
            </a:lvl8pPr>
            <a:lvl9pPr marL="4114800" lvl="8" indent="-304800" algn="ctr">
              <a:spcBef>
                <a:spcPts val="1600"/>
              </a:spcBef>
              <a:spcAft>
                <a:spcPts val="1600"/>
              </a:spcAft>
              <a:buSzPts val="1200"/>
              <a:buChar char="■"/>
              <a:defRPr sz="1200"/>
            </a:lvl9pPr>
          </a:lstStyle>
          <a:p>
            <a:endParaRPr/>
          </a:p>
        </p:txBody>
      </p:sp>
      <p:sp>
        <p:nvSpPr>
          <p:cNvPr id="26" name="Google Shape;26;p7"/>
          <p:cNvSpPr txBox="1">
            <a:spLocks noGrp="1"/>
          </p:cNvSpPr>
          <p:nvPr>
            <p:ph type="title"/>
          </p:nvPr>
        </p:nvSpPr>
        <p:spPr>
          <a:xfrm>
            <a:off x="4316450" y="1471194"/>
            <a:ext cx="32256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2800"/>
              <a:buNone/>
              <a:defRPr>
                <a:solidFill>
                  <a:schemeClr val="accent1"/>
                </a:solidFill>
              </a:defRPr>
            </a:lvl1pPr>
            <a:lvl2pPr lvl="1" algn="ctr" rtl="0">
              <a:spcBef>
                <a:spcPts val="0"/>
              </a:spcBef>
              <a:spcAft>
                <a:spcPts val="0"/>
              </a:spcAft>
              <a:buClr>
                <a:schemeClr val="accent5"/>
              </a:buClr>
              <a:buSzPts val="2800"/>
              <a:buNone/>
              <a:defRPr>
                <a:solidFill>
                  <a:schemeClr val="accent5"/>
                </a:solidFill>
              </a:defRPr>
            </a:lvl2pPr>
            <a:lvl3pPr lvl="2" algn="ctr" rtl="0">
              <a:spcBef>
                <a:spcPts val="0"/>
              </a:spcBef>
              <a:spcAft>
                <a:spcPts val="0"/>
              </a:spcAft>
              <a:buClr>
                <a:schemeClr val="accent5"/>
              </a:buClr>
              <a:buSzPts val="2800"/>
              <a:buNone/>
              <a:defRPr>
                <a:solidFill>
                  <a:schemeClr val="accent5"/>
                </a:solidFill>
              </a:defRPr>
            </a:lvl3pPr>
            <a:lvl4pPr lvl="3" algn="ctr" rtl="0">
              <a:spcBef>
                <a:spcPts val="0"/>
              </a:spcBef>
              <a:spcAft>
                <a:spcPts val="0"/>
              </a:spcAft>
              <a:buClr>
                <a:schemeClr val="accent5"/>
              </a:buClr>
              <a:buSzPts val="2800"/>
              <a:buNone/>
              <a:defRPr>
                <a:solidFill>
                  <a:schemeClr val="accent5"/>
                </a:solidFill>
              </a:defRPr>
            </a:lvl4pPr>
            <a:lvl5pPr lvl="4" algn="ctr" rtl="0">
              <a:spcBef>
                <a:spcPts val="0"/>
              </a:spcBef>
              <a:spcAft>
                <a:spcPts val="0"/>
              </a:spcAft>
              <a:buClr>
                <a:schemeClr val="accent5"/>
              </a:buClr>
              <a:buSzPts val="2800"/>
              <a:buNone/>
              <a:defRPr>
                <a:solidFill>
                  <a:schemeClr val="accent5"/>
                </a:solidFill>
              </a:defRPr>
            </a:lvl5pPr>
            <a:lvl6pPr lvl="5" algn="ctr" rtl="0">
              <a:spcBef>
                <a:spcPts val="0"/>
              </a:spcBef>
              <a:spcAft>
                <a:spcPts val="0"/>
              </a:spcAft>
              <a:buClr>
                <a:schemeClr val="accent5"/>
              </a:buClr>
              <a:buSzPts val="2800"/>
              <a:buNone/>
              <a:defRPr>
                <a:solidFill>
                  <a:schemeClr val="accent5"/>
                </a:solidFill>
              </a:defRPr>
            </a:lvl6pPr>
            <a:lvl7pPr lvl="6" algn="ctr" rtl="0">
              <a:spcBef>
                <a:spcPts val="0"/>
              </a:spcBef>
              <a:spcAft>
                <a:spcPts val="0"/>
              </a:spcAft>
              <a:buClr>
                <a:schemeClr val="accent5"/>
              </a:buClr>
              <a:buSzPts val="2800"/>
              <a:buNone/>
              <a:defRPr>
                <a:solidFill>
                  <a:schemeClr val="accent5"/>
                </a:solidFill>
              </a:defRPr>
            </a:lvl7pPr>
            <a:lvl8pPr lvl="7" algn="ctr" rtl="0">
              <a:spcBef>
                <a:spcPts val="0"/>
              </a:spcBef>
              <a:spcAft>
                <a:spcPts val="0"/>
              </a:spcAft>
              <a:buClr>
                <a:schemeClr val="accent5"/>
              </a:buClr>
              <a:buSzPts val="2800"/>
              <a:buNone/>
              <a:defRPr>
                <a:solidFill>
                  <a:schemeClr val="accent5"/>
                </a:solidFill>
              </a:defRPr>
            </a:lvl8pPr>
            <a:lvl9pPr lvl="8" algn="ctr" rtl="0">
              <a:spcBef>
                <a:spcPts val="0"/>
              </a:spcBef>
              <a:spcAft>
                <a:spcPts val="0"/>
              </a:spcAft>
              <a:buClr>
                <a:schemeClr val="accent5"/>
              </a:buClr>
              <a:buSzPts val="2800"/>
              <a:buNone/>
              <a:defRPr>
                <a:solidFill>
                  <a:schemeClr val="accent5"/>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29"/>
        <p:cNvGrpSpPr/>
        <p:nvPr/>
      </p:nvGrpSpPr>
      <p:grpSpPr>
        <a:xfrm>
          <a:off x="0" y="0"/>
          <a:ext cx="0" cy="0"/>
          <a:chOff x="0" y="0"/>
          <a:chExt cx="0" cy="0"/>
        </a:xfrm>
      </p:grpSpPr>
      <p:sp>
        <p:nvSpPr>
          <p:cNvPr id="30" name="Google Shape;30;p9"/>
          <p:cNvSpPr txBox="1">
            <a:spLocks noGrp="1"/>
          </p:cNvSpPr>
          <p:nvPr>
            <p:ph type="title"/>
          </p:nvPr>
        </p:nvSpPr>
        <p:spPr>
          <a:xfrm>
            <a:off x="2056950" y="1496263"/>
            <a:ext cx="5030100" cy="1289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9600">
                <a:solidFill>
                  <a:schemeClr val="accent4"/>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1" name="Google Shape;31;p9"/>
          <p:cNvSpPr txBox="1">
            <a:spLocks noGrp="1"/>
          </p:cNvSpPr>
          <p:nvPr>
            <p:ph type="subTitle" idx="1"/>
          </p:nvPr>
        </p:nvSpPr>
        <p:spPr>
          <a:xfrm>
            <a:off x="3129600" y="2869725"/>
            <a:ext cx="2884800" cy="696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a:solidFill>
                  <a:schemeClr val="accent4"/>
                </a:solidFill>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11"/>
          <p:cNvSpPr txBox="1">
            <a:spLocks noGrp="1"/>
          </p:cNvSpPr>
          <p:nvPr>
            <p:ph type="title" hasCustomPrompt="1"/>
          </p:nvPr>
        </p:nvSpPr>
        <p:spPr>
          <a:xfrm>
            <a:off x="1326150" y="1822775"/>
            <a:ext cx="6491700" cy="13278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96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6" name="Google Shape;36;p11"/>
          <p:cNvSpPr txBox="1">
            <a:spLocks noGrp="1"/>
          </p:cNvSpPr>
          <p:nvPr>
            <p:ph type="body" idx="1"/>
          </p:nvPr>
        </p:nvSpPr>
        <p:spPr>
          <a:xfrm>
            <a:off x="1326150" y="3172523"/>
            <a:ext cx="6491700" cy="523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13"/>
          <p:cNvSpPr txBox="1">
            <a:spLocks noGrp="1"/>
          </p:cNvSpPr>
          <p:nvPr>
            <p:ph type="title"/>
          </p:nvPr>
        </p:nvSpPr>
        <p:spPr>
          <a:xfrm>
            <a:off x="1248450" y="445025"/>
            <a:ext cx="6647100" cy="5727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a:lvl1pPr>
            <a:lvl2pPr lvl="1" algn="ctr">
              <a:spcBef>
                <a:spcPts val="0"/>
              </a:spcBef>
              <a:spcAft>
                <a:spcPts val="0"/>
              </a:spcAft>
              <a:buClr>
                <a:schemeClr val="accent1"/>
              </a:buClr>
              <a:buSzPts val="2800"/>
              <a:buNone/>
              <a:defRPr>
                <a:solidFill>
                  <a:schemeClr val="accent1"/>
                </a:solidFill>
              </a:defRPr>
            </a:lvl2pPr>
            <a:lvl3pPr lvl="2" algn="ctr">
              <a:spcBef>
                <a:spcPts val="0"/>
              </a:spcBef>
              <a:spcAft>
                <a:spcPts val="0"/>
              </a:spcAft>
              <a:buClr>
                <a:schemeClr val="accent1"/>
              </a:buClr>
              <a:buSzPts val="2800"/>
              <a:buNone/>
              <a:defRPr>
                <a:solidFill>
                  <a:schemeClr val="accent1"/>
                </a:solidFill>
              </a:defRPr>
            </a:lvl3pPr>
            <a:lvl4pPr lvl="3" algn="ctr">
              <a:spcBef>
                <a:spcPts val="0"/>
              </a:spcBef>
              <a:spcAft>
                <a:spcPts val="0"/>
              </a:spcAft>
              <a:buClr>
                <a:schemeClr val="accent1"/>
              </a:buClr>
              <a:buSzPts val="2800"/>
              <a:buNone/>
              <a:defRPr>
                <a:solidFill>
                  <a:schemeClr val="accent1"/>
                </a:solidFill>
              </a:defRPr>
            </a:lvl4pPr>
            <a:lvl5pPr lvl="4" algn="ctr">
              <a:spcBef>
                <a:spcPts val="0"/>
              </a:spcBef>
              <a:spcAft>
                <a:spcPts val="0"/>
              </a:spcAft>
              <a:buClr>
                <a:schemeClr val="accent1"/>
              </a:buClr>
              <a:buSzPts val="2800"/>
              <a:buNone/>
              <a:defRPr>
                <a:solidFill>
                  <a:schemeClr val="accent1"/>
                </a:solidFill>
              </a:defRPr>
            </a:lvl5pPr>
            <a:lvl6pPr lvl="5" algn="ctr">
              <a:spcBef>
                <a:spcPts val="0"/>
              </a:spcBef>
              <a:spcAft>
                <a:spcPts val="0"/>
              </a:spcAft>
              <a:buClr>
                <a:schemeClr val="accent1"/>
              </a:buClr>
              <a:buSzPts val="2800"/>
              <a:buNone/>
              <a:defRPr>
                <a:solidFill>
                  <a:schemeClr val="accent1"/>
                </a:solidFill>
              </a:defRPr>
            </a:lvl6pPr>
            <a:lvl7pPr lvl="6" algn="ctr">
              <a:spcBef>
                <a:spcPts val="0"/>
              </a:spcBef>
              <a:spcAft>
                <a:spcPts val="0"/>
              </a:spcAft>
              <a:buClr>
                <a:schemeClr val="accent1"/>
              </a:buClr>
              <a:buSzPts val="2800"/>
              <a:buNone/>
              <a:defRPr>
                <a:solidFill>
                  <a:schemeClr val="accent1"/>
                </a:solidFill>
              </a:defRPr>
            </a:lvl7pPr>
            <a:lvl8pPr lvl="7" algn="ctr">
              <a:spcBef>
                <a:spcPts val="0"/>
              </a:spcBef>
              <a:spcAft>
                <a:spcPts val="0"/>
              </a:spcAft>
              <a:buClr>
                <a:schemeClr val="accent1"/>
              </a:buClr>
              <a:buSzPts val="2800"/>
              <a:buNone/>
              <a:defRPr>
                <a:solidFill>
                  <a:schemeClr val="accent1"/>
                </a:solidFill>
              </a:defRPr>
            </a:lvl8pPr>
            <a:lvl9pPr lvl="8" algn="ctr">
              <a:spcBef>
                <a:spcPts val="0"/>
              </a:spcBef>
              <a:spcAft>
                <a:spcPts val="0"/>
              </a:spcAft>
              <a:buClr>
                <a:schemeClr val="accent1"/>
              </a:buClr>
              <a:buSzPts val="2800"/>
              <a:buNone/>
              <a:defRPr>
                <a:solidFill>
                  <a:schemeClr val="accent1"/>
                </a:solidFill>
              </a:defRPr>
            </a:lvl9pPr>
          </a:lstStyle>
          <a:p>
            <a:endParaRPr/>
          </a:p>
        </p:txBody>
      </p:sp>
      <p:sp>
        <p:nvSpPr>
          <p:cNvPr id="40" name="Google Shape;40;p13"/>
          <p:cNvSpPr txBox="1">
            <a:spLocks noGrp="1"/>
          </p:cNvSpPr>
          <p:nvPr>
            <p:ph type="subTitle" idx="1"/>
          </p:nvPr>
        </p:nvSpPr>
        <p:spPr>
          <a:xfrm>
            <a:off x="599596" y="1760887"/>
            <a:ext cx="2424000" cy="338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800"/>
              <a:buFont typeface="Kanit"/>
              <a:buNone/>
              <a:defRPr sz="2000" b="1">
                <a:latin typeface="Kanit"/>
                <a:ea typeface="Kanit"/>
                <a:cs typeface="Kanit"/>
                <a:sym typeface="Kanit"/>
              </a:defRPr>
            </a:lvl1pPr>
            <a:lvl2pPr lvl="1">
              <a:lnSpc>
                <a:spcPct val="100000"/>
              </a:lnSpc>
              <a:spcBef>
                <a:spcPts val="1600"/>
              </a:spcBef>
              <a:spcAft>
                <a:spcPts val="0"/>
              </a:spcAft>
              <a:buSzPts val="1400"/>
              <a:buNone/>
              <a:defRPr/>
            </a:lvl2pPr>
            <a:lvl3pPr lvl="2">
              <a:lnSpc>
                <a:spcPct val="100000"/>
              </a:lnSpc>
              <a:spcBef>
                <a:spcPts val="1600"/>
              </a:spcBef>
              <a:spcAft>
                <a:spcPts val="0"/>
              </a:spcAft>
              <a:buSzPts val="1400"/>
              <a:buNone/>
              <a:defRPr/>
            </a:lvl3pPr>
            <a:lvl4pPr lvl="3">
              <a:lnSpc>
                <a:spcPct val="100000"/>
              </a:lnSpc>
              <a:spcBef>
                <a:spcPts val="1600"/>
              </a:spcBef>
              <a:spcAft>
                <a:spcPts val="0"/>
              </a:spcAft>
              <a:buSzPts val="1400"/>
              <a:buNone/>
              <a:defRPr/>
            </a:lvl4pPr>
            <a:lvl5pPr lvl="4">
              <a:lnSpc>
                <a:spcPct val="100000"/>
              </a:lnSpc>
              <a:spcBef>
                <a:spcPts val="1600"/>
              </a:spcBef>
              <a:spcAft>
                <a:spcPts val="0"/>
              </a:spcAft>
              <a:buSzPts val="1400"/>
              <a:buNone/>
              <a:defRPr/>
            </a:lvl5pPr>
            <a:lvl6pPr lvl="5">
              <a:lnSpc>
                <a:spcPct val="100000"/>
              </a:lnSpc>
              <a:spcBef>
                <a:spcPts val="1600"/>
              </a:spcBef>
              <a:spcAft>
                <a:spcPts val="0"/>
              </a:spcAft>
              <a:buSzPts val="1400"/>
              <a:buNone/>
              <a:defRPr/>
            </a:lvl6pPr>
            <a:lvl7pPr lvl="6">
              <a:lnSpc>
                <a:spcPct val="100000"/>
              </a:lnSpc>
              <a:spcBef>
                <a:spcPts val="1600"/>
              </a:spcBef>
              <a:spcAft>
                <a:spcPts val="0"/>
              </a:spcAft>
              <a:buSzPts val="1400"/>
              <a:buNone/>
              <a:defRPr/>
            </a:lvl7pPr>
            <a:lvl8pPr lvl="7">
              <a:lnSpc>
                <a:spcPct val="100000"/>
              </a:lnSpc>
              <a:spcBef>
                <a:spcPts val="1600"/>
              </a:spcBef>
              <a:spcAft>
                <a:spcPts val="0"/>
              </a:spcAft>
              <a:buSzPts val="1400"/>
              <a:buNone/>
              <a:defRPr/>
            </a:lvl8pPr>
            <a:lvl9pPr lvl="8">
              <a:lnSpc>
                <a:spcPct val="100000"/>
              </a:lnSpc>
              <a:spcBef>
                <a:spcPts val="1600"/>
              </a:spcBef>
              <a:spcAft>
                <a:spcPts val="1600"/>
              </a:spcAft>
              <a:buSzPts val="1400"/>
              <a:buNone/>
              <a:defRPr/>
            </a:lvl9pPr>
          </a:lstStyle>
          <a:p>
            <a:endParaRPr/>
          </a:p>
        </p:txBody>
      </p:sp>
      <p:sp>
        <p:nvSpPr>
          <p:cNvPr id="41" name="Google Shape;41;p13"/>
          <p:cNvSpPr txBox="1">
            <a:spLocks noGrp="1"/>
          </p:cNvSpPr>
          <p:nvPr>
            <p:ph type="subTitle" idx="2"/>
          </p:nvPr>
        </p:nvSpPr>
        <p:spPr>
          <a:xfrm>
            <a:off x="724546" y="2184665"/>
            <a:ext cx="2174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800"/>
              <a:buNone/>
              <a:defRPr sz="1600">
                <a:solidFill>
                  <a:schemeClr val="accent5"/>
                </a:solidFill>
              </a:defRPr>
            </a:lvl1pPr>
            <a:lvl2pPr lvl="1" rtl="0">
              <a:lnSpc>
                <a:spcPct val="100000"/>
              </a:lnSpc>
              <a:spcBef>
                <a:spcPts val="1600"/>
              </a:spcBef>
              <a:spcAft>
                <a:spcPts val="0"/>
              </a:spcAft>
              <a:buClr>
                <a:schemeClr val="accent5"/>
              </a:buClr>
              <a:buSzPts val="1400"/>
              <a:buNone/>
              <a:defRPr>
                <a:solidFill>
                  <a:schemeClr val="accent5"/>
                </a:solidFill>
              </a:defRPr>
            </a:lvl2pPr>
            <a:lvl3pPr lvl="2" rtl="0">
              <a:lnSpc>
                <a:spcPct val="100000"/>
              </a:lnSpc>
              <a:spcBef>
                <a:spcPts val="1600"/>
              </a:spcBef>
              <a:spcAft>
                <a:spcPts val="0"/>
              </a:spcAft>
              <a:buClr>
                <a:schemeClr val="accent5"/>
              </a:buClr>
              <a:buSzPts val="1400"/>
              <a:buNone/>
              <a:defRPr>
                <a:solidFill>
                  <a:schemeClr val="accent5"/>
                </a:solidFill>
              </a:defRPr>
            </a:lvl3pPr>
            <a:lvl4pPr lvl="3" rtl="0">
              <a:lnSpc>
                <a:spcPct val="100000"/>
              </a:lnSpc>
              <a:spcBef>
                <a:spcPts val="1600"/>
              </a:spcBef>
              <a:spcAft>
                <a:spcPts val="0"/>
              </a:spcAft>
              <a:buClr>
                <a:schemeClr val="accent5"/>
              </a:buClr>
              <a:buSzPts val="1400"/>
              <a:buNone/>
              <a:defRPr>
                <a:solidFill>
                  <a:schemeClr val="accent5"/>
                </a:solidFill>
              </a:defRPr>
            </a:lvl4pPr>
            <a:lvl5pPr lvl="4" rtl="0">
              <a:lnSpc>
                <a:spcPct val="100000"/>
              </a:lnSpc>
              <a:spcBef>
                <a:spcPts val="1600"/>
              </a:spcBef>
              <a:spcAft>
                <a:spcPts val="0"/>
              </a:spcAft>
              <a:buClr>
                <a:schemeClr val="accent5"/>
              </a:buClr>
              <a:buSzPts val="1400"/>
              <a:buNone/>
              <a:defRPr>
                <a:solidFill>
                  <a:schemeClr val="accent5"/>
                </a:solidFill>
              </a:defRPr>
            </a:lvl5pPr>
            <a:lvl6pPr lvl="5" rtl="0">
              <a:lnSpc>
                <a:spcPct val="100000"/>
              </a:lnSpc>
              <a:spcBef>
                <a:spcPts val="1600"/>
              </a:spcBef>
              <a:spcAft>
                <a:spcPts val="0"/>
              </a:spcAft>
              <a:buClr>
                <a:schemeClr val="accent5"/>
              </a:buClr>
              <a:buSzPts val="1400"/>
              <a:buNone/>
              <a:defRPr>
                <a:solidFill>
                  <a:schemeClr val="accent5"/>
                </a:solidFill>
              </a:defRPr>
            </a:lvl6pPr>
            <a:lvl7pPr lvl="6" rtl="0">
              <a:lnSpc>
                <a:spcPct val="100000"/>
              </a:lnSpc>
              <a:spcBef>
                <a:spcPts val="1600"/>
              </a:spcBef>
              <a:spcAft>
                <a:spcPts val="0"/>
              </a:spcAft>
              <a:buClr>
                <a:schemeClr val="accent5"/>
              </a:buClr>
              <a:buSzPts val="1400"/>
              <a:buNone/>
              <a:defRPr>
                <a:solidFill>
                  <a:schemeClr val="accent5"/>
                </a:solidFill>
              </a:defRPr>
            </a:lvl7pPr>
            <a:lvl8pPr lvl="7" rtl="0">
              <a:lnSpc>
                <a:spcPct val="100000"/>
              </a:lnSpc>
              <a:spcBef>
                <a:spcPts val="1600"/>
              </a:spcBef>
              <a:spcAft>
                <a:spcPts val="0"/>
              </a:spcAft>
              <a:buClr>
                <a:schemeClr val="accent5"/>
              </a:buClr>
              <a:buSzPts val="1400"/>
              <a:buNone/>
              <a:defRPr>
                <a:solidFill>
                  <a:schemeClr val="accent5"/>
                </a:solidFill>
              </a:defRPr>
            </a:lvl8pPr>
            <a:lvl9pPr lvl="8" rtl="0">
              <a:lnSpc>
                <a:spcPct val="100000"/>
              </a:lnSpc>
              <a:spcBef>
                <a:spcPts val="1600"/>
              </a:spcBef>
              <a:spcAft>
                <a:spcPts val="1600"/>
              </a:spcAft>
              <a:buClr>
                <a:schemeClr val="accent5"/>
              </a:buClr>
              <a:buSzPts val="1400"/>
              <a:buNone/>
              <a:defRPr>
                <a:solidFill>
                  <a:schemeClr val="accent5"/>
                </a:solidFill>
              </a:defRPr>
            </a:lvl9pPr>
          </a:lstStyle>
          <a:p>
            <a:endParaRPr/>
          </a:p>
        </p:txBody>
      </p:sp>
      <p:sp>
        <p:nvSpPr>
          <p:cNvPr id="42" name="Google Shape;42;p13"/>
          <p:cNvSpPr txBox="1">
            <a:spLocks noGrp="1"/>
          </p:cNvSpPr>
          <p:nvPr>
            <p:ph type="title" idx="3" hasCustomPrompt="1"/>
          </p:nvPr>
        </p:nvSpPr>
        <p:spPr>
          <a:xfrm>
            <a:off x="905746" y="1390975"/>
            <a:ext cx="1811700" cy="33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3"/>
              </a:buClr>
              <a:buSzPts val="3000"/>
              <a:buNone/>
              <a:defRPr sz="3000">
                <a:solidFill>
                  <a:schemeClr val="accent2"/>
                </a:solidFill>
              </a:defRPr>
            </a:lvl1pPr>
            <a:lvl2pPr lvl="1" rtl="0">
              <a:lnSpc>
                <a:spcPct val="100000"/>
              </a:lnSpc>
              <a:spcBef>
                <a:spcPts val="0"/>
              </a:spcBef>
              <a:spcAft>
                <a:spcPts val="0"/>
              </a:spcAft>
              <a:buClr>
                <a:schemeClr val="accent3"/>
              </a:buClr>
              <a:buSzPts val="3000"/>
              <a:buNone/>
              <a:defRPr sz="3000">
                <a:solidFill>
                  <a:schemeClr val="accent3"/>
                </a:solidFill>
              </a:defRPr>
            </a:lvl2pPr>
            <a:lvl3pPr lvl="2" rtl="0">
              <a:lnSpc>
                <a:spcPct val="100000"/>
              </a:lnSpc>
              <a:spcBef>
                <a:spcPts val="0"/>
              </a:spcBef>
              <a:spcAft>
                <a:spcPts val="0"/>
              </a:spcAft>
              <a:buClr>
                <a:schemeClr val="accent3"/>
              </a:buClr>
              <a:buSzPts val="3000"/>
              <a:buNone/>
              <a:defRPr sz="3000">
                <a:solidFill>
                  <a:schemeClr val="accent3"/>
                </a:solidFill>
              </a:defRPr>
            </a:lvl3pPr>
            <a:lvl4pPr lvl="3" rtl="0">
              <a:lnSpc>
                <a:spcPct val="100000"/>
              </a:lnSpc>
              <a:spcBef>
                <a:spcPts val="0"/>
              </a:spcBef>
              <a:spcAft>
                <a:spcPts val="0"/>
              </a:spcAft>
              <a:buClr>
                <a:schemeClr val="accent3"/>
              </a:buClr>
              <a:buSzPts val="3000"/>
              <a:buNone/>
              <a:defRPr sz="3000">
                <a:solidFill>
                  <a:schemeClr val="accent3"/>
                </a:solidFill>
              </a:defRPr>
            </a:lvl4pPr>
            <a:lvl5pPr lvl="4" rtl="0">
              <a:lnSpc>
                <a:spcPct val="100000"/>
              </a:lnSpc>
              <a:spcBef>
                <a:spcPts val="0"/>
              </a:spcBef>
              <a:spcAft>
                <a:spcPts val="0"/>
              </a:spcAft>
              <a:buClr>
                <a:schemeClr val="accent3"/>
              </a:buClr>
              <a:buSzPts val="3000"/>
              <a:buNone/>
              <a:defRPr sz="3000">
                <a:solidFill>
                  <a:schemeClr val="accent3"/>
                </a:solidFill>
              </a:defRPr>
            </a:lvl5pPr>
            <a:lvl6pPr lvl="5" rtl="0">
              <a:lnSpc>
                <a:spcPct val="100000"/>
              </a:lnSpc>
              <a:spcBef>
                <a:spcPts val="0"/>
              </a:spcBef>
              <a:spcAft>
                <a:spcPts val="0"/>
              </a:spcAft>
              <a:buClr>
                <a:schemeClr val="accent3"/>
              </a:buClr>
              <a:buSzPts val="3000"/>
              <a:buNone/>
              <a:defRPr sz="3000">
                <a:solidFill>
                  <a:schemeClr val="accent3"/>
                </a:solidFill>
              </a:defRPr>
            </a:lvl6pPr>
            <a:lvl7pPr lvl="6" rtl="0">
              <a:lnSpc>
                <a:spcPct val="100000"/>
              </a:lnSpc>
              <a:spcBef>
                <a:spcPts val="0"/>
              </a:spcBef>
              <a:spcAft>
                <a:spcPts val="0"/>
              </a:spcAft>
              <a:buClr>
                <a:schemeClr val="accent3"/>
              </a:buClr>
              <a:buSzPts val="3000"/>
              <a:buNone/>
              <a:defRPr sz="3000">
                <a:solidFill>
                  <a:schemeClr val="accent3"/>
                </a:solidFill>
              </a:defRPr>
            </a:lvl7pPr>
            <a:lvl8pPr lvl="7" rtl="0">
              <a:lnSpc>
                <a:spcPct val="100000"/>
              </a:lnSpc>
              <a:spcBef>
                <a:spcPts val="0"/>
              </a:spcBef>
              <a:spcAft>
                <a:spcPts val="0"/>
              </a:spcAft>
              <a:buClr>
                <a:schemeClr val="accent3"/>
              </a:buClr>
              <a:buSzPts val="3000"/>
              <a:buNone/>
              <a:defRPr sz="3000">
                <a:solidFill>
                  <a:schemeClr val="accent3"/>
                </a:solidFill>
              </a:defRPr>
            </a:lvl8pPr>
            <a:lvl9pPr lvl="8" rtl="0">
              <a:lnSpc>
                <a:spcPct val="100000"/>
              </a:lnSpc>
              <a:spcBef>
                <a:spcPts val="0"/>
              </a:spcBef>
              <a:spcAft>
                <a:spcPts val="0"/>
              </a:spcAft>
              <a:buClr>
                <a:schemeClr val="accent3"/>
              </a:buClr>
              <a:buSzPts val="3000"/>
              <a:buNone/>
              <a:defRPr sz="3000">
                <a:solidFill>
                  <a:schemeClr val="accent3"/>
                </a:solidFill>
              </a:defRPr>
            </a:lvl9pPr>
          </a:lstStyle>
          <a:p>
            <a:r>
              <a:t>xx%</a:t>
            </a:r>
          </a:p>
        </p:txBody>
      </p:sp>
      <p:sp>
        <p:nvSpPr>
          <p:cNvPr id="43" name="Google Shape;43;p13"/>
          <p:cNvSpPr txBox="1">
            <a:spLocks noGrp="1"/>
          </p:cNvSpPr>
          <p:nvPr>
            <p:ph type="subTitle" idx="4"/>
          </p:nvPr>
        </p:nvSpPr>
        <p:spPr>
          <a:xfrm>
            <a:off x="3211800" y="1760887"/>
            <a:ext cx="2720400" cy="33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Font typeface="Kanit"/>
              <a:buNone/>
              <a:defRPr sz="2000" b="1">
                <a:latin typeface="Kanit"/>
                <a:ea typeface="Kanit"/>
                <a:cs typeface="Kanit"/>
                <a:sym typeface="Kanit"/>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44" name="Google Shape;44;p13"/>
          <p:cNvSpPr txBox="1">
            <a:spLocks noGrp="1"/>
          </p:cNvSpPr>
          <p:nvPr>
            <p:ph type="subTitle" idx="5"/>
          </p:nvPr>
        </p:nvSpPr>
        <p:spPr>
          <a:xfrm>
            <a:off x="3484950" y="2184665"/>
            <a:ext cx="2174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800"/>
              <a:buNone/>
              <a:defRPr sz="1600">
                <a:solidFill>
                  <a:schemeClr val="accent5"/>
                </a:solidFill>
              </a:defRPr>
            </a:lvl1pPr>
            <a:lvl2pPr lvl="1" rtl="0">
              <a:lnSpc>
                <a:spcPct val="100000"/>
              </a:lnSpc>
              <a:spcBef>
                <a:spcPts val="0"/>
              </a:spcBef>
              <a:spcAft>
                <a:spcPts val="0"/>
              </a:spcAft>
              <a:buClr>
                <a:schemeClr val="accent5"/>
              </a:buClr>
              <a:buSzPts val="1400"/>
              <a:buNone/>
              <a:defRPr>
                <a:solidFill>
                  <a:schemeClr val="accent5"/>
                </a:solidFill>
              </a:defRPr>
            </a:lvl2pPr>
            <a:lvl3pPr lvl="2" rtl="0">
              <a:lnSpc>
                <a:spcPct val="100000"/>
              </a:lnSpc>
              <a:spcBef>
                <a:spcPts val="1600"/>
              </a:spcBef>
              <a:spcAft>
                <a:spcPts val="0"/>
              </a:spcAft>
              <a:buClr>
                <a:schemeClr val="accent5"/>
              </a:buClr>
              <a:buSzPts val="1400"/>
              <a:buNone/>
              <a:defRPr>
                <a:solidFill>
                  <a:schemeClr val="accent5"/>
                </a:solidFill>
              </a:defRPr>
            </a:lvl3pPr>
            <a:lvl4pPr lvl="3" rtl="0">
              <a:lnSpc>
                <a:spcPct val="100000"/>
              </a:lnSpc>
              <a:spcBef>
                <a:spcPts val="1600"/>
              </a:spcBef>
              <a:spcAft>
                <a:spcPts val="0"/>
              </a:spcAft>
              <a:buClr>
                <a:schemeClr val="accent5"/>
              </a:buClr>
              <a:buSzPts val="1400"/>
              <a:buNone/>
              <a:defRPr>
                <a:solidFill>
                  <a:schemeClr val="accent5"/>
                </a:solidFill>
              </a:defRPr>
            </a:lvl4pPr>
            <a:lvl5pPr lvl="4" rtl="0">
              <a:lnSpc>
                <a:spcPct val="100000"/>
              </a:lnSpc>
              <a:spcBef>
                <a:spcPts val="1600"/>
              </a:spcBef>
              <a:spcAft>
                <a:spcPts val="0"/>
              </a:spcAft>
              <a:buClr>
                <a:schemeClr val="accent5"/>
              </a:buClr>
              <a:buSzPts val="1400"/>
              <a:buNone/>
              <a:defRPr>
                <a:solidFill>
                  <a:schemeClr val="accent5"/>
                </a:solidFill>
              </a:defRPr>
            </a:lvl5pPr>
            <a:lvl6pPr lvl="5" rtl="0">
              <a:lnSpc>
                <a:spcPct val="100000"/>
              </a:lnSpc>
              <a:spcBef>
                <a:spcPts val="1600"/>
              </a:spcBef>
              <a:spcAft>
                <a:spcPts val="0"/>
              </a:spcAft>
              <a:buClr>
                <a:schemeClr val="accent5"/>
              </a:buClr>
              <a:buSzPts val="1400"/>
              <a:buNone/>
              <a:defRPr>
                <a:solidFill>
                  <a:schemeClr val="accent5"/>
                </a:solidFill>
              </a:defRPr>
            </a:lvl6pPr>
            <a:lvl7pPr lvl="6" rtl="0">
              <a:lnSpc>
                <a:spcPct val="100000"/>
              </a:lnSpc>
              <a:spcBef>
                <a:spcPts val="1600"/>
              </a:spcBef>
              <a:spcAft>
                <a:spcPts val="0"/>
              </a:spcAft>
              <a:buClr>
                <a:schemeClr val="accent5"/>
              </a:buClr>
              <a:buSzPts val="1400"/>
              <a:buNone/>
              <a:defRPr>
                <a:solidFill>
                  <a:schemeClr val="accent5"/>
                </a:solidFill>
              </a:defRPr>
            </a:lvl7pPr>
            <a:lvl8pPr lvl="7" rtl="0">
              <a:lnSpc>
                <a:spcPct val="100000"/>
              </a:lnSpc>
              <a:spcBef>
                <a:spcPts val="1600"/>
              </a:spcBef>
              <a:spcAft>
                <a:spcPts val="0"/>
              </a:spcAft>
              <a:buClr>
                <a:schemeClr val="accent5"/>
              </a:buClr>
              <a:buSzPts val="1400"/>
              <a:buNone/>
              <a:defRPr>
                <a:solidFill>
                  <a:schemeClr val="accent5"/>
                </a:solidFill>
              </a:defRPr>
            </a:lvl8pPr>
            <a:lvl9pPr lvl="8" rtl="0">
              <a:lnSpc>
                <a:spcPct val="100000"/>
              </a:lnSpc>
              <a:spcBef>
                <a:spcPts val="1600"/>
              </a:spcBef>
              <a:spcAft>
                <a:spcPts val="1600"/>
              </a:spcAft>
              <a:buClr>
                <a:schemeClr val="accent5"/>
              </a:buClr>
              <a:buSzPts val="1400"/>
              <a:buNone/>
              <a:defRPr>
                <a:solidFill>
                  <a:schemeClr val="accent5"/>
                </a:solidFill>
              </a:defRPr>
            </a:lvl9pPr>
          </a:lstStyle>
          <a:p>
            <a:endParaRPr/>
          </a:p>
        </p:txBody>
      </p:sp>
      <p:sp>
        <p:nvSpPr>
          <p:cNvPr id="45" name="Google Shape;45;p13"/>
          <p:cNvSpPr txBox="1">
            <a:spLocks noGrp="1"/>
          </p:cNvSpPr>
          <p:nvPr>
            <p:ph type="title" idx="6" hasCustomPrompt="1"/>
          </p:nvPr>
        </p:nvSpPr>
        <p:spPr>
          <a:xfrm>
            <a:off x="3666150" y="1390975"/>
            <a:ext cx="1811700" cy="33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3"/>
              </a:buClr>
              <a:buSzPts val="3000"/>
              <a:buNone/>
              <a:defRPr sz="3000">
                <a:solidFill>
                  <a:schemeClr val="accent2"/>
                </a:solidFill>
              </a:defRPr>
            </a:lvl1pPr>
            <a:lvl2pPr lvl="1" rtl="0">
              <a:lnSpc>
                <a:spcPct val="100000"/>
              </a:lnSpc>
              <a:spcBef>
                <a:spcPts val="0"/>
              </a:spcBef>
              <a:spcAft>
                <a:spcPts val="0"/>
              </a:spcAft>
              <a:buClr>
                <a:schemeClr val="accent3"/>
              </a:buClr>
              <a:buSzPts val="3000"/>
              <a:buNone/>
              <a:defRPr sz="3000">
                <a:solidFill>
                  <a:schemeClr val="accent3"/>
                </a:solidFill>
              </a:defRPr>
            </a:lvl2pPr>
            <a:lvl3pPr lvl="2" rtl="0">
              <a:lnSpc>
                <a:spcPct val="100000"/>
              </a:lnSpc>
              <a:spcBef>
                <a:spcPts val="0"/>
              </a:spcBef>
              <a:spcAft>
                <a:spcPts val="0"/>
              </a:spcAft>
              <a:buClr>
                <a:schemeClr val="accent3"/>
              </a:buClr>
              <a:buSzPts val="3000"/>
              <a:buNone/>
              <a:defRPr sz="3000">
                <a:solidFill>
                  <a:schemeClr val="accent3"/>
                </a:solidFill>
              </a:defRPr>
            </a:lvl3pPr>
            <a:lvl4pPr lvl="3" rtl="0">
              <a:lnSpc>
                <a:spcPct val="100000"/>
              </a:lnSpc>
              <a:spcBef>
                <a:spcPts val="0"/>
              </a:spcBef>
              <a:spcAft>
                <a:spcPts val="0"/>
              </a:spcAft>
              <a:buClr>
                <a:schemeClr val="accent3"/>
              </a:buClr>
              <a:buSzPts val="3000"/>
              <a:buNone/>
              <a:defRPr sz="3000">
                <a:solidFill>
                  <a:schemeClr val="accent3"/>
                </a:solidFill>
              </a:defRPr>
            </a:lvl4pPr>
            <a:lvl5pPr lvl="4" rtl="0">
              <a:lnSpc>
                <a:spcPct val="100000"/>
              </a:lnSpc>
              <a:spcBef>
                <a:spcPts val="0"/>
              </a:spcBef>
              <a:spcAft>
                <a:spcPts val="0"/>
              </a:spcAft>
              <a:buClr>
                <a:schemeClr val="accent3"/>
              </a:buClr>
              <a:buSzPts val="3000"/>
              <a:buNone/>
              <a:defRPr sz="3000">
                <a:solidFill>
                  <a:schemeClr val="accent3"/>
                </a:solidFill>
              </a:defRPr>
            </a:lvl5pPr>
            <a:lvl6pPr lvl="5" rtl="0">
              <a:lnSpc>
                <a:spcPct val="100000"/>
              </a:lnSpc>
              <a:spcBef>
                <a:spcPts val="0"/>
              </a:spcBef>
              <a:spcAft>
                <a:spcPts val="0"/>
              </a:spcAft>
              <a:buClr>
                <a:schemeClr val="accent3"/>
              </a:buClr>
              <a:buSzPts val="3000"/>
              <a:buNone/>
              <a:defRPr sz="3000">
                <a:solidFill>
                  <a:schemeClr val="accent3"/>
                </a:solidFill>
              </a:defRPr>
            </a:lvl6pPr>
            <a:lvl7pPr lvl="6" rtl="0">
              <a:lnSpc>
                <a:spcPct val="100000"/>
              </a:lnSpc>
              <a:spcBef>
                <a:spcPts val="0"/>
              </a:spcBef>
              <a:spcAft>
                <a:spcPts val="0"/>
              </a:spcAft>
              <a:buClr>
                <a:schemeClr val="accent3"/>
              </a:buClr>
              <a:buSzPts val="3000"/>
              <a:buNone/>
              <a:defRPr sz="3000">
                <a:solidFill>
                  <a:schemeClr val="accent3"/>
                </a:solidFill>
              </a:defRPr>
            </a:lvl7pPr>
            <a:lvl8pPr lvl="7" rtl="0">
              <a:lnSpc>
                <a:spcPct val="100000"/>
              </a:lnSpc>
              <a:spcBef>
                <a:spcPts val="0"/>
              </a:spcBef>
              <a:spcAft>
                <a:spcPts val="0"/>
              </a:spcAft>
              <a:buClr>
                <a:schemeClr val="accent3"/>
              </a:buClr>
              <a:buSzPts val="3000"/>
              <a:buNone/>
              <a:defRPr sz="3000">
                <a:solidFill>
                  <a:schemeClr val="accent3"/>
                </a:solidFill>
              </a:defRPr>
            </a:lvl8pPr>
            <a:lvl9pPr lvl="8" rtl="0">
              <a:lnSpc>
                <a:spcPct val="100000"/>
              </a:lnSpc>
              <a:spcBef>
                <a:spcPts val="0"/>
              </a:spcBef>
              <a:spcAft>
                <a:spcPts val="0"/>
              </a:spcAft>
              <a:buClr>
                <a:schemeClr val="accent3"/>
              </a:buClr>
              <a:buSzPts val="3000"/>
              <a:buNone/>
              <a:defRPr sz="3000">
                <a:solidFill>
                  <a:schemeClr val="accent3"/>
                </a:solidFill>
              </a:defRPr>
            </a:lvl9pPr>
          </a:lstStyle>
          <a:p>
            <a:r>
              <a:t>xx%</a:t>
            </a:r>
          </a:p>
        </p:txBody>
      </p:sp>
      <p:sp>
        <p:nvSpPr>
          <p:cNvPr id="46" name="Google Shape;46;p13"/>
          <p:cNvSpPr txBox="1">
            <a:spLocks noGrp="1"/>
          </p:cNvSpPr>
          <p:nvPr>
            <p:ph type="subTitle" idx="7"/>
          </p:nvPr>
        </p:nvSpPr>
        <p:spPr>
          <a:xfrm>
            <a:off x="6120398" y="1760887"/>
            <a:ext cx="2424000" cy="33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Font typeface="Kanit"/>
              <a:buNone/>
              <a:defRPr sz="2000" b="1">
                <a:latin typeface="Kanit"/>
                <a:ea typeface="Kanit"/>
                <a:cs typeface="Kanit"/>
                <a:sym typeface="Kanit"/>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47" name="Google Shape;47;p13"/>
          <p:cNvSpPr txBox="1">
            <a:spLocks noGrp="1"/>
          </p:cNvSpPr>
          <p:nvPr>
            <p:ph type="subTitle" idx="8"/>
          </p:nvPr>
        </p:nvSpPr>
        <p:spPr>
          <a:xfrm>
            <a:off x="6245348" y="2184665"/>
            <a:ext cx="2174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800"/>
              <a:buNone/>
              <a:defRPr sz="1600">
                <a:solidFill>
                  <a:schemeClr val="accent5"/>
                </a:solidFill>
              </a:defRPr>
            </a:lvl1pPr>
            <a:lvl2pPr lvl="1" rtl="0">
              <a:lnSpc>
                <a:spcPct val="100000"/>
              </a:lnSpc>
              <a:spcBef>
                <a:spcPts val="0"/>
              </a:spcBef>
              <a:spcAft>
                <a:spcPts val="0"/>
              </a:spcAft>
              <a:buClr>
                <a:schemeClr val="accent5"/>
              </a:buClr>
              <a:buSzPts val="1400"/>
              <a:buNone/>
              <a:defRPr>
                <a:solidFill>
                  <a:schemeClr val="accent5"/>
                </a:solidFill>
              </a:defRPr>
            </a:lvl2pPr>
            <a:lvl3pPr lvl="2" rtl="0">
              <a:lnSpc>
                <a:spcPct val="100000"/>
              </a:lnSpc>
              <a:spcBef>
                <a:spcPts val="1600"/>
              </a:spcBef>
              <a:spcAft>
                <a:spcPts val="0"/>
              </a:spcAft>
              <a:buClr>
                <a:schemeClr val="accent5"/>
              </a:buClr>
              <a:buSzPts val="1400"/>
              <a:buNone/>
              <a:defRPr>
                <a:solidFill>
                  <a:schemeClr val="accent5"/>
                </a:solidFill>
              </a:defRPr>
            </a:lvl3pPr>
            <a:lvl4pPr lvl="3" rtl="0">
              <a:lnSpc>
                <a:spcPct val="100000"/>
              </a:lnSpc>
              <a:spcBef>
                <a:spcPts val="1600"/>
              </a:spcBef>
              <a:spcAft>
                <a:spcPts val="0"/>
              </a:spcAft>
              <a:buClr>
                <a:schemeClr val="accent5"/>
              </a:buClr>
              <a:buSzPts val="1400"/>
              <a:buNone/>
              <a:defRPr>
                <a:solidFill>
                  <a:schemeClr val="accent5"/>
                </a:solidFill>
              </a:defRPr>
            </a:lvl4pPr>
            <a:lvl5pPr lvl="4" rtl="0">
              <a:lnSpc>
                <a:spcPct val="100000"/>
              </a:lnSpc>
              <a:spcBef>
                <a:spcPts val="1600"/>
              </a:spcBef>
              <a:spcAft>
                <a:spcPts val="0"/>
              </a:spcAft>
              <a:buClr>
                <a:schemeClr val="accent5"/>
              </a:buClr>
              <a:buSzPts val="1400"/>
              <a:buNone/>
              <a:defRPr>
                <a:solidFill>
                  <a:schemeClr val="accent5"/>
                </a:solidFill>
              </a:defRPr>
            </a:lvl5pPr>
            <a:lvl6pPr lvl="5" rtl="0">
              <a:lnSpc>
                <a:spcPct val="100000"/>
              </a:lnSpc>
              <a:spcBef>
                <a:spcPts val="1600"/>
              </a:spcBef>
              <a:spcAft>
                <a:spcPts val="0"/>
              </a:spcAft>
              <a:buClr>
                <a:schemeClr val="accent5"/>
              </a:buClr>
              <a:buSzPts val="1400"/>
              <a:buNone/>
              <a:defRPr>
                <a:solidFill>
                  <a:schemeClr val="accent5"/>
                </a:solidFill>
              </a:defRPr>
            </a:lvl6pPr>
            <a:lvl7pPr lvl="6" rtl="0">
              <a:lnSpc>
                <a:spcPct val="100000"/>
              </a:lnSpc>
              <a:spcBef>
                <a:spcPts val="1600"/>
              </a:spcBef>
              <a:spcAft>
                <a:spcPts val="0"/>
              </a:spcAft>
              <a:buClr>
                <a:schemeClr val="accent5"/>
              </a:buClr>
              <a:buSzPts val="1400"/>
              <a:buNone/>
              <a:defRPr>
                <a:solidFill>
                  <a:schemeClr val="accent5"/>
                </a:solidFill>
              </a:defRPr>
            </a:lvl7pPr>
            <a:lvl8pPr lvl="7" rtl="0">
              <a:lnSpc>
                <a:spcPct val="100000"/>
              </a:lnSpc>
              <a:spcBef>
                <a:spcPts val="1600"/>
              </a:spcBef>
              <a:spcAft>
                <a:spcPts val="0"/>
              </a:spcAft>
              <a:buClr>
                <a:schemeClr val="accent5"/>
              </a:buClr>
              <a:buSzPts val="1400"/>
              <a:buNone/>
              <a:defRPr>
                <a:solidFill>
                  <a:schemeClr val="accent5"/>
                </a:solidFill>
              </a:defRPr>
            </a:lvl8pPr>
            <a:lvl9pPr lvl="8" rtl="0">
              <a:lnSpc>
                <a:spcPct val="100000"/>
              </a:lnSpc>
              <a:spcBef>
                <a:spcPts val="1600"/>
              </a:spcBef>
              <a:spcAft>
                <a:spcPts val="1600"/>
              </a:spcAft>
              <a:buClr>
                <a:schemeClr val="accent5"/>
              </a:buClr>
              <a:buSzPts val="1400"/>
              <a:buNone/>
              <a:defRPr>
                <a:solidFill>
                  <a:schemeClr val="accent5"/>
                </a:solidFill>
              </a:defRPr>
            </a:lvl9pPr>
          </a:lstStyle>
          <a:p>
            <a:endParaRPr/>
          </a:p>
        </p:txBody>
      </p:sp>
      <p:sp>
        <p:nvSpPr>
          <p:cNvPr id="48" name="Google Shape;48;p13"/>
          <p:cNvSpPr txBox="1">
            <a:spLocks noGrp="1"/>
          </p:cNvSpPr>
          <p:nvPr>
            <p:ph type="title" idx="9" hasCustomPrompt="1"/>
          </p:nvPr>
        </p:nvSpPr>
        <p:spPr>
          <a:xfrm>
            <a:off x="6426548" y="1390975"/>
            <a:ext cx="1811700" cy="33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3"/>
              </a:buClr>
              <a:buSzPts val="3000"/>
              <a:buNone/>
              <a:defRPr sz="3000">
                <a:solidFill>
                  <a:schemeClr val="accent2"/>
                </a:solidFill>
              </a:defRPr>
            </a:lvl1pPr>
            <a:lvl2pPr lvl="1" rtl="0">
              <a:lnSpc>
                <a:spcPct val="100000"/>
              </a:lnSpc>
              <a:spcBef>
                <a:spcPts val="0"/>
              </a:spcBef>
              <a:spcAft>
                <a:spcPts val="0"/>
              </a:spcAft>
              <a:buClr>
                <a:schemeClr val="accent3"/>
              </a:buClr>
              <a:buSzPts val="3000"/>
              <a:buNone/>
              <a:defRPr sz="3000">
                <a:solidFill>
                  <a:schemeClr val="accent3"/>
                </a:solidFill>
              </a:defRPr>
            </a:lvl2pPr>
            <a:lvl3pPr lvl="2" rtl="0">
              <a:lnSpc>
                <a:spcPct val="100000"/>
              </a:lnSpc>
              <a:spcBef>
                <a:spcPts val="0"/>
              </a:spcBef>
              <a:spcAft>
                <a:spcPts val="0"/>
              </a:spcAft>
              <a:buClr>
                <a:schemeClr val="accent3"/>
              </a:buClr>
              <a:buSzPts val="3000"/>
              <a:buNone/>
              <a:defRPr sz="3000">
                <a:solidFill>
                  <a:schemeClr val="accent3"/>
                </a:solidFill>
              </a:defRPr>
            </a:lvl3pPr>
            <a:lvl4pPr lvl="3" rtl="0">
              <a:lnSpc>
                <a:spcPct val="100000"/>
              </a:lnSpc>
              <a:spcBef>
                <a:spcPts val="0"/>
              </a:spcBef>
              <a:spcAft>
                <a:spcPts val="0"/>
              </a:spcAft>
              <a:buClr>
                <a:schemeClr val="accent3"/>
              </a:buClr>
              <a:buSzPts val="3000"/>
              <a:buNone/>
              <a:defRPr sz="3000">
                <a:solidFill>
                  <a:schemeClr val="accent3"/>
                </a:solidFill>
              </a:defRPr>
            </a:lvl4pPr>
            <a:lvl5pPr lvl="4" rtl="0">
              <a:lnSpc>
                <a:spcPct val="100000"/>
              </a:lnSpc>
              <a:spcBef>
                <a:spcPts val="0"/>
              </a:spcBef>
              <a:spcAft>
                <a:spcPts val="0"/>
              </a:spcAft>
              <a:buClr>
                <a:schemeClr val="accent3"/>
              </a:buClr>
              <a:buSzPts val="3000"/>
              <a:buNone/>
              <a:defRPr sz="3000">
                <a:solidFill>
                  <a:schemeClr val="accent3"/>
                </a:solidFill>
              </a:defRPr>
            </a:lvl5pPr>
            <a:lvl6pPr lvl="5" rtl="0">
              <a:lnSpc>
                <a:spcPct val="100000"/>
              </a:lnSpc>
              <a:spcBef>
                <a:spcPts val="0"/>
              </a:spcBef>
              <a:spcAft>
                <a:spcPts val="0"/>
              </a:spcAft>
              <a:buClr>
                <a:schemeClr val="accent3"/>
              </a:buClr>
              <a:buSzPts val="3000"/>
              <a:buNone/>
              <a:defRPr sz="3000">
                <a:solidFill>
                  <a:schemeClr val="accent3"/>
                </a:solidFill>
              </a:defRPr>
            </a:lvl6pPr>
            <a:lvl7pPr lvl="6" rtl="0">
              <a:lnSpc>
                <a:spcPct val="100000"/>
              </a:lnSpc>
              <a:spcBef>
                <a:spcPts val="0"/>
              </a:spcBef>
              <a:spcAft>
                <a:spcPts val="0"/>
              </a:spcAft>
              <a:buClr>
                <a:schemeClr val="accent3"/>
              </a:buClr>
              <a:buSzPts val="3000"/>
              <a:buNone/>
              <a:defRPr sz="3000">
                <a:solidFill>
                  <a:schemeClr val="accent3"/>
                </a:solidFill>
              </a:defRPr>
            </a:lvl7pPr>
            <a:lvl8pPr lvl="7" rtl="0">
              <a:lnSpc>
                <a:spcPct val="100000"/>
              </a:lnSpc>
              <a:spcBef>
                <a:spcPts val="0"/>
              </a:spcBef>
              <a:spcAft>
                <a:spcPts val="0"/>
              </a:spcAft>
              <a:buClr>
                <a:schemeClr val="accent3"/>
              </a:buClr>
              <a:buSzPts val="3000"/>
              <a:buNone/>
              <a:defRPr sz="3000">
                <a:solidFill>
                  <a:schemeClr val="accent3"/>
                </a:solidFill>
              </a:defRPr>
            </a:lvl8pPr>
            <a:lvl9pPr lvl="8" rtl="0">
              <a:lnSpc>
                <a:spcPct val="100000"/>
              </a:lnSpc>
              <a:spcBef>
                <a:spcPts val="0"/>
              </a:spcBef>
              <a:spcAft>
                <a:spcPts val="0"/>
              </a:spcAft>
              <a:buClr>
                <a:schemeClr val="accent3"/>
              </a:buClr>
              <a:buSzPts val="3000"/>
              <a:buNone/>
              <a:defRPr sz="3000">
                <a:solidFill>
                  <a:schemeClr val="accent3"/>
                </a:solidFill>
              </a:defRPr>
            </a:lvl9pPr>
          </a:lstStyle>
          <a:p>
            <a:r>
              <a:t>xx%</a:t>
            </a:r>
          </a:p>
        </p:txBody>
      </p:sp>
      <p:sp>
        <p:nvSpPr>
          <p:cNvPr id="49" name="Google Shape;49;p13"/>
          <p:cNvSpPr txBox="1">
            <a:spLocks noGrp="1"/>
          </p:cNvSpPr>
          <p:nvPr>
            <p:ph type="subTitle" idx="13"/>
          </p:nvPr>
        </p:nvSpPr>
        <p:spPr>
          <a:xfrm>
            <a:off x="599596" y="3510512"/>
            <a:ext cx="2424000" cy="33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Font typeface="Kanit"/>
              <a:buNone/>
              <a:defRPr sz="2000" b="1">
                <a:latin typeface="Kanit"/>
                <a:ea typeface="Kanit"/>
                <a:cs typeface="Kanit"/>
                <a:sym typeface="Kanit"/>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50" name="Google Shape;50;p13"/>
          <p:cNvSpPr txBox="1">
            <a:spLocks noGrp="1"/>
          </p:cNvSpPr>
          <p:nvPr>
            <p:ph type="subTitle" idx="14"/>
          </p:nvPr>
        </p:nvSpPr>
        <p:spPr>
          <a:xfrm>
            <a:off x="724546" y="3934290"/>
            <a:ext cx="2174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800"/>
              <a:buNone/>
              <a:defRPr sz="1600">
                <a:solidFill>
                  <a:schemeClr val="accent5"/>
                </a:solidFill>
              </a:defRPr>
            </a:lvl1pPr>
            <a:lvl2pPr lvl="1" rtl="0">
              <a:lnSpc>
                <a:spcPct val="100000"/>
              </a:lnSpc>
              <a:spcBef>
                <a:spcPts val="0"/>
              </a:spcBef>
              <a:spcAft>
                <a:spcPts val="0"/>
              </a:spcAft>
              <a:buClr>
                <a:schemeClr val="accent5"/>
              </a:buClr>
              <a:buSzPts val="1400"/>
              <a:buNone/>
              <a:defRPr>
                <a:solidFill>
                  <a:schemeClr val="accent5"/>
                </a:solidFill>
              </a:defRPr>
            </a:lvl2pPr>
            <a:lvl3pPr lvl="2" rtl="0">
              <a:lnSpc>
                <a:spcPct val="100000"/>
              </a:lnSpc>
              <a:spcBef>
                <a:spcPts val="1600"/>
              </a:spcBef>
              <a:spcAft>
                <a:spcPts val="0"/>
              </a:spcAft>
              <a:buClr>
                <a:schemeClr val="accent5"/>
              </a:buClr>
              <a:buSzPts val="1400"/>
              <a:buNone/>
              <a:defRPr>
                <a:solidFill>
                  <a:schemeClr val="accent5"/>
                </a:solidFill>
              </a:defRPr>
            </a:lvl3pPr>
            <a:lvl4pPr lvl="3" rtl="0">
              <a:lnSpc>
                <a:spcPct val="100000"/>
              </a:lnSpc>
              <a:spcBef>
                <a:spcPts val="1600"/>
              </a:spcBef>
              <a:spcAft>
                <a:spcPts val="0"/>
              </a:spcAft>
              <a:buClr>
                <a:schemeClr val="accent5"/>
              </a:buClr>
              <a:buSzPts val="1400"/>
              <a:buNone/>
              <a:defRPr>
                <a:solidFill>
                  <a:schemeClr val="accent5"/>
                </a:solidFill>
              </a:defRPr>
            </a:lvl4pPr>
            <a:lvl5pPr lvl="4" rtl="0">
              <a:lnSpc>
                <a:spcPct val="100000"/>
              </a:lnSpc>
              <a:spcBef>
                <a:spcPts val="1600"/>
              </a:spcBef>
              <a:spcAft>
                <a:spcPts val="0"/>
              </a:spcAft>
              <a:buClr>
                <a:schemeClr val="accent5"/>
              </a:buClr>
              <a:buSzPts val="1400"/>
              <a:buNone/>
              <a:defRPr>
                <a:solidFill>
                  <a:schemeClr val="accent5"/>
                </a:solidFill>
              </a:defRPr>
            </a:lvl5pPr>
            <a:lvl6pPr lvl="5" rtl="0">
              <a:lnSpc>
                <a:spcPct val="100000"/>
              </a:lnSpc>
              <a:spcBef>
                <a:spcPts val="1600"/>
              </a:spcBef>
              <a:spcAft>
                <a:spcPts val="0"/>
              </a:spcAft>
              <a:buClr>
                <a:schemeClr val="accent5"/>
              </a:buClr>
              <a:buSzPts val="1400"/>
              <a:buNone/>
              <a:defRPr>
                <a:solidFill>
                  <a:schemeClr val="accent5"/>
                </a:solidFill>
              </a:defRPr>
            </a:lvl6pPr>
            <a:lvl7pPr lvl="6" rtl="0">
              <a:lnSpc>
                <a:spcPct val="100000"/>
              </a:lnSpc>
              <a:spcBef>
                <a:spcPts val="1600"/>
              </a:spcBef>
              <a:spcAft>
                <a:spcPts val="0"/>
              </a:spcAft>
              <a:buClr>
                <a:schemeClr val="accent5"/>
              </a:buClr>
              <a:buSzPts val="1400"/>
              <a:buNone/>
              <a:defRPr>
                <a:solidFill>
                  <a:schemeClr val="accent5"/>
                </a:solidFill>
              </a:defRPr>
            </a:lvl7pPr>
            <a:lvl8pPr lvl="7" rtl="0">
              <a:lnSpc>
                <a:spcPct val="100000"/>
              </a:lnSpc>
              <a:spcBef>
                <a:spcPts val="1600"/>
              </a:spcBef>
              <a:spcAft>
                <a:spcPts val="0"/>
              </a:spcAft>
              <a:buClr>
                <a:schemeClr val="accent5"/>
              </a:buClr>
              <a:buSzPts val="1400"/>
              <a:buNone/>
              <a:defRPr>
                <a:solidFill>
                  <a:schemeClr val="accent5"/>
                </a:solidFill>
              </a:defRPr>
            </a:lvl8pPr>
            <a:lvl9pPr lvl="8" rtl="0">
              <a:lnSpc>
                <a:spcPct val="100000"/>
              </a:lnSpc>
              <a:spcBef>
                <a:spcPts val="1600"/>
              </a:spcBef>
              <a:spcAft>
                <a:spcPts val="1600"/>
              </a:spcAft>
              <a:buClr>
                <a:schemeClr val="accent5"/>
              </a:buClr>
              <a:buSzPts val="1400"/>
              <a:buNone/>
              <a:defRPr>
                <a:solidFill>
                  <a:schemeClr val="accent5"/>
                </a:solidFill>
              </a:defRPr>
            </a:lvl9pPr>
          </a:lstStyle>
          <a:p>
            <a:endParaRPr/>
          </a:p>
        </p:txBody>
      </p:sp>
      <p:sp>
        <p:nvSpPr>
          <p:cNvPr id="51" name="Google Shape;51;p13"/>
          <p:cNvSpPr txBox="1">
            <a:spLocks noGrp="1"/>
          </p:cNvSpPr>
          <p:nvPr>
            <p:ph type="title" idx="15" hasCustomPrompt="1"/>
          </p:nvPr>
        </p:nvSpPr>
        <p:spPr>
          <a:xfrm>
            <a:off x="905746" y="3140600"/>
            <a:ext cx="1811700" cy="33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3"/>
              </a:buClr>
              <a:buSzPts val="3000"/>
              <a:buNone/>
              <a:defRPr sz="3000">
                <a:solidFill>
                  <a:schemeClr val="accent2"/>
                </a:solidFill>
              </a:defRPr>
            </a:lvl1pPr>
            <a:lvl2pPr lvl="1" rtl="0">
              <a:lnSpc>
                <a:spcPct val="100000"/>
              </a:lnSpc>
              <a:spcBef>
                <a:spcPts val="0"/>
              </a:spcBef>
              <a:spcAft>
                <a:spcPts val="0"/>
              </a:spcAft>
              <a:buClr>
                <a:schemeClr val="accent3"/>
              </a:buClr>
              <a:buSzPts val="3000"/>
              <a:buNone/>
              <a:defRPr sz="3000">
                <a:solidFill>
                  <a:schemeClr val="accent3"/>
                </a:solidFill>
              </a:defRPr>
            </a:lvl2pPr>
            <a:lvl3pPr lvl="2" rtl="0">
              <a:lnSpc>
                <a:spcPct val="100000"/>
              </a:lnSpc>
              <a:spcBef>
                <a:spcPts val="0"/>
              </a:spcBef>
              <a:spcAft>
                <a:spcPts val="0"/>
              </a:spcAft>
              <a:buClr>
                <a:schemeClr val="accent3"/>
              </a:buClr>
              <a:buSzPts val="3000"/>
              <a:buNone/>
              <a:defRPr sz="3000">
                <a:solidFill>
                  <a:schemeClr val="accent3"/>
                </a:solidFill>
              </a:defRPr>
            </a:lvl3pPr>
            <a:lvl4pPr lvl="3" rtl="0">
              <a:lnSpc>
                <a:spcPct val="100000"/>
              </a:lnSpc>
              <a:spcBef>
                <a:spcPts val="0"/>
              </a:spcBef>
              <a:spcAft>
                <a:spcPts val="0"/>
              </a:spcAft>
              <a:buClr>
                <a:schemeClr val="accent3"/>
              </a:buClr>
              <a:buSzPts val="3000"/>
              <a:buNone/>
              <a:defRPr sz="3000">
                <a:solidFill>
                  <a:schemeClr val="accent3"/>
                </a:solidFill>
              </a:defRPr>
            </a:lvl4pPr>
            <a:lvl5pPr lvl="4" rtl="0">
              <a:lnSpc>
                <a:spcPct val="100000"/>
              </a:lnSpc>
              <a:spcBef>
                <a:spcPts val="0"/>
              </a:spcBef>
              <a:spcAft>
                <a:spcPts val="0"/>
              </a:spcAft>
              <a:buClr>
                <a:schemeClr val="accent3"/>
              </a:buClr>
              <a:buSzPts val="3000"/>
              <a:buNone/>
              <a:defRPr sz="3000">
                <a:solidFill>
                  <a:schemeClr val="accent3"/>
                </a:solidFill>
              </a:defRPr>
            </a:lvl5pPr>
            <a:lvl6pPr lvl="5" rtl="0">
              <a:lnSpc>
                <a:spcPct val="100000"/>
              </a:lnSpc>
              <a:spcBef>
                <a:spcPts val="0"/>
              </a:spcBef>
              <a:spcAft>
                <a:spcPts val="0"/>
              </a:spcAft>
              <a:buClr>
                <a:schemeClr val="accent3"/>
              </a:buClr>
              <a:buSzPts val="3000"/>
              <a:buNone/>
              <a:defRPr sz="3000">
                <a:solidFill>
                  <a:schemeClr val="accent3"/>
                </a:solidFill>
              </a:defRPr>
            </a:lvl6pPr>
            <a:lvl7pPr lvl="6" rtl="0">
              <a:lnSpc>
                <a:spcPct val="100000"/>
              </a:lnSpc>
              <a:spcBef>
                <a:spcPts val="0"/>
              </a:spcBef>
              <a:spcAft>
                <a:spcPts val="0"/>
              </a:spcAft>
              <a:buClr>
                <a:schemeClr val="accent3"/>
              </a:buClr>
              <a:buSzPts val="3000"/>
              <a:buNone/>
              <a:defRPr sz="3000">
                <a:solidFill>
                  <a:schemeClr val="accent3"/>
                </a:solidFill>
              </a:defRPr>
            </a:lvl7pPr>
            <a:lvl8pPr lvl="7" rtl="0">
              <a:lnSpc>
                <a:spcPct val="100000"/>
              </a:lnSpc>
              <a:spcBef>
                <a:spcPts val="0"/>
              </a:spcBef>
              <a:spcAft>
                <a:spcPts val="0"/>
              </a:spcAft>
              <a:buClr>
                <a:schemeClr val="accent3"/>
              </a:buClr>
              <a:buSzPts val="3000"/>
              <a:buNone/>
              <a:defRPr sz="3000">
                <a:solidFill>
                  <a:schemeClr val="accent3"/>
                </a:solidFill>
              </a:defRPr>
            </a:lvl8pPr>
            <a:lvl9pPr lvl="8" rtl="0">
              <a:lnSpc>
                <a:spcPct val="100000"/>
              </a:lnSpc>
              <a:spcBef>
                <a:spcPts val="0"/>
              </a:spcBef>
              <a:spcAft>
                <a:spcPts val="0"/>
              </a:spcAft>
              <a:buClr>
                <a:schemeClr val="accent3"/>
              </a:buClr>
              <a:buSzPts val="3000"/>
              <a:buNone/>
              <a:defRPr sz="3000">
                <a:solidFill>
                  <a:schemeClr val="accent3"/>
                </a:solidFill>
              </a:defRPr>
            </a:lvl9pPr>
          </a:lstStyle>
          <a:p>
            <a:r>
              <a:t>xx%</a:t>
            </a:r>
          </a:p>
        </p:txBody>
      </p:sp>
      <p:sp>
        <p:nvSpPr>
          <p:cNvPr id="52" name="Google Shape;52;p13"/>
          <p:cNvSpPr txBox="1">
            <a:spLocks noGrp="1"/>
          </p:cNvSpPr>
          <p:nvPr>
            <p:ph type="subTitle" idx="16"/>
          </p:nvPr>
        </p:nvSpPr>
        <p:spPr>
          <a:xfrm>
            <a:off x="3360000" y="3510512"/>
            <a:ext cx="2424000" cy="33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Font typeface="Kanit"/>
              <a:buNone/>
              <a:defRPr sz="2000" b="1">
                <a:latin typeface="Kanit"/>
                <a:ea typeface="Kanit"/>
                <a:cs typeface="Kanit"/>
                <a:sym typeface="Kanit"/>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53" name="Google Shape;53;p13"/>
          <p:cNvSpPr txBox="1">
            <a:spLocks noGrp="1"/>
          </p:cNvSpPr>
          <p:nvPr>
            <p:ph type="subTitle" idx="17"/>
          </p:nvPr>
        </p:nvSpPr>
        <p:spPr>
          <a:xfrm>
            <a:off x="3484950" y="3934290"/>
            <a:ext cx="2174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800"/>
              <a:buNone/>
              <a:defRPr sz="1600">
                <a:solidFill>
                  <a:schemeClr val="accent5"/>
                </a:solidFill>
              </a:defRPr>
            </a:lvl1pPr>
            <a:lvl2pPr lvl="1" rtl="0">
              <a:lnSpc>
                <a:spcPct val="100000"/>
              </a:lnSpc>
              <a:spcBef>
                <a:spcPts val="0"/>
              </a:spcBef>
              <a:spcAft>
                <a:spcPts val="0"/>
              </a:spcAft>
              <a:buClr>
                <a:schemeClr val="accent5"/>
              </a:buClr>
              <a:buSzPts val="1400"/>
              <a:buNone/>
              <a:defRPr>
                <a:solidFill>
                  <a:schemeClr val="accent5"/>
                </a:solidFill>
              </a:defRPr>
            </a:lvl2pPr>
            <a:lvl3pPr lvl="2" rtl="0">
              <a:lnSpc>
                <a:spcPct val="100000"/>
              </a:lnSpc>
              <a:spcBef>
                <a:spcPts val="1600"/>
              </a:spcBef>
              <a:spcAft>
                <a:spcPts val="0"/>
              </a:spcAft>
              <a:buClr>
                <a:schemeClr val="accent5"/>
              </a:buClr>
              <a:buSzPts val="1400"/>
              <a:buNone/>
              <a:defRPr>
                <a:solidFill>
                  <a:schemeClr val="accent5"/>
                </a:solidFill>
              </a:defRPr>
            </a:lvl3pPr>
            <a:lvl4pPr lvl="3" rtl="0">
              <a:lnSpc>
                <a:spcPct val="100000"/>
              </a:lnSpc>
              <a:spcBef>
                <a:spcPts val="1600"/>
              </a:spcBef>
              <a:spcAft>
                <a:spcPts val="0"/>
              </a:spcAft>
              <a:buClr>
                <a:schemeClr val="accent5"/>
              </a:buClr>
              <a:buSzPts val="1400"/>
              <a:buNone/>
              <a:defRPr>
                <a:solidFill>
                  <a:schemeClr val="accent5"/>
                </a:solidFill>
              </a:defRPr>
            </a:lvl4pPr>
            <a:lvl5pPr lvl="4" rtl="0">
              <a:lnSpc>
                <a:spcPct val="100000"/>
              </a:lnSpc>
              <a:spcBef>
                <a:spcPts val="1600"/>
              </a:spcBef>
              <a:spcAft>
                <a:spcPts val="0"/>
              </a:spcAft>
              <a:buClr>
                <a:schemeClr val="accent5"/>
              </a:buClr>
              <a:buSzPts val="1400"/>
              <a:buNone/>
              <a:defRPr>
                <a:solidFill>
                  <a:schemeClr val="accent5"/>
                </a:solidFill>
              </a:defRPr>
            </a:lvl5pPr>
            <a:lvl6pPr lvl="5" rtl="0">
              <a:lnSpc>
                <a:spcPct val="100000"/>
              </a:lnSpc>
              <a:spcBef>
                <a:spcPts val="1600"/>
              </a:spcBef>
              <a:spcAft>
                <a:spcPts val="0"/>
              </a:spcAft>
              <a:buClr>
                <a:schemeClr val="accent5"/>
              </a:buClr>
              <a:buSzPts val="1400"/>
              <a:buNone/>
              <a:defRPr>
                <a:solidFill>
                  <a:schemeClr val="accent5"/>
                </a:solidFill>
              </a:defRPr>
            </a:lvl6pPr>
            <a:lvl7pPr lvl="6" rtl="0">
              <a:lnSpc>
                <a:spcPct val="100000"/>
              </a:lnSpc>
              <a:spcBef>
                <a:spcPts val="1600"/>
              </a:spcBef>
              <a:spcAft>
                <a:spcPts val="0"/>
              </a:spcAft>
              <a:buClr>
                <a:schemeClr val="accent5"/>
              </a:buClr>
              <a:buSzPts val="1400"/>
              <a:buNone/>
              <a:defRPr>
                <a:solidFill>
                  <a:schemeClr val="accent5"/>
                </a:solidFill>
              </a:defRPr>
            </a:lvl7pPr>
            <a:lvl8pPr lvl="7" rtl="0">
              <a:lnSpc>
                <a:spcPct val="100000"/>
              </a:lnSpc>
              <a:spcBef>
                <a:spcPts val="1600"/>
              </a:spcBef>
              <a:spcAft>
                <a:spcPts val="0"/>
              </a:spcAft>
              <a:buClr>
                <a:schemeClr val="accent5"/>
              </a:buClr>
              <a:buSzPts val="1400"/>
              <a:buNone/>
              <a:defRPr>
                <a:solidFill>
                  <a:schemeClr val="accent5"/>
                </a:solidFill>
              </a:defRPr>
            </a:lvl8pPr>
            <a:lvl9pPr lvl="8" rtl="0">
              <a:lnSpc>
                <a:spcPct val="100000"/>
              </a:lnSpc>
              <a:spcBef>
                <a:spcPts val="1600"/>
              </a:spcBef>
              <a:spcAft>
                <a:spcPts val="1600"/>
              </a:spcAft>
              <a:buClr>
                <a:schemeClr val="accent5"/>
              </a:buClr>
              <a:buSzPts val="1400"/>
              <a:buNone/>
              <a:defRPr>
                <a:solidFill>
                  <a:schemeClr val="accent5"/>
                </a:solidFill>
              </a:defRPr>
            </a:lvl9pPr>
          </a:lstStyle>
          <a:p>
            <a:endParaRPr/>
          </a:p>
        </p:txBody>
      </p:sp>
      <p:sp>
        <p:nvSpPr>
          <p:cNvPr id="54" name="Google Shape;54;p13"/>
          <p:cNvSpPr txBox="1">
            <a:spLocks noGrp="1"/>
          </p:cNvSpPr>
          <p:nvPr>
            <p:ph type="title" idx="18" hasCustomPrompt="1"/>
          </p:nvPr>
        </p:nvSpPr>
        <p:spPr>
          <a:xfrm>
            <a:off x="3666150" y="3140600"/>
            <a:ext cx="1811700" cy="33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3"/>
              </a:buClr>
              <a:buSzPts val="3000"/>
              <a:buNone/>
              <a:defRPr sz="3000">
                <a:solidFill>
                  <a:schemeClr val="accent2"/>
                </a:solidFill>
              </a:defRPr>
            </a:lvl1pPr>
            <a:lvl2pPr lvl="1" rtl="0">
              <a:lnSpc>
                <a:spcPct val="100000"/>
              </a:lnSpc>
              <a:spcBef>
                <a:spcPts val="0"/>
              </a:spcBef>
              <a:spcAft>
                <a:spcPts val="0"/>
              </a:spcAft>
              <a:buClr>
                <a:schemeClr val="accent3"/>
              </a:buClr>
              <a:buSzPts val="3000"/>
              <a:buNone/>
              <a:defRPr sz="3000">
                <a:solidFill>
                  <a:schemeClr val="accent3"/>
                </a:solidFill>
              </a:defRPr>
            </a:lvl2pPr>
            <a:lvl3pPr lvl="2" rtl="0">
              <a:lnSpc>
                <a:spcPct val="100000"/>
              </a:lnSpc>
              <a:spcBef>
                <a:spcPts val="0"/>
              </a:spcBef>
              <a:spcAft>
                <a:spcPts val="0"/>
              </a:spcAft>
              <a:buClr>
                <a:schemeClr val="accent3"/>
              </a:buClr>
              <a:buSzPts val="3000"/>
              <a:buNone/>
              <a:defRPr sz="3000">
                <a:solidFill>
                  <a:schemeClr val="accent3"/>
                </a:solidFill>
              </a:defRPr>
            </a:lvl3pPr>
            <a:lvl4pPr lvl="3" rtl="0">
              <a:lnSpc>
                <a:spcPct val="100000"/>
              </a:lnSpc>
              <a:spcBef>
                <a:spcPts val="0"/>
              </a:spcBef>
              <a:spcAft>
                <a:spcPts val="0"/>
              </a:spcAft>
              <a:buClr>
                <a:schemeClr val="accent3"/>
              </a:buClr>
              <a:buSzPts val="3000"/>
              <a:buNone/>
              <a:defRPr sz="3000">
                <a:solidFill>
                  <a:schemeClr val="accent3"/>
                </a:solidFill>
              </a:defRPr>
            </a:lvl4pPr>
            <a:lvl5pPr lvl="4" rtl="0">
              <a:lnSpc>
                <a:spcPct val="100000"/>
              </a:lnSpc>
              <a:spcBef>
                <a:spcPts val="0"/>
              </a:spcBef>
              <a:spcAft>
                <a:spcPts val="0"/>
              </a:spcAft>
              <a:buClr>
                <a:schemeClr val="accent3"/>
              </a:buClr>
              <a:buSzPts val="3000"/>
              <a:buNone/>
              <a:defRPr sz="3000">
                <a:solidFill>
                  <a:schemeClr val="accent3"/>
                </a:solidFill>
              </a:defRPr>
            </a:lvl5pPr>
            <a:lvl6pPr lvl="5" rtl="0">
              <a:lnSpc>
                <a:spcPct val="100000"/>
              </a:lnSpc>
              <a:spcBef>
                <a:spcPts val="0"/>
              </a:spcBef>
              <a:spcAft>
                <a:spcPts val="0"/>
              </a:spcAft>
              <a:buClr>
                <a:schemeClr val="accent3"/>
              </a:buClr>
              <a:buSzPts val="3000"/>
              <a:buNone/>
              <a:defRPr sz="3000">
                <a:solidFill>
                  <a:schemeClr val="accent3"/>
                </a:solidFill>
              </a:defRPr>
            </a:lvl6pPr>
            <a:lvl7pPr lvl="6" rtl="0">
              <a:lnSpc>
                <a:spcPct val="100000"/>
              </a:lnSpc>
              <a:spcBef>
                <a:spcPts val="0"/>
              </a:spcBef>
              <a:spcAft>
                <a:spcPts val="0"/>
              </a:spcAft>
              <a:buClr>
                <a:schemeClr val="accent3"/>
              </a:buClr>
              <a:buSzPts val="3000"/>
              <a:buNone/>
              <a:defRPr sz="3000">
                <a:solidFill>
                  <a:schemeClr val="accent3"/>
                </a:solidFill>
              </a:defRPr>
            </a:lvl7pPr>
            <a:lvl8pPr lvl="7" rtl="0">
              <a:lnSpc>
                <a:spcPct val="100000"/>
              </a:lnSpc>
              <a:spcBef>
                <a:spcPts val="0"/>
              </a:spcBef>
              <a:spcAft>
                <a:spcPts val="0"/>
              </a:spcAft>
              <a:buClr>
                <a:schemeClr val="accent3"/>
              </a:buClr>
              <a:buSzPts val="3000"/>
              <a:buNone/>
              <a:defRPr sz="3000">
                <a:solidFill>
                  <a:schemeClr val="accent3"/>
                </a:solidFill>
              </a:defRPr>
            </a:lvl8pPr>
            <a:lvl9pPr lvl="8" rtl="0">
              <a:lnSpc>
                <a:spcPct val="100000"/>
              </a:lnSpc>
              <a:spcBef>
                <a:spcPts val="0"/>
              </a:spcBef>
              <a:spcAft>
                <a:spcPts val="0"/>
              </a:spcAft>
              <a:buClr>
                <a:schemeClr val="accent3"/>
              </a:buClr>
              <a:buSzPts val="3000"/>
              <a:buNone/>
              <a:defRPr sz="3000">
                <a:solidFill>
                  <a:schemeClr val="accent3"/>
                </a:solidFill>
              </a:defRPr>
            </a:lvl9pPr>
          </a:lstStyle>
          <a:p>
            <a:r>
              <a:t>xx%</a:t>
            </a:r>
          </a:p>
        </p:txBody>
      </p:sp>
      <p:sp>
        <p:nvSpPr>
          <p:cNvPr id="55" name="Google Shape;55;p13"/>
          <p:cNvSpPr txBox="1">
            <a:spLocks noGrp="1"/>
          </p:cNvSpPr>
          <p:nvPr>
            <p:ph type="subTitle" idx="19"/>
          </p:nvPr>
        </p:nvSpPr>
        <p:spPr>
          <a:xfrm>
            <a:off x="6120398" y="3510512"/>
            <a:ext cx="2424000" cy="33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Font typeface="Kanit"/>
              <a:buNone/>
              <a:defRPr sz="2000" b="1">
                <a:latin typeface="Kanit"/>
                <a:ea typeface="Kanit"/>
                <a:cs typeface="Kanit"/>
                <a:sym typeface="Kanit"/>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56" name="Google Shape;56;p13"/>
          <p:cNvSpPr txBox="1">
            <a:spLocks noGrp="1"/>
          </p:cNvSpPr>
          <p:nvPr>
            <p:ph type="subTitle" idx="20"/>
          </p:nvPr>
        </p:nvSpPr>
        <p:spPr>
          <a:xfrm>
            <a:off x="6245348" y="3934290"/>
            <a:ext cx="2174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800"/>
              <a:buNone/>
              <a:defRPr sz="1600">
                <a:solidFill>
                  <a:schemeClr val="accent5"/>
                </a:solidFill>
              </a:defRPr>
            </a:lvl1pPr>
            <a:lvl2pPr lvl="1" rtl="0">
              <a:lnSpc>
                <a:spcPct val="100000"/>
              </a:lnSpc>
              <a:spcBef>
                <a:spcPts val="0"/>
              </a:spcBef>
              <a:spcAft>
                <a:spcPts val="0"/>
              </a:spcAft>
              <a:buClr>
                <a:schemeClr val="accent5"/>
              </a:buClr>
              <a:buSzPts val="1400"/>
              <a:buNone/>
              <a:defRPr>
                <a:solidFill>
                  <a:schemeClr val="accent5"/>
                </a:solidFill>
              </a:defRPr>
            </a:lvl2pPr>
            <a:lvl3pPr lvl="2" rtl="0">
              <a:lnSpc>
                <a:spcPct val="100000"/>
              </a:lnSpc>
              <a:spcBef>
                <a:spcPts val="1600"/>
              </a:spcBef>
              <a:spcAft>
                <a:spcPts val="0"/>
              </a:spcAft>
              <a:buClr>
                <a:schemeClr val="accent5"/>
              </a:buClr>
              <a:buSzPts val="1400"/>
              <a:buNone/>
              <a:defRPr>
                <a:solidFill>
                  <a:schemeClr val="accent5"/>
                </a:solidFill>
              </a:defRPr>
            </a:lvl3pPr>
            <a:lvl4pPr lvl="3" rtl="0">
              <a:lnSpc>
                <a:spcPct val="100000"/>
              </a:lnSpc>
              <a:spcBef>
                <a:spcPts val="1600"/>
              </a:spcBef>
              <a:spcAft>
                <a:spcPts val="0"/>
              </a:spcAft>
              <a:buClr>
                <a:schemeClr val="accent5"/>
              </a:buClr>
              <a:buSzPts val="1400"/>
              <a:buNone/>
              <a:defRPr>
                <a:solidFill>
                  <a:schemeClr val="accent5"/>
                </a:solidFill>
              </a:defRPr>
            </a:lvl4pPr>
            <a:lvl5pPr lvl="4" rtl="0">
              <a:lnSpc>
                <a:spcPct val="100000"/>
              </a:lnSpc>
              <a:spcBef>
                <a:spcPts val="1600"/>
              </a:spcBef>
              <a:spcAft>
                <a:spcPts val="0"/>
              </a:spcAft>
              <a:buClr>
                <a:schemeClr val="accent5"/>
              </a:buClr>
              <a:buSzPts val="1400"/>
              <a:buNone/>
              <a:defRPr>
                <a:solidFill>
                  <a:schemeClr val="accent5"/>
                </a:solidFill>
              </a:defRPr>
            </a:lvl5pPr>
            <a:lvl6pPr lvl="5" rtl="0">
              <a:lnSpc>
                <a:spcPct val="100000"/>
              </a:lnSpc>
              <a:spcBef>
                <a:spcPts val="1600"/>
              </a:spcBef>
              <a:spcAft>
                <a:spcPts val="0"/>
              </a:spcAft>
              <a:buClr>
                <a:schemeClr val="accent5"/>
              </a:buClr>
              <a:buSzPts val="1400"/>
              <a:buNone/>
              <a:defRPr>
                <a:solidFill>
                  <a:schemeClr val="accent5"/>
                </a:solidFill>
              </a:defRPr>
            </a:lvl6pPr>
            <a:lvl7pPr lvl="6" rtl="0">
              <a:lnSpc>
                <a:spcPct val="100000"/>
              </a:lnSpc>
              <a:spcBef>
                <a:spcPts val="1600"/>
              </a:spcBef>
              <a:spcAft>
                <a:spcPts val="0"/>
              </a:spcAft>
              <a:buClr>
                <a:schemeClr val="accent5"/>
              </a:buClr>
              <a:buSzPts val="1400"/>
              <a:buNone/>
              <a:defRPr>
                <a:solidFill>
                  <a:schemeClr val="accent5"/>
                </a:solidFill>
              </a:defRPr>
            </a:lvl7pPr>
            <a:lvl8pPr lvl="7" rtl="0">
              <a:lnSpc>
                <a:spcPct val="100000"/>
              </a:lnSpc>
              <a:spcBef>
                <a:spcPts val="1600"/>
              </a:spcBef>
              <a:spcAft>
                <a:spcPts val="0"/>
              </a:spcAft>
              <a:buClr>
                <a:schemeClr val="accent5"/>
              </a:buClr>
              <a:buSzPts val="1400"/>
              <a:buNone/>
              <a:defRPr>
                <a:solidFill>
                  <a:schemeClr val="accent5"/>
                </a:solidFill>
              </a:defRPr>
            </a:lvl8pPr>
            <a:lvl9pPr lvl="8" rtl="0">
              <a:lnSpc>
                <a:spcPct val="100000"/>
              </a:lnSpc>
              <a:spcBef>
                <a:spcPts val="1600"/>
              </a:spcBef>
              <a:spcAft>
                <a:spcPts val="1600"/>
              </a:spcAft>
              <a:buClr>
                <a:schemeClr val="accent5"/>
              </a:buClr>
              <a:buSzPts val="1400"/>
              <a:buNone/>
              <a:defRPr>
                <a:solidFill>
                  <a:schemeClr val="accent5"/>
                </a:solidFill>
              </a:defRPr>
            </a:lvl9pPr>
          </a:lstStyle>
          <a:p>
            <a:endParaRPr/>
          </a:p>
        </p:txBody>
      </p:sp>
      <p:sp>
        <p:nvSpPr>
          <p:cNvPr id="57" name="Google Shape;57;p13"/>
          <p:cNvSpPr txBox="1">
            <a:spLocks noGrp="1"/>
          </p:cNvSpPr>
          <p:nvPr>
            <p:ph type="title" idx="21" hasCustomPrompt="1"/>
          </p:nvPr>
        </p:nvSpPr>
        <p:spPr>
          <a:xfrm>
            <a:off x="6426548" y="3140600"/>
            <a:ext cx="1811700" cy="33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3"/>
              </a:buClr>
              <a:buSzPts val="3000"/>
              <a:buNone/>
              <a:defRPr sz="3000">
                <a:solidFill>
                  <a:schemeClr val="accent2"/>
                </a:solidFill>
              </a:defRPr>
            </a:lvl1pPr>
            <a:lvl2pPr lvl="1" rtl="0">
              <a:lnSpc>
                <a:spcPct val="100000"/>
              </a:lnSpc>
              <a:spcBef>
                <a:spcPts val="0"/>
              </a:spcBef>
              <a:spcAft>
                <a:spcPts val="0"/>
              </a:spcAft>
              <a:buClr>
                <a:schemeClr val="accent3"/>
              </a:buClr>
              <a:buSzPts val="3000"/>
              <a:buNone/>
              <a:defRPr sz="3000">
                <a:solidFill>
                  <a:schemeClr val="accent3"/>
                </a:solidFill>
              </a:defRPr>
            </a:lvl2pPr>
            <a:lvl3pPr lvl="2" rtl="0">
              <a:lnSpc>
                <a:spcPct val="100000"/>
              </a:lnSpc>
              <a:spcBef>
                <a:spcPts val="0"/>
              </a:spcBef>
              <a:spcAft>
                <a:spcPts val="0"/>
              </a:spcAft>
              <a:buClr>
                <a:schemeClr val="accent3"/>
              </a:buClr>
              <a:buSzPts val="3000"/>
              <a:buNone/>
              <a:defRPr sz="3000">
                <a:solidFill>
                  <a:schemeClr val="accent3"/>
                </a:solidFill>
              </a:defRPr>
            </a:lvl3pPr>
            <a:lvl4pPr lvl="3" rtl="0">
              <a:lnSpc>
                <a:spcPct val="100000"/>
              </a:lnSpc>
              <a:spcBef>
                <a:spcPts val="0"/>
              </a:spcBef>
              <a:spcAft>
                <a:spcPts val="0"/>
              </a:spcAft>
              <a:buClr>
                <a:schemeClr val="accent3"/>
              </a:buClr>
              <a:buSzPts val="3000"/>
              <a:buNone/>
              <a:defRPr sz="3000">
                <a:solidFill>
                  <a:schemeClr val="accent3"/>
                </a:solidFill>
              </a:defRPr>
            </a:lvl4pPr>
            <a:lvl5pPr lvl="4" rtl="0">
              <a:lnSpc>
                <a:spcPct val="100000"/>
              </a:lnSpc>
              <a:spcBef>
                <a:spcPts val="0"/>
              </a:spcBef>
              <a:spcAft>
                <a:spcPts val="0"/>
              </a:spcAft>
              <a:buClr>
                <a:schemeClr val="accent3"/>
              </a:buClr>
              <a:buSzPts val="3000"/>
              <a:buNone/>
              <a:defRPr sz="3000">
                <a:solidFill>
                  <a:schemeClr val="accent3"/>
                </a:solidFill>
              </a:defRPr>
            </a:lvl5pPr>
            <a:lvl6pPr lvl="5" rtl="0">
              <a:lnSpc>
                <a:spcPct val="100000"/>
              </a:lnSpc>
              <a:spcBef>
                <a:spcPts val="0"/>
              </a:spcBef>
              <a:spcAft>
                <a:spcPts val="0"/>
              </a:spcAft>
              <a:buClr>
                <a:schemeClr val="accent3"/>
              </a:buClr>
              <a:buSzPts val="3000"/>
              <a:buNone/>
              <a:defRPr sz="3000">
                <a:solidFill>
                  <a:schemeClr val="accent3"/>
                </a:solidFill>
              </a:defRPr>
            </a:lvl6pPr>
            <a:lvl7pPr lvl="6" rtl="0">
              <a:lnSpc>
                <a:spcPct val="100000"/>
              </a:lnSpc>
              <a:spcBef>
                <a:spcPts val="0"/>
              </a:spcBef>
              <a:spcAft>
                <a:spcPts val="0"/>
              </a:spcAft>
              <a:buClr>
                <a:schemeClr val="accent3"/>
              </a:buClr>
              <a:buSzPts val="3000"/>
              <a:buNone/>
              <a:defRPr sz="3000">
                <a:solidFill>
                  <a:schemeClr val="accent3"/>
                </a:solidFill>
              </a:defRPr>
            </a:lvl7pPr>
            <a:lvl8pPr lvl="7" rtl="0">
              <a:lnSpc>
                <a:spcPct val="100000"/>
              </a:lnSpc>
              <a:spcBef>
                <a:spcPts val="0"/>
              </a:spcBef>
              <a:spcAft>
                <a:spcPts val="0"/>
              </a:spcAft>
              <a:buClr>
                <a:schemeClr val="accent3"/>
              </a:buClr>
              <a:buSzPts val="3000"/>
              <a:buNone/>
              <a:defRPr sz="3000">
                <a:solidFill>
                  <a:schemeClr val="accent3"/>
                </a:solidFill>
              </a:defRPr>
            </a:lvl8pPr>
            <a:lvl9pPr lvl="8" rtl="0">
              <a:lnSpc>
                <a:spcPct val="100000"/>
              </a:lnSpc>
              <a:spcBef>
                <a:spcPts val="0"/>
              </a:spcBef>
              <a:spcAft>
                <a:spcPts val="0"/>
              </a:spcAft>
              <a:buClr>
                <a:schemeClr val="accent3"/>
              </a:buClr>
              <a:buSzPts val="3000"/>
              <a:buNone/>
              <a:defRPr sz="3000">
                <a:solidFill>
                  <a:schemeClr val="accent3"/>
                </a:solidFill>
              </a:defRPr>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CUSTOM_1">
    <p:bg>
      <p:bgPr>
        <a:blipFill>
          <a:blip r:embed="rId2">
            <a:alphaModFix/>
          </a:blip>
          <a:stretch>
            <a:fillRect/>
          </a:stretch>
        </a:blipFill>
        <a:effectLst/>
      </p:bgPr>
    </p:bg>
    <p:spTree>
      <p:nvGrpSpPr>
        <p:cNvPr id="1" name="Shape 58"/>
        <p:cNvGrpSpPr/>
        <p:nvPr/>
      </p:nvGrpSpPr>
      <p:grpSpPr>
        <a:xfrm>
          <a:off x="0" y="0"/>
          <a:ext cx="0" cy="0"/>
          <a:chOff x="0" y="0"/>
          <a:chExt cx="0" cy="0"/>
        </a:xfrm>
      </p:grpSpPr>
      <p:sp>
        <p:nvSpPr>
          <p:cNvPr id="59" name="Google Shape;59;p14"/>
          <p:cNvSpPr/>
          <p:nvPr/>
        </p:nvSpPr>
        <p:spPr>
          <a:xfrm>
            <a:off x="1753200" y="1021950"/>
            <a:ext cx="5637600" cy="3099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3"/>
              </a:solidFill>
            </a:endParaRPr>
          </a:p>
        </p:txBody>
      </p:sp>
      <p:sp>
        <p:nvSpPr>
          <p:cNvPr id="60" name="Google Shape;60;p14"/>
          <p:cNvSpPr txBox="1">
            <a:spLocks noGrp="1"/>
          </p:cNvSpPr>
          <p:nvPr>
            <p:ph type="title"/>
          </p:nvPr>
        </p:nvSpPr>
        <p:spPr>
          <a:xfrm>
            <a:off x="1897050" y="3505771"/>
            <a:ext cx="5349900" cy="455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61" name="Google Shape;61;p14"/>
          <p:cNvSpPr txBox="1">
            <a:spLocks noGrp="1"/>
          </p:cNvSpPr>
          <p:nvPr>
            <p:ph type="subTitle" idx="1"/>
          </p:nvPr>
        </p:nvSpPr>
        <p:spPr>
          <a:xfrm>
            <a:off x="2156250" y="1378250"/>
            <a:ext cx="4831500" cy="2014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3000">
                <a:solidFill>
                  <a:schemeClr val="accent5"/>
                </a:solidFill>
              </a:defRPr>
            </a:lvl1pPr>
            <a:lvl2pPr lvl="1">
              <a:lnSpc>
                <a:spcPct val="100000"/>
              </a:lnSpc>
              <a:spcBef>
                <a:spcPts val="0"/>
              </a:spcBef>
              <a:spcAft>
                <a:spcPts val="0"/>
              </a:spcAft>
              <a:buSzPts val="1400"/>
              <a:buNone/>
              <a:defRPr/>
            </a:lvl2pPr>
            <a:lvl3pPr lvl="2">
              <a:lnSpc>
                <a:spcPct val="100000"/>
              </a:lnSpc>
              <a:spcBef>
                <a:spcPts val="1600"/>
              </a:spcBef>
              <a:spcAft>
                <a:spcPts val="0"/>
              </a:spcAft>
              <a:buSzPts val="1400"/>
              <a:buNone/>
              <a:defRPr/>
            </a:lvl3pPr>
            <a:lvl4pPr lvl="3">
              <a:lnSpc>
                <a:spcPct val="100000"/>
              </a:lnSpc>
              <a:spcBef>
                <a:spcPts val="1600"/>
              </a:spcBef>
              <a:spcAft>
                <a:spcPts val="0"/>
              </a:spcAft>
              <a:buSzPts val="1400"/>
              <a:buNone/>
              <a:defRPr/>
            </a:lvl4pPr>
            <a:lvl5pPr lvl="4">
              <a:lnSpc>
                <a:spcPct val="100000"/>
              </a:lnSpc>
              <a:spcBef>
                <a:spcPts val="1600"/>
              </a:spcBef>
              <a:spcAft>
                <a:spcPts val="0"/>
              </a:spcAft>
              <a:buSzPts val="1400"/>
              <a:buNone/>
              <a:defRPr/>
            </a:lvl5pPr>
            <a:lvl6pPr lvl="5">
              <a:lnSpc>
                <a:spcPct val="100000"/>
              </a:lnSpc>
              <a:spcBef>
                <a:spcPts val="1600"/>
              </a:spcBef>
              <a:spcAft>
                <a:spcPts val="0"/>
              </a:spcAft>
              <a:buSzPts val="1400"/>
              <a:buNone/>
              <a:defRPr/>
            </a:lvl6pPr>
            <a:lvl7pPr lvl="6">
              <a:lnSpc>
                <a:spcPct val="100000"/>
              </a:lnSpc>
              <a:spcBef>
                <a:spcPts val="1600"/>
              </a:spcBef>
              <a:spcAft>
                <a:spcPts val="0"/>
              </a:spcAft>
              <a:buSzPts val="1400"/>
              <a:buNone/>
              <a:defRPr/>
            </a:lvl7pPr>
            <a:lvl8pPr lvl="7">
              <a:lnSpc>
                <a:spcPct val="100000"/>
              </a:lnSpc>
              <a:spcBef>
                <a:spcPts val="1600"/>
              </a:spcBef>
              <a:spcAft>
                <a:spcPts val="0"/>
              </a:spcAft>
              <a:buSzPts val="1400"/>
              <a:buNone/>
              <a:defRPr/>
            </a:lvl8pPr>
            <a:lvl9pPr lvl="8">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One Column">
  <p:cSld name="CUSTOM_2">
    <p:bg>
      <p:bgPr>
        <a:blipFill>
          <a:blip r:embed="rId2">
            <a:alphaModFix/>
          </a:blip>
          <a:stretch>
            <a:fillRect/>
          </a:stretch>
        </a:blip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subTitle" idx="1"/>
          </p:nvPr>
        </p:nvSpPr>
        <p:spPr>
          <a:xfrm>
            <a:off x="1192250" y="1857225"/>
            <a:ext cx="2834400" cy="2334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800"/>
              <a:buChar char="■"/>
              <a:defRPr sz="1600"/>
            </a:lvl1pPr>
            <a:lvl2pPr lvl="1" algn="ctr">
              <a:lnSpc>
                <a:spcPct val="100000"/>
              </a:lnSpc>
              <a:spcBef>
                <a:spcPts val="1600"/>
              </a:spcBef>
              <a:spcAft>
                <a:spcPts val="0"/>
              </a:spcAft>
              <a:buSzPts val="1800"/>
              <a:buChar char="○"/>
              <a:defRPr sz="1800"/>
            </a:lvl2pPr>
            <a:lvl3pPr lvl="2" algn="ctr">
              <a:lnSpc>
                <a:spcPct val="100000"/>
              </a:lnSpc>
              <a:spcBef>
                <a:spcPts val="1600"/>
              </a:spcBef>
              <a:spcAft>
                <a:spcPts val="0"/>
              </a:spcAft>
              <a:buSzPts val="1800"/>
              <a:buChar char="■"/>
              <a:defRPr sz="1800"/>
            </a:lvl3pPr>
            <a:lvl4pPr lvl="3" algn="ctr">
              <a:lnSpc>
                <a:spcPct val="100000"/>
              </a:lnSpc>
              <a:spcBef>
                <a:spcPts val="1600"/>
              </a:spcBef>
              <a:spcAft>
                <a:spcPts val="0"/>
              </a:spcAft>
              <a:buSzPts val="1800"/>
              <a:buChar char="●"/>
              <a:defRPr sz="1800"/>
            </a:lvl4pPr>
            <a:lvl5pPr lvl="4" algn="ctr">
              <a:lnSpc>
                <a:spcPct val="100000"/>
              </a:lnSpc>
              <a:spcBef>
                <a:spcPts val="1600"/>
              </a:spcBef>
              <a:spcAft>
                <a:spcPts val="0"/>
              </a:spcAft>
              <a:buSzPts val="1800"/>
              <a:buChar char="○"/>
              <a:defRPr sz="1800"/>
            </a:lvl5pPr>
            <a:lvl6pPr lvl="5" algn="ctr">
              <a:lnSpc>
                <a:spcPct val="100000"/>
              </a:lnSpc>
              <a:spcBef>
                <a:spcPts val="1600"/>
              </a:spcBef>
              <a:spcAft>
                <a:spcPts val="0"/>
              </a:spcAft>
              <a:buSzPts val="1800"/>
              <a:buChar char="■"/>
              <a:defRPr sz="1800"/>
            </a:lvl6pPr>
            <a:lvl7pPr lvl="6" algn="ctr">
              <a:lnSpc>
                <a:spcPct val="100000"/>
              </a:lnSpc>
              <a:spcBef>
                <a:spcPts val="1600"/>
              </a:spcBef>
              <a:spcAft>
                <a:spcPts val="0"/>
              </a:spcAft>
              <a:buSzPts val="1800"/>
              <a:buChar char="●"/>
              <a:defRPr sz="1800"/>
            </a:lvl7pPr>
            <a:lvl8pPr lvl="7" algn="ctr">
              <a:lnSpc>
                <a:spcPct val="100000"/>
              </a:lnSpc>
              <a:spcBef>
                <a:spcPts val="1600"/>
              </a:spcBef>
              <a:spcAft>
                <a:spcPts val="0"/>
              </a:spcAft>
              <a:buSzPts val="1800"/>
              <a:buChar char="○"/>
              <a:defRPr sz="1800"/>
            </a:lvl8pPr>
            <a:lvl9pPr lvl="8" algn="ctr">
              <a:lnSpc>
                <a:spcPct val="100000"/>
              </a:lnSpc>
              <a:spcBef>
                <a:spcPts val="1600"/>
              </a:spcBef>
              <a:spcAft>
                <a:spcPts val="1600"/>
              </a:spcAft>
              <a:buSzPts val="1800"/>
              <a:buChar char="■"/>
              <a:defRPr sz="1800"/>
            </a:lvl9pPr>
          </a:lstStyle>
          <a:p>
            <a:endParaRPr/>
          </a:p>
        </p:txBody>
      </p:sp>
      <p:sp>
        <p:nvSpPr>
          <p:cNvPr id="64" name="Google Shape;64;p15"/>
          <p:cNvSpPr txBox="1">
            <a:spLocks noGrp="1"/>
          </p:cNvSpPr>
          <p:nvPr>
            <p:ph type="title"/>
          </p:nvPr>
        </p:nvSpPr>
        <p:spPr>
          <a:xfrm>
            <a:off x="1248450" y="445025"/>
            <a:ext cx="6647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Clr>
                <a:schemeClr val="accent1"/>
              </a:buClr>
              <a:buSzPts val="2800"/>
              <a:buNone/>
              <a:defRPr>
                <a:solidFill>
                  <a:schemeClr val="accent1"/>
                </a:solidFill>
              </a:defRPr>
            </a:lvl2pPr>
            <a:lvl3pPr lvl="2" algn="ctr" rtl="0">
              <a:spcBef>
                <a:spcPts val="0"/>
              </a:spcBef>
              <a:spcAft>
                <a:spcPts val="0"/>
              </a:spcAft>
              <a:buClr>
                <a:schemeClr val="accent1"/>
              </a:buClr>
              <a:buSzPts val="2800"/>
              <a:buNone/>
              <a:defRPr>
                <a:solidFill>
                  <a:schemeClr val="accent1"/>
                </a:solidFill>
              </a:defRPr>
            </a:lvl3pPr>
            <a:lvl4pPr lvl="3" algn="ctr" rtl="0">
              <a:spcBef>
                <a:spcPts val="0"/>
              </a:spcBef>
              <a:spcAft>
                <a:spcPts val="0"/>
              </a:spcAft>
              <a:buClr>
                <a:schemeClr val="accent1"/>
              </a:buClr>
              <a:buSzPts val="2800"/>
              <a:buNone/>
              <a:defRPr>
                <a:solidFill>
                  <a:schemeClr val="accent1"/>
                </a:solidFill>
              </a:defRPr>
            </a:lvl4pPr>
            <a:lvl5pPr lvl="4" algn="ctr" rtl="0">
              <a:spcBef>
                <a:spcPts val="0"/>
              </a:spcBef>
              <a:spcAft>
                <a:spcPts val="0"/>
              </a:spcAft>
              <a:buClr>
                <a:schemeClr val="accent1"/>
              </a:buClr>
              <a:buSzPts val="2800"/>
              <a:buNone/>
              <a:defRPr>
                <a:solidFill>
                  <a:schemeClr val="accent1"/>
                </a:solidFill>
              </a:defRPr>
            </a:lvl5pPr>
            <a:lvl6pPr lvl="5" algn="ctr" rtl="0">
              <a:spcBef>
                <a:spcPts val="0"/>
              </a:spcBef>
              <a:spcAft>
                <a:spcPts val="0"/>
              </a:spcAft>
              <a:buClr>
                <a:schemeClr val="accent1"/>
              </a:buClr>
              <a:buSzPts val="2800"/>
              <a:buNone/>
              <a:defRPr>
                <a:solidFill>
                  <a:schemeClr val="accent1"/>
                </a:solidFill>
              </a:defRPr>
            </a:lvl6pPr>
            <a:lvl7pPr lvl="6" algn="ctr" rtl="0">
              <a:spcBef>
                <a:spcPts val="0"/>
              </a:spcBef>
              <a:spcAft>
                <a:spcPts val="0"/>
              </a:spcAft>
              <a:buClr>
                <a:schemeClr val="accent1"/>
              </a:buClr>
              <a:buSzPts val="2800"/>
              <a:buNone/>
              <a:defRPr>
                <a:solidFill>
                  <a:schemeClr val="accent1"/>
                </a:solidFill>
              </a:defRPr>
            </a:lvl7pPr>
            <a:lvl8pPr lvl="7" algn="ctr" rtl="0">
              <a:spcBef>
                <a:spcPts val="0"/>
              </a:spcBef>
              <a:spcAft>
                <a:spcPts val="0"/>
              </a:spcAft>
              <a:buClr>
                <a:schemeClr val="accent1"/>
              </a:buClr>
              <a:buSzPts val="2800"/>
              <a:buNone/>
              <a:defRPr>
                <a:solidFill>
                  <a:schemeClr val="accent1"/>
                </a:solidFill>
              </a:defRPr>
            </a:lvl8pPr>
            <a:lvl9pPr lvl="8" algn="ctr" rtl="0">
              <a:spcBef>
                <a:spcPts val="0"/>
              </a:spcBef>
              <a:spcAft>
                <a:spcPts val="0"/>
              </a:spcAft>
              <a:buClr>
                <a:schemeClr val="accent1"/>
              </a:buClr>
              <a:buSzPts val="2800"/>
              <a:buNone/>
              <a:defRPr>
                <a:solidFill>
                  <a:schemeClr val="accent1"/>
                </a:solidFill>
              </a:defRPr>
            </a:lvl9pPr>
          </a:lstStyle>
          <a:p>
            <a:endParaRPr/>
          </a:p>
        </p:txBody>
      </p:sp>
      <p:sp>
        <p:nvSpPr>
          <p:cNvPr id="65" name="Google Shape;65;p15"/>
          <p:cNvSpPr txBox="1">
            <a:spLocks noGrp="1"/>
          </p:cNvSpPr>
          <p:nvPr>
            <p:ph type="subTitle" idx="2"/>
          </p:nvPr>
        </p:nvSpPr>
        <p:spPr>
          <a:xfrm>
            <a:off x="1216975" y="1257650"/>
            <a:ext cx="3222300" cy="5727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000"/>
              <a:buFont typeface="Kanit"/>
              <a:buNone/>
              <a:defRPr sz="2000" b="1">
                <a:latin typeface="Kanit"/>
                <a:ea typeface="Kanit"/>
                <a:cs typeface="Kanit"/>
                <a:sym typeface="Kanit"/>
              </a:defRPr>
            </a:lvl1pPr>
            <a:lvl2pPr lvl="1">
              <a:lnSpc>
                <a:spcPct val="100000"/>
              </a:lnSpc>
              <a:spcBef>
                <a:spcPts val="0"/>
              </a:spcBef>
              <a:spcAft>
                <a:spcPts val="0"/>
              </a:spcAft>
              <a:buSzPts val="1400"/>
              <a:buNone/>
              <a:defRPr/>
            </a:lvl2pPr>
            <a:lvl3pPr lvl="2">
              <a:lnSpc>
                <a:spcPct val="100000"/>
              </a:lnSpc>
              <a:spcBef>
                <a:spcPts val="1600"/>
              </a:spcBef>
              <a:spcAft>
                <a:spcPts val="0"/>
              </a:spcAft>
              <a:buSzPts val="1400"/>
              <a:buNone/>
              <a:defRPr/>
            </a:lvl3pPr>
            <a:lvl4pPr lvl="3">
              <a:lnSpc>
                <a:spcPct val="100000"/>
              </a:lnSpc>
              <a:spcBef>
                <a:spcPts val="1600"/>
              </a:spcBef>
              <a:spcAft>
                <a:spcPts val="0"/>
              </a:spcAft>
              <a:buSzPts val="1400"/>
              <a:buNone/>
              <a:defRPr/>
            </a:lvl4pPr>
            <a:lvl5pPr lvl="4">
              <a:lnSpc>
                <a:spcPct val="100000"/>
              </a:lnSpc>
              <a:spcBef>
                <a:spcPts val="1600"/>
              </a:spcBef>
              <a:spcAft>
                <a:spcPts val="0"/>
              </a:spcAft>
              <a:buSzPts val="1400"/>
              <a:buNone/>
              <a:defRPr/>
            </a:lvl5pPr>
            <a:lvl6pPr lvl="5">
              <a:lnSpc>
                <a:spcPct val="100000"/>
              </a:lnSpc>
              <a:spcBef>
                <a:spcPts val="1600"/>
              </a:spcBef>
              <a:spcAft>
                <a:spcPts val="0"/>
              </a:spcAft>
              <a:buSzPts val="1400"/>
              <a:buNone/>
              <a:defRPr/>
            </a:lvl6pPr>
            <a:lvl7pPr lvl="6">
              <a:lnSpc>
                <a:spcPct val="100000"/>
              </a:lnSpc>
              <a:spcBef>
                <a:spcPts val="1600"/>
              </a:spcBef>
              <a:spcAft>
                <a:spcPts val="0"/>
              </a:spcAft>
              <a:buSzPts val="1400"/>
              <a:buNone/>
              <a:defRPr/>
            </a:lvl7pPr>
            <a:lvl8pPr lvl="7">
              <a:lnSpc>
                <a:spcPct val="100000"/>
              </a:lnSpc>
              <a:spcBef>
                <a:spcPts val="1600"/>
              </a:spcBef>
              <a:spcAft>
                <a:spcPts val="0"/>
              </a:spcAft>
              <a:buSzPts val="1400"/>
              <a:buNone/>
              <a:defRPr/>
            </a:lvl8pPr>
            <a:lvl9pPr lvl="8">
              <a:lnSpc>
                <a:spcPct val="100000"/>
              </a:lnSpc>
              <a:spcBef>
                <a:spcPts val="1600"/>
              </a:spcBef>
              <a:spcAft>
                <a:spcPts val="160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2800"/>
              <a:buFont typeface="Kanit"/>
              <a:buNone/>
              <a:defRPr sz="2800" b="1">
                <a:solidFill>
                  <a:schemeClr val="accent1"/>
                </a:solidFill>
                <a:latin typeface="Kanit"/>
                <a:ea typeface="Kanit"/>
                <a:cs typeface="Kanit"/>
                <a:sym typeface="Kanit"/>
              </a:defRPr>
            </a:lvl1pPr>
            <a:lvl2pPr lvl="1">
              <a:spcBef>
                <a:spcPts val="0"/>
              </a:spcBef>
              <a:spcAft>
                <a:spcPts val="0"/>
              </a:spcAft>
              <a:buClr>
                <a:schemeClr val="dk1"/>
              </a:buClr>
              <a:buSzPts val="2800"/>
              <a:buFont typeface="Kanit"/>
              <a:buNone/>
              <a:defRPr sz="2800" b="1">
                <a:solidFill>
                  <a:schemeClr val="dk1"/>
                </a:solidFill>
                <a:latin typeface="Kanit"/>
                <a:ea typeface="Kanit"/>
                <a:cs typeface="Kanit"/>
                <a:sym typeface="Kanit"/>
              </a:defRPr>
            </a:lvl2pPr>
            <a:lvl3pPr lvl="2">
              <a:spcBef>
                <a:spcPts val="0"/>
              </a:spcBef>
              <a:spcAft>
                <a:spcPts val="0"/>
              </a:spcAft>
              <a:buClr>
                <a:schemeClr val="dk1"/>
              </a:buClr>
              <a:buSzPts val="2800"/>
              <a:buFont typeface="Kanit"/>
              <a:buNone/>
              <a:defRPr sz="2800" b="1">
                <a:solidFill>
                  <a:schemeClr val="dk1"/>
                </a:solidFill>
                <a:latin typeface="Kanit"/>
                <a:ea typeface="Kanit"/>
                <a:cs typeface="Kanit"/>
                <a:sym typeface="Kanit"/>
              </a:defRPr>
            </a:lvl3pPr>
            <a:lvl4pPr lvl="3">
              <a:spcBef>
                <a:spcPts val="0"/>
              </a:spcBef>
              <a:spcAft>
                <a:spcPts val="0"/>
              </a:spcAft>
              <a:buClr>
                <a:schemeClr val="dk1"/>
              </a:buClr>
              <a:buSzPts val="2800"/>
              <a:buFont typeface="Kanit"/>
              <a:buNone/>
              <a:defRPr sz="2800" b="1">
                <a:solidFill>
                  <a:schemeClr val="dk1"/>
                </a:solidFill>
                <a:latin typeface="Kanit"/>
                <a:ea typeface="Kanit"/>
                <a:cs typeface="Kanit"/>
                <a:sym typeface="Kanit"/>
              </a:defRPr>
            </a:lvl4pPr>
            <a:lvl5pPr lvl="4">
              <a:spcBef>
                <a:spcPts val="0"/>
              </a:spcBef>
              <a:spcAft>
                <a:spcPts val="0"/>
              </a:spcAft>
              <a:buClr>
                <a:schemeClr val="dk1"/>
              </a:buClr>
              <a:buSzPts val="2800"/>
              <a:buFont typeface="Kanit"/>
              <a:buNone/>
              <a:defRPr sz="2800" b="1">
                <a:solidFill>
                  <a:schemeClr val="dk1"/>
                </a:solidFill>
                <a:latin typeface="Kanit"/>
                <a:ea typeface="Kanit"/>
                <a:cs typeface="Kanit"/>
                <a:sym typeface="Kanit"/>
              </a:defRPr>
            </a:lvl5pPr>
            <a:lvl6pPr lvl="5">
              <a:spcBef>
                <a:spcPts val="0"/>
              </a:spcBef>
              <a:spcAft>
                <a:spcPts val="0"/>
              </a:spcAft>
              <a:buClr>
                <a:schemeClr val="dk1"/>
              </a:buClr>
              <a:buSzPts val="2800"/>
              <a:buFont typeface="Kanit"/>
              <a:buNone/>
              <a:defRPr sz="2800" b="1">
                <a:solidFill>
                  <a:schemeClr val="dk1"/>
                </a:solidFill>
                <a:latin typeface="Kanit"/>
                <a:ea typeface="Kanit"/>
                <a:cs typeface="Kanit"/>
                <a:sym typeface="Kanit"/>
              </a:defRPr>
            </a:lvl6pPr>
            <a:lvl7pPr lvl="6">
              <a:spcBef>
                <a:spcPts val="0"/>
              </a:spcBef>
              <a:spcAft>
                <a:spcPts val="0"/>
              </a:spcAft>
              <a:buClr>
                <a:schemeClr val="dk1"/>
              </a:buClr>
              <a:buSzPts val="2800"/>
              <a:buFont typeface="Kanit"/>
              <a:buNone/>
              <a:defRPr sz="2800" b="1">
                <a:solidFill>
                  <a:schemeClr val="dk1"/>
                </a:solidFill>
                <a:latin typeface="Kanit"/>
                <a:ea typeface="Kanit"/>
                <a:cs typeface="Kanit"/>
                <a:sym typeface="Kanit"/>
              </a:defRPr>
            </a:lvl7pPr>
            <a:lvl8pPr lvl="7">
              <a:spcBef>
                <a:spcPts val="0"/>
              </a:spcBef>
              <a:spcAft>
                <a:spcPts val="0"/>
              </a:spcAft>
              <a:buClr>
                <a:schemeClr val="dk1"/>
              </a:buClr>
              <a:buSzPts val="2800"/>
              <a:buFont typeface="Kanit"/>
              <a:buNone/>
              <a:defRPr sz="2800" b="1">
                <a:solidFill>
                  <a:schemeClr val="dk1"/>
                </a:solidFill>
                <a:latin typeface="Kanit"/>
                <a:ea typeface="Kanit"/>
                <a:cs typeface="Kanit"/>
                <a:sym typeface="Kanit"/>
              </a:defRPr>
            </a:lvl8pPr>
            <a:lvl9pPr lvl="8">
              <a:spcBef>
                <a:spcPts val="0"/>
              </a:spcBef>
              <a:spcAft>
                <a:spcPts val="0"/>
              </a:spcAft>
              <a:buClr>
                <a:schemeClr val="dk1"/>
              </a:buClr>
              <a:buSzPts val="2800"/>
              <a:buFont typeface="Kanit"/>
              <a:buNone/>
              <a:defRPr sz="2800" b="1">
                <a:solidFill>
                  <a:schemeClr val="dk1"/>
                </a:solidFill>
                <a:latin typeface="Kanit"/>
                <a:ea typeface="Kanit"/>
                <a:cs typeface="Kanit"/>
                <a:sym typeface="Kani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5"/>
              </a:buClr>
              <a:buSzPts val="1800"/>
              <a:buFont typeface="Pontano Sans"/>
              <a:buChar char="●"/>
              <a:defRPr sz="1800">
                <a:solidFill>
                  <a:schemeClr val="accent5"/>
                </a:solidFill>
                <a:latin typeface="Pontano Sans"/>
                <a:ea typeface="Pontano Sans"/>
                <a:cs typeface="Pontano Sans"/>
                <a:sym typeface="Pontano Sans"/>
              </a:defRPr>
            </a:lvl1pPr>
            <a:lvl2pPr marL="914400" lvl="1" indent="-317500">
              <a:lnSpc>
                <a:spcPct val="115000"/>
              </a:lnSpc>
              <a:spcBef>
                <a:spcPts val="1600"/>
              </a:spcBef>
              <a:spcAft>
                <a:spcPts val="0"/>
              </a:spcAft>
              <a:buClr>
                <a:schemeClr val="accent5"/>
              </a:buClr>
              <a:buSzPts val="1400"/>
              <a:buFont typeface="Pontano Sans"/>
              <a:buChar char="○"/>
              <a:defRPr>
                <a:solidFill>
                  <a:schemeClr val="accent5"/>
                </a:solidFill>
                <a:latin typeface="Pontano Sans"/>
                <a:ea typeface="Pontano Sans"/>
                <a:cs typeface="Pontano Sans"/>
                <a:sym typeface="Pontano Sans"/>
              </a:defRPr>
            </a:lvl2pPr>
            <a:lvl3pPr marL="1371600" lvl="2" indent="-317500">
              <a:lnSpc>
                <a:spcPct val="115000"/>
              </a:lnSpc>
              <a:spcBef>
                <a:spcPts val="1600"/>
              </a:spcBef>
              <a:spcAft>
                <a:spcPts val="0"/>
              </a:spcAft>
              <a:buClr>
                <a:schemeClr val="accent5"/>
              </a:buClr>
              <a:buSzPts val="1400"/>
              <a:buFont typeface="Pontano Sans"/>
              <a:buChar char="■"/>
              <a:defRPr>
                <a:solidFill>
                  <a:schemeClr val="accent5"/>
                </a:solidFill>
                <a:latin typeface="Pontano Sans"/>
                <a:ea typeface="Pontano Sans"/>
                <a:cs typeface="Pontano Sans"/>
                <a:sym typeface="Pontano Sans"/>
              </a:defRPr>
            </a:lvl3pPr>
            <a:lvl4pPr marL="1828800" lvl="3" indent="-317500">
              <a:lnSpc>
                <a:spcPct val="115000"/>
              </a:lnSpc>
              <a:spcBef>
                <a:spcPts val="1600"/>
              </a:spcBef>
              <a:spcAft>
                <a:spcPts val="0"/>
              </a:spcAft>
              <a:buClr>
                <a:schemeClr val="accent5"/>
              </a:buClr>
              <a:buSzPts val="1400"/>
              <a:buFont typeface="Pontano Sans"/>
              <a:buChar char="●"/>
              <a:defRPr>
                <a:solidFill>
                  <a:schemeClr val="accent5"/>
                </a:solidFill>
                <a:latin typeface="Pontano Sans"/>
                <a:ea typeface="Pontano Sans"/>
                <a:cs typeface="Pontano Sans"/>
                <a:sym typeface="Pontano Sans"/>
              </a:defRPr>
            </a:lvl4pPr>
            <a:lvl5pPr marL="2286000" lvl="4" indent="-317500">
              <a:lnSpc>
                <a:spcPct val="115000"/>
              </a:lnSpc>
              <a:spcBef>
                <a:spcPts val="1600"/>
              </a:spcBef>
              <a:spcAft>
                <a:spcPts val="0"/>
              </a:spcAft>
              <a:buClr>
                <a:schemeClr val="accent5"/>
              </a:buClr>
              <a:buSzPts val="1400"/>
              <a:buFont typeface="Pontano Sans"/>
              <a:buChar char="○"/>
              <a:defRPr>
                <a:solidFill>
                  <a:schemeClr val="accent5"/>
                </a:solidFill>
                <a:latin typeface="Pontano Sans"/>
                <a:ea typeface="Pontano Sans"/>
                <a:cs typeface="Pontano Sans"/>
                <a:sym typeface="Pontano Sans"/>
              </a:defRPr>
            </a:lvl5pPr>
            <a:lvl6pPr marL="2743200" lvl="5" indent="-317500">
              <a:lnSpc>
                <a:spcPct val="115000"/>
              </a:lnSpc>
              <a:spcBef>
                <a:spcPts val="1600"/>
              </a:spcBef>
              <a:spcAft>
                <a:spcPts val="0"/>
              </a:spcAft>
              <a:buClr>
                <a:schemeClr val="accent5"/>
              </a:buClr>
              <a:buSzPts val="1400"/>
              <a:buFont typeface="Pontano Sans"/>
              <a:buChar char="■"/>
              <a:defRPr>
                <a:solidFill>
                  <a:schemeClr val="accent5"/>
                </a:solidFill>
                <a:latin typeface="Pontano Sans"/>
                <a:ea typeface="Pontano Sans"/>
                <a:cs typeface="Pontano Sans"/>
                <a:sym typeface="Pontano Sans"/>
              </a:defRPr>
            </a:lvl6pPr>
            <a:lvl7pPr marL="3200400" lvl="6" indent="-317500">
              <a:lnSpc>
                <a:spcPct val="115000"/>
              </a:lnSpc>
              <a:spcBef>
                <a:spcPts val="1600"/>
              </a:spcBef>
              <a:spcAft>
                <a:spcPts val="0"/>
              </a:spcAft>
              <a:buClr>
                <a:schemeClr val="accent5"/>
              </a:buClr>
              <a:buSzPts val="1400"/>
              <a:buFont typeface="Pontano Sans"/>
              <a:buChar char="●"/>
              <a:defRPr>
                <a:solidFill>
                  <a:schemeClr val="accent5"/>
                </a:solidFill>
                <a:latin typeface="Pontano Sans"/>
                <a:ea typeface="Pontano Sans"/>
                <a:cs typeface="Pontano Sans"/>
                <a:sym typeface="Pontano Sans"/>
              </a:defRPr>
            </a:lvl7pPr>
            <a:lvl8pPr marL="3657600" lvl="7" indent="-317500">
              <a:lnSpc>
                <a:spcPct val="115000"/>
              </a:lnSpc>
              <a:spcBef>
                <a:spcPts val="1600"/>
              </a:spcBef>
              <a:spcAft>
                <a:spcPts val="0"/>
              </a:spcAft>
              <a:buClr>
                <a:schemeClr val="accent5"/>
              </a:buClr>
              <a:buSzPts val="1400"/>
              <a:buFont typeface="Pontano Sans"/>
              <a:buChar char="○"/>
              <a:defRPr>
                <a:solidFill>
                  <a:schemeClr val="accent5"/>
                </a:solidFill>
                <a:latin typeface="Pontano Sans"/>
                <a:ea typeface="Pontano Sans"/>
                <a:cs typeface="Pontano Sans"/>
                <a:sym typeface="Pontano Sans"/>
              </a:defRPr>
            </a:lvl8pPr>
            <a:lvl9pPr marL="4114800" lvl="8" indent="-317500">
              <a:lnSpc>
                <a:spcPct val="115000"/>
              </a:lnSpc>
              <a:spcBef>
                <a:spcPts val="1600"/>
              </a:spcBef>
              <a:spcAft>
                <a:spcPts val="1600"/>
              </a:spcAft>
              <a:buClr>
                <a:schemeClr val="accent5"/>
              </a:buClr>
              <a:buSzPts val="1400"/>
              <a:buFont typeface="Pontano Sans"/>
              <a:buChar char="■"/>
              <a:defRPr>
                <a:solidFill>
                  <a:schemeClr val="accent5"/>
                </a:solidFill>
                <a:latin typeface="Pontano Sans"/>
                <a:ea typeface="Pontano Sans"/>
                <a:cs typeface="Pontano Sans"/>
                <a:sym typeface="Pontano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3" r:id="rId3"/>
    <p:sldLayoutId id="2147483655" r:id="rId4"/>
    <p:sldLayoutId id="2147483657" r:id="rId5"/>
    <p:sldLayoutId id="2147483658" r:id="rId6"/>
    <p:sldLayoutId id="2147483659" r:id="rId7"/>
    <p:sldLayoutId id="2147483660" r:id="rId8"/>
    <p:sldLayoutId id="2147483661" r:id="rId9"/>
    <p:sldLayoutId id="2147483671" r:id="rId10"/>
    <p:sldLayoutId id="2147483672" r:id="rId11"/>
    <p:sldLayoutId id="2147483673" r:id="rId12"/>
    <p:sldLayoutId id="2147483674" r:id="rId13"/>
    <p:sldLayoutId id="2147483675"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32"/>
          <p:cNvSpPr txBox="1">
            <a:spLocks noGrp="1"/>
          </p:cNvSpPr>
          <p:nvPr>
            <p:ph type="ctrTitle"/>
          </p:nvPr>
        </p:nvSpPr>
        <p:spPr>
          <a:xfrm>
            <a:off x="1959150" y="1249550"/>
            <a:ext cx="5225700" cy="245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Types of Managers</a:t>
            </a:r>
            <a:endParaRPr dirty="0">
              <a:solidFill>
                <a:schemeClr val="accent1"/>
              </a:solidFill>
            </a:endParaRPr>
          </a:p>
        </p:txBody>
      </p:sp>
      <p:sp>
        <p:nvSpPr>
          <p:cNvPr id="148" name="Google Shape;148;p32"/>
          <p:cNvSpPr txBox="1">
            <a:spLocks noGrp="1"/>
          </p:cNvSpPr>
          <p:nvPr>
            <p:ph type="subTitle" idx="1"/>
          </p:nvPr>
        </p:nvSpPr>
        <p:spPr>
          <a:xfrm>
            <a:off x="2483175" y="0"/>
            <a:ext cx="4177650" cy="49019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GB" dirty="0">
                <a:solidFill>
                  <a:schemeClr val="bg1"/>
                </a:solidFill>
                <a:latin typeface="PT Sans" panose="020B0503020203020204" pitchFamily="34" charset="77"/>
              </a:rPr>
              <a:t>Libyan International Medical University</a:t>
            </a:r>
            <a:endParaRPr dirty="0">
              <a:solidFill>
                <a:schemeClr val="bg1"/>
              </a:solidFill>
              <a:latin typeface="PT Sans" panose="020B0503020203020204" pitchFamily="34" charset="77"/>
            </a:endParaRPr>
          </a:p>
        </p:txBody>
      </p:sp>
      <p:sp>
        <p:nvSpPr>
          <p:cNvPr id="2" name="TextBox 1">
            <a:extLst>
              <a:ext uri="{FF2B5EF4-FFF2-40B4-BE49-F238E27FC236}">
                <a16:creationId xmlns:a16="http://schemas.microsoft.com/office/drawing/2014/main" id="{9D0B6106-BFE7-4F49-9292-5BBE6E35F948}"/>
              </a:ext>
            </a:extLst>
          </p:cNvPr>
          <p:cNvSpPr txBox="1"/>
          <p:nvPr/>
        </p:nvSpPr>
        <p:spPr>
          <a:xfrm>
            <a:off x="2774072" y="305528"/>
            <a:ext cx="3595856" cy="369332"/>
          </a:xfrm>
          <a:prstGeom prst="rect">
            <a:avLst/>
          </a:prstGeom>
          <a:noFill/>
        </p:spPr>
        <p:txBody>
          <a:bodyPr wrap="none" rtlCol="0">
            <a:spAutoFit/>
          </a:bodyPr>
          <a:lstStyle/>
          <a:p>
            <a:r>
              <a:rPr lang="en-LY" sz="1800" dirty="0">
                <a:solidFill>
                  <a:schemeClr val="bg1"/>
                </a:solidFill>
                <a:latin typeface="PT Sans" panose="020B0503020203020204" pitchFamily="34" charset="77"/>
              </a:rPr>
              <a:t>Faculty of Business Administration</a:t>
            </a:r>
          </a:p>
        </p:txBody>
      </p:sp>
      <p:pic>
        <p:nvPicPr>
          <p:cNvPr id="4" name="Picture 3">
            <a:extLst>
              <a:ext uri="{FF2B5EF4-FFF2-40B4-BE49-F238E27FC236}">
                <a16:creationId xmlns:a16="http://schemas.microsoft.com/office/drawing/2014/main" id="{A4BCE3A7-DCCD-6B4A-83CB-B7082570FEAE}"/>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903" b="94792" l="7813" r="93924">
                        <a14:foregroundMark x1="59028" y1="16146" x2="43576" y2="13194"/>
                        <a14:foregroundMark x1="43576" y1="13194" x2="30729" y2="23611"/>
                        <a14:foregroundMark x1="24479" y1="27257" x2="17361" y2="39757"/>
                        <a14:foregroundMark x1="17361" y1="39757" x2="16146" y2="63194"/>
                        <a14:foregroundMark x1="16146" y1="63194" x2="16840" y2="64583"/>
                        <a14:foregroundMark x1="39410" y1="87153" x2="50521" y2="87326"/>
                        <a14:foregroundMark x1="50521" y1="87326" x2="81597" y2="83854"/>
                        <a14:foregroundMark x1="81597" y1="83854" x2="86632" y2="81771"/>
                        <a14:foregroundMark x1="87500" y1="70139" x2="81597" y2="79861"/>
                        <a14:foregroundMark x1="81597" y1="79861" x2="77778" y2="81250"/>
                        <a14:foregroundMark x1="75000" y1="85069" x2="64410" y2="89757"/>
                        <a14:foregroundMark x1="64410" y1="89757" x2="62674" y2="89063"/>
                        <a14:foregroundMark x1="57292" y1="92188" x2="46007" y2="91840"/>
                        <a14:foregroundMark x1="46007" y1="91840" x2="46007" y2="91840"/>
                        <a14:foregroundMark x1="50174" y1="94792" x2="38368" y2="89063"/>
                        <a14:foregroundMark x1="36111" y1="90972" x2="26042" y2="85938"/>
                        <a14:foregroundMark x1="26042" y1="85938" x2="26563" y2="85069"/>
                        <a14:foregroundMark x1="23264" y1="83333" x2="15625" y2="75174"/>
                        <a14:foregroundMark x1="15625" y1="75174" x2="10417" y2="64583"/>
                        <a14:foregroundMark x1="10417" y1="64583" x2="10069" y2="64063"/>
                        <a14:foregroundMark x1="9722" y1="63715" x2="9375" y2="52778"/>
                        <a14:foregroundMark x1="7813" y1="46181" x2="17882" y2="23438"/>
                        <a14:foregroundMark x1="18576" y1="21875" x2="34722" y2="10764"/>
                        <a14:foregroundMark x1="39931" y1="9549" x2="51736" y2="9028"/>
                        <a14:foregroundMark x1="51736" y1="9028" x2="64410" y2="9201"/>
                        <a14:foregroundMark x1="64410" y1="9201" x2="66840" y2="11111"/>
                        <a14:foregroundMark x1="51389" y1="6424" x2="47743" y2="6076"/>
                        <a14:foregroundMark x1="65625" y1="9549" x2="84896" y2="22222"/>
                        <a14:foregroundMark x1="84896" y1="22222" x2="84896" y2="22222"/>
                        <a14:foregroundMark x1="84896" y1="22049" x2="93229" y2="38889"/>
                        <a14:foregroundMark x1="92882" y1="41840" x2="93924" y2="59549"/>
                        <a14:foregroundMark x1="77951" y1="36806" x2="69792" y2="34028"/>
                        <a14:foregroundMark x1="56597" y1="38889" x2="47049" y2="61285"/>
                        <a14:foregroundMark x1="59028" y1="76736" x2="64236" y2="77604"/>
                        <a14:foregroundMark x1="50174" y1="42535" x2="49826" y2="49132"/>
                      </a14:backgroundRemoval>
                    </a14:imgEffect>
                  </a14:imgLayer>
                </a14:imgProps>
              </a:ext>
            </a:extLst>
          </a:blip>
          <a:stretch>
            <a:fillRect/>
          </a:stretch>
        </p:blipFill>
        <p:spPr>
          <a:xfrm>
            <a:off x="1589396" y="68426"/>
            <a:ext cx="893779" cy="893779"/>
          </a:xfrm>
          <a:prstGeom prst="rect">
            <a:avLst/>
          </a:prstGeom>
        </p:spPr>
      </p:pic>
      <p:pic>
        <p:nvPicPr>
          <p:cNvPr id="6" name="Picture 5">
            <a:extLst>
              <a:ext uri="{FF2B5EF4-FFF2-40B4-BE49-F238E27FC236}">
                <a16:creationId xmlns:a16="http://schemas.microsoft.com/office/drawing/2014/main" id="{39703808-0295-EF4E-85E3-97A7863DB86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3461" b="89982" l="2468" r="97403">
                        <a14:foregroundMark x1="9091" y1="84517" x2="2597" y2="87796"/>
                        <a14:foregroundMark x1="87792" y1="74681" x2="97403" y2="87796"/>
                        <a14:foregroundMark x1="47662" y1="10565" x2="45584" y2="3461"/>
                      </a14:backgroundRemoval>
                    </a14:imgEffect>
                  </a14:imgLayer>
                </a14:imgProps>
              </a:ext>
            </a:extLst>
          </a:blip>
          <a:stretch>
            <a:fillRect/>
          </a:stretch>
        </p:blipFill>
        <p:spPr>
          <a:xfrm>
            <a:off x="6454587" y="16572"/>
            <a:ext cx="1100017" cy="782869"/>
          </a:xfrm>
          <a:prstGeom prst="rect">
            <a:avLst/>
          </a:prstGeom>
        </p:spPr>
      </p:pic>
      <p:sp>
        <p:nvSpPr>
          <p:cNvPr id="7" name="TextBox 6">
            <a:extLst>
              <a:ext uri="{FF2B5EF4-FFF2-40B4-BE49-F238E27FC236}">
                <a16:creationId xmlns:a16="http://schemas.microsoft.com/office/drawing/2014/main" id="{973B36F5-3755-6B40-BB76-77787EFEC61E}"/>
              </a:ext>
            </a:extLst>
          </p:cNvPr>
          <p:cNvSpPr txBox="1"/>
          <p:nvPr/>
        </p:nvSpPr>
        <p:spPr>
          <a:xfrm>
            <a:off x="3268598" y="4276740"/>
            <a:ext cx="2606804" cy="338554"/>
          </a:xfrm>
          <a:prstGeom prst="rect">
            <a:avLst/>
          </a:prstGeom>
          <a:noFill/>
        </p:spPr>
        <p:txBody>
          <a:bodyPr wrap="none" rtlCol="0">
            <a:spAutoFit/>
          </a:bodyPr>
          <a:lstStyle/>
          <a:p>
            <a:pPr lvl="0" algn="ctr">
              <a:spcAft>
                <a:spcPts val="1600"/>
              </a:spcAft>
              <a:buSzPts val="1100"/>
            </a:pPr>
            <a:r>
              <a:rPr lang="en-GB" sz="1600" dirty="0">
                <a:solidFill>
                  <a:srgbClr val="282E63"/>
                </a:solidFill>
                <a:latin typeface="Pontano Sans"/>
                <a:sym typeface="Pontano Sans"/>
              </a:rPr>
              <a:t>Name: Jude </a:t>
            </a:r>
            <a:r>
              <a:rPr lang="en-GB" sz="1600" dirty="0" err="1">
                <a:solidFill>
                  <a:srgbClr val="282E63"/>
                </a:solidFill>
                <a:latin typeface="Pontano Sans"/>
                <a:sym typeface="Pontano Sans"/>
              </a:rPr>
              <a:t>Boughalia</a:t>
            </a:r>
            <a:r>
              <a:rPr lang="en-GB" sz="1600" dirty="0">
                <a:solidFill>
                  <a:srgbClr val="282E63"/>
                </a:solidFill>
                <a:latin typeface="Pontano Sans"/>
                <a:sym typeface="Pontano Sans"/>
              </a:rPr>
              <a:t> 3766</a:t>
            </a:r>
          </a:p>
        </p:txBody>
      </p:sp>
      <p:sp>
        <p:nvSpPr>
          <p:cNvPr id="8" name="TextBox 7">
            <a:extLst>
              <a:ext uri="{FF2B5EF4-FFF2-40B4-BE49-F238E27FC236}">
                <a16:creationId xmlns:a16="http://schemas.microsoft.com/office/drawing/2014/main" id="{8672249F-D856-2241-AC9E-D10A870C0AA8}"/>
              </a:ext>
            </a:extLst>
          </p:cNvPr>
          <p:cNvSpPr txBox="1"/>
          <p:nvPr/>
        </p:nvSpPr>
        <p:spPr>
          <a:xfrm>
            <a:off x="3205279" y="4594978"/>
            <a:ext cx="2733442" cy="338554"/>
          </a:xfrm>
          <a:prstGeom prst="rect">
            <a:avLst/>
          </a:prstGeom>
          <a:noFill/>
        </p:spPr>
        <p:txBody>
          <a:bodyPr wrap="none" rtlCol="0">
            <a:spAutoFit/>
          </a:bodyPr>
          <a:lstStyle/>
          <a:p>
            <a:pPr lvl="0" algn="ctr">
              <a:spcAft>
                <a:spcPts val="1600"/>
              </a:spcAft>
              <a:buSzPts val="1100"/>
            </a:pPr>
            <a:r>
              <a:rPr lang="en-GB" sz="1600" dirty="0">
                <a:solidFill>
                  <a:srgbClr val="282E63"/>
                </a:solidFill>
                <a:latin typeface="Pontano Sans"/>
                <a:sym typeface="Pontano Sans"/>
              </a:rPr>
              <a:t>Email: </a:t>
            </a:r>
            <a:r>
              <a:rPr lang="en-US" sz="1600" dirty="0">
                <a:solidFill>
                  <a:srgbClr val="282E63"/>
                </a:solidFill>
                <a:latin typeface="Pontano Sans"/>
                <a:sym typeface="Pontano Sans"/>
              </a:rPr>
              <a:t>joud_3766@limu.edu.ly</a:t>
            </a:r>
            <a:endParaRPr lang="en-GB" sz="1600" dirty="0">
              <a:solidFill>
                <a:srgbClr val="282E63"/>
              </a:solidFill>
              <a:latin typeface="Pontano Sans"/>
              <a:sym typeface="Pontan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30"/>
        <p:cNvGrpSpPr/>
        <p:nvPr/>
      </p:nvGrpSpPr>
      <p:grpSpPr>
        <a:xfrm>
          <a:off x="0" y="0"/>
          <a:ext cx="0" cy="0"/>
          <a:chOff x="0" y="0"/>
          <a:chExt cx="0" cy="0"/>
        </a:xfrm>
      </p:grpSpPr>
      <p:sp>
        <p:nvSpPr>
          <p:cNvPr id="831" name="Google Shape;831;p64"/>
          <p:cNvSpPr txBox="1">
            <a:spLocks noGrp="1"/>
          </p:cNvSpPr>
          <p:nvPr>
            <p:ph type="body" idx="1"/>
          </p:nvPr>
        </p:nvSpPr>
        <p:spPr>
          <a:xfrm>
            <a:off x="1554822" y="1230508"/>
            <a:ext cx="6034356" cy="2893800"/>
          </a:xfrm>
          <a:prstGeom prst="rect">
            <a:avLst/>
          </a:prstGeom>
        </p:spPr>
        <p:txBody>
          <a:bodyPr spcFirstLastPara="1" wrap="square" lIns="91425" tIns="91425" rIns="91425" bIns="91425" anchor="t" anchorCtr="0">
            <a:noAutofit/>
          </a:bodyPr>
          <a:lstStyle/>
          <a:p>
            <a:pPr indent="-330200">
              <a:buSzPts val="1600"/>
              <a:buFont typeface="Pontano Sans"/>
              <a:buChar char="■"/>
            </a:pPr>
            <a:r>
              <a:rPr lang="en-US" sz="1400" i="1" dirty="0">
                <a:highlight>
                  <a:srgbClr val="FFFFFF"/>
                </a:highlight>
              </a:rPr>
              <a:t>Types of managers in principles of management tutorial 06 April 2022 - learn types of managers in principles of management tutorial (9218): Wisdom Jobs India</a:t>
            </a:r>
            <a:r>
              <a:rPr lang="en-US" sz="1400" dirty="0">
                <a:highlight>
                  <a:srgbClr val="FFFFFF"/>
                </a:highlight>
              </a:rPr>
              <a:t>. Wisdom Jobs. (n.d.). Retrieved April 5, 2022, from https://</a:t>
            </a:r>
            <a:r>
              <a:rPr lang="en-US" sz="1400" dirty="0" err="1">
                <a:highlight>
                  <a:srgbClr val="FFFFFF"/>
                </a:highlight>
              </a:rPr>
              <a:t>www.wisdomjobs.com</a:t>
            </a:r>
            <a:r>
              <a:rPr lang="en-US" sz="1400" dirty="0">
                <a:highlight>
                  <a:srgbClr val="FFFFFF"/>
                </a:highlight>
              </a:rPr>
              <a:t>/e-university/principles-of-management-tutorial-293/types-of-managers-9218.html </a:t>
            </a:r>
            <a:endParaRPr sz="1400" dirty="0">
              <a:solidFill>
                <a:schemeClr val="accent1"/>
              </a:solidFill>
              <a:highlight>
                <a:srgbClr val="FFFFFF"/>
              </a:highlight>
              <a:latin typeface="Proxima Nova"/>
              <a:ea typeface="Proxima Nova"/>
              <a:cs typeface="Proxima Nova"/>
              <a:sym typeface="Proxima Nova"/>
            </a:endParaRPr>
          </a:p>
          <a:p>
            <a:pPr indent="-330200">
              <a:buSzPts val="1600"/>
              <a:buFont typeface="Pontano Sans"/>
              <a:buChar char="■"/>
            </a:pPr>
            <a:r>
              <a:rPr lang="en-US" sz="1400" dirty="0">
                <a:highlight>
                  <a:srgbClr val="FFFFFF"/>
                </a:highlight>
              </a:rPr>
              <a:t>Banton, C. (2022, February 8). </a:t>
            </a:r>
            <a:r>
              <a:rPr lang="en-US" sz="1400" i="1" dirty="0">
                <a:highlight>
                  <a:srgbClr val="FFFFFF"/>
                </a:highlight>
              </a:rPr>
              <a:t>General manager (GM)</a:t>
            </a:r>
            <a:r>
              <a:rPr lang="en-US" sz="1400" dirty="0">
                <a:highlight>
                  <a:srgbClr val="FFFFFF"/>
                </a:highlight>
              </a:rPr>
              <a:t>. Investopedia. Retrieved April 5, 2022, from https://</a:t>
            </a:r>
            <a:r>
              <a:rPr lang="en-US" sz="1400" dirty="0" err="1">
                <a:highlight>
                  <a:srgbClr val="FFFFFF"/>
                </a:highlight>
              </a:rPr>
              <a:t>www.investopedia.com</a:t>
            </a:r>
            <a:r>
              <a:rPr lang="en-US" sz="1400" dirty="0">
                <a:highlight>
                  <a:srgbClr val="FFFFFF"/>
                </a:highlight>
              </a:rPr>
              <a:t>/terms/g/general-</a:t>
            </a:r>
            <a:r>
              <a:rPr lang="en-US" sz="1400" dirty="0" err="1">
                <a:highlight>
                  <a:srgbClr val="FFFFFF"/>
                </a:highlight>
              </a:rPr>
              <a:t>manager.asp</a:t>
            </a:r>
            <a:r>
              <a:rPr lang="en-US" sz="1400" dirty="0">
                <a:highlight>
                  <a:srgbClr val="FFFFFF"/>
                </a:highlight>
              </a:rPr>
              <a:t>#:~:text=A%20general%20manager%20(GM)%20is,one%20of%20the%20top%20executives. </a:t>
            </a:r>
            <a:endParaRPr sz="1400" dirty="0">
              <a:solidFill>
                <a:schemeClr val="accent1"/>
              </a:solidFill>
              <a:highlight>
                <a:srgbClr val="FFFFFF"/>
              </a:highlight>
              <a:latin typeface="Proxima Nova"/>
              <a:ea typeface="Proxima Nova"/>
              <a:cs typeface="Proxima Nova"/>
              <a:sym typeface="Proxima Nova"/>
            </a:endParaRPr>
          </a:p>
          <a:p>
            <a:pPr indent="-330200">
              <a:buSzPts val="1600"/>
              <a:buFont typeface="Pontano Sans"/>
              <a:buChar char="■"/>
            </a:pPr>
            <a:r>
              <a:rPr lang="en-US" sz="1400" i="1" dirty="0">
                <a:highlight>
                  <a:srgbClr val="FFFFFF"/>
                </a:highlight>
              </a:rPr>
              <a:t>Functional manager</a:t>
            </a:r>
            <a:r>
              <a:rPr lang="en-US" sz="1400" dirty="0">
                <a:highlight>
                  <a:srgbClr val="FFFFFF"/>
                </a:highlight>
              </a:rPr>
              <a:t>. IST Project Management Office. (2017, February 9). Retrieved April 5, 2022, from https://</a:t>
            </a:r>
            <a:r>
              <a:rPr lang="en-US" sz="1400" dirty="0" err="1">
                <a:highlight>
                  <a:srgbClr val="FFFFFF"/>
                </a:highlight>
              </a:rPr>
              <a:t>uwaterloo.ca</a:t>
            </a:r>
            <a:r>
              <a:rPr lang="en-US" sz="1400" dirty="0">
                <a:highlight>
                  <a:srgbClr val="FFFFFF"/>
                </a:highlight>
              </a:rPr>
              <a:t>/</a:t>
            </a:r>
            <a:r>
              <a:rPr lang="en-US" sz="1400" dirty="0" err="1">
                <a:highlight>
                  <a:srgbClr val="FFFFFF"/>
                </a:highlight>
              </a:rPr>
              <a:t>ist</a:t>
            </a:r>
            <a:r>
              <a:rPr lang="en-US" sz="1400" dirty="0">
                <a:highlight>
                  <a:srgbClr val="FFFFFF"/>
                </a:highlight>
              </a:rPr>
              <a:t>-project-management-office/methodologies/roles-and-responsibilities/functional-manager#:~:text=The%20functional%20manager%20is%20the,%2Fprogram%20deliverable(s). </a:t>
            </a:r>
            <a:endParaRPr sz="1400" dirty="0">
              <a:solidFill>
                <a:schemeClr val="accent1"/>
              </a:solidFill>
              <a:highlight>
                <a:srgbClr val="FFFFFF"/>
              </a:highlight>
              <a:latin typeface="Proxima Nova"/>
              <a:ea typeface="Proxima Nova"/>
              <a:cs typeface="Proxima Nova"/>
              <a:sym typeface="Proxima Nova"/>
            </a:endParaRPr>
          </a:p>
        </p:txBody>
      </p:sp>
      <p:sp>
        <p:nvSpPr>
          <p:cNvPr id="833" name="Google Shape;833;p64"/>
          <p:cNvSpPr txBox="1">
            <a:spLocks noGrp="1"/>
          </p:cNvSpPr>
          <p:nvPr>
            <p:ph type="title"/>
          </p:nvPr>
        </p:nvSpPr>
        <p:spPr>
          <a:xfrm>
            <a:off x="1248450" y="445025"/>
            <a:ext cx="6647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References</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7" name="Google Shape;477;p48"/>
          <p:cNvSpPr txBox="1">
            <a:spLocks noGrp="1"/>
          </p:cNvSpPr>
          <p:nvPr>
            <p:ph type="title"/>
          </p:nvPr>
        </p:nvSpPr>
        <p:spPr>
          <a:xfrm>
            <a:off x="2056950" y="1926900"/>
            <a:ext cx="5030100" cy="1289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chemeClr val="bg1"/>
                </a:solidFill>
              </a:rPr>
              <a:t>Thanks!</a:t>
            </a:r>
            <a:endParaRPr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34"/>
          <p:cNvSpPr txBox="1">
            <a:spLocks noGrp="1"/>
          </p:cNvSpPr>
          <p:nvPr>
            <p:ph type="title"/>
          </p:nvPr>
        </p:nvSpPr>
        <p:spPr>
          <a:xfrm>
            <a:off x="1248450" y="445025"/>
            <a:ext cx="6647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3200" dirty="0">
                <a:solidFill>
                  <a:schemeClr val="accent1"/>
                </a:solidFill>
              </a:rPr>
              <a:t>Table </a:t>
            </a:r>
            <a:r>
              <a:rPr lang="en-GB" sz="3200" dirty="0"/>
              <a:t>o</a:t>
            </a:r>
            <a:r>
              <a:rPr lang="en-GB" sz="3200" dirty="0">
                <a:solidFill>
                  <a:schemeClr val="accent1"/>
                </a:solidFill>
              </a:rPr>
              <a:t>f Contents</a:t>
            </a:r>
            <a:endParaRPr sz="3200" dirty="0">
              <a:solidFill>
                <a:schemeClr val="accent1"/>
              </a:solidFill>
            </a:endParaRPr>
          </a:p>
        </p:txBody>
      </p:sp>
      <p:sp>
        <p:nvSpPr>
          <p:cNvPr id="160" name="Google Shape;160;p34"/>
          <p:cNvSpPr txBox="1">
            <a:spLocks noGrp="1"/>
          </p:cNvSpPr>
          <p:nvPr>
            <p:ph type="subTitle" idx="1"/>
          </p:nvPr>
        </p:nvSpPr>
        <p:spPr>
          <a:xfrm>
            <a:off x="599596" y="2740950"/>
            <a:ext cx="2424000" cy="338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GB" dirty="0"/>
              <a:t>Introduction</a:t>
            </a:r>
            <a:endParaRPr dirty="0"/>
          </a:p>
        </p:txBody>
      </p:sp>
      <p:sp>
        <p:nvSpPr>
          <p:cNvPr id="162" name="Google Shape;162;p34"/>
          <p:cNvSpPr txBox="1">
            <a:spLocks noGrp="1"/>
          </p:cNvSpPr>
          <p:nvPr>
            <p:ph type="title" idx="3"/>
          </p:nvPr>
        </p:nvSpPr>
        <p:spPr>
          <a:xfrm>
            <a:off x="905746" y="2402550"/>
            <a:ext cx="18117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01</a:t>
            </a:r>
            <a:endParaRPr dirty="0"/>
          </a:p>
        </p:txBody>
      </p:sp>
      <p:sp>
        <p:nvSpPr>
          <p:cNvPr id="163" name="Google Shape;163;p34"/>
          <p:cNvSpPr txBox="1">
            <a:spLocks noGrp="1"/>
          </p:cNvSpPr>
          <p:nvPr>
            <p:ph type="subTitle" idx="4"/>
          </p:nvPr>
        </p:nvSpPr>
        <p:spPr>
          <a:xfrm>
            <a:off x="3211800" y="2739829"/>
            <a:ext cx="2720400" cy="338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GB" dirty="0"/>
              <a:t>Types of Managers</a:t>
            </a:r>
            <a:endParaRPr dirty="0"/>
          </a:p>
        </p:txBody>
      </p:sp>
      <p:sp>
        <p:nvSpPr>
          <p:cNvPr id="165" name="Google Shape;165;p34"/>
          <p:cNvSpPr txBox="1">
            <a:spLocks noGrp="1"/>
          </p:cNvSpPr>
          <p:nvPr>
            <p:ph type="title" idx="6"/>
          </p:nvPr>
        </p:nvSpPr>
        <p:spPr>
          <a:xfrm>
            <a:off x="3666150" y="2402550"/>
            <a:ext cx="18117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02</a:t>
            </a:r>
            <a:endParaRPr dirty="0"/>
          </a:p>
        </p:txBody>
      </p:sp>
      <p:sp>
        <p:nvSpPr>
          <p:cNvPr id="166" name="Google Shape;166;p34"/>
          <p:cNvSpPr txBox="1">
            <a:spLocks noGrp="1"/>
          </p:cNvSpPr>
          <p:nvPr>
            <p:ph type="subTitle" idx="7"/>
          </p:nvPr>
        </p:nvSpPr>
        <p:spPr>
          <a:xfrm>
            <a:off x="6120398" y="2740561"/>
            <a:ext cx="2424000" cy="338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dirty="0"/>
              <a:t>Conclusion</a:t>
            </a:r>
            <a:endParaRPr dirty="0"/>
          </a:p>
        </p:txBody>
      </p:sp>
      <p:sp>
        <p:nvSpPr>
          <p:cNvPr id="168" name="Google Shape;168;p34"/>
          <p:cNvSpPr txBox="1">
            <a:spLocks noGrp="1"/>
          </p:cNvSpPr>
          <p:nvPr>
            <p:ph type="title" idx="9"/>
          </p:nvPr>
        </p:nvSpPr>
        <p:spPr>
          <a:xfrm>
            <a:off x="6426548" y="2430442"/>
            <a:ext cx="18117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03</a:t>
            </a:r>
            <a:endParaRPr dirty="0"/>
          </a:p>
        </p:txBody>
      </p:sp>
      <p:sp>
        <p:nvSpPr>
          <p:cNvPr id="24" name="TextBox 23">
            <a:extLst>
              <a:ext uri="{FF2B5EF4-FFF2-40B4-BE49-F238E27FC236}">
                <a16:creationId xmlns:a16="http://schemas.microsoft.com/office/drawing/2014/main" id="{42909219-31B1-1E43-B852-FCA38D147A98}"/>
              </a:ext>
            </a:extLst>
          </p:cNvPr>
          <p:cNvSpPr txBox="1"/>
          <p:nvPr/>
        </p:nvSpPr>
        <p:spPr>
          <a:xfrm>
            <a:off x="8502478" y="4590854"/>
            <a:ext cx="641521" cy="553998"/>
          </a:xfrm>
          <a:prstGeom prst="rect">
            <a:avLst/>
          </a:prstGeom>
          <a:noFill/>
        </p:spPr>
        <p:txBody>
          <a:bodyPr wrap="none" rtlCol="0">
            <a:spAutoFit/>
          </a:bodyPr>
          <a:lstStyle/>
          <a:p>
            <a:pPr lvl="0" algn="ctr">
              <a:buClr>
                <a:srgbClr val="312521"/>
              </a:buClr>
              <a:buSzPts val="3000"/>
            </a:pPr>
            <a:r>
              <a:rPr lang="en-GB" sz="3000" b="1" dirty="0">
                <a:solidFill>
                  <a:schemeClr val="accent2">
                    <a:lumMod val="60000"/>
                    <a:lumOff val="40000"/>
                  </a:schemeClr>
                </a:solidFill>
                <a:latin typeface="Kanit"/>
                <a:cs typeface="Kanit"/>
                <a:sym typeface="Kanit"/>
              </a:rPr>
              <a:t>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6"/>
          <p:cNvSpPr txBox="1">
            <a:spLocks noGrp="1"/>
          </p:cNvSpPr>
          <p:nvPr>
            <p:ph type="body" idx="1"/>
          </p:nvPr>
        </p:nvSpPr>
        <p:spPr>
          <a:xfrm>
            <a:off x="1993386" y="2433897"/>
            <a:ext cx="5157228" cy="1191600"/>
          </a:xfrm>
          <a:prstGeom prst="rect">
            <a:avLst/>
          </a:prstGeom>
        </p:spPr>
        <p:txBody>
          <a:bodyPr spcFirstLastPara="1" wrap="square" lIns="91425" tIns="91425" rIns="91425" bIns="91425" anchor="t" anchorCtr="0">
            <a:noAutofit/>
          </a:bodyPr>
          <a:lstStyle/>
          <a:p>
            <a:pPr marL="0" lvl="0" indent="0" algn="just">
              <a:buNone/>
            </a:pPr>
            <a:r>
              <a:rPr lang="en-US" b="1" dirty="0"/>
              <a:t>Managers are found at multiple levels in an organization. They may lead an entire organization as Rose Marie Bravo did at Burberry; or they may head functions, departments, or units.</a:t>
            </a:r>
            <a:endParaRPr b="1" dirty="0"/>
          </a:p>
        </p:txBody>
      </p:sp>
      <p:sp>
        <p:nvSpPr>
          <p:cNvPr id="191" name="Google Shape;191;p36"/>
          <p:cNvSpPr txBox="1">
            <a:spLocks noGrp="1"/>
          </p:cNvSpPr>
          <p:nvPr>
            <p:ph type="title"/>
          </p:nvPr>
        </p:nvSpPr>
        <p:spPr>
          <a:xfrm>
            <a:off x="2959200" y="1855593"/>
            <a:ext cx="32256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3200" dirty="0">
                <a:solidFill>
                  <a:schemeClr val="accent2"/>
                </a:solidFill>
              </a:rPr>
              <a:t>Introduction</a:t>
            </a:r>
            <a:endParaRPr sz="3200" dirty="0">
              <a:solidFill>
                <a:schemeClr val="accent2"/>
              </a:solidFill>
            </a:endParaRPr>
          </a:p>
        </p:txBody>
      </p:sp>
      <p:sp>
        <p:nvSpPr>
          <p:cNvPr id="2" name="TextBox 1">
            <a:extLst>
              <a:ext uri="{FF2B5EF4-FFF2-40B4-BE49-F238E27FC236}">
                <a16:creationId xmlns:a16="http://schemas.microsoft.com/office/drawing/2014/main" id="{EC37B692-E027-0647-9F40-EDCEF490770F}"/>
              </a:ext>
            </a:extLst>
          </p:cNvPr>
          <p:cNvSpPr txBox="1"/>
          <p:nvPr/>
        </p:nvSpPr>
        <p:spPr>
          <a:xfrm>
            <a:off x="8500073" y="4600280"/>
            <a:ext cx="646331" cy="553998"/>
          </a:xfrm>
          <a:prstGeom prst="rect">
            <a:avLst/>
          </a:prstGeom>
          <a:noFill/>
        </p:spPr>
        <p:txBody>
          <a:bodyPr wrap="none" rtlCol="0">
            <a:spAutoFit/>
          </a:bodyPr>
          <a:lstStyle/>
          <a:p>
            <a:pPr lvl="0" algn="ctr">
              <a:buClr>
                <a:srgbClr val="312521"/>
              </a:buClr>
              <a:buSzPts val="3000"/>
            </a:pPr>
            <a:r>
              <a:rPr lang="en-GB" sz="3000" b="1" dirty="0">
                <a:solidFill>
                  <a:schemeClr val="accent1"/>
                </a:solidFill>
                <a:latin typeface="Kanit"/>
                <a:cs typeface="Kanit"/>
                <a:sym typeface="Kanit"/>
              </a:rPr>
              <a:t>03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7"/>
        <p:cNvGrpSpPr/>
        <p:nvPr/>
      </p:nvGrpSpPr>
      <p:grpSpPr>
        <a:xfrm>
          <a:off x="0" y="0"/>
          <a:ext cx="0" cy="0"/>
          <a:chOff x="0" y="0"/>
          <a:chExt cx="0" cy="0"/>
        </a:xfrm>
      </p:grpSpPr>
      <p:sp>
        <p:nvSpPr>
          <p:cNvPr id="199" name="Google Shape;199;p37"/>
          <p:cNvSpPr txBox="1">
            <a:spLocks noGrp="1"/>
          </p:cNvSpPr>
          <p:nvPr>
            <p:ph type="subTitle" idx="1"/>
          </p:nvPr>
        </p:nvSpPr>
        <p:spPr>
          <a:xfrm>
            <a:off x="1248450" y="2119408"/>
            <a:ext cx="2834400" cy="2334900"/>
          </a:xfrm>
          <a:prstGeom prst="rect">
            <a:avLst/>
          </a:prstGeom>
        </p:spPr>
        <p:txBody>
          <a:bodyPr spcFirstLastPara="1" wrap="square" lIns="91425" tIns="91425" rIns="91425" bIns="91425" anchor="t" anchorCtr="0">
            <a:noAutofit/>
          </a:bodyPr>
          <a:lstStyle/>
          <a:p>
            <a:pPr lvl="0" indent="-330200">
              <a:buSzPts val="1600"/>
            </a:pPr>
            <a:r>
              <a:rPr lang="en-US" b="1" dirty="0">
                <a:solidFill>
                  <a:schemeClr val="accent2"/>
                </a:solidFill>
                <a:latin typeface="+mn-lt"/>
              </a:rPr>
              <a:t>general managers.</a:t>
            </a:r>
            <a:endParaRPr b="1" dirty="0">
              <a:solidFill>
                <a:schemeClr val="accent2"/>
              </a:solidFill>
              <a:latin typeface="+mn-lt"/>
            </a:endParaRPr>
          </a:p>
          <a:p>
            <a:pPr lvl="0" indent="-330200">
              <a:spcBef>
                <a:spcPts val="1600"/>
              </a:spcBef>
              <a:buSzPts val="1600"/>
            </a:pPr>
            <a:r>
              <a:rPr lang="en-US" b="1" dirty="0">
                <a:solidFill>
                  <a:schemeClr val="accent2"/>
                </a:solidFill>
                <a:latin typeface="+mn-lt"/>
              </a:rPr>
              <a:t>functional managers.</a:t>
            </a:r>
            <a:endParaRPr b="1" dirty="0">
              <a:solidFill>
                <a:schemeClr val="accent2"/>
              </a:solidFill>
              <a:latin typeface="+mn-lt"/>
            </a:endParaRPr>
          </a:p>
          <a:p>
            <a:pPr lvl="0" indent="-330200">
              <a:spcBef>
                <a:spcPts val="1600"/>
              </a:spcBef>
              <a:spcAft>
                <a:spcPts val="1600"/>
              </a:spcAft>
              <a:buSzPts val="1600"/>
            </a:pPr>
            <a:r>
              <a:rPr lang="en-US" b="1" dirty="0">
                <a:solidFill>
                  <a:schemeClr val="accent2"/>
                </a:solidFill>
                <a:latin typeface="+mn-lt"/>
              </a:rPr>
              <a:t>frontline managers.</a:t>
            </a:r>
            <a:endParaRPr b="1" dirty="0">
              <a:solidFill>
                <a:schemeClr val="accent2"/>
              </a:solidFill>
              <a:latin typeface="+mn-lt"/>
            </a:endParaRPr>
          </a:p>
        </p:txBody>
      </p:sp>
      <p:sp>
        <p:nvSpPr>
          <p:cNvPr id="200" name="Google Shape;200;p37"/>
          <p:cNvSpPr txBox="1">
            <a:spLocks noGrp="1"/>
          </p:cNvSpPr>
          <p:nvPr>
            <p:ph type="title"/>
          </p:nvPr>
        </p:nvSpPr>
        <p:spPr>
          <a:xfrm>
            <a:off x="1248450" y="445025"/>
            <a:ext cx="6647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solidFill>
                  <a:schemeClr val="accent5"/>
                </a:solidFill>
              </a:rPr>
              <a:t>Types of Managers</a:t>
            </a:r>
            <a:endParaRPr sz="3200" dirty="0">
              <a:solidFill>
                <a:schemeClr val="accent5"/>
              </a:solidFill>
            </a:endParaRPr>
          </a:p>
        </p:txBody>
      </p:sp>
      <p:sp>
        <p:nvSpPr>
          <p:cNvPr id="201" name="Google Shape;201;p37"/>
          <p:cNvSpPr txBox="1">
            <a:spLocks noGrp="1"/>
          </p:cNvSpPr>
          <p:nvPr>
            <p:ph type="subTitle" idx="2"/>
          </p:nvPr>
        </p:nvSpPr>
        <p:spPr>
          <a:xfrm>
            <a:off x="1125903" y="1451899"/>
            <a:ext cx="4486676" cy="572700"/>
          </a:xfrm>
          <a:prstGeom prst="rect">
            <a:avLst/>
          </a:prstGeom>
        </p:spPr>
        <p:txBody>
          <a:bodyPr spcFirstLastPara="1" wrap="square" lIns="91425" tIns="91425" rIns="91425" bIns="91425" anchor="ctr" anchorCtr="0">
            <a:noAutofit/>
          </a:bodyPr>
          <a:lstStyle/>
          <a:p>
            <a:pPr marL="0" lvl="0" indent="0"/>
            <a:r>
              <a:rPr lang="en-US" b="0" dirty="0"/>
              <a:t>The three main types of managers:</a:t>
            </a:r>
            <a:endParaRPr b="0" dirty="0"/>
          </a:p>
        </p:txBody>
      </p:sp>
      <p:sp>
        <p:nvSpPr>
          <p:cNvPr id="2" name="TextBox 1">
            <a:extLst>
              <a:ext uri="{FF2B5EF4-FFF2-40B4-BE49-F238E27FC236}">
                <a16:creationId xmlns:a16="http://schemas.microsoft.com/office/drawing/2014/main" id="{5C36AE28-FF70-F541-9720-FC97FBDB56AA}"/>
              </a:ext>
            </a:extLst>
          </p:cNvPr>
          <p:cNvSpPr txBox="1"/>
          <p:nvPr/>
        </p:nvSpPr>
        <p:spPr>
          <a:xfrm>
            <a:off x="8491257" y="4619134"/>
            <a:ext cx="652743" cy="553998"/>
          </a:xfrm>
          <a:prstGeom prst="rect">
            <a:avLst/>
          </a:prstGeom>
          <a:noFill/>
        </p:spPr>
        <p:txBody>
          <a:bodyPr wrap="none" rtlCol="0">
            <a:spAutoFit/>
          </a:bodyPr>
          <a:lstStyle/>
          <a:p>
            <a:pPr lvl="0" algn="ctr">
              <a:buClr>
                <a:srgbClr val="312521"/>
              </a:buClr>
              <a:buSzPts val="3000"/>
            </a:pPr>
            <a:r>
              <a:rPr lang="en-GB" sz="3000" b="1" dirty="0">
                <a:solidFill>
                  <a:schemeClr val="accent1"/>
                </a:solidFill>
                <a:latin typeface="Kanit"/>
                <a:cs typeface="Kanit"/>
                <a:sym typeface="Kanit"/>
              </a:rPr>
              <a:t>04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9FFADB-2B39-B044-89CF-55022361C474}"/>
              </a:ext>
            </a:extLst>
          </p:cNvPr>
          <p:cNvSpPr txBox="1"/>
          <p:nvPr/>
        </p:nvSpPr>
        <p:spPr>
          <a:xfrm>
            <a:off x="2880797" y="1986975"/>
            <a:ext cx="3751868" cy="584775"/>
          </a:xfrm>
          <a:prstGeom prst="rect">
            <a:avLst/>
          </a:prstGeom>
          <a:noFill/>
        </p:spPr>
        <p:txBody>
          <a:bodyPr wrap="square" rtlCol="0">
            <a:spAutoFit/>
          </a:bodyPr>
          <a:lstStyle/>
          <a:p>
            <a:r>
              <a:rPr lang="en-GB" sz="3200" b="1" dirty="0">
                <a:solidFill>
                  <a:schemeClr val="accent2"/>
                </a:solidFill>
                <a:latin typeface="Kanit"/>
                <a:cs typeface="Kanit"/>
                <a:sym typeface="Kanit"/>
              </a:rPr>
              <a:t>General Managers</a:t>
            </a:r>
            <a:endParaRPr lang="en-LY" sz="3200" dirty="0">
              <a:solidFill>
                <a:schemeClr val="accent2"/>
              </a:solidFill>
              <a:latin typeface="Kartika" panose="02020503030404060203" pitchFamily="18" charset="0"/>
              <a:cs typeface="Kartika" panose="02020503030404060203" pitchFamily="18" charset="0"/>
            </a:endParaRPr>
          </a:p>
        </p:txBody>
      </p:sp>
      <p:sp>
        <p:nvSpPr>
          <p:cNvPr id="5" name="TextBox 4">
            <a:extLst>
              <a:ext uri="{FF2B5EF4-FFF2-40B4-BE49-F238E27FC236}">
                <a16:creationId xmlns:a16="http://schemas.microsoft.com/office/drawing/2014/main" id="{E0E13C8F-E8B3-9140-AF9E-0ABCDDBF4C1F}"/>
              </a:ext>
            </a:extLst>
          </p:cNvPr>
          <p:cNvSpPr txBox="1"/>
          <p:nvPr/>
        </p:nvSpPr>
        <p:spPr>
          <a:xfrm>
            <a:off x="2005425" y="2571750"/>
            <a:ext cx="5295222" cy="1569660"/>
          </a:xfrm>
          <a:prstGeom prst="rect">
            <a:avLst/>
          </a:prstGeom>
          <a:noFill/>
        </p:spPr>
        <p:txBody>
          <a:bodyPr wrap="square" rtlCol="0">
            <a:spAutoFit/>
          </a:bodyPr>
          <a:lstStyle/>
          <a:p>
            <a:pPr algn="just">
              <a:buClr>
                <a:srgbClr val="282E63"/>
              </a:buClr>
              <a:buSzPts val="1200"/>
            </a:pPr>
            <a:r>
              <a:rPr lang="en-US" sz="1600" b="1" dirty="0">
                <a:solidFill>
                  <a:srgbClr val="282E63"/>
                </a:solidFill>
                <a:latin typeface="Pontano Sans"/>
                <a:sym typeface="Pontano Sans"/>
              </a:rPr>
              <a:t>They are responsible for the overall performance of an organization or one of its major self-contained subunits or divisions. In small companies, the general manager may be one of the top executives. They ensure strategic goals are met by setting operational policies, creating and maintaining budgets, managing employees, and more.</a:t>
            </a:r>
          </a:p>
        </p:txBody>
      </p:sp>
      <p:sp>
        <p:nvSpPr>
          <p:cNvPr id="6" name="TextBox 5">
            <a:extLst>
              <a:ext uri="{FF2B5EF4-FFF2-40B4-BE49-F238E27FC236}">
                <a16:creationId xmlns:a16="http://schemas.microsoft.com/office/drawing/2014/main" id="{6354E13C-13B3-4146-978F-21AA6D512A21}"/>
              </a:ext>
            </a:extLst>
          </p:cNvPr>
          <p:cNvSpPr txBox="1"/>
          <p:nvPr/>
        </p:nvSpPr>
        <p:spPr>
          <a:xfrm>
            <a:off x="8501676" y="4619134"/>
            <a:ext cx="643125" cy="553998"/>
          </a:xfrm>
          <a:prstGeom prst="rect">
            <a:avLst/>
          </a:prstGeom>
          <a:noFill/>
        </p:spPr>
        <p:txBody>
          <a:bodyPr wrap="none" rtlCol="0">
            <a:spAutoFit/>
          </a:bodyPr>
          <a:lstStyle/>
          <a:p>
            <a:pPr lvl="0" algn="ctr">
              <a:buClr>
                <a:srgbClr val="312521"/>
              </a:buClr>
              <a:buSzPts val="3000"/>
            </a:pPr>
            <a:r>
              <a:rPr lang="en-GB" sz="3000" b="1" dirty="0">
                <a:solidFill>
                  <a:srgbClr val="52377D">
                    <a:lumMod val="60000"/>
                    <a:lumOff val="40000"/>
                  </a:srgbClr>
                </a:solidFill>
                <a:latin typeface="Kanit"/>
                <a:cs typeface="Kanit"/>
                <a:sym typeface="Kanit"/>
              </a:rPr>
              <a:t>05</a:t>
            </a:r>
          </a:p>
        </p:txBody>
      </p:sp>
    </p:spTree>
    <p:extLst>
      <p:ext uri="{BB962C8B-B14F-4D97-AF65-F5344CB8AC3E}">
        <p14:creationId xmlns:p14="http://schemas.microsoft.com/office/powerpoint/2010/main" val="2379308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9FFADB-2B39-B044-89CF-55022361C474}"/>
              </a:ext>
            </a:extLst>
          </p:cNvPr>
          <p:cNvSpPr txBox="1"/>
          <p:nvPr/>
        </p:nvSpPr>
        <p:spPr>
          <a:xfrm>
            <a:off x="2520222" y="1986975"/>
            <a:ext cx="4265628" cy="584775"/>
          </a:xfrm>
          <a:prstGeom prst="rect">
            <a:avLst/>
          </a:prstGeom>
          <a:noFill/>
        </p:spPr>
        <p:txBody>
          <a:bodyPr wrap="square" rtlCol="0">
            <a:spAutoFit/>
          </a:bodyPr>
          <a:lstStyle/>
          <a:p>
            <a:r>
              <a:rPr lang="en-GB" sz="3200" b="1" dirty="0">
                <a:solidFill>
                  <a:schemeClr val="accent2"/>
                </a:solidFill>
                <a:latin typeface="Kanit"/>
                <a:cs typeface="Kanit"/>
                <a:sym typeface="Kanit"/>
              </a:rPr>
              <a:t>Functional Managers</a:t>
            </a:r>
            <a:endParaRPr lang="en-LY" sz="3200" dirty="0">
              <a:solidFill>
                <a:schemeClr val="accent2"/>
              </a:solidFill>
              <a:latin typeface="Kartika" panose="02020503030404060203" pitchFamily="18" charset="0"/>
              <a:cs typeface="Kartika" panose="02020503030404060203" pitchFamily="18" charset="0"/>
            </a:endParaRPr>
          </a:p>
        </p:txBody>
      </p:sp>
      <p:sp>
        <p:nvSpPr>
          <p:cNvPr id="5" name="TextBox 4">
            <a:extLst>
              <a:ext uri="{FF2B5EF4-FFF2-40B4-BE49-F238E27FC236}">
                <a16:creationId xmlns:a16="http://schemas.microsoft.com/office/drawing/2014/main" id="{E0E13C8F-E8B3-9140-AF9E-0ABCDDBF4C1F}"/>
              </a:ext>
            </a:extLst>
          </p:cNvPr>
          <p:cNvSpPr txBox="1"/>
          <p:nvPr/>
        </p:nvSpPr>
        <p:spPr>
          <a:xfrm>
            <a:off x="2005425" y="2571750"/>
            <a:ext cx="5295222" cy="1569660"/>
          </a:xfrm>
          <a:prstGeom prst="rect">
            <a:avLst/>
          </a:prstGeom>
          <a:noFill/>
        </p:spPr>
        <p:txBody>
          <a:bodyPr wrap="square" rtlCol="0">
            <a:spAutoFit/>
          </a:bodyPr>
          <a:lstStyle/>
          <a:p>
            <a:pPr algn="just">
              <a:buClr>
                <a:srgbClr val="282E63"/>
              </a:buClr>
              <a:buSzPts val="1200"/>
            </a:pPr>
            <a:r>
              <a:rPr lang="en-US" sz="1600" b="1" dirty="0">
                <a:solidFill>
                  <a:srgbClr val="282E63"/>
                </a:solidFill>
                <a:latin typeface="Pontano Sans"/>
                <a:sym typeface="Pontano Sans"/>
              </a:rPr>
              <a:t>They are responsible for a task, activity, or operation such as accounting, marketing, sales, R&amp;D, production, information technology, or logistics. The functional manager is the person who has management authority within a business unit/department with direct supervision over one or more resources on the project/program team.</a:t>
            </a:r>
          </a:p>
        </p:txBody>
      </p:sp>
      <p:sp>
        <p:nvSpPr>
          <p:cNvPr id="3" name="TextBox 2">
            <a:extLst>
              <a:ext uri="{FF2B5EF4-FFF2-40B4-BE49-F238E27FC236}">
                <a16:creationId xmlns:a16="http://schemas.microsoft.com/office/drawing/2014/main" id="{A2E046CE-29F4-0D48-9286-1E29668AE9AB}"/>
              </a:ext>
            </a:extLst>
          </p:cNvPr>
          <p:cNvSpPr txBox="1"/>
          <p:nvPr/>
        </p:nvSpPr>
        <p:spPr>
          <a:xfrm>
            <a:off x="8476830" y="4600280"/>
            <a:ext cx="667170" cy="553998"/>
          </a:xfrm>
          <a:prstGeom prst="rect">
            <a:avLst/>
          </a:prstGeom>
          <a:noFill/>
        </p:spPr>
        <p:txBody>
          <a:bodyPr wrap="none" rtlCol="0">
            <a:spAutoFit/>
          </a:bodyPr>
          <a:lstStyle/>
          <a:p>
            <a:pPr lvl="0" algn="ctr">
              <a:buClr>
                <a:srgbClr val="312521"/>
              </a:buClr>
              <a:buSzPts val="3000"/>
            </a:pPr>
            <a:r>
              <a:rPr lang="en-GB" sz="3000" b="1" dirty="0">
                <a:solidFill>
                  <a:srgbClr val="52377D">
                    <a:lumMod val="60000"/>
                    <a:lumOff val="40000"/>
                  </a:srgbClr>
                </a:solidFill>
                <a:latin typeface="Kanit"/>
                <a:cs typeface="Kanit"/>
                <a:sym typeface="Kanit"/>
              </a:rPr>
              <a:t>06</a:t>
            </a:r>
          </a:p>
        </p:txBody>
      </p:sp>
    </p:spTree>
    <p:extLst>
      <p:ext uri="{BB962C8B-B14F-4D97-AF65-F5344CB8AC3E}">
        <p14:creationId xmlns:p14="http://schemas.microsoft.com/office/powerpoint/2010/main" val="3420688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9FFADB-2B39-B044-89CF-55022361C474}"/>
              </a:ext>
            </a:extLst>
          </p:cNvPr>
          <p:cNvSpPr txBox="1"/>
          <p:nvPr/>
        </p:nvSpPr>
        <p:spPr>
          <a:xfrm>
            <a:off x="2729514" y="1986975"/>
            <a:ext cx="4267659" cy="584775"/>
          </a:xfrm>
          <a:prstGeom prst="rect">
            <a:avLst/>
          </a:prstGeom>
          <a:noFill/>
        </p:spPr>
        <p:txBody>
          <a:bodyPr wrap="square" rtlCol="0">
            <a:spAutoFit/>
          </a:bodyPr>
          <a:lstStyle/>
          <a:p>
            <a:r>
              <a:rPr lang="en-GB" sz="3200" b="1" dirty="0">
                <a:solidFill>
                  <a:schemeClr val="accent2"/>
                </a:solidFill>
                <a:latin typeface="Kanit"/>
                <a:cs typeface="Kanit"/>
                <a:sym typeface="Kanit"/>
              </a:rPr>
              <a:t>Frontline Managers</a:t>
            </a:r>
            <a:endParaRPr lang="en-LY" sz="3200" dirty="0">
              <a:solidFill>
                <a:schemeClr val="accent2"/>
              </a:solidFill>
              <a:latin typeface="Kartika" panose="02020503030404060203" pitchFamily="18" charset="0"/>
              <a:cs typeface="Kartika" panose="02020503030404060203" pitchFamily="18" charset="0"/>
            </a:endParaRPr>
          </a:p>
        </p:txBody>
      </p:sp>
      <p:sp>
        <p:nvSpPr>
          <p:cNvPr id="5" name="TextBox 4">
            <a:extLst>
              <a:ext uri="{FF2B5EF4-FFF2-40B4-BE49-F238E27FC236}">
                <a16:creationId xmlns:a16="http://schemas.microsoft.com/office/drawing/2014/main" id="{E0E13C8F-E8B3-9140-AF9E-0ABCDDBF4C1F}"/>
              </a:ext>
            </a:extLst>
          </p:cNvPr>
          <p:cNvSpPr txBox="1"/>
          <p:nvPr/>
        </p:nvSpPr>
        <p:spPr>
          <a:xfrm>
            <a:off x="2005425" y="2571750"/>
            <a:ext cx="5295222" cy="1815882"/>
          </a:xfrm>
          <a:prstGeom prst="rect">
            <a:avLst/>
          </a:prstGeom>
          <a:noFill/>
        </p:spPr>
        <p:txBody>
          <a:bodyPr wrap="square" rtlCol="0">
            <a:spAutoFit/>
          </a:bodyPr>
          <a:lstStyle/>
          <a:p>
            <a:pPr algn="just">
              <a:buClr>
                <a:srgbClr val="282E63"/>
              </a:buClr>
              <a:buSzPts val="1200"/>
            </a:pPr>
            <a:r>
              <a:rPr lang="en-US" sz="1600" b="1" dirty="0">
                <a:solidFill>
                  <a:srgbClr val="282E63"/>
                </a:solidFill>
                <a:latin typeface="Pontano Sans"/>
                <a:sym typeface="Pontano Sans"/>
              </a:rPr>
              <a:t>manage employees who are themselves not managers. They are found at the lowest level of the management hierarchy. Front-line employees are an essential part of customer service. They greet customers, handle issues and answer questions. By creating positive interactions, they may increase the number of sales and improve customer satisfaction.</a:t>
            </a:r>
          </a:p>
        </p:txBody>
      </p:sp>
      <p:sp>
        <p:nvSpPr>
          <p:cNvPr id="3" name="TextBox 2">
            <a:extLst>
              <a:ext uri="{FF2B5EF4-FFF2-40B4-BE49-F238E27FC236}">
                <a16:creationId xmlns:a16="http://schemas.microsoft.com/office/drawing/2014/main" id="{160118D9-0660-2A4D-8EB4-59D2FFFE2EFB}"/>
              </a:ext>
            </a:extLst>
          </p:cNvPr>
          <p:cNvSpPr txBox="1"/>
          <p:nvPr/>
        </p:nvSpPr>
        <p:spPr>
          <a:xfrm>
            <a:off x="8510492" y="4589502"/>
            <a:ext cx="633508" cy="553998"/>
          </a:xfrm>
          <a:prstGeom prst="rect">
            <a:avLst/>
          </a:prstGeom>
          <a:noFill/>
        </p:spPr>
        <p:txBody>
          <a:bodyPr wrap="none" rtlCol="0">
            <a:spAutoFit/>
          </a:bodyPr>
          <a:lstStyle/>
          <a:p>
            <a:pPr lvl="0" algn="ctr">
              <a:buClr>
                <a:srgbClr val="312521"/>
              </a:buClr>
              <a:buSzPts val="3000"/>
            </a:pPr>
            <a:r>
              <a:rPr lang="en-GB" sz="3000" b="1" dirty="0">
                <a:solidFill>
                  <a:srgbClr val="52377D">
                    <a:lumMod val="60000"/>
                    <a:lumOff val="40000"/>
                  </a:srgbClr>
                </a:solidFill>
                <a:latin typeface="Kanit"/>
                <a:cs typeface="Kanit"/>
                <a:sym typeface="Kanit"/>
              </a:rPr>
              <a:t>07</a:t>
            </a:r>
          </a:p>
        </p:txBody>
      </p:sp>
    </p:spTree>
    <p:extLst>
      <p:ext uri="{BB962C8B-B14F-4D97-AF65-F5344CB8AC3E}">
        <p14:creationId xmlns:p14="http://schemas.microsoft.com/office/powerpoint/2010/main" val="3970817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pic>
        <p:nvPicPr>
          <p:cNvPr id="11" name="Picture 10">
            <a:extLst>
              <a:ext uri="{FF2B5EF4-FFF2-40B4-BE49-F238E27FC236}">
                <a16:creationId xmlns:a16="http://schemas.microsoft.com/office/drawing/2014/main" id="{93BD19A5-F472-BE49-8ABB-913ABA94B841}"/>
              </a:ext>
            </a:extLst>
          </p:cNvPr>
          <p:cNvPicPr>
            <a:picLocks noChangeAspect="1"/>
          </p:cNvPicPr>
          <p:nvPr/>
        </p:nvPicPr>
        <p:blipFill>
          <a:blip r:embed="rId3"/>
          <a:stretch>
            <a:fillRect/>
          </a:stretch>
        </p:blipFill>
        <p:spPr>
          <a:xfrm>
            <a:off x="966623" y="519319"/>
            <a:ext cx="7210754" cy="4104862"/>
          </a:xfrm>
          <a:prstGeom prst="rect">
            <a:avLst/>
          </a:prstGeom>
        </p:spPr>
      </p:pic>
      <p:sp>
        <p:nvSpPr>
          <p:cNvPr id="12" name="TextBox 11">
            <a:extLst>
              <a:ext uri="{FF2B5EF4-FFF2-40B4-BE49-F238E27FC236}">
                <a16:creationId xmlns:a16="http://schemas.microsoft.com/office/drawing/2014/main" id="{359D46A5-759C-A44C-8DDF-9E8EAD06DA7A}"/>
              </a:ext>
            </a:extLst>
          </p:cNvPr>
          <p:cNvSpPr txBox="1"/>
          <p:nvPr/>
        </p:nvSpPr>
        <p:spPr>
          <a:xfrm>
            <a:off x="8468815" y="4624181"/>
            <a:ext cx="675185" cy="553998"/>
          </a:xfrm>
          <a:prstGeom prst="rect">
            <a:avLst/>
          </a:prstGeom>
          <a:noFill/>
        </p:spPr>
        <p:txBody>
          <a:bodyPr wrap="none" rtlCol="0">
            <a:spAutoFit/>
          </a:bodyPr>
          <a:lstStyle/>
          <a:p>
            <a:pPr lvl="0" algn="ctr">
              <a:buClr>
                <a:srgbClr val="312521"/>
              </a:buClr>
              <a:buSzPts val="3000"/>
            </a:pPr>
            <a:r>
              <a:rPr lang="en-GB" sz="3000" b="1" dirty="0">
                <a:solidFill>
                  <a:srgbClr val="52377D">
                    <a:lumMod val="60000"/>
                    <a:lumOff val="40000"/>
                  </a:srgbClr>
                </a:solidFill>
                <a:latin typeface="Kanit"/>
                <a:cs typeface="Kanit"/>
                <a:sym typeface="Kanit"/>
              </a:rPr>
              <a:t>08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53"/>
          <p:cNvSpPr txBox="1">
            <a:spLocks noGrp="1"/>
          </p:cNvSpPr>
          <p:nvPr>
            <p:ph type="title"/>
          </p:nvPr>
        </p:nvSpPr>
        <p:spPr>
          <a:xfrm>
            <a:off x="3038629" y="1970976"/>
            <a:ext cx="3066741" cy="60077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3200" dirty="0">
                <a:solidFill>
                  <a:schemeClr val="accent2"/>
                </a:solidFill>
              </a:rPr>
              <a:t>In Conclusion</a:t>
            </a:r>
            <a:endParaRPr sz="3200" dirty="0">
              <a:solidFill>
                <a:schemeClr val="accent2"/>
              </a:solidFill>
            </a:endParaRPr>
          </a:p>
        </p:txBody>
      </p:sp>
      <p:sp>
        <p:nvSpPr>
          <p:cNvPr id="571" name="Google Shape;571;p53"/>
          <p:cNvSpPr txBox="1">
            <a:spLocks noGrp="1"/>
          </p:cNvSpPr>
          <p:nvPr>
            <p:ph type="body" idx="1"/>
          </p:nvPr>
        </p:nvSpPr>
        <p:spPr>
          <a:xfrm>
            <a:off x="2196445" y="2715338"/>
            <a:ext cx="5280525" cy="1078966"/>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GB" sz="1600" b="1" dirty="0"/>
              <a:t>There are different types of managers, each and every one of them is as important as the others and has its own tasks that is different from the others.</a:t>
            </a:r>
          </a:p>
        </p:txBody>
      </p:sp>
      <p:sp>
        <p:nvSpPr>
          <p:cNvPr id="2" name="TextBox 1">
            <a:extLst>
              <a:ext uri="{FF2B5EF4-FFF2-40B4-BE49-F238E27FC236}">
                <a16:creationId xmlns:a16="http://schemas.microsoft.com/office/drawing/2014/main" id="{A46B97A5-543D-E541-9AEB-139BCB960B5B}"/>
              </a:ext>
            </a:extLst>
          </p:cNvPr>
          <p:cNvSpPr txBox="1"/>
          <p:nvPr/>
        </p:nvSpPr>
        <p:spPr>
          <a:xfrm>
            <a:off x="8476830" y="4589502"/>
            <a:ext cx="667170" cy="553998"/>
          </a:xfrm>
          <a:prstGeom prst="rect">
            <a:avLst/>
          </a:prstGeom>
          <a:noFill/>
        </p:spPr>
        <p:txBody>
          <a:bodyPr wrap="none" rtlCol="0">
            <a:spAutoFit/>
          </a:bodyPr>
          <a:lstStyle/>
          <a:p>
            <a:pPr lvl="0" algn="ctr">
              <a:buClr>
                <a:srgbClr val="312521"/>
              </a:buClr>
              <a:buSzPts val="3000"/>
            </a:pPr>
            <a:r>
              <a:rPr lang="en-GB" sz="3000" b="1" dirty="0">
                <a:solidFill>
                  <a:srgbClr val="52377D">
                    <a:lumMod val="60000"/>
                    <a:lumOff val="40000"/>
                  </a:srgbClr>
                </a:solidFill>
                <a:latin typeface="Kanit"/>
                <a:cs typeface="Kanit"/>
                <a:sym typeface="Kanit"/>
              </a:rPr>
              <a:t>09</a:t>
            </a:r>
          </a:p>
        </p:txBody>
      </p:sp>
    </p:spTree>
  </p:cSld>
  <p:clrMapOvr>
    <a:masterClrMapping/>
  </p:clrMapOvr>
</p:sld>
</file>

<file path=ppt/theme/theme1.xml><?xml version="1.0" encoding="utf-8"?>
<a:theme xmlns:a="http://schemas.openxmlformats.org/drawingml/2006/main" name="Winter Watercolor Campaign by Slidesgo">
  <a:themeElements>
    <a:clrScheme name="Simple Light">
      <a:dk1>
        <a:srgbClr val="000000"/>
      </a:dk1>
      <a:lt1>
        <a:srgbClr val="FFFFFF"/>
      </a:lt1>
      <a:dk2>
        <a:srgbClr val="595959"/>
      </a:dk2>
      <a:lt2>
        <a:srgbClr val="EEEEEE"/>
      </a:lt2>
      <a:accent1>
        <a:srgbClr val="282E63"/>
      </a:accent1>
      <a:accent2>
        <a:srgbClr val="52377D"/>
      </a:accent2>
      <a:accent3>
        <a:srgbClr val="312521"/>
      </a:accent3>
      <a:accent4>
        <a:srgbClr val="F9FBE3"/>
      </a:accent4>
      <a:accent5>
        <a:srgbClr val="282E63"/>
      </a:accent5>
      <a:accent6>
        <a:srgbClr val="F9FBE3"/>
      </a:accent6>
      <a:hlink>
        <a:srgbClr val="52377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494</Words>
  <Application>Microsoft Macintosh PowerPoint</Application>
  <PresentationFormat>On-screen Show (16:9)</PresentationFormat>
  <Paragraphs>40</Paragraphs>
  <Slides>11</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Kartika</vt:lpstr>
      <vt:lpstr>Arial</vt:lpstr>
      <vt:lpstr>Kanit</vt:lpstr>
      <vt:lpstr>PT Sans</vt:lpstr>
      <vt:lpstr>Pontano Sans</vt:lpstr>
      <vt:lpstr>Proxima Nova</vt:lpstr>
      <vt:lpstr>Winter Watercolor Campaign by Slidesgo</vt:lpstr>
      <vt:lpstr>Types of Managers</vt:lpstr>
      <vt:lpstr>Table of Contents</vt:lpstr>
      <vt:lpstr>Introduction</vt:lpstr>
      <vt:lpstr>Types of Managers</vt:lpstr>
      <vt:lpstr>PowerPoint Presentation</vt:lpstr>
      <vt:lpstr>PowerPoint Presentation</vt:lpstr>
      <vt:lpstr>PowerPoint Presentation</vt:lpstr>
      <vt:lpstr>PowerPoint Presentation</vt:lpstr>
      <vt:lpstr>In 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Managers</dc:title>
  <cp:lastModifiedBy>jude boughalia</cp:lastModifiedBy>
  <cp:revision>2</cp:revision>
  <dcterms:modified xsi:type="dcterms:W3CDTF">2022-04-05T22:30:49Z</dcterms:modified>
</cp:coreProperties>
</file>