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Lst>
  <p:notesMasterIdLst>
    <p:notesMasterId r:id="rId16"/>
  </p:notesMasterIdLst>
  <p:sldIdLst>
    <p:sldId id="256" r:id="rId2"/>
    <p:sldId id="277" r:id="rId3"/>
    <p:sldId id="257" r:id="rId4"/>
    <p:sldId id="258" r:id="rId5"/>
    <p:sldId id="295" r:id="rId6"/>
    <p:sldId id="261" r:id="rId7"/>
    <p:sldId id="259" r:id="rId8"/>
    <p:sldId id="263" r:id="rId9"/>
    <p:sldId id="298" r:id="rId10"/>
    <p:sldId id="265" r:id="rId11"/>
    <p:sldId id="296" r:id="rId12"/>
    <p:sldId id="297" r:id="rId13"/>
    <p:sldId id="279" r:id="rId14"/>
    <p:sldId id="299"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8"/>
  </p:normalViewPr>
  <p:slideViewPr>
    <p:cSldViewPr>
      <p:cViewPr varScale="1">
        <p:scale>
          <a:sx n="92" d="100"/>
          <a:sy n="92" d="100"/>
        </p:scale>
        <p:origin x="456"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AFE2D24-6C0F-A14B-85A0-CDE51F6168BA}" type="datetimeFigureOut">
              <a:rPr lang="ar-EG" smtClean="0"/>
              <a:t>1‏/11‏/1443</a:t>
            </a:fld>
            <a:endParaRPr lang="ar-EG"/>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2D44116-BD5F-3448-BCBF-14D9EEEB30A5}" type="slidenum">
              <a:rPr lang="ar-EG" smtClean="0"/>
              <a:t>‹#›</a:t>
            </a:fld>
            <a:endParaRPr lang="ar-EG"/>
          </a:p>
        </p:txBody>
      </p:sp>
    </p:spTree>
    <p:extLst>
      <p:ext uri="{BB962C8B-B14F-4D97-AF65-F5344CB8AC3E}">
        <p14:creationId xmlns:p14="http://schemas.microsoft.com/office/powerpoint/2010/main" val="2485738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algn="l" defTabSz="914400" rtl="0" eaLnBrk="1" latinLnBrk="0" hangingPunct="1"/>
            <a:endParaRPr lang="ar-EG" dirty="0"/>
          </a:p>
        </p:txBody>
      </p:sp>
      <p:sp>
        <p:nvSpPr>
          <p:cNvPr id="4" name="عنصر نائب لرقم الشريحة 3"/>
          <p:cNvSpPr>
            <a:spLocks noGrp="1"/>
          </p:cNvSpPr>
          <p:nvPr>
            <p:ph type="sldNum" sz="quarter" idx="5"/>
          </p:nvPr>
        </p:nvSpPr>
        <p:spPr/>
        <p:txBody>
          <a:bodyPr/>
          <a:lstStyle/>
          <a:p>
            <a:fld id="{32D44116-BD5F-3448-BCBF-14D9EEEB30A5}" type="slidenum">
              <a:rPr lang="ar-EG" smtClean="0"/>
              <a:t>11</a:t>
            </a:fld>
            <a:endParaRPr lang="ar-EG"/>
          </a:p>
        </p:txBody>
      </p:sp>
    </p:spTree>
    <p:extLst>
      <p:ext uri="{BB962C8B-B14F-4D97-AF65-F5344CB8AC3E}">
        <p14:creationId xmlns:p14="http://schemas.microsoft.com/office/powerpoint/2010/main" val="3084387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5E79EC02-98F4-F7F6-0CB1-380CC430B285}"/>
              </a:ext>
            </a:extLst>
          </p:cNvPr>
          <p:cNvGrpSpPr>
            <a:grpSpLocks/>
          </p:cNvGrpSpPr>
          <p:nvPr/>
        </p:nvGrpSpPr>
        <p:grpSpPr bwMode="auto">
          <a:xfrm>
            <a:off x="0" y="0"/>
            <a:ext cx="5867400" cy="6858000"/>
            <a:chOff x="0" y="0"/>
            <a:chExt cx="3696" cy="4320"/>
          </a:xfrm>
        </p:grpSpPr>
        <p:sp>
          <p:nvSpPr>
            <p:cNvPr id="5" name="Rectangle 3">
              <a:extLst>
                <a:ext uri="{FF2B5EF4-FFF2-40B4-BE49-F238E27FC236}">
                  <a16:creationId xmlns:a16="http://schemas.microsoft.com/office/drawing/2014/main" id="{5D849446-1CA2-7BB8-9D27-F84C2A23BD18}"/>
                </a:ext>
              </a:extLst>
            </p:cNvPr>
            <p:cNvSpPr>
              <a:spLocks noChangeArrowheads="1"/>
            </p:cNvSpPr>
            <p:nvPr/>
          </p:nvSpPr>
          <p:spPr bwMode="auto">
            <a:xfrm>
              <a:off x="0" y="0"/>
              <a:ext cx="2880" cy="4320"/>
            </a:xfrm>
            <a:prstGeom prst="rect">
              <a:avLst/>
            </a:prstGeom>
            <a:solidFill>
              <a:schemeClr val="accent2"/>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kumimoji="1" lang="ar-EG" altLang="ar-EG" sz="2400">
                <a:latin typeface="Times New Roman" panose="02020603050405020304" pitchFamily="18" charset="0"/>
              </a:endParaRPr>
            </a:p>
          </p:txBody>
        </p:sp>
        <p:sp>
          <p:nvSpPr>
            <p:cNvPr id="6" name="AutoShape 4">
              <a:extLst>
                <a:ext uri="{FF2B5EF4-FFF2-40B4-BE49-F238E27FC236}">
                  <a16:creationId xmlns:a16="http://schemas.microsoft.com/office/drawing/2014/main" id="{8267FB94-E53F-CE9A-DBF0-C86DFBA13D4E}"/>
                </a:ext>
              </a:extLst>
            </p:cNvPr>
            <p:cNvSpPr>
              <a:spLocks noChangeArrowheads="1"/>
            </p:cNvSpPr>
            <p:nvPr/>
          </p:nvSpPr>
          <p:spPr bwMode="white">
            <a:xfrm>
              <a:off x="432" y="624"/>
              <a:ext cx="3264" cy="1200"/>
            </a:xfrm>
            <a:prstGeom prst="roundRect">
              <a:avLst>
                <a:gd name="adj" fmla="val 50000"/>
              </a:avLst>
            </a:prstGeom>
            <a:solidFill>
              <a:schemeClr val="bg1"/>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kumimoji="1" lang="ar-EG" altLang="ar-EG" sz="2400">
                <a:latin typeface="Times New Roman" panose="02020603050405020304" pitchFamily="18" charset="0"/>
              </a:endParaRPr>
            </a:p>
          </p:txBody>
        </p:sp>
      </p:grpSp>
      <p:grpSp>
        <p:nvGrpSpPr>
          <p:cNvPr id="7" name="Group 5">
            <a:extLst>
              <a:ext uri="{FF2B5EF4-FFF2-40B4-BE49-F238E27FC236}">
                <a16:creationId xmlns:a16="http://schemas.microsoft.com/office/drawing/2014/main" id="{8B5FAEAF-DDC8-E48F-789E-E38E8C396366}"/>
              </a:ext>
            </a:extLst>
          </p:cNvPr>
          <p:cNvGrpSpPr>
            <a:grpSpLocks/>
          </p:cNvGrpSpPr>
          <p:nvPr/>
        </p:nvGrpSpPr>
        <p:grpSpPr bwMode="auto">
          <a:xfrm>
            <a:off x="3632200" y="4889500"/>
            <a:ext cx="4876800" cy="319088"/>
            <a:chOff x="2288" y="3080"/>
            <a:chExt cx="3072" cy="201"/>
          </a:xfrm>
        </p:grpSpPr>
        <p:sp>
          <p:nvSpPr>
            <p:cNvPr id="8" name="AutoShape 6">
              <a:extLst>
                <a:ext uri="{FF2B5EF4-FFF2-40B4-BE49-F238E27FC236}">
                  <a16:creationId xmlns:a16="http://schemas.microsoft.com/office/drawing/2014/main" id="{0838854B-2282-815B-80FB-7904DBC49E0C}"/>
                </a:ext>
              </a:extLst>
            </p:cNvPr>
            <p:cNvSpPr>
              <a:spLocks noChangeArrowheads="1"/>
            </p:cNvSpPr>
            <p:nvPr/>
          </p:nvSpPr>
          <p:spPr bwMode="auto">
            <a:xfrm flipH="1">
              <a:off x="2288" y="3080"/>
              <a:ext cx="2914" cy="200"/>
            </a:xfrm>
            <a:prstGeom prst="roundRect">
              <a:avLst>
                <a:gd name="adj" fmla="val 0"/>
              </a:avLst>
            </a:prstGeom>
            <a:solidFill>
              <a:schemeClr val="hlink"/>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defRPr/>
              </a:pPr>
              <a:endParaRPr lang="ar-EG" altLang="ar-EG"/>
            </a:p>
          </p:txBody>
        </p:sp>
        <p:sp>
          <p:nvSpPr>
            <p:cNvPr id="9" name="AutoShape 7">
              <a:extLst>
                <a:ext uri="{FF2B5EF4-FFF2-40B4-BE49-F238E27FC236}">
                  <a16:creationId xmlns:a16="http://schemas.microsoft.com/office/drawing/2014/main" id="{0408EE47-9F10-1F5E-DD49-6397529901A5}"/>
                </a:ext>
              </a:extLst>
            </p:cNvPr>
            <p:cNvSpPr>
              <a:spLocks noChangeArrowheads="1"/>
            </p:cNvSpPr>
            <p:nvPr/>
          </p:nvSpPr>
          <p:spPr bwMode="auto">
            <a:xfrm>
              <a:off x="5196" y="3080"/>
              <a:ext cx="164" cy="201"/>
            </a:xfrm>
            <a:prstGeom prst="flowChartDelay">
              <a:avLst/>
            </a:prstGeom>
            <a:solidFill>
              <a:schemeClr val="hlink"/>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defRPr/>
              </a:pPr>
              <a:endParaRPr lang="ar-EG" altLang="ar-EG"/>
            </a:p>
          </p:txBody>
        </p:sp>
      </p:grpSp>
      <p:sp>
        <p:nvSpPr>
          <p:cNvPr id="3892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pPr lvl="0"/>
            <a:r>
              <a:rPr lang="en-US" altLang="ar-EG" noProof="0"/>
              <a:t>Click to edit Master subtitle style</a:t>
            </a:r>
          </a:p>
        </p:txBody>
      </p:sp>
      <p:sp>
        <p:nvSpPr>
          <p:cNvPr id="3892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pPr lvl="0"/>
            <a:r>
              <a:rPr lang="en-US" altLang="ar-EG" noProof="0"/>
              <a:t>Click to edit Master title style</a:t>
            </a:r>
          </a:p>
        </p:txBody>
      </p:sp>
      <p:sp>
        <p:nvSpPr>
          <p:cNvPr id="10" name="Rectangle 9">
            <a:extLst>
              <a:ext uri="{FF2B5EF4-FFF2-40B4-BE49-F238E27FC236}">
                <a16:creationId xmlns:a16="http://schemas.microsoft.com/office/drawing/2014/main" id="{D17BE320-D7F2-A7DF-9D94-E5C0EBEBE675}"/>
              </a:ext>
            </a:extLst>
          </p:cNvPr>
          <p:cNvSpPr>
            <a:spLocks noGrp="1" noChangeArrowheads="1"/>
          </p:cNvSpPr>
          <p:nvPr>
            <p:ph type="dt" sz="quarter" idx="10"/>
          </p:nvPr>
        </p:nvSpPr>
        <p:spPr/>
        <p:txBody>
          <a:bodyPr/>
          <a:lstStyle>
            <a:lvl1pPr>
              <a:defRPr>
                <a:solidFill>
                  <a:schemeClr val="bg1"/>
                </a:solidFill>
              </a:defRPr>
            </a:lvl1pPr>
          </a:lstStyle>
          <a:p>
            <a:pPr>
              <a:defRPr/>
            </a:pPr>
            <a:endParaRPr lang="en-US" altLang="ar-EG"/>
          </a:p>
        </p:txBody>
      </p:sp>
      <p:sp>
        <p:nvSpPr>
          <p:cNvPr id="11" name="Rectangle 10">
            <a:extLst>
              <a:ext uri="{FF2B5EF4-FFF2-40B4-BE49-F238E27FC236}">
                <a16:creationId xmlns:a16="http://schemas.microsoft.com/office/drawing/2014/main" id="{A8ABDA30-A974-E89D-8923-9BBD6E2EA636}"/>
              </a:ext>
            </a:extLst>
          </p:cNvPr>
          <p:cNvSpPr>
            <a:spLocks noGrp="1" noChangeArrowheads="1"/>
          </p:cNvSpPr>
          <p:nvPr>
            <p:ph type="ftr" sz="quarter" idx="11"/>
          </p:nvPr>
        </p:nvSpPr>
        <p:spPr/>
        <p:txBody>
          <a:bodyPr/>
          <a:lstStyle>
            <a:lvl1pPr algn="r">
              <a:defRPr/>
            </a:lvl1pPr>
          </a:lstStyle>
          <a:p>
            <a:pPr>
              <a:defRPr/>
            </a:pPr>
            <a:endParaRPr lang="en-US" altLang="ar-EG"/>
          </a:p>
        </p:txBody>
      </p:sp>
      <p:sp>
        <p:nvSpPr>
          <p:cNvPr id="12" name="Rectangle 11">
            <a:extLst>
              <a:ext uri="{FF2B5EF4-FFF2-40B4-BE49-F238E27FC236}">
                <a16:creationId xmlns:a16="http://schemas.microsoft.com/office/drawing/2014/main" id="{1054DD12-4DDB-C675-3AFD-EBEF3C71A3D3}"/>
              </a:ext>
            </a:extLst>
          </p:cNvPr>
          <p:cNvSpPr>
            <a:spLocks noGrp="1" noChangeArrowheads="1"/>
          </p:cNvSpPr>
          <p:nvPr>
            <p:ph type="sldNum" sz="quarter" idx="12"/>
          </p:nvPr>
        </p:nvSpPr>
        <p:spPr>
          <a:xfrm>
            <a:off x="76200" y="6248400"/>
            <a:ext cx="587375" cy="488950"/>
          </a:xfrm>
        </p:spPr>
        <p:txBody>
          <a:bodyPr anchorCtr="0"/>
          <a:lstStyle>
            <a:lvl1pPr>
              <a:defRPr/>
            </a:lvl1pPr>
          </a:lstStyle>
          <a:p>
            <a:pPr>
              <a:defRPr/>
            </a:pPr>
            <a:fld id="{C7C52DE7-5502-0F41-A78D-D3A2865B757C}" type="slidenum">
              <a:rPr lang="en-US" altLang="ar-EG"/>
              <a:pPr>
                <a:defRPr/>
              </a:pPr>
              <a:t>‹#›</a:t>
            </a:fld>
            <a:endParaRPr lang="en-US" altLang="ar-EG"/>
          </a:p>
        </p:txBody>
      </p:sp>
    </p:spTree>
    <p:extLst>
      <p:ext uri="{BB962C8B-B14F-4D97-AF65-F5344CB8AC3E}">
        <p14:creationId xmlns:p14="http://schemas.microsoft.com/office/powerpoint/2010/main" val="54203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عنوان الشكل الرئيسي</a:t>
            </a:r>
            <a:endParaRPr lang="ar-EG"/>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4" name="Rectangle 11">
            <a:extLst>
              <a:ext uri="{FF2B5EF4-FFF2-40B4-BE49-F238E27FC236}">
                <a16:creationId xmlns:a16="http://schemas.microsoft.com/office/drawing/2014/main" id="{DEB44429-76B0-A663-E833-858A007710BB}"/>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5" name="Rectangle 12">
            <a:extLst>
              <a:ext uri="{FF2B5EF4-FFF2-40B4-BE49-F238E27FC236}">
                <a16:creationId xmlns:a16="http://schemas.microsoft.com/office/drawing/2014/main" id="{62855C2D-CD21-DAAA-C376-742748E2E1CB}"/>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6" name="Rectangle 13">
            <a:extLst>
              <a:ext uri="{FF2B5EF4-FFF2-40B4-BE49-F238E27FC236}">
                <a16:creationId xmlns:a16="http://schemas.microsoft.com/office/drawing/2014/main" id="{B4F959B6-8890-A6EB-103D-9EC7ABEA817B}"/>
              </a:ext>
            </a:extLst>
          </p:cNvPr>
          <p:cNvSpPr>
            <a:spLocks noGrp="1" noChangeArrowheads="1"/>
          </p:cNvSpPr>
          <p:nvPr>
            <p:ph type="sldNum" sz="quarter" idx="12"/>
          </p:nvPr>
        </p:nvSpPr>
        <p:spPr>
          <a:ln/>
        </p:spPr>
        <p:txBody>
          <a:bodyPr/>
          <a:lstStyle>
            <a:lvl1pPr>
              <a:defRPr/>
            </a:lvl1pPr>
          </a:lstStyle>
          <a:p>
            <a:pPr>
              <a:defRPr/>
            </a:pPr>
            <a:fld id="{46D64242-41DA-C742-BF45-1022BF340DFE}" type="slidenum">
              <a:rPr lang="en-US" altLang="ar-EG"/>
              <a:pPr>
                <a:defRPr/>
              </a:pPr>
              <a:t>‹#›</a:t>
            </a:fld>
            <a:endParaRPr lang="en-US" altLang="ar-EG"/>
          </a:p>
        </p:txBody>
      </p:sp>
    </p:spTree>
    <p:extLst>
      <p:ext uri="{BB962C8B-B14F-4D97-AF65-F5344CB8AC3E}">
        <p14:creationId xmlns:p14="http://schemas.microsoft.com/office/powerpoint/2010/main" val="61586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05600" y="762000"/>
            <a:ext cx="1981200" cy="5324475"/>
          </a:xfrm>
        </p:spPr>
        <p:txBody>
          <a:bodyPr vert="eaVert"/>
          <a:lstStyle/>
          <a:p>
            <a:r>
              <a:rPr lang="ar-SA"/>
              <a:t>انقر لتحرير نمط عنوان الشكل الرئيسي</a:t>
            </a:r>
            <a:endParaRPr lang="ar-EG"/>
          </a:p>
        </p:txBody>
      </p:sp>
      <p:sp>
        <p:nvSpPr>
          <p:cNvPr id="3" name="عنصر نائب للعنوان العمودي 2"/>
          <p:cNvSpPr>
            <a:spLocks noGrp="1"/>
          </p:cNvSpPr>
          <p:nvPr>
            <p:ph type="body" orient="vert" idx="1"/>
          </p:nvPr>
        </p:nvSpPr>
        <p:spPr>
          <a:xfrm>
            <a:off x="762000" y="762000"/>
            <a:ext cx="5791200" cy="5324475"/>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4" name="Rectangle 11">
            <a:extLst>
              <a:ext uri="{FF2B5EF4-FFF2-40B4-BE49-F238E27FC236}">
                <a16:creationId xmlns:a16="http://schemas.microsoft.com/office/drawing/2014/main" id="{F0C81C28-062C-1AE4-E259-8EA9DFD7D2BB}"/>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5" name="Rectangle 12">
            <a:extLst>
              <a:ext uri="{FF2B5EF4-FFF2-40B4-BE49-F238E27FC236}">
                <a16:creationId xmlns:a16="http://schemas.microsoft.com/office/drawing/2014/main" id="{C523D234-DCB6-825E-96C6-2A949117E088}"/>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6" name="Rectangle 13">
            <a:extLst>
              <a:ext uri="{FF2B5EF4-FFF2-40B4-BE49-F238E27FC236}">
                <a16:creationId xmlns:a16="http://schemas.microsoft.com/office/drawing/2014/main" id="{7269DAE7-577D-2078-8255-B8976E43E90D}"/>
              </a:ext>
            </a:extLst>
          </p:cNvPr>
          <p:cNvSpPr>
            <a:spLocks noGrp="1" noChangeArrowheads="1"/>
          </p:cNvSpPr>
          <p:nvPr>
            <p:ph type="sldNum" sz="quarter" idx="12"/>
          </p:nvPr>
        </p:nvSpPr>
        <p:spPr>
          <a:ln/>
        </p:spPr>
        <p:txBody>
          <a:bodyPr/>
          <a:lstStyle>
            <a:lvl1pPr>
              <a:defRPr/>
            </a:lvl1pPr>
          </a:lstStyle>
          <a:p>
            <a:pPr>
              <a:defRPr/>
            </a:pPr>
            <a:fld id="{1B5BB62A-FA59-9E48-8220-59D1F0B50572}" type="slidenum">
              <a:rPr lang="en-US" altLang="ar-EG"/>
              <a:pPr>
                <a:defRPr/>
              </a:pPr>
              <a:t>‹#›</a:t>
            </a:fld>
            <a:endParaRPr lang="en-US" altLang="ar-EG"/>
          </a:p>
        </p:txBody>
      </p:sp>
    </p:spTree>
    <p:extLst>
      <p:ext uri="{BB962C8B-B14F-4D97-AF65-F5344CB8AC3E}">
        <p14:creationId xmlns:p14="http://schemas.microsoft.com/office/powerpoint/2010/main" val="3557004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عنوان الشكل الرئيسي</a:t>
            </a:r>
            <a:endParaRPr lang="ar-EG"/>
          </a:p>
        </p:txBody>
      </p:sp>
      <p:sp>
        <p:nvSpPr>
          <p:cNvPr id="3" name="عنصر نائب للمحتوى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4" name="Rectangle 11">
            <a:extLst>
              <a:ext uri="{FF2B5EF4-FFF2-40B4-BE49-F238E27FC236}">
                <a16:creationId xmlns:a16="http://schemas.microsoft.com/office/drawing/2014/main" id="{13BA32C4-AC64-D09F-1451-2BCB68DB3028}"/>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5" name="Rectangle 12">
            <a:extLst>
              <a:ext uri="{FF2B5EF4-FFF2-40B4-BE49-F238E27FC236}">
                <a16:creationId xmlns:a16="http://schemas.microsoft.com/office/drawing/2014/main" id="{CC483F37-1207-C04B-1300-4CEB1E8C6C37}"/>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6" name="Rectangle 13">
            <a:extLst>
              <a:ext uri="{FF2B5EF4-FFF2-40B4-BE49-F238E27FC236}">
                <a16:creationId xmlns:a16="http://schemas.microsoft.com/office/drawing/2014/main" id="{91067D75-C2EF-7993-D2C6-9E48BE43C3BD}"/>
              </a:ext>
            </a:extLst>
          </p:cNvPr>
          <p:cNvSpPr>
            <a:spLocks noGrp="1" noChangeArrowheads="1"/>
          </p:cNvSpPr>
          <p:nvPr>
            <p:ph type="sldNum" sz="quarter" idx="12"/>
          </p:nvPr>
        </p:nvSpPr>
        <p:spPr>
          <a:ln/>
        </p:spPr>
        <p:txBody>
          <a:bodyPr/>
          <a:lstStyle>
            <a:lvl1pPr>
              <a:defRPr/>
            </a:lvl1pPr>
          </a:lstStyle>
          <a:p>
            <a:pPr>
              <a:defRPr/>
            </a:pPr>
            <a:fld id="{796BF869-FC2C-5449-8955-65DA3B6E2423}" type="slidenum">
              <a:rPr lang="en-US" altLang="ar-EG"/>
              <a:pPr>
                <a:defRPr/>
              </a:pPr>
              <a:t>‹#›</a:t>
            </a:fld>
            <a:endParaRPr lang="en-US" altLang="ar-EG"/>
          </a:p>
        </p:txBody>
      </p:sp>
    </p:spTree>
    <p:extLst>
      <p:ext uri="{BB962C8B-B14F-4D97-AF65-F5344CB8AC3E}">
        <p14:creationId xmlns:p14="http://schemas.microsoft.com/office/powerpoint/2010/main" val="1072094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8"/>
            <a:ext cx="7886700" cy="2852737"/>
          </a:xfrm>
        </p:spPr>
        <p:txBody>
          <a:bodyPr/>
          <a:lstStyle>
            <a:lvl1pPr>
              <a:defRPr sz="6000"/>
            </a:lvl1pPr>
          </a:lstStyle>
          <a:p>
            <a:r>
              <a:rPr lang="ar-SA"/>
              <a:t>انقر لتحرير نمط عنوان الشكل الرئيسي</a:t>
            </a:r>
            <a:endParaRPr lang="ar-EG"/>
          </a:p>
        </p:txBody>
      </p:sp>
      <p:sp>
        <p:nvSpPr>
          <p:cNvPr id="3" name="عنصر نائب للنص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ar-SA"/>
              <a:t>انقر لتحرير أنماط نص الشكل الرئيسي</a:t>
            </a:r>
          </a:p>
        </p:txBody>
      </p:sp>
      <p:sp>
        <p:nvSpPr>
          <p:cNvPr id="4" name="Rectangle 11">
            <a:extLst>
              <a:ext uri="{FF2B5EF4-FFF2-40B4-BE49-F238E27FC236}">
                <a16:creationId xmlns:a16="http://schemas.microsoft.com/office/drawing/2014/main" id="{9680D2E6-8C64-F2B3-4E53-5B9D1C3C01A2}"/>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5" name="Rectangle 12">
            <a:extLst>
              <a:ext uri="{FF2B5EF4-FFF2-40B4-BE49-F238E27FC236}">
                <a16:creationId xmlns:a16="http://schemas.microsoft.com/office/drawing/2014/main" id="{0F0B52E7-8DCA-BD54-AEA8-B31A0D5F6999}"/>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6" name="Rectangle 13">
            <a:extLst>
              <a:ext uri="{FF2B5EF4-FFF2-40B4-BE49-F238E27FC236}">
                <a16:creationId xmlns:a16="http://schemas.microsoft.com/office/drawing/2014/main" id="{5CA860E7-0916-27DE-0E3E-F07CF8E48544}"/>
              </a:ext>
            </a:extLst>
          </p:cNvPr>
          <p:cNvSpPr>
            <a:spLocks noGrp="1" noChangeArrowheads="1"/>
          </p:cNvSpPr>
          <p:nvPr>
            <p:ph type="sldNum" sz="quarter" idx="12"/>
          </p:nvPr>
        </p:nvSpPr>
        <p:spPr>
          <a:ln/>
        </p:spPr>
        <p:txBody>
          <a:bodyPr/>
          <a:lstStyle>
            <a:lvl1pPr>
              <a:defRPr/>
            </a:lvl1pPr>
          </a:lstStyle>
          <a:p>
            <a:pPr>
              <a:defRPr/>
            </a:pPr>
            <a:fld id="{476279AF-4708-9344-ABB5-911A4555ACB3}" type="slidenum">
              <a:rPr lang="en-US" altLang="ar-EG"/>
              <a:pPr>
                <a:defRPr/>
              </a:pPr>
              <a:t>‹#›</a:t>
            </a:fld>
            <a:endParaRPr lang="en-US" altLang="ar-EG"/>
          </a:p>
        </p:txBody>
      </p:sp>
    </p:spTree>
    <p:extLst>
      <p:ext uri="{BB962C8B-B14F-4D97-AF65-F5344CB8AC3E}">
        <p14:creationId xmlns:p14="http://schemas.microsoft.com/office/powerpoint/2010/main" val="1186649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عنوان الشكل الرئيسي</a:t>
            </a:r>
            <a:endParaRPr lang="ar-EG"/>
          </a:p>
        </p:txBody>
      </p:sp>
      <p:sp>
        <p:nvSpPr>
          <p:cNvPr id="3" name="عنصر نائب للمحتوى 2"/>
          <p:cNvSpPr>
            <a:spLocks noGrp="1"/>
          </p:cNvSpPr>
          <p:nvPr>
            <p:ph sz="half" idx="1"/>
          </p:nvPr>
        </p:nvSpPr>
        <p:spPr>
          <a:xfrm>
            <a:off x="838200" y="2362200"/>
            <a:ext cx="3770313" cy="3724275"/>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4" name="عنصر نائب للمحتوى 3"/>
          <p:cNvSpPr>
            <a:spLocks noGrp="1"/>
          </p:cNvSpPr>
          <p:nvPr>
            <p:ph sz="half" idx="2"/>
          </p:nvPr>
        </p:nvSpPr>
        <p:spPr>
          <a:xfrm>
            <a:off x="4760913" y="2362200"/>
            <a:ext cx="3770312" cy="3724275"/>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5" name="Rectangle 11">
            <a:extLst>
              <a:ext uri="{FF2B5EF4-FFF2-40B4-BE49-F238E27FC236}">
                <a16:creationId xmlns:a16="http://schemas.microsoft.com/office/drawing/2014/main" id="{B6D16860-3B70-296A-0A75-95684799AADC}"/>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6" name="Rectangle 12">
            <a:extLst>
              <a:ext uri="{FF2B5EF4-FFF2-40B4-BE49-F238E27FC236}">
                <a16:creationId xmlns:a16="http://schemas.microsoft.com/office/drawing/2014/main" id="{4BACC7EF-FA04-D66D-ECF0-F6B80EADB38F}"/>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7" name="Rectangle 13">
            <a:extLst>
              <a:ext uri="{FF2B5EF4-FFF2-40B4-BE49-F238E27FC236}">
                <a16:creationId xmlns:a16="http://schemas.microsoft.com/office/drawing/2014/main" id="{BF8366CA-40EF-E562-84C5-5B1473457B04}"/>
              </a:ext>
            </a:extLst>
          </p:cNvPr>
          <p:cNvSpPr>
            <a:spLocks noGrp="1" noChangeArrowheads="1"/>
          </p:cNvSpPr>
          <p:nvPr>
            <p:ph type="sldNum" sz="quarter" idx="12"/>
          </p:nvPr>
        </p:nvSpPr>
        <p:spPr>
          <a:ln/>
        </p:spPr>
        <p:txBody>
          <a:bodyPr/>
          <a:lstStyle>
            <a:lvl1pPr>
              <a:defRPr/>
            </a:lvl1pPr>
          </a:lstStyle>
          <a:p>
            <a:pPr>
              <a:defRPr/>
            </a:pPr>
            <a:fld id="{26B5F62D-9E9D-D445-BF48-ABE3ADFAF6DB}" type="slidenum">
              <a:rPr lang="en-US" altLang="ar-EG"/>
              <a:pPr>
                <a:defRPr/>
              </a:pPr>
              <a:t>‹#›</a:t>
            </a:fld>
            <a:endParaRPr lang="en-US" altLang="ar-EG"/>
          </a:p>
        </p:txBody>
      </p:sp>
    </p:spTree>
    <p:extLst>
      <p:ext uri="{BB962C8B-B14F-4D97-AF65-F5344CB8AC3E}">
        <p14:creationId xmlns:p14="http://schemas.microsoft.com/office/powerpoint/2010/main" val="671509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365125"/>
            <a:ext cx="7886700" cy="1325563"/>
          </a:xfrm>
        </p:spPr>
        <p:txBody>
          <a:bodyPr/>
          <a:lstStyle/>
          <a:p>
            <a:r>
              <a:rPr lang="ar-SA"/>
              <a:t>انقر لتحرير نمط عنوان الشكل الرئيسي</a:t>
            </a:r>
            <a:endParaRPr lang="ar-EG"/>
          </a:p>
        </p:txBody>
      </p:sp>
      <p:sp>
        <p:nvSpPr>
          <p:cNvPr id="3" name="عنصر نائب للنص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p:cNvSpPr>
            <a:spLocks noGrp="1"/>
          </p:cNvSpPr>
          <p:nvPr>
            <p:ph sz="half" idx="2"/>
          </p:nvPr>
        </p:nvSpPr>
        <p:spPr>
          <a:xfrm>
            <a:off x="630238" y="2505075"/>
            <a:ext cx="386873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5" name="عنصر نائب للنص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p:cNvSpPr>
            <a:spLocks noGrp="1"/>
          </p:cNvSpPr>
          <p:nvPr>
            <p:ph sz="quarter" idx="4"/>
          </p:nvPr>
        </p:nvSpPr>
        <p:spPr>
          <a:xfrm>
            <a:off x="4629150" y="2505075"/>
            <a:ext cx="38877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7" name="Rectangle 11">
            <a:extLst>
              <a:ext uri="{FF2B5EF4-FFF2-40B4-BE49-F238E27FC236}">
                <a16:creationId xmlns:a16="http://schemas.microsoft.com/office/drawing/2014/main" id="{0496EB24-2FA8-17A2-BE7A-D16B3E933A73}"/>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8" name="Rectangle 12">
            <a:extLst>
              <a:ext uri="{FF2B5EF4-FFF2-40B4-BE49-F238E27FC236}">
                <a16:creationId xmlns:a16="http://schemas.microsoft.com/office/drawing/2014/main" id="{97990079-055E-DFEB-C5E1-7B340F0E8B6B}"/>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9" name="Rectangle 13">
            <a:extLst>
              <a:ext uri="{FF2B5EF4-FFF2-40B4-BE49-F238E27FC236}">
                <a16:creationId xmlns:a16="http://schemas.microsoft.com/office/drawing/2014/main" id="{C7110020-FB14-705B-B2DA-1E332945FDDA}"/>
              </a:ext>
            </a:extLst>
          </p:cNvPr>
          <p:cNvSpPr>
            <a:spLocks noGrp="1" noChangeArrowheads="1"/>
          </p:cNvSpPr>
          <p:nvPr>
            <p:ph type="sldNum" sz="quarter" idx="12"/>
          </p:nvPr>
        </p:nvSpPr>
        <p:spPr>
          <a:ln/>
        </p:spPr>
        <p:txBody>
          <a:bodyPr/>
          <a:lstStyle>
            <a:lvl1pPr>
              <a:defRPr/>
            </a:lvl1pPr>
          </a:lstStyle>
          <a:p>
            <a:pPr>
              <a:defRPr/>
            </a:pPr>
            <a:fld id="{7DC16418-BCAC-7944-9344-228496ADF3FF}" type="slidenum">
              <a:rPr lang="en-US" altLang="ar-EG"/>
              <a:pPr>
                <a:defRPr/>
              </a:pPr>
              <a:t>‹#›</a:t>
            </a:fld>
            <a:endParaRPr lang="en-US" altLang="ar-EG"/>
          </a:p>
        </p:txBody>
      </p:sp>
    </p:spTree>
    <p:extLst>
      <p:ext uri="{BB962C8B-B14F-4D97-AF65-F5344CB8AC3E}">
        <p14:creationId xmlns:p14="http://schemas.microsoft.com/office/powerpoint/2010/main" val="1958047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عنوان الشكل الرئيسي</a:t>
            </a:r>
            <a:endParaRPr lang="ar-EG"/>
          </a:p>
        </p:txBody>
      </p:sp>
      <p:sp>
        <p:nvSpPr>
          <p:cNvPr id="3" name="Rectangle 11">
            <a:extLst>
              <a:ext uri="{FF2B5EF4-FFF2-40B4-BE49-F238E27FC236}">
                <a16:creationId xmlns:a16="http://schemas.microsoft.com/office/drawing/2014/main" id="{8F02CEB2-D06B-8E78-5786-4300D9A9B17E}"/>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4" name="Rectangle 12">
            <a:extLst>
              <a:ext uri="{FF2B5EF4-FFF2-40B4-BE49-F238E27FC236}">
                <a16:creationId xmlns:a16="http://schemas.microsoft.com/office/drawing/2014/main" id="{F8C42649-FA72-2D57-6A9F-AF29000A50DA}"/>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5" name="Rectangle 13">
            <a:extLst>
              <a:ext uri="{FF2B5EF4-FFF2-40B4-BE49-F238E27FC236}">
                <a16:creationId xmlns:a16="http://schemas.microsoft.com/office/drawing/2014/main" id="{66E5815F-314E-9D23-FF4C-6BC9ABF43EDB}"/>
              </a:ext>
            </a:extLst>
          </p:cNvPr>
          <p:cNvSpPr>
            <a:spLocks noGrp="1" noChangeArrowheads="1"/>
          </p:cNvSpPr>
          <p:nvPr>
            <p:ph type="sldNum" sz="quarter" idx="12"/>
          </p:nvPr>
        </p:nvSpPr>
        <p:spPr>
          <a:ln/>
        </p:spPr>
        <p:txBody>
          <a:bodyPr/>
          <a:lstStyle>
            <a:lvl1pPr>
              <a:defRPr/>
            </a:lvl1pPr>
          </a:lstStyle>
          <a:p>
            <a:pPr>
              <a:defRPr/>
            </a:pPr>
            <a:fld id="{1FAA822B-EA56-5842-A6B5-EF1BBAA6BC68}" type="slidenum">
              <a:rPr lang="en-US" altLang="ar-EG"/>
              <a:pPr>
                <a:defRPr/>
              </a:pPr>
              <a:t>‹#›</a:t>
            </a:fld>
            <a:endParaRPr lang="en-US" altLang="ar-EG"/>
          </a:p>
        </p:txBody>
      </p:sp>
    </p:spTree>
    <p:extLst>
      <p:ext uri="{BB962C8B-B14F-4D97-AF65-F5344CB8AC3E}">
        <p14:creationId xmlns:p14="http://schemas.microsoft.com/office/powerpoint/2010/main" val="3786229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2FE44BC0-DED5-E519-E16B-E7286D5B4262}"/>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3" name="Rectangle 12">
            <a:extLst>
              <a:ext uri="{FF2B5EF4-FFF2-40B4-BE49-F238E27FC236}">
                <a16:creationId xmlns:a16="http://schemas.microsoft.com/office/drawing/2014/main" id="{34A65FA9-14C1-A3F5-942B-434BE18C75A3}"/>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4" name="Rectangle 13">
            <a:extLst>
              <a:ext uri="{FF2B5EF4-FFF2-40B4-BE49-F238E27FC236}">
                <a16:creationId xmlns:a16="http://schemas.microsoft.com/office/drawing/2014/main" id="{D4097909-98AB-D072-4C3C-264EC1FC3B6E}"/>
              </a:ext>
            </a:extLst>
          </p:cNvPr>
          <p:cNvSpPr>
            <a:spLocks noGrp="1" noChangeArrowheads="1"/>
          </p:cNvSpPr>
          <p:nvPr>
            <p:ph type="sldNum" sz="quarter" idx="12"/>
          </p:nvPr>
        </p:nvSpPr>
        <p:spPr>
          <a:ln/>
        </p:spPr>
        <p:txBody>
          <a:bodyPr/>
          <a:lstStyle>
            <a:lvl1pPr>
              <a:defRPr/>
            </a:lvl1pPr>
          </a:lstStyle>
          <a:p>
            <a:pPr>
              <a:defRPr/>
            </a:pPr>
            <a:fld id="{DC22C9F0-F723-504B-AD10-6EAAD5A31F3D}" type="slidenum">
              <a:rPr lang="en-US" altLang="ar-EG"/>
              <a:pPr>
                <a:defRPr/>
              </a:pPr>
              <a:t>‹#›</a:t>
            </a:fld>
            <a:endParaRPr lang="en-US" altLang="ar-EG"/>
          </a:p>
        </p:txBody>
      </p:sp>
    </p:spTree>
    <p:extLst>
      <p:ext uri="{BB962C8B-B14F-4D97-AF65-F5344CB8AC3E}">
        <p14:creationId xmlns:p14="http://schemas.microsoft.com/office/powerpoint/2010/main" val="159361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457200"/>
            <a:ext cx="2949575" cy="1600200"/>
          </a:xfrm>
        </p:spPr>
        <p:txBody>
          <a:bodyPr/>
          <a:lstStyle>
            <a:lvl1pPr>
              <a:defRPr sz="3200"/>
            </a:lvl1pPr>
          </a:lstStyle>
          <a:p>
            <a:r>
              <a:rPr lang="ar-SA"/>
              <a:t>انقر لتحرير نمط عنوان الشكل الرئيسي</a:t>
            </a:r>
            <a:endParaRPr lang="ar-EG"/>
          </a:p>
        </p:txBody>
      </p:sp>
      <p:sp>
        <p:nvSpPr>
          <p:cNvPr id="3" name="عنصر نائب للمحتوى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EG"/>
          </a:p>
        </p:txBody>
      </p:sp>
      <p:sp>
        <p:nvSpPr>
          <p:cNvPr id="4" name="عنصر نائب للنص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Rectangle 11">
            <a:extLst>
              <a:ext uri="{FF2B5EF4-FFF2-40B4-BE49-F238E27FC236}">
                <a16:creationId xmlns:a16="http://schemas.microsoft.com/office/drawing/2014/main" id="{F85C54AE-3889-A7C8-DD1A-7CA29489B2E8}"/>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6" name="Rectangle 12">
            <a:extLst>
              <a:ext uri="{FF2B5EF4-FFF2-40B4-BE49-F238E27FC236}">
                <a16:creationId xmlns:a16="http://schemas.microsoft.com/office/drawing/2014/main" id="{0FC6EF07-4DED-AAFE-8BCC-7E6339C29EF8}"/>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7" name="Rectangle 13">
            <a:extLst>
              <a:ext uri="{FF2B5EF4-FFF2-40B4-BE49-F238E27FC236}">
                <a16:creationId xmlns:a16="http://schemas.microsoft.com/office/drawing/2014/main" id="{C76BEA2B-857A-E1E0-7256-D6BA0635DEA0}"/>
              </a:ext>
            </a:extLst>
          </p:cNvPr>
          <p:cNvSpPr>
            <a:spLocks noGrp="1" noChangeArrowheads="1"/>
          </p:cNvSpPr>
          <p:nvPr>
            <p:ph type="sldNum" sz="quarter" idx="12"/>
          </p:nvPr>
        </p:nvSpPr>
        <p:spPr>
          <a:ln/>
        </p:spPr>
        <p:txBody>
          <a:bodyPr/>
          <a:lstStyle>
            <a:lvl1pPr>
              <a:defRPr/>
            </a:lvl1pPr>
          </a:lstStyle>
          <a:p>
            <a:pPr>
              <a:defRPr/>
            </a:pPr>
            <a:fld id="{C1B7F0F5-D586-4742-BA5C-F2AE4CB38095}" type="slidenum">
              <a:rPr lang="en-US" altLang="ar-EG"/>
              <a:pPr>
                <a:defRPr/>
              </a:pPr>
              <a:t>‹#›</a:t>
            </a:fld>
            <a:endParaRPr lang="en-US" altLang="ar-EG"/>
          </a:p>
        </p:txBody>
      </p:sp>
    </p:spTree>
    <p:extLst>
      <p:ext uri="{BB962C8B-B14F-4D97-AF65-F5344CB8AC3E}">
        <p14:creationId xmlns:p14="http://schemas.microsoft.com/office/powerpoint/2010/main" val="2042028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0238" y="457200"/>
            <a:ext cx="2949575" cy="1600200"/>
          </a:xfrm>
        </p:spPr>
        <p:txBody>
          <a:bodyPr/>
          <a:lstStyle>
            <a:lvl1pPr>
              <a:defRPr sz="3200"/>
            </a:lvl1pPr>
          </a:lstStyle>
          <a:p>
            <a:r>
              <a:rPr lang="ar-SA"/>
              <a:t>انقر لتحرير نمط عنوان الشكل الرئيسي</a:t>
            </a:r>
            <a:endParaRPr lang="ar-EG"/>
          </a:p>
        </p:txBody>
      </p:sp>
      <p:sp>
        <p:nvSpPr>
          <p:cNvPr id="3" name="عنصر نائب للصورة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a:p>
        </p:txBody>
      </p:sp>
      <p:sp>
        <p:nvSpPr>
          <p:cNvPr id="4" name="عنصر نائب للنص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Rectangle 11">
            <a:extLst>
              <a:ext uri="{FF2B5EF4-FFF2-40B4-BE49-F238E27FC236}">
                <a16:creationId xmlns:a16="http://schemas.microsoft.com/office/drawing/2014/main" id="{103ADCD3-F869-6EE4-BC47-6372CF82C891}"/>
              </a:ext>
            </a:extLst>
          </p:cNvPr>
          <p:cNvSpPr>
            <a:spLocks noGrp="1" noChangeArrowheads="1"/>
          </p:cNvSpPr>
          <p:nvPr>
            <p:ph type="dt" sz="half" idx="10"/>
          </p:nvPr>
        </p:nvSpPr>
        <p:spPr>
          <a:ln/>
        </p:spPr>
        <p:txBody>
          <a:bodyPr/>
          <a:lstStyle>
            <a:lvl1pPr>
              <a:defRPr/>
            </a:lvl1pPr>
          </a:lstStyle>
          <a:p>
            <a:pPr>
              <a:defRPr/>
            </a:pPr>
            <a:endParaRPr lang="en-US" altLang="ar-EG"/>
          </a:p>
        </p:txBody>
      </p:sp>
      <p:sp>
        <p:nvSpPr>
          <p:cNvPr id="6" name="Rectangle 12">
            <a:extLst>
              <a:ext uri="{FF2B5EF4-FFF2-40B4-BE49-F238E27FC236}">
                <a16:creationId xmlns:a16="http://schemas.microsoft.com/office/drawing/2014/main" id="{8CCEAE6A-E0DC-3EB9-6FE8-65C0663ED41B}"/>
              </a:ext>
            </a:extLst>
          </p:cNvPr>
          <p:cNvSpPr>
            <a:spLocks noGrp="1" noChangeArrowheads="1"/>
          </p:cNvSpPr>
          <p:nvPr>
            <p:ph type="ftr" sz="quarter" idx="11"/>
          </p:nvPr>
        </p:nvSpPr>
        <p:spPr>
          <a:ln/>
        </p:spPr>
        <p:txBody>
          <a:bodyPr/>
          <a:lstStyle>
            <a:lvl1pPr>
              <a:defRPr/>
            </a:lvl1pPr>
          </a:lstStyle>
          <a:p>
            <a:pPr>
              <a:defRPr/>
            </a:pPr>
            <a:endParaRPr lang="en-US" altLang="ar-EG"/>
          </a:p>
        </p:txBody>
      </p:sp>
      <p:sp>
        <p:nvSpPr>
          <p:cNvPr id="7" name="Rectangle 13">
            <a:extLst>
              <a:ext uri="{FF2B5EF4-FFF2-40B4-BE49-F238E27FC236}">
                <a16:creationId xmlns:a16="http://schemas.microsoft.com/office/drawing/2014/main" id="{7D9B974E-0C65-4C0F-5AFC-ABBC102BE9CA}"/>
              </a:ext>
            </a:extLst>
          </p:cNvPr>
          <p:cNvSpPr>
            <a:spLocks noGrp="1" noChangeArrowheads="1"/>
          </p:cNvSpPr>
          <p:nvPr>
            <p:ph type="sldNum" sz="quarter" idx="12"/>
          </p:nvPr>
        </p:nvSpPr>
        <p:spPr>
          <a:ln/>
        </p:spPr>
        <p:txBody>
          <a:bodyPr/>
          <a:lstStyle>
            <a:lvl1pPr>
              <a:defRPr/>
            </a:lvl1pPr>
          </a:lstStyle>
          <a:p>
            <a:pPr>
              <a:defRPr/>
            </a:pPr>
            <a:fld id="{E14D5600-01D8-6D44-BAC2-C21BF16A15A4}" type="slidenum">
              <a:rPr lang="en-US" altLang="ar-EG"/>
              <a:pPr>
                <a:defRPr/>
              </a:pPr>
              <a:t>‹#›</a:t>
            </a:fld>
            <a:endParaRPr lang="en-US" altLang="ar-EG"/>
          </a:p>
        </p:txBody>
      </p:sp>
    </p:spTree>
    <p:extLst>
      <p:ext uri="{BB962C8B-B14F-4D97-AF65-F5344CB8AC3E}">
        <p14:creationId xmlns:p14="http://schemas.microsoft.com/office/powerpoint/2010/main" val="154155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8E056532-11FB-755C-2A59-FE4F5536AE82}"/>
              </a:ext>
            </a:extLst>
          </p:cNvPr>
          <p:cNvGrpSpPr>
            <a:grpSpLocks/>
          </p:cNvGrpSpPr>
          <p:nvPr/>
        </p:nvGrpSpPr>
        <p:grpSpPr bwMode="auto">
          <a:xfrm>
            <a:off x="0" y="0"/>
            <a:ext cx="7620000" cy="6858000"/>
            <a:chOff x="0" y="0"/>
            <a:chExt cx="4800" cy="4320"/>
          </a:xfrm>
        </p:grpSpPr>
        <p:grpSp>
          <p:nvGrpSpPr>
            <p:cNvPr id="1032" name="Group 3">
              <a:extLst>
                <a:ext uri="{FF2B5EF4-FFF2-40B4-BE49-F238E27FC236}">
                  <a16:creationId xmlns:a16="http://schemas.microsoft.com/office/drawing/2014/main" id="{7C84E39F-D309-F68B-7748-AE703C343ABE}"/>
                </a:ext>
              </a:extLst>
            </p:cNvPr>
            <p:cNvGrpSpPr>
              <a:grpSpLocks/>
            </p:cNvGrpSpPr>
            <p:nvPr userDrawn="1"/>
          </p:nvGrpSpPr>
          <p:grpSpPr bwMode="auto">
            <a:xfrm>
              <a:off x="0" y="0"/>
              <a:ext cx="2016" cy="4320"/>
              <a:chOff x="0" y="0"/>
              <a:chExt cx="2016" cy="4320"/>
            </a:xfrm>
          </p:grpSpPr>
          <p:sp>
            <p:nvSpPr>
              <p:cNvPr id="1036" name="Rectangle 4">
                <a:extLst>
                  <a:ext uri="{FF2B5EF4-FFF2-40B4-BE49-F238E27FC236}">
                    <a16:creationId xmlns:a16="http://schemas.microsoft.com/office/drawing/2014/main" id="{1528CBBF-F52D-D9EC-CF2D-5C3BF069229F}"/>
                  </a:ext>
                </a:extLst>
              </p:cNvPr>
              <p:cNvSpPr>
                <a:spLocks noChangeArrowheads="1"/>
              </p:cNvSpPr>
              <p:nvPr userDrawn="1"/>
            </p:nvSpPr>
            <p:spPr bwMode="auto">
              <a:xfrm>
                <a:off x="0" y="0"/>
                <a:ext cx="480" cy="4320"/>
              </a:xfrm>
              <a:prstGeom prst="rect">
                <a:avLst/>
              </a:prstGeom>
              <a:solidFill>
                <a:schemeClr val="accent2"/>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defRPr/>
                </a:pPr>
                <a:endParaRPr lang="ar-EG" altLang="ar-EG"/>
              </a:p>
            </p:txBody>
          </p:sp>
          <p:sp>
            <p:nvSpPr>
              <p:cNvPr id="1037" name="Freeform 5">
                <a:extLst>
                  <a:ext uri="{FF2B5EF4-FFF2-40B4-BE49-F238E27FC236}">
                    <a16:creationId xmlns:a16="http://schemas.microsoft.com/office/drawing/2014/main" id="{E1FFDB61-2196-FEA1-E011-37996B50DCC1}"/>
                  </a:ext>
                </a:extLst>
              </p:cNvPr>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ar-EG"/>
              </a:p>
            </p:txBody>
          </p:sp>
        </p:grpSp>
        <p:grpSp>
          <p:nvGrpSpPr>
            <p:cNvPr id="1033" name="Group 6">
              <a:extLst>
                <a:ext uri="{FF2B5EF4-FFF2-40B4-BE49-F238E27FC236}">
                  <a16:creationId xmlns:a16="http://schemas.microsoft.com/office/drawing/2014/main" id="{9A44F821-0B94-5386-F5DD-7FD088204559}"/>
                </a:ext>
              </a:extLst>
            </p:cNvPr>
            <p:cNvGrpSpPr>
              <a:grpSpLocks/>
            </p:cNvGrpSpPr>
            <p:nvPr/>
          </p:nvGrpSpPr>
          <p:grpSpPr bwMode="auto">
            <a:xfrm>
              <a:off x="144" y="1248"/>
              <a:ext cx="4656" cy="201"/>
              <a:chOff x="144" y="1248"/>
              <a:chExt cx="4656" cy="201"/>
            </a:xfrm>
          </p:grpSpPr>
          <p:sp>
            <p:nvSpPr>
              <p:cNvPr id="1034" name="AutoShape 7">
                <a:extLst>
                  <a:ext uri="{FF2B5EF4-FFF2-40B4-BE49-F238E27FC236}">
                    <a16:creationId xmlns:a16="http://schemas.microsoft.com/office/drawing/2014/main" id="{BCA5BCD8-85B1-35BD-30A3-325A901263F3}"/>
                  </a:ext>
                </a:extLst>
              </p:cNvPr>
              <p:cNvSpPr>
                <a:spLocks noChangeArrowheads="1"/>
              </p:cNvSpPr>
              <p:nvPr/>
            </p:nvSpPr>
            <p:spPr bwMode="auto">
              <a:xfrm>
                <a:off x="384" y="1248"/>
                <a:ext cx="4416" cy="200"/>
              </a:xfrm>
              <a:prstGeom prst="roundRect">
                <a:avLst>
                  <a:gd name="adj" fmla="val 0"/>
                </a:avLst>
              </a:prstGeom>
              <a:solidFill>
                <a:schemeClr val="hlink"/>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defRPr/>
                </a:pPr>
                <a:endParaRPr lang="ar-EG" altLang="ar-EG"/>
              </a:p>
            </p:txBody>
          </p:sp>
          <p:sp>
            <p:nvSpPr>
              <p:cNvPr id="1035" name="AutoShape 8">
                <a:extLst>
                  <a:ext uri="{FF2B5EF4-FFF2-40B4-BE49-F238E27FC236}">
                    <a16:creationId xmlns:a16="http://schemas.microsoft.com/office/drawing/2014/main" id="{854E3E20-E683-5F8E-8E5C-D41A95A5FFE8}"/>
                  </a:ext>
                </a:extLst>
              </p:cNvPr>
              <p:cNvSpPr>
                <a:spLocks noChangeArrowheads="1"/>
              </p:cNvSpPr>
              <p:nvPr/>
            </p:nvSpPr>
            <p:spPr bwMode="auto">
              <a:xfrm flipH="1">
                <a:off x="144" y="1248"/>
                <a:ext cx="248" cy="201"/>
              </a:xfrm>
              <a:prstGeom prst="flowChartDelay">
                <a:avLst/>
              </a:prstGeom>
              <a:solidFill>
                <a:schemeClr val="hlink"/>
              </a:solidFill>
              <a:ln>
                <a:noFill/>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defRPr>
                </a:lvl9pPr>
              </a:lstStyle>
              <a:p>
                <a:pPr>
                  <a:defRPr/>
                </a:pPr>
                <a:endParaRPr lang="ar-EG" altLang="ar-EG"/>
              </a:p>
            </p:txBody>
          </p:sp>
        </p:grpSp>
      </p:grpSp>
      <p:sp>
        <p:nvSpPr>
          <p:cNvPr id="1027" name="AutoShape 9">
            <a:extLst>
              <a:ext uri="{FF2B5EF4-FFF2-40B4-BE49-F238E27FC236}">
                <a16:creationId xmlns:a16="http://schemas.microsoft.com/office/drawing/2014/main" id="{00373312-437A-1262-FA41-7AB3DC3C4445}"/>
              </a:ext>
            </a:extLst>
          </p:cNvPr>
          <p:cNvSpPr>
            <a:spLocks noGrp="1" noChangeArrowheads="1"/>
          </p:cNvSpPr>
          <p:nvPr>
            <p:ph type="title"/>
          </p:nvPr>
        </p:nvSpPr>
        <p:spPr bwMode="auto">
          <a:xfrm>
            <a:off x="762000" y="762000"/>
            <a:ext cx="7924800" cy="1143000"/>
          </a:xfrm>
          <a:prstGeom prst="roundRect">
            <a:avLst>
              <a:gd name="adj" fmla="val 21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ar-EG"/>
              <a:t>Click to edit Master title style</a:t>
            </a:r>
          </a:p>
        </p:txBody>
      </p:sp>
      <p:sp>
        <p:nvSpPr>
          <p:cNvPr id="1028" name="Rectangle 10">
            <a:extLst>
              <a:ext uri="{FF2B5EF4-FFF2-40B4-BE49-F238E27FC236}">
                <a16:creationId xmlns:a16="http://schemas.microsoft.com/office/drawing/2014/main" id="{7E708D90-94B1-9CAA-444F-5B96D29CA9FB}"/>
              </a:ext>
            </a:extLst>
          </p:cNvPr>
          <p:cNvSpPr>
            <a:spLocks noGrp="1" noChangeArrowheads="1"/>
          </p:cNvSpPr>
          <p:nvPr>
            <p:ph type="body" idx="1"/>
          </p:nvPr>
        </p:nvSpPr>
        <p:spPr bwMode="auto">
          <a:xfrm>
            <a:off x="838200" y="2362200"/>
            <a:ext cx="7693025"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ar-EG"/>
              <a:t>Click to edit Master text styles</a:t>
            </a:r>
          </a:p>
          <a:p>
            <a:pPr lvl="1"/>
            <a:r>
              <a:rPr lang="en-US" altLang="ar-EG"/>
              <a:t>Second level</a:t>
            </a:r>
          </a:p>
          <a:p>
            <a:pPr lvl="2"/>
            <a:r>
              <a:rPr lang="en-US" altLang="ar-EG"/>
              <a:t>Third level</a:t>
            </a:r>
          </a:p>
          <a:p>
            <a:pPr lvl="3"/>
            <a:r>
              <a:rPr lang="en-US" altLang="ar-EG"/>
              <a:t>Fourth level</a:t>
            </a:r>
          </a:p>
          <a:p>
            <a:pPr lvl="4"/>
            <a:r>
              <a:rPr lang="en-US" altLang="ar-EG"/>
              <a:t>Fifth level</a:t>
            </a:r>
          </a:p>
        </p:txBody>
      </p:sp>
      <p:sp>
        <p:nvSpPr>
          <p:cNvPr id="37899" name="Rectangle 11">
            <a:extLst>
              <a:ext uri="{FF2B5EF4-FFF2-40B4-BE49-F238E27FC236}">
                <a16:creationId xmlns:a16="http://schemas.microsoft.com/office/drawing/2014/main" id="{E724867F-8A01-1429-2199-2CE49A4C5DAD}"/>
              </a:ext>
            </a:extLst>
          </p:cNvPr>
          <p:cNvSpPr>
            <a:spLocks noGrp="1" noChangeArrowheads="1"/>
          </p:cNvSpPr>
          <p:nvPr>
            <p:ph type="dt" sz="half" idx="2"/>
          </p:nvPr>
        </p:nvSpPr>
        <p:spPr bwMode="auto">
          <a:xfrm>
            <a:off x="2438400" y="6248400"/>
            <a:ext cx="2130425" cy="474663"/>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endParaRPr lang="en-US" altLang="ar-EG"/>
          </a:p>
        </p:txBody>
      </p:sp>
      <p:sp>
        <p:nvSpPr>
          <p:cNvPr id="37900" name="Rectangle 12">
            <a:extLst>
              <a:ext uri="{FF2B5EF4-FFF2-40B4-BE49-F238E27FC236}">
                <a16:creationId xmlns:a16="http://schemas.microsoft.com/office/drawing/2014/main" id="{1E5674CE-9409-5306-4C55-2184A1CB0DD7}"/>
              </a:ext>
            </a:extLst>
          </p:cNvPr>
          <p:cNvSpPr>
            <a:spLocks noGrp="1" noChangeArrowheads="1"/>
          </p:cNvSpPr>
          <p:nvPr>
            <p:ph type="ftr" sz="quarter" idx="3"/>
          </p:nvPr>
        </p:nvSpPr>
        <p:spPr bwMode="auto">
          <a:xfrm>
            <a:off x="5791200" y="6248400"/>
            <a:ext cx="2897188" cy="474663"/>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ltLang="ar-EG"/>
          </a:p>
        </p:txBody>
      </p:sp>
      <p:sp>
        <p:nvSpPr>
          <p:cNvPr id="37901" name="Rectangle 13">
            <a:extLst>
              <a:ext uri="{FF2B5EF4-FFF2-40B4-BE49-F238E27FC236}">
                <a16:creationId xmlns:a16="http://schemas.microsoft.com/office/drawing/2014/main" id="{1DACC686-FFD0-DC8A-F873-52599E7750F0}"/>
              </a:ext>
            </a:extLst>
          </p:cNvPr>
          <p:cNvSpPr>
            <a:spLocks noGrp="1" noChangeArrowheads="1"/>
          </p:cNvSpPr>
          <p:nvPr>
            <p:ph type="sldNum" sz="quarter" idx="4"/>
          </p:nvPr>
        </p:nvSpPr>
        <p:spPr bwMode="auto">
          <a:xfrm>
            <a:off x="84138" y="6242050"/>
            <a:ext cx="587375" cy="488950"/>
          </a:xfrm>
          <a:prstGeom prst="rect">
            <a:avLst/>
          </a:prstGeom>
          <a:noFill/>
          <a:ln>
            <a:noFill/>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pPr>
              <a:defRPr/>
            </a:pPr>
            <a:fld id="{9991AE73-12DA-924D-9838-AD821EAEAF57}" type="slidenum">
              <a:rPr lang="en-US" altLang="ar-EG"/>
              <a:pPr>
                <a:defRPr/>
              </a:pPr>
              <a:t>‹#›</a:t>
            </a:fld>
            <a:endParaRPr lang="en-US" altLang="ar-EG"/>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0" fontAlgn="base" hangingPunct="0">
        <a:lnSpc>
          <a:spcPct val="90000"/>
        </a:lnSpc>
        <a:spcBef>
          <a:spcPct val="0"/>
        </a:spcBef>
        <a:spcAft>
          <a:spcPct val="0"/>
        </a:spcAft>
        <a:defRPr sz="3600" b="1" kern="1200">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panose="020B0604020202020204" pitchFamily="34" charset="0"/>
        </a:defRPr>
      </a:lvl2pPr>
      <a:lvl3pPr algn="l" rtl="0" eaLnBrk="0" fontAlgn="base" hangingPunct="0">
        <a:lnSpc>
          <a:spcPct val="90000"/>
        </a:lnSpc>
        <a:spcBef>
          <a:spcPct val="0"/>
        </a:spcBef>
        <a:spcAft>
          <a:spcPct val="0"/>
        </a:spcAft>
        <a:defRPr sz="3600" b="1">
          <a:solidFill>
            <a:schemeClr val="tx2"/>
          </a:solidFill>
          <a:latin typeface="Arial" panose="020B0604020202020204" pitchFamily="34" charset="0"/>
        </a:defRPr>
      </a:lvl3pPr>
      <a:lvl4pPr algn="l" rtl="0" eaLnBrk="0" fontAlgn="base" hangingPunct="0">
        <a:lnSpc>
          <a:spcPct val="90000"/>
        </a:lnSpc>
        <a:spcBef>
          <a:spcPct val="0"/>
        </a:spcBef>
        <a:spcAft>
          <a:spcPct val="0"/>
        </a:spcAft>
        <a:defRPr sz="3600" b="1">
          <a:solidFill>
            <a:schemeClr val="tx2"/>
          </a:solidFill>
          <a:latin typeface="Arial" panose="020B0604020202020204" pitchFamily="34" charset="0"/>
        </a:defRPr>
      </a:lvl4pPr>
      <a:lvl5pPr algn="l" rtl="0" eaLnBrk="0" fontAlgn="base" hangingPunct="0">
        <a:lnSpc>
          <a:spcPct val="90000"/>
        </a:lnSpc>
        <a:spcBef>
          <a:spcPct val="0"/>
        </a:spcBef>
        <a:spcAft>
          <a:spcPct val="0"/>
        </a:spcAft>
        <a:defRPr sz="3600" b="1">
          <a:solidFill>
            <a:schemeClr val="tx2"/>
          </a:solidFill>
          <a:latin typeface="Arial" panose="020B0604020202020204" pitchFamily="34" charset="0"/>
        </a:defRPr>
      </a:lvl5pPr>
      <a:lvl6pPr marL="457200" algn="l" rtl="0" fontAlgn="base">
        <a:lnSpc>
          <a:spcPct val="90000"/>
        </a:lnSpc>
        <a:spcBef>
          <a:spcPct val="0"/>
        </a:spcBef>
        <a:spcAft>
          <a:spcPct val="0"/>
        </a:spcAft>
        <a:defRPr sz="3600" b="1">
          <a:solidFill>
            <a:schemeClr val="tx2"/>
          </a:solidFill>
          <a:latin typeface="Arial" panose="020B0604020202020204" pitchFamily="34" charset="0"/>
        </a:defRPr>
      </a:lvl6pPr>
      <a:lvl7pPr marL="914400" algn="l" rtl="0" fontAlgn="base">
        <a:lnSpc>
          <a:spcPct val="90000"/>
        </a:lnSpc>
        <a:spcBef>
          <a:spcPct val="0"/>
        </a:spcBef>
        <a:spcAft>
          <a:spcPct val="0"/>
        </a:spcAft>
        <a:defRPr sz="3600" b="1">
          <a:solidFill>
            <a:schemeClr val="tx2"/>
          </a:solidFill>
          <a:latin typeface="Arial" panose="020B0604020202020204" pitchFamily="34" charset="0"/>
        </a:defRPr>
      </a:lvl7pPr>
      <a:lvl8pPr marL="1371600" algn="l" rtl="0" fontAlgn="base">
        <a:lnSpc>
          <a:spcPct val="90000"/>
        </a:lnSpc>
        <a:spcBef>
          <a:spcPct val="0"/>
        </a:spcBef>
        <a:spcAft>
          <a:spcPct val="0"/>
        </a:spcAft>
        <a:defRPr sz="3600" b="1">
          <a:solidFill>
            <a:schemeClr val="tx2"/>
          </a:solidFill>
          <a:latin typeface="Arial" panose="020B0604020202020204" pitchFamily="34" charset="0"/>
        </a:defRPr>
      </a:lvl8pPr>
      <a:lvl9pPr marL="1828800" algn="l" rtl="0" fontAlgn="base">
        <a:lnSpc>
          <a:spcPct val="90000"/>
        </a:lnSpc>
        <a:spcBef>
          <a:spcPct val="0"/>
        </a:spcBef>
        <a:spcAft>
          <a:spcPct val="0"/>
        </a:spcAft>
        <a:defRPr sz="36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80000"/>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AutoShape 2">
            <a:extLst>
              <a:ext uri="{FF2B5EF4-FFF2-40B4-BE49-F238E27FC236}">
                <a16:creationId xmlns:a16="http://schemas.microsoft.com/office/drawing/2014/main" id="{77F21270-31D5-AA28-D4EB-E073FF1FE9F9}"/>
              </a:ext>
            </a:extLst>
          </p:cNvPr>
          <p:cNvSpPr>
            <a:spLocks noGrp="1" noChangeArrowheads="1"/>
          </p:cNvSpPr>
          <p:nvPr>
            <p:ph type="ctrTitle"/>
          </p:nvPr>
        </p:nvSpPr>
        <p:spPr>
          <a:xfrm>
            <a:off x="967472" y="953413"/>
            <a:ext cx="7185928" cy="1817688"/>
          </a:xfrm>
          <a:solidFill>
            <a:schemeClr val="bg1"/>
          </a:solidFill>
          <a:ln>
            <a:solidFill>
              <a:schemeClr val="bg1"/>
            </a:solidFill>
            <a:round/>
            <a:headEnd/>
            <a:tailEnd/>
          </a:ln>
        </p:spPr>
        <p:txBody>
          <a:bodyPr/>
          <a:lstStyle/>
          <a:p>
            <a:pPr eaLnBrk="1" hangingPunct="1"/>
            <a:r>
              <a:rPr lang="en-US" sz="4400" dirty="0">
                <a:latin typeface="Arial" panose="020B0604020202020204" pitchFamily="34" charset="0"/>
                <a:cs typeface="Arial" panose="020B0604020202020204" pitchFamily="34" charset="0"/>
              </a:rPr>
              <a:t>Relation between Obesity and Diabetes</a:t>
            </a:r>
            <a:endParaRPr lang="en-US" altLang="ar-EG" sz="4400" dirty="0"/>
          </a:p>
        </p:txBody>
      </p:sp>
      <p:sp>
        <p:nvSpPr>
          <p:cNvPr id="13314" name="AutoShape 2">
            <a:extLst>
              <a:ext uri="{FF2B5EF4-FFF2-40B4-BE49-F238E27FC236}">
                <a16:creationId xmlns:a16="http://schemas.microsoft.com/office/drawing/2014/main" id="{CAD12DA5-07B4-01D0-A2CD-705B289921A4}"/>
              </a:ext>
            </a:extLst>
          </p:cNvPr>
          <p:cNvSpPr>
            <a:spLocks noChangeArrowheads="1"/>
          </p:cNvSpPr>
          <p:nvPr/>
        </p:nvSpPr>
        <p:spPr bwMode="auto">
          <a:xfrm>
            <a:off x="-152401" y="4806950"/>
            <a:ext cx="9027447" cy="990600"/>
          </a:xfrm>
          <a:prstGeom prst="roundRect">
            <a:avLst>
              <a:gd name="adj" fmla="val 5000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tx1"/>
              </a:buClr>
              <a:buSzPct val="75000"/>
              <a:buFont typeface="Wingdings"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a:solidFill>
                  <a:schemeClr val="tx1"/>
                </a:solidFill>
                <a:latin typeface="Arial" panose="020B0604020202020204" pitchFamily="34" charset="0"/>
              </a:defRPr>
            </a:lvl4pPr>
            <a:lvl5pPr marL="2057400" indent="-228600">
              <a:spcBef>
                <a:spcPct val="20000"/>
              </a:spcBef>
              <a:buClr>
                <a:schemeClr val="tx1"/>
              </a:buClr>
              <a:buSzPct val="65000"/>
              <a:buFont typeface="Wingdings" pitchFamily="2" charset="2"/>
              <a:buChar char="l"/>
              <a:defRPr>
                <a:solidFill>
                  <a:schemeClr val="tx1"/>
                </a:solidFill>
                <a:latin typeface="Arial" panose="020B0604020202020204" pitchFamily="34" charset="0"/>
              </a:defRPr>
            </a:lvl5pPr>
            <a:lvl6pPr marL="25146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6pPr>
            <a:lvl7pPr marL="29718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7pPr>
            <a:lvl8pPr marL="34290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8pPr>
            <a:lvl9pPr marL="38862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9pPr>
          </a:lstStyle>
          <a:p>
            <a:pPr defTabSz="457200" eaLnBrk="1" hangingPunct="1">
              <a:spcBef>
                <a:spcPts val="0"/>
              </a:spcBef>
              <a:spcAft>
                <a:spcPts val="1000"/>
              </a:spcAft>
              <a:buSzPct val="100000"/>
              <a:buNone/>
            </a:pPr>
            <a:r>
              <a:rPr lang="en-US" sz="1800" b="1" dirty="0">
                <a:cs typeface="Arial" panose="020B0604020202020204" pitchFamily="34" charset="0"/>
              </a:rPr>
              <a:t>Name      Najwa </a:t>
            </a:r>
            <a:r>
              <a:rPr lang="en-US" sz="1800" b="1" dirty="0" err="1">
                <a:cs typeface="Arial" panose="020B0604020202020204" pitchFamily="34" charset="0"/>
              </a:rPr>
              <a:t>Zuwawa</a:t>
            </a:r>
            <a:endParaRPr lang="en-US" sz="1800" dirty="0">
              <a:cs typeface="Arial" panose="020B0604020202020204" pitchFamily="34" charset="0"/>
            </a:endParaRPr>
          </a:p>
          <a:p>
            <a:pPr defTabSz="457200" eaLnBrk="1" hangingPunct="1">
              <a:spcBef>
                <a:spcPts val="0"/>
              </a:spcBef>
              <a:spcAft>
                <a:spcPts val="1000"/>
              </a:spcAft>
              <a:buSzPct val="100000"/>
              <a:buNone/>
            </a:pPr>
            <a:r>
              <a:rPr lang="en-US" sz="1800" b="1" dirty="0">
                <a:cs typeface="Arial" panose="020B0604020202020204" pitchFamily="34" charset="0"/>
              </a:rPr>
              <a:t>ID.                2851</a:t>
            </a:r>
            <a:endParaRPr lang="en-US" sz="1800" dirty="0">
              <a:cs typeface="Arial" panose="020B0604020202020204" pitchFamily="34" charset="0"/>
            </a:endParaRPr>
          </a:p>
          <a:p>
            <a:pPr defTabSz="457200" eaLnBrk="1" hangingPunct="1">
              <a:spcBef>
                <a:spcPts val="0"/>
              </a:spcBef>
              <a:spcAft>
                <a:spcPts val="1000"/>
              </a:spcAft>
              <a:buSzPct val="100000"/>
              <a:buNone/>
            </a:pPr>
            <a:r>
              <a:rPr lang="en-US" sz="1800" b="1" dirty="0">
                <a:cs typeface="Arial" panose="020B0604020202020204" pitchFamily="34" charset="0"/>
              </a:rPr>
              <a:t>MSS</a:t>
            </a:r>
            <a:r>
              <a:rPr lang="en-US" sz="1800" dirty="0">
                <a:cs typeface="Arial" panose="020B0604020202020204" pitchFamily="34" charset="0"/>
              </a:rPr>
              <a:t> </a:t>
            </a:r>
            <a:r>
              <a:rPr lang="en-US" sz="1800" b="1" dirty="0">
                <a:cs typeface="Arial" panose="020B0604020202020204" pitchFamily="34" charset="0"/>
              </a:rPr>
              <a:t>Group    6 </a:t>
            </a:r>
            <a:endParaRPr lang="en-US" sz="1800" dirty="0">
              <a:cs typeface="Arial" panose="020B0604020202020204" pitchFamily="34" charset="0"/>
            </a:endParaRPr>
          </a:p>
          <a:p>
            <a:pPr eaLnBrk="1" hangingPunct="1">
              <a:lnSpc>
                <a:spcPct val="90000"/>
              </a:lnSpc>
              <a:spcBef>
                <a:spcPct val="0"/>
              </a:spcBef>
              <a:buClrTx/>
              <a:buSzTx/>
              <a:buFontTx/>
              <a:buNone/>
            </a:pPr>
            <a:endParaRPr lang="en-US" altLang="ar-EG" sz="1800" b="1" dirty="0">
              <a:solidFill>
                <a:srgbClr val="002060"/>
              </a:solidFill>
            </a:endParaRPr>
          </a:p>
          <a:p>
            <a:pPr algn="ctr" eaLnBrk="1" hangingPunct="1">
              <a:lnSpc>
                <a:spcPct val="90000"/>
              </a:lnSpc>
              <a:spcBef>
                <a:spcPct val="0"/>
              </a:spcBef>
              <a:buClrTx/>
              <a:buSzTx/>
              <a:buFontTx/>
              <a:buNone/>
            </a:pPr>
            <a:endParaRPr lang="en-US" altLang="ar-EG" sz="2400" b="1" dirty="0">
              <a:solidFill>
                <a:srgbClr val="002060"/>
              </a:solidFill>
            </a:endParaRPr>
          </a:p>
        </p:txBody>
      </p:sp>
      <p:pic>
        <p:nvPicPr>
          <p:cNvPr id="9" name="صورة 8">
            <a:extLst>
              <a:ext uri="{FF2B5EF4-FFF2-40B4-BE49-F238E27FC236}">
                <a16:creationId xmlns:a16="http://schemas.microsoft.com/office/drawing/2014/main" id="{615F4519-7133-57D0-F13F-5B7797C9E94B}"/>
              </a:ext>
            </a:extLst>
          </p:cNvPr>
          <p:cNvPicPr>
            <a:picLocks noChangeAspect="1"/>
          </p:cNvPicPr>
          <p:nvPr/>
        </p:nvPicPr>
        <p:blipFill>
          <a:blip r:embed="rId2"/>
          <a:stretch>
            <a:fillRect/>
          </a:stretch>
        </p:blipFill>
        <p:spPr>
          <a:xfrm>
            <a:off x="99328" y="85269"/>
            <a:ext cx="868144" cy="868144"/>
          </a:xfrm>
          <a:prstGeom prst="ellipse">
            <a:avLst/>
          </a:prstGeom>
          <a:ln w="63500" cap="rnd">
            <a:solidFill>
              <a:srgbClr val="333333"/>
            </a:solidFill>
          </a:ln>
          <a:effectLst>
            <a:outerShdw blurRad="381000" dist="292100" dir="5400000" sx="-80000" sy="-18000" rotWithShape="0">
              <a:schemeClr val="bg1">
                <a:alpha val="22000"/>
              </a:schemeClr>
            </a:outerShdw>
          </a:effectLst>
          <a:scene3d>
            <a:camera prst="orthographicFront"/>
            <a:lightRig rig="contrasting" dir="t">
              <a:rot lat="0" lon="0" rev="3000000"/>
            </a:lightRig>
          </a:scene3d>
          <a:sp3d contourW="7620">
            <a:bevelT w="95250" h="31750"/>
            <a:contourClr>
              <a:srgbClr val="333333"/>
            </a:contourClr>
          </a:sp3d>
        </p:spPr>
      </p:pic>
      <p:pic>
        <p:nvPicPr>
          <p:cNvPr id="15" name="صورة 14">
            <a:extLst>
              <a:ext uri="{FF2B5EF4-FFF2-40B4-BE49-F238E27FC236}">
                <a16:creationId xmlns:a16="http://schemas.microsoft.com/office/drawing/2014/main" id="{8558E922-7F23-C3E9-6C9F-DD39D6FB1DE7}"/>
              </a:ext>
            </a:extLst>
          </p:cNvPr>
          <p:cNvPicPr>
            <a:picLocks noChangeAspect="1"/>
          </p:cNvPicPr>
          <p:nvPr/>
        </p:nvPicPr>
        <p:blipFill>
          <a:blip r:embed="rId3"/>
          <a:stretch>
            <a:fillRect/>
          </a:stretch>
        </p:blipFill>
        <p:spPr>
          <a:xfrm>
            <a:off x="8004627" y="85269"/>
            <a:ext cx="870420" cy="8704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074" name="Picture 2" descr="Obesity and cancer: Increasing risks, complicating treatments | CTCA">
            <a:extLst>
              <a:ext uri="{FF2B5EF4-FFF2-40B4-BE49-F238E27FC236}">
                <a16:creationId xmlns:a16="http://schemas.microsoft.com/office/drawing/2014/main" id="{6E0E8C1D-0058-C99F-1313-AB7115DE7F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0436" y="3152715"/>
            <a:ext cx="4551218" cy="374627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a:extLst>
              <a:ext uri="{FF2B5EF4-FFF2-40B4-BE49-F238E27FC236}">
                <a16:creationId xmlns:a16="http://schemas.microsoft.com/office/drawing/2014/main" id="{157809FD-34EB-CA1E-9589-111BEB56F8A9}"/>
              </a:ext>
            </a:extLst>
          </p:cNvPr>
          <p:cNvSpPr>
            <a:spLocks noGrp="1"/>
          </p:cNvSpPr>
          <p:nvPr>
            <p:ph type="title"/>
          </p:nvPr>
        </p:nvSpPr>
        <p:spPr>
          <a:xfrm>
            <a:off x="803870" y="533400"/>
            <a:ext cx="7924800" cy="1143000"/>
          </a:xfrm>
        </p:spPr>
        <p:txBody>
          <a:bodyPr/>
          <a:lstStyle/>
          <a:p>
            <a:pPr algn="ctr"/>
            <a:r>
              <a:rPr lang="en-US" b="1" dirty="0">
                <a:latin typeface="Arial" panose="020B0604020202020204" pitchFamily="34" charset="0"/>
                <a:cs typeface="Arial" panose="020B0604020202020204" pitchFamily="34" charset="0"/>
              </a:rPr>
              <a:t>Body Mass </a:t>
            </a:r>
            <a:r>
              <a:rPr lang="en-US" dirty="0">
                <a:latin typeface="Arial" panose="020B0604020202020204" pitchFamily="34" charset="0"/>
                <a:cs typeface="Arial" panose="020B0604020202020204" pitchFamily="34" charset="0"/>
              </a:rPr>
              <a:t>I</a:t>
            </a:r>
            <a:r>
              <a:rPr lang="en-US" b="1" dirty="0">
                <a:latin typeface="Arial" panose="020B0604020202020204" pitchFamily="34" charset="0"/>
                <a:cs typeface="Arial" panose="020B0604020202020204" pitchFamily="34" charset="0"/>
              </a:rPr>
              <a:t>ndex </a:t>
            </a:r>
            <a:endParaRPr lang="ar-EG" b="1" dirty="0">
              <a:latin typeface="Arial" panose="020B0604020202020204" pitchFamily="34" charset="0"/>
              <a:cs typeface="Arial" panose="020B0604020202020204" pitchFamily="34" charset="0"/>
            </a:endParaRPr>
          </a:p>
        </p:txBody>
      </p:sp>
      <p:sp>
        <p:nvSpPr>
          <p:cNvPr id="20481" name="Rectangle 3">
            <a:extLst>
              <a:ext uri="{FF2B5EF4-FFF2-40B4-BE49-F238E27FC236}">
                <a16:creationId xmlns:a16="http://schemas.microsoft.com/office/drawing/2014/main" id="{13E599DB-924F-CC56-7214-298376741492}"/>
              </a:ext>
            </a:extLst>
          </p:cNvPr>
          <p:cNvSpPr>
            <a:spLocks noGrp="1" noChangeArrowheads="1"/>
          </p:cNvSpPr>
          <p:nvPr>
            <p:ph type="body" idx="4294967295"/>
          </p:nvPr>
        </p:nvSpPr>
        <p:spPr>
          <a:xfrm>
            <a:off x="725487" y="2133600"/>
            <a:ext cx="3617913" cy="3724275"/>
          </a:xfrm>
        </p:spPr>
        <p:txBody>
          <a:bodyPr/>
          <a:lstStyle/>
          <a:p>
            <a:pPr algn="just" eaLnBrk="1" hangingPunct="1">
              <a:lnSpc>
                <a:spcPct val="150000"/>
              </a:lnSpc>
            </a:pPr>
            <a:r>
              <a:rPr lang="en-US" altLang="ar-EG" sz="2400" dirty="0"/>
              <a:t>However, the best predictor of type 2 diabetes is overweight or obesity. Almost 90% of people living with type 2 diabetes are overweight or have obesity.</a:t>
            </a:r>
          </a:p>
          <a:p>
            <a:pPr algn="just" eaLnBrk="1" hangingPunct="1">
              <a:lnSpc>
                <a:spcPct val="150000"/>
              </a:lnSpc>
            </a:pPr>
            <a:endParaRPr lang="en-US" altLang="ar-EG" sz="2000" dirty="0"/>
          </a:p>
          <a:p>
            <a:pPr eaLnBrk="1" hangingPunct="1">
              <a:lnSpc>
                <a:spcPct val="90000"/>
              </a:lnSpc>
            </a:pPr>
            <a:endParaRPr lang="en-US" altLang="ar-EG" sz="1400" dirty="0"/>
          </a:p>
        </p:txBody>
      </p:sp>
      <p:graphicFrame>
        <p:nvGraphicFramePr>
          <p:cNvPr id="3" name="جدول 9">
            <a:extLst>
              <a:ext uri="{FF2B5EF4-FFF2-40B4-BE49-F238E27FC236}">
                <a16:creationId xmlns:a16="http://schemas.microsoft.com/office/drawing/2014/main" id="{931A9FD1-865B-6367-9DD5-C639F1B63E4F}"/>
              </a:ext>
            </a:extLst>
          </p:cNvPr>
          <p:cNvGraphicFramePr>
            <a:graphicFrameLocks/>
          </p:cNvGraphicFramePr>
          <p:nvPr>
            <p:extLst>
              <p:ext uri="{D42A27DB-BD31-4B8C-83A1-F6EECF244321}">
                <p14:modId xmlns:p14="http://schemas.microsoft.com/office/powerpoint/2010/main" val="2274726813"/>
              </p:ext>
            </p:extLst>
          </p:nvPr>
        </p:nvGraphicFramePr>
        <p:xfrm>
          <a:off x="4572000" y="1963736"/>
          <a:ext cx="4572000" cy="4894262"/>
        </p:xfrm>
        <a:graphic>
          <a:graphicData uri="http://schemas.openxmlformats.org/drawingml/2006/table">
            <a:tbl>
              <a:tblPr rtl="1" firstRow="1" bandRow="1">
                <a:tableStyleId>{21E4AEA4-8DFA-4A89-87EB-49C32662AFE0}</a:tableStyleId>
              </a:tblPr>
              <a:tblGrid>
                <a:gridCol w="2286000">
                  <a:extLst>
                    <a:ext uri="{9D8B030D-6E8A-4147-A177-3AD203B41FA5}">
                      <a16:colId xmlns:a16="http://schemas.microsoft.com/office/drawing/2014/main" val="3293184991"/>
                    </a:ext>
                  </a:extLst>
                </a:gridCol>
                <a:gridCol w="2286000">
                  <a:extLst>
                    <a:ext uri="{9D8B030D-6E8A-4147-A177-3AD203B41FA5}">
                      <a16:colId xmlns:a16="http://schemas.microsoft.com/office/drawing/2014/main" val="3480295247"/>
                    </a:ext>
                  </a:extLst>
                </a:gridCol>
              </a:tblGrid>
              <a:tr h="99947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rPr>
                        <a:t>Weight status </a:t>
                      </a:r>
                      <a:endParaRPr lang="en-US" sz="1400" dirty="0">
                        <a:solidFill>
                          <a:schemeClr val="tx1"/>
                        </a:solidFill>
                        <a:effectLst/>
                      </a:endParaRPr>
                    </a:p>
                    <a:p>
                      <a:pPr marL="0" algn="l" defTabSz="457200" rtl="0" eaLnBrk="1" latinLnBrk="0" hangingPunct="1"/>
                      <a:endParaRPr lang="ar-EG" sz="1400" dirty="0"/>
                    </a:p>
                  </a:txBody>
                  <a:tcPr marL="68580" marR="68580" marT="34290" marB="34290"/>
                </a:tc>
                <a:tc>
                  <a:txBody>
                    <a:bodyPr/>
                    <a:lstStyle/>
                    <a:p>
                      <a:pPr marL="0" algn="ctr" defTabSz="457200" rtl="0" eaLnBrk="1" latinLnBrk="0" hangingPunct="1"/>
                      <a:r>
                        <a:rPr lang="en-US" sz="1400" dirty="0">
                          <a:solidFill>
                            <a:schemeClr val="tx1"/>
                          </a:solidFill>
                        </a:rPr>
                        <a:t>BMI</a:t>
                      </a:r>
                      <a:endParaRPr lang="ar-EG" sz="1400" dirty="0">
                        <a:solidFill>
                          <a:schemeClr val="tx1"/>
                        </a:solidFill>
                      </a:endParaRPr>
                    </a:p>
                  </a:txBody>
                  <a:tcPr marL="68580" marR="68580" marT="34290" marB="34290"/>
                </a:tc>
                <a:extLst>
                  <a:ext uri="{0D108BD9-81ED-4DB2-BD59-A6C34878D82A}">
                    <a16:rowId xmlns:a16="http://schemas.microsoft.com/office/drawing/2014/main" val="3504162232"/>
                  </a:ext>
                </a:extLst>
              </a:tr>
              <a:tr h="999476">
                <a:tc>
                  <a:txBody>
                    <a:bodyPr/>
                    <a:lstStyle/>
                    <a:p>
                      <a:pPr marL="0" algn="ctr" defTabSz="457200" rtl="0" eaLnBrk="1" latinLnBrk="0" hangingPunct="1"/>
                      <a:r>
                        <a:rPr lang="en-US" sz="1400" dirty="0"/>
                        <a:t>Underweight </a:t>
                      </a:r>
                      <a:endParaRPr lang="ar-EG" sz="1400" dirty="0"/>
                    </a:p>
                  </a:txBody>
                  <a:tcPr marL="68580" marR="68580" marT="34290" marB="34290"/>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rPr>
                        <a:t>Below 18.5 </a:t>
                      </a:r>
                      <a:endParaRPr lang="en-US" sz="1400" dirty="0">
                        <a:effectLst/>
                      </a:endParaRPr>
                    </a:p>
                    <a:p>
                      <a:pPr marL="0" algn="ctr" defTabSz="457200" rtl="0" eaLnBrk="1" latinLnBrk="0" hangingPunct="1"/>
                      <a:endParaRPr lang="ar-EG" sz="1400" dirty="0"/>
                    </a:p>
                  </a:txBody>
                  <a:tcPr marL="68580" marR="68580" marT="34290" marB="34290"/>
                </a:tc>
                <a:extLst>
                  <a:ext uri="{0D108BD9-81ED-4DB2-BD59-A6C34878D82A}">
                    <a16:rowId xmlns:a16="http://schemas.microsoft.com/office/drawing/2014/main" val="1213065385"/>
                  </a:ext>
                </a:extLst>
              </a:tr>
              <a:tr h="579062">
                <a:tc>
                  <a:txBody>
                    <a:bodyPr/>
                    <a:lstStyle/>
                    <a:p>
                      <a:pPr marL="0" algn="ctr" defTabSz="457200" rtl="0" eaLnBrk="1" latinLnBrk="0" hangingPunct="1"/>
                      <a:r>
                        <a:rPr lang="en-US" sz="1400" dirty="0"/>
                        <a:t>Normal</a:t>
                      </a:r>
                      <a:endParaRPr lang="ar-EG" sz="1400" dirty="0"/>
                    </a:p>
                  </a:txBody>
                  <a:tcPr marL="68580" marR="68580" marT="34290" marB="34290"/>
                </a:tc>
                <a:tc>
                  <a:txBody>
                    <a:bodyPr/>
                    <a:lstStyle/>
                    <a:p>
                      <a:pPr marL="0" algn="ctr" defTabSz="457200" rtl="0" eaLnBrk="1" latinLnBrk="0" hangingPunct="1"/>
                      <a:r>
                        <a:rPr lang="ar-EG" sz="1400" dirty="0"/>
                        <a:t>18.5</a:t>
                      </a:r>
                      <a:r>
                        <a:rPr lang="en-US" sz="1400" dirty="0"/>
                        <a:t> - 24.9 </a:t>
                      </a:r>
                      <a:endParaRPr lang="ar-EG" sz="1400" dirty="0"/>
                    </a:p>
                  </a:txBody>
                  <a:tcPr marL="68580" marR="68580" marT="34290" marB="34290"/>
                </a:tc>
                <a:extLst>
                  <a:ext uri="{0D108BD9-81ED-4DB2-BD59-A6C34878D82A}">
                    <a16:rowId xmlns:a16="http://schemas.microsoft.com/office/drawing/2014/main" val="3636458984"/>
                  </a:ext>
                </a:extLst>
              </a:tr>
              <a:tr h="579062">
                <a:tc>
                  <a:txBody>
                    <a:bodyPr/>
                    <a:lstStyle/>
                    <a:p>
                      <a:pPr marL="0" algn="ctr" defTabSz="457200" rtl="0" eaLnBrk="1" latinLnBrk="0" hangingPunct="1"/>
                      <a:r>
                        <a:rPr lang="en-US" sz="1400" dirty="0"/>
                        <a:t>Overweight</a:t>
                      </a:r>
                      <a:endParaRPr lang="ar-EG" sz="1400" dirty="0"/>
                    </a:p>
                  </a:txBody>
                  <a:tcPr marL="68580" marR="68580" marT="34290" marB="34290"/>
                </a:tc>
                <a:tc>
                  <a:txBody>
                    <a:bodyPr/>
                    <a:lstStyle/>
                    <a:p>
                      <a:pPr marL="0" algn="ctr" defTabSz="457200" rtl="0" eaLnBrk="1" latinLnBrk="0" hangingPunct="1"/>
                      <a:r>
                        <a:rPr lang="en-US" sz="1400" dirty="0"/>
                        <a:t>25.0 -  29.9</a:t>
                      </a:r>
                      <a:endParaRPr lang="ar-EG" sz="1400" dirty="0"/>
                    </a:p>
                  </a:txBody>
                  <a:tcPr marL="68580" marR="68580" marT="34290" marB="34290"/>
                </a:tc>
                <a:extLst>
                  <a:ext uri="{0D108BD9-81ED-4DB2-BD59-A6C34878D82A}">
                    <a16:rowId xmlns:a16="http://schemas.microsoft.com/office/drawing/2014/main" val="2832931564"/>
                  </a:ext>
                </a:extLst>
              </a:tr>
              <a:tr h="579062">
                <a:tc>
                  <a:txBody>
                    <a:bodyPr/>
                    <a:lstStyle/>
                    <a:p>
                      <a:pPr marL="0" algn="ctr" defTabSz="457200" rtl="0" eaLnBrk="1" latinLnBrk="0" hangingPunct="1"/>
                      <a:r>
                        <a:rPr lang="en-US" sz="1400" dirty="0"/>
                        <a:t>Obese class 1</a:t>
                      </a:r>
                      <a:endParaRPr lang="ar-EG" sz="1400" dirty="0"/>
                    </a:p>
                  </a:txBody>
                  <a:tcPr marL="68580" marR="68580" marT="34290" marB="34290"/>
                </a:tc>
                <a:tc>
                  <a:txBody>
                    <a:bodyPr/>
                    <a:lstStyle/>
                    <a:p>
                      <a:pPr marL="0" algn="ctr" defTabSz="457200" rtl="0" eaLnBrk="1" latinLnBrk="0" hangingPunct="1"/>
                      <a:r>
                        <a:rPr lang="en-US" sz="1400" dirty="0"/>
                        <a:t>30.0 – 34.9 </a:t>
                      </a:r>
                      <a:endParaRPr lang="ar-EG" sz="1400" dirty="0"/>
                    </a:p>
                  </a:txBody>
                  <a:tcPr marL="68580" marR="68580" marT="34290" marB="34290"/>
                </a:tc>
                <a:extLst>
                  <a:ext uri="{0D108BD9-81ED-4DB2-BD59-A6C34878D82A}">
                    <a16:rowId xmlns:a16="http://schemas.microsoft.com/office/drawing/2014/main" val="3434926757"/>
                  </a:ext>
                </a:extLst>
              </a:tr>
              <a:tr h="579062">
                <a:tc>
                  <a:txBody>
                    <a:bodyPr/>
                    <a:lstStyle/>
                    <a:p>
                      <a:pPr marL="0" algn="ctr" defTabSz="457200" rtl="0" eaLnBrk="1" latinLnBrk="0" hangingPunct="1"/>
                      <a:r>
                        <a:rPr lang="en-US" sz="1400" dirty="0"/>
                        <a:t>Obese class 2</a:t>
                      </a:r>
                      <a:endParaRPr lang="ar-EG" sz="1400" dirty="0"/>
                    </a:p>
                  </a:txBody>
                  <a:tcPr marL="68580" marR="68580" marT="34290" marB="34290"/>
                </a:tc>
                <a:tc>
                  <a:txBody>
                    <a:bodyPr/>
                    <a:lstStyle/>
                    <a:p>
                      <a:pPr marL="0" algn="ctr" defTabSz="457200" rtl="0" eaLnBrk="1" latinLnBrk="0" hangingPunct="1"/>
                      <a:r>
                        <a:rPr lang="en-US" sz="1400" dirty="0"/>
                        <a:t>35.0 -  39.9 </a:t>
                      </a:r>
                      <a:endParaRPr lang="ar-EG" sz="1400" dirty="0"/>
                    </a:p>
                  </a:txBody>
                  <a:tcPr marL="68580" marR="68580" marT="34290" marB="34290"/>
                </a:tc>
                <a:extLst>
                  <a:ext uri="{0D108BD9-81ED-4DB2-BD59-A6C34878D82A}">
                    <a16:rowId xmlns:a16="http://schemas.microsoft.com/office/drawing/2014/main" val="4153230586"/>
                  </a:ext>
                </a:extLst>
              </a:tr>
              <a:tr h="579062">
                <a:tc>
                  <a:txBody>
                    <a:bodyPr/>
                    <a:lstStyle/>
                    <a:p>
                      <a:pPr marL="0" algn="ctr" defTabSz="457200" rtl="0" eaLnBrk="1" latinLnBrk="0" hangingPunct="1"/>
                      <a:r>
                        <a:rPr lang="en-US" sz="1400" dirty="0"/>
                        <a:t>Extreme Obesity class 3 </a:t>
                      </a:r>
                      <a:endParaRPr lang="ar-EG" sz="1400" dirty="0"/>
                    </a:p>
                  </a:txBody>
                  <a:tcPr marL="68580" marR="68580" marT="34290" marB="34290"/>
                </a:tc>
                <a:tc>
                  <a:txBody>
                    <a:bodyPr/>
                    <a:lstStyle/>
                    <a:p>
                      <a:pPr marL="0" algn="ctr" defTabSz="457200" rtl="0" eaLnBrk="1" latinLnBrk="0" hangingPunct="1"/>
                      <a:r>
                        <a:rPr lang="en-US" sz="1400" dirty="0"/>
                        <a:t>Above 40 </a:t>
                      </a:r>
                      <a:endParaRPr lang="ar-EG" sz="1400" dirty="0"/>
                    </a:p>
                  </a:txBody>
                  <a:tcPr marL="68580" marR="68580" marT="34290" marB="34290"/>
                </a:tc>
                <a:extLst>
                  <a:ext uri="{0D108BD9-81ED-4DB2-BD59-A6C34878D82A}">
                    <a16:rowId xmlns:a16="http://schemas.microsoft.com/office/drawing/2014/main" val="3949153147"/>
                  </a:ext>
                </a:extLst>
              </a:tr>
            </a:tbl>
          </a:graphicData>
        </a:graphic>
      </p:graphicFrame>
      <p:sp>
        <p:nvSpPr>
          <p:cNvPr id="4" name="عنصر نائب لرقم الشريحة 3">
            <a:extLst>
              <a:ext uri="{FF2B5EF4-FFF2-40B4-BE49-F238E27FC236}">
                <a16:creationId xmlns:a16="http://schemas.microsoft.com/office/drawing/2014/main" id="{94477514-06D6-9581-C103-D15434B3BE7D}"/>
              </a:ext>
            </a:extLst>
          </p:cNvPr>
          <p:cNvSpPr>
            <a:spLocks noGrp="1"/>
          </p:cNvSpPr>
          <p:nvPr>
            <p:ph type="sldNum" sz="quarter" idx="12"/>
          </p:nvPr>
        </p:nvSpPr>
        <p:spPr/>
        <p:txBody>
          <a:bodyPr/>
          <a:lstStyle/>
          <a:p>
            <a:pPr>
              <a:defRPr/>
            </a:pPr>
            <a:fld id="{1FAA822B-EA56-5842-A6B5-EF1BBAA6BC68}" type="slidenum">
              <a:rPr lang="en-US" altLang="ar-EG" smtClean="0"/>
              <a:pPr>
                <a:defRPr/>
              </a:pPr>
              <a:t>10</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0481">
                                            <p:txEl>
                                              <p:pRg st="0" end="0"/>
                                            </p:txEl>
                                          </p:spTgt>
                                        </p:tgtEl>
                                        <p:attrNameLst>
                                          <p:attrName>style.visibility</p:attrName>
                                        </p:attrNameLst>
                                      </p:cBhvr>
                                      <p:to>
                                        <p:strVal val="visible"/>
                                      </p:to>
                                    </p:set>
                                    <p:anim calcmode="lin" valueType="num">
                                      <p:cBhvr>
                                        <p:cTn id="12" dur="500" fill="hold"/>
                                        <p:tgtEl>
                                          <p:spTgt spid="20481">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0481">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048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heckerboard(across)">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2">
            <a:extLst>
              <a:ext uri="{FF2B5EF4-FFF2-40B4-BE49-F238E27FC236}">
                <a16:creationId xmlns:a16="http://schemas.microsoft.com/office/drawing/2014/main" id="{0A44D498-F10E-18D1-24A5-943C7936BB8F}"/>
              </a:ext>
            </a:extLst>
          </p:cNvPr>
          <p:cNvSpPr>
            <a:spLocks noGrp="1" noChangeArrowheads="1"/>
          </p:cNvSpPr>
          <p:nvPr>
            <p:ph type="title"/>
          </p:nvPr>
        </p:nvSpPr>
        <p:spPr>
          <a:xfrm>
            <a:off x="838201" y="685800"/>
            <a:ext cx="9374188" cy="1143000"/>
          </a:xfrm>
        </p:spPr>
        <p:txBody>
          <a:bodyPr/>
          <a:lstStyle/>
          <a:p>
            <a:r>
              <a:rPr lang="en-US" altLang="ar-EG" sz="3200" dirty="0"/>
              <a:t>Complication of Diabetes</a:t>
            </a:r>
          </a:p>
        </p:txBody>
      </p:sp>
      <p:sp>
        <p:nvSpPr>
          <p:cNvPr id="18434" name="Rectangle 3">
            <a:extLst>
              <a:ext uri="{FF2B5EF4-FFF2-40B4-BE49-F238E27FC236}">
                <a16:creationId xmlns:a16="http://schemas.microsoft.com/office/drawing/2014/main" id="{0274A111-8A29-FFE4-5FB1-BDCE6EF57A40}"/>
              </a:ext>
            </a:extLst>
          </p:cNvPr>
          <p:cNvSpPr>
            <a:spLocks noGrp="1" noChangeArrowheads="1"/>
          </p:cNvSpPr>
          <p:nvPr>
            <p:ph type="body" idx="1"/>
          </p:nvPr>
        </p:nvSpPr>
        <p:spPr>
          <a:xfrm>
            <a:off x="838201" y="2438400"/>
            <a:ext cx="4343399" cy="4017962"/>
          </a:xfrm>
        </p:spPr>
        <p:txBody>
          <a:bodyPr/>
          <a:lstStyle/>
          <a:p>
            <a:pPr marL="0" indent="0" algn="just" eaLnBrk="1" hangingPunct="1">
              <a:lnSpc>
                <a:spcPct val="150000"/>
              </a:lnSpc>
              <a:buNone/>
              <a:defRPr/>
            </a:pPr>
            <a:r>
              <a:rPr lang="en-US" altLang="ar-EG" sz="2000" dirty="0"/>
              <a:t>Being overweight increases the chances of developing the common type of diabetes, type 2 diabetes. In this disease, the body makes enough insulin but the cells in the body have become resistant to</a:t>
            </a:r>
            <a:br>
              <a:rPr lang="en-US" altLang="ar-EG" sz="2000" dirty="0"/>
            </a:br>
            <a:r>
              <a:rPr lang="en-US" altLang="ar-EG" sz="2000" dirty="0"/>
              <a:t>the salutary action of insulin. </a:t>
            </a:r>
          </a:p>
          <a:p>
            <a:pPr marL="0" indent="0" algn="just" eaLnBrk="1" hangingPunct="1">
              <a:lnSpc>
                <a:spcPct val="150000"/>
              </a:lnSpc>
              <a:buNone/>
              <a:defRPr/>
            </a:pPr>
            <a:endParaRPr lang="en-US" altLang="ar-EG" sz="2000" dirty="0"/>
          </a:p>
          <a:p>
            <a:pPr>
              <a:lnSpc>
                <a:spcPct val="150000"/>
              </a:lnSpc>
              <a:defRPr/>
            </a:pPr>
            <a:endParaRPr lang="en-US" altLang="ar-EG" sz="2000" dirty="0"/>
          </a:p>
        </p:txBody>
      </p:sp>
      <p:pic>
        <p:nvPicPr>
          <p:cNvPr id="4" name="Picture 2" descr="The Link Between Obesity and Type 2 Diabetes">
            <a:extLst>
              <a:ext uri="{FF2B5EF4-FFF2-40B4-BE49-F238E27FC236}">
                <a16:creationId xmlns:a16="http://schemas.microsoft.com/office/drawing/2014/main" id="{EF88E061-87AF-01D7-1585-D263C8275C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80" t="22727" r="7532"/>
          <a:stretch/>
        </p:blipFill>
        <p:spPr bwMode="auto">
          <a:xfrm>
            <a:off x="5334000" y="2438400"/>
            <a:ext cx="3733800" cy="29523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2" name="عنصر نائب لرقم الشريحة 1">
            <a:extLst>
              <a:ext uri="{FF2B5EF4-FFF2-40B4-BE49-F238E27FC236}">
                <a16:creationId xmlns:a16="http://schemas.microsoft.com/office/drawing/2014/main" id="{3DCF6556-1195-6602-E250-F30683AE3ABA}"/>
              </a:ext>
            </a:extLst>
          </p:cNvPr>
          <p:cNvSpPr>
            <a:spLocks noGrp="1"/>
          </p:cNvSpPr>
          <p:nvPr>
            <p:ph type="sldNum" sz="quarter" idx="12"/>
          </p:nvPr>
        </p:nvSpPr>
        <p:spPr/>
        <p:txBody>
          <a:bodyPr/>
          <a:lstStyle/>
          <a:p>
            <a:pPr>
              <a:defRPr/>
            </a:pPr>
            <a:fld id="{796BF869-FC2C-5449-8955-65DA3B6E2423}" type="slidenum">
              <a:rPr lang="en-US" altLang="ar-EG" smtClean="0"/>
              <a:pPr>
                <a:defRPr/>
              </a:pPr>
              <a:t>11</a:t>
            </a:fld>
            <a:endParaRPr lang="en-US" altLang="ar-EG"/>
          </a:p>
        </p:txBody>
      </p:sp>
    </p:spTree>
    <p:extLst>
      <p:ext uri="{BB962C8B-B14F-4D97-AF65-F5344CB8AC3E}">
        <p14:creationId xmlns:p14="http://schemas.microsoft.com/office/powerpoint/2010/main" val="4119217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circle(in)">
                                      <p:cBhvr>
                                        <p:cTn id="7" dur="2000"/>
                                        <p:tgtEl>
                                          <p:spTgt spid="18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E88208C-CE34-BA3A-EF2F-30B96E41C3F5}"/>
              </a:ext>
            </a:extLst>
          </p:cNvPr>
          <p:cNvSpPr>
            <a:spLocks noGrp="1"/>
          </p:cNvSpPr>
          <p:nvPr>
            <p:ph type="title"/>
          </p:nvPr>
        </p:nvSpPr>
        <p:spPr/>
        <p:txBody>
          <a:bodyPr/>
          <a:lstStyle/>
          <a:p>
            <a:r>
              <a:rPr lang="en-US" dirty="0"/>
              <a:t>Summary </a:t>
            </a:r>
            <a:endParaRPr lang="ar-EG" dirty="0"/>
          </a:p>
        </p:txBody>
      </p:sp>
      <p:sp>
        <p:nvSpPr>
          <p:cNvPr id="3" name="عنصر نائب للمحتوى 2">
            <a:extLst>
              <a:ext uri="{FF2B5EF4-FFF2-40B4-BE49-F238E27FC236}">
                <a16:creationId xmlns:a16="http://schemas.microsoft.com/office/drawing/2014/main" id="{B5B72044-FFC5-2113-9B12-2E3B136973A2}"/>
              </a:ext>
            </a:extLst>
          </p:cNvPr>
          <p:cNvSpPr>
            <a:spLocks noGrp="1"/>
          </p:cNvSpPr>
          <p:nvPr>
            <p:ph idx="1"/>
          </p:nvPr>
        </p:nvSpPr>
        <p:spPr/>
        <p:txBody>
          <a:bodyPr/>
          <a:lstStyle/>
          <a:p>
            <a:pPr>
              <a:lnSpc>
                <a:spcPct val="150000"/>
              </a:lnSpc>
            </a:pPr>
            <a:r>
              <a:rPr lang="en-US" sz="2400" dirty="0"/>
              <a:t>Obesity is a chronic metabolic disease affecting adults and children worldwide. It has become one of the leading cause of death.</a:t>
            </a:r>
          </a:p>
          <a:p>
            <a:pPr>
              <a:lnSpc>
                <a:spcPct val="150000"/>
              </a:lnSpc>
            </a:pPr>
            <a:r>
              <a:rPr lang="en-US" sz="2400" dirty="0"/>
              <a:t>Obesity is known to be the main risk factor for a number of non-communicable diseases, in particular type 2 diabetes.  </a:t>
            </a:r>
            <a:endParaRPr lang="ar-EG" sz="2400" dirty="0"/>
          </a:p>
        </p:txBody>
      </p:sp>
      <p:sp>
        <p:nvSpPr>
          <p:cNvPr id="4" name="عنصر نائب لرقم الشريحة 3">
            <a:extLst>
              <a:ext uri="{FF2B5EF4-FFF2-40B4-BE49-F238E27FC236}">
                <a16:creationId xmlns:a16="http://schemas.microsoft.com/office/drawing/2014/main" id="{27581542-316A-9B65-5A88-EF32911B6117}"/>
              </a:ext>
            </a:extLst>
          </p:cNvPr>
          <p:cNvSpPr>
            <a:spLocks noGrp="1"/>
          </p:cNvSpPr>
          <p:nvPr>
            <p:ph type="sldNum" sz="quarter" idx="12"/>
          </p:nvPr>
        </p:nvSpPr>
        <p:spPr/>
        <p:txBody>
          <a:bodyPr/>
          <a:lstStyle/>
          <a:p>
            <a:pPr>
              <a:defRPr/>
            </a:pPr>
            <a:fld id="{796BF869-FC2C-5449-8955-65DA3B6E2423}" type="slidenum">
              <a:rPr lang="en-US" altLang="ar-EG" smtClean="0"/>
              <a:pPr>
                <a:defRPr/>
              </a:pPr>
              <a:t>12</a:t>
            </a:fld>
            <a:endParaRPr lang="en-US" altLang="ar-EG"/>
          </a:p>
        </p:txBody>
      </p:sp>
    </p:spTree>
    <p:extLst>
      <p:ext uri="{BB962C8B-B14F-4D97-AF65-F5344CB8AC3E}">
        <p14:creationId xmlns:p14="http://schemas.microsoft.com/office/powerpoint/2010/main" val="3675280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عنوان 1">
            <a:extLst>
              <a:ext uri="{FF2B5EF4-FFF2-40B4-BE49-F238E27FC236}">
                <a16:creationId xmlns:a16="http://schemas.microsoft.com/office/drawing/2014/main" id="{34939B9F-39F9-0DE8-E81D-34861BE8591A}"/>
              </a:ext>
            </a:extLst>
          </p:cNvPr>
          <p:cNvSpPr>
            <a:spLocks noGrp="1" noChangeArrowheads="1"/>
          </p:cNvSpPr>
          <p:nvPr>
            <p:ph type="title"/>
          </p:nvPr>
        </p:nvSpPr>
        <p:spPr>
          <a:xfrm>
            <a:off x="735013" y="381000"/>
            <a:ext cx="7924800" cy="1143000"/>
          </a:xfrm>
        </p:spPr>
        <p:txBody>
          <a:bodyPr/>
          <a:lstStyle/>
          <a:p>
            <a:pPr eaLnBrk="1" hangingPunct="1"/>
            <a:r>
              <a:rPr lang="en-US" altLang="ar-EG" dirty="0"/>
              <a:t>References </a:t>
            </a:r>
            <a:endParaRPr lang="ar-EG" altLang="ar-EG" dirty="0"/>
          </a:p>
        </p:txBody>
      </p:sp>
      <p:sp>
        <p:nvSpPr>
          <p:cNvPr id="23554" name="عنصر نائب للمحتوى 2">
            <a:extLst>
              <a:ext uri="{FF2B5EF4-FFF2-40B4-BE49-F238E27FC236}">
                <a16:creationId xmlns:a16="http://schemas.microsoft.com/office/drawing/2014/main" id="{C0C97BB4-E6C9-DBCA-C9C1-3CDEE3BB0333}"/>
              </a:ext>
            </a:extLst>
          </p:cNvPr>
          <p:cNvSpPr>
            <a:spLocks noGrp="1" noChangeArrowheads="1"/>
          </p:cNvSpPr>
          <p:nvPr>
            <p:ph idx="1"/>
          </p:nvPr>
        </p:nvSpPr>
        <p:spPr>
          <a:xfrm>
            <a:off x="735013" y="2362200"/>
            <a:ext cx="8408987" cy="3724275"/>
          </a:xfrm>
        </p:spPr>
        <p:txBody>
          <a:bodyPr/>
          <a:lstStyle/>
          <a:p>
            <a:pPr algn="just" eaLnBrk="1" hangingPunct="1">
              <a:lnSpc>
                <a:spcPct val="150000"/>
              </a:lnSpc>
              <a:buFont typeface="+mj-lt"/>
              <a:buAutoNum type="arabicPeriod"/>
            </a:pPr>
            <a:r>
              <a:rPr lang="en-US" altLang="ar-EG" sz="2000" dirty="0" err="1"/>
              <a:t>Mokdad</a:t>
            </a:r>
            <a:r>
              <a:rPr lang="en-US" altLang="ar-EG" sz="2000" dirty="0"/>
              <a:t> A, Ford E, Bowman B, Dietz W, </a:t>
            </a:r>
            <a:r>
              <a:rPr lang="en-US" altLang="ar-EG" sz="2000" dirty="0" err="1"/>
              <a:t>Vinicor</a:t>
            </a:r>
            <a:r>
              <a:rPr lang="en-US" altLang="ar-EG" sz="2000" dirty="0"/>
              <a:t> F, Bales V et al. Prevalence of Obesity, Diabetes, and Obesity-Related Health Risk Factors, 2001. 2022.</a:t>
            </a:r>
          </a:p>
          <a:p>
            <a:pPr algn="just" eaLnBrk="1" hangingPunct="1">
              <a:lnSpc>
                <a:spcPct val="150000"/>
              </a:lnSpc>
              <a:buFont typeface="+mj-lt"/>
              <a:buAutoNum type="arabicPeriod"/>
            </a:pPr>
            <a:r>
              <a:rPr lang="en-US" altLang="ar-EG" sz="2000" dirty="0"/>
              <a:t>Understanding obesity and type 2 diabetes [Internet]. Obesity Action Coalition. 2012 [cited 2022 May 31]. Available from: https://</a:t>
            </a:r>
            <a:r>
              <a:rPr lang="en-US" altLang="ar-EG" sz="2000" dirty="0" err="1"/>
              <a:t>www.obesityaction.org</a:t>
            </a:r>
            <a:r>
              <a:rPr lang="en-US" altLang="ar-EG" sz="2000" dirty="0"/>
              <a:t>/get-educated/public-resources/brochures-guides/understanding-obesity-and-type-2-diabetes-brochure/</a:t>
            </a:r>
            <a:endParaRPr lang="ar-EG" altLang="ar-EG" sz="2000" dirty="0"/>
          </a:p>
        </p:txBody>
      </p:sp>
      <p:sp>
        <p:nvSpPr>
          <p:cNvPr id="2" name="عنصر نائب لرقم الشريحة 1">
            <a:extLst>
              <a:ext uri="{FF2B5EF4-FFF2-40B4-BE49-F238E27FC236}">
                <a16:creationId xmlns:a16="http://schemas.microsoft.com/office/drawing/2014/main" id="{A1B4843B-9211-4F5A-82CD-D335537EEC64}"/>
              </a:ext>
            </a:extLst>
          </p:cNvPr>
          <p:cNvSpPr>
            <a:spLocks noGrp="1"/>
          </p:cNvSpPr>
          <p:nvPr>
            <p:ph type="sldNum" sz="quarter" idx="12"/>
          </p:nvPr>
        </p:nvSpPr>
        <p:spPr/>
        <p:txBody>
          <a:bodyPr/>
          <a:lstStyle/>
          <a:p>
            <a:pPr>
              <a:defRPr/>
            </a:pPr>
            <a:fld id="{796BF869-FC2C-5449-8955-65DA3B6E2423}" type="slidenum">
              <a:rPr lang="en-US" altLang="ar-EG" smtClean="0"/>
              <a:pPr>
                <a:defRPr/>
              </a:pPr>
              <a:t>13</a:t>
            </a:fld>
            <a:endParaRPr lang="en-US" altLang="ar-EG"/>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a:extLst>
              <a:ext uri="{FF2B5EF4-FFF2-40B4-BE49-F238E27FC236}">
                <a16:creationId xmlns:a16="http://schemas.microsoft.com/office/drawing/2014/main" id="{13400A1A-3028-4989-469A-E4C6F2E19784}"/>
              </a:ext>
            </a:extLst>
          </p:cNvPr>
          <p:cNvSpPr>
            <a:spLocks noGrp="1"/>
          </p:cNvSpPr>
          <p:nvPr>
            <p:ph type="ctrTitle" sz="quarter"/>
          </p:nvPr>
        </p:nvSpPr>
        <p:spPr>
          <a:xfrm>
            <a:off x="663575" y="1524000"/>
            <a:ext cx="8229600" cy="1905000"/>
          </a:xfrm>
        </p:spPr>
        <p:txBody>
          <a:bodyPr/>
          <a:lstStyle/>
          <a:p>
            <a:r>
              <a:rPr lang="en-US" sz="8000" dirty="0"/>
              <a:t>THANK YOU </a:t>
            </a:r>
            <a:endParaRPr lang="ar-EG" sz="8000" dirty="0"/>
          </a:p>
        </p:txBody>
      </p:sp>
      <p:sp>
        <p:nvSpPr>
          <p:cNvPr id="4" name="عنصر نائب لرقم الشريحة 3">
            <a:extLst>
              <a:ext uri="{FF2B5EF4-FFF2-40B4-BE49-F238E27FC236}">
                <a16:creationId xmlns:a16="http://schemas.microsoft.com/office/drawing/2014/main" id="{784A40C6-A3AC-61D0-BA9A-0D326948C4B9}"/>
              </a:ext>
            </a:extLst>
          </p:cNvPr>
          <p:cNvSpPr>
            <a:spLocks noGrp="1"/>
          </p:cNvSpPr>
          <p:nvPr>
            <p:ph type="sldNum" sz="quarter" idx="12"/>
          </p:nvPr>
        </p:nvSpPr>
        <p:spPr/>
        <p:txBody>
          <a:bodyPr/>
          <a:lstStyle/>
          <a:p>
            <a:pPr>
              <a:defRPr/>
            </a:pPr>
            <a:fld id="{796BF869-FC2C-5449-8955-65DA3B6E2423}" type="slidenum">
              <a:rPr lang="en-US" altLang="ar-EG" smtClean="0"/>
              <a:pPr>
                <a:defRPr/>
              </a:pPr>
              <a:t>14</a:t>
            </a:fld>
            <a:endParaRPr lang="en-US" altLang="ar-EG"/>
          </a:p>
        </p:txBody>
      </p:sp>
    </p:spTree>
    <p:extLst>
      <p:ext uri="{BB962C8B-B14F-4D97-AF65-F5344CB8AC3E}">
        <p14:creationId xmlns:p14="http://schemas.microsoft.com/office/powerpoint/2010/main" val="3750978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عنصر نائب للمحتوى 3">
            <a:extLst>
              <a:ext uri="{FF2B5EF4-FFF2-40B4-BE49-F238E27FC236}">
                <a16:creationId xmlns:a16="http://schemas.microsoft.com/office/drawing/2014/main" id="{DF207AB5-0D0E-D8E1-2710-715F682B67F7}"/>
              </a:ext>
            </a:extLst>
          </p:cNvPr>
          <p:cNvSpPr>
            <a:spLocks noGrp="1" noChangeArrowheads="1"/>
          </p:cNvSpPr>
          <p:nvPr>
            <p:ph idx="1"/>
          </p:nvPr>
        </p:nvSpPr>
        <p:spPr>
          <a:xfrm>
            <a:off x="838200" y="2362200"/>
            <a:ext cx="8153400" cy="3724275"/>
          </a:xfrm>
        </p:spPr>
        <p:txBody>
          <a:bodyPr/>
          <a:lstStyle/>
          <a:p>
            <a:pPr eaLnBrk="1" hangingPunct="1">
              <a:lnSpc>
                <a:spcPct val="150000"/>
              </a:lnSpc>
            </a:pPr>
            <a:r>
              <a:rPr lang="en-US" altLang="ar-EG" sz="2400" dirty="0"/>
              <a:t>Define obesity and Diabetes </a:t>
            </a:r>
          </a:p>
          <a:p>
            <a:pPr eaLnBrk="1" hangingPunct="1">
              <a:lnSpc>
                <a:spcPct val="150000"/>
              </a:lnSpc>
            </a:pPr>
            <a:r>
              <a:rPr lang="en-US" altLang="ar-EG" sz="2400" dirty="0"/>
              <a:t>Outline Types of Diabetes </a:t>
            </a:r>
          </a:p>
          <a:p>
            <a:pPr eaLnBrk="1" hangingPunct="1">
              <a:lnSpc>
                <a:spcPct val="150000"/>
              </a:lnSpc>
            </a:pPr>
            <a:r>
              <a:rPr lang="en-US" altLang="ar-EG" sz="2400" dirty="0"/>
              <a:t>Explain Relation between Obesity and Diabetes</a:t>
            </a:r>
          </a:p>
          <a:p>
            <a:pPr eaLnBrk="1" hangingPunct="1">
              <a:lnSpc>
                <a:spcPct val="150000"/>
              </a:lnSpc>
            </a:pPr>
            <a:r>
              <a:rPr lang="en-US" altLang="ar-EG" sz="2400" dirty="0"/>
              <a:t>Demonstrate Body Mass Index </a:t>
            </a:r>
          </a:p>
          <a:p>
            <a:pPr eaLnBrk="1" hangingPunct="1">
              <a:lnSpc>
                <a:spcPct val="150000"/>
              </a:lnSpc>
            </a:pPr>
            <a:r>
              <a:rPr lang="en-US" altLang="ar-EG" sz="2400" dirty="0"/>
              <a:t>Clarify Complication of Diabetes </a:t>
            </a:r>
          </a:p>
          <a:p>
            <a:pPr marL="0" indent="0" eaLnBrk="1" hangingPunct="1">
              <a:lnSpc>
                <a:spcPct val="150000"/>
              </a:lnSpc>
              <a:buNone/>
            </a:pPr>
            <a:endParaRPr lang="en-US" altLang="ar-EG" sz="2000" dirty="0"/>
          </a:p>
          <a:p>
            <a:pPr eaLnBrk="1" hangingPunct="1">
              <a:lnSpc>
                <a:spcPct val="150000"/>
              </a:lnSpc>
            </a:pPr>
            <a:endParaRPr lang="en-US" altLang="ar-EG" sz="2000" dirty="0"/>
          </a:p>
          <a:p>
            <a:pPr eaLnBrk="1" hangingPunct="1"/>
            <a:endParaRPr lang="ar-EG" altLang="ar-EG" dirty="0"/>
          </a:p>
        </p:txBody>
      </p:sp>
      <p:sp>
        <p:nvSpPr>
          <p:cNvPr id="14338" name="AutoShape 2">
            <a:extLst>
              <a:ext uri="{FF2B5EF4-FFF2-40B4-BE49-F238E27FC236}">
                <a16:creationId xmlns:a16="http://schemas.microsoft.com/office/drawing/2014/main" id="{37DAC667-4C61-AF73-EDE9-6D9C530C5CB0}"/>
              </a:ext>
            </a:extLst>
          </p:cNvPr>
          <p:cNvSpPr>
            <a:spLocks noChangeArrowheads="1"/>
          </p:cNvSpPr>
          <p:nvPr/>
        </p:nvSpPr>
        <p:spPr bwMode="auto">
          <a:xfrm>
            <a:off x="685800" y="914400"/>
            <a:ext cx="7772400" cy="990600"/>
          </a:xfrm>
          <a:prstGeom prst="roundRect">
            <a:avLst>
              <a:gd name="adj" fmla="val 21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tx1"/>
              </a:buClr>
              <a:buSzPct val="75000"/>
              <a:buFont typeface="Wingdings"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a:solidFill>
                  <a:schemeClr val="tx1"/>
                </a:solidFill>
                <a:latin typeface="Arial" panose="020B0604020202020204" pitchFamily="34" charset="0"/>
              </a:defRPr>
            </a:lvl4pPr>
            <a:lvl5pPr marL="2057400" indent="-228600">
              <a:spcBef>
                <a:spcPct val="20000"/>
              </a:spcBef>
              <a:buClr>
                <a:schemeClr val="tx1"/>
              </a:buClr>
              <a:buSzPct val="65000"/>
              <a:buFont typeface="Wingdings" pitchFamily="2" charset="2"/>
              <a:buChar char="l"/>
              <a:defRPr>
                <a:solidFill>
                  <a:schemeClr val="tx1"/>
                </a:solidFill>
                <a:latin typeface="Arial" panose="020B0604020202020204" pitchFamily="34" charset="0"/>
              </a:defRPr>
            </a:lvl5pPr>
            <a:lvl6pPr marL="25146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6pPr>
            <a:lvl7pPr marL="29718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7pPr>
            <a:lvl8pPr marL="34290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8pPr>
            <a:lvl9pPr marL="38862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Arial" panose="020B0604020202020204" pitchFamily="34" charset="0"/>
              </a:defRPr>
            </a:lvl9pPr>
          </a:lstStyle>
          <a:p>
            <a:pPr eaLnBrk="1" hangingPunct="1">
              <a:lnSpc>
                <a:spcPct val="90000"/>
              </a:lnSpc>
              <a:spcBef>
                <a:spcPct val="0"/>
              </a:spcBef>
              <a:buClrTx/>
              <a:buSzTx/>
              <a:buFontTx/>
              <a:buNone/>
            </a:pPr>
            <a:r>
              <a:rPr lang="en-US" altLang="ar-EG" sz="2400" b="1">
                <a:solidFill>
                  <a:schemeClr val="tx2"/>
                </a:solidFill>
              </a:rPr>
              <a:t>Objectives </a:t>
            </a:r>
          </a:p>
        </p:txBody>
      </p:sp>
      <p:sp>
        <p:nvSpPr>
          <p:cNvPr id="2" name="عنصر نائب لرقم الشريحة 1">
            <a:extLst>
              <a:ext uri="{FF2B5EF4-FFF2-40B4-BE49-F238E27FC236}">
                <a16:creationId xmlns:a16="http://schemas.microsoft.com/office/drawing/2014/main" id="{998DC0CD-5FF8-CF0D-1EFA-3D63BBB435E1}"/>
              </a:ext>
            </a:extLst>
          </p:cNvPr>
          <p:cNvSpPr>
            <a:spLocks noGrp="1"/>
          </p:cNvSpPr>
          <p:nvPr>
            <p:ph type="sldNum" sz="quarter" idx="12"/>
          </p:nvPr>
        </p:nvSpPr>
        <p:spPr/>
        <p:txBody>
          <a:bodyPr/>
          <a:lstStyle/>
          <a:p>
            <a:pPr>
              <a:defRPr/>
            </a:pPr>
            <a:fld id="{796BF869-FC2C-5449-8955-65DA3B6E2423}" type="slidenum">
              <a:rPr lang="en-US" altLang="ar-EG" smtClean="0"/>
              <a:pPr>
                <a:defRPr/>
              </a:pPr>
              <a:t>2</a:t>
            </a:fld>
            <a:endParaRPr lang="en-US" altLang="ar-E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 calcmode="lin" valueType="num">
                                      <p:cBhvr additive="base">
                                        <p:cTn id="7" dur="500"/>
                                        <p:tgtEl>
                                          <p:spTgt spid="14337">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14337">
                                            <p:txEl>
                                              <p:pRg st="0" end="0"/>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14337">
                                            <p:txEl>
                                              <p:pRg st="1" end="1"/>
                                            </p:txEl>
                                          </p:spTgt>
                                        </p:tgtEl>
                                        <p:attrNameLst>
                                          <p:attrName>style.visibility</p:attrName>
                                        </p:attrNameLst>
                                      </p:cBhvr>
                                      <p:to>
                                        <p:strVal val="visible"/>
                                      </p:to>
                                    </p:set>
                                    <p:anim calcmode="lin" valueType="num">
                                      <p:cBhvr additive="base">
                                        <p:cTn id="11" dur="500"/>
                                        <p:tgtEl>
                                          <p:spTgt spid="14337">
                                            <p:txEl>
                                              <p:pRg st="1" end="1"/>
                                            </p:txEl>
                                          </p:spTgt>
                                        </p:tgtEl>
                                        <p:attrNameLst>
                                          <p:attrName>ppt_y</p:attrName>
                                        </p:attrNameLst>
                                      </p:cBhvr>
                                      <p:tavLst>
                                        <p:tav tm="0">
                                          <p:val>
                                            <p:strVal val="#ppt_y+#ppt_h*1.125000"/>
                                          </p:val>
                                        </p:tav>
                                        <p:tav tm="100000">
                                          <p:val>
                                            <p:strVal val="#ppt_y"/>
                                          </p:val>
                                        </p:tav>
                                      </p:tavLst>
                                    </p:anim>
                                    <p:animEffect transition="in" filter="wipe(up)">
                                      <p:cBhvr>
                                        <p:cTn id="12" dur="500"/>
                                        <p:tgtEl>
                                          <p:spTgt spid="14337">
                                            <p:txEl>
                                              <p:pRg st="1" end="1"/>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14337">
                                            <p:txEl>
                                              <p:pRg st="2" end="2"/>
                                            </p:txEl>
                                          </p:spTgt>
                                        </p:tgtEl>
                                        <p:attrNameLst>
                                          <p:attrName>style.visibility</p:attrName>
                                        </p:attrNameLst>
                                      </p:cBhvr>
                                      <p:to>
                                        <p:strVal val="visible"/>
                                      </p:to>
                                    </p:set>
                                    <p:anim calcmode="lin" valueType="num">
                                      <p:cBhvr additive="base">
                                        <p:cTn id="15" dur="500"/>
                                        <p:tgtEl>
                                          <p:spTgt spid="14337">
                                            <p:txEl>
                                              <p:pRg st="2" end="2"/>
                                            </p:txEl>
                                          </p:spTgt>
                                        </p:tgtEl>
                                        <p:attrNameLst>
                                          <p:attrName>ppt_y</p:attrName>
                                        </p:attrNameLst>
                                      </p:cBhvr>
                                      <p:tavLst>
                                        <p:tav tm="0">
                                          <p:val>
                                            <p:strVal val="#ppt_y+#ppt_h*1.125000"/>
                                          </p:val>
                                        </p:tav>
                                        <p:tav tm="100000">
                                          <p:val>
                                            <p:strVal val="#ppt_y"/>
                                          </p:val>
                                        </p:tav>
                                      </p:tavLst>
                                    </p:anim>
                                    <p:animEffect transition="in" filter="wipe(up)">
                                      <p:cBhvr>
                                        <p:cTn id="16" dur="500"/>
                                        <p:tgtEl>
                                          <p:spTgt spid="14337">
                                            <p:txEl>
                                              <p:pRg st="2" end="2"/>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14337">
                                            <p:txEl>
                                              <p:pRg st="3" end="3"/>
                                            </p:txEl>
                                          </p:spTgt>
                                        </p:tgtEl>
                                        <p:attrNameLst>
                                          <p:attrName>style.visibility</p:attrName>
                                        </p:attrNameLst>
                                      </p:cBhvr>
                                      <p:to>
                                        <p:strVal val="visible"/>
                                      </p:to>
                                    </p:set>
                                    <p:anim calcmode="lin" valueType="num">
                                      <p:cBhvr additive="base">
                                        <p:cTn id="19" dur="500"/>
                                        <p:tgtEl>
                                          <p:spTgt spid="14337">
                                            <p:txEl>
                                              <p:pRg st="3" end="3"/>
                                            </p:txEl>
                                          </p:spTgt>
                                        </p:tgtEl>
                                        <p:attrNameLst>
                                          <p:attrName>ppt_y</p:attrName>
                                        </p:attrNameLst>
                                      </p:cBhvr>
                                      <p:tavLst>
                                        <p:tav tm="0">
                                          <p:val>
                                            <p:strVal val="#ppt_y+#ppt_h*1.125000"/>
                                          </p:val>
                                        </p:tav>
                                        <p:tav tm="100000">
                                          <p:val>
                                            <p:strVal val="#ppt_y"/>
                                          </p:val>
                                        </p:tav>
                                      </p:tavLst>
                                    </p:anim>
                                    <p:animEffect transition="in" filter="wipe(up)">
                                      <p:cBhvr>
                                        <p:cTn id="20" dur="500"/>
                                        <p:tgtEl>
                                          <p:spTgt spid="14337">
                                            <p:txEl>
                                              <p:pRg st="3" end="3"/>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14337">
                                            <p:txEl>
                                              <p:pRg st="4" end="4"/>
                                            </p:txEl>
                                          </p:spTgt>
                                        </p:tgtEl>
                                        <p:attrNameLst>
                                          <p:attrName>style.visibility</p:attrName>
                                        </p:attrNameLst>
                                      </p:cBhvr>
                                      <p:to>
                                        <p:strVal val="visible"/>
                                      </p:to>
                                    </p:set>
                                    <p:anim calcmode="lin" valueType="num">
                                      <p:cBhvr additive="base">
                                        <p:cTn id="23" dur="500"/>
                                        <p:tgtEl>
                                          <p:spTgt spid="14337">
                                            <p:txEl>
                                              <p:pRg st="4" end="4"/>
                                            </p:txEl>
                                          </p:spTgt>
                                        </p:tgtEl>
                                        <p:attrNameLst>
                                          <p:attrName>ppt_y</p:attrName>
                                        </p:attrNameLst>
                                      </p:cBhvr>
                                      <p:tavLst>
                                        <p:tav tm="0">
                                          <p:val>
                                            <p:strVal val="#ppt_y+#ppt_h*1.125000"/>
                                          </p:val>
                                        </p:tav>
                                        <p:tav tm="100000">
                                          <p:val>
                                            <p:strVal val="#ppt_y"/>
                                          </p:val>
                                        </p:tav>
                                      </p:tavLst>
                                    </p:anim>
                                    <p:animEffect transition="in" filter="wipe(up)">
                                      <p:cBhvr>
                                        <p:cTn id="24" dur="500"/>
                                        <p:tgtEl>
                                          <p:spTgt spid="1433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AutoShape 2">
            <a:extLst>
              <a:ext uri="{FF2B5EF4-FFF2-40B4-BE49-F238E27FC236}">
                <a16:creationId xmlns:a16="http://schemas.microsoft.com/office/drawing/2014/main" id="{CA0198A8-49A1-E74F-41A0-EA77456893AF}"/>
              </a:ext>
            </a:extLst>
          </p:cNvPr>
          <p:cNvSpPr>
            <a:spLocks noGrp="1" noChangeArrowheads="1"/>
          </p:cNvSpPr>
          <p:nvPr>
            <p:ph type="title"/>
          </p:nvPr>
        </p:nvSpPr>
        <p:spPr>
          <a:xfrm>
            <a:off x="76200" y="1219200"/>
            <a:ext cx="7924800" cy="1143000"/>
          </a:xfrm>
        </p:spPr>
        <p:txBody>
          <a:bodyPr/>
          <a:lstStyle/>
          <a:p>
            <a:pPr algn="ctr" eaLnBrk="1" hangingPunct="1"/>
            <a:r>
              <a:rPr lang="en-US" altLang="ar-EG" sz="3200" dirty="0"/>
              <a:t>Introduction</a:t>
            </a:r>
            <a:r>
              <a:rPr lang="en-US" altLang="ar-EG" sz="2800" dirty="0"/>
              <a:t> </a:t>
            </a:r>
            <a:br>
              <a:rPr lang="en-US" altLang="ar-EG" sz="2800" dirty="0"/>
            </a:br>
            <a:endParaRPr lang="en-US" altLang="ar-EG" dirty="0"/>
          </a:p>
        </p:txBody>
      </p:sp>
      <p:sp>
        <p:nvSpPr>
          <p:cNvPr id="15362" name="Rectangle 3">
            <a:extLst>
              <a:ext uri="{FF2B5EF4-FFF2-40B4-BE49-F238E27FC236}">
                <a16:creationId xmlns:a16="http://schemas.microsoft.com/office/drawing/2014/main" id="{FD879FE8-7E37-D85F-5A85-0BE69886595B}"/>
              </a:ext>
            </a:extLst>
          </p:cNvPr>
          <p:cNvSpPr>
            <a:spLocks noGrp="1" noChangeArrowheads="1"/>
          </p:cNvSpPr>
          <p:nvPr>
            <p:ph type="body" idx="1"/>
          </p:nvPr>
        </p:nvSpPr>
        <p:spPr>
          <a:xfrm>
            <a:off x="762000" y="2362200"/>
            <a:ext cx="8229600" cy="3724275"/>
          </a:xfrm>
        </p:spPr>
        <p:txBody>
          <a:bodyPr/>
          <a:lstStyle/>
          <a:p>
            <a:pPr marL="0" indent="0" algn="justLow" eaLnBrk="1" hangingPunct="1">
              <a:lnSpc>
                <a:spcPct val="150000"/>
              </a:lnSpc>
              <a:buNone/>
              <a:defRPr/>
            </a:pPr>
            <a:endParaRPr lang="en-US" altLang="ar-EG" sz="2000" dirty="0"/>
          </a:p>
          <a:p>
            <a:pPr marL="0" indent="0" algn="justLow" eaLnBrk="1" hangingPunct="1">
              <a:lnSpc>
                <a:spcPct val="150000"/>
              </a:lnSpc>
              <a:buNone/>
              <a:defRPr/>
            </a:pPr>
            <a:r>
              <a:rPr lang="en-US" altLang="ar-EG" sz="2400" dirty="0"/>
              <a:t>Obesity is caused by the accumulation of excess body fat. It impairs health to a great extent especially by raising the risk of other chronic illnesses such as heart disease and diabetes.</a:t>
            </a:r>
          </a:p>
          <a:p>
            <a:pPr marL="0" indent="0" eaLnBrk="1" hangingPunct="1">
              <a:lnSpc>
                <a:spcPct val="90000"/>
              </a:lnSpc>
              <a:buFont typeface="Wingdings" pitchFamily="2" charset="2"/>
              <a:buNone/>
              <a:defRPr/>
            </a:pPr>
            <a:endParaRPr lang="en-US" altLang="ar-EG" sz="2000" dirty="0"/>
          </a:p>
        </p:txBody>
      </p:sp>
      <p:sp>
        <p:nvSpPr>
          <p:cNvPr id="2" name="عنصر نائب لرقم الشريحة 1">
            <a:extLst>
              <a:ext uri="{FF2B5EF4-FFF2-40B4-BE49-F238E27FC236}">
                <a16:creationId xmlns:a16="http://schemas.microsoft.com/office/drawing/2014/main" id="{15EED376-7BB4-11E3-40B8-BB196197D671}"/>
              </a:ext>
            </a:extLst>
          </p:cNvPr>
          <p:cNvSpPr>
            <a:spLocks noGrp="1"/>
          </p:cNvSpPr>
          <p:nvPr>
            <p:ph type="sldNum" sz="quarter" idx="12"/>
          </p:nvPr>
        </p:nvSpPr>
        <p:spPr/>
        <p:txBody>
          <a:bodyPr/>
          <a:lstStyle/>
          <a:p>
            <a:pPr>
              <a:defRPr/>
            </a:pPr>
            <a:fld id="{796BF869-FC2C-5449-8955-65DA3B6E2423}" type="slidenum">
              <a:rPr lang="en-US" altLang="ar-EG" smtClean="0"/>
              <a:pPr>
                <a:defRPr/>
              </a:pPr>
              <a:t>3</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additive="base">
                                        <p:cTn id="7" dur="500" fill="hold"/>
                                        <p:tgtEl>
                                          <p:spTgt spid="15361"/>
                                        </p:tgtEl>
                                        <p:attrNameLst>
                                          <p:attrName>ppt_x</p:attrName>
                                        </p:attrNameLst>
                                      </p:cBhvr>
                                      <p:tavLst>
                                        <p:tav tm="0">
                                          <p:val>
                                            <p:strVal val="#ppt_x"/>
                                          </p:val>
                                        </p:tav>
                                        <p:tav tm="100000">
                                          <p:val>
                                            <p:strVal val="#ppt_x"/>
                                          </p:val>
                                        </p:tav>
                                      </p:tavLst>
                                    </p:anim>
                                    <p:anim calcmode="lin" valueType="num">
                                      <p:cBhvr additive="base">
                                        <p:cTn id="8" dur="500" fill="hold"/>
                                        <p:tgtEl>
                                          <p:spTgt spid="153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5362">
                                            <p:txEl>
                                              <p:pRg st="1" end="1"/>
                                            </p:txEl>
                                          </p:spTgt>
                                        </p:tgtEl>
                                        <p:attrNameLst>
                                          <p:attrName>style.visibility</p:attrName>
                                        </p:attrNameLst>
                                      </p:cBhvr>
                                      <p:to>
                                        <p:strVal val="visible"/>
                                      </p:to>
                                    </p:set>
                                    <p:animEffect transition="in" filter="barn(inVertical)">
                                      <p:cBhvr>
                                        <p:cTn id="13" dur="500"/>
                                        <p:tgtEl>
                                          <p:spTgt spid="153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2">
            <a:extLst>
              <a:ext uri="{FF2B5EF4-FFF2-40B4-BE49-F238E27FC236}">
                <a16:creationId xmlns:a16="http://schemas.microsoft.com/office/drawing/2014/main" id="{D1EC7679-FBB2-F81B-3C57-B5FC2FC6A6FF}"/>
              </a:ext>
            </a:extLst>
          </p:cNvPr>
          <p:cNvSpPr>
            <a:spLocks noGrp="1" noChangeArrowheads="1"/>
          </p:cNvSpPr>
          <p:nvPr>
            <p:ph type="title"/>
          </p:nvPr>
        </p:nvSpPr>
        <p:spPr>
          <a:xfrm>
            <a:off x="838200" y="685800"/>
            <a:ext cx="7924800" cy="1143000"/>
          </a:xfrm>
        </p:spPr>
        <p:txBody>
          <a:bodyPr/>
          <a:lstStyle/>
          <a:p>
            <a:pPr eaLnBrk="1" hangingPunct="1"/>
            <a:br>
              <a:rPr lang="en-US" altLang="ar-EG" sz="3200" dirty="0"/>
            </a:br>
            <a:br>
              <a:rPr lang="en-US" altLang="ar-EG" sz="3200" dirty="0"/>
            </a:br>
            <a:br>
              <a:rPr lang="en-US" altLang="ar-EG" sz="3200" dirty="0"/>
            </a:br>
            <a:r>
              <a:rPr lang="en-US" altLang="ar-EG" sz="3200" dirty="0"/>
              <a:t> </a:t>
            </a:r>
            <a:br>
              <a:rPr lang="en-US" altLang="ar-EG" sz="3200" dirty="0"/>
            </a:br>
            <a:br>
              <a:rPr lang="en-US" altLang="ar-EG" sz="3200" dirty="0"/>
            </a:br>
            <a:r>
              <a:rPr lang="en-US" sz="3200" dirty="0">
                <a:latin typeface="Arial" panose="020B0604020202020204" pitchFamily="34" charset="0"/>
                <a:cs typeface="Arial" panose="020B0604020202020204" pitchFamily="34" charset="0"/>
              </a:rPr>
              <a:t>Obesity </a:t>
            </a:r>
            <a:endParaRPr lang="en-US" altLang="ar-EG" sz="3200" dirty="0"/>
          </a:p>
        </p:txBody>
      </p:sp>
      <p:sp>
        <p:nvSpPr>
          <p:cNvPr id="16386" name="Rectangle 3">
            <a:extLst>
              <a:ext uri="{FF2B5EF4-FFF2-40B4-BE49-F238E27FC236}">
                <a16:creationId xmlns:a16="http://schemas.microsoft.com/office/drawing/2014/main" id="{9F2AE7EC-9672-92EE-CF9A-8E6775608D9A}"/>
              </a:ext>
            </a:extLst>
          </p:cNvPr>
          <p:cNvSpPr>
            <a:spLocks noGrp="1" noChangeArrowheads="1"/>
          </p:cNvSpPr>
          <p:nvPr>
            <p:ph type="body" idx="1"/>
          </p:nvPr>
        </p:nvSpPr>
        <p:spPr>
          <a:xfrm>
            <a:off x="725488" y="2193925"/>
            <a:ext cx="6970712" cy="3724275"/>
          </a:xfrm>
        </p:spPr>
        <p:txBody>
          <a:bodyPr/>
          <a:lstStyle/>
          <a:p>
            <a:pPr algn="just" eaLnBrk="1" hangingPunct="1">
              <a:lnSpc>
                <a:spcPct val="150000"/>
              </a:lnSpc>
              <a:defRPr/>
            </a:pPr>
            <a:endParaRPr lang="en-US" altLang="ar-EG" sz="2000" dirty="0"/>
          </a:p>
          <a:p>
            <a:pPr algn="just" eaLnBrk="1" hangingPunct="1">
              <a:lnSpc>
                <a:spcPct val="150000"/>
              </a:lnSpc>
              <a:defRPr/>
            </a:pPr>
            <a:r>
              <a:rPr lang="en-US" altLang="ar-EG" sz="2400" dirty="0"/>
              <a:t>Obesity is a complex disorder involving an excessive amount of body fat. Obesity isn't just a cosmetic concern. It increases your risk of diseases and health problems, such as heart disease, diabetes and high blood pressure. </a:t>
            </a:r>
          </a:p>
          <a:p>
            <a:pPr algn="just" eaLnBrk="1" hangingPunct="1">
              <a:lnSpc>
                <a:spcPct val="150000"/>
              </a:lnSpc>
              <a:defRPr/>
            </a:pPr>
            <a:endParaRPr lang="en-US" altLang="ar-EG" sz="2000" b="1" dirty="0"/>
          </a:p>
        </p:txBody>
      </p:sp>
      <p:sp>
        <p:nvSpPr>
          <p:cNvPr id="2" name="عنصر نائب لرقم الشريحة 1">
            <a:extLst>
              <a:ext uri="{FF2B5EF4-FFF2-40B4-BE49-F238E27FC236}">
                <a16:creationId xmlns:a16="http://schemas.microsoft.com/office/drawing/2014/main" id="{7930DEB2-2237-780A-6CEB-E2AC1552F355}"/>
              </a:ext>
            </a:extLst>
          </p:cNvPr>
          <p:cNvSpPr>
            <a:spLocks noGrp="1"/>
          </p:cNvSpPr>
          <p:nvPr>
            <p:ph type="sldNum" sz="quarter" idx="12"/>
          </p:nvPr>
        </p:nvSpPr>
        <p:spPr/>
        <p:txBody>
          <a:bodyPr/>
          <a:lstStyle/>
          <a:p>
            <a:pPr>
              <a:defRPr/>
            </a:pPr>
            <a:fld id="{796BF869-FC2C-5449-8955-65DA3B6E2423}" type="slidenum">
              <a:rPr lang="en-US" altLang="ar-EG" smtClean="0"/>
              <a:pPr>
                <a:defRPr/>
              </a:pPr>
              <a:t>4</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16386">
                                            <p:txEl>
                                              <p:pRg st="1" end="1"/>
                                            </p:txEl>
                                          </p:spTgt>
                                        </p:tgtEl>
                                        <p:attrNameLst>
                                          <p:attrName>style.visibility</p:attrName>
                                        </p:attrNameLst>
                                      </p:cBhvr>
                                      <p:to>
                                        <p:strVal val="visible"/>
                                      </p:to>
                                    </p:set>
                                    <p:animEffect transition="in" filter="circle(in)">
                                      <p:cBhvr>
                                        <p:cTn id="11" dur="2000"/>
                                        <p:tgtEl>
                                          <p:spTgt spid="163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2">
            <a:extLst>
              <a:ext uri="{FF2B5EF4-FFF2-40B4-BE49-F238E27FC236}">
                <a16:creationId xmlns:a16="http://schemas.microsoft.com/office/drawing/2014/main" id="{D1EC7679-FBB2-F81B-3C57-B5FC2FC6A6FF}"/>
              </a:ext>
            </a:extLst>
          </p:cNvPr>
          <p:cNvSpPr>
            <a:spLocks noGrp="1" noChangeArrowheads="1"/>
          </p:cNvSpPr>
          <p:nvPr>
            <p:ph type="title"/>
          </p:nvPr>
        </p:nvSpPr>
        <p:spPr>
          <a:xfrm>
            <a:off x="838200" y="685800"/>
            <a:ext cx="7924800" cy="1143000"/>
          </a:xfrm>
        </p:spPr>
        <p:txBody>
          <a:bodyPr/>
          <a:lstStyle/>
          <a:p>
            <a:pPr eaLnBrk="1" hangingPunct="1"/>
            <a:br>
              <a:rPr lang="en-US" altLang="ar-EG" sz="3200" dirty="0"/>
            </a:br>
            <a:br>
              <a:rPr lang="en-US" altLang="ar-EG" sz="3200" dirty="0"/>
            </a:br>
            <a:br>
              <a:rPr lang="en-US" altLang="ar-EG" sz="3200" dirty="0"/>
            </a:br>
            <a:r>
              <a:rPr lang="en-US" altLang="ar-EG" sz="3200" dirty="0"/>
              <a:t> </a:t>
            </a:r>
            <a:br>
              <a:rPr lang="en-US" altLang="ar-EG" sz="3200" dirty="0"/>
            </a:br>
            <a:br>
              <a:rPr lang="en-US" altLang="ar-EG" sz="3200" dirty="0"/>
            </a:br>
            <a:r>
              <a:rPr lang="en-US" sz="3200" dirty="0">
                <a:latin typeface="Arial" panose="020B0604020202020204" pitchFamily="34" charset="0"/>
                <a:cs typeface="Arial" panose="020B0604020202020204" pitchFamily="34" charset="0"/>
              </a:rPr>
              <a:t>Diabetes </a:t>
            </a:r>
            <a:endParaRPr lang="en-US" altLang="ar-EG" sz="3200" dirty="0"/>
          </a:p>
        </p:txBody>
      </p:sp>
      <p:sp>
        <p:nvSpPr>
          <p:cNvPr id="16386" name="Rectangle 3">
            <a:extLst>
              <a:ext uri="{FF2B5EF4-FFF2-40B4-BE49-F238E27FC236}">
                <a16:creationId xmlns:a16="http://schemas.microsoft.com/office/drawing/2014/main" id="{9F2AE7EC-9672-92EE-CF9A-8E6775608D9A}"/>
              </a:ext>
            </a:extLst>
          </p:cNvPr>
          <p:cNvSpPr>
            <a:spLocks noGrp="1" noChangeArrowheads="1"/>
          </p:cNvSpPr>
          <p:nvPr>
            <p:ph type="body" idx="1"/>
          </p:nvPr>
        </p:nvSpPr>
        <p:spPr>
          <a:xfrm>
            <a:off x="990600" y="2209800"/>
            <a:ext cx="7772400" cy="3724275"/>
          </a:xfrm>
        </p:spPr>
        <p:txBody>
          <a:bodyPr/>
          <a:lstStyle/>
          <a:p>
            <a:pPr algn="just" eaLnBrk="1" hangingPunct="1">
              <a:lnSpc>
                <a:spcPct val="150000"/>
              </a:lnSpc>
              <a:defRPr/>
            </a:pPr>
            <a:endParaRPr lang="en-US" altLang="ar-EG" sz="2000" dirty="0"/>
          </a:p>
          <a:p>
            <a:pPr marL="0" indent="0" algn="just" eaLnBrk="1" hangingPunct="1">
              <a:lnSpc>
                <a:spcPct val="150000"/>
              </a:lnSpc>
              <a:buNone/>
              <a:defRPr/>
            </a:pPr>
            <a:r>
              <a:rPr lang="en-US" altLang="ar-EG" sz="2400" dirty="0"/>
              <a:t>Diabetes is a group of disorders characterized by chronic high blood glucose levels (hyperglycemia) due to the body's failure to produce any or enough insulin to regulate high glucose levels. </a:t>
            </a:r>
          </a:p>
          <a:p>
            <a:pPr algn="just" eaLnBrk="1" hangingPunct="1">
              <a:lnSpc>
                <a:spcPct val="150000"/>
              </a:lnSpc>
              <a:defRPr/>
            </a:pPr>
            <a:endParaRPr lang="en-US" altLang="ar-EG" sz="2000" b="1" dirty="0"/>
          </a:p>
        </p:txBody>
      </p:sp>
      <p:sp>
        <p:nvSpPr>
          <p:cNvPr id="2" name="عنصر نائب لرقم الشريحة 1">
            <a:extLst>
              <a:ext uri="{FF2B5EF4-FFF2-40B4-BE49-F238E27FC236}">
                <a16:creationId xmlns:a16="http://schemas.microsoft.com/office/drawing/2014/main" id="{6D8862E9-6A69-0F0E-BB80-772BEAADB307}"/>
              </a:ext>
            </a:extLst>
          </p:cNvPr>
          <p:cNvSpPr>
            <a:spLocks noGrp="1"/>
          </p:cNvSpPr>
          <p:nvPr>
            <p:ph type="sldNum" sz="quarter" idx="12"/>
          </p:nvPr>
        </p:nvSpPr>
        <p:spPr/>
        <p:txBody>
          <a:bodyPr/>
          <a:lstStyle/>
          <a:p>
            <a:pPr>
              <a:defRPr/>
            </a:pPr>
            <a:fld id="{796BF869-FC2C-5449-8955-65DA3B6E2423}" type="slidenum">
              <a:rPr lang="en-US" altLang="ar-EG" smtClean="0"/>
              <a:pPr>
                <a:defRPr/>
              </a:pPr>
              <a:t>5</a:t>
            </a:fld>
            <a:endParaRPr lang="en-US" altLang="ar-EG"/>
          </a:p>
        </p:txBody>
      </p:sp>
    </p:spTree>
    <p:extLst>
      <p:ext uri="{BB962C8B-B14F-4D97-AF65-F5344CB8AC3E}">
        <p14:creationId xmlns:p14="http://schemas.microsoft.com/office/powerpoint/2010/main" val="11700117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 calcmode="lin" valueType="num">
                                      <p:cBhvr additive="base">
                                        <p:cTn id="7" dur="500" fill="hold"/>
                                        <p:tgtEl>
                                          <p:spTgt spid="16385"/>
                                        </p:tgtEl>
                                        <p:attrNameLst>
                                          <p:attrName>ppt_x</p:attrName>
                                        </p:attrNameLst>
                                      </p:cBhvr>
                                      <p:tavLst>
                                        <p:tav tm="0">
                                          <p:val>
                                            <p:strVal val="#ppt_x"/>
                                          </p:val>
                                        </p:tav>
                                        <p:tav tm="100000">
                                          <p:val>
                                            <p:strVal val="#ppt_x"/>
                                          </p:val>
                                        </p:tav>
                                      </p:tavLst>
                                    </p:anim>
                                    <p:anim calcmode="lin" valueType="num">
                                      <p:cBhvr additive="base">
                                        <p:cTn id="8" dur="5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6386">
                                            <p:txEl>
                                              <p:pRg st="1" end="1"/>
                                            </p:txEl>
                                          </p:spTgt>
                                        </p:tgtEl>
                                        <p:attrNameLst>
                                          <p:attrName>style.visibility</p:attrName>
                                        </p:attrNameLst>
                                      </p:cBhvr>
                                      <p:to>
                                        <p:strVal val="visible"/>
                                      </p:to>
                                    </p:set>
                                    <p:animEffect transition="in" filter="checkerboard(across)">
                                      <p:cBhvr>
                                        <p:cTn id="13" dur="500"/>
                                        <p:tgtEl>
                                          <p:spTgt spid="163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2">
            <a:extLst>
              <a:ext uri="{FF2B5EF4-FFF2-40B4-BE49-F238E27FC236}">
                <a16:creationId xmlns:a16="http://schemas.microsoft.com/office/drawing/2014/main" id="{938C038E-0277-1A4A-97AD-DAEB45E4566F}"/>
              </a:ext>
            </a:extLst>
          </p:cNvPr>
          <p:cNvSpPr>
            <a:spLocks noGrp="1" noChangeArrowheads="1"/>
          </p:cNvSpPr>
          <p:nvPr>
            <p:ph type="title"/>
          </p:nvPr>
        </p:nvSpPr>
        <p:spPr/>
        <p:txBody>
          <a:bodyPr/>
          <a:lstStyle/>
          <a:p>
            <a:r>
              <a:rPr lang="en-US" sz="3200" dirty="0">
                <a:latin typeface="Arial" panose="020B0604020202020204" pitchFamily="34" charset="0"/>
                <a:cs typeface="Arial" panose="020B0604020202020204" pitchFamily="34" charset="0"/>
              </a:rPr>
              <a:t>Types  of  Diabetes</a:t>
            </a:r>
            <a:endParaRPr lang="en-US" altLang="ar-EG" sz="3200" dirty="0"/>
          </a:p>
        </p:txBody>
      </p:sp>
      <p:sp>
        <p:nvSpPr>
          <p:cNvPr id="17410" name="Rectangle 3">
            <a:extLst>
              <a:ext uri="{FF2B5EF4-FFF2-40B4-BE49-F238E27FC236}">
                <a16:creationId xmlns:a16="http://schemas.microsoft.com/office/drawing/2014/main" id="{D1BF1EAC-3262-109E-B136-2DA61FD88E3B}"/>
              </a:ext>
            </a:extLst>
          </p:cNvPr>
          <p:cNvSpPr>
            <a:spLocks noGrp="1" noChangeArrowheads="1"/>
          </p:cNvSpPr>
          <p:nvPr>
            <p:ph type="body" idx="1"/>
          </p:nvPr>
        </p:nvSpPr>
        <p:spPr>
          <a:xfrm>
            <a:off x="952500" y="2371725"/>
            <a:ext cx="7239000" cy="3724275"/>
          </a:xfrm>
        </p:spPr>
        <p:txBody>
          <a:bodyPr/>
          <a:lstStyle/>
          <a:p>
            <a:pPr algn="just" eaLnBrk="1" hangingPunct="1">
              <a:lnSpc>
                <a:spcPct val="150000"/>
              </a:lnSpc>
            </a:pPr>
            <a:r>
              <a:rPr lang="en-US" altLang="ar-EG" sz="2400" dirty="0"/>
              <a:t>There are two main types of diabetes.</a:t>
            </a:r>
            <a:br>
              <a:rPr lang="en-US" altLang="ar-EG" sz="2400" dirty="0"/>
            </a:br>
            <a:r>
              <a:rPr lang="en-US" altLang="ar-EG" sz="2400" dirty="0"/>
              <a:t>Type 1 diabetes, which often occurs in children or adolescents, is caused by the body's inability to make insulin. </a:t>
            </a:r>
          </a:p>
          <a:p>
            <a:pPr algn="just" eaLnBrk="1" hangingPunct="1">
              <a:lnSpc>
                <a:spcPct val="150000"/>
              </a:lnSpc>
            </a:pPr>
            <a:r>
              <a:rPr lang="en-US" altLang="ar-EG" sz="2400" dirty="0"/>
              <a:t>type 2 diabetes, which occurs as a result of the body's inability to react properly to insulin (insulin resist </a:t>
            </a:r>
          </a:p>
          <a:p>
            <a:pPr algn="just" eaLnBrk="1" hangingPunct="1">
              <a:lnSpc>
                <a:spcPct val="150000"/>
              </a:lnSpc>
            </a:pPr>
            <a:endParaRPr lang="en-US" altLang="ar-EG" sz="2400" dirty="0"/>
          </a:p>
          <a:p>
            <a:pPr algn="just" eaLnBrk="1" hangingPunct="1">
              <a:lnSpc>
                <a:spcPct val="150000"/>
              </a:lnSpc>
            </a:pPr>
            <a:endParaRPr lang="en-US" altLang="ar-EG" sz="2000" dirty="0"/>
          </a:p>
        </p:txBody>
      </p:sp>
      <p:sp>
        <p:nvSpPr>
          <p:cNvPr id="2" name="عنصر نائب لرقم الشريحة 1">
            <a:extLst>
              <a:ext uri="{FF2B5EF4-FFF2-40B4-BE49-F238E27FC236}">
                <a16:creationId xmlns:a16="http://schemas.microsoft.com/office/drawing/2014/main" id="{EBBAF6CA-B6C6-036E-6D3D-22A2BF962CAC}"/>
              </a:ext>
            </a:extLst>
          </p:cNvPr>
          <p:cNvSpPr>
            <a:spLocks noGrp="1"/>
          </p:cNvSpPr>
          <p:nvPr>
            <p:ph type="sldNum" sz="quarter" idx="12"/>
          </p:nvPr>
        </p:nvSpPr>
        <p:spPr/>
        <p:txBody>
          <a:bodyPr/>
          <a:lstStyle/>
          <a:p>
            <a:pPr>
              <a:defRPr/>
            </a:pPr>
            <a:fld id="{796BF869-FC2C-5449-8955-65DA3B6E2423}" type="slidenum">
              <a:rPr lang="en-US" altLang="ar-EG" smtClean="0"/>
              <a:pPr>
                <a:defRPr/>
              </a:pPr>
              <a:t>6</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barn(inVertical)">
                                      <p:cBhvr>
                                        <p:cTn id="7" dur="500"/>
                                        <p:tgtEl>
                                          <p:spTgt spid="1740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7410">
                                            <p:txEl>
                                              <p:pRg st="0" end="0"/>
                                            </p:txEl>
                                          </p:spTgt>
                                        </p:tgtEl>
                                        <p:attrNameLst>
                                          <p:attrName>style.visibility</p:attrName>
                                        </p:attrNameLst>
                                      </p:cBhvr>
                                      <p:to>
                                        <p:strVal val="visible"/>
                                      </p:to>
                                    </p:set>
                                    <p:animEffect transition="in" filter="checkerboard(across)">
                                      <p:cBhvr>
                                        <p:cTn id="12" dur="500"/>
                                        <p:tgtEl>
                                          <p:spTgt spid="174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4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2">
            <a:extLst>
              <a:ext uri="{FF2B5EF4-FFF2-40B4-BE49-F238E27FC236}">
                <a16:creationId xmlns:a16="http://schemas.microsoft.com/office/drawing/2014/main" id="{0A44D498-F10E-18D1-24A5-943C7936BB8F}"/>
              </a:ext>
            </a:extLst>
          </p:cNvPr>
          <p:cNvSpPr>
            <a:spLocks noGrp="1" noChangeArrowheads="1"/>
          </p:cNvSpPr>
          <p:nvPr>
            <p:ph type="title"/>
          </p:nvPr>
        </p:nvSpPr>
        <p:spPr>
          <a:xfrm>
            <a:off x="838201" y="685800"/>
            <a:ext cx="9374188" cy="1143000"/>
          </a:xfrm>
        </p:spPr>
        <p:txBody>
          <a:bodyPr/>
          <a:lstStyle/>
          <a:p>
            <a:r>
              <a:rPr lang="en-US" altLang="ar-EG" sz="3200" dirty="0"/>
              <a:t>Relation between Obesity and Diabetes </a:t>
            </a:r>
          </a:p>
        </p:txBody>
      </p:sp>
      <p:sp>
        <p:nvSpPr>
          <p:cNvPr id="18434" name="Rectangle 3">
            <a:extLst>
              <a:ext uri="{FF2B5EF4-FFF2-40B4-BE49-F238E27FC236}">
                <a16:creationId xmlns:a16="http://schemas.microsoft.com/office/drawing/2014/main" id="{0274A111-8A29-FFE4-5FB1-BDCE6EF57A40}"/>
              </a:ext>
            </a:extLst>
          </p:cNvPr>
          <p:cNvSpPr>
            <a:spLocks noGrp="1" noChangeArrowheads="1"/>
          </p:cNvSpPr>
          <p:nvPr>
            <p:ph type="body" idx="1"/>
          </p:nvPr>
        </p:nvSpPr>
        <p:spPr>
          <a:xfrm>
            <a:off x="838201" y="2438400"/>
            <a:ext cx="4343399" cy="4017962"/>
          </a:xfrm>
        </p:spPr>
        <p:txBody>
          <a:bodyPr/>
          <a:lstStyle/>
          <a:p>
            <a:pPr marL="0" indent="0" algn="just" eaLnBrk="1" hangingPunct="1">
              <a:lnSpc>
                <a:spcPct val="150000"/>
              </a:lnSpc>
              <a:buNone/>
              <a:defRPr/>
            </a:pPr>
            <a:r>
              <a:rPr lang="en-US" altLang="ar-EG" sz="2400" dirty="0"/>
              <a:t>Being overweight increases the chances of developing the common type of diabetes, type 2 diabetes. In this disease, the body makes enough insulin but the cells in the body have become resistant to</a:t>
            </a:r>
            <a:br>
              <a:rPr lang="en-US" altLang="ar-EG" sz="2400" dirty="0"/>
            </a:br>
            <a:r>
              <a:rPr lang="en-US" altLang="ar-EG" sz="2400" dirty="0"/>
              <a:t>the salutary action of insulin. </a:t>
            </a:r>
          </a:p>
          <a:p>
            <a:pPr marL="0" indent="0" algn="just" eaLnBrk="1" hangingPunct="1">
              <a:lnSpc>
                <a:spcPct val="150000"/>
              </a:lnSpc>
              <a:buNone/>
              <a:defRPr/>
            </a:pPr>
            <a:endParaRPr lang="en-US" altLang="ar-EG" sz="2400" dirty="0"/>
          </a:p>
          <a:p>
            <a:pPr>
              <a:lnSpc>
                <a:spcPct val="150000"/>
              </a:lnSpc>
              <a:defRPr/>
            </a:pPr>
            <a:endParaRPr lang="en-US" altLang="ar-EG" sz="2000" dirty="0"/>
          </a:p>
        </p:txBody>
      </p:sp>
      <p:pic>
        <p:nvPicPr>
          <p:cNvPr id="4" name="Picture 2" descr="The Link Between Obesity and Type 2 Diabetes">
            <a:extLst>
              <a:ext uri="{FF2B5EF4-FFF2-40B4-BE49-F238E27FC236}">
                <a16:creationId xmlns:a16="http://schemas.microsoft.com/office/drawing/2014/main" id="{EF88E061-87AF-01D7-1585-D263C8275C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680" t="22727" r="7532"/>
          <a:stretch/>
        </p:blipFill>
        <p:spPr bwMode="auto">
          <a:xfrm>
            <a:off x="5334000" y="2438400"/>
            <a:ext cx="3733800" cy="4292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2" name="عنصر نائب لرقم الشريحة 1">
            <a:extLst>
              <a:ext uri="{FF2B5EF4-FFF2-40B4-BE49-F238E27FC236}">
                <a16:creationId xmlns:a16="http://schemas.microsoft.com/office/drawing/2014/main" id="{2EB89FBD-2DF9-72F4-8269-302DBFC168B5}"/>
              </a:ext>
            </a:extLst>
          </p:cNvPr>
          <p:cNvSpPr>
            <a:spLocks noGrp="1"/>
          </p:cNvSpPr>
          <p:nvPr>
            <p:ph type="sldNum" sz="quarter" idx="12"/>
          </p:nvPr>
        </p:nvSpPr>
        <p:spPr/>
        <p:txBody>
          <a:bodyPr/>
          <a:lstStyle/>
          <a:p>
            <a:pPr>
              <a:defRPr/>
            </a:pPr>
            <a:fld id="{796BF869-FC2C-5449-8955-65DA3B6E2423}" type="slidenum">
              <a:rPr lang="en-US" altLang="ar-EG" smtClean="0"/>
              <a:pPr>
                <a:defRPr/>
              </a:pPr>
              <a:t>7</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8434">
                                            <p:txEl>
                                              <p:pRg st="0" end="0"/>
                                            </p:txEl>
                                          </p:spTgt>
                                        </p:tgtEl>
                                        <p:attrNameLst>
                                          <p:attrName>style.visibility</p:attrName>
                                        </p:attrNameLst>
                                      </p:cBhvr>
                                      <p:to>
                                        <p:strVal val="visible"/>
                                      </p:to>
                                    </p:set>
                                    <p:animEffect transition="in" filter="randombar(horizontal)">
                                      <p:cBhvr>
                                        <p:cTn id="11" dur="500"/>
                                        <p:tgtEl>
                                          <p:spTgt spid="1843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2">
            <a:extLst>
              <a:ext uri="{FF2B5EF4-FFF2-40B4-BE49-F238E27FC236}">
                <a16:creationId xmlns:a16="http://schemas.microsoft.com/office/drawing/2014/main" id="{FE9074A8-DC98-AED8-FEC1-6BBD9771B1A8}"/>
              </a:ext>
            </a:extLst>
          </p:cNvPr>
          <p:cNvSpPr>
            <a:spLocks noGrp="1" noChangeArrowheads="1"/>
          </p:cNvSpPr>
          <p:nvPr>
            <p:ph type="title"/>
          </p:nvPr>
        </p:nvSpPr>
        <p:spPr>
          <a:xfrm>
            <a:off x="762000" y="762000"/>
            <a:ext cx="9144000" cy="1143000"/>
          </a:xfrm>
        </p:spPr>
        <p:txBody>
          <a:bodyPr/>
          <a:lstStyle/>
          <a:p>
            <a:pPr eaLnBrk="1" hangingPunct="1"/>
            <a:r>
              <a:rPr lang="en-US" altLang="ar-EG" dirty="0"/>
              <a:t>How does Weight Relate to Diabetes?</a:t>
            </a:r>
          </a:p>
        </p:txBody>
      </p:sp>
      <p:sp>
        <p:nvSpPr>
          <p:cNvPr id="19458" name="Rectangle 3">
            <a:extLst>
              <a:ext uri="{FF2B5EF4-FFF2-40B4-BE49-F238E27FC236}">
                <a16:creationId xmlns:a16="http://schemas.microsoft.com/office/drawing/2014/main" id="{30158900-80EE-3792-D018-7B973E6D08D0}"/>
              </a:ext>
            </a:extLst>
          </p:cNvPr>
          <p:cNvSpPr>
            <a:spLocks noGrp="1" noChangeArrowheads="1"/>
          </p:cNvSpPr>
          <p:nvPr>
            <p:ph type="body" idx="1"/>
          </p:nvPr>
        </p:nvSpPr>
        <p:spPr>
          <a:xfrm>
            <a:off x="761999" y="2286000"/>
            <a:ext cx="5334037" cy="3473450"/>
          </a:xfrm>
        </p:spPr>
        <p:txBody>
          <a:bodyPr/>
          <a:lstStyle/>
          <a:p>
            <a:pPr algn="just" eaLnBrk="1" hangingPunct="1">
              <a:lnSpc>
                <a:spcPct val="150000"/>
              </a:lnSpc>
            </a:pPr>
            <a:r>
              <a:rPr lang="en-US" altLang="ar-EG" sz="2000" dirty="0"/>
              <a:t>There are many risk factors for type 2 diabetes such as age, race, pregnancy, stress, certain medications, genetics or family history, high cholesterol and obesity. </a:t>
            </a:r>
          </a:p>
          <a:p>
            <a:pPr algn="just" eaLnBrk="1" hangingPunct="1">
              <a:lnSpc>
                <a:spcPct val="150000"/>
              </a:lnSpc>
            </a:pPr>
            <a:r>
              <a:rPr lang="en-US" altLang="ar-EG" sz="2000" dirty="0"/>
              <a:t>People who are overweight or have obesity have added pressure on their body's ability to use insulin to properly control blood sugar levels, and are therefore more likely to  develop diabetes </a:t>
            </a:r>
          </a:p>
          <a:p>
            <a:pPr algn="just" eaLnBrk="1" hangingPunct="1">
              <a:lnSpc>
                <a:spcPct val="150000"/>
              </a:lnSpc>
            </a:pPr>
            <a:endParaRPr lang="en-US" altLang="ar-EG" sz="2000" dirty="0"/>
          </a:p>
          <a:p>
            <a:pPr algn="just" eaLnBrk="1" hangingPunct="1">
              <a:lnSpc>
                <a:spcPct val="150000"/>
              </a:lnSpc>
            </a:pPr>
            <a:endParaRPr lang="en-US" altLang="ar-EG" sz="1800" dirty="0"/>
          </a:p>
        </p:txBody>
      </p:sp>
      <p:grpSp>
        <p:nvGrpSpPr>
          <p:cNvPr id="4" name="Group 83">
            <a:extLst>
              <a:ext uri="{FF2B5EF4-FFF2-40B4-BE49-F238E27FC236}">
                <a16:creationId xmlns:a16="http://schemas.microsoft.com/office/drawing/2014/main" id="{1F04542D-B8D9-0606-C807-773EA1DC9F9A}"/>
              </a:ext>
            </a:extLst>
          </p:cNvPr>
          <p:cNvGrpSpPr/>
          <p:nvPr/>
        </p:nvGrpSpPr>
        <p:grpSpPr>
          <a:xfrm>
            <a:off x="6248400" y="2723682"/>
            <a:ext cx="2895600" cy="3035768"/>
            <a:chOff x="1317356" y="2091355"/>
            <a:chExt cx="9347161" cy="4303536"/>
          </a:xfrm>
        </p:grpSpPr>
        <p:grpSp>
          <p:nvGrpSpPr>
            <p:cNvPr id="5" name="Group 79">
              <a:extLst>
                <a:ext uri="{FF2B5EF4-FFF2-40B4-BE49-F238E27FC236}">
                  <a16:creationId xmlns:a16="http://schemas.microsoft.com/office/drawing/2014/main" id="{DEE3F2E5-C088-C3FD-A640-882A7F5A6C12}"/>
                </a:ext>
              </a:extLst>
            </p:cNvPr>
            <p:cNvGrpSpPr/>
            <p:nvPr/>
          </p:nvGrpSpPr>
          <p:grpSpPr>
            <a:xfrm>
              <a:off x="1317356" y="2116259"/>
              <a:ext cx="1760232" cy="4278632"/>
              <a:chOff x="1317356" y="2116259"/>
              <a:chExt cx="1760232" cy="4278632"/>
            </a:xfrm>
          </p:grpSpPr>
          <p:sp>
            <p:nvSpPr>
              <p:cNvPr id="27" name="Freeform 8">
                <a:extLst>
                  <a:ext uri="{FF2B5EF4-FFF2-40B4-BE49-F238E27FC236}">
                    <a16:creationId xmlns:a16="http://schemas.microsoft.com/office/drawing/2014/main" id="{F5FA46C8-E93E-4036-1565-DDDB51C8FFF3}"/>
                  </a:ext>
                </a:extLst>
              </p:cNvPr>
              <p:cNvSpPr>
                <a:spLocks noEditPoints="1"/>
              </p:cNvSpPr>
              <p:nvPr/>
            </p:nvSpPr>
            <p:spPr bwMode="auto">
              <a:xfrm>
                <a:off x="1652913" y="2116259"/>
                <a:ext cx="1089118" cy="3510855"/>
              </a:xfrm>
              <a:custGeom>
                <a:avLst/>
                <a:gdLst>
                  <a:gd name="T0" fmla="*/ 87 w 415"/>
                  <a:gd name="T1" fmla="*/ 403 h 1335"/>
                  <a:gd name="T2" fmla="*/ 58 w 415"/>
                  <a:gd name="T3" fmla="*/ 596 h 1335"/>
                  <a:gd name="T4" fmla="*/ 57 w 415"/>
                  <a:gd name="T5" fmla="*/ 719 h 1335"/>
                  <a:gd name="T6" fmla="*/ 5 w 415"/>
                  <a:gd name="T7" fmla="*/ 690 h 1335"/>
                  <a:gd name="T8" fmla="*/ 45 w 415"/>
                  <a:gd name="T9" fmla="*/ 333 h 1335"/>
                  <a:gd name="T10" fmla="*/ 99 w 415"/>
                  <a:gd name="T11" fmla="*/ 233 h 1335"/>
                  <a:gd name="T12" fmla="*/ 172 w 415"/>
                  <a:gd name="T13" fmla="*/ 170 h 1335"/>
                  <a:gd name="T14" fmla="*/ 142 w 415"/>
                  <a:gd name="T15" fmla="*/ 107 h 1335"/>
                  <a:gd name="T16" fmla="*/ 183 w 415"/>
                  <a:gd name="T17" fmla="*/ 5 h 1335"/>
                  <a:gd name="T18" fmla="*/ 264 w 415"/>
                  <a:gd name="T19" fmla="*/ 76 h 1335"/>
                  <a:gd name="T20" fmla="*/ 241 w 415"/>
                  <a:gd name="T21" fmla="*/ 162 h 1335"/>
                  <a:gd name="T22" fmla="*/ 330 w 415"/>
                  <a:gd name="T23" fmla="*/ 237 h 1335"/>
                  <a:gd name="T24" fmla="*/ 367 w 415"/>
                  <a:gd name="T25" fmla="*/ 296 h 1335"/>
                  <a:gd name="T26" fmla="*/ 398 w 415"/>
                  <a:gd name="T27" fmla="*/ 501 h 1335"/>
                  <a:gd name="T28" fmla="*/ 307 w 415"/>
                  <a:gd name="T29" fmla="*/ 610 h 1335"/>
                  <a:gd name="T30" fmla="*/ 303 w 415"/>
                  <a:gd name="T31" fmla="*/ 928 h 1335"/>
                  <a:gd name="T32" fmla="*/ 301 w 415"/>
                  <a:gd name="T33" fmla="*/ 1244 h 1335"/>
                  <a:gd name="T34" fmla="*/ 292 w 415"/>
                  <a:gd name="T35" fmla="*/ 1330 h 1335"/>
                  <a:gd name="T36" fmla="*/ 263 w 415"/>
                  <a:gd name="T37" fmla="*/ 1302 h 1335"/>
                  <a:gd name="T38" fmla="*/ 244 w 415"/>
                  <a:gd name="T39" fmla="*/ 1107 h 1335"/>
                  <a:gd name="T40" fmla="*/ 241 w 415"/>
                  <a:gd name="T41" fmla="*/ 950 h 1335"/>
                  <a:gd name="T42" fmla="*/ 220 w 415"/>
                  <a:gd name="T43" fmla="*/ 738 h 1335"/>
                  <a:gd name="T44" fmla="*/ 206 w 415"/>
                  <a:gd name="T45" fmla="*/ 710 h 1335"/>
                  <a:gd name="T46" fmla="*/ 181 w 415"/>
                  <a:gd name="T47" fmla="*/ 837 h 1335"/>
                  <a:gd name="T48" fmla="*/ 169 w 415"/>
                  <a:gd name="T49" fmla="*/ 1010 h 1335"/>
                  <a:gd name="T50" fmla="*/ 158 w 415"/>
                  <a:gd name="T51" fmla="*/ 1187 h 1335"/>
                  <a:gd name="T52" fmla="*/ 136 w 415"/>
                  <a:gd name="T53" fmla="*/ 1323 h 1335"/>
                  <a:gd name="T54" fmla="*/ 108 w 415"/>
                  <a:gd name="T55" fmla="*/ 1250 h 1335"/>
                  <a:gd name="T56" fmla="*/ 110 w 415"/>
                  <a:gd name="T57" fmla="*/ 1017 h 1335"/>
                  <a:gd name="T58" fmla="*/ 97 w 415"/>
                  <a:gd name="T59" fmla="*/ 733 h 1335"/>
                  <a:gd name="T60" fmla="*/ 118 w 415"/>
                  <a:gd name="T61" fmla="*/ 406 h 1335"/>
                  <a:gd name="T62" fmla="*/ 97 w 415"/>
                  <a:gd name="T63" fmla="*/ 347 h 1335"/>
                  <a:gd name="T64" fmla="*/ 357 w 415"/>
                  <a:gd name="T65" fmla="*/ 464 h 1335"/>
                  <a:gd name="T66" fmla="*/ 323 w 415"/>
                  <a:gd name="T67" fmla="*/ 349 h 1335"/>
                  <a:gd name="T68" fmla="*/ 296 w 415"/>
                  <a:gd name="T69" fmla="*/ 364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5" h="1335">
                    <a:moveTo>
                      <a:pt x="97" y="347"/>
                    </a:moveTo>
                    <a:cubicBezTo>
                      <a:pt x="94" y="366"/>
                      <a:pt x="89" y="384"/>
                      <a:pt x="87" y="403"/>
                    </a:cubicBezTo>
                    <a:cubicBezTo>
                      <a:pt x="83" y="446"/>
                      <a:pt x="81" y="490"/>
                      <a:pt x="75" y="533"/>
                    </a:cubicBezTo>
                    <a:cubicBezTo>
                      <a:pt x="73" y="554"/>
                      <a:pt x="65" y="575"/>
                      <a:pt x="58" y="596"/>
                    </a:cubicBezTo>
                    <a:cubicBezTo>
                      <a:pt x="49" y="624"/>
                      <a:pt x="41" y="650"/>
                      <a:pt x="64" y="678"/>
                    </a:cubicBezTo>
                    <a:cubicBezTo>
                      <a:pt x="70" y="685"/>
                      <a:pt x="62" y="706"/>
                      <a:pt x="57" y="719"/>
                    </a:cubicBezTo>
                    <a:cubicBezTo>
                      <a:pt x="55" y="724"/>
                      <a:pt x="44" y="728"/>
                      <a:pt x="36" y="728"/>
                    </a:cubicBezTo>
                    <a:cubicBezTo>
                      <a:pt x="5" y="728"/>
                      <a:pt x="0" y="722"/>
                      <a:pt x="5" y="690"/>
                    </a:cubicBezTo>
                    <a:cubicBezTo>
                      <a:pt x="16" y="607"/>
                      <a:pt x="30" y="524"/>
                      <a:pt x="40" y="441"/>
                    </a:cubicBezTo>
                    <a:cubicBezTo>
                      <a:pt x="45" y="405"/>
                      <a:pt x="43" y="369"/>
                      <a:pt x="45" y="333"/>
                    </a:cubicBezTo>
                    <a:cubicBezTo>
                      <a:pt x="45" y="316"/>
                      <a:pt x="43" y="299"/>
                      <a:pt x="46" y="283"/>
                    </a:cubicBezTo>
                    <a:cubicBezTo>
                      <a:pt x="52" y="252"/>
                      <a:pt x="68" y="241"/>
                      <a:pt x="99" y="233"/>
                    </a:cubicBezTo>
                    <a:cubicBezTo>
                      <a:pt x="122" y="227"/>
                      <a:pt x="145" y="216"/>
                      <a:pt x="165" y="203"/>
                    </a:cubicBezTo>
                    <a:cubicBezTo>
                      <a:pt x="172" y="199"/>
                      <a:pt x="175" y="180"/>
                      <a:pt x="172" y="170"/>
                    </a:cubicBezTo>
                    <a:cubicBezTo>
                      <a:pt x="169" y="158"/>
                      <a:pt x="157" y="149"/>
                      <a:pt x="151" y="137"/>
                    </a:cubicBezTo>
                    <a:cubicBezTo>
                      <a:pt x="146" y="128"/>
                      <a:pt x="143" y="117"/>
                      <a:pt x="142" y="107"/>
                    </a:cubicBezTo>
                    <a:cubicBezTo>
                      <a:pt x="140" y="95"/>
                      <a:pt x="143" y="82"/>
                      <a:pt x="140" y="70"/>
                    </a:cubicBezTo>
                    <a:cubicBezTo>
                      <a:pt x="131" y="36"/>
                      <a:pt x="149" y="10"/>
                      <a:pt x="183" y="5"/>
                    </a:cubicBezTo>
                    <a:cubicBezTo>
                      <a:pt x="214" y="0"/>
                      <a:pt x="238" y="13"/>
                      <a:pt x="259" y="31"/>
                    </a:cubicBezTo>
                    <a:cubicBezTo>
                      <a:pt x="273" y="43"/>
                      <a:pt x="268" y="60"/>
                      <a:pt x="264" y="76"/>
                    </a:cubicBezTo>
                    <a:cubicBezTo>
                      <a:pt x="260" y="86"/>
                      <a:pt x="259" y="94"/>
                      <a:pt x="262" y="106"/>
                    </a:cubicBezTo>
                    <a:cubicBezTo>
                      <a:pt x="269" y="128"/>
                      <a:pt x="253" y="145"/>
                      <a:pt x="241" y="162"/>
                    </a:cubicBezTo>
                    <a:cubicBezTo>
                      <a:pt x="227" y="179"/>
                      <a:pt x="231" y="201"/>
                      <a:pt x="252" y="209"/>
                    </a:cubicBezTo>
                    <a:cubicBezTo>
                      <a:pt x="278" y="218"/>
                      <a:pt x="304" y="226"/>
                      <a:pt x="330" y="237"/>
                    </a:cubicBezTo>
                    <a:cubicBezTo>
                      <a:pt x="339" y="240"/>
                      <a:pt x="347" y="249"/>
                      <a:pt x="352" y="257"/>
                    </a:cubicBezTo>
                    <a:cubicBezTo>
                      <a:pt x="359" y="269"/>
                      <a:pt x="363" y="283"/>
                      <a:pt x="367" y="296"/>
                    </a:cubicBezTo>
                    <a:cubicBezTo>
                      <a:pt x="381" y="347"/>
                      <a:pt x="395" y="399"/>
                      <a:pt x="409" y="451"/>
                    </a:cubicBezTo>
                    <a:cubicBezTo>
                      <a:pt x="415" y="469"/>
                      <a:pt x="415" y="485"/>
                      <a:pt x="398" y="501"/>
                    </a:cubicBezTo>
                    <a:cubicBezTo>
                      <a:pt x="368" y="529"/>
                      <a:pt x="341" y="559"/>
                      <a:pt x="314" y="589"/>
                    </a:cubicBezTo>
                    <a:cubicBezTo>
                      <a:pt x="309" y="594"/>
                      <a:pt x="306" y="603"/>
                      <a:pt x="307" y="610"/>
                    </a:cubicBezTo>
                    <a:cubicBezTo>
                      <a:pt x="315" y="681"/>
                      <a:pt x="317" y="751"/>
                      <a:pt x="308" y="822"/>
                    </a:cubicBezTo>
                    <a:cubicBezTo>
                      <a:pt x="303" y="857"/>
                      <a:pt x="307" y="893"/>
                      <a:pt x="303" y="928"/>
                    </a:cubicBezTo>
                    <a:cubicBezTo>
                      <a:pt x="296" y="1004"/>
                      <a:pt x="311" y="1080"/>
                      <a:pt x="292" y="1155"/>
                    </a:cubicBezTo>
                    <a:cubicBezTo>
                      <a:pt x="284" y="1185"/>
                      <a:pt x="286" y="1215"/>
                      <a:pt x="301" y="1244"/>
                    </a:cubicBezTo>
                    <a:cubicBezTo>
                      <a:pt x="307" y="1256"/>
                      <a:pt x="309" y="1269"/>
                      <a:pt x="313" y="1282"/>
                    </a:cubicBezTo>
                    <a:cubicBezTo>
                      <a:pt x="316" y="1295"/>
                      <a:pt x="304" y="1325"/>
                      <a:pt x="292" y="1330"/>
                    </a:cubicBezTo>
                    <a:cubicBezTo>
                      <a:pt x="288" y="1331"/>
                      <a:pt x="280" y="1329"/>
                      <a:pt x="277" y="1325"/>
                    </a:cubicBezTo>
                    <a:cubicBezTo>
                      <a:pt x="271" y="1318"/>
                      <a:pt x="264" y="1310"/>
                      <a:pt x="263" y="1302"/>
                    </a:cubicBezTo>
                    <a:cubicBezTo>
                      <a:pt x="258" y="1267"/>
                      <a:pt x="255" y="1233"/>
                      <a:pt x="252" y="1198"/>
                    </a:cubicBezTo>
                    <a:cubicBezTo>
                      <a:pt x="249" y="1168"/>
                      <a:pt x="248" y="1137"/>
                      <a:pt x="244" y="1107"/>
                    </a:cubicBezTo>
                    <a:cubicBezTo>
                      <a:pt x="238" y="1070"/>
                      <a:pt x="237" y="1033"/>
                      <a:pt x="243" y="995"/>
                    </a:cubicBezTo>
                    <a:cubicBezTo>
                      <a:pt x="246" y="981"/>
                      <a:pt x="242" y="965"/>
                      <a:pt x="241" y="950"/>
                    </a:cubicBezTo>
                    <a:cubicBezTo>
                      <a:pt x="239" y="926"/>
                      <a:pt x="236" y="903"/>
                      <a:pt x="234" y="879"/>
                    </a:cubicBezTo>
                    <a:cubicBezTo>
                      <a:pt x="229" y="832"/>
                      <a:pt x="225" y="785"/>
                      <a:pt x="220" y="738"/>
                    </a:cubicBezTo>
                    <a:cubicBezTo>
                      <a:pt x="220" y="734"/>
                      <a:pt x="220" y="731"/>
                      <a:pt x="218" y="728"/>
                    </a:cubicBezTo>
                    <a:cubicBezTo>
                      <a:pt x="215" y="722"/>
                      <a:pt x="210" y="716"/>
                      <a:pt x="206" y="710"/>
                    </a:cubicBezTo>
                    <a:cubicBezTo>
                      <a:pt x="202" y="716"/>
                      <a:pt x="196" y="721"/>
                      <a:pt x="195" y="727"/>
                    </a:cubicBezTo>
                    <a:cubicBezTo>
                      <a:pt x="190" y="764"/>
                      <a:pt x="186" y="801"/>
                      <a:pt x="181" y="837"/>
                    </a:cubicBezTo>
                    <a:cubicBezTo>
                      <a:pt x="176" y="880"/>
                      <a:pt x="170" y="922"/>
                      <a:pt x="166" y="965"/>
                    </a:cubicBezTo>
                    <a:cubicBezTo>
                      <a:pt x="165" y="980"/>
                      <a:pt x="169" y="995"/>
                      <a:pt x="169" y="1010"/>
                    </a:cubicBezTo>
                    <a:cubicBezTo>
                      <a:pt x="169" y="1042"/>
                      <a:pt x="169" y="1074"/>
                      <a:pt x="167" y="1107"/>
                    </a:cubicBezTo>
                    <a:cubicBezTo>
                      <a:pt x="165" y="1134"/>
                      <a:pt x="160" y="1160"/>
                      <a:pt x="158" y="1187"/>
                    </a:cubicBezTo>
                    <a:cubicBezTo>
                      <a:pt x="156" y="1219"/>
                      <a:pt x="156" y="1250"/>
                      <a:pt x="153" y="1282"/>
                    </a:cubicBezTo>
                    <a:cubicBezTo>
                      <a:pt x="151" y="1296"/>
                      <a:pt x="144" y="1310"/>
                      <a:pt x="136" y="1323"/>
                    </a:cubicBezTo>
                    <a:cubicBezTo>
                      <a:pt x="130" y="1333"/>
                      <a:pt x="124" y="1335"/>
                      <a:pt x="112" y="1323"/>
                    </a:cubicBezTo>
                    <a:cubicBezTo>
                      <a:pt x="88" y="1298"/>
                      <a:pt x="97" y="1273"/>
                      <a:pt x="108" y="1250"/>
                    </a:cubicBezTo>
                    <a:cubicBezTo>
                      <a:pt x="125" y="1215"/>
                      <a:pt x="126" y="1179"/>
                      <a:pt x="118" y="1144"/>
                    </a:cubicBezTo>
                    <a:cubicBezTo>
                      <a:pt x="109" y="1102"/>
                      <a:pt x="107" y="1060"/>
                      <a:pt x="110" y="1017"/>
                    </a:cubicBezTo>
                    <a:cubicBezTo>
                      <a:pt x="111" y="996"/>
                      <a:pt x="105" y="974"/>
                      <a:pt x="107" y="952"/>
                    </a:cubicBezTo>
                    <a:cubicBezTo>
                      <a:pt x="113" y="879"/>
                      <a:pt x="98" y="806"/>
                      <a:pt x="97" y="733"/>
                    </a:cubicBezTo>
                    <a:cubicBezTo>
                      <a:pt x="96" y="684"/>
                      <a:pt x="102" y="634"/>
                      <a:pt x="106" y="585"/>
                    </a:cubicBezTo>
                    <a:cubicBezTo>
                      <a:pt x="110" y="525"/>
                      <a:pt x="131" y="467"/>
                      <a:pt x="118" y="406"/>
                    </a:cubicBezTo>
                    <a:cubicBezTo>
                      <a:pt x="114" y="386"/>
                      <a:pt x="111" y="366"/>
                      <a:pt x="108" y="347"/>
                    </a:cubicBezTo>
                    <a:cubicBezTo>
                      <a:pt x="104" y="347"/>
                      <a:pt x="100" y="347"/>
                      <a:pt x="97" y="347"/>
                    </a:cubicBezTo>
                    <a:close/>
                    <a:moveTo>
                      <a:pt x="302" y="550"/>
                    </a:moveTo>
                    <a:cubicBezTo>
                      <a:pt x="322" y="519"/>
                      <a:pt x="341" y="492"/>
                      <a:pt x="357" y="464"/>
                    </a:cubicBezTo>
                    <a:cubicBezTo>
                      <a:pt x="361" y="458"/>
                      <a:pt x="361" y="446"/>
                      <a:pt x="359" y="439"/>
                    </a:cubicBezTo>
                    <a:cubicBezTo>
                      <a:pt x="348" y="409"/>
                      <a:pt x="335" y="379"/>
                      <a:pt x="323" y="349"/>
                    </a:cubicBezTo>
                    <a:cubicBezTo>
                      <a:pt x="317" y="335"/>
                      <a:pt x="309" y="339"/>
                      <a:pt x="303" y="348"/>
                    </a:cubicBezTo>
                    <a:cubicBezTo>
                      <a:pt x="299" y="353"/>
                      <a:pt x="298" y="359"/>
                      <a:pt x="296" y="364"/>
                    </a:cubicBezTo>
                    <a:cubicBezTo>
                      <a:pt x="283" y="425"/>
                      <a:pt x="279" y="484"/>
                      <a:pt x="302" y="550"/>
                    </a:cubicBezTo>
                    <a:close/>
                  </a:path>
                </a:pathLst>
              </a:custGeom>
              <a:gradFill>
                <a:gsLst>
                  <a:gs pos="49400">
                    <a:srgbClr val="0C87B9"/>
                  </a:gs>
                  <a:gs pos="0">
                    <a:srgbClr val="0EA4E0"/>
                  </a:gs>
                  <a:gs pos="100000">
                    <a:srgbClr val="096991"/>
                  </a:gs>
                </a:gsLst>
                <a:lin ang="5400000" scaled="1"/>
              </a:gradFill>
              <a:ln>
                <a:noFill/>
              </a:ln>
              <a:effectLst>
                <a:outerShdw blurRad="50800" dir="18900000" sy="23000" kx="-1200000" algn="bl" rotWithShape="0">
                  <a:schemeClr val="bg2">
                    <a:lumMod val="75000"/>
                    <a:alpha val="16000"/>
                  </a:schemeClr>
                </a:outerShdw>
              </a:effectLst>
            </p:spPr>
            <p:txBody>
              <a:bodyPr vert="horz" wrap="square" lIns="68580" tIns="34290" rIns="68580" bIns="34290" numCol="1" anchor="t" anchorCtr="0" compatLnSpc="1">
                <a:prstTxWarp prst="textNoShape">
                  <a:avLst/>
                </a:prstTxWarp>
              </a:bodyPr>
              <a:lstStyle/>
              <a:p>
                <a:endParaRPr lang="en-IN"/>
              </a:p>
            </p:txBody>
          </p:sp>
          <p:grpSp>
            <p:nvGrpSpPr>
              <p:cNvPr id="28" name="Group 56">
                <a:extLst>
                  <a:ext uri="{FF2B5EF4-FFF2-40B4-BE49-F238E27FC236}">
                    <a16:creationId xmlns:a16="http://schemas.microsoft.com/office/drawing/2014/main" id="{97912162-6A03-EF0A-6DAF-0F627C3A661C}"/>
                  </a:ext>
                </a:extLst>
              </p:cNvPr>
              <p:cNvGrpSpPr/>
              <p:nvPr/>
            </p:nvGrpSpPr>
            <p:grpSpPr>
              <a:xfrm>
                <a:off x="1317356" y="5678971"/>
                <a:ext cx="1760232" cy="715920"/>
                <a:chOff x="1317356" y="5680757"/>
                <a:chExt cx="1760232" cy="715920"/>
              </a:xfrm>
            </p:grpSpPr>
            <p:sp>
              <p:nvSpPr>
                <p:cNvPr id="29" name="Freeform: Shape 57">
                  <a:extLst>
                    <a:ext uri="{FF2B5EF4-FFF2-40B4-BE49-F238E27FC236}">
                      <a16:creationId xmlns:a16="http://schemas.microsoft.com/office/drawing/2014/main" id="{43929C42-3E0E-7F82-B25C-AD037C2DF22D}"/>
                    </a:ext>
                  </a:extLst>
                </p:cNvPr>
                <p:cNvSpPr/>
                <p:nvPr/>
              </p:nvSpPr>
              <p:spPr>
                <a:xfrm>
                  <a:off x="1317356" y="5680757"/>
                  <a:ext cx="1760232" cy="715920"/>
                </a:xfrm>
                <a:custGeom>
                  <a:avLst/>
                  <a:gdLst>
                    <a:gd name="connsiteX0" fmla="*/ 321878 w 10438853"/>
                    <a:gd name="connsiteY0" fmla="*/ 0 h 666933"/>
                    <a:gd name="connsiteX1" fmla="*/ 332482 w 10438853"/>
                    <a:gd name="connsiteY1" fmla="*/ 0 h 666933"/>
                    <a:gd name="connsiteX2" fmla="*/ 10089992 w 10438853"/>
                    <a:gd name="connsiteY2" fmla="*/ 0 h 666933"/>
                    <a:gd name="connsiteX3" fmla="*/ 10089992 w 10438853"/>
                    <a:gd name="connsiteY3" fmla="*/ 1795 h 666933"/>
                    <a:gd name="connsiteX4" fmla="*/ 10106371 w 10438853"/>
                    <a:gd name="connsiteY4" fmla="*/ 144 h 666933"/>
                    <a:gd name="connsiteX5" fmla="*/ 10438853 w 10438853"/>
                    <a:gd name="connsiteY5" fmla="*/ 332626 h 666933"/>
                    <a:gd name="connsiteX6" fmla="*/ 10106371 w 10438853"/>
                    <a:gd name="connsiteY6" fmla="*/ 665108 h 666933"/>
                    <a:gd name="connsiteX7" fmla="*/ 10089992 w 10438853"/>
                    <a:gd name="connsiteY7" fmla="*/ 663457 h 666933"/>
                    <a:gd name="connsiteX8" fmla="*/ 10089992 w 10438853"/>
                    <a:gd name="connsiteY8" fmla="*/ 666933 h 666933"/>
                    <a:gd name="connsiteX9" fmla="*/ 321878 w 10438853"/>
                    <a:gd name="connsiteY9" fmla="*/ 666933 h 666933"/>
                    <a:gd name="connsiteX10" fmla="*/ 321878 w 10438853"/>
                    <a:gd name="connsiteY10" fmla="*/ 663895 h 666933"/>
                    <a:gd name="connsiteX11" fmla="*/ 265475 w 10438853"/>
                    <a:gd name="connsiteY11" fmla="*/ 658209 h 666933"/>
                    <a:gd name="connsiteX12" fmla="*/ 0 w 10438853"/>
                    <a:gd name="connsiteY12" fmla="*/ 332482 h 666933"/>
                    <a:gd name="connsiteX13" fmla="*/ 265475 w 10438853"/>
                    <a:gd name="connsiteY13" fmla="*/ 6755 h 666933"/>
                    <a:gd name="connsiteX14" fmla="*/ 321878 w 10438853"/>
                    <a:gd name="connsiteY14" fmla="*/ 1069 h 66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38853" h="666933">
                      <a:moveTo>
                        <a:pt x="321878" y="0"/>
                      </a:moveTo>
                      <a:lnTo>
                        <a:pt x="332482" y="0"/>
                      </a:lnTo>
                      <a:lnTo>
                        <a:pt x="10089992" y="0"/>
                      </a:lnTo>
                      <a:lnTo>
                        <a:pt x="10089992" y="1795"/>
                      </a:lnTo>
                      <a:lnTo>
                        <a:pt x="10106371" y="144"/>
                      </a:lnTo>
                      <a:cubicBezTo>
                        <a:pt x="10289996" y="144"/>
                        <a:pt x="10438853" y="149001"/>
                        <a:pt x="10438853" y="332626"/>
                      </a:cubicBezTo>
                      <a:cubicBezTo>
                        <a:pt x="10438853" y="516251"/>
                        <a:pt x="10289996" y="665108"/>
                        <a:pt x="10106371" y="665108"/>
                      </a:cubicBezTo>
                      <a:lnTo>
                        <a:pt x="10089992" y="663457"/>
                      </a:lnTo>
                      <a:lnTo>
                        <a:pt x="10089992" y="666933"/>
                      </a:lnTo>
                      <a:lnTo>
                        <a:pt x="321878" y="666933"/>
                      </a:lnTo>
                      <a:lnTo>
                        <a:pt x="321878" y="663895"/>
                      </a:lnTo>
                      <a:lnTo>
                        <a:pt x="265475" y="658209"/>
                      </a:lnTo>
                      <a:cubicBezTo>
                        <a:pt x="113969" y="627207"/>
                        <a:pt x="0" y="493154"/>
                        <a:pt x="0" y="332482"/>
                      </a:cubicBezTo>
                      <a:cubicBezTo>
                        <a:pt x="0" y="171810"/>
                        <a:pt x="113969" y="37758"/>
                        <a:pt x="265475" y="6755"/>
                      </a:cubicBezTo>
                      <a:lnTo>
                        <a:pt x="321878" y="106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30" name="Group 58">
                  <a:extLst>
                    <a:ext uri="{FF2B5EF4-FFF2-40B4-BE49-F238E27FC236}">
                      <a16:creationId xmlns:a16="http://schemas.microsoft.com/office/drawing/2014/main" id="{2D80C337-CBFD-E568-9474-2E448424F4D0}"/>
                    </a:ext>
                  </a:extLst>
                </p:cNvPr>
                <p:cNvGrpSpPr/>
                <p:nvPr/>
              </p:nvGrpSpPr>
              <p:grpSpPr>
                <a:xfrm>
                  <a:off x="1493006" y="5747829"/>
                  <a:ext cx="1408933" cy="612554"/>
                  <a:chOff x="1492515" y="5661025"/>
                  <a:chExt cx="1408933" cy="612554"/>
                </a:xfrm>
              </p:grpSpPr>
              <p:sp>
                <p:nvSpPr>
                  <p:cNvPr id="31" name="TextBox 59">
                    <a:extLst>
                      <a:ext uri="{FF2B5EF4-FFF2-40B4-BE49-F238E27FC236}">
                        <a16:creationId xmlns:a16="http://schemas.microsoft.com/office/drawing/2014/main" id="{A26139D3-6BFD-C879-5370-68F249874358}"/>
                      </a:ext>
                    </a:extLst>
                  </p:cNvPr>
                  <p:cNvSpPr txBox="1"/>
                  <p:nvPr/>
                </p:nvSpPr>
                <p:spPr>
                  <a:xfrm>
                    <a:off x="1492515" y="5661025"/>
                    <a:ext cx="1408933" cy="307776"/>
                  </a:xfrm>
                  <a:prstGeom prst="rect">
                    <a:avLst/>
                  </a:prstGeom>
                  <a:noFill/>
                </p:spPr>
                <p:txBody>
                  <a:bodyPr wrap="none" rtlCol="0">
                    <a:spAutoFit/>
                  </a:bodyPr>
                  <a:lstStyle/>
                  <a:p>
                    <a:pPr algn="ctr"/>
                    <a:r>
                      <a:rPr lang="en-IN" sz="900" b="1" dirty="0">
                        <a:solidFill>
                          <a:srgbClr val="0C8BBF"/>
                        </a:solidFill>
                        <a:cs typeface="Arial" panose="020B0604020202020204" pitchFamily="34" charset="0"/>
                      </a:rPr>
                      <a:t>UNDERWEIGHT</a:t>
                    </a:r>
                  </a:p>
                </p:txBody>
              </p:sp>
              <p:sp>
                <p:nvSpPr>
                  <p:cNvPr id="32" name="TextBox 60">
                    <a:extLst>
                      <a:ext uri="{FF2B5EF4-FFF2-40B4-BE49-F238E27FC236}">
                        <a16:creationId xmlns:a16="http://schemas.microsoft.com/office/drawing/2014/main" id="{19DD7666-07D0-BFA2-B5C3-0F8940746519}"/>
                      </a:ext>
                    </a:extLst>
                  </p:cNvPr>
                  <p:cNvSpPr txBox="1"/>
                  <p:nvPr/>
                </p:nvSpPr>
                <p:spPr>
                  <a:xfrm>
                    <a:off x="1846244" y="5935024"/>
                    <a:ext cx="701475" cy="338555"/>
                  </a:xfrm>
                  <a:prstGeom prst="rect">
                    <a:avLst/>
                  </a:prstGeom>
                  <a:noFill/>
                </p:spPr>
                <p:txBody>
                  <a:bodyPr wrap="none" rtlCol="0">
                    <a:spAutoFit/>
                  </a:bodyPr>
                  <a:lstStyle/>
                  <a:p>
                    <a:pPr algn="ctr"/>
                    <a:r>
                      <a:rPr lang="en-IN" sz="1050" b="1" dirty="0">
                        <a:solidFill>
                          <a:srgbClr val="0C8BBF"/>
                        </a:solidFill>
                        <a:cs typeface="Arial" panose="020B0604020202020204" pitchFamily="34" charset="0"/>
                      </a:rPr>
                      <a:t>&lt;18,5</a:t>
                    </a:r>
                  </a:p>
                </p:txBody>
              </p:sp>
            </p:grpSp>
          </p:grpSp>
        </p:grpSp>
        <p:grpSp>
          <p:nvGrpSpPr>
            <p:cNvPr id="6" name="Group 80">
              <a:extLst>
                <a:ext uri="{FF2B5EF4-FFF2-40B4-BE49-F238E27FC236}">
                  <a16:creationId xmlns:a16="http://schemas.microsoft.com/office/drawing/2014/main" id="{E32B800C-FE08-E490-EB75-FEDE80ED691B}"/>
                </a:ext>
              </a:extLst>
            </p:cNvPr>
            <p:cNvGrpSpPr/>
            <p:nvPr/>
          </p:nvGrpSpPr>
          <p:grpSpPr>
            <a:xfrm>
              <a:off x="3846332" y="2105744"/>
              <a:ext cx="1760232" cy="4289147"/>
              <a:chOff x="3846332" y="2105744"/>
              <a:chExt cx="1760232" cy="4289147"/>
            </a:xfrm>
          </p:grpSpPr>
          <p:sp>
            <p:nvSpPr>
              <p:cNvPr id="21" name="Freeform 7">
                <a:extLst>
                  <a:ext uri="{FF2B5EF4-FFF2-40B4-BE49-F238E27FC236}">
                    <a16:creationId xmlns:a16="http://schemas.microsoft.com/office/drawing/2014/main" id="{27D14261-6A6C-584F-63C4-710D78C28D4B}"/>
                  </a:ext>
                </a:extLst>
              </p:cNvPr>
              <p:cNvSpPr>
                <a:spLocks noEditPoints="1"/>
              </p:cNvSpPr>
              <p:nvPr/>
            </p:nvSpPr>
            <p:spPr bwMode="auto">
              <a:xfrm>
                <a:off x="4116033" y="2105744"/>
                <a:ext cx="1220830" cy="3531885"/>
              </a:xfrm>
              <a:custGeom>
                <a:avLst/>
                <a:gdLst>
                  <a:gd name="T0" fmla="*/ 222 w 465"/>
                  <a:gd name="T1" fmla="*/ 728 h 1343"/>
                  <a:gd name="T2" fmla="*/ 194 w 465"/>
                  <a:gd name="T3" fmla="*/ 1026 h 1343"/>
                  <a:gd name="T4" fmla="*/ 178 w 465"/>
                  <a:gd name="T5" fmla="*/ 1227 h 1343"/>
                  <a:gd name="T6" fmla="*/ 122 w 465"/>
                  <a:gd name="T7" fmla="*/ 1326 h 1343"/>
                  <a:gd name="T8" fmla="*/ 122 w 465"/>
                  <a:gd name="T9" fmla="*/ 1112 h 1343"/>
                  <a:gd name="T10" fmla="*/ 124 w 465"/>
                  <a:gd name="T11" fmla="*/ 990 h 1343"/>
                  <a:gd name="T12" fmla="*/ 110 w 465"/>
                  <a:gd name="T13" fmla="*/ 665 h 1343"/>
                  <a:gd name="T14" fmla="*/ 132 w 465"/>
                  <a:gd name="T15" fmla="*/ 446 h 1343"/>
                  <a:gd name="T16" fmla="*/ 107 w 465"/>
                  <a:gd name="T17" fmla="*/ 363 h 1343"/>
                  <a:gd name="T18" fmla="*/ 89 w 465"/>
                  <a:gd name="T19" fmla="*/ 487 h 1343"/>
                  <a:gd name="T20" fmla="*/ 68 w 465"/>
                  <a:gd name="T21" fmla="*/ 668 h 1343"/>
                  <a:gd name="T22" fmla="*/ 41 w 465"/>
                  <a:gd name="T23" fmla="*/ 727 h 1343"/>
                  <a:gd name="T24" fmla="*/ 29 w 465"/>
                  <a:gd name="T25" fmla="*/ 518 h 1343"/>
                  <a:gd name="T26" fmla="*/ 52 w 465"/>
                  <a:gd name="T27" fmla="*/ 291 h 1343"/>
                  <a:gd name="T28" fmla="*/ 180 w 465"/>
                  <a:gd name="T29" fmla="*/ 200 h 1343"/>
                  <a:gd name="T30" fmla="*/ 177 w 465"/>
                  <a:gd name="T31" fmla="*/ 136 h 1343"/>
                  <a:gd name="T32" fmla="*/ 168 w 465"/>
                  <a:gd name="T33" fmla="*/ 74 h 1343"/>
                  <a:gd name="T34" fmla="*/ 256 w 465"/>
                  <a:gd name="T35" fmla="*/ 10 h 1343"/>
                  <a:gd name="T36" fmla="*/ 291 w 465"/>
                  <a:gd name="T37" fmla="*/ 73 h 1343"/>
                  <a:gd name="T38" fmla="*/ 271 w 465"/>
                  <a:gd name="T39" fmla="*/ 157 h 1343"/>
                  <a:gd name="T40" fmla="*/ 379 w 465"/>
                  <a:gd name="T41" fmla="*/ 239 h 1343"/>
                  <a:gd name="T42" fmla="*/ 418 w 465"/>
                  <a:gd name="T43" fmla="*/ 321 h 1343"/>
                  <a:gd name="T44" fmla="*/ 464 w 465"/>
                  <a:gd name="T45" fmla="*/ 463 h 1343"/>
                  <a:gd name="T46" fmla="*/ 355 w 465"/>
                  <a:gd name="T47" fmla="*/ 587 h 1343"/>
                  <a:gd name="T48" fmla="*/ 353 w 465"/>
                  <a:gd name="T49" fmla="*/ 853 h 1343"/>
                  <a:gd name="T50" fmla="*/ 338 w 465"/>
                  <a:gd name="T51" fmla="*/ 1009 h 1343"/>
                  <a:gd name="T52" fmla="*/ 326 w 465"/>
                  <a:gd name="T53" fmla="*/ 1168 h 1343"/>
                  <a:gd name="T54" fmla="*/ 332 w 465"/>
                  <a:gd name="T55" fmla="*/ 1326 h 1343"/>
                  <a:gd name="T56" fmla="*/ 296 w 465"/>
                  <a:gd name="T57" fmla="*/ 1301 h 1343"/>
                  <a:gd name="T58" fmla="*/ 273 w 465"/>
                  <a:gd name="T59" fmla="*/ 1122 h 1343"/>
                  <a:gd name="T60" fmla="*/ 274 w 465"/>
                  <a:gd name="T61" fmla="*/ 956 h 1343"/>
                  <a:gd name="T62" fmla="*/ 239 w 465"/>
                  <a:gd name="T63" fmla="*/ 737 h 1343"/>
                  <a:gd name="T64" fmla="*/ 226 w 465"/>
                  <a:gd name="T65" fmla="*/ 710 h 1343"/>
                  <a:gd name="T66" fmla="*/ 344 w 465"/>
                  <a:gd name="T67" fmla="*/ 541 h 1343"/>
                  <a:gd name="T68" fmla="*/ 403 w 465"/>
                  <a:gd name="T69" fmla="*/ 452 h 1343"/>
                  <a:gd name="T70" fmla="*/ 360 w 465"/>
                  <a:gd name="T71" fmla="*/ 34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5" h="1343">
                    <a:moveTo>
                      <a:pt x="226" y="710"/>
                    </a:moveTo>
                    <a:cubicBezTo>
                      <a:pt x="225" y="716"/>
                      <a:pt x="223" y="722"/>
                      <a:pt x="222" y="728"/>
                    </a:cubicBezTo>
                    <a:cubicBezTo>
                      <a:pt x="216" y="791"/>
                      <a:pt x="217" y="854"/>
                      <a:pt x="197" y="916"/>
                    </a:cubicBezTo>
                    <a:cubicBezTo>
                      <a:pt x="186" y="950"/>
                      <a:pt x="182" y="987"/>
                      <a:pt x="194" y="1026"/>
                    </a:cubicBezTo>
                    <a:cubicBezTo>
                      <a:pt x="202" y="1050"/>
                      <a:pt x="197" y="1079"/>
                      <a:pt x="192" y="1106"/>
                    </a:cubicBezTo>
                    <a:cubicBezTo>
                      <a:pt x="185" y="1146"/>
                      <a:pt x="175" y="1184"/>
                      <a:pt x="178" y="1227"/>
                    </a:cubicBezTo>
                    <a:cubicBezTo>
                      <a:pt x="179" y="1258"/>
                      <a:pt x="166" y="1292"/>
                      <a:pt x="154" y="1323"/>
                    </a:cubicBezTo>
                    <a:cubicBezTo>
                      <a:pt x="147" y="1343"/>
                      <a:pt x="138" y="1339"/>
                      <a:pt x="122" y="1326"/>
                    </a:cubicBezTo>
                    <a:cubicBezTo>
                      <a:pt x="102" y="1309"/>
                      <a:pt x="100" y="1291"/>
                      <a:pt x="113" y="1271"/>
                    </a:cubicBezTo>
                    <a:cubicBezTo>
                      <a:pt x="146" y="1220"/>
                      <a:pt x="137" y="1166"/>
                      <a:pt x="122" y="1112"/>
                    </a:cubicBezTo>
                    <a:cubicBezTo>
                      <a:pt x="113" y="1080"/>
                      <a:pt x="115" y="1049"/>
                      <a:pt x="122" y="1018"/>
                    </a:cubicBezTo>
                    <a:cubicBezTo>
                      <a:pt x="124" y="1009"/>
                      <a:pt x="125" y="999"/>
                      <a:pt x="124" y="990"/>
                    </a:cubicBezTo>
                    <a:cubicBezTo>
                      <a:pt x="119" y="951"/>
                      <a:pt x="110" y="912"/>
                      <a:pt x="108" y="873"/>
                    </a:cubicBezTo>
                    <a:cubicBezTo>
                      <a:pt x="106" y="804"/>
                      <a:pt x="105" y="734"/>
                      <a:pt x="110" y="665"/>
                    </a:cubicBezTo>
                    <a:cubicBezTo>
                      <a:pt x="114" y="609"/>
                      <a:pt x="129" y="555"/>
                      <a:pt x="136" y="499"/>
                    </a:cubicBezTo>
                    <a:cubicBezTo>
                      <a:pt x="139" y="482"/>
                      <a:pt x="135" y="464"/>
                      <a:pt x="132" y="446"/>
                    </a:cubicBezTo>
                    <a:cubicBezTo>
                      <a:pt x="127" y="418"/>
                      <a:pt x="120" y="391"/>
                      <a:pt x="114" y="363"/>
                    </a:cubicBezTo>
                    <a:cubicBezTo>
                      <a:pt x="111" y="363"/>
                      <a:pt x="109" y="363"/>
                      <a:pt x="107" y="363"/>
                    </a:cubicBezTo>
                    <a:cubicBezTo>
                      <a:pt x="106" y="372"/>
                      <a:pt x="105" y="380"/>
                      <a:pt x="104" y="388"/>
                    </a:cubicBezTo>
                    <a:cubicBezTo>
                      <a:pt x="99" y="421"/>
                      <a:pt x="90" y="454"/>
                      <a:pt x="89" y="487"/>
                    </a:cubicBezTo>
                    <a:cubicBezTo>
                      <a:pt x="88" y="536"/>
                      <a:pt x="72" y="579"/>
                      <a:pt x="57" y="623"/>
                    </a:cubicBezTo>
                    <a:cubicBezTo>
                      <a:pt x="51" y="640"/>
                      <a:pt x="54" y="656"/>
                      <a:pt x="68" y="668"/>
                    </a:cubicBezTo>
                    <a:cubicBezTo>
                      <a:pt x="84" y="681"/>
                      <a:pt x="75" y="695"/>
                      <a:pt x="70" y="709"/>
                    </a:cubicBezTo>
                    <a:cubicBezTo>
                      <a:pt x="65" y="724"/>
                      <a:pt x="55" y="727"/>
                      <a:pt x="41" y="727"/>
                    </a:cubicBezTo>
                    <a:cubicBezTo>
                      <a:pt x="4" y="725"/>
                      <a:pt x="0" y="719"/>
                      <a:pt x="5" y="683"/>
                    </a:cubicBezTo>
                    <a:cubicBezTo>
                      <a:pt x="14" y="628"/>
                      <a:pt x="20" y="573"/>
                      <a:pt x="29" y="518"/>
                    </a:cubicBezTo>
                    <a:cubicBezTo>
                      <a:pt x="36" y="469"/>
                      <a:pt x="45" y="421"/>
                      <a:pt x="51" y="372"/>
                    </a:cubicBezTo>
                    <a:cubicBezTo>
                      <a:pt x="54" y="345"/>
                      <a:pt x="51" y="318"/>
                      <a:pt x="52" y="291"/>
                    </a:cubicBezTo>
                    <a:cubicBezTo>
                      <a:pt x="53" y="258"/>
                      <a:pt x="65" y="244"/>
                      <a:pt x="96" y="233"/>
                    </a:cubicBezTo>
                    <a:cubicBezTo>
                      <a:pt x="124" y="223"/>
                      <a:pt x="152" y="211"/>
                      <a:pt x="180" y="200"/>
                    </a:cubicBezTo>
                    <a:cubicBezTo>
                      <a:pt x="197" y="193"/>
                      <a:pt x="196" y="177"/>
                      <a:pt x="193" y="164"/>
                    </a:cubicBezTo>
                    <a:cubicBezTo>
                      <a:pt x="191" y="154"/>
                      <a:pt x="184" y="144"/>
                      <a:pt x="177" y="136"/>
                    </a:cubicBezTo>
                    <a:cubicBezTo>
                      <a:pt x="166" y="123"/>
                      <a:pt x="166" y="111"/>
                      <a:pt x="171" y="97"/>
                    </a:cubicBezTo>
                    <a:cubicBezTo>
                      <a:pt x="174" y="90"/>
                      <a:pt x="171" y="81"/>
                      <a:pt x="168" y="74"/>
                    </a:cubicBezTo>
                    <a:cubicBezTo>
                      <a:pt x="157" y="46"/>
                      <a:pt x="166" y="29"/>
                      <a:pt x="184" y="12"/>
                    </a:cubicBezTo>
                    <a:cubicBezTo>
                      <a:pt x="196" y="0"/>
                      <a:pt x="242" y="0"/>
                      <a:pt x="256" y="10"/>
                    </a:cubicBezTo>
                    <a:cubicBezTo>
                      <a:pt x="261" y="13"/>
                      <a:pt x="265" y="16"/>
                      <a:pt x="269" y="19"/>
                    </a:cubicBezTo>
                    <a:cubicBezTo>
                      <a:pt x="294" y="33"/>
                      <a:pt x="299" y="46"/>
                      <a:pt x="291" y="73"/>
                    </a:cubicBezTo>
                    <a:cubicBezTo>
                      <a:pt x="288" y="82"/>
                      <a:pt x="292" y="93"/>
                      <a:pt x="289" y="103"/>
                    </a:cubicBezTo>
                    <a:cubicBezTo>
                      <a:pt x="285" y="121"/>
                      <a:pt x="279" y="140"/>
                      <a:pt x="271" y="157"/>
                    </a:cubicBezTo>
                    <a:cubicBezTo>
                      <a:pt x="261" y="176"/>
                      <a:pt x="267" y="195"/>
                      <a:pt x="287" y="202"/>
                    </a:cubicBezTo>
                    <a:cubicBezTo>
                      <a:pt x="318" y="214"/>
                      <a:pt x="350" y="224"/>
                      <a:pt x="379" y="239"/>
                    </a:cubicBezTo>
                    <a:cubicBezTo>
                      <a:pt x="391" y="246"/>
                      <a:pt x="401" y="262"/>
                      <a:pt x="407" y="277"/>
                    </a:cubicBezTo>
                    <a:cubicBezTo>
                      <a:pt x="414" y="290"/>
                      <a:pt x="414" y="306"/>
                      <a:pt x="418" y="321"/>
                    </a:cubicBezTo>
                    <a:cubicBezTo>
                      <a:pt x="424" y="340"/>
                      <a:pt x="429" y="359"/>
                      <a:pt x="438" y="376"/>
                    </a:cubicBezTo>
                    <a:cubicBezTo>
                      <a:pt x="453" y="403"/>
                      <a:pt x="463" y="432"/>
                      <a:pt x="464" y="463"/>
                    </a:cubicBezTo>
                    <a:cubicBezTo>
                      <a:pt x="465" y="507"/>
                      <a:pt x="436" y="532"/>
                      <a:pt x="404" y="554"/>
                    </a:cubicBezTo>
                    <a:cubicBezTo>
                      <a:pt x="387" y="565"/>
                      <a:pt x="370" y="574"/>
                      <a:pt x="355" y="587"/>
                    </a:cubicBezTo>
                    <a:cubicBezTo>
                      <a:pt x="349" y="592"/>
                      <a:pt x="346" y="604"/>
                      <a:pt x="346" y="613"/>
                    </a:cubicBezTo>
                    <a:cubicBezTo>
                      <a:pt x="348" y="693"/>
                      <a:pt x="353" y="773"/>
                      <a:pt x="353" y="853"/>
                    </a:cubicBezTo>
                    <a:cubicBezTo>
                      <a:pt x="352" y="894"/>
                      <a:pt x="343" y="935"/>
                      <a:pt x="338" y="976"/>
                    </a:cubicBezTo>
                    <a:cubicBezTo>
                      <a:pt x="336" y="987"/>
                      <a:pt x="336" y="999"/>
                      <a:pt x="338" y="1009"/>
                    </a:cubicBezTo>
                    <a:cubicBezTo>
                      <a:pt x="345" y="1047"/>
                      <a:pt x="343" y="1084"/>
                      <a:pt x="334" y="1122"/>
                    </a:cubicBezTo>
                    <a:cubicBezTo>
                      <a:pt x="331" y="1137"/>
                      <a:pt x="329" y="1153"/>
                      <a:pt x="326" y="1168"/>
                    </a:cubicBezTo>
                    <a:cubicBezTo>
                      <a:pt x="318" y="1203"/>
                      <a:pt x="335" y="1233"/>
                      <a:pt x="347" y="1263"/>
                    </a:cubicBezTo>
                    <a:cubicBezTo>
                      <a:pt x="358" y="1294"/>
                      <a:pt x="355" y="1307"/>
                      <a:pt x="332" y="1326"/>
                    </a:cubicBezTo>
                    <a:cubicBezTo>
                      <a:pt x="328" y="1329"/>
                      <a:pt x="317" y="1328"/>
                      <a:pt x="313" y="1325"/>
                    </a:cubicBezTo>
                    <a:cubicBezTo>
                      <a:pt x="306" y="1318"/>
                      <a:pt x="298" y="1310"/>
                      <a:pt x="296" y="1301"/>
                    </a:cubicBezTo>
                    <a:cubicBezTo>
                      <a:pt x="289" y="1268"/>
                      <a:pt x="280" y="1236"/>
                      <a:pt x="282" y="1202"/>
                    </a:cubicBezTo>
                    <a:cubicBezTo>
                      <a:pt x="283" y="1175"/>
                      <a:pt x="279" y="1148"/>
                      <a:pt x="273" y="1122"/>
                    </a:cubicBezTo>
                    <a:cubicBezTo>
                      <a:pt x="260" y="1074"/>
                      <a:pt x="256" y="1028"/>
                      <a:pt x="273" y="981"/>
                    </a:cubicBezTo>
                    <a:cubicBezTo>
                      <a:pt x="276" y="974"/>
                      <a:pt x="276" y="964"/>
                      <a:pt x="274" y="956"/>
                    </a:cubicBezTo>
                    <a:cubicBezTo>
                      <a:pt x="267" y="925"/>
                      <a:pt x="257" y="894"/>
                      <a:pt x="252" y="862"/>
                    </a:cubicBezTo>
                    <a:cubicBezTo>
                      <a:pt x="245" y="821"/>
                      <a:pt x="243" y="778"/>
                      <a:pt x="239" y="737"/>
                    </a:cubicBezTo>
                    <a:cubicBezTo>
                      <a:pt x="238" y="727"/>
                      <a:pt x="236" y="719"/>
                      <a:pt x="235" y="710"/>
                    </a:cubicBezTo>
                    <a:cubicBezTo>
                      <a:pt x="232" y="710"/>
                      <a:pt x="229" y="710"/>
                      <a:pt x="226" y="710"/>
                    </a:cubicBezTo>
                    <a:close/>
                    <a:moveTo>
                      <a:pt x="338" y="544"/>
                    </a:moveTo>
                    <a:cubicBezTo>
                      <a:pt x="341" y="542"/>
                      <a:pt x="343" y="542"/>
                      <a:pt x="344" y="541"/>
                    </a:cubicBezTo>
                    <a:cubicBezTo>
                      <a:pt x="363" y="516"/>
                      <a:pt x="383" y="491"/>
                      <a:pt x="403" y="466"/>
                    </a:cubicBezTo>
                    <a:cubicBezTo>
                      <a:pt x="405" y="463"/>
                      <a:pt x="404" y="456"/>
                      <a:pt x="403" y="452"/>
                    </a:cubicBezTo>
                    <a:cubicBezTo>
                      <a:pt x="394" y="427"/>
                      <a:pt x="386" y="402"/>
                      <a:pt x="376" y="378"/>
                    </a:cubicBezTo>
                    <a:cubicBezTo>
                      <a:pt x="372" y="365"/>
                      <a:pt x="366" y="353"/>
                      <a:pt x="360" y="341"/>
                    </a:cubicBezTo>
                    <a:cubicBezTo>
                      <a:pt x="337" y="408"/>
                      <a:pt x="306" y="473"/>
                      <a:pt x="338" y="544"/>
                    </a:cubicBezTo>
                    <a:close/>
                  </a:path>
                </a:pathLst>
              </a:custGeom>
              <a:gradFill>
                <a:gsLst>
                  <a:gs pos="45000">
                    <a:srgbClr val="41BABD"/>
                  </a:gs>
                  <a:gs pos="0">
                    <a:srgbClr val="85D3D5"/>
                  </a:gs>
                  <a:gs pos="100000">
                    <a:srgbClr val="379D9F"/>
                  </a:gs>
                </a:gsLst>
                <a:lin ang="5400000" scaled="1"/>
              </a:gradFill>
              <a:ln>
                <a:noFill/>
              </a:ln>
              <a:effectLst>
                <a:outerShdw blurRad="50800" dir="18900000" sy="23000" kx="-1200000" algn="bl" rotWithShape="0">
                  <a:schemeClr val="bg2">
                    <a:lumMod val="75000"/>
                    <a:alpha val="16000"/>
                  </a:schemeClr>
                </a:outerShdw>
              </a:effectLst>
            </p:spPr>
            <p:txBody>
              <a:bodyPr vert="horz" wrap="square" lIns="68580" tIns="34290" rIns="68580" bIns="34290" numCol="1" anchor="t" anchorCtr="0" compatLnSpc="1">
                <a:prstTxWarp prst="textNoShape">
                  <a:avLst/>
                </a:prstTxWarp>
              </a:bodyPr>
              <a:lstStyle/>
              <a:p>
                <a:endParaRPr lang="en-IN"/>
              </a:p>
            </p:txBody>
          </p:sp>
          <p:grpSp>
            <p:nvGrpSpPr>
              <p:cNvPr id="22" name="Group 61">
                <a:extLst>
                  <a:ext uri="{FF2B5EF4-FFF2-40B4-BE49-F238E27FC236}">
                    <a16:creationId xmlns:a16="http://schemas.microsoft.com/office/drawing/2014/main" id="{63981CDA-244B-D096-94D4-DE994302B4FE}"/>
                  </a:ext>
                </a:extLst>
              </p:cNvPr>
              <p:cNvGrpSpPr/>
              <p:nvPr/>
            </p:nvGrpSpPr>
            <p:grpSpPr>
              <a:xfrm>
                <a:off x="3846332" y="5678971"/>
                <a:ext cx="1760232" cy="715920"/>
                <a:chOff x="3767366" y="5680757"/>
                <a:chExt cx="1760232" cy="715920"/>
              </a:xfrm>
            </p:grpSpPr>
            <p:sp>
              <p:nvSpPr>
                <p:cNvPr id="23" name="Freeform: Shape 62">
                  <a:extLst>
                    <a:ext uri="{FF2B5EF4-FFF2-40B4-BE49-F238E27FC236}">
                      <a16:creationId xmlns:a16="http://schemas.microsoft.com/office/drawing/2014/main" id="{DBB00C75-7B97-4226-4EA4-93D9223D17BA}"/>
                    </a:ext>
                  </a:extLst>
                </p:cNvPr>
                <p:cNvSpPr/>
                <p:nvPr/>
              </p:nvSpPr>
              <p:spPr>
                <a:xfrm>
                  <a:off x="3767366" y="5680757"/>
                  <a:ext cx="1760232" cy="715920"/>
                </a:xfrm>
                <a:custGeom>
                  <a:avLst/>
                  <a:gdLst>
                    <a:gd name="connsiteX0" fmla="*/ 321878 w 10438853"/>
                    <a:gd name="connsiteY0" fmla="*/ 0 h 666933"/>
                    <a:gd name="connsiteX1" fmla="*/ 332482 w 10438853"/>
                    <a:gd name="connsiteY1" fmla="*/ 0 h 666933"/>
                    <a:gd name="connsiteX2" fmla="*/ 10089992 w 10438853"/>
                    <a:gd name="connsiteY2" fmla="*/ 0 h 666933"/>
                    <a:gd name="connsiteX3" fmla="*/ 10089992 w 10438853"/>
                    <a:gd name="connsiteY3" fmla="*/ 1795 h 666933"/>
                    <a:gd name="connsiteX4" fmla="*/ 10106371 w 10438853"/>
                    <a:gd name="connsiteY4" fmla="*/ 144 h 666933"/>
                    <a:gd name="connsiteX5" fmla="*/ 10438853 w 10438853"/>
                    <a:gd name="connsiteY5" fmla="*/ 332626 h 666933"/>
                    <a:gd name="connsiteX6" fmla="*/ 10106371 w 10438853"/>
                    <a:gd name="connsiteY6" fmla="*/ 665108 h 666933"/>
                    <a:gd name="connsiteX7" fmla="*/ 10089992 w 10438853"/>
                    <a:gd name="connsiteY7" fmla="*/ 663457 h 666933"/>
                    <a:gd name="connsiteX8" fmla="*/ 10089992 w 10438853"/>
                    <a:gd name="connsiteY8" fmla="*/ 666933 h 666933"/>
                    <a:gd name="connsiteX9" fmla="*/ 321878 w 10438853"/>
                    <a:gd name="connsiteY9" fmla="*/ 666933 h 666933"/>
                    <a:gd name="connsiteX10" fmla="*/ 321878 w 10438853"/>
                    <a:gd name="connsiteY10" fmla="*/ 663895 h 666933"/>
                    <a:gd name="connsiteX11" fmla="*/ 265475 w 10438853"/>
                    <a:gd name="connsiteY11" fmla="*/ 658209 h 666933"/>
                    <a:gd name="connsiteX12" fmla="*/ 0 w 10438853"/>
                    <a:gd name="connsiteY12" fmla="*/ 332482 h 666933"/>
                    <a:gd name="connsiteX13" fmla="*/ 265475 w 10438853"/>
                    <a:gd name="connsiteY13" fmla="*/ 6755 h 666933"/>
                    <a:gd name="connsiteX14" fmla="*/ 321878 w 10438853"/>
                    <a:gd name="connsiteY14" fmla="*/ 1069 h 66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38853" h="666933">
                      <a:moveTo>
                        <a:pt x="321878" y="0"/>
                      </a:moveTo>
                      <a:lnTo>
                        <a:pt x="332482" y="0"/>
                      </a:lnTo>
                      <a:lnTo>
                        <a:pt x="10089992" y="0"/>
                      </a:lnTo>
                      <a:lnTo>
                        <a:pt x="10089992" y="1795"/>
                      </a:lnTo>
                      <a:lnTo>
                        <a:pt x="10106371" y="144"/>
                      </a:lnTo>
                      <a:cubicBezTo>
                        <a:pt x="10289996" y="144"/>
                        <a:pt x="10438853" y="149001"/>
                        <a:pt x="10438853" y="332626"/>
                      </a:cubicBezTo>
                      <a:cubicBezTo>
                        <a:pt x="10438853" y="516251"/>
                        <a:pt x="10289996" y="665108"/>
                        <a:pt x="10106371" y="665108"/>
                      </a:cubicBezTo>
                      <a:lnTo>
                        <a:pt x="10089992" y="663457"/>
                      </a:lnTo>
                      <a:lnTo>
                        <a:pt x="10089992" y="666933"/>
                      </a:lnTo>
                      <a:lnTo>
                        <a:pt x="321878" y="666933"/>
                      </a:lnTo>
                      <a:lnTo>
                        <a:pt x="321878" y="663895"/>
                      </a:lnTo>
                      <a:lnTo>
                        <a:pt x="265475" y="658209"/>
                      </a:lnTo>
                      <a:cubicBezTo>
                        <a:pt x="113969" y="627207"/>
                        <a:pt x="0" y="493154"/>
                        <a:pt x="0" y="332482"/>
                      </a:cubicBezTo>
                      <a:cubicBezTo>
                        <a:pt x="0" y="171810"/>
                        <a:pt x="113969" y="37758"/>
                        <a:pt x="265475" y="6755"/>
                      </a:cubicBezTo>
                      <a:lnTo>
                        <a:pt x="321878" y="106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24" name="Group 63">
                  <a:extLst>
                    <a:ext uri="{FF2B5EF4-FFF2-40B4-BE49-F238E27FC236}">
                      <a16:creationId xmlns:a16="http://schemas.microsoft.com/office/drawing/2014/main" id="{D22AF71B-4371-53A2-FF37-10F9996EAEE9}"/>
                    </a:ext>
                  </a:extLst>
                </p:cNvPr>
                <p:cNvGrpSpPr/>
                <p:nvPr/>
              </p:nvGrpSpPr>
              <p:grpSpPr>
                <a:xfrm>
                  <a:off x="4094767" y="5747829"/>
                  <a:ext cx="1105432" cy="612554"/>
                  <a:chOff x="4082823" y="5661025"/>
                  <a:chExt cx="1105432" cy="612554"/>
                </a:xfrm>
              </p:grpSpPr>
              <p:sp>
                <p:nvSpPr>
                  <p:cNvPr id="25" name="TextBox 64">
                    <a:extLst>
                      <a:ext uri="{FF2B5EF4-FFF2-40B4-BE49-F238E27FC236}">
                        <a16:creationId xmlns:a16="http://schemas.microsoft.com/office/drawing/2014/main" id="{420EB4E9-A954-C4FF-C99E-31C6CFE1F377}"/>
                      </a:ext>
                    </a:extLst>
                  </p:cNvPr>
                  <p:cNvSpPr txBox="1"/>
                  <p:nvPr/>
                </p:nvSpPr>
                <p:spPr>
                  <a:xfrm>
                    <a:off x="4174727" y="5661025"/>
                    <a:ext cx="921620" cy="307776"/>
                  </a:xfrm>
                  <a:prstGeom prst="rect">
                    <a:avLst/>
                  </a:prstGeom>
                  <a:noFill/>
                </p:spPr>
                <p:txBody>
                  <a:bodyPr wrap="none" rtlCol="0">
                    <a:spAutoFit/>
                  </a:bodyPr>
                  <a:lstStyle/>
                  <a:p>
                    <a:pPr algn="ctr"/>
                    <a:r>
                      <a:rPr lang="en-IN" sz="900" b="1" dirty="0">
                        <a:solidFill>
                          <a:srgbClr val="41BABD"/>
                        </a:solidFill>
                        <a:cs typeface="Arial" panose="020B0604020202020204" pitchFamily="34" charset="0"/>
                      </a:rPr>
                      <a:t>NORMAL</a:t>
                    </a:r>
                  </a:p>
                </p:txBody>
              </p:sp>
              <p:sp>
                <p:nvSpPr>
                  <p:cNvPr id="26" name="TextBox 65">
                    <a:extLst>
                      <a:ext uri="{FF2B5EF4-FFF2-40B4-BE49-F238E27FC236}">
                        <a16:creationId xmlns:a16="http://schemas.microsoft.com/office/drawing/2014/main" id="{6949B1D9-69AF-D3BD-24B2-E6E47828FCCB}"/>
                      </a:ext>
                    </a:extLst>
                  </p:cNvPr>
                  <p:cNvSpPr txBox="1"/>
                  <p:nvPr/>
                </p:nvSpPr>
                <p:spPr>
                  <a:xfrm>
                    <a:off x="4082823" y="5935024"/>
                    <a:ext cx="1105432" cy="338555"/>
                  </a:xfrm>
                  <a:prstGeom prst="rect">
                    <a:avLst/>
                  </a:prstGeom>
                  <a:noFill/>
                </p:spPr>
                <p:txBody>
                  <a:bodyPr wrap="none" rtlCol="0">
                    <a:spAutoFit/>
                  </a:bodyPr>
                  <a:lstStyle/>
                  <a:p>
                    <a:pPr algn="ctr"/>
                    <a:r>
                      <a:rPr lang="en-IN" sz="1050" b="1" dirty="0">
                        <a:solidFill>
                          <a:srgbClr val="41BABD"/>
                        </a:solidFill>
                        <a:cs typeface="Arial" panose="020B0604020202020204" pitchFamily="34" charset="0"/>
                      </a:rPr>
                      <a:t>18,5 - 24,9</a:t>
                    </a:r>
                  </a:p>
                </p:txBody>
              </p:sp>
            </p:grpSp>
          </p:grpSp>
        </p:grpSp>
        <p:grpSp>
          <p:nvGrpSpPr>
            <p:cNvPr id="7" name="Group 81">
              <a:extLst>
                <a:ext uri="{FF2B5EF4-FFF2-40B4-BE49-F238E27FC236}">
                  <a16:creationId xmlns:a16="http://schemas.microsoft.com/office/drawing/2014/main" id="{1054B406-A560-B401-9DDA-E54F1BAD4759}"/>
                </a:ext>
              </a:extLst>
            </p:cNvPr>
            <p:cNvGrpSpPr/>
            <p:nvPr/>
          </p:nvGrpSpPr>
          <p:grpSpPr>
            <a:xfrm>
              <a:off x="6375308" y="2102976"/>
              <a:ext cx="1760232" cy="4291915"/>
              <a:chOff x="6375308" y="2102976"/>
              <a:chExt cx="1760232" cy="4291915"/>
            </a:xfrm>
          </p:grpSpPr>
          <p:sp>
            <p:nvSpPr>
              <p:cNvPr id="15" name="Freeform 6">
                <a:extLst>
                  <a:ext uri="{FF2B5EF4-FFF2-40B4-BE49-F238E27FC236}">
                    <a16:creationId xmlns:a16="http://schemas.microsoft.com/office/drawing/2014/main" id="{D30015A6-6E56-FBCC-EA04-47AFC5140403}"/>
                  </a:ext>
                </a:extLst>
              </p:cNvPr>
              <p:cNvSpPr>
                <a:spLocks noEditPoints="1"/>
              </p:cNvSpPr>
              <p:nvPr/>
            </p:nvSpPr>
            <p:spPr bwMode="auto">
              <a:xfrm>
                <a:off x="6535987" y="2102976"/>
                <a:ext cx="1438875" cy="3537420"/>
              </a:xfrm>
              <a:custGeom>
                <a:avLst/>
                <a:gdLst>
                  <a:gd name="T0" fmla="*/ 238 w 548"/>
                  <a:gd name="T1" fmla="*/ 934 h 1345"/>
                  <a:gd name="T2" fmla="*/ 230 w 548"/>
                  <a:gd name="T3" fmla="*/ 1117 h 1345"/>
                  <a:gd name="T4" fmla="*/ 184 w 548"/>
                  <a:gd name="T5" fmla="*/ 1327 h 1345"/>
                  <a:gd name="T6" fmla="*/ 135 w 548"/>
                  <a:gd name="T7" fmla="*/ 1267 h 1345"/>
                  <a:gd name="T8" fmla="*/ 157 w 548"/>
                  <a:gd name="T9" fmla="*/ 1160 h 1345"/>
                  <a:gd name="T10" fmla="*/ 142 w 548"/>
                  <a:gd name="T11" fmla="*/ 1014 h 1345"/>
                  <a:gd name="T12" fmla="*/ 137 w 548"/>
                  <a:gd name="T13" fmla="*/ 960 h 1345"/>
                  <a:gd name="T14" fmla="*/ 125 w 548"/>
                  <a:gd name="T15" fmla="*/ 572 h 1345"/>
                  <a:gd name="T16" fmla="*/ 125 w 548"/>
                  <a:gd name="T17" fmla="*/ 378 h 1345"/>
                  <a:gd name="T18" fmla="*/ 113 w 548"/>
                  <a:gd name="T19" fmla="*/ 464 h 1345"/>
                  <a:gd name="T20" fmla="*/ 82 w 548"/>
                  <a:gd name="T21" fmla="*/ 589 h 1345"/>
                  <a:gd name="T22" fmla="*/ 80 w 548"/>
                  <a:gd name="T23" fmla="*/ 667 h 1345"/>
                  <a:gd name="T24" fmla="*/ 53 w 548"/>
                  <a:gd name="T25" fmla="*/ 727 h 1345"/>
                  <a:gd name="T26" fmla="*/ 11 w 548"/>
                  <a:gd name="T27" fmla="*/ 684 h 1345"/>
                  <a:gd name="T28" fmla="*/ 53 w 548"/>
                  <a:gd name="T29" fmla="*/ 339 h 1345"/>
                  <a:gd name="T30" fmla="*/ 205 w 548"/>
                  <a:gd name="T31" fmla="*/ 201 h 1345"/>
                  <a:gd name="T32" fmla="*/ 200 w 548"/>
                  <a:gd name="T33" fmla="*/ 100 h 1345"/>
                  <a:gd name="T34" fmla="*/ 241 w 548"/>
                  <a:gd name="T35" fmla="*/ 3 h 1345"/>
                  <a:gd name="T36" fmla="*/ 335 w 548"/>
                  <a:gd name="T37" fmla="*/ 77 h 1345"/>
                  <a:gd name="T38" fmla="*/ 329 w 548"/>
                  <a:gd name="T39" fmla="*/ 141 h 1345"/>
                  <a:gd name="T40" fmla="*/ 325 w 548"/>
                  <a:gd name="T41" fmla="*/ 201 h 1345"/>
                  <a:gd name="T42" fmla="*/ 456 w 548"/>
                  <a:gd name="T43" fmla="*/ 268 h 1345"/>
                  <a:gd name="T44" fmla="*/ 481 w 548"/>
                  <a:gd name="T45" fmla="*/ 543 h 1345"/>
                  <a:gd name="T46" fmla="*/ 411 w 548"/>
                  <a:gd name="T47" fmla="*/ 606 h 1345"/>
                  <a:gd name="T48" fmla="*/ 414 w 548"/>
                  <a:gd name="T49" fmla="*/ 863 h 1345"/>
                  <a:gd name="T50" fmla="*/ 399 w 548"/>
                  <a:gd name="T51" fmla="*/ 1030 h 1345"/>
                  <a:gd name="T52" fmla="*/ 382 w 548"/>
                  <a:gd name="T53" fmla="*/ 1160 h 1345"/>
                  <a:gd name="T54" fmla="*/ 400 w 548"/>
                  <a:gd name="T55" fmla="*/ 1321 h 1345"/>
                  <a:gd name="T56" fmla="*/ 342 w 548"/>
                  <a:gd name="T57" fmla="*/ 1307 h 1345"/>
                  <a:gd name="T58" fmla="*/ 314 w 548"/>
                  <a:gd name="T59" fmla="*/ 1129 h 1345"/>
                  <a:gd name="T60" fmla="*/ 307 w 548"/>
                  <a:gd name="T61" fmla="*/ 952 h 1345"/>
                  <a:gd name="T62" fmla="*/ 419 w 548"/>
                  <a:gd name="T63" fmla="*/ 513 h 1345"/>
                  <a:gd name="T64" fmla="*/ 464 w 548"/>
                  <a:gd name="T65" fmla="*/ 454 h 1345"/>
                  <a:gd name="T66" fmla="*/ 419 w 548"/>
                  <a:gd name="T67" fmla="*/ 513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8" h="1345">
                    <a:moveTo>
                      <a:pt x="270" y="813"/>
                    </a:moveTo>
                    <a:cubicBezTo>
                      <a:pt x="260" y="850"/>
                      <a:pt x="246" y="891"/>
                      <a:pt x="238" y="934"/>
                    </a:cubicBezTo>
                    <a:cubicBezTo>
                      <a:pt x="232" y="959"/>
                      <a:pt x="230" y="987"/>
                      <a:pt x="235" y="1012"/>
                    </a:cubicBezTo>
                    <a:cubicBezTo>
                      <a:pt x="242" y="1048"/>
                      <a:pt x="241" y="1082"/>
                      <a:pt x="230" y="1117"/>
                    </a:cubicBezTo>
                    <a:cubicBezTo>
                      <a:pt x="219" y="1152"/>
                      <a:pt x="214" y="1187"/>
                      <a:pt x="215" y="1225"/>
                    </a:cubicBezTo>
                    <a:cubicBezTo>
                      <a:pt x="216" y="1258"/>
                      <a:pt x="212" y="1298"/>
                      <a:pt x="184" y="1327"/>
                    </a:cubicBezTo>
                    <a:cubicBezTo>
                      <a:pt x="172" y="1338"/>
                      <a:pt x="162" y="1342"/>
                      <a:pt x="148" y="1327"/>
                    </a:cubicBezTo>
                    <a:cubicBezTo>
                      <a:pt x="122" y="1300"/>
                      <a:pt x="121" y="1301"/>
                      <a:pt x="135" y="1267"/>
                    </a:cubicBezTo>
                    <a:cubicBezTo>
                      <a:pt x="138" y="1261"/>
                      <a:pt x="140" y="1254"/>
                      <a:pt x="144" y="1249"/>
                    </a:cubicBezTo>
                    <a:cubicBezTo>
                      <a:pt x="166" y="1222"/>
                      <a:pt x="163" y="1191"/>
                      <a:pt x="157" y="1160"/>
                    </a:cubicBezTo>
                    <a:cubicBezTo>
                      <a:pt x="155" y="1151"/>
                      <a:pt x="153" y="1141"/>
                      <a:pt x="150" y="1132"/>
                    </a:cubicBezTo>
                    <a:cubicBezTo>
                      <a:pt x="135" y="1093"/>
                      <a:pt x="136" y="1054"/>
                      <a:pt x="142" y="1014"/>
                    </a:cubicBezTo>
                    <a:cubicBezTo>
                      <a:pt x="144" y="1000"/>
                      <a:pt x="141" y="984"/>
                      <a:pt x="140" y="970"/>
                    </a:cubicBezTo>
                    <a:cubicBezTo>
                      <a:pt x="139" y="966"/>
                      <a:pt x="138" y="963"/>
                      <a:pt x="137" y="960"/>
                    </a:cubicBezTo>
                    <a:cubicBezTo>
                      <a:pt x="122" y="844"/>
                      <a:pt x="111" y="728"/>
                      <a:pt x="128" y="611"/>
                    </a:cubicBezTo>
                    <a:cubicBezTo>
                      <a:pt x="130" y="598"/>
                      <a:pt x="128" y="584"/>
                      <a:pt x="125" y="572"/>
                    </a:cubicBezTo>
                    <a:cubicBezTo>
                      <a:pt x="116" y="538"/>
                      <a:pt x="118" y="504"/>
                      <a:pt x="130" y="472"/>
                    </a:cubicBezTo>
                    <a:cubicBezTo>
                      <a:pt x="143" y="441"/>
                      <a:pt x="139" y="411"/>
                      <a:pt x="125" y="378"/>
                    </a:cubicBezTo>
                    <a:cubicBezTo>
                      <a:pt x="123" y="396"/>
                      <a:pt x="122" y="410"/>
                      <a:pt x="120" y="425"/>
                    </a:cubicBezTo>
                    <a:cubicBezTo>
                      <a:pt x="118" y="438"/>
                      <a:pt x="115" y="451"/>
                      <a:pt x="113" y="464"/>
                    </a:cubicBezTo>
                    <a:cubicBezTo>
                      <a:pt x="109" y="485"/>
                      <a:pt x="107" y="507"/>
                      <a:pt x="102" y="528"/>
                    </a:cubicBezTo>
                    <a:cubicBezTo>
                      <a:pt x="96" y="548"/>
                      <a:pt x="89" y="569"/>
                      <a:pt x="82" y="589"/>
                    </a:cubicBezTo>
                    <a:cubicBezTo>
                      <a:pt x="78" y="600"/>
                      <a:pt x="73" y="611"/>
                      <a:pt x="69" y="622"/>
                    </a:cubicBezTo>
                    <a:cubicBezTo>
                      <a:pt x="63" y="640"/>
                      <a:pt x="65" y="655"/>
                      <a:pt x="80" y="667"/>
                    </a:cubicBezTo>
                    <a:cubicBezTo>
                      <a:pt x="92" y="676"/>
                      <a:pt x="95" y="688"/>
                      <a:pt x="88" y="702"/>
                    </a:cubicBezTo>
                    <a:cubicBezTo>
                      <a:pt x="81" y="716"/>
                      <a:pt x="74" y="731"/>
                      <a:pt x="53" y="727"/>
                    </a:cubicBezTo>
                    <a:cubicBezTo>
                      <a:pt x="50" y="726"/>
                      <a:pt x="47" y="726"/>
                      <a:pt x="44" y="726"/>
                    </a:cubicBezTo>
                    <a:cubicBezTo>
                      <a:pt x="10" y="724"/>
                      <a:pt x="0" y="716"/>
                      <a:pt x="11" y="684"/>
                    </a:cubicBezTo>
                    <a:cubicBezTo>
                      <a:pt x="29" y="635"/>
                      <a:pt x="22" y="585"/>
                      <a:pt x="29" y="535"/>
                    </a:cubicBezTo>
                    <a:cubicBezTo>
                      <a:pt x="37" y="470"/>
                      <a:pt x="47" y="405"/>
                      <a:pt x="53" y="339"/>
                    </a:cubicBezTo>
                    <a:cubicBezTo>
                      <a:pt x="60" y="266"/>
                      <a:pt x="105" y="229"/>
                      <a:pt x="171" y="210"/>
                    </a:cubicBezTo>
                    <a:cubicBezTo>
                      <a:pt x="182" y="207"/>
                      <a:pt x="194" y="205"/>
                      <a:pt x="205" y="201"/>
                    </a:cubicBezTo>
                    <a:cubicBezTo>
                      <a:pt x="224" y="195"/>
                      <a:pt x="225" y="185"/>
                      <a:pt x="216" y="167"/>
                    </a:cubicBezTo>
                    <a:cubicBezTo>
                      <a:pt x="206" y="147"/>
                      <a:pt x="183" y="128"/>
                      <a:pt x="200" y="100"/>
                    </a:cubicBezTo>
                    <a:cubicBezTo>
                      <a:pt x="203" y="95"/>
                      <a:pt x="198" y="84"/>
                      <a:pt x="194" y="78"/>
                    </a:cubicBezTo>
                    <a:cubicBezTo>
                      <a:pt x="177" y="46"/>
                      <a:pt x="206" y="7"/>
                      <a:pt x="241" y="3"/>
                    </a:cubicBezTo>
                    <a:cubicBezTo>
                      <a:pt x="274" y="0"/>
                      <a:pt x="301" y="10"/>
                      <a:pt x="327" y="29"/>
                    </a:cubicBezTo>
                    <a:cubicBezTo>
                      <a:pt x="343" y="42"/>
                      <a:pt x="339" y="60"/>
                      <a:pt x="335" y="77"/>
                    </a:cubicBezTo>
                    <a:cubicBezTo>
                      <a:pt x="331" y="88"/>
                      <a:pt x="323" y="97"/>
                      <a:pt x="333" y="111"/>
                    </a:cubicBezTo>
                    <a:cubicBezTo>
                      <a:pt x="337" y="117"/>
                      <a:pt x="333" y="131"/>
                      <a:pt x="329" y="141"/>
                    </a:cubicBezTo>
                    <a:cubicBezTo>
                      <a:pt x="324" y="152"/>
                      <a:pt x="314" y="161"/>
                      <a:pt x="310" y="172"/>
                    </a:cubicBezTo>
                    <a:cubicBezTo>
                      <a:pt x="306" y="185"/>
                      <a:pt x="309" y="196"/>
                      <a:pt x="325" y="201"/>
                    </a:cubicBezTo>
                    <a:cubicBezTo>
                      <a:pt x="354" y="211"/>
                      <a:pt x="383" y="220"/>
                      <a:pt x="410" y="233"/>
                    </a:cubicBezTo>
                    <a:cubicBezTo>
                      <a:pt x="427" y="241"/>
                      <a:pt x="446" y="252"/>
                      <a:pt x="456" y="268"/>
                    </a:cubicBezTo>
                    <a:cubicBezTo>
                      <a:pt x="481" y="311"/>
                      <a:pt x="506" y="355"/>
                      <a:pt x="523" y="402"/>
                    </a:cubicBezTo>
                    <a:cubicBezTo>
                      <a:pt x="548" y="468"/>
                      <a:pt x="536" y="503"/>
                      <a:pt x="481" y="543"/>
                    </a:cubicBezTo>
                    <a:cubicBezTo>
                      <a:pt x="462" y="557"/>
                      <a:pt x="443" y="570"/>
                      <a:pt x="423" y="581"/>
                    </a:cubicBezTo>
                    <a:cubicBezTo>
                      <a:pt x="411" y="587"/>
                      <a:pt x="410" y="594"/>
                      <a:pt x="411" y="606"/>
                    </a:cubicBezTo>
                    <a:cubicBezTo>
                      <a:pt x="415" y="672"/>
                      <a:pt x="418" y="738"/>
                      <a:pt x="421" y="804"/>
                    </a:cubicBezTo>
                    <a:cubicBezTo>
                      <a:pt x="421" y="824"/>
                      <a:pt x="417" y="844"/>
                      <a:pt x="414" y="863"/>
                    </a:cubicBezTo>
                    <a:cubicBezTo>
                      <a:pt x="408" y="904"/>
                      <a:pt x="401" y="944"/>
                      <a:pt x="396" y="984"/>
                    </a:cubicBezTo>
                    <a:cubicBezTo>
                      <a:pt x="395" y="999"/>
                      <a:pt x="396" y="1015"/>
                      <a:pt x="399" y="1030"/>
                    </a:cubicBezTo>
                    <a:cubicBezTo>
                      <a:pt x="404" y="1059"/>
                      <a:pt x="404" y="1089"/>
                      <a:pt x="394" y="1118"/>
                    </a:cubicBezTo>
                    <a:cubicBezTo>
                      <a:pt x="389" y="1131"/>
                      <a:pt x="387" y="1146"/>
                      <a:pt x="382" y="1160"/>
                    </a:cubicBezTo>
                    <a:cubicBezTo>
                      <a:pt x="367" y="1205"/>
                      <a:pt x="388" y="1241"/>
                      <a:pt x="409" y="1277"/>
                    </a:cubicBezTo>
                    <a:cubicBezTo>
                      <a:pt x="421" y="1296"/>
                      <a:pt x="419" y="1310"/>
                      <a:pt x="400" y="1321"/>
                    </a:cubicBezTo>
                    <a:cubicBezTo>
                      <a:pt x="390" y="1326"/>
                      <a:pt x="386" y="1345"/>
                      <a:pt x="372" y="1337"/>
                    </a:cubicBezTo>
                    <a:cubicBezTo>
                      <a:pt x="360" y="1330"/>
                      <a:pt x="346" y="1319"/>
                      <a:pt x="342" y="1307"/>
                    </a:cubicBezTo>
                    <a:cubicBezTo>
                      <a:pt x="333" y="1274"/>
                      <a:pt x="322" y="1242"/>
                      <a:pt x="325" y="1206"/>
                    </a:cubicBezTo>
                    <a:cubicBezTo>
                      <a:pt x="328" y="1181"/>
                      <a:pt x="321" y="1154"/>
                      <a:pt x="314" y="1129"/>
                    </a:cubicBezTo>
                    <a:cubicBezTo>
                      <a:pt x="301" y="1087"/>
                      <a:pt x="295" y="1047"/>
                      <a:pt x="307" y="1004"/>
                    </a:cubicBezTo>
                    <a:cubicBezTo>
                      <a:pt x="311" y="988"/>
                      <a:pt x="311" y="968"/>
                      <a:pt x="307" y="952"/>
                    </a:cubicBezTo>
                    <a:cubicBezTo>
                      <a:pt x="295" y="903"/>
                      <a:pt x="281" y="855"/>
                      <a:pt x="270" y="813"/>
                    </a:cubicBezTo>
                    <a:close/>
                    <a:moveTo>
                      <a:pt x="419" y="513"/>
                    </a:moveTo>
                    <a:cubicBezTo>
                      <a:pt x="435" y="496"/>
                      <a:pt x="449" y="481"/>
                      <a:pt x="464" y="465"/>
                    </a:cubicBezTo>
                    <a:cubicBezTo>
                      <a:pt x="466" y="463"/>
                      <a:pt x="466" y="457"/>
                      <a:pt x="464" y="454"/>
                    </a:cubicBezTo>
                    <a:cubicBezTo>
                      <a:pt x="448" y="426"/>
                      <a:pt x="431" y="398"/>
                      <a:pt x="413" y="367"/>
                    </a:cubicBezTo>
                    <a:cubicBezTo>
                      <a:pt x="383" y="420"/>
                      <a:pt x="408" y="466"/>
                      <a:pt x="419" y="513"/>
                    </a:cubicBezTo>
                    <a:close/>
                  </a:path>
                </a:pathLst>
              </a:custGeom>
              <a:gradFill>
                <a:gsLst>
                  <a:gs pos="51000">
                    <a:srgbClr val="F3905F"/>
                  </a:gs>
                  <a:gs pos="0">
                    <a:srgbClr val="F6B392"/>
                  </a:gs>
                  <a:gs pos="100000">
                    <a:srgbClr val="F1844D"/>
                  </a:gs>
                </a:gsLst>
                <a:lin ang="5400000" scaled="1"/>
              </a:gradFill>
              <a:ln>
                <a:noFill/>
              </a:ln>
              <a:effectLst>
                <a:outerShdw blurRad="50800" dir="18900000" sy="23000" kx="-1200000" algn="bl" rotWithShape="0">
                  <a:schemeClr val="bg2">
                    <a:lumMod val="75000"/>
                    <a:alpha val="16000"/>
                  </a:schemeClr>
                </a:outerShdw>
              </a:effectLst>
            </p:spPr>
            <p:txBody>
              <a:bodyPr vert="horz" wrap="square" lIns="68580" tIns="34290" rIns="68580" bIns="34290" numCol="1" anchor="t" anchorCtr="0" compatLnSpc="1">
                <a:prstTxWarp prst="textNoShape">
                  <a:avLst/>
                </a:prstTxWarp>
              </a:bodyPr>
              <a:lstStyle/>
              <a:p>
                <a:endParaRPr lang="en-IN"/>
              </a:p>
            </p:txBody>
          </p:sp>
          <p:grpSp>
            <p:nvGrpSpPr>
              <p:cNvPr id="16" name="Group 66">
                <a:extLst>
                  <a:ext uri="{FF2B5EF4-FFF2-40B4-BE49-F238E27FC236}">
                    <a16:creationId xmlns:a16="http://schemas.microsoft.com/office/drawing/2014/main" id="{C94D705F-B9D1-D8EF-A336-1231B4EAA064}"/>
                  </a:ext>
                </a:extLst>
              </p:cNvPr>
              <p:cNvGrpSpPr/>
              <p:nvPr/>
            </p:nvGrpSpPr>
            <p:grpSpPr>
              <a:xfrm>
                <a:off x="6375308" y="5678971"/>
                <a:ext cx="1760232" cy="715920"/>
                <a:chOff x="6373158" y="5677185"/>
                <a:chExt cx="1760232" cy="715920"/>
              </a:xfrm>
            </p:grpSpPr>
            <p:sp>
              <p:nvSpPr>
                <p:cNvPr id="17" name="Freeform: Shape 67">
                  <a:extLst>
                    <a:ext uri="{FF2B5EF4-FFF2-40B4-BE49-F238E27FC236}">
                      <a16:creationId xmlns:a16="http://schemas.microsoft.com/office/drawing/2014/main" id="{9D929929-CD48-A921-B8E8-440225B6DDCC}"/>
                    </a:ext>
                  </a:extLst>
                </p:cNvPr>
                <p:cNvSpPr/>
                <p:nvPr/>
              </p:nvSpPr>
              <p:spPr>
                <a:xfrm>
                  <a:off x="6373158" y="5677185"/>
                  <a:ext cx="1760232" cy="715920"/>
                </a:xfrm>
                <a:custGeom>
                  <a:avLst/>
                  <a:gdLst>
                    <a:gd name="connsiteX0" fmla="*/ 321878 w 10438853"/>
                    <a:gd name="connsiteY0" fmla="*/ 0 h 666933"/>
                    <a:gd name="connsiteX1" fmla="*/ 332482 w 10438853"/>
                    <a:gd name="connsiteY1" fmla="*/ 0 h 666933"/>
                    <a:gd name="connsiteX2" fmla="*/ 10089992 w 10438853"/>
                    <a:gd name="connsiteY2" fmla="*/ 0 h 666933"/>
                    <a:gd name="connsiteX3" fmla="*/ 10089992 w 10438853"/>
                    <a:gd name="connsiteY3" fmla="*/ 1795 h 666933"/>
                    <a:gd name="connsiteX4" fmla="*/ 10106371 w 10438853"/>
                    <a:gd name="connsiteY4" fmla="*/ 144 h 666933"/>
                    <a:gd name="connsiteX5" fmla="*/ 10438853 w 10438853"/>
                    <a:gd name="connsiteY5" fmla="*/ 332626 h 666933"/>
                    <a:gd name="connsiteX6" fmla="*/ 10106371 w 10438853"/>
                    <a:gd name="connsiteY6" fmla="*/ 665108 h 666933"/>
                    <a:gd name="connsiteX7" fmla="*/ 10089992 w 10438853"/>
                    <a:gd name="connsiteY7" fmla="*/ 663457 h 666933"/>
                    <a:gd name="connsiteX8" fmla="*/ 10089992 w 10438853"/>
                    <a:gd name="connsiteY8" fmla="*/ 666933 h 666933"/>
                    <a:gd name="connsiteX9" fmla="*/ 321878 w 10438853"/>
                    <a:gd name="connsiteY9" fmla="*/ 666933 h 666933"/>
                    <a:gd name="connsiteX10" fmla="*/ 321878 w 10438853"/>
                    <a:gd name="connsiteY10" fmla="*/ 663895 h 666933"/>
                    <a:gd name="connsiteX11" fmla="*/ 265475 w 10438853"/>
                    <a:gd name="connsiteY11" fmla="*/ 658209 h 666933"/>
                    <a:gd name="connsiteX12" fmla="*/ 0 w 10438853"/>
                    <a:gd name="connsiteY12" fmla="*/ 332482 h 666933"/>
                    <a:gd name="connsiteX13" fmla="*/ 265475 w 10438853"/>
                    <a:gd name="connsiteY13" fmla="*/ 6755 h 666933"/>
                    <a:gd name="connsiteX14" fmla="*/ 321878 w 10438853"/>
                    <a:gd name="connsiteY14" fmla="*/ 1069 h 66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38853" h="666933">
                      <a:moveTo>
                        <a:pt x="321878" y="0"/>
                      </a:moveTo>
                      <a:lnTo>
                        <a:pt x="332482" y="0"/>
                      </a:lnTo>
                      <a:lnTo>
                        <a:pt x="10089992" y="0"/>
                      </a:lnTo>
                      <a:lnTo>
                        <a:pt x="10089992" y="1795"/>
                      </a:lnTo>
                      <a:lnTo>
                        <a:pt x="10106371" y="144"/>
                      </a:lnTo>
                      <a:cubicBezTo>
                        <a:pt x="10289996" y="144"/>
                        <a:pt x="10438853" y="149001"/>
                        <a:pt x="10438853" y="332626"/>
                      </a:cubicBezTo>
                      <a:cubicBezTo>
                        <a:pt x="10438853" y="516251"/>
                        <a:pt x="10289996" y="665108"/>
                        <a:pt x="10106371" y="665108"/>
                      </a:cubicBezTo>
                      <a:lnTo>
                        <a:pt x="10089992" y="663457"/>
                      </a:lnTo>
                      <a:lnTo>
                        <a:pt x="10089992" y="666933"/>
                      </a:lnTo>
                      <a:lnTo>
                        <a:pt x="321878" y="666933"/>
                      </a:lnTo>
                      <a:lnTo>
                        <a:pt x="321878" y="663895"/>
                      </a:lnTo>
                      <a:lnTo>
                        <a:pt x="265475" y="658209"/>
                      </a:lnTo>
                      <a:cubicBezTo>
                        <a:pt x="113969" y="627207"/>
                        <a:pt x="0" y="493154"/>
                        <a:pt x="0" y="332482"/>
                      </a:cubicBezTo>
                      <a:cubicBezTo>
                        <a:pt x="0" y="171810"/>
                        <a:pt x="113969" y="37758"/>
                        <a:pt x="265475" y="6755"/>
                      </a:cubicBezTo>
                      <a:lnTo>
                        <a:pt x="321878" y="106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8" name="Group 68">
                  <a:extLst>
                    <a:ext uri="{FF2B5EF4-FFF2-40B4-BE49-F238E27FC236}">
                      <a16:creationId xmlns:a16="http://schemas.microsoft.com/office/drawing/2014/main" id="{CBFA3DB7-C298-B193-F80C-5B322F4606CA}"/>
                    </a:ext>
                  </a:extLst>
                </p:cNvPr>
                <p:cNvGrpSpPr/>
                <p:nvPr/>
              </p:nvGrpSpPr>
              <p:grpSpPr>
                <a:xfrm>
                  <a:off x="6604378" y="5737113"/>
                  <a:ext cx="1297791" cy="626842"/>
                  <a:chOff x="6512791" y="5646737"/>
                  <a:chExt cx="1297791" cy="626842"/>
                </a:xfrm>
              </p:grpSpPr>
              <p:sp>
                <p:nvSpPr>
                  <p:cNvPr id="19" name="TextBox 69">
                    <a:extLst>
                      <a:ext uri="{FF2B5EF4-FFF2-40B4-BE49-F238E27FC236}">
                        <a16:creationId xmlns:a16="http://schemas.microsoft.com/office/drawing/2014/main" id="{70B6E023-009D-4D60-1C01-E5A12BF54AB2}"/>
                      </a:ext>
                    </a:extLst>
                  </p:cNvPr>
                  <p:cNvSpPr txBox="1"/>
                  <p:nvPr/>
                </p:nvSpPr>
                <p:spPr>
                  <a:xfrm>
                    <a:off x="6512791" y="5646737"/>
                    <a:ext cx="1297791" cy="307776"/>
                  </a:xfrm>
                  <a:prstGeom prst="rect">
                    <a:avLst/>
                  </a:prstGeom>
                  <a:noFill/>
                </p:spPr>
                <p:txBody>
                  <a:bodyPr wrap="none" rtlCol="0">
                    <a:spAutoFit/>
                  </a:bodyPr>
                  <a:lstStyle/>
                  <a:p>
                    <a:pPr algn="ctr"/>
                    <a:r>
                      <a:rPr lang="en-IN" sz="900" b="1" dirty="0">
                        <a:solidFill>
                          <a:srgbClr val="F39465"/>
                        </a:solidFill>
                        <a:cs typeface="Arial" panose="020B0604020202020204" pitchFamily="34" charset="0"/>
                      </a:rPr>
                      <a:t>OVERWEIGHT</a:t>
                    </a:r>
                  </a:p>
                </p:txBody>
              </p:sp>
              <p:sp>
                <p:nvSpPr>
                  <p:cNvPr id="20" name="TextBox 70">
                    <a:extLst>
                      <a:ext uri="{FF2B5EF4-FFF2-40B4-BE49-F238E27FC236}">
                        <a16:creationId xmlns:a16="http://schemas.microsoft.com/office/drawing/2014/main" id="{5C5CDCDB-D2BD-ADEB-6481-55C762D04418}"/>
                      </a:ext>
                    </a:extLst>
                  </p:cNvPr>
                  <p:cNvSpPr txBox="1"/>
                  <p:nvPr/>
                </p:nvSpPr>
                <p:spPr>
                  <a:xfrm>
                    <a:off x="6683779" y="5935024"/>
                    <a:ext cx="955818" cy="338555"/>
                  </a:xfrm>
                  <a:prstGeom prst="rect">
                    <a:avLst/>
                  </a:prstGeom>
                  <a:noFill/>
                </p:spPr>
                <p:txBody>
                  <a:bodyPr wrap="none" rtlCol="0">
                    <a:spAutoFit/>
                  </a:bodyPr>
                  <a:lstStyle/>
                  <a:p>
                    <a:pPr algn="ctr"/>
                    <a:r>
                      <a:rPr lang="en-IN" sz="1050" b="1" dirty="0">
                        <a:solidFill>
                          <a:srgbClr val="F39465"/>
                        </a:solidFill>
                        <a:cs typeface="Arial" panose="020B0604020202020204" pitchFamily="34" charset="0"/>
                      </a:rPr>
                      <a:t>25 - 29,9</a:t>
                    </a:r>
                  </a:p>
                </p:txBody>
              </p:sp>
            </p:grpSp>
          </p:grpSp>
        </p:grpSp>
        <p:grpSp>
          <p:nvGrpSpPr>
            <p:cNvPr id="8" name="Group 82">
              <a:extLst>
                <a:ext uri="{FF2B5EF4-FFF2-40B4-BE49-F238E27FC236}">
                  <a16:creationId xmlns:a16="http://schemas.microsoft.com/office/drawing/2014/main" id="{FC6F4584-9737-1E3C-938C-1A816A67C51E}"/>
                </a:ext>
              </a:extLst>
            </p:cNvPr>
            <p:cNvGrpSpPr/>
            <p:nvPr/>
          </p:nvGrpSpPr>
          <p:grpSpPr>
            <a:xfrm>
              <a:off x="8904285" y="2091355"/>
              <a:ext cx="1760232" cy="4303536"/>
              <a:chOff x="8904285" y="2091355"/>
              <a:chExt cx="1760232" cy="4303536"/>
            </a:xfrm>
          </p:grpSpPr>
          <p:sp>
            <p:nvSpPr>
              <p:cNvPr id="9" name="Freeform 5">
                <a:extLst>
                  <a:ext uri="{FF2B5EF4-FFF2-40B4-BE49-F238E27FC236}">
                    <a16:creationId xmlns:a16="http://schemas.microsoft.com/office/drawing/2014/main" id="{E50A721D-BAE2-4B01-5E77-D6CF9D252DAB}"/>
                  </a:ext>
                </a:extLst>
              </p:cNvPr>
              <p:cNvSpPr>
                <a:spLocks noEditPoints="1"/>
              </p:cNvSpPr>
              <p:nvPr/>
            </p:nvSpPr>
            <p:spPr bwMode="auto">
              <a:xfrm>
                <a:off x="8965903" y="2091355"/>
                <a:ext cx="1636997" cy="3560663"/>
              </a:xfrm>
              <a:custGeom>
                <a:avLst/>
                <a:gdLst>
                  <a:gd name="T0" fmla="*/ 277 w 623"/>
                  <a:gd name="T1" fmla="*/ 1015 h 1354"/>
                  <a:gd name="T2" fmla="*/ 241 w 623"/>
                  <a:gd name="T3" fmla="*/ 1285 h 1354"/>
                  <a:gd name="T4" fmla="*/ 190 w 623"/>
                  <a:gd name="T5" fmla="*/ 1344 h 1354"/>
                  <a:gd name="T6" fmla="*/ 146 w 623"/>
                  <a:gd name="T7" fmla="*/ 1295 h 1354"/>
                  <a:gd name="T8" fmla="*/ 168 w 623"/>
                  <a:gd name="T9" fmla="*/ 1166 h 1354"/>
                  <a:gd name="T10" fmla="*/ 136 w 623"/>
                  <a:gd name="T11" fmla="*/ 947 h 1354"/>
                  <a:gd name="T12" fmla="*/ 133 w 623"/>
                  <a:gd name="T13" fmla="*/ 665 h 1354"/>
                  <a:gd name="T14" fmla="*/ 156 w 623"/>
                  <a:gd name="T15" fmla="*/ 449 h 1354"/>
                  <a:gd name="T16" fmla="*/ 159 w 623"/>
                  <a:gd name="T17" fmla="*/ 428 h 1354"/>
                  <a:gd name="T18" fmla="*/ 128 w 623"/>
                  <a:gd name="T19" fmla="*/ 488 h 1354"/>
                  <a:gd name="T20" fmla="*/ 106 w 623"/>
                  <a:gd name="T21" fmla="*/ 582 h 1354"/>
                  <a:gd name="T22" fmla="*/ 89 w 623"/>
                  <a:gd name="T23" fmla="*/ 671 h 1354"/>
                  <a:gd name="T24" fmla="*/ 17 w 623"/>
                  <a:gd name="T25" fmla="*/ 730 h 1354"/>
                  <a:gd name="T26" fmla="*/ 19 w 623"/>
                  <a:gd name="T27" fmla="*/ 626 h 1354"/>
                  <a:gd name="T28" fmla="*/ 40 w 623"/>
                  <a:gd name="T29" fmla="*/ 430 h 1354"/>
                  <a:gd name="T30" fmla="*/ 232 w 623"/>
                  <a:gd name="T31" fmla="*/ 201 h 1354"/>
                  <a:gd name="T32" fmla="*/ 235 w 623"/>
                  <a:gd name="T33" fmla="*/ 123 h 1354"/>
                  <a:gd name="T34" fmla="*/ 244 w 623"/>
                  <a:gd name="T35" fmla="*/ 28 h 1354"/>
                  <a:gd name="T36" fmla="*/ 373 w 623"/>
                  <a:gd name="T37" fmla="*/ 32 h 1354"/>
                  <a:gd name="T38" fmla="*/ 383 w 623"/>
                  <a:gd name="T39" fmla="*/ 123 h 1354"/>
                  <a:gd name="T40" fmla="*/ 385 w 623"/>
                  <a:gd name="T41" fmla="*/ 199 h 1354"/>
                  <a:gd name="T42" fmla="*/ 507 w 623"/>
                  <a:gd name="T43" fmla="*/ 253 h 1354"/>
                  <a:gd name="T44" fmla="*/ 622 w 623"/>
                  <a:gd name="T45" fmla="*/ 477 h 1354"/>
                  <a:gd name="T46" fmla="*/ 505 w 623"/>
                  <a:gd name="T47" fmla="*/ 597 h 1354"/>
                  <a:gd name="T48" fmla="*/ 506 w 623"/>
                  <a:gd name="T49" fmla="*/ 701 h 1354"/>
                  <a:gd name="T50" fmla="*/ 486 w 623"/>
                  <a:gd name="T51" fmla="*/ 1007 h 1354"/>
                  <a:gd name="T52" fmla="*/ 481 w 623"/>
                  <a:gd name="T53" fmla="*/ 1288 h 1354"/>
                  <a:gd name="T54" fmla="*/ 465 w 623"/>
                  <a:gd name="T55" fmla="*/ 1330 h 1354"/>
                  <a:gd name="T56" fmla="*/ 395 w 623"/>
                  <a:gd name="T57" fmla="*/ 1303 h 1354"/>
                  <a:gd name="T58" fmla="*/ 353 w 623"/>
                  <a:gd name="T59" fmla="*/ 1113 h 1354"/>
                  <a:gd name="T60" fmla="*/ 342 w 623"/>
                  <a:gd name="T61" fmla="*/ 941 h 1354"/>
                  <a:gd name="T62" fmla="*/ 477 w 623"/>
                  <a:gd name="T63" fmla="*/ 404 h 1354"/>
                  <a:gd name="T64" fmla="*/ 510 w 623"/>
                  <a:gd name="T65" fmla="*/ 479 h 1354"/>
                  <a:gd name="T66" fmla="*/ 477 w 623"/>
                  <a:gd name="T67" fmla="*/ 404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3" h="1354">
                    <a:moveTo>
                      <a:pt x="316" y="813"/>
                    </a:moveTo>
                    <a:cubicBezTo>
                      <a:pt x="307" y="881"/>
                      <a:pt x="263" y="943"/>
                      <a:pt x="277" y="1015"/>
                    </a:cubicBezTo>
                    <a:cubicBezTo>
                      <a:pt x="290" y="1079"/>
                      <a:pt x="264" y="1138"/>
                      <a:pt x="254" y="1198"/>
                    </a:cubicBezTo>
                    <a:cubicBezTo>
                      <a:pt x="250" y="1227"/>
                      <a:pt x="246" y="1256"/>
                      <a:pt x="241" y="1285"/>
                    </a:cubicBezTo>
                    <a:cubicBezTo>
                      <a:pt x="239" y="1294"/>
                      <a:pt x="237" y="1304"/>
                      <a:pt x="233" y="1312"/>
                    </a:cubicBezTo>
                    <a:cubicBezTo>
                      <a:pt x="224" y="1329"/>
                      <a:pt x="210" y="1349"/>
                      <a:pt x="190" y="1344"/>
                    </a:cubicBezTo>
                    <a:cubicBezTo>
                      <a:pt x="173" y="1340"/>
                      <a:pt x="158" y="1324"/>
                      <a:pt x="144" y="1311"/>
                    </a:cubicBezTo>
                    <a:cubicBezTo>
                      <a:pt x="141" y="1310"/>
                      <a:pt x="144" y="1300"/>
                      <a:pt x="146" y="1295"/>
                    </a:cubicBezTo>
                    <a:cubicBezTo>
                      <a:pt x="150" y="1287"/>
                      <a:pt x="154" y="1278"/>
                      <a:pt x="160" y="1271"/>
                    </a:cubicBezTo>
                    <a:cubicBezTo>
                      <a:pt x="187" y="1238"/>
                      <a:pt x="179" y="1202"/>
                      <a:pt x="168" y="1166"/>
                    </a:cubicBezTo>
                    <a:cubicBezTo>
                      <a:pt x="159" y="1135"/>
                      <a:pt x="151" y="1105"/>
                      <a:pt x="141" y="1075"/>
                    </a:cubicBezTo>
                    <a:cubicBezTo>
                      <a:pt x="127" y="1033"/>
                      <a:pt x="130" y="990"/>
                      <a:pt x="136" y="947"/>
                    </a:cubicBezTo>
                    <a:cubicBezTo>
                      <a:pt x="138" y="929"/>
                      <a:pt x="140" y="909"/>
                      <a:pt x="134" y="893"/>
                    </a:cubicBezTo>
                    <a:cubicBezTo>
                      <a:pt x="104" y="816"/>
                      <a:pt x="115" y="741"/>
                      <a:pt x="133" y="665"/>
                    </a:cubicBezTo>
                    <a:cubicBezTo>
                      <a:pt x="138" y="640"/>
                      <a:pt x="139" y="617"/>
                      <a:pt x="135" y="592"/>
                    </a:cubicBezTo>
                    <a:cubicBezTo>
                      <a:pt x="126" y="543"/>
                      <a:pt x="135" y="495"/>
                      <a:pt x="156" y="449"/>
                    </a:cubicBezTo>
                    <a:cubicBezTo>
                      <a:pt x="159" y="443"/>
                      <a:pt x="161" y="437"/>
                      <a:pt x="164" y="431"/>
                    </a:cubicBezTo>
                    <a:cubicBezTo>
                      <a:pt x="162" y="430"/>
                      <a:pt x="160" y="429"/>
                      <a:pt x="159" y="428"/>
                    </a:cubicBezTo>
                    <a:cubicBezTo>
                      <a:pt x="156" y="434"/>
                      <a:pt x="153" y="440"/>
                      <a:pt x="150" y="446"/>
                    </a:cubicBezTo>
                    <a:cubicBezTo>
                      <a:pt x="143" y="460"/>
                      <a:pt x="134" y="473"/>
                      <a:pt x="128" y="488"/>
                    </a:cubicBezTo>
                    <a:cubicBezTo>
                      <a:pt x="123" y="500"/>
                      <a:pt x="121" y="513"/>
                      <a:pt x="118" y="525"/>
                    </a:cubicBezTo>
                    <a:cubicBezTo>
                      <a:pt x="114" y="544"/>
                      <a:pt x="111" y="564"/>
                      <a:pt x="106" y="582"/>
                    </a:cubicBezTo>
                    <a:cubicBezTo>
                      <a:pt x="99" y="603"/>
                      <a:pt x="91" y="623"/>
                      <a:pt x="82" y="643"/>
                    </a:cubicBezTo>
                    <a:cubicBezTo>
                      <a:pt x="77" y="655"/>
                      <a:pt x="80" y="663"/>
                      <a:pt x="89" y="671"/>
                    </a:cubicBezTo>
                    <a:cubicBezTo>
                      <a:pt x="115" y="693"/>
                      <a:pt x="112" y="714"/>
                      <a:pt x="83" y="732"/>
                    </a:cubicBezTo>
                    <a:cubicBezTo>
                      <a:pt x="65" y="743"/>
                      <a:pt x="30" y="742"/>
                      <a:pt x="17" y="730"/>
                    </a:cubicBezTo>
                    <a:cubicBezTo>
                      <a:pt x="4" y="717"/>
                      <a:pt x="0" y="685"/>
                      <a:pt x="13" y="665"/>
                    </a:cubicBezTo>
                    <a:cubicBezTo>
                      <a:pt x="21" y="652"/>
                      <a:pt x="23" y="640"/>
                      <a:pt x="19" y="626"/>
                    </a:cubicBezTo>
                    <a:cubicBezTo>
                      <a:pt x="9" y="583"/>
                      <a:pt x="15" y="542"/>
                      <a:pt x="30" y="502"/>
                    </a:cubicBezTo>
                    <a:cubicBezTo>
                      <a:pt x="38" y="479"/>
                      <a:pt x="42" y="456"/>
                      <a:pt x="40" y="430"/>
                    </a:cubicBezTo>
                    <a:cubicBezTo>
                      <a:pt x="35" y="354"/>
                      <a:pt x="65" y="289"/>
                      <a:pt x="126" y="244"/>
                    </a:cubicBezTo>
                    <a:cubicBezTo>
                      <a:pt x="156" y="222"/>
                      <a:pt x="196" y="214"/>
                      <a:pt x="232" y="201"/>
                    </a:cubicBezTo>
                    <a:cubicBezTo>
                      <a:pt x="258" y="192"/>
                      <a:pt x="261" y="179"/>
                      <a:pt x="243" y="157"/>
                    </a:cubicBezTo>
                    <a:cubicBezTo>
                      <a:pt x="236" y="148"/>
                      <a:pt x="231" y="130"/>
                      <a:pt x="235" y="123"/>
                    </a:cubicBezTo>
                    <a:cubicBezTo>
                      <a:pt x="244" y="108"/>
                      <a:pt x="238" y="97"/>
                      <a:pt x="233" y="87"/>
                    </a:cubicBezTo>
                    <a:cubicBezTo>
                      <a:pt x="224" y="64"/>
                      <a:pt x="228" y="45"/>
                      <a:pt x="244" y="28"/>
                    </a:cubicBezTo>
                    <a:cubicBezTo>
                      <a:pt x="252" y="20"/>
                      <a:pt x="263" y="14"/>
                      <a:pt x="275" y="10"/>
                    </a:cubicBezTo>
                    <a:cubicBezTo>
                      <a:pt x="311" y="0"/>
                      <a:pt x="343" y="10"/>
                      <a:pt x="373" y="32"/>
                    </a:cubicBezTo>
                    <a:cubicBezTo>
                      <a:pt x="389" y="44"/>
                      <a:pt x="394" y="63"/>
                      <a:pt x="385" y="87"/>
                    </a:cubicBezTo>
                    <a:cubicBezTo>
                      <a:pt x="381" y="99"/>
                      <a:pt x="374" y="109"/>
                      <a:pt x="383" y="123"/>
                    </a:cubicBezTo>
                    <a:cubicBezTo>
                      <a:pt x="387" y="131"/>
                      <a:pt x="381" y="148"/>
                      <a:pt x="375" y="157"/>
                    </a:cubicBezTo>
                    <a:cubicBezTo>
                      <a:pt x="363" y="176"/>
                      <a:pt x="365" y="190"/>
                      <a:pt x="385" y="199"/>
                    </a:cubicBezTo>
                    <a:cubicBezTo>
                      <a:pt x="394" y="203"/>
                      <a:pt x="405" y="206"/>
                      <a:pt x="415" y="210"/>
                    </a:cubicBezTo>
                    <a:cubicBezTo>
                      <a:pt x="446" y="224"/>
                      <a:pt x="478" y="236"/>
                      <a:pt x="507" y="253"/>
                    </a:cubicBezTo>
                    <a:cubicBezTo>
                      <a:pt x="521" y="261"/>
                      <a:pt x="529" y="279"/>
                      <a:pt x="542" y="290"/>
                    </a:cubicBezTo>
                    <a:cubicBezTo>
                      <a:pt x="604" y="337"/>
                      <a:pt x="618" y="405"/>
                      <a:pt x="622" y="477"/>
                    </a:cubicBezTo>
                    <a:cubicBezTo>
                      <a:pt x="623" y="501"/>
                      <a:pt x="610" y="526"/>
                      <a:pt x="589" y="542"/>
                    </a:cubicBezTo>
                    <a:cubicBezTo>
                      <a:pt x="562" y="562"/>
                      <a:pt x="534" y="580"/>
                      <a:pt x="505" y="597"/>
                    </a:cubicBezTo>
                    <a:cubicBezTo>
                      <a:pt x="494" y="603"/>
                      <a:pt x="489" y="608"/>
                      <a:pt x="491" y="619"/>
                    </a:cubicBezTo>
                    <a:cubicBezTo>
                      <a:pt x="495" y="647"/>
                      <a:pt x="497" y="675"/>
                      <a:pt x="506" y="701"/>
                    </a:cubicBezTo>
                    <a:cubicBezTo>
                      <a:pt x="530" y="777"/>
                      <a:pt x="528" y="851"/>
                      <a:pt x="494" y="925"/>
                    </a:cubicBezTo>
                    <a:cubicBezTo>
                      <a:pt x="483" y="949"/>
                      <a:pt x="484" y="980"/>
                      <a:pt x="486" y="1007"/>
                    </a:cubicBezTo>
                    <a:cubicBezTo>
                      <a:pt x="490" y="1053"/>
                      <a:pt x="483" y="1097"/>
                      <a:pt x="467" y="1139"/>
                    </a:cubicBezTo>
                    <a:cubicBezTo>
                      <a:pt x="445" y="1192"/>
                      <a:pt x="451" y="1241"/>
                      <a:pt x="481" y="1288"/>
                    </a:cubicBezTo>
                    <a:cubicBezTo>
                      <a:pt x="493" y="1306"/>
                      <a:pt x="488" y="1317"/>
                      <a:pt x="472" y="1326"/>
                    </a:cubicBezTo>
                    <a:cubicBezTo>
                      <a:pt x="469" y="1327"/>
                      <a:pt x="467" y="1329"/>
                      <a:pt x="465" y="1330"/>
                    </a:cubicBezTo>
                    <a:cubicBezTo>
                      <a:pt x="455" y="1337"/>
                      <a:pt x="446" y="1354"/>
                      <a:pt x="432" y="1344"/>
                    </a:cubicBezTo>
                    <a:cubicBezTo>
                      <a:pt x="417" y="1333"/>
                      <a:pt x="400" y="1319"/>
                      <a:pt x="395" y="1303"/>
                    </a:cubicBezTo>
                    <a:cubicBezTo>
                      <a:pt x="385" y="1275"/>
                      <a:pt x="384" y="1244"/>
                      <a:pt x="377" y="1215"/>
                    </a:cubicBezTo>
                    <a:cubicBezTo>
                      <a:pt x="370" y="1180"/>
                      <a:pt x="363" y="1146"/>
                      <a:pt x="353" y="1113"/>
                    </a:cubicBezTo>
                    <a:cubicBezTo>
                      <a:pt x="344" y="1083"/>
                      <a:pt x="340" y="1054"/>
                      <a:pt x="344" y="1023"/>
                    </a:cubicBezTo>
                    <a:cubicBezTo>
                      <a:pt x="348" y="996"/>
                      <a:pt x="346" y="968"/>
                      <a:pt x="342" y="941"/>
                    </a:cubicBezTo>
                    <a:cubicBezTo>
                      <a:pt x="335" y="898"/>
                      <a:pt x="325" y="856"/>
                      <a:pt x="316" y="813"/>
                    </a:cubicBezTo>
                    <a:close/>
                    <a:moveTo>
                      <a:pt x="477" y="404"/>
                    </a:moveTo>
                    <a:cubicBezTo>
                      <a:pt x="455" y="440"/>
                      <a:pt x="484" y="465"/>
                      <a:pt x="488" y="498"/>
                    </a:cubicBezTo>
                    <a:cubicBezTo>
                      <a:pt x="497" y="490"/>
                      <a:pt x="505" y="485"/>
                      <a:pt x="510" y="479"/>
                    </a:cubicBezTo>
                    <a:cubicBezTo>
                      <a:pt x="513" y="473"/>
                      <a:pt x="514" y="464"/>
                      <a:pt x="512" y="459"/>
                    </a:cubicBezTo>
                    <a:cubicBezTo>
                      <a:pt x="502" y="441"/>
                      <a:pt x="490" y="424"/>
                      <a:pt x="477" y="404"/>
                    </a:cubicBezTo>
                    <a:close/>
                  </a:path>
                </a:pathLst>
              </a:custGeom>
              <a:gradFill>
                <a:gsLst>
                  <a:gs pos="54000">
                    <a:srgbClr val="F4473A"/>
                  </a:gs>
                  <a:gs pos="0">
                    <a:srgbClr val="F77369"/>
                  </a:gs>
                  <a:gs pos="100000">
                    <a:srgbClr val="F32C1D"/>
                  </a:gs>
                </a:gsLst>
                <a:lin ang="5400000" scaled="1"/>
              </a:gradFill>
              <a:ln>
                <a:noFill/>
              </a:ln>
              <a:effectLst>
                <a:outerShdw blurRad="50800" dir="18900000" sy="23000" kx="-1200000" algn="bl" rotWithShape="0">
                  <a:schemeClr val="bg2">
                    <a:lumMod val="75000"/>
                    <a:alpha val="16000"/>
                  </a:schemeClr>
                </a:outerShdw>
              </a:effectLst>
            </p:spPr>
            <p:txBody>
              <a:bodyPr vert="horz" wrap="square" lIns="68580" tIns="34290" rIns="68580" bIns="34290" numCol="1" anchor="t" anchorCtr="0" compatLnSpc="1">
                <a:prstTxWarp prst="textNoShape">
                  <a:avLst/>
                </a:prstTxWarp>
              </a:bodyPr>
              <a:lstStyle/>
              <a:p>
                <a:endParaRPr lang="en-IN"/>
              </a:p>
            </p:txBody>
          </p:sp>
          <p:grpSp>
            <p:nvGrpSpPr>
              <p:cNvPr id="10" name="Group 71">
                <a:extLst>
                  <a:ext uri="{FF2B5EF4-FFF2-40B4-BE49-F238E27FC236}">
                    <a16:creationId xmlns:a16="http://schemas.microsoft.com/office/drawing/2014/main" id="{99F417E0-4B55-B958-595A-B3578B599556}"/>
                  </a:ext>
                </a:extLst>
              </p:cNvPr>
              <p:cNvGrpSpPr/>
              <p:nvPr/>
            </p:nvGrpSpPr>
            <p:grpSpPr>
              <a:xfrm>
                <a:off x="8904285" y="5678971"/>
                <a:ext cx="1760232" cy="715920"/>
                <a:chOff x="8824603" y="5677185"/>
                <a:chExt cx="1760232" cy="715920"/>
              </a:xfrm>
            </p:grpSpPr>
            <p:sp>
              <p:nvSpPr>
                <p:cNvPr id="11" name="Freeform: Shape 72">
                  <a:extLst>
                    <a:ext uri="{FF2B5EF4-FFF2-40B4-BE49-F238E27FC236}">
                      <a16:creationId xmlns:a16="http://schemas.microsoft.com/office/drawing/2014/main" id="{31047453-8F5D-B3D4-A997-E4BC86B4B14B}"/>
                    </a:ext>
                  </a:extLst>
                </p:cNvPr>
                <p:cNvSpPr/>
                <p:nvPr/>
              </p:nvSpPr>
              <p:spPr>
                <a:xfrm>
                  <a:off x="8824603" y="5677185"/>
                  <a:ext cx="1760232" cy="715920"/>
                </a:xfrm>
                <a:custGeom>
                  <a:avLst/>
                  <a:gdLst>
                    <a:gd name="connsiteX0" fmla="*/ 321878 w 10438853"/>
                    <a:gd name="connsiteY0" fmla="*/ 0 h 666933"/>
                    <a:gd name="connsiteX1" fmla="*/ 332482 w 10438853"/>
                    <a:gd name="connsiteY1" fmla="*/ 0 h 666933"/>
                    <a:gd name="connsiteX2" fmla="*/ 10089992 w 10438853"/>
                    <a:gd name="connsiteY2" fmla="*/ 0 h 666933"/>
                    <a:gd name="connsiteX3" fmla="*/ 10089992 w 10438853"/>
                    <a:gd name="connsiteY3" fmla="*/ 1795 h 666933"/>
                    <a:gd name="connsiteX4" fmla="*/ 10106371 w 10438853"/>
                    <a:gd name="connsiteY4" fmla="*/ 144 h 666933"/>
                    <a:gd name="connsiteX5" fmla="*/ 10438853 w 10438853"/>
                    <a:gd name="connsiteY5" fmla="*/ 332626 h 666933"/>
                    <a:gd name="connsiteX6" fmla="*/ 10106371 w 10438853"/>
                    <a:gd name="connsiteY6" fmla="*/ 665108 h 666933"/>
                    <a:gd name="connsiteX7" fmla="*/ 10089992 w 10438853"/>
                    <a:gd name="connsiteY7" fmla="*/ 663457 h 666933"/>
                    <a:gd name="connsiteX8" fmla="*/ 10089992 w 10438853"/>
                    <a:gd name="connsiteY8" fmla="*/ 666933 h 666933"/>
                    <a:gd name="connsiteX9" fmla="*/ 321878 w 10438853"/>
                    <a:gd name="connsiteY9" fmla="*/ 666933 h 666933"/>
                    <a:gd name="connsiteX10" fmla="*/ 321878 w 10438853"/>
                    <a:gd name="connsiteY10" fmla="*/ 663895 h 666933"/>
                    <a:gd name="connsiteX11" fmla="*/ 265475 w 10438853"/>
                    <a:gd name="connsiteY11" fmla="*/ 658209 h 666933"/>
                    <a:gd name="connsiteX12" fmla="*/ 0 w 10438853"/>
                    <a:gd name="connsiteY12" fmla="*/ 332482 h 666933"/>
                    <a:gd name="connsiteX13" fmla="*/ 265475 w 10438853"/>
                    <a:gd name="connsiteY13" fmla="*/ 6755 h 666933"/>
                    <a:gd name="connsiteX14" fmla="*/ 321878 w 10438853"/>
                    <a:gd name="connsiteY14" fmla="*/ 1069 h 66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38853" h="666933">
                      <a:moveTo>
                        <a:pt x="321878" y="0"/>
                      </a:moveTo>
                      <a:lnTo>
                        <a:pt x="332482" y="0"/>
                      </a:lnTo>
                      <a:lnTo>
                        <a:pt x="10089992" y="0"/>
                      </a:lnTo>
                      <a:lnTo>
                        <a:pt x="10089992" y="1795"/>
                      </a:lnTo>
                      <a:lnTo>
                        <a:pt x="10106371" y="144"/>
                      </a:lnTo>
                      <a:cubicBezTo>
                        <a:pt x="10289996" y="144"/>
                        <a:pt x="10438853" y="149001"/>
                        <a:pt x="10438853" y="332626"/>
                      </a:cubicBezTo>
                      <a:cubicBezTo>
                        <a:pt x="10438853" y="516251"/>
                        <a:pt x="10289996" y="665108"/>
                        <a:pt x="10106371" y="665108"/>
                      </a:cubicBezTo>
                      <a:lnTo>
                        <a:pt x="10089992" y="663457"/>
                      </a:lnTo>
                      <a:lnTo>
                        <a:pt x="10089992" y="666933"/>
                      </a:lnTo>
                      <a:lnTo>
                        <a:pt x="321878" y="666933"/>
                      </a:lnTo>
                      <a:lnTo>
                        <a:pt x="321878" y="663895"/>
                      </a:lnTo>
                      <a:lnTo>
                        <a:pt x="265475" y="658209"/>
                      </a:lnTo>
                      <a:cubicBezTo>
                        <a:pt x="113969" y="627207"/>
                        <a:pt x="0" y="493154"/>
                        <a:pt x="0" y="332482"/>
                      </a:cubicBezTo>
                      <a:cubicBezTo>
                        <a:pt x="0" y="171810"/>
                        <a:pt x="113969" y="37758"/>
                        <a:pt x="265475" y="6755"/>
                      </a:cubicBezTo>
                      <a:lnTo>
                        <a:pt x="321878" y="106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2" name="Group 73">
                  <a:extLst>
                    <a:ext uri="{FF2B5EF4-FFF2-40B4-BE49-F238E27FC236}">
                      <a16:creationId xmlns:a16="http://schemas.microsoft.com/office/drawing/2014/main" id="{B85B2DB7-E044-9F39-2E41-A937FC827A26}"/>
                    </a:ext>
                  </a:extLst>
                </p:cNvPr>
                <p:cNvGrpSpPr/>
                <p:nvPr/>
              </p:nvGrpSpPr>
              <p:grpSpPr>
                <a:xfrm>
                  <a:off x="9226811" y="5737113"/>
                  <a:ext cx="955817" cy="626842"/>
                  <a:chOff x="9351150" y="5646737"/>
                  <a:chExt cx="955817" cy="626842"/>
                </a:xfrm>
              </p:grpSpPr>
              <p:sp>
                <p:nvSpPr>
                  <p:cNvPr id="13" name="TextBox 74">
                    <a:extLst>
                      <a:ext uri="{FF2B5EF4-FFF2-40B4-BE49-F238E27FC236}">
                        <a16:creationId xmlns:a16="http://schemas.microsoft.com/office/drawing/2014/main" id="{3D15E88D-4FD9-7DB6-6910-9EF2C7D6415A}"/>
                      </a:ext>
                    </a:extLst>
                  </p:cNvPr>
                  <p:cNvSpPr txBox="1"/>
                  <p:nvPr/>
                </p:nvSpPr>
                <p:spPr>
                  <a:xfrm>
                    <a:off x="9436643" y="5646737"/>
                    <a:ext cx="784832" cy="307776"/>
                  </a:xfrm>
                  <a:prstGeom prst="rect">
                    <a:avLst/>
                  </a:prstGeom>
                  <a:noFill/>
                </p:spPr>
                <p:txBody>
                  <a:bodyPr wrap="none" rtlCol="0">
                    <a:spAutoFit/>
                  </a:bodyPr>
                  <a:lstStyle/>
                  <a:p>
                    <a:pPr algn="ctr"/>
                    <a:r>
                      <a:rPr lang="en-IN" sz="900" b="1" dirty="0">
                        <a:solidFill>
                          <a:srgbClr val="F32C1D"/>
                        </a:solidFill>
                        <a:cs typeface="Arial" panose="020B0604020202020204" pitchFamily="34" charset="0"/>
                      </a:rPr>
                      <a:t>OBESE</a:t>
                    </a:r>
                  </a:p>
                </p:txBody>
              </p:sp>
              <p:sp>
                <p:nvSpPr>
                  <p:cNvPr id="14" name="TextBox 75">
                    <a:extLst>
                      <a:ext uri="{FF2B5EF4-FFF2-40B4-BE49-F238E27FC236}">
                        <a16:creationId xmlns:a16="http://schemas.microsoft.com/office/drawing/2014/main" id="{A621A0E6-3BBB-3AA2-0E10-A240ADF7B2E4}"/>
                      </a:ext>
                    </a:extLst>
                  </p:cNvPr>
                  <p:cNvSpPr txBox="1"/>
                  <p:nvPr/>
                </p:nvSpPr>
                <p:spPr>
                  <a:xfrm>
                    <a:off x="9351150" y="5935024"/>
                    <a:ext cx="955817" cy="338555"/>
                  </a:xfrm>
                  <a:prstGeom prst="rect">
                    <a:avLst/>
                  </a:prstGeom>
                  <a:noFill/>
                </p:spPr>
                <p:txBody>
                  <a:bodyPr wrap="none" rtlCol="0">
                    <a:spAutoFit/>
                  </a:bodyPr>
                  <a:lstStyle/>
                  <a:p>
                    <a:pPr algn="ctr"/>
                    <a:r>
                      <a:rPr lang="en-IN" sz="1050" b="1" dirty="0">
                        <a:solidFill>
                          <a:srgbClr val="F32C1D"/>
                        </a:solidFill>
                        <a:cs typeface="Arial" panose="020B0604020202020204" pitchFamily="34" charset="0"/>
                      </a:rPr>
                      <a:t>30 - 34,9</a:t>
                    </a:r>
                  </a:p>
                </p:txBody>
              </p:sp>
            </p:grpSp>
          </p:grpSp>
        </p:grpSp>
      </p:grpSp>
      <p:sp>
        <p:nvSpPr>
          <p:cNvPr id="2" name="عنصر نائب لرقم الشريحة 1">
            <a:extLst>
              <a:ext uri="{FF2B5EF4-FFF2-40B4-BE49-F238E27FC236}">
                <a16:creationId xmlns:a16="http://schemas.microsoft.com/office/drawing/2014/main" id="{DCCD45BE-7DD4-D199-869A-532434ED7900}"/>
              </a:ext>
            </a:extLst>
          </p:cNvPr>
          <p:cNvSpPr>
            <a:spLocks noGrp="1"/>
          </p:cNvSpPr>
          <p:nvPr>
            <p:ph type="sldNum" sz="quarter" idx="12"/>
          </p:nvPr>
        </p:nvSpPr>
        <p:spPr/>
        <p:txBody>
          <a:bodyPr/>
          <a:lstStyle/>
          <a:p>
            <a:pPr>
              <a:defRPr/>
            </a:pPr>
            <a:fld id="{796BF869-FC2C-5449-8955-65DA3B6E2423}" type="slidenum">
              <a:rPr lang="en-US" altLang="ar-EG" smtClean="0"/>
              <a:pPr>
                <a:defRPr/>
              </a:pPr>
              <a:t>8</a:t>
            </a:fld>
            <a:endParaRPr lang="en-US" altLang="ar-EG"/>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checkerboard(across)">
                                      <p:cBhvr>
                                        <p:cTn id="7" dur="500"/>
                                        <p:tgtEl>
                                          <p:spTgt spid="1945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9458">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9458">
                                            <p:txEl>
                                              <p:pRg st="1" end="1"/>
                                            </p:txEl>
                                          </p:spTgt>
                                        </p:tgtEl>
                                        <p:attrNameLst>
                                          <p:attrName>style.visibility</p:attrName>
                                        </p:attrNameLst>
                                      </p:cBhvr>
                                      <p:to>
                                        <p:strVal val="visible"/>
                                      </p:to>
                                    </p:set>
                                    <p:animEffect transition="in" filter="circle(in)">
                                      <p:cBhvr>
                                        <p:cTn id="16" dur="2000"/>
                                        <p:tgtEl>
                                          <p:spTgt spid="19458">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6D8862E9-6A69-0F0E-BB80-772BEAADB307}"/>
              </a:ext>
            </a:extLst>
          </p:cNvPr>
          <p:cNvSpPr>
            <a:spLocks noGrp="1"/>
          </p:cNvSpPr>
          <p:nvPr>
            <p:ph type="sldNum" sz="quarter" idx="12"/>
          </p:nvPr>
        </p:nvSpPr>
        <p:spPr/>
        <p:txBody>
          <a:bodyPr/>
          <a:lstStyle/>
          <a:p>
            <a:pPr>
              <a:defRPr/>
            </a:pPr>
            <a:fld id="{796BF869-FC2C-5449-8955-65DA3B6E2423}" type="slidenum">
              <a:rPr lang="en-US" altLang="ar-EG" smtClean="0"/>
              <a:pPr>
                <a:defRPr/>
              </a:pPr>
              <a:t>9</a:t>
            </a:fld>
            <a:endParaRPr lang="en-US" altLang="ar-EG"/>
          </a:p>
        </p:txBody>
      </p:sp>
      <p:pic>
        <p:nvPicPr>
          <p:cNvPr id="1028" name="Picture 4" descr="Diabetes, Obesity, and the Brain">
            <a:extLst>
              <a:ext uri="{FF2B5EF4-FFF2-40B4-BE49-F238E27FC236}">
                <a16:creationId xmlns:a16="http://schemas.microsoft.com/office/drawing/2014/main" id="{1D7EDD92-101C-B351-6D72-02C14EA882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636" y="2331893"/>
            <a:ext cx="8376364" cy="4114800"/>
          </a:xfrm>
          <a:prstGeom prst="rect">
            <a:avLst/>
          </a:prstGeom>
          <a:noFill/>
          <a:extLst>
            <a:ext uri="{909E8E84-426E-40DD-AFC4-6F175D3DCCD1}">
              <a14:hiddenFill xmlns:a14="http://schemas.microsoft.com/office/drawing/2010/main">
                <a:solidFill>
                  <a:srgbClr val="FFFFFF"/>
                </a:solidFill>
              </a14:hiddenFill>
            </a:ext>
          </a:extLst>
        </p:spPr>
      </p:pic>
      <p:sp>
        <p:nvSpPr>
          <p:cNvPr id="4" name="عنوان 3">
            <a:extLst>
              <a:ext uri="{FF2B5EF4-FFF2-40B4-BE49-F238E27FC236}">
                <a16:creationId xmlns:a16="http://schemas.microsoft.com/office/drawing/2014/main" id="{1A9E1673-1EAF-A1A5-4186-CFA1C4F2F334}"/>
              </a:ext>
            </a:extLst>
          </p:cNvPr>
          <p:cNvSpPr>
            <a:spLocks noGrp="1"/>
          </p:cNvSpPr>
          <p:nvPr>
            <p:ph type="title"/>
          </p:nvPr>
        </p:nvSpPr>
        <p:spPr>
          <a:xfrm>
            <a:off x="762000" y="762000"/>
            <a:ext cx="8376364" cy="1143000"/>
          </a:xfrm>
        </p:spPr>
        <p:txBody>
          <a:bodyPr/>
          <a:lstStyle/>
          <a:p>
            <a:r>
              <a:rPr lang="en-US" dirty="0"/>
              <a:t>How does Weight Relate to Diabetes</a:t>
            </a:r>
            <a:endParaRPr lang="ar-EG" dirty="0"/>
          </a:p>
        </p:txBody>
      </p:sp>
    </p:spTree>
    <p:extLst>
      <p:ext uri="{BB962C8B-B14F-4D97-AF65-F5344CB8AC3E}">
        <p14:creationId xmlns:p14="http://schemas.microsoft.com/office/powerpoint/2010/main" val="1993305495"/>
      </p:ext>
    </p:extLst>
  </p:cSld>
  <p:clrMapOvr>
    <a:masterClrMapping/>
  </p:clrMapOvr>
  <p:transition/>
</p:sld>
</file>

<file path=ppt/theme/theme1.xml><?xml version="1.0" encoding="utf-8"?>
<a:theme xmlns:a="http://schemas.openxmlformats.org/drawingml/2006/main" name="Capsules">
  <a:themeElements>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ar-EG"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ar-EG"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Watermark</Template>
  <TotalTime>4126</TotalTime>
  <Words>605</Words>
  <Application>Microsoft Macintosh PowerPoint</Application>
  <PresentationFormat>عرض على الشاشة (4:3)</PresentationFormat>
  <Paragraphs>76</Paragraphs>
  <Slides>14</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14</vt:i4>
      </vt:variant>
    </vt:vector>
  </HeadingPairs>
  <TitlesOfParts>
    <vt:vector size="19" baseType="lpstr">
      <vt:lpstr>Arial</vt:lpstr>
      <vt:lpstr>Calibri</vt:lpstr>
      <vt:lpstr>Times New Roman</vt:lpstr>
      <vt:lpstr>Wingdings</vt:lpstr>
      <vt:lpstr>Capsules</vt:lpstr>
      <vt:lpstr>Relation between Obesity and Diabetes</vt:lpstr>
      <vt:lpstr>عرض تقديمي في PowerPoint</vt:lpstr>
      <vt:lpstr>Introduction  </vt:lpstr>
      <vt:lpstr>      Obesity </vt:lpstr>
      <vt:lpstr>      Diabetes </vt:lpstr>
      <vt:lpstr>Types  of  Diabetes</vt:lpstr>
      <vt:lpstr>Relation between Obesity and Diabetes </vt:lpstr>
      <vt:lpstr>How does Weight Relate to Diabetes?</vt:lpstr>
      <vt:lpstr>How does Weight Relate to Diabetes</vt:lpstr>
      <vt:lpstr>Body Mass Index </vt:lpstr>
      <vt:lpstr>Complication of Diabetes</vt:lpstr>
      <vt:lpstr>Summary </vt:lpstr>
      <vt:lpstr>References </vt:lpstr>
      <vt:lpstr>THANK YOU </vt:lpstr>
    </vt:vector>
  </TitlesOfParts>
  <Company>NU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Cessation for Pregnancy and Beyond</dc:title>
  <dc:creator>powersozyurt</dc:creator>
  <cp:lastModifiedBy>Microsoft Office User</cp:lastModifiedBy>
  <cp:revision>119</cp:revision>
  <dcterms:created xsi:type="dcterms:W3CDTF">2005-08-23T18:05:31Z</dcterms:created>
  <dcterms:modified xsi:type="dcterms:W3CDTF">2022-05-31T22:24:04Z</dcterms:modified>
</cp:coreProperties>
</file>