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13" r:id="rId2"/>
    <p:sldId id="275" r:id="rId3"/>
    <p:sldId id="312" r:id="rId4"/>
    <p:sldId id="263" r:id="rId5"/>
    <p:sldId id="262" r:id="rId6"/>
    <p:sldId id="276" r:id="rId7"/>
    <p:sldId id="296" r:id="rId8"/>
    <p:sldId id="297" r:id="rId9"/>
    <p:sldId id="278" r:id="rId10"/>
    <p:sldId id="290" r:id="rId11"/>
    <p:sldId id="314" r:id="rId1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A4A7"/>
    <a:srgbClr val="893837"/>
    <a:srgbClr val="AE9287"/>
    <a:srgbClr val="867778"/>
    <a:srgbClr val="B39E9F"/>
    <a:srgbClr val="3E1016"/>
    <a:srgbClr val="ECD7CF"/>
    <a:srgbClr val="F4E0D9"/>
    <a:srgbClr val="6F5E56"/>
    <a:srgbClr val="B94A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9"/>
  </p:normalViewPr>
  <p:slideViewPr>
    <p:cSldViewPr snapToObjects="1" showGuides="1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C8CAE-0A34-5644-8D6A-BAA3A0A7DFF0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3671B-DF23-0642-8E0D-4400862F3089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354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A3671B-DF23-0642-8E0D-4400862F3089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7378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DA3CC-BBE4-BF41-9D02-3399B1FD1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2E79D1-3C06-CD48-A62F-67024A271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3E0CE-4027-1C48-A9C4-5096AB9EA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BDCD0-DFFB-BE43-8647-FAB3E474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57E0C-BAD4-0D4D-A4BE-2A51634F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1521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3DC0-ACA8-AF4B-AF25-895B8538A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C2C10B-D7A5-6644-B1B1-BB22F8368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EA448-31F0-7444-9F11-9B191D6C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6059B-EDC2-834A-81D5-A27690828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D799B-F841-BA47-AF2B-804D96F3F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638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42C113-7D0B-9B46-8F14-2CD4CF312B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74102-6D47-EF4F-8174-AA38D496B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C5F12-1763-0742-A351-06EFB2A5E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ACFE2-163E-2949-9D2B-FB3A1E07A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F66CC-57D1-9C46-A7CF-6BA110F32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24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B569B-4CB9-684F-945B-0B247924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CA84A-702E-A14B-B87E-B118A8BBC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D9F0A-D400-0C4D-AABD-3CCD7F5A8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B26EE-5812-5148-BE3C-2F0B1A512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BF8AC-F5AB-8542-96C6-7F433490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5865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451C9-2C82-BC48-B1A3-F78063132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6BD2E-D09C-3846-8836-87DE68162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82266-B99D-7D42-8BE1-D1040C81D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4E4B1-581F-384E-BA5C-69136C9B1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10EA1-7030-8846-B6B3-445A471F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4491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93553-AD86-D447-BF7D-8F612F56D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B8E9-566C-A342-9C3C-95BAF66F3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782F8-31F1-2046-87F2-A93EC87BE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F7F87-497D-8545-8541-D410A9462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E5AB2-8BCD-844E-9970-2F512C11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D21D0-3019-6D40-976A-880D4FCB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403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961B9-8504-CD43-8691-719EC645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DBC0B-1F5E-1447-A4AE-DA195C7F0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D76D7-E0FC-7544-8B28-AD3DD80E3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43348-C72F-BF4E-9A85-5FF0558CC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797AF-F5FB-EB41-92CA-ECCE04C325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49082C-BA4D-C449-9674-2EC9E2A5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AACAD8-CD03-2240-AA98-B0B72A6D7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886F84-928C-A141-96F8-4D6AD061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6523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7A4E5-4B9F-0C46-83EF-B3152F0D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30BC6-B4C5-7C45-9A12-35AD5E368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421BD-7D6E-1A4A-9CBE-54E5DD459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1F315-6C5A-4E42-8B2A-182960422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3711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8F977F-AC90-3D42-8F14-6BF55ABB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2C66CB-AB4E-8647-AE07-047E1E5BE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2537E-4C56-6742-B1F2-9174B13AC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40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B892-AD42-054F-8FFD-7AE4F2130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9CACA-AB68-F347-898B-BF0BCB70D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2E071C-71B0-2B4D-8448-A4A85C23C0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2564A-18C6-C349-A13E-4B0825E42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0A6FE-8A4A-9844-8E1A-A883297B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3B24A-DF4B-FD4E-B3FA-A6FBAFE9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7087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75691-5697-1840-91E9-536CFF55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52E813-29DA-B64C-B53E-62C5DE294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E2B3D-C9B8-254B-821C-176D6617E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43F1A-276B-BF4A-A7B4-EB1B4EBF8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47A9B-A273-D347-86C7-725B3C98C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1E2CE4-99E9-9546-A59A-5F4EC0F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3009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4D5EAA-1343-354F-A73D-76B370C90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8749A-FF55-BF4C-B04A-3BEA70445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514A9-74B2-6E4C-AC03-651389FF29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0745-689B-7142-8B9C-3D3AA3AA8252}" type="datetimeFigureOut">
              <a:rPr lang="x-none" smtClean="0"/>
              <a:t>2/5/2022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69953-FF0A-AD4C-9A3A-5B980B461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56B6D-D1C1-4443-94A7-4B5F28187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2A030-4B6F-5640-9419-BED98AC388B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647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288">
            <a:extLst>
              <a:ext uri="{FF2B5EF4-FFF2-40B4-BE49-F238E27FC236}">
                <a16:creationId xmlns:a16="http://schemas.microsoft.com/office/drawing/2014/main" id="{0A212D86-C174-FE4D-A6B9-22CAF697D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824192" y="3537236"/>
            <a:ext cx="4094646" cy="3094304"/>
          </a:xfrm>
          <a:prstGeom prst="rect">
            <a:avLst/>
          </a:prstGeom>
        </p:spPr>
      </p:pic>
      <p:pic>
        <p:nvPicPr>
          <p:cNvPr id="2" name="صورة 3">
            <a:extLst>
              <a:ext uri="{FF2B5EF4-FFF2-40B4-BE49-F238E27FC236}">
                <a16:creationId xmlns:a16="http://schemas.microsoft.com/office/drawing/2014/main" id="{F1D9DCD9-0D42-4D4B-A45A-5991D5E4FC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03" y="404207"/>
            <a:ext cx="1271465" cy="1213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صورة 4">
            <a:extLst>
              <a:ext uri="{FF2B5EF4-FFF2-40B4-BE49-F238E27FC236}">
                <a16:creationId xmlns:a16="http://schemas.microsoft.com/office/drawing/2014/main" id="{1083ACDF-1879-464A-8E1A-39F0086B0D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480" y="272203"/>
            <a:ext cx="1190705" cy="121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707272" y="88268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University</a:t>
            </a:r>
            <a:b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Business Administration</a:t>
            </a: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id="{9E9DD082-3280-4A99-8488-0E2D87081365}"/>
              </a:ext>
            </a:extLst>
          </p:cNvPr>
          <p:cNvSpPr txBox="1"/>
          <p:nvPr/>
        </p:nvSpPr>
        <p:spPr>
          <a:xfrm>
            <a:off x="1415480" y="1761622"/>
            <a:ext cx="82201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 Difference </a:t>
            </a:r>
            <a:r>
              <a:rPr lang="en-US" sz="4800" dirty="0"/>
              <a:t>Between Interpersonal </a:t>
            </a:r>
          </a:p>
          <a:p>
            <a:pPr algn="ctr"/>
            <a:r>
              <a:rPr lang="en-US" sz="4800" dirty="0"/>
              <a:t>And Intrapersonal Conflicts</a:t>
            </a:r>
            <a:endParaRPr lang="en-MY" sz="4800" dirty="0"/>
          </a:p>
        </p:txBody>
      </p:sp>
      <p:sp>
        <p:nvSpPr>
          <p:cNvPr id="6" name="مستطيل 5"/>
          <p:cNvSpPr/>
          <p:nvPr/>
        </p:nvSpPr>
        <p:spPr>
          <a:xfrm>
            <a:off x="275691" y="4869160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Name: Roua El.frgani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 3169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Roui_3169@gmail.com</a:t>
            </a:r>
            <a:endParaRPr lang="en-US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9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A7532A-0804-B942-A60D-54961DE649C8}"/>
              </a:ext>
            </a:extLst>
          </p:cNvPr>
          <p:cNvSpPr txBox="1"/>
          <p:nvPr/>
        </p:nvSpPr>
        <p:spPr>
          <a:xfrm>
            <a:off x="-8000642" y="-459432"/>
            <a:ext cx="2107105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9600" b="1" dirty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2D587A2-4E6A-6641-ABE5-DE31F776B9E5}"/>
              </a:ext>
            </a:extLst>
          </p:cNvPr>
          <p:cNvSpPr/>
          <p:nvPr/>
        </p:nvSpPr>
        <p:spPr>
          <a:xfrm>
            <a:off x="-2816066" y="-320621"/>
            <a:ext cx="2899573" cy="3677613"/>
          </a:xfrm>
          <a:prstGeom prst="ellipse">
            <a:avLst/>
          </a:prstGeom>
          <a:solidFill>
            <a:srgbClr val="F4E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16D542D-4512-BF4B-AC59-FCFE9809CBBB}"/>
              </a:ext>
            </a:extLst>
          </p:cNvPr>
          <p:cNvSpPr/>
          <p:nvPr/>
        </p:nvSpPr>
        <p:spPr>
          <a:xfrm rot="527701">
            <a:off x="-1629011" y="-2422919"/>
            <a:ext cx="17360044" cy="12942514"/>
          </a:xfrm>
          <a:prstGeom prst="ellipse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CA917-9E8F-0747-8FD6-C069ABC5DFF7}"/>
              </a:ext>
            </a:extLst>
          </p:cNvPr>
          <p:cNvSpPr txBox="1"/>
          <p:nvPr/>
        </p:nvSpPr>
        <p:spPr>
          <a:xfrm>
            <a:off x="-4542169" y="980728"/>
            <a:ext cx="3707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7200" b="1" dirty="0">
                <a:solidFill>
                  <a:srgbClr val="893837"/>
                </a:solidFill>
                <a:latin typeface="Century Gothic" panose="020B0502020202020204" pitchFamily="34" charset="0"/>
              </a:rPr>
              <a:t>Project</a:t>
            </a:r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D2A61001-D2E3-F441-98AD-0C3F8BAAE92E}"/>
              </a:ext>
            </a:extLst>
          </p:cNvPr>
          <p:cNvSpPr/>
          <p:nvPr/>
        </p:nvSpPr>
        <p:spPr>
          <a:xfrm>
            <a:off x="-3892224" y="2348880"/>
            <a:ext cx="7251920" cy="4014291"/>
          </a:xfrm>
          <a:custGeom>
            <a:avLst/>
            <a:gdLst>
              <a:gd name="connsiteX0" fmla="*/ 444541 w 7251920"/>
              <a:gd name="connsiteY0" fmla="*/ 4011991 h 4014291"/>
              <a:gd name="connsiteX1" fmla="*/ 293850 w 7251920"/>
              <a:gd name="connsiteY1" fmla="*/ 2021097 h 4014291"/>
              <a:gd name="connsiteX2" fmla="*/ 2278519 w 7251920"/>
              <a:gd name="connsiteY2" fmla="*/ 1538219 h 4014291"/>
              <a:gd name="connsiteX3" fmla="*/ 3795008 w 7251920"/>
              <a:gd name="connsiteY3" fmla="*/ 623395 h 4014291"/>
              <a:gd name="connsiteX4" fmla="*/ 6865521 w 7251920"/>
              <a:gd name="connsiteY4" fmla="*/ 2082463 h 4014291"/>
              <a:gd name="connsiteX5" fmla="*/ 7106327 w 7251920"/>
              <a:gd name="connsiteY5" fmla="*/ 4013974 h 4014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1920" h="4014291">
                <a:moveTo>
                  <a:pt x="444541" y="4011991"/>
                </a:moveTo>
                <a:cubicBezTo>
                  <a:pt x="444541" y="4011991"/>
                  <a:pt x="-446432" y="3056036"/>
                  <a:pt x="293850" y="2021097"/>
                </a:cubicBezTo>
                <a:cubicBezTo>
                  <a:pt x="950718" y="1102824"/>
                  <a:pt x="1716512" y="1165598"/>
                  <a:pt x="2278519" y="1538219"/>
                </a:cubicBezTo>
                <a:cubicBezTo>
                  <a:pt x="2517801" y="1696936"/>
                  <a:pt x="3207747" y="1557764"/>
                  <a:pt x="3795008" y="623395"/>
                </a:cubicBezTo>
                <a:cubicBezTo>
                  <a:pt x="4595692" y="-650828"/>
                  <a:pt x="7371669" y="122007"/>
                  <a:pt x="6865521" y="2082463"/>
                </a:cubicBezTo>
                <a:cubicBezTo>
                  <a:pt x="6620572" y="3031174"/>
                  <a:pt x="7610951" y="3065665"/>
                  <a:pt x="7106327" y="4013974"/>
                </a:cubicBezTo>
                <a:close/>
              </a:path>
            </a:pathLst>
          </a:custGeom>
          <a:solidFill>
            <a:srgbClr val="DFBCAF">
              <a:alpha val="60000"/>
            </a:srgbClr>
          </a:solidFill>
          <a:ln w="2874" cap="flat">
            <a:noFill/>
            <a:prstDash val="solid"/>
            <a:miter/>
          </a:ln>
        </p:spPr>
        <p:txBody>
          <a:bodyPr rtlCol="0" anchor="ctr"/>
          <a:lstStyle/>
          <a:p>
            <a:endParaRPr lang="x-none"/>
          </a:p>
        </p:txBody>
      </p:sp>
      <p:grpSp>
        <p:nvGrpSpPr>
          <p:cNvPr id="125" name="Leave fronttt">
            <a:extLst>
              <a:ext uri="{FF2B5EF4-FFF2-40B4-BE49-F238E27FC236}">
                <a16:creationId xmlns:a16="http://schemas.microsoft.com/office/drawing/2014/main" id="{8E98D5C2-244C-484C-8B03-3FDF9480F26A}"/>
              </a:ext>
            </a:extLst>
          </p:cNvPr>
          <p:cNvGrpSpPr/>
          <p:nvPr/>
        </p:nvGrpSpPr>
        <p:grpSpPr>
          <a:xfrm>
            <a:off x="-3243580" y="4319948"/>
            <a:ext cx="1474281" cy="1896656"/>
            <a:chOff x="3796278" y="4319948"/>
            <a:chExt cx="1474281" cy="1896656"/>
          </a:xfrm>
        </p:grpSpPr>
        <p:grpSp>
          <p:nvGrpSpPr>
            <p:cNvPr id="123" name="Leave front">
              <a:extLst>
                <a:ext uri="{FF2B5EF4-FFF2-40B4-BE49-F238E27FC236}">
                  <a16:creationId xmlns:a16="http://schemas.microsoft.com/office/drawing/2014/main" id="{17C742C1-1D88-F84E-BAFE-FCD681AF3D0B}"/>
                </a:ext>
              </a:extLst>
            </p:cNvPr>
            <p:cNvGrpSpPr/>
            <p:nvPr/>
          </p:nvGrpSpPr>
          <p:grpSpPr>
            <a:xfrm>
              <a:off x="3796278" y="4319948"/>
              <a:ext cx="1474281" cy="1896656"/>
              <a:chOff x="3796278" y="4319948"/>
              <a:chExt cx="1474281" cy="1896656"/>
            </a:xfrm>
          </p:grpSpPr>
          <p:grpSp>
            <p:nvGrpSpPr>
              <p:cNvPr id="112" name="Leave 1 left">
                <a:extLst>
                  <a:ext uri="{FF2B5EF4-FFF2-40B4-BE49-F238E27FC236}">
                    <a16:creationId xmlns:a16="http://schemas.microsoft.com/office/drawing/2014/main" id="{2328F515-9327-B84B-8ECF-94150AF38913}"/>
                  </a:ext>
                </a:extLst>
              </p:cNvPr>
              <p:cNvGrpSpPr/>
              <p:nvPr/>
            </p:nvGrpSpPr>
            <p:grpSpPr>
              <a:xfrm>
                <a:off x="4144827" y="5577766"/>
                <a:ext cx="956650" cy="638838"/>
                <a:chOff x="4144827" y="5577766"/>
                <a:chExt cx="956650" cy="638838"/>
              </a:xfrm>
            </p:grpSpPr>
            <p:sp>
              <p:nvSpPr>
                <p:cNvPr id="13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4144827" y="5577766"/>
                  <a:ext cx="798472" cy="638838"/>
                </a:xfrm>
                <a:custGeom>
                  <a:avLst/>
                  <a:gdLst>
                    <a:gd name="connsiteX0" fmla="*/ 757661 w 798472"/>
                    <a:gd name="connsiteY0" fmla="*/ 235901 h 638838"/>
                    <a:gd name="connsiteX1" fmla="*/ 635475 w 798472"/>
                    <a:gd name="connsiteY1" fmla="*/ -221 h 638838"/>
                    <a:gd name="connsiteX2" fmla="*/ 458177 w 798472"/>
                    <a:gd name="connsiteY2" fmla="*/ 37921 h 638838"/>
                    <a:gd name="connsiteX3" fmla="*/ 622588 w 798472"/>
                    <a:gd name="connsiteY3" fmla="*/ 179047 h 638838"/>
                    <a:gd name="connsiteX4" fmla="*/ 423316 w 798472"/>
                    <a:gd name="connsiteY4" fmla="*/ 43957 h 638838"/>
                    <a:gd name="connsiteX5" fmla="*/ 178627 w 798472"/>
                    <a:gd name="connsiteY5" fmla="*/ 194942 h 638838"/>
                    <a:gd name="connsiteX6" fmla="*/ 385262 w 798472"/>
                    <a:gd name="connsiteY6" fmla="*/ 263925 h 638838"/>
                    <a:gd name="connsiteX7" fmla="*/ 107610 w 798472"/>
                    <a:gd name="connsiteY7" fmla="*/ 258722 h 638838"/>
                    <a:gd name="connsiteX8" fmla="*/ 17379 w 798472"/>
                    <a:gd name="connsiteY8" fmla="*/ 489785 h 638838"/>
                    <a:gd name="connsiteX9" fmla="*/ 191599 w 798472"/>
                    <a:gd name="connsiteY9" fmla="*/ 573656 h 638838"/>
                    <a:gd name="connsiteX10" fmla="*/ 355550 w 798472"/>
                    <a:gd name="connsiteY10" fmla="*/ 428822 h 638838"/>
                    <a:gd name="connsiteX11" fmla="*/ 252951 w 798472"/>
                    <a:gd name="connsiteY11" fmla="*/ 613149 h 638838"/>
                    <a:gd name="connsiteX12" fmla="*/ 514697 w 798472"/>
                    <a:gd name="connsiteY12" fmla="*/ 595041 h 638838"/>
                    <a:gd name="connsiteX13" fmla="*/ 585685 w 798472"/>
                    <a:gd name="connsiteY13" fmla="*/ 390163 h 638838"/>
                    <a:gd name="connsiteX14" fmla="*/ 660326 w 798472"/>
                    <a:gd name="connsiteY14" fmla="*/ 349204 h 638838"/>
                    <a:gd name="connsiteX15" fmla="*/ 571792 w 798472"/>
                    <a:gd name="connsiteY15" fmla="*/ 529191 h 638838"/>
                    <a:gd name="connsiteX16" fmla="*/ 643039 w 798472"/>
                    <a:gd name="connsiteY16" fmla="*/ 587079 h 638838"/>
                    <a:gd name="connsiteX17" fmla="*/ 791688 w 798472"/>
                    <a:gd name="connsiteY17" fmla="*/ 311149 h 63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98472" h="638838">
                      <a:moveTo>
                        <a:pt x="757661" y="235901"/>
                      </a:moveTo>
                      <a:cubicBezTo>
                        <a:pt x="757661" y="235901"/>
                        <a:pt x="800029" y="26079"/>
                        <a:pt x="635475" y="-221"/>
                      </a:cubicBezTo>
                      <a:cubicBezTo>
                        <a:pt x="635475" y="-221"/>
                        <a:pt x="523901" y="-4130"/>
                        <a:pt x="458177" y="37921"/>
                      </a:cubicBezTo>
                      <a:cubicBezTo>
                        <a:pt x="458177" y="37921"/>
                        <a:pt x="644794" y="145591"/>
                        <a:pt x="622588" y="179047"/>
                      </a:cubicBezTo>
                      <a:cubicBezTo>
                        <a:pt x="600383" y="212504"/>
                        <a:pt x="423316" y="43957"/>
                        <a:pt x="423316" y="43957"/>
                      </a:cubicBezTo>
                      <a:cubicBezTo>
                        <a:pt x="423316" y="43957"/>
                        <a:pt x="223267" y="131507"/>
                        <a:pt x="178627" y="194942"/>
                      </a:cubicBezTo>
                      <a:cubicBezTo>
                        <a:pt x="178627" y="194942"/>
                        <a:pt x="415004" y="237021"/>
                        <a:pt x="385262" y="263925"/>
                      </a:cubicBezTo>
                      <a:cubicBezTo>
                        <a:pt x="355521" y="290828"/>
                        <a:pt x="107610" y="258722"/>
                        <a:pt x="107610" y="258722"/>
                      </a:cubicBezTo>
                      <a:cubicBezTo>
                        <a:pt x="107610" y="258722"/>
                        <a:pt x="-52228" y="387375"/>
                        <a:pt x="17379" y="489785"/>
                      </a:cubicBezTo>
                      <a:cubicBezTo>
                        <a:pt x="86987" y="592196"/>
                        <a:pt x="166431" y="591448"/>
                        <a:pt x="191599" y="573656"/>
                      </a:cubicBezTo>
                      <a:cubicBezTo>
                        <a:pt x="216767" y="555865"/>
                        <a:pt x="339845" y="408817"/>
                        <a:pt x="355550" y="428822"/>
                      </a:cubicBezTo>
                      <a:cubicBezTo>
                        <a:pt x="371255" y="448827"/>
                        <a:pt x="317036" y="572966"/>
                        <a:pt x="252951" y="613149"/>
                      </a:cubicBezTo>
                      <a:cubicBezTo>
                        <a:pt x="252951" y="613149"/>
                        <a:pt x="454294" y="680867"/>
                        <a:pt x="514697" y="595041"/>
                      </a:cubicBezTo>
                      <a:cubicBezTo>
                        <a:pt x="575100" y="509215"/>
                        <a:pt x="547257" y="442532"/>
                        <a:pt x="585685" y="390163"/>
                      </a:cubicBezTo>
                      <a:cubicBezTo>
                        <a:pt x="624113" y="337794"/>
                        <a:pt x="668178" y="313305"/>
                        <a:pt x="660326" y="349204"/>
                      </a:cubicBezTo>
                      <a:cubicBezTo>
                        <a:pt x="652474" y="385104"/>
                        <a:pt x="572138" y="460582"/>
                        <a:pt x="571792" y="529191"/>
                      </a:cubicBezTo>
                      <a:cubicBezTo>
                        <a:pt x="571447" y="597800"/>
                        <a:pt x="564630" y="647755"/>
                        <a:pt x="643039" y="587079"/>
                      </a:cubicBezTo>
                      <a:cubicBezTo>
                        <a:pt x="721448" y="526403"/>
                        <a:pt x="825658" y="386081"/>
                        <a:pt x="791688" y="311149"/>
                      </a:cubicBezTo>
                      <a:close/>
                    </a:path>
                  </a:pathLst>
                </a:custGeom>
                <a:solidFill>
                  <a:srgbClr val="9D4950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14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4250745" y="5800417"/>
                  <a:ext cx="850732" cy="221778"/>
                </a:xfrm>
                <a:custGeom>
                  <a:avLst/>
                  <a:gdLst>
                    <a:gd name="connsiteX0" fmla="*/ -177 w 850732"/>
                    <a:gd name="connsiteY0" fmla="*/ 221462 h 221778"/>
                    <a:gd name="connsiteX1" fmla="*/ 651801 w 850732"/>
                    <a:gd name="connsiteY1" fmla="*/ 13135 h 221778"/>
                    <a:gd name="connsiteX2" fmla="*/ 822224 w 850732"/>
                    <a:gd name="connsiteY2" fmla="*/ 93614 h 221778"/>
                    <a:gd name="connsiteX3" fmla="*/ 850555 w 850732"/>
                    <a:gd name="connsiteY3" fmla="*/ 117959 h 221778"/>
                    <a:gd name="connsiteX4" fmla="*/ 685770 w 850732"/>
                    <a:gd name="connsiteY4" fmla="*/ 88095 h 221778"/>
                    <a:gd name="connsiteX5" fmla="*/ -177 w 850732"/>
                    <a:gd name="connsiteY5" fmla="*/ 221462 h 22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0732" h="221778">
                      <a:moveTo>
                        <a:pt x="-177" y="221462"/>
                      </a:moveTo>
                      <a:cubicBezTo>
                        <a:pt x="-177" y="221462"/>
                        <a:pt x="469211" y="-64816"/>
                        <a:pt x="651801" y="13135"/>
                      </a:cubicBezTo>
                      <a:cubicBezTo>
                        <a:pt x="651801" y="13135"/>
                        <a:pt x="714419" y="70160"/>
                        <a:pt x="822224" y="93614"/>
                      </a:cubicBezTo>
                      <a:lnTo>
                        <a:pt x="850555" y="117959"/>
                      </a:lnTo>
                      <a:cubicBezTo>
                        <a:pt x="850555" y="117959"/>
                        <a:pt x="718474" y="76771"/>
                        <a:pt x="685770" y="88095"/>
                      </a:cubicBezTo>
                      <a:cubicBezTo>
                        <a:pt x="685770" y="88354"/>
                        <a:pt x="637362" y="-107470"/>
                        <a:pt x="-177" y="221462"/>
                      </a:cubicBezTo>
                      <a:close/>
                    </a:path>
                  </a:pathLst>
                </a:custGeom>
                <a:solidFill>
                  <a:srgbClr val="7A4047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113" name="Leave 2 left">
                <a:extLst>
                  <a:ext uri="{FF2B5EF4-FFF2-40B4-BE49-F238E27FC236}">
                    <a16:creationId xmlns:a16="http://schemas.microsoft.com/office/drawing/2014/main" id="{6EBD4A30-AF40-C64F-8DA1-22A6E7FA4A23}"/>
                  </a:ext>
                </a:extLst>
              </p:cNvPr>
              <p:cNvGrpSpPr/>
              <p:nvPr/>
            </p:nvGrpSpPr>
            <p:grpSpPr>
              <a:xfrm>
                <a:off x="3796278" y="4319948"/>
                <a:ext cx="1474281" cy="1281598"/>
                <a:chOff x="3796278" y="4319948"/>
                <a:chExt cx="1474281" cy="1281598"/>
              </a:xfrm>
            </p:grpSpPr>
            <p:sp>
              <p:nvSpPr>
                <p:cNvPr id="16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3796278" y="4319948"/>
                  <a:ext cx="1474281" cy="1156549"/>
                </a:xfrm>
                <a:custGeom>
                  <a:avLst/>
                  <a:gdLst>
                    <a:gd name="connsiteX0" fmla="*/ 1250027 w 1474281"/>
                    <a:gd name="connsiteY0" fmla="*/ 881642 h 1156549"/>
                    <a:gd name="connsiteX1" fmla="*/ 1431811 w 1474281"/>
                    <a:gd name="connsiteY1" fmla="*/ 432048 h 1156549"/>
                    <a:gd name="connsiteX2" fmla="*/ 1168224 w 1474281"/>
                    <a:gd name="connsiteY2" fmla="*/ 232229 h 1156549"/>
                    <a:gd name="connsiteX3" fmla="*/ 1168224 w 1474281"/>
                    <a:gd name="connsiteY3" fmla="*/ 627326 h 1156549"/>
                    <a:gd name="connsiteX4" fmla="*/ 1118234 w 1474281"/>
                    <a:gd name="connsiteY4" fmla="*/ 191356 h 1156549"/>
                    <a:gd name="connsiteX5" fmla="*/ 618327 w 1474281"/>
                    <a:gd name="connsiteY5" fmla="*/ 32409 h 1156549"/>
                    <a:gd name="connsiteX6" fmla="*/ 768299 w 1474281"/>
                    <a:gd name="connsiteY6" fmla="*/ 400316 h 1156549"/>
                    <a:gd name="connsiteX7" fmla="*/ 445632 w 1474281"/>
                    <a:gd name="connsiteY7" fmla="*/ 9760 h 1156549"/>
                    <a:gd name="connsiteX8" fmla="*/ 18439 w 1474281"/>
                    <a:gd name="connsiteY8" fmla="*/ 159625 h 1156549"/>
                    <a:gd name="connsiteX9" fmla="*/ 109331 w 1474281"/>
                    <a:gd name="connsiteY9" fmla="*/ 500226 h 1156549"/>
                    <a:gd name="connsiteX10" fmla="*/ 504712 w 1474281"/>
                    <a:gd name="connsiteY10" fmla="*/ 554837 h 1156549"/>
                    <a:gd name="connsiteX11" fmla="*/ 127510 w 1474281"/>
                    <a:gd name="connsiteY11" fmla="*/ 632040 h 1156549"/>
                    <a:gd name="connsiteX12" fmla="*/ 463810 w 1474281"/>
                    <a:gd name="connsiteY12" fmla="*/ 972642 h 1156549"/>
                    <a:gd name="connsiteX13" fmla="*/ 831981 w 1474281"/>
                    <a:gd name="connsiteY13" fmla="*/ 827318 h 1156549"/>
                    <a:gd name="connsiteX14" fmla="*/ 977408 w 1474281"/>
                    <a:gd name="connsiteY14" fmla="*/ 881929 h 1156549"/>
                    <a:gd name="connsiteX15" fmla="*/ 622929 w 1474281"/>
                    <a:gd name="connsiteY15" fmla="*/ 973418 h 1156549"/>
                    <a:gd name="connsiteX16" fmla="*/ 627474 w 1474281"/>
                    <a:gd name="connsiteY16" fmla="*/ 1140787 h 1156549"/>
                    <a:gd name="connsiteX17" fmla="*/ 1186460 w 1474281"/>
                    <a:gd name="connsiteY17" fmla="*/ 1018170 h 1156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74281" h="1156549">
                      <a:moveTo>
                        <a:pt x="1250027" y="881642"/>
                      </a:moveTo>
                      <a:cubicBezTo>
                        <a:pt x="1250027" y="881642"/>
                        <a:pt x="1590872" y="690905"/>
                        <a:pt x="1431811" y="432048"/>
                      </a:cubicBezTo>
                      <a:cubicBezTo>
                        <a:pt x="1431811" y="432048"/>
                        <a:pt x="1304562" y="273101"/>
                        <a:pt x="1168224" y="232229"/>
                      </a:cubicBezTo>
                      <a:cubicBezTo>
                        <a:pt x="1168224" y="232229"/>
                        <a:pt x="1240938" y="618244"/>
                        <a:pt x="1168224" y="627326"/>
                      </a:cubicBezTo>
                      <a:cubicBezTo>
                        <a:pt x="1095511" y="636409"/>
                        <a:pt x="1118234" y="191356"/>
                        <a:pt x="1118234" y="191356"/>
                      </a:cubicBezTo>
                      <a:cubicBezTo>
                        <a:pt x="1118234" y="191356"/>
                        <a:pt x="759210" y="18900"/>
                        <a:pt x="618327" y="32409"/>
                      </a:cubicBezTo>
                      <a:cubicBezTo>
                        <a:pt x="618327" y="32409"/>
                        <a:pt x="841013" y="409342"/>
                        <a:pt x="768299" y="400316"/>
                      </a:cubicBezTo>
                      <a:cubicBezTo>
                        <a:pt x="695585" y="391291"/>
                        <a:pt x="445632" y="9760"/>
                        <a:pt x="445632" y="9760"/>
                      </a:cubicBezTo>
                      <a:cubicBezTo>
                        <a:pt x="445632" y="9760"/>
                        <a:pt x="77461" y="-58360"/>
                        <a:pt x="18439" y="159625"/>
                      </a:cubicBezTo>
                      <a:cubicBezTo>
                        <a:pt x="-40583" y="377609"/>
                        <a:pt x="54796" y="486602"/>
                        <a:pt x="109331" y="500226"/>
                      </a:cubicBezTo>
                      <a:cubicBezTo>
                        <a:pt x="163867" y="513850"/>
                        <a:pt x="513801" y="509308"/>
                        <a:pt x="504712" y="554837"/>
                      </a:cubicBezTo>
                      <a:cubicBezTo>
                        <a:pt x="495623" y="600366"/>
                        <a:pt x="259303" y="672912"/>
                        <a:pt x="127510" y="632040"/>
                      </a:cubicBezTo>
                      <a:cubicBezTo>
                        <a:pt x="127510" y="632040"/>
                        <a:pt x="272937" y="990807"/>
                        <a:pt x="463810" y="972642"/>
                      </a:cubicBezTo>
                      <a:cubicBezTo>
                        <a:pt x="654684" y="954476"/>
                        <a:pt x="713764" y="836401"/>
                        <a:pt x="831981" y="827318"/>
                      </a:cubicBezTo>
                      <a:cubicBezTo>
                        <a:pt x="950198" y="818236"/>
                        <a:pt x="1036488" y="850025"/>
                        <a:pt x="977408" y="881929"/>
                      </a:cubicBezTo>
                      <a:cubicBezTo>
                        <a:pt x="918328" y="913834"/>
                        <a:pt x="718366" y="892334"/>
                        <a:pt x="622929" y="973418"/>
                      </a:cubicBezTo>
                      <a:cubicBezTo>
                        <a:pt x="527492" y="1054501"/>
                        <a:pt x="450349" y="1104456"/>
                        <a:pt x="627474" y="1140787"/>
                      </a:cubicBezTo>
                      <a:cubicBezTo>
                        <a:pt x="804598" y="1177117"/>
                        <a:pt x="1122836" y="1154411"/>
                        <a:pt x="1186460" y="1018170"/>
                      </a:cubicBezTo>
                      <a:close/>
                    </a:path>
                  </a:pathLst>
                </a:custGeom>
                <a:solidFill>
                  <a:srgbClr val="9D4950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17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3982958" y="4547953"/>
                  <a:ext cx="1154415" cy="1053593"/>
                </a:xfrm>
                <a:custGeom>
                  <a:avLst/>
                  <a:gdLst>
                    <a:gd name="connsiteX0" fmla="*/ -177 w 1154415"/>
                    <a:gd name="connsiteY0" fmla="*/ -317 h 1053593"/>
                    <a:gd name="connsiteX1" fmla="*/ 1063346 w 1154415"/>
                    <a:gd name="connsiteY1" fmla="*/ 653638 h 1053593"/>
                    <a:gd name="connsiteX2" fmla="*/ 1154238 w 1154415"/>
                    <a:gd name="connsiteY2" fmla="*/ 985156 h 1053593"/>
                    <a:gd name="connsiteX3" fmla="*/ 1154238 w 1154415"/>
                    <a:gd name="connsiteY3" fmla="*/ 1053277 h 1053593"/>
                    <a:gd name="connsiteX4" fmla="*/ 999722 w 1154415"/>
                    <a:gd name="connsiteY4" fmla="*/ 789878 h 1053593"/>
                    <a:gd name="connsiteX5" fmla="*/ -177 w 1154415"/>
                    <a:gd name="connsiteY5" fmla="*/ -317 h 10535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54415" h="1053593">
                      <a:moveTo>
                        <a:pt x="-177" y="-317"/>
                      </a:moveTo>
                      <a:cubicBezTo>
                        <a:pt x="-177" y="-317"/>
                        <a:pt x="954190" y="308495"/>
                        <a:pt x="1063346" y="653638"/>
                      </a:cubicBezTo>
                      <a:cubicBezTo>
                        <a:pt x="1063346" y="653638"/>
                        <a:pt x="1058802" y="808044"/>
                        <a:pt x="1154238" y="985156"/>
                      </a:cubicBezTo>
                      <a:lnTo>
                        <a:pt x="1154238" y="1053277"/>
                      </a:lnTo>
                      <a:cubicBezTo>
                        <a:pt x="1154238" y="1053277"/>
                        <a:pt x="1054257" y="821668"/>
                        <a:pt x="999722" y="789878"/>
                      </a:cubicBezTo>
                      <a:cubicBezTo>
                        <a:pt x="999636" y="789850"/>
                        <a:pt x="1213232" y="490149"/>
                        <a:pt x="-177" y="-317"/>
                      </a:cubicBezTo>
                      <a:close/>
                    </a:path>
                  </a:pathLst>
                </a:custGeom>
                <a:solidFill>
                  <a:srgbClr val="7A4047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</p:grpSp>
        <p:sp>
          <p:nvSpPr>
            <p:cNvPr id="18" name="Graphic 8">
              <a:extLst>
                <a:ext uri="{FF2B5EF4-FFF2-40B4-BE49-F238E27FC236}">
                  <a16:creationId xmlns:a16="http://schemas.microsoft.com/office/drawing/2014/main" id="{D2A61001-D2E3-F441-98AD-0C3F8BAAE92E}"/>
                </a:ext>
              </a:extLst>
            </p:cNvPr>
            <p:cNvSpPr/>
            <p:nvPr/>
          </p:nvSpPr>
          <p:spPr>
            <a:xfrm>
              <a:off x="5091654" y="5491162"/>
              <a:ext cx="134764" cy="537616"/>
            </a:xfrm>
            <a:custGeom>
              <a:avLst/>
              <a:gdLst>
                <a:gd name="connsiteX0" fmla="*/ 45457 w 134764"/>
                <a:gd name="connsiteY0" fmla="*/ 42091 h 537616"/>
                <a:gd name="connsiteX1" fmla="*/ 108736 w 134764"/>
                <a:gd name="connsiteY1" fmla="*/ 537300 h 537616"/>
                <a:gd name="connsiteX2" fmla="*/ 70855 w 134764"/>
                <a:gd name="connsiteY2" fmla="*/ 527125 h 537616"/>
                <a:gd name="connsiteX3" fmla="*/ 30586 w 134764"/>
                <a:gd name="connsiteY3" fmla="*/ 77071 h 537616"/>
                <a:gd name="connsiteX4" fmla="*/ 45457 w 134764"/>
                <a:gd name="connsiteY4" fmla="*/ 42091 h 5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764" h="537616">
                  <a:moveTo>
                    <a:pt x="45457" y="42091"/>
                  </a:moveTo>
                  <a:cubicBezTo>
                    <a:pt x="45457" y="42091"/>
                    <a:pt x="192638" y="265422"/>
                    <a:pt x="108736" y="537300"/>
                  </a:cubicBezTo>
                  <a:lnTo>
                    <a:pt x="70855" y="527125"/>
                  </a:lnTo>
                  <a:cubicBezTo>
                    <a:pt x="70855" y="527125"/>
                    <a:pt x="107614" y="227683"/>
                    <a:pt x="30586" y="77071"/>
                  </a:cubicBezTo>
                  <a:cubicBezTo>
                    <a:pt x="-46442" y="-73541"/>
                    <a:pt x="45457" y="42091"/>
                    <a:pt x="45457" y="42091"/>
                  </a:cubicBezTo>
                  <a:close/>
                </a:path>
              </a:pathLst>
            </a:custGeom>
            <a:solidFill>
              <a:srgbClr val="3F1217"/>
            </a:solidFill>
            <a:ln w="28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124" name="Leave back">
            <a:extLst>
              <a:ext uri="{FF2B5EF4-FFF2-40B4-BE49-F238E27FC236}">
                <a16:creationId xmlns:a16="http://schemas.microsoft.com/office/drawing/2014/main" id="{034B7A7E-1A4F-7F45-B066-8E9E0B2D2FD9}"/>
              </a:ext>
            </a:extLst>
          </p:cNvPr>
          <p:cNvGrpSpPr/>
          <p:nvPr/>
        </p:nvGrpSpPr>
        <p:grpSpPr>
          <a:xfrm>
            <a:off x="-2374193" y="2674004"/>
            <a:ext cx="5010706" cy="2254962"/>
            <a:chOff x="4665665" y="2674004"/>
            <a:chExt cx="5010706" cy="2254962"/>
          </a:xfrm>
        </p:grpSpPr>
        <p:grpSp>
          <p:nvGrpSpPr>
            <p:cNvPr id="114" name="Leave mini 3 left">
              <a:extLst>
                <a:ext uri="{FF2B5EF4-FFF2-40B4-BE49-F238E27FC236}">
                  <a16:creationId xmlns:a16="http://schemas.microsoft.com/office/drawing/2014/main" id="{AE853585-7B91-F84F-BBFF-854A846B82A9}"/>
                </a:ext>
              </a:extLst>
            </p:cNvPr>
            <p:cNvGrpSpPr/>
            <p:nvPr/>
          </p:nvGrpSpPr>
          <p:grpSpPr>
            <a:xfrm>
              <a:off x="4665665" y="3891199"/>
              <a:ext cx="637730" cy="622004"/>
              <a:chOff x="4665665" y="3891199"/>
              <a:chExt cx="637730" cy="622004"/>
            </a:xfrm>
          </p:grpSpPr>
          <p:sp>
            <p:nvSpPr>
              <p:cNvPr id="1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4665665" y="3960165"/>
                <a:ext cx="637730" cy="553038"/>
              </a:xfrm>
              <a:custGeom>
                <a:avLst/>
                <a:gdLst>
                  <a:gd name="connsiteX0" fmla="*/ 637554 w 637730"/>
                  <a:gd name="connsiteY0" fmla="*/ 552721 h 553038"/>
                  <a:gd name="connsiteX1" fmla="*/ 24521 w 637730"/>
                  <a:gd name="connsiteY1" fmla="*/ 6954 h 553038"/>
                  <a:gd name="connsiteX2" fmla="*/ 637554 w 637730"/>
                  <a:gd name="connsiteY2" fmla="*/ 552721 h 55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7730" h="553038">
                    <a:moveTo>
                      <a:pt x="637554" y="552721"/>
                    </a:moveTo>
                    <a:cubicBezTo>
                      <a:pt x="637554" y="552721"/>
                      <a:pt x="196784" y="-74330"/>
                      <a:pt x="24521" y="6954"/>
                    </a:cubicBezTo>
                    <a:cubicBezTo>
                      <a:pt x="-147743" y="88239"/>
                      <a:pt x="637554" y="552721"/>
                      <a:pt x="637554" y="552721"/>
                    </a:cubicBezTo>
                    <a:close/>
                  </a:path>
                </a:pathLst>
              </a:custGeom>
              <a:solidFill>
                <a:srgbClr val="B5777C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077863" y="3891199"/>
                <a:ext cx="197517" cy="453455"/>
              </a:xfrm>
              <a:custGeom>
                <a:avLst/>
                <a:gdLst>
                  <a:gd name="connsiteX0" fmla="*/ 197340 w 197517"/>
                  <a:gd name="connsiteY0" fmla="*/ 453139 h 453455"/>
                  <a:gd name="connsiteX1" fmla="*/ 23869 w 197517"/>
                  <a:gd name="connsiteY1" fmla="*/ 211 h 453455"/>
                  <a:gd name="connsiteX2" fmla="*/ 197340 w 197517"/>
                  <a:gd name="connsiteY2" fmla="*/ 453139 h 453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7517" h="453455">
                    <a:moveTo>
                      <a:pt x="197340" y="453139"/>
                    </a:moveTo>
                    <a:cubicBezTo>
                      <a:pt x="197340" y="453139"/>
                      <a:pt x="130005" y="-18242"/>
                      <a:pt x="23869" y="211"/>
                    </a:cubicBezTo>
                    <a:cubicBezTo>
                      <a:pt x="-82268" y="18664"/>
                      <a:pt x="197340" y="453139"/>
                      <a:pt x="197340" y="453139"/>
                    </a:cubicBezTo>
                    <a:close/>
                  </a:path>
                </a:pathLst>
              </a:custGeom>
              <a:solidFill>
                <a:srgbClr val="CEA4A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122" name="Leave 4 right">
              <a:extLst>
                <a:ext uri="{FF2B5EF4-FFF2-40B4-BE49-F238E27FC236}">
                  <a16:creationId xmlns:a16="http://schemas.microsoft.com/office/drawing/2014/main" id="{667851C9-52EE-6141-8FCE-77228DD227EF}"/>
                </a:ext>
              </a:extLst>
            </p:cNvPr>
            <p:cNvGrpSpPr/>
            <p:nvPr/>
          </p:nvGrpSpPr>
          <p:grpSpPr>
            <a:xfrm>
              <a:off x="8630710" y="3783137"/>
              <a:ext cx="1045661" cy="1145829"/>
              <a:chOff x="8630710" y="3783137"/>
              <a:chExt cx="1045661" cy="1145829"/>
            </a:xfrm>
          </p:grpSpPr>
          <p:grpSp>
            <p:nvGrpSpPr>
              <p:cNvPr id="115" name="L4">
                <a:extLst>
                  <a:ext uri="{FF2B5EF4-FFF2-40B4-BE49-F238E27FC236}">
                    <a16:creationId xmlns:a16="http://schemas.microsoft.com/office/drawing/2014/main" id="{AE480C11-8B53-D84D-8DCA-3DD1C7F356B0}"/>
                  </a:ext>
                </a:extLst>
              </p:cNvPr>
              <p:cNvGrpSpPr/>
              <p:nvPr/>
            </p:nvGrpSpPr>
            <p:grpSpPr>
              <a:xfrm>
                <a:off x="8639181" y="3783137"/>
                <a:ext cx="1037190" cy="851388"/>
                <a:chOff x="8639181" y="3783137"/>
                <a:chExt cx="1037190" cy="851388"/>
              </a:xfrm>
            </p:grpSpPr>
            <p:sp>
              <p:nvSpPr>
                <p:cNvPr id="20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8639181" y="3783137"/>
                  <a:ext cx="1037190" cy="786996"/>
                </a:xfrm>
                <a:custGeom>
                  <a:avLst/>
                  <a:gdLst>
                    <a:gd name="connsiteX0" fmla="*/ 143479 w 1037190"/>
                    <a:gd name="connsiteY0" fmla="*/ 576808 h 786996"/>
                    <a:gd name="connsiteX1" fmla="*/ 35042 w 1037190"/>
                    <a:gd name="connsiteY1" fmla="*/ 256901 h 786996"/>
                    <a:gd name="connsiteX2" fmla="*/ 226318 w 1037190"/>
                    <a:gd name="connsiteY2" fmla="*/ 128479 h 786996"/>
                    <a:gd name="connsiteX3" fmla="*/ 210527 w 1037190"/>
                    <a:gd name="connsiteY3" fmla="*/ 403202 h 786996"/>
                    <a:gd name="connsiteX4" fmla="*/ 262703 w 1037190"/>
                    <a:gd name="connsiteY4" fmla="*/ 102064 h 786996"/>
                    <a:gd name="connsiteX5" fmla="*/ 616693 w 1037190"/>
                    <a:gd name="connsiteY5" fmla="*/ 11467 h 786996"/>
                    <a:gd name="connsiteX6" fmla="*/ 497699 w 1037190"/>
                    <a:gd name="connsiteY6" fmla="*/ 261270 h 786996"/>
                    <a:gd name="connsiteX7" fmla="*/ 737672 w 1037190"/>
                    <a:gd name="connsiteY7" fmla="*/ 2586 h 786996"/>
                    <a:gd name="connsiteX8" fmla="*/ 1028757 w 1037190"/>
                    <a:gd name="connsiteY8" fmla="*/ 123851 h 786996"/>
                    <a:gd name="connsiteX9" fmla="*/ 951930 w 1037190"/>
                    <a:gd name="connsiteY9" fmla="*/ 357070 h 786996"/>
                    <a:gd name="connsiteX10" fmla="*/ 674824 w 1037190"/>
                    <a:gd name="connsiteY10" fmla="*/ 379173 h 786996"/>
                    <a:gd name="connsiteX11" fmla="*/ 934039 w 1037190"/>
                    <a:gd name="connsiteY11" fmla="*/ 447926 h 786996"/>
                    <a:gd name="connsiteX12" fmla="*/ 686675 w 1037190"/>
                    <a:gd name="connsiteY12" fmla="*/ 671343 h 786996"/>
                    <a:gd name="connsiteX13" fmla="*/ 436434 w 1037190"/>
                    <a:gd name="connsiteY13" fmla="*/ 555596 h 786996"/>
                    <a:gd name="connsiteX14" fmla="*/ 333144 w 1037190"/>
                    <a:gd name="connsiteY14" fmla="*/ 587702 h 786996"/>
                    <a:gd name="connsiteX15" fmla="*/ 575965 w 1037190"/>
                    <a:gd name="connsiteY15" fmla="*/ 665307 h 786996"/>
                    <a:gd name="connsiteX16" fmla="*/ 566127 w 1037190"/>
                    <a:gd name="connsiteY16" fmla="*/ 781514 h 786996"/>
                    <a:gd name="connsiteX17" fmla="*/ 182338 w 1037190"/>
                    <a:gd name="connsiteY17" fmla="*/ 673959 h 7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37190" h="786996">
                      <a:moveTo>
                        <a:pt x="143479" y="576808"/>
                      </a:moveTo>
                      <a:cubicBezTo>
                        <a:pt x="143479" y="576808"/>
                        <a:pt x="-85908" y="430565"/>
                        <a:pt x="35042" y="256901"/>
                      </a:cubicBezTo>
                      <a:cubicBezTo>
                        <a:pt x="35042" y="256901"/>
                        <a:pt x="129960" y="151473"/>
                        <a:pt x="226318" y="128479"/>
                      </a:cubicBezTo>
                      <a:cubicBezTo>
                        <a:pt x="226318" y="128479"/>
                        <a:pt x="160335" y="394004"/>
                        <a:pt x="210527" y="403202"/>
                      </a:cubicBezTo>
                      <a:cubicBezTo>
                        <a:pt x="260718" y="412400"/>
                        <a:pt x="262703" y="102064"/>
                        <a:pt x="262703" y="102064"/>
                      </a:cubicBezTo>
                      <a:cubicBezTo>
                        <a:pt x="262703" y="102064"/>
                        <a:pt x="519272" y="-3623"/>
                        <a:pt x="616693" y="11467"/>
                      </a:cubicBezTo>
                      <a:cubicBezTo>
                        <a:pt x="616693" y="11467"/>
                        <a:pt x="446788" y="264691"/>
                        <a:pt x="497699" y="261270"/>
                      </a:cubicBezTo>
                      <a:cubicBezTo>
                        <a:pt x="548611" y="257850"/>
                        <a:pt x="737672" y="2586"/>
                        <a:pt x="737672" y="2586"/>
                      </a:cubicBezTo>
                      <a:cubicBezTo>
                        <a:pt x="737672" y="2586"/>
                        <a:pt x="996369" y="-30095"/>
                        <a:pt x="1028757" y="123851"/>
                      </a:cubicBezTo>
                      <a:cubicBezTo>
                        <a:pt x="1061144" y="277798"/>
                        <a:pt x="990415" y="349769"/>
                        <a:pt x="951930" y="357070"/>
                      </a:cubicBezTo>
                      <a:cubicBezTo>
                        <a:pt x="913444" y="364371"/>
                        <a:pt x="670308" y="347240"/>
                        <a:pt x="674824" y="379173"/>
                      </a:cubicBezTo>
                      <a:cubicBezTo>
                        <a:pt x="679340" y="411106"/>
                        <a:pt x="840759" y="471150"/>
                        <a:pt x="934039" y="447926"/>
                      </a:cubicBezTo>
                      <a:cubicBezTo>
                        <a:pt x="934039" y="447926"/>
                        <a:pt x="818583" y="691578"/>
                        <a:pt x="686675" y="671343"/>
                      </a:cubicBezTo>
                      <a:cubicBezTo>
                        <a:pt x="554766" y="651108"/>
                        <a:pt x="518294" y="566633"/>
                        <a:pt x="436434" y="555596"/>
                      </a:cubicBezTo>
                      <a:cubicBezTo>
                        <a:pt x="354573" y="544559"/>
                        <a:pt x="293308" y="563242"/>
                        <a:pt x="333144" y="587702"/>
                      </a:cubicBezTo>
                      <a:cubicBezTo>
                        <a:pt x="372982" y="612162"/>
                        <a:pt x="512857" y="605292"/>
                        <a:pt x="575965" y="665307"/>
                      </a:cubicBezTo>
                      <a:cubicBezTo>
                        <a:pt x="639071" y="725322"/>
                        <a:pt x="690816" y="763320"/>
                        <a:pt x="566127" y="781514"/>
                      </a:cubicBezTo>
                      <a:cubicBezTo>
                        <a:pt x="441439" y="799708"/>
                        <a:pt x="221111" y="771224"/>
                        <a:pt x="182338" y="673959"/>
                      </a:cubicBezTo>
                      <a:close/>
                    </a:path>
                  </a:pathLst>
                </a:custGeom>
                <a:solidFill>
                  <a:srgbClr val="CEA4A7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8703566" y="3947919"/>
                  <a:ext cx="844778" cy="686606"/>
                </a:xfrm>
                <a:custGeom>
                  <a:avLst/>
                  <a:gdLst>
                    <a:gd name="connsiteX0" fmla="*/ 844601 w 844778"/>
                    <a:gd name="connsiteY0" fmla="*/ -317 h 686606"/>
                    <a:gd name="connsiteX1" fmla="*/ 78979 w 844778"/>
                    <a:gd name="connsiteY1" fmla="*/ 412026 h 686606"/>
                    <a:gd name="connsiteX2" fmla="*/ 2555 w 844778"/>
                    <a:gd name="connsiteY2" fmla="*/ 638921 h 686606"/>
                    <a:gd name="connsiteX3" fmla="*/ -177 w 844778"/>
                    <a:gd name="connsiteY3" fmla="*/ 686289 h 686606"/>
                    <a:gd name="connsiteX4" fmla="*/ 117752 w 844778"/>
                    <a:gd name="connsiteY4" fmla="*/ 509292 h 686606"/>
                    <a:gd name="connsiteX5" fmla="*/ 844601 w 844778"/>
                    <a:gd name="connsiteY5" fmla="*/ -317 h 686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4778" h="686606">
                      <a:moveTo>
                        <a:pt x="844601" y="-317"/>
                      </a:moveTo>
                      <a:cubicBezTo>
                        <a:pt x="844601" y="-317"/>
                        <a:pt x="168663" y="176365"/>
                        <a:pt x="78979" y="412026"/>
                      </a:cubicBezTo>
                      <a:cubicBezTo>
                        <a:pt x="78979" y="412026"/>
                        <a:pt x="76103" y="519553"/>
                        <a:pt x="2555" y="638921"/>
                      </a:cubicBezTo>
                      <a:lnTo>
                        <a:pt x="-177" y="686289"/>
                      </a:lnTo>
                      <a:cubicBezTo>
                        <a:pt x="-177" y="686289"/>
                        <a:pt x="78606" y="529211"/>
                        <a:pt x="117752" y="509292"/>
                      </a:cubicBezTo>
                      <a:cubicBezTo>
                        <a:pt x="117810" y="509292"/>
                        <a:pt x="-18701" y="292342"/>
                        <a:pt x="844601" y="-317"/>
                      </a:cubicBezTo>
                      <a:close/>
                    </a:path>
                  </a:pathLst>
                </a:custGeom>
                <a:solidFill>
                  <a:srgbClr val="9D4950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sp>
            <p:nvSpPr>
              <p:cNvPr id="2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630710" y="4559449"/>
                <a:ext cx="108921" cy="369517"/>
              </a:xfrm>
              <a:custGeom>
                <a:avLst/>
                <a:gdLst>
                  <a:gd name="connsiteX0" fmla="*/ 75411 w 108921"/>
                  <a:gd name="connsiteY0" fmla="*/ 27392 h 369517"/>
                  <a:gd name="connsiteX1" fmla="*/ 11614 w 108921"/>
                  <a:gd name="connsiteY1" fmla="*/ 369200 h 369517"/>
                  <a:gd name="connsiteX2" fmla="*/ 38364 w 108921"/>
                  <a:gd name="connsiteY2" fmla="*/ 363653 h 369517"/>
                  <a:gd name="connsiteX3" fmla="*/ 84386 w 108921"/>
                  <a:gd name="connsiteY3" fmla="*/ 52312 h 369517"/>
                  <a:gd name="connsiteX4" fmla="*/ 75411 w 108921"/>
                  <a:gd name="connsiteY4" fmla="*/ 27392 h 369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921" h="369517">
                    <a:moveTo>
                      <a:pt x="75411" y="27392"/>
                    </a:moveTo>
                    <a:cubicBezTo>
                      <a:pt x="75411" y="27392"/>
                      <a:pt x="-35874" y="176854"/>
                      <a:pt x="11614" y="369200"/>
                    </a:cubicBezTo>
                    <a:lnTo>
                      <a:pt x="38364" y="363653"/>
                    </a:lnTo>
                    <a:cubicBezTo>
                      <a:pt x="38364" y="363653"/>
                      <a:pt x="24759" y="153831"/>
                      <a:pt x="84386" y="52312"/>
                    </a:cubicBezTo>
                    <a:cubicBezTo>
                      <a:pt x="144012" y="-49208"/>
                      <a:pt x="75411" y="27392"/>
                      <a:pt x="75411" y="27392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121" name="Leave 5 right">
              <a:extLst>
                <a:ext uri="{FF2B5EF4-FFF2-40B4-BE49-F238E27FC236}">
                  <a16:creationId xmlns:a16="http://schemas.microsoft.com/office/drawing/2014/main" id="{98F5BE40-3009-4745-B460-1200ECCE172B}"/>
                </a:ext>
              </a:extLst>
            </p:cNvPr>
            <p:cNvGrpSpPr/>
            <p:nvPr/>
          </p:nvGrpSpPr>
          <p:grpSpPr>
            <a:xfrm>
              <a:off x="7874366" y="2674004"/>
              <a:ext cx="1250634" cy="1823619"/>
              <a:chOff x="7874366" y="2674004"/>
              <a:chExt cx="1250634" cy="1823619"/>
            </a:xfrm>
          </p:grpSpPr>
          <p:grpSp>
            <p:nvGrpSpPr>
              <p:cNvPr id="116" name="L5">
                <a:extLst>
                  <a:ext uri="{FF2B5EF4-FFF2-40B4-BE49-F238E27FC236}">
                    <a16:creationId xmlns:a16="http://schemas.microsoft.com/office/drawing/2014/main" id="{230E7E2F-0616-424D-BF65-93D9FC3750AB}"/>
                  </a:ext>
                </a:extLst>
              </p:cNvPr>
              <p:cNvGrpSpPr/>
              <p:nvPr/>
            </p:nvGrpSpPr>
            <p:grpSpPr>
              <a:xfrm>
                <a:off x="7874366" y="2674004"/>
                <a:ext cx="1250634" cy="1429413"/>
                <a:chOff x="7874366" y="2674004"/>
                <a:chExt cx="1250634" cy="1429413"/>
              </a:xfrm>
            </p:grpSpPr>
            <p:sp>
              <p:nvSpPr>
                <p:cNvPr id="23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7874366" y="2674004"/>
                  <a:ext cx="1250634" cy="1208418"/>
                </a:xfrm>
                <a:custGeom>
                  <a:avLst/>
                  <a:gdLst>
                    <a:gd name="connsiteX0" fmla="*/ 290573 w 1250634"/>
                    <a:gd name="connsiteY0" fmla="*/ 1051330 h 1208418"/>
                    <a:gd name="connsiteX1" fmla="*/ 9325 w 1250634"/>
                    <a:gd name="connsiteY1" fmla="*/ 702566 h 1208418"/>
                    <a:gd name="connsiteX2" fmla="*/ 188722 w 1250634"/>
                    <a:gd name="connsiteY2" fmla="*/ 455378 h 1208418"/>
                    <a:gd name="connsiteX3" fmla="*/ 294686 w 1250634"/>
                    <a:gd name="connsiteY3" fmla="*/ 804660 h 1208418"/>
                    <a:gd name="connsiteX4" fmla="*/ 221972 w 1250634"/>
                    <a:gd name="connsiteY4" fmla="*/ 405883 h 1208418"/>
                    <a:gd name="connsiteX5" fmla="*/ 621265 w 1250634"/>
                    <a:gd name="connsiteY5" fmla="*/ 131505 h 1208418"/>
                    <a:gd name="connsiteX6" fmla="*/ 587324 w 1250634"/>
                    <a:gd name="connsiteY6" fmla="*/ 496825 h 1208418"/>
                    <a:gd name="connsiteX7" fmla="*/ 767814 w 1250634"/>
                    <a:gd name="connsiteY7" fmla="*/ 65196 h 1208418"/>
                    <a:gd name="connsiteX8" fmla="*/ 1185630 w 1250634"/>
                    <a:gd name="connsiteY8" fmla="*/ 83275 h 1208418"/>
                    <a:gd name="connsiteX9" fmla="*/ 1196618 w 1250634"/>
                    <a:gd name="connsiteY9" fmla="*/ 408700 h 1208418"/>
                    <a:gd name="connsiteX10" fmla="*/ 861726 w 1250634"/>
                    <a:gd name="connsiteY10" fmla="*/ 562704 h 1208418"/>
                    <a:gd name="connsiteX11" fmla="*/ 1215860 w 1250634"/>
                    <a:gd name="connsiteY11" fmla="*/ 529966 h 1208418"/>
                    <a:gd name="connsiteX12" fmla="*/ 1009915 w 1250634"/>
                    <a:gd name="connsiteY12" fmla="*/ 921097 h 1208418"/>
                    <a:gd name="connsiteX13" fmla="*/ 645541 w 1250634"/>
                    <a:gd name="connsiteY13" fmla="*/ 891204 h 1208418"/>
                    <a:gd name="connsiteX14" fmla="*/ 531610 w 1250634"/>
                    <a:gd name="connsiteY14" fmla="*/ 978324 h 1208418"/>
                    <a:gd name="connsiteX15" fmla="*/ 869492 w 1250634"/>
                    <a:gd name="connsiteY15" fmla="*/ 964269 h 1208418"/>
                    <a:gd name="connsiteX16" fmla="*/ 910365 w 1250634"/>
                    <a:gd name="connsiteY16" fmla="*/ 1113443 h 1208418"/>
                    <a:gd name="connsiteX17" fmla="*/ 383335 w 1250634"/>
                    <a:gd name="connsiteY17" fmla="*/ 1154718 h 1208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50634" h="1208418">
                      <a:moveTo>
                        <a:pt x="290573" y="1051330"/>
                      </a:moveTo>
                      <a:cubicBezTo>
                        <a:pt x="290573" y="1051330"/>
                        <a:pt x="-61893" y="973984"/>
                        <a:pt x="9325" y="702566"/>
                      </a:cubicBezTo>
                      <a:cubicBezTo>
                        <a:pt x="9325" y="702566"/>
                        <a:pt x="79162" y="527983"/>
                        <a:pt x="188722" y="455378"/>
                      </a:cubicBezTo>
                      <a:cubicBezTo>
                        <a:pt x="188722" y="455378"/>
                        <a:pt x="227955" y="816100"/>
                        <a:pt x="294686" y="804660"/>
                      </a:cubicBezTo>
                      <a:cubicBezTo>
                        <a:pt x="361417" y="793221"/>
                        <a:pt x="221972" y="405883"/>
                        <a:pt x="221972" y="405883"/>
                      </a:cubicBezTo>
                      <a:cubicBezTo>
                        <a:pt x="221972" y="405883"/>
                        <a:pt x="493067" y="157173"/>
                        <a:pt x="621265" y="131505"/>
                      </a:cubicBezTo>
                      <a:cubicBezTo>
                        <a:pt x="621265" y="131505"/>
                        <a:pt x="525483" y="524332"/>
                        <a:pt x="587324" y="496825"/>
                      </a:cubicBezTo>
                      <a:cubicBezTo>
                        <a:pt x="649165" y="469319"/>
                        <a:pt x="767814" y="65196"/>
                        <a:pt x="767814" y="65196"/>
                      </a:cubicBezTo>
                      <a:cubicBezTo>
                        <a:pt x="767814" y="65196"/>
                        <a:pt x="1074949" y="-93608"/>
                        <a:pt x="1185630" y="83275"/>
                      </a:cubicBezTo>
                      <a:cubicBezTo>
                        <a:pt x="1296311" y="260158"/>
                        <a:pt x="1241172" y="382199"/>
                        <a:pt x="1196618" y="408700"/>
                      </a:cubicBezTo>
                      <a:cubicBezTo>
                        <a:pt x="1152063" y="435201"/>
                        <a:pt x="841506" y="524878"/>
                        <a:pt x="861726" y="562704"/>
                      </a:cubicBezTo>
                      <a:cubicBezTo>
                        <a:pt x="881947" y="600529"/>
                        <a:pt x="1110328" y="601392"/>
                        <a:pt x="1215860" y="529966"/>
                      </a:cubicBezTo>
                      <a:cubicBezTo>
                        <a:pt x="1215860" y="529966"/>
                        <a:pt x="1183530" y="886031"/>
                        <a:pt x="1009915" y="921097"/>
                      </a:cubicBezTo>
                      <a:cubicBezTo>
                        <a:pt x="836299" y="956163"/>
                        <a:pt x="752426" y="867578"/>
                        <a:pt x="645541" y="891204"/>
                      </a:cubicBezTo>
                      <a:cubicBezTo>
                        <a:pt x="538657" y="914831"/>
                        <a:pt x="470862" y="965936"/>
                        <a:pt x="531610" y="978324"/>
                      </a:cubicBezTo>
                      <a:cubicBezTo>
                        <a:pt x="592357" y="990712"/>
                        <a:pt x="763385" y="918165"/>
                        <a:pt x="869492" y="964269"/>
                      </a:cubicBezTo>
                      <a:cubicBezTo>
                        <a:pt x="975600" y="1010372"/>
                        <a:pt x="1057288" y="1033855"/>
                        <a:pt x="910365" y="1113443"/>
                      </a:cubicBezTo>
                      <a:cubicBezTo>
                        <a:pt x="763442" y="1193032"/>
                        <a:pt x="476039" y="1258134"/>
                        <a:pt x="383335" y="1154718"/>
                      </a:cubicBezTo>
                      <a:close/>
                    </a:path>
                  </a:pathLst>
                </a:custGeom>
                <a:solidFill>
                  <a:srgbClr val="B5777C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" name="Graphic 8">
                  <a:extLst>
                    <a:ext uri="{FF2B5EF4-FFF2-40B4-BE49-F238E27FC236}">
                      <a16:creationId xmlns:a16="http://schemas.microsoft.com/office/drawing/2014/main" id="{D2A61001-D2E3-F441-98AD-0C3F8BAAE92E}"/>
                    </a:ext>
                  </a:extLst>
                </p:cNvPr>
                <p:cNvSpPr/>
                <p:nvPr/>
              </p:nvSpPr>
              <p:spPr>
                <a:xfrm>
                  <a:off x="8165116" y="2862709"/>
                  <a:ext cx="764701" cy="1240708"/>
                </a:xfrm>
                <a:custGeom>
                  <a:avLst/>
                  <a:gdLst>
                    <a:gd name="connsiteX0" fmla="*/ 764525 w 764701"/>
                    <a:gd name="connsiteY0" fmla="*/ -317 h 1240708"/>
                    <a:gd name="connsiteX1" fmla="*/ -177 w 764701"/>
                    <a:gd name="connsiteY1" fmla="*/ 862626 h 1240708"/>
                    <a:gd name="connsiteX2" fmla="*/ 8452 w 764701"/>
                    <a:gd name="connsiteY2" fmla="*/ 1180032 h 1240708"/>
                    <a:gd name="connsiteX3" fmla="*/ 26716 w 764701"/>
                    <a:gd name="connsiteY3" fmla="*/ 1240392 h 1240708"/>
                    <a:gd name="connsiteX4" fmla="*/ 92671 w 764701"/>
                    <a:gd name="connsiteY4" fmla="*/ 966158 h 1240708"/>
                    <a:gd name="connsiteX5" fmla="*/ 764525 w 764701"/>
                    <a:gd name="connsiteY5" fmla="*/ -317 h 1240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4701" h="1240708">
                      <a:moveTo>
                        <a:pt x="764525" y="-317"/>
                      </a:moveTo>
                      <a:cubicBezTo>
                        <a:pt x="764525" y="-317"/>
                        <a:pt x="3677" y="528205"/>
                        <a:pt x="-177" y="862626"/>
                      </a:cubicBezTo>
                      <a:cubicBezTo>
                        <a:pt x="-177" y="862626"/>
                        <a:pt x="45240" y="997918"/>
                        <a:pt x="8452" y="1180032"/>
                      </a:cubicBezTo>
                      <a:lnTo>
                        <a:pt x="26716" y="1240392"/>
                      </a:lnTo>
                      <a:cubicBezTo>
                        <a:pt x="26716" y="1240392"/>
                        <a:pt x="53006" y="1008869"/>
                        <a:pt x="92671" y="966158"/>
                      </a:cubicBezTo>
                      <a:cubicBezTo>
                        <a:pt x="92584" y="965899"/>
                        <a:pt x="-176583" y="758146"/>
                        <a:pt x="764525" y="-317"/>
                      </a:cubicBezTo>
                      <a:close/>
                    </a:path>
                  </a:pathLst>
                </a:custGeom>
                <a:solidFill>
                  <a:srgbClr val="7A4047"/>
                </a:solidFill>
                <a:ln w="28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sp>
            <p:nvSpPr>
              <p:cNvPr id="2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156908" y="3993807"/>
                <a:ext cx="124354" cy="503816"/>
              </a:xfrm>
              <a:custGeom>
                <a:avLst/>
                <a:gdLst>
                  <a:gd name="connsiteX0" fmla="*/ 16573 w 124354"/>
                  <a:gd name="connsiteY0" fmla="*/ 48819 h 503816"/>
                  <a:gd name="connsiteX1" fmla="*/ 93429 w 124354"/>
                  <a:gd name="connsiteY1" fmla="*/ 503500 h 503816"/>
                  <a:gd name="connsiteX2" fmla="*/ 124177 w 124354"/>
                  <a:gd name="connsiteY2" fmla="*/ 484386 h 503816"/>
                  <a:gd name="connsiteX3" fmla="*/ 39066 w 124354"/>
                  <a:gd name="connsiteY3" fmla="*/ 75779 h 503816"/>
                  <a:gd name="connsiteX4" fmla="*/ 16573 w 124354"/>
                  <a:gd name="connsiteY4" fmla="*/ 48819 h 50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354" h="503816">
                    <a:moveTo>
                      <a:pt x="16573" y="48819"/>
                    </a:moveTo>
                    <a:cubicBezTo>
                      <a:pt x="16573" y="48819"/>
                      <a:pt x="-53638" y="285659"/>
                      <a:pt x="93429" y="503500"/>
                    </a:cubicBezTo>
                    <a:lnTo>
                      <a:pt x="124177" y="484386"/>
                    </a:lnTo>
                    <a:cubicBezTo>
                      <a:pt x="124177" y="484386"/>
                      <a:pt x="11396" y="229524"/>
                      <a:pt x="39066" y="75779"/>
                    </a:cubicBezTo>
                    <a:cubicBezTo>
                      <a:pt x="66737" y="-77965"/>
                      <a:pt x="16573" y="48819"/>
                      <a:pt x="16573" y="48819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grpSp>
        <p:nvGrpSpPr>
          <p:cNvPr id="120" name="Calendar">
            <a:extLst>
              <a:ext uri="{FF2B5EF4-FFF2-40B4-BE49-F238E27FC236}">
                <a16:creationId xmlns:a16="http://schemas.microsoft.com/office/drawing/2014/main" id="{478DA21F-4B0A-C444-9BF9-07CE6EC4D12F}"/>
              </a:ext>
            </a:extLst>
          </p:cNvPr>
          <p:cNvGrpSpPr/>
          <p:nvPr/>
        </p:nvGrpSpPr>
        <p:grpSpPr>
          <a:xfrm>
            <a:off x="-2158638" y="3446387"/>
            <a:ext cx="4203686" cy="2897727"/>
            <a:chOff x="4881220" y="3446387"/>
            <a:chExt cx="4203686" cy="2897727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82CBD01-054C-2A4C-9650-9120CCB66245}"/>
                </a:ext>
              </a:extLst>
            </p:cNvPr>
            <p:cNvGrpSpPr/>
            <p:nvPr/>
          </p:nvGrpSpPr>
          <p:grpSpPr>
            <a:xfrm>
              <a:off x="4881220" y="3446387"/>
              <a:ext cx="4203686" cy="2897727"/>
              <a:chOff x="4881220" y="3446387"/>
              <a:chExt cx="4203686" cy="2897727"/>
            </a:xfrm>
          </p:grpSpPr>
          <p:sp>
            <p:nvSpPr>
              <p:cNvPr id="1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4881220" y="3606082"/>
                <a:ext cx="511601" cy="2738032"/>
              </a:xfrm>
              <a:custGeom>
                <a:avLst/>
                <a:gdLst>
                  <a:gd name="connsiteX0" fmla="*/ 511424 w 511601"/>
                  <a:gd name="connsiteY0" fmla="*/ -317 h 2738032"/>
                  <a:gd name="connsiteX1" fmla="*/ 1450 w 511601"/>
                  <a:gd name="connsiteY1" fmla="*/ 2634242 h 2738032"/>
                  <a:gd name="connsiteX2" fmla="*/ 70079 w 511601"/>
                  <a:gd name="connsiteY2" fmla="*/ 2736106 h 2738032"/>
                  <a:gd name="connsiteX3" fmla="*/ 86762 w 511601"/>
                  <a:gd name="connsiteY3" fmla="*/ 2737716 h 2738032"/>
                  <a:gd name="connsiteX4" fmla="*/ 355728 w 511601"/>
                  <a:gd name="connsiteY4" fmla="*/ 2737716 h 273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601" h="2738032">
                    <a:moveTo>
                      <a:pt x="511424" y="-317"/>
                    </a:moveTo>
                    <a:lnTo>
                      <a:pt x="1450" y="2634242"/>
                    </a:lnTo>
                    <a:cubicBezTo>
                      <a:pt x="-7749" y="2681323"/>
                      <a:pt x="22979" y="2726909"/>
                      <a:pt x="70079" y="2736106"/>
                    </a:cubicBezTo>
                    <a:cubicBezTo>
                      <a:pt x="75576" y="2737170"/>
                      <a:pt x="81162" y="2737716"/>
                      <a:pt x="86762" y="2737716"/>
                    </a:cubicBezTo>
                    <a:lnTo>
                      <a:pt x="355728" y="2737716"/>
                    </a:ln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059631" y="3586163"/>
                <a:ext cx="639346" cy="2757951"/>
              </a:xfrm>
              <a:custGeom>
                <a:avLst/>
                <a:gdLst>
                  <a:gd name="connsiteX0" fmla="*/ 339139 w 639346"/>
                  <a:gd name="connsiteY0" fmla="*/ 8938 h 2757951"/>
                  <a:gd name="connsiteX1" fmla="*/ 1055 w 639346"/>
                  <a:gd name="connsiteY1" fmla="*/ 2595698 h 2757951"/>
                  <a:gd name="connsiteX2" fmla="*/ 124614 w 639346"/>
                  <a:gd name="connsiteY2" fmla="*/ 2756427 h 2757951"/>
                  <a:gd name="connsiteX3" fmla="*/ 143290 w 639346"/>
                  <a:gd name="connsiteY3" fmla="*/ 2757635 h 2757951"/>
                  <a:gd name="connsiteX4" fmla="*/ 639169 w 639346"/>
                  <a:gd name="connsiteY4" fmla="*/ 2757635 h 2757951"/>
                  <a:gd name="connsiteX5" fmla="*/ 359590 w 639346"/>
                  <a:gd name="connsiteY5" fmla="*/ -317 h 27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9346" h="2757951">
                    <a:moveTo>
                      <a:pt x="339139" y="8938"/>
                    </a:moveTo>
                    <a:lnTo>
                      <a:pt x="1055" y="2595698"/>
                    </a:lnTo>
                    <a:cubicBezTo>
                      <a:pt x="-9239" y="2674166"/>
                      <a:pt x="46081" y="2746138"/>
                      <a:pt x="124614" y="2756427"/>
                    </a:cubicBezTo>
                    <a:cubicBezTo>
                      <a:pt x="130807" y="2757232"/>
                      <a:pt x="137045" y="2757635"/>
                      <a:pt x="143290" y="2757635"/>
                    </a:cubicBezTo>
                    <a:lnTo>
                      <a:pt x="639169" y="2757635"/>
                    </a:lnTo>
                    <a:lnTo>
                      <a:pt x="359590" y="-317"/>
                    </a:lnTo>
                    <a:close/>
                  </a:path>
                </a:pathLst>
              </a:custGeom>
              <a:solidFill>
                <a:srgbClr val="EBDBDC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247337" y="3595418"/>
                <a:ext cx="908115" cy="2748466"/>
              </a:xfrm>
              <a:custGeom>
                <a:avLst/>
                <a:gdLst>
                  <a:gd name="connsiteX0" fmla="*/ 151434 w 908115"/>
                  <a:gd name="connsiteY0" fmla="*/ -317 h 2748466"/>
                  <a:gd name="connsiteX1" fmla="*/ 110 w 908115"/>
                  <a:gd name="connsiteY1" fmla="*/ 2569945 h 2748466"/>
                  <a:gd name="connsiteX2" fmla="*/ 158653 w 908115"/>
                  <a:gd name="connsiteY2" fmla="*/ 2747862 h 2748466"/>
                  <a:gd name="connsiteX3" fmla="*/ 168375 w 908115"/>
                  <a:gd name="connsiteY3" fmla="*/ 2748150 h 2748466"/>
                  <a:gd name="connsiteX4" fmla="*/ 907938 w 908115"/>
                  <a:gd name="connsiteY4" fmla="*/ 2748150 h 274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8115" h="2748466">
                    <a:moveTo>
                      <a:pt x="151434" y="-317"/>
                    </a:moveTo>
                    <a:lnTo>
                      <a:pt x="110" y="2569945"/>
                    </a:lnTo>
                    <a:cubicBezTo>
                      <a:pt x="-5275" y="2662841"/>
                      <a:pt x="65710" y="2742487"/>
                      <a:pt x="158653" y="2747862"/>
                    </a:cubicBezTo>
                    <a:cubicBezTo>
                      <a:pt x="161903" y="2748063"/>
                      <a:pt x="165125" y="2748150"/>
                      <a:pt x="168375" y="2748150"/>
                    </a:cubicBezTo>
                    <a:lnTo>
                      <a:pt x="907938" y="2748150"/>
                    </a:lnTo>
                    <a:close/>
                  </a:path>
                </a:pathLst>
              </a:custGeom>
              <a:solidFill>
                <a:srgbClr val="DFBCA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393253" y="3616429"/>
                <a:ext cx="981404" cy="2727484"/>
              </a:xfrm>
              <a:custGeom>
                <a:avLst/>
                <a:gdLst>
                  <a:gd name="connsiteX0" fmla="*/ -177 w 981404"/>
                  <a:gd name="connsiteY0" fmla="*/ -317 h 2727484"/>
                  <a:gd name="connsiteX1" fmla="*/ 73399 w 981404"/>
                  <a:gd name="connsiteY1" fmla="*/ 2548963 h 2727484"/>
                  <a:gd name="connsiteX2" fmla="*/ 231943 w 981404"/>
                  <a:gd name="connsiteY2" fmla="*/ 2726880 h 2727484"/>
                  <a:gd name="connsiteX3" fmla="*/ 241665 w 981404"/>
                  <a:gd name="connsiteY3" fmla="*/ 2727168 h 2727484"/>
                  <a:gd name="connsiteX4" fmla="*/ 981227 w 981404"/>
                  <a:gd name="connsiteY4" fmla="*/ 2727168 h 272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1404" h="2727484">
                    <a:moveTo>
                      <a:pt x="-177" y="-317"/>
                    </a:moveTo>
                    <a:lnTo>
                      <a:pt x="73399" y="2548963"/>
                    </a:lnTo>
                    <a:cubicBezTo>
                      <a:pt x="68021" y="2641859"/>
                      <a:pt x="139008" y="2721505"/>
                      <a:pt x="231943" y="2726880"/>
                    </a:cubicBezTo>
                    <a:cubicBezTo>
                      <a:pt x="235193" y="2727081"/>
                      <a:pt x="238414" y="2727168"/>
                      <a:pt x="241665" y="2727168"/>
                    </a:cubicBezTo>
                    <a:lnTo>
                      <a:pt x="981227" y="2727168"/>
                    </a:lnTo>
                    <a:close/>
                  </a:path>
                </a:pathLst>
              </a:custGeom>
              <a:solidFill>
                <a:srgbClr val="B5777C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423198" y="3584151"/>
                <a:ext cx="3661708" cy="2759963"/>
              </a:xfrm>
              <a:custGeom>
                <a:avLst/>
                <a:gdLst>
                  <a:gd name="connsiteX0" fmla="*/ 3510729 w 3661708"/>
                  <a:gd name="connsiteY0" fmla="*/ 2759647 h 2759963"/>
                  <a:gd name="connsiteX1" fmla="*/ 594704 w 3661708"/>
                  <a:gd name="connsiteY1" fmla="*/ 2759647 h 2759963"/>
                  <a:gd name="connsiteX2" fmla="*/ 446400 w 3661708"/>
                  <a:gd name="connsiteY2" fmla="*/ 2636053 h 2759963"/>
                  <a:gd name="connsiteX3" fmla="*/ 2783 w 3661708"/>
                  <a:gd name="connsiteY3" fmla="*/ 211201 h 2759963"/>
                  <a:gd name="connsiteX4" fmla="*/ 146974 w 3661708"/>
                  <a:gd name="connsiteY4" fmla="*/ 2606 h 2759963"/>
                  <a:gd name="connsiteX5" fmla="*/ 179246 w 3661708"/>
                  <a:gd name="connsiteY5" fmla="*/ -317 h 2759963"/>
                  <a:gd name="connsiteX6" fmla="*/ 3060842 w 3661708"/>
                  <a:gd name="connsiteY6" fmla="*/ -317 h 2759963"/>
                  <a:gd name="connsiteX7" fmla="*/ 3209146 w 3661708"/>
                  <a:gd name="connsiteY7" fmla="*/ 123277 h 2759963"/>
                  <a:gd name="connsiteX8" fmla="*/ 3659032 w 3661708"/>
                  <a:gd name="connsiteY8" fmla="*/ 2581815 h 2759963"/>
                  <a:gd name="connsiteX9" fmla="*/ 3537968 w 3661708"/>
                  <a:gd name="connsiteY9" fmla="*/ 2757175 h 2759963"/>
                  <a:gd name="connsiteX10" fmla="*/ 3510729 w 3661708"/>
                  <a:gd name="connsiteY10" fmla="*/ 2759647 h 2759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61708" h="2759963">
                    <a:moveTo>
                      <a:pt x="3510729" y="2759647"/>
                    </a:moveTo>
                    <a:lnTo>
                      <a:pt x="594704" y="2759647"/>
                    </a:lnTo>
                    <a:cubicBezTo>
                      <a:pt x="521903" y="2759647"/>
                      <a:pt x="459487" y="2707622"/>
                      <a:pt x="446400" y="2636053"/>
                    </a:cubicBezTo>
                    <a:lnTo>
                      <a:pt x="2783" y="211201"/>
                    </a:lnTo>
                    <a:cubicBezTo>
                      <a:pt x="-15050" y="113809"/>
                      <a:pt x="49523" y="20418"/>
                      <a:pt x="146974" y="2606"/>
                    </a:cubicBezTo>
                    <a:cubicBezTo>
                      <a:pt x="157616" y="663"/>
                      <a:pt x="168431" y="-317"/>
                      <a:pt x="179246" y="-317"/>
                    </a:cubicBezTo>
                    <a:lnTo>
                      <a:pt x="3060842" y="-317"/>
                    </a:lnTo>
                    <a:cubicBezTo>
                      <a:pt x="3133642" y="-308"/>
                      <a:pt x="3196058" y="51699"/>
                      <a:pt x="3209146" y="123277"/>
                    </a:cubicBezTo>
                    <a:lnTo>
                      <a:pt x="3659032" y="2581815"/>
                    </a:lnTo>
                    <a:cubicBezTo>
                      <a:pt x="3674048" y="2663646"/>
                      <a:pt x="3619857" y="2742142"/>
                      <a:pt x="3537968" y="2757175"/>
                    </a:cubicBezTo>
                    <a:cubicBezTo>
                      <a:pt x="3528994" y="2758813"/>
                      <a:pt x="3519876" y="2759647"/>
                      <a:pt x="3510729" y="2759647"/>
                    </a:cubicBezTo>
                    <a:close/>
                  </a:path>
                </a:pathLst>
              </a:custGeom>
              <a:solidFill>
                <a:srgbClr val="F4E0D9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392793" y="3584151"/>
                <a:ext cx="3315260" cy="526423"/>
              </a:xfrm>
              <a:custGeom>
                <a:avLst/>
                <a:gdLst>
                  <a:gd name="connsiteX0" fmla="*/ 90715 w 3315260"/>
                  <a:gd name="connsiteY0" fmla="*/ 526106 h 526423"/>
                  <a:gd name="connsiteX1" fmla="*/ 3315083 w 3315260"/>
                  <a:gd name="connsiteY1" fmla="*/ 526106 h 526423"/>
                  <a:gd name="connsiteX2" fmla="*/ 3232388 w 3315260"/>
                  <a:gd name="connsiteY2" fmla="*/ 68292 h 526423"/>
                  <a:gd name="connsiteX3" fmla="*/ 3150240 w 3315260"/>
                  <a:gd name="connsiteY3" fmla="*/ -317 h 526423"/>
                  <a:gd name="connsiteX4" fmla="*/ 27176 w 3315260"/>
                  <a:gd name="connsiteY4" fmla="*/ -317 h 526423"/>
                  <a:gd name="connsiteX5" fmla="*/ -177 w 3315260"/>
                  <a:gd name="connsiteY5" fmla="*/ 27032 h 526423"/>
                  <a:gd name="connsiteX6" fmla="*/ 283 w 3315260"/>
                  <a:gd name="connsiteY6" fmla="*/ 31932 h 526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15260" h="526423">
                    <a:moveTo>
                      <a:pt x="90715" y="526106"/>
                    </a:moveTo>
                    <a:lnTo>
                      <a:pt x="3315083" y="526106"/>
                    </a:lnTo>
                    <a:lnTo>
                      <a:pt x="3232388" y="68292"/>
                    </a:lnTo>
                    <a:cubicBezTo>
                      <a:pt x="3225255" y="28564"/>
                      <a:pt x="3190624" y="-340"/>
                      <a:pt x="3150240" y="-317"/>
                    </a:cubicBezTo>
                    <a:lnTo>
                      <a:pt x="27176" y="-317"/>
                    </a:lnTo>
                    <a:cubicBezTo>
                      <a:pt x="12076" y="-308"/>
                      <a:pt x="-177" y="11936"/>
                      <a:pt x="-177" y="27032"/>
                    </a:cubicBezTo>
                    <a:cubicBezTo>
                      <a:pt x="-149" y="28676"/>
                      <a:pt x="-5" y="30314"/>
                      <a:pt x="283" y="31932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419370" y="3446387"/>
                <a:ext cx="279760" cy="279264"/>
              </a:xfrm>
              <a:custGeom>
                <a:avLst/>
                <a:gdLst>
                  <a:gd name="connsiteX0" fmla="*/ 139641 w 279760"/>
                  <a:gd name="connsiteY0" fmla="*/ -317 h 279264"/>
                  <a:gd name="connsiteX1" fmla="*/ -177 w 279760"/>
                  <a:gd name="connsiteY1" fmla="*/ 139344 h 279264"/>
                  <a:gd name="connsiteX2" fmla="*/ 26745 w 279760"/>
                  <a:gd name="connsiteY2" fmla="*/ 139344 h 279264"/>
                  <a:gd name="connsiteX3" fmla="*/ 139699 w 279760"/>
                  <a:gd name="connsiteY3" fmla="*/ 26471 h 279264"/>
                  <a:gd name="connsiteX4" fmla="*/ 252652 w 279760"/>
                  <a:gd name="connsiteY4" fmla="*/ 139344 h 279264"/>
                  <a:gd name="connsiteX5" fmla="*/ 246900 w 279760"/>
                  <a:gd name="connsiteY5" fmla="*/ 175071 h 279264"/>
                  <a:gd name="connsiteX6" fmla="*/ 176688 w 279760"/>
                  <a:gd name="connsiteY6" fmla="*/ 246008 h 279264"/>
                  <a:gd name="connsiteX7" fmla="*/ 146170 w 279760"/>
                  <a:gd name="connsiteY7" fmla="*/ 252044 h 279264"/>
                  <a:gd name="connsiteX8" fmla="*/ 146170 w 279760"/>
                  <a:gd name="connsiteY8" fmla="*/ 278947 h 279264"/>
                  <a:gd name="connsiteX9" fmla="*/ 181894 w 279760"/>
                  <a:gd name="connsiteY9" fmla="*/ 272624 h 279264"/>
                  <a:gd name="connsiteX10" fmla="*/ 273045 w 279760"/>
                  <a:gd name="connsiteY10" fmla="*/ 97328 h 279264"/>
                  <a:gd name="connsiteX11" fmla="*/ 139756 w 279760"/>
                  <a:gd name="connsiteY11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9760" h="279264">
                    <a:moveTo>
                      <a:pt x="139641" y="-317"/>
                    </a:moveTo>
                    <a:cubicBezTo>
                      <a:pt x="62469" y="-254"/>
                      <a:pt x="-91" y="62227"/>
                      <a:pt x="-177" y="139344"/>
                    </a:cubicBezTo>
                    <a:lnTo>
                      <a:pt x="26745" y="139344"/>
                    </a:lnTo>
                    <a:cubicBezTo>
                      <a:pt x="26745" y="77007"/>
                      <a:pt x="77311" y="26471"/>
                      <a:pt x="139699" y="26471"/>
                    </a:cubicBezTo>
                    <a:cubicBezTo>
                      <a:pt x="202086" y="26471"/>
                      <a:pt x="252652" y="77007"/>
                      <a:pt x="252652" y="139344"/>
                    </a:cubicBezTo>
                    <a:cubicBezTo>
                      <a:pt x="252710" y="151488"/>
                      <a:pt x="250754" y="163557"/>
                      <a:pt x="246900" y="175071"/>
                    </a:cubicBezTo>
                    <a:cubicBezTo>
                      <a:pt x="235768" y="208309"/>
                      <a:pt x="209824" y="234508"/>
                      <a:pt x="176688" y="246008"/>
                    </a:cubicBezTo>
                    <a:cubicBezTo>
                      <a:pt x="166851" y="249446"/>
                      <a:pt x="156583" y="251478"/>
                      <a:pt x="146170" y="252044"/>
                    </a:cubicBezTo>
                    <a:lnTo>
                      <a:pt x="146170" y="278947"/>
                    </a:lnTo>
                    <a:cubicBezTo>
                      <a:pt x="158308" y="278418"/>
                      <a:pt x="170303" y="276291"/>
                      <a:pt x="181894" y="272624"/>
                    </a:cubicBezTo>
                    <a:cubicBezTo>
                      <a:pt x="255500" y="249371"/>
                      <a:pt x="296315" y="170889"/>
                      <a:pt x="273045" y="97328"/>
                    </a:cubicBezTo>
                    <a:cubicBezTo>
                      <a:pt x="254666" y="39230"/>
                      <a:pt x="200734" y="-262"/>
                      <a:pt x="139756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541722" y="3680960"/>
                <a:ext cx="60698" cy="60663"/>
              </a:xfrm>
              <a:custGeom>
                <a:avLst/>
                <a:gdLst>
                  <a:gd name="connsiteX0" fmla="*/ 60521 w 60698"/>
                  <a:gd name="connsiteY0" fmla="*/ 30003 h 60663"/>
                  <a:gd name="connsiteX1" fmla="*/ 59428 w 60698"/>
                  <a:gd name="connsiteY1" fmla="*/ 38080 h 60663"/>
                  <a:gd name="connsiteX2" fmla="*/ 22093 w 60698"/>
                  <a:gd name="connsiteY2" fmla="*/ 59246 h 60663"/>
                  <a:gd name="connsiteX3" fmla="*/ 923 w 60698"/>
                  <a:gd name="connsiteY3" fmla="*/ 21949 h 60663"/>
                  <a:gd name="connsiteX4" fmla="*/ 38258 w 60698"/>
                  <a:gd name="connsiteY4" fmla="*/ 783 h 60663"/>
                  <a:gd name="connsiteX5" fmla="*/ 60521 w 60698"/>
                  <a:gd name="connsiteY5" fmla="*/ 30003 h 6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698" h="60663">
                    <a:moveTo>
                      <a:pt x="60521" y="30003"/>
                    </a:moveTo>
                    <a:cubicBezTo>
                      <a:pt x="60521" y="32731"/>
                      <a:pt x="60147" y="35447"/>
                      <a:pt x="59428" y="38080"/>
                    </a:cubicBezTo>
                    <a:cubicBezTo>
                      <a:pt x="54969" y="54225"/>
                      <a:pt x="38258" y="63701"/>
                      <a:pt x="22093" y="59246"/>
                    </a:cubicBezTo>
                    <a:cubicBezTo>
                      <a:pt x="5957" y="54791"/>
                      <a:pt x="-3535" y="38094"/>
                      <a:pt x="923" y="21949"/>
                    </a:cubicBezTo>
                    <a:cubicBezTo>
                      <a:pt x="5381" y="5805"/>
                      <a:pt x="22093" y="-3672"/>
                      <a:pt x="38258" y="783"/>
                    </a:cubicBezTo>
                    <a:cubicBezTo>
                      <a:pt x="51403" y="4411"/>
                      <a:pt x="60521" y="16368"/>
                      <a:pt x="60521" y="300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920600" y="3446387"/>
                <a:ext cx="279616" cy="279264"/>
              </a:xfrm>
              <a:custGeom>
                <a:avLst/>
                <a:gdLst>
                  <a:gd name="connsiteX0" fmla="*/ 139612 w 279616"/>
                  <a:gd name="connsiteY0" fmla="*/ -317 h 279264"/>
                  <a:gd name="connsiteX1" fmla="*/ -177 w 279616"/>
                  <a:gd name="connsiteY1" fmla="*/ 139344 h 279264"/>
                  <a:gd name="connsiteX2" fmla="*/ 26659 w 279616"/>
                  <a:gd name="connsiteY2" fmla="*/ 139344 h 279264"/>
                  <a:gd name="connsiteX3" fmla="*/ 139612 w 279616"/>
                  <a:gd name="connsiteY3" fmla="*/ 26465 h 279264"/>
                  <a:gd name="connsiteX4" fmla="*/ 252566 w 279616"/>
                  <a:gd name="connsiteY4" fmla="*/ 139335 h 279264"/>
                  <a:gd name="connsiteX5" fmla="*/ 176544 w 279616"/>
                  <a:gd name="connsiteY5" fmla="*/ 246008 h 279264"/>
                  <a:gd name="connsiteX6" fmla="*/ 146026 w 279616"/>
                  <a:gd name="connsiteY6" fmla="*/ 252044 h 279264"/>
                  <a:gd name="connsiteX7" fmla="*/ 146026 w 279616"/>
                  <a:gd name="connsiteY7" fmla="*/ 278947 h 279264"/>
                  <a:gd name="connsiteX8" fmla="*/ 181751 w 279616"/>
                  <a:gd name="connsiteY8" fmla="*/ 272624 h 279264"/>
                  <a:gd name="connsiteX9" fmla="*/ 272901 w 279616"/>
                  <a:gd name="connsiteY9" fmla="*/ 97328 h 279264"/>
                  <a:gd name="connsiteX10" fmla="*/ 139612 w 279616"/>
                  <a:gd name="connsiteY10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616" h="279264">
                    <a:moveTo>
                      <a:pt x="139612" y="-317"/>
                    </a:moveTo>
                    <a:cubicBezTo>
                      <a:pt x="62440" y="-254"/>
                      <a:pt x="-91" y="62233"/>
                      <a:pt x="-177" y="139344"/>
                    </a:cubicBezTo>
                    <a:lnTo>
                      <a:pt x="26659" y="139344"/>
                    </a:lnTo>
                    <a:cubicBezTo>
                      <a:pt x="26659" y="77007"/>
                      <a:pt x="77225" y="26468"/>
                      <a:pt x="139612" y="26465"/>
                    </a:cubicBezTo>
                    <a:cubicBezTo>
                      <a:pt x="202000" y="26465"/>
                      <a:pt x="252566" y="76998"/>
                      <a:pt x="252566" y="139335"/>
                    </a:cubicBezTo>
                    <a:cubicBezTo>
                      <a:pt x="252566" y="187451"/>
                      <a:pt x="222048" y="230277"/>
                      <a:pt x="176544" y="246008"/>
                    </a:cubicBezTo>
                    <a:cubicBezTo>
                      <a:pt x="166707" y="249449"/>
                      <a:pt x="156439" y="251481"/>
                      <a:pt x="146026" y="252044"/>
                    </a:cubicBezTo>
                    <a:lnTo>
                      <a:pt x="146026" y="278947"/>
                    </a:lnTo>
                    <a:cubicBezTo>
                      <a:pt x="158164" y="278416"/>
                      <a:pt x="170159" y="276289"/>
                      <a:pt x="181751" y="272624"/>
                    </a:cubicBezTo>
                    <a:cubicBezTo>
                      <a:pt x="255356" y="249371"/>
                      <a:pt x="296171" y="170889"/>
                      <a:pt x="272901" y="97328"/>
                    </a:cubicBezTo>
                    <a:cubicBezTo>
                      <a:pt x="254522" y="39230"/>
                      <a:pt x="200590" y="-262"/>
                      <a:pt x="139612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042315" y="3680739"/>
                <a:ext cx="61276" cy="61237"/>
              </a:xfrm>
              <a:custGeom>
                <a:avLst/>
                <a:gdLst>
                  <a:gd name="connsiteX0" fmla="*/ 61099 w 61276"/>
                  <a:gd name="connsiteY0" fmla="*/ 30224 h 61237"/>
                  <a:gd name="connsiteX1" fmla="*/ 60035 w 61276"/>
                  <a:gd name="connsiteY1" fmla="*/ 38301 h 61237"/>
                  <a:gd name="connsiteX2" fmla="*/ 22470 w 61276"/>
                  <a:gd name="connsiteY2" fmla="*/ 59849 h 61237"/>
                  <a:gd name="connsiteX3" fmla="*/ 897 w 61276"/>
                  <a:gd name="connsiteY3" fmla="*/ 22303 h 61237"/>
                  <a:gd name="connsiteX4" fmla="*/ 38462 w 61276"/>
                  <a:gd name="connsiteY4" fmla="*/ 754 h 61237"/>
                  <a:gd name="connsiteX5" fmla="*/ 61099 w 61276"/>
                  <a:gd name="connsiteY5" fmla="*/ 30224 h 6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276" h="61237">
                    <a:moveTo>
                      <a:pt x="61099" y="30224"/>
                    </a:moveTo>
                    <a:cubicBezTo>
                      <a:pt x="61099" y="32952"/>
                      <a:pt x="60754" y="35668"/>
                      <a:pt x="60035" y="38301"/>
                    </a:cubicBezTo>
                    <a:cubicBezTo>
                      <a:pt x="55605" y="54618"/>
                      <a:pt x="38779" y="64267"/>
                      <a:pt x="22470" y="59849"/>
                    </a:cubicBezTo>
                    <a:cubicBezTo>
                      <a:pt x="6132" y="55431"/>
                      <a:pt x="-3532" y="38623"/>
                      <a:pt x="897" y="22303"/>
                    </a:cubicBezTo>
                    <a:cubicBezTo>
                      <a:pt x="5327" y="5985"/>
                      <a:pt x="22154" y="-3664"/>
                      <a:pt x="38462" y="754"/>
                    </a:cubicBezTo>
                    <a:cubicBezTo>
                      <a:pt x="51809" y="4358"/>
                      <a:pt x="61070" y="16428"/>
                      <a:pt x="61099" y="302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421829" y="3446387"/>
                <a:ext cx="279674" cy="279264"/>
              </a:xfrm>
              <a:custGeom>
                <a:avLst/>
                <a:gdLst>
                  <a:gd name="connsiteX0" fmla="*/ 139612 w 279674"/>
                  <a:gd name="connsiteY0" fmla="*/ -317 h 279264"/>
                  <a:gd name="connsiteX1" fmla="*/ -177 w 279674"/>
                  <a:gd name="connsiteY1" fmla="*/ 139344 h 279264"/>
                  <a:gd name="connsiteX2" fmla="*/ 26630 w 279674"/>
                  <a:gd name="connsiteY2" fmla="*/ 139344 h 279264"/>
                  <a:gd name="connsiteX3" fmla="*/ 141396 w 279674"/>
                  <a:gd name="connsiteY3" fmla="*/ 28259 h 279264"/>
                  <a:gd name="connsiteX4" fmla="*/ 252566 w 279674"/>
                  <a:gd name="connsiteY4" fmla="*/ 139344 h 279264"/>
                  <a:gd name="connsiteX5" fmla="*/ 246813 w 279674"/>
                  <a:gd name="connsiteY5" fmla="*/ 175071 h 279264"/>
                  <a:gd name="connsiteX6" fmla="*/ 176631 w 279674"/>
                  <a:gd name="connsiteY6" fmla="*/ 246008 h 279264"/>
                  <a:gd name="connsiteX7" fmla="*/ 146084 w 279674"/>
                  <a:gd name="connsiteY7" fmla="*/ 252044 h 279264"/>
                  <a:gd name="connsiteX8" fmla="*/ 146084 w 279674"/>
                  <a:gd name="connsiteY8" fmla="*/ 278947 h 279264"/>
                  <a:gd name="connsiteX9" fmla="*/ 181808 w 279674"/>
                  <a:gd name="connsiteY9" fmla="*/ 272624 h 279264"/>
                  <a:gd name="connsiteX10" fmla="*/ 272959 w 279674"/>
                  <a:gd name="connsiteY10" fmla="*/ 97328 h 279264"/>
                  <a:gd name="connsiteX11" fmla="*/ 139699 w 279674"/>
                  <a:gd name="connsiteY11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9674" h="279264">
                    <a:moveTo>
                      <a:pt x="139612" y="-317"/>
                    </a:moveTo>
                    <a:cubicBezTo>
                      <a:pt x="62440" y="-254"/>
                      <a:pt x="-91" y="62233"/>
                      <a:pt x="-177" y="139344"/>
                    </a:cubicBezTo>
                    <a:lnTo>
                      <a:pt x="26630" y="139344"/>
                    </a:lnTo>
                    <a:cubicBezTo>
                      <a:pt x="27637" y="76998"/>
                      <a:pt x="79008" y="27264"/>
                      <a:pt x="141396" y="28259"/>
                    </a:cubicBezTo>
                    <a:cubicBezTo>
                      <a:pt x="202374" y="29230"/>
                      <a:pt x="251588" y="78401"/>
                      <a:pt x="252566" y="139344"/>
                    </a:cubicBezTo>
                    <a:cubicBezTo>
                      <a:pt x="252623" y="151488"/>
                      <a:pt x="250667" y="163557"/>
                      <a:pt x="246813" y="175071"/>
                    </a:cubicBezTo>
                    <a:cubicBezTo>
                      <a:pt x="235682" y="208301"/>
                      <a:pt x="209766" y="234497"/>
                      <a:pt x="176631" y="246008"/>
                    </a:cubicBezTo>
                    <a:cubicBezTo>
                      <a:pt x="166793" y="249446"/>
                      <a:pt x="156496" y="251478"/>
                      <a:pt x="146084" y="252044"/>
                    </a:cubicBezTo>
                    <a:lnTo>
                      <a:pt x="146084" y="278947"/>
                    </a:lnTo>
                    <a:cubicBezTo>
                      <a:pt x="158222" y="278416"/>
                      <a:pt x="170217" y="276289"/>
                      <a:pt x="181808" y="272624"/>
                    </a:cubicBezTo>
                    <a:cubicBezTo>
                      <a:pt x="255413" y="249371"/>
                      <a:pt x="296228" y="170889"/>
                      <a:pt x="272959" y="97328"/>
                    </a:cubicBezTo>
                    <a:cubicBezTo>
                      <a:pt x="254579" y="39239"/>
                      <a:pt x="200677" y="-251"/>
                      <a:pt x="139699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544009" y="3680895"/>
                <a:ext cx="60812" cy="60777"/>
              </a:xfrm>
              <a:custGeom>
                <a:avLst/>
                <a:gdLst>
                  <a:gd name="connsiteX0" fmla="*/ 60636 w 60812"/>
                  <a:gd name="connsiteY0" fmla="*/ 30069 h 60777"/>
                  <a:gd name="connsiteX1" fmla="*/ 59543 w 60812"/>
                  <a:gd name="connsiteY1" fmla="*/ 38145 h 60777"/>
                  <a:gd name="connsiteX2" fmla="*/ 22150 w 60812"/>
                  <a:gd name="connsiteY2" fmla="*/ 59360 h 60777"/>
                  <a:gd name="connsiteX3" fmla="*/ 923 w 60812"/>
                  <a:gd name="connsiteY3" fmla="*/ 22000 h 60777"/>
                  <a:gd name="connsiteX4" fmla="*/ 38315 w 60812"/>
                  <a:gd name="connsiteY4" fmla="*/ 783 h 60777"/>
                  <a:gd name="connsiteX5" fmla="*/ 60636 w 60812"/>
                  <a:gd name="connsiteY5" fmla="*/ 30069 h 60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812" h="60777">
                    <a:moveTo>
                      <a:pt x="60636" y="30069"/>
                    </a:moveTo>
                    <a:cubicBezTo>
                      <a:pt x="60636" y="32796"/>
                      <a:pt x="60262" y="35512"/>
                      <a:pt x="59543" y="38145"/>
                    </a:cubicBezTo>
                    <a:cubicBezTo>
                      <a:pt x="55084" y="54322"/>
                      <a:pt x="38344" y="63818"/>
                      <a:pt x="22150" y="59360"/>
                    </a:cubicBezTo>
                    <a:cubicBezTo>
                      <a:pt x="5956" y="54902"/>
                      <a:pt x="-3536" y="38174"/>
                      <a:pt x="923" y="22000"/>
                    </a:cubicBezTo>
                    <a:cubicBezTo>
                      <a:pt x="5381" y="5824"/>
                      <a:pt x="22121" y="-3675"/>
                      <a:pt x="38315" y="783"/>
                    </a:cubicBezTo>
                    <a:cubicBezTo>
                      <a:pt x="51489" y="4416"/>
                      <a:pt x="60636" y="16401"/>
                      <a:pt x="60636" y="3006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923030" y="3446387"/>
                <a:ext cx="279810" cy="279264"/>
              </a:xfrm>
              <a:custGeom>
                <a:avLst/>
                <a:gdLst>
                  <a:gd name="connsiteX0" fmla="*/ 139583 w 279810"/>
                  <a:gd name="connsiteY0" fmla="*/ -317 h 279264"/>
                  <a:gd name="connsiteX1" fmla="*/ -177 w 279810"/>
                  <a:gd name="connsiteY1" fmla="*/ 139344 h 279264"/>
                  <a:gd name="connsiteX2" fmla="*/ 26659 w 279810"/>
                  <a:gd name="connsiteY2" fmla="*/ 139344 h 279264"/>
                  <a:gd name="connsiteX3" fmla="*/ 139612 w 279810"/>
                  <a:gd name="connsiteY3" fmla="*/ 26466 h 279264"/>
                  <a:gd name="connsiteX4" fmla="*/ 252566 w 279810"/>
                  <a:gd name="connsiteY4" fmla="*/ 139335 h 279264"/>
                  <a:gd name="connsiteX5" fmla="*/ 176544 w 279810"/>
                  <a:gd name="connsiteY5" fmla="*/ 246008 h 279264"/>
                  <a:gd name="connsiteX6" fmla="*/ 146026 w 279810"/>
                  <a:gd name="connsiteY6" fmla="*/ 252044 h 279264"/>
                  <a:gd name="connsiteX7" fmla="*/ 146026 w 279810"/>
                  <a:gd name="connsiteY7" fmla="*/ 278948 h 279264"/>
                  <a:gd name="connsiteX8" fmla="*/ 181751 w 279810"/>
                  <a:gd name="connsiteY8" fmla="*/ 272624 h 279264"/>
                  <a:gd name="connsiteX9" fmla="*/ 273160 w 279810"/>
                  <a:gd name="connsiteY9" fmla="*/ 97454 h 279264"/>
                  <a:gd name="connsiteX10" fmla="*/ 139583 w 279810"/>
                  <a:gd name="connsiteY10" fmla="*/ -317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810" h="279264">
                    <a:moveTo>
                      <a:pt x="139583" y="-317"/>
                    </a:moveTo>
                    <a:cubicBezTo>
                      <a:pt x="62440" y="-236"/>
                      <a:pt x="-91" y="62245"/>
                      <a:pt x="-177" y="139344"/>
                    </a:cubicBezTo>
                    <a:lnTo>
                      <a:pt x="26659" y="139344"/>
                    </a:lnTo>
                    <a:cubicBezTo>
                      <a:pt x="26659" y="77007"/>
                      <a:pt x="77224" y="26468"/>
                      <a:pt x="139612" y="26466"/>
                    </a:cubicBezTo>
                    <a:cubicBezTo>
                      <a:pt x="202000" y="26466"/>
                      <a:pt x="252566" y="76998"/>
                      <a:pt x="252566" y="139335"/>
                    </a:cubicBezTo>
                    <a:cubicBezTo>
                      <a:pt x="252566" y="187451"/>
                      <a:pt x="222048" y="230277"/>
                      <a:pt x="176544" y="246008"/>
                    </a:cubicBezTo>
                    <a:cubicBezTo>
                      <a:pt x="166707" y="249446"/>
                      <a:pt x="156439" y="251478"/>
                      <a:pt x="146026" y="252044"/>
                    </a:cubicBezTo>
                    <a:lnTo>
                      <a:pt x="146026" y="278948"/>
                    </a:lnTo>
                    <a:cubicBezTo>
                      <a:pt x="158164" y="278413"/>
                      <a:pt x="170159" y="276286"/>
                      <a:pt x="181751" y="272624"/>
                    </a:cubicBezTo>
                    <a:cubicBezTo>
                      <a:pt x="255385" y="249472"/>
                      <a:pt x="296315" y="171044"/>
                      <a:pt x="273160" y="97454"/>
                    </a:cubicBezTo>
                    <a:cubicBezTo>
                      <a:pt x="254810" y="39187"/>
                      <a:pt x="200706" y="-412"/>
                      <a:pt x="139583" y="-317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045238" y="3680960"/>
                <a:ext cx="60698" cy="60663"/>
              </a:xfrm>
              <a:custGeom>
                <a:avLst/>
                <a:gdLst>
                  <a:gd name="connsiteX0" fmla="*/ 60521 w 60698"/>
                  <a:gd name="connsiteY0" fmla="*/ 30003 h 60663"/>
                  <a:gd name="connsiteX1" fmla="*/ 59428 w 60698"/>
                  <a:gd name="connsiteY1" fmla="*/ 38080 h 60663"/>
                  <a:gd name="connsiteX2" fmla="*/ 22093 w 60698"/>
                  <a:gd name="connsiteY2" fmla="*/ 59246 h 60663"/>
                  <a:gd name="connsiteX3" fmla="*/ 923 w 60698"/>
                  <a:gd name="connsiteY3" fmla="*/ 21949 h 60663"/>
                  <a:gd name="connsiteX4" fmla="*/ 38258 w 60698"/>
                  <a:gd name="connsiteY4" fmla="*/ 783 h 60663"/>
                  <a:gd name="connsiteX5" fmla="*/ 60521 w 60698"/>
                  <a:gd name="connsiteY5" fmla="*/ 30003 h 6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698" h="60663">
                    <a:moveTo>
                      <a:pt x="60521" y="30003"/>
                    </a:moveTo>
                    <a:cubicBezTo>
                      <a:pt x="60521" y="32731"/>
                      <a:pt x="60147" y="35447"/>
                      <a:pt x="59428" y="38080"/>
                    </a:cubicBezTo>
                    <a:cubicBezTo>
                      <a:pt x="54969" y="54225"/>
                      <a:pt x="38258" y="63701"/>
                      <a:pt x="22093" y="59246"/>
                    </a:cubicBezTo>
                    <a:cubicBezTo>
                      <a:pt x="5957" y="54791"/>
                      <a:pt x="-3535" y="38094"/>
                      <a:pt x="923" y="21949"/>
                    </a:cubicBezTo>
                    <a:cubicBezTo>
                      <a:pt x="5381" y="5805"/>
                      <a:pt x="22093" y="-3672"/>
                      <a:pt x="38258" y="783"/>
                    </a:cubicBezTo>
                    <a:cubicBezTo>
                      <a:pt x="51403" y="4411"/>
                      <a:pt x="60521" y="16368"/>
                      <a:pt x="60521" y="300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3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424231" y="3446387"/>
                <a:ext cx="279645" cy="279264"/>
              </a:xfrm>
              <a:custGeom>
                <a:avLst/>
                <a:gdLst>
                  <a:gd name="connsiteX0" fmla="*/ 139612 w 279645"/>
                  <a:gd name="connsiteY0" fmla="*/ -317 h 279264"/>
                  <a:gd name="connsiteX1" fmla="*/ -177 w 279645"/>
                  <a:gd name="connsiteY1" fmla="*/ 139344 h 279264"/>
                  <a:gd name="connsiteX2" fmla="*/ 26687 w 279645"/>
                  <a:gd name="connsiteY2" fmla="*/ 139344 h 279264"/>
                  <a:gd name="connsiteX3" fmla="*/ 139612 w 279645"/>
                  <a:gd name="connsiteY3" fmla="*/ 26396 h 279264"/>
                  <a:gd name="connsiteX4" fmla="*/ 252652 w 279645"/>
                  <a:gd name="connsiteY4" fmla="*/ 139255 h 279264"/>
                  <a:gd name="connsiteX5" fmla="*/ 176573 w 279645"/>
                  <a:gd name="connsiteY5" fmla="*/ 246008 h 279264"/>
                  <a:gd name="connsiteX6" fmla="*/ 146084 w 279645"/>
                  <a:gd name="connsiteY6" fmla="*/ 252044 h 279264"/>
                  <a:gd name="connsiteX7" fmla="*/ 146084 w 279645"/>
                  <a:gd name="connsiteY7" fmla="*/ 278947 h 279264"/>
                  <a:gd name="connsiteX8" fmla="*/ 181779 w 279645"/>
                  <a:gd name="connsiteY8" fmla="*/ 272624 h 279264"/>
                  <a:gd name="connsiteX9" fmla="*/ 272930 w 279645"/>
                  <a:gd name="connsiteY9" fmla="*/ 97328 h 279264"/>
                  <a:gd name="connsiteX10" fmla="*/ 139670 w 279645"/>
                  <a:gd name="connsiteY10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645" h="279264">
                    <a:moveTo>
                      <a:pt x="139612" y="-317"/>
                    </a:moveTo>
                    <a:cubicBezTo>
                      <a:pt x="62440" y="-254"/>
                      <a:pt x="-91" y="62233"/>
                      <a:pt x="-177" y="139344"/>
                    </a:cubicBezTo>
                    <a:lnTo>
                      <a:pt x="26687" y="139344"/>
                    </a:lnTo>
                    <a:cubicBezTo>
                      <a:pt x="26659" y="76989"/>
                      <a:pt x="77224" y="26422"/>
                      <a:pt x="139612" y="26396"/>
                    </a:cubicBezTo>
                    <a:cubicBezTo>
                      <a:pt x="202029" y="26373"/>
                      <a:pt x="252623" y="76900"/>
                      <a:pt x="252652" y="139255"/>
                    </a:cubicBezTo>
                    <a:cubicBezTo>
                      <a:pt x="252681" y="187410"/>
                      <a:pt x="222134" y="230280"/>
                      <a:pt x="176573" y="246008"/>
                    </a:cubicBezTo>
                    <a:cubicBezTo>
                      <a:pt x="166736" y="249449"/>
                      <a:pt x="156468" y="251481"/>
                      <a:pt x="146084" y="252044"/>
                    </a:cubicBezTo>
                    <a:lnTo>
                      <a:pt x="146084" y="278947"/>
                    </a:lnTo>
                    <a:cubicBezTo>
                      <a:pt x="158222" y="278416"/>
                      <a:pt x="170217" y="276291"/>
                      <a:pt x="181779" y="272624"/>
                    </a:cubicBezTo>
                    <a:cubicBezTo>
                      <a:pt x="255385" y="249371"/>
                      <a:pt x="296200" y="170889"/>
                      <a:pt x="272930" y="97328"/>
                    </a:cubicBezTo>
                    <a:cubicBezTo>
                      <a:pt x="254550" y="39239"/>
                      <a:pt x="200648" y="-251"/>
                      <a:pt x="139670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546525" y="3680960"/>
                <a:ext cx="60698" cy="60663"/>
              </a:xfrm>
              <a:custGeom>
                <a:avLst/>
                <a:gdLst>
                  <a:gd name="connsiteX0" fmla="*/ 60521 w 60698"/>
                  <a:gd name="connsiteY0" fmla="*/ 30003 h 60663"/>
                  <a:gd name="connsiteX1" fmla="*/ 59428 w 60698"/>
                  <a:gd name="connsiteY1" fmla="*/ 38080 h 60663"/>
                  <a:gd name="connsiteX2" fmla="*/ 22093 w 60698"/>
                  <a:gd name="connsiteY2" fmla="*/ 59246 h 60663"/>
                  <a:gd name="connsiteX3" fmla="*/ 923 w 60698"/>
                  <a:gd name="connsiteY3" fmla="*/ 21949 h 60663"/>
                  <a:gd name="connsiteX4" fmla="*/ 38258 w 60698"/>
                  <a:gd name="connsiteY4" fmla="*/ 783 h 60663"/>
                  <a:gd name="connsiteX5" fmla="*/ 60521 w 60698"/>
                  <a:gd name="connsiteY5" fmla="*/ 30003 h 6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698" h="60663">
                    <a:moveTo>
                      <a:pt x="60521" y="30003"/>
                    </a:moveTo>
                    <a:cubicBezTo>
                      <a:pt x="60521" y="32731"/>
                      <a:pt x="60147" y="35447"/>
                      <a:pt x="59428" y="38080"/>
                    </a:cubicBezTo>
                    <a:cubicBezTo>
                      <a:pt x="54969" y="54225"/>
                      <a:pt x="38258" y="63701"/>
                      <a:pt x="22093" y="59246"/>
                    </a:cubicBezTo>
                    <a:cubicBezTo>
                      <a:pt x="5957" y="54791"/>
                      <a:pt x="-3535" y="38094"/>
                      <a:pt x="923" y="21949"/>
                    </a:cubicBezTo>
                    <a:cubicBezTo>
                      <a:pt x="5381" y="5805"/>
                      <a:pt x="22093" y="-3672"/>
                      <a:pt x="38258" y="783"/>
                    </a:cubicBezTo>
                    <a:cubicBezTo>
                      <a:pt x="51403" y="4411"/>
                      <a:pt x="60521" y="16368"/>
                      <a:pt x="60521" y="300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925432" y="3446387"/>
                <a:ext cx="279616" cy="279264"/>
              </a:xfrm>
              <a:custGeom>
                <a:avLst/>
                <a:gdLst>
                  <a:gd name="connsiteX0" fmla="*/ 139641 w 279616"/>
                  <a:gd name="connsiteY0" fmla="*/ -317 h 279264"/>
                  <a:gd name="connsiteX1" fmla="*/ -177 w 279616"/>
                  <a:gd name="connsiteY1" fmla="*/ 139344 h 279264"/>
                  <a:gd name="connsiteX2" fmla="*/ 26659 w 279616"/>
                  <a:gd name="connsiteY2" fmla="*/ 139344 h 279264"/>
                  <a:gd name="connsiteX3" fmla="*/ 139612 w 279616"/>
                  <a:gd name="connsiteY3" fmla="*/ 26465 h 279264"/>
                  <a:gd name="connsiteX4" fmla="*/ 252566 w 279616"/>
                  <a:gd name="connsiteY4" fmla="*/ 139335 h 279264"/>
                  <a:gd name="connsiteX5" fmla="*/ 176544 w 279616"/>
                  <a:gd name="connsiteY5" fmla="*/ 246008 h 279264"/>
                  <a:gd name="connsiteX6" fmla="*/ 146026 w 279616"/>
                  <a:gd name="connsiteY6" fmla="*/ 252044 h 279264"/>
                  <a:gd name="connsiteX7" fmla="*/ 146026 w 279616"/>
                  <a:gd name="connsiteY7" fmla="*/ 278947 h 279264"/>
                  <a:gd name="connsiteX8" fmla="*/ 181751 w 279616"/>
                  <a:gd name="connsiteY8" fmla="*/ 272624 h 279264"/>
                  <a:gd name="connsiteX9" fmla="*/ 272901 w 279616"/>
                  <a:gd name="connsiteY9" fmla="*/ 97328 h 279264"/>
                  <a:gd name="connsiteX10" fmla="*/ 139641 w 279616"/>
                  <a:gd name="connsiteY10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616" h="279264">
                    <a:moveTo>
                      <a:pt x="139641" y="-317"/>
                    </a:moveTo>
                    <a:cubicBezTo>
                      <a:pt x="62469" y="-254"/>
                      <a:pt x="-91" y="62227"/>
                      <a:pt x="-177" y="139344"/>
                    </a:cubicBezTo>
                    <a:lnTo>
                      <a:pt x="26659" y="139344"/>
                    </a:lnTo>
                    <a:cubicBezTo>
                      <a:pt x="26659" y="77007"/>
                      <a:pt x="77224" y="26468"/>
                      <a:pt x="139612" y="26465"/>
                    </a:cubicBezTo>
                    <a:cubicBezTo>
                      <a:pt x="202000" y="26465"/>
                      <a:pt x="252566" y="76998"/>
                      <a:pt x="252566" y="139335"/>
                    </a:cubicBezTo>
                    <a:cubicBezTo>
                      <a:pt x="252566" y="187451"/>
                      <a:pt x="222048" y="230277"/>
                      <a:pt x="176544" y="246008"/>
                    </a:cubicBezTo>
                    <a:cubicBezTo>
                      <a:pt x="166707" y="249449"/>
                      <a:pt x="156439" y="251481"/>
                      <a:pt x="146026" y="252044"/>
                    </a:cubicBezTo>
                    <a:lnTo>
                      <a:pt x="146026" y="278947"/>
                    </a:lnTo>
                    <a:cubicBezTo>
                      <a:pt x="158164" y="278418"/>
                      <a:pt x="170159" y="276291"/>
                      <a:pt x="181751" y="272624"/>
                    </a:cubicBezTo>
                    <a:cubicBezTo>
                      <a:pt x="255356" y="249371"/>
                      <a:pt x="296171" y="170889"/>
                      <a:pt x="272901" y="97328"/>
                    </a:cubicBezTo>
                    <a:cubicBezTo>
                      <a:pt x="254522" y="39239"/>
                      <a:pt x="200619" y="-251"/>
                      <a:pt x="139641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047755" y="3680960"/>
                <a:ext cx="60698" cy="60663"/>
              </a:xfrm>
              <a:custGeom>
                <a:avLst/>
                <a:gdLst>
                  <a:gd name="connsiteX0" fmla="*/ 60521 w 60698"/>
                  <a:gd name="connsiteY0" fmla="*/ 30003 h 60663"/>
                  <a:gd name="connsiteX1" fmla="*/ 59428 w 60698"/>
                  <a:gd name="connsiteY1" fmla="*/ 38080 h 60663"/>
                  <a:gd name="connsiteX2" fmla="*/ 22093 w 60698"/>
                  <a:gd name="connsiteY2" fmla="*/ 59246 h 60663"/>
                  <a:gd name="connsiteX3" fmla="*/ 923 w 60698"/>
                  <a:gd name="connsiteY3" fmla="*/ 21949 h 60663"/>
                  <a:gd name="connsiteX4" fmla="*/ 38258 w 60698"/>
                  <a:gd name="connsiteY4" fmla="*/ 783 h 60663"/>
                  <a:gd name="connsiteX5" fmla="*/ 60521 w 60698"/>
                  <a:gd name="connsiteY5" fmla="*/ 30003 h 6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698" h="60663">
                    <a:moveTo>
                      <a:pt x="60521" y="30003"/>
                    </a:moveTo>
                    <a:cubicBezTo>
                      <a:pt x="60521" y="32731"/>
                      <a:pt x="60147" y="35447"/>
                      <a:pt x="59428" y="38080"/>
                    </a:cubicBezTo>
                    <a:cubicBezTo>
                      <a:pt x="54969" y="54225"/>
                      <a:pt x="38258" y="63701"/>
                      <a:pt x="22093" y="59246"/>
                    </a:cubicBezTo>
                    <a:cubicBezTo>
                      <a:pt x="5957" y="54791"/>
                      <a:pt x="-3535" y="38094"/>
                      <a:pt x="923" y="21949"/>
                    </a:cubicBezTo>
                    <a:cubicBezTo>
                      <a:pt x="5381" y="5805"/>
                      <a:pt x="22093" y="-3672"/>
                      <a:pt x="38258" y="783"/>
                    </a:cubicBezTo>
                    <a:cubicBezTo>
                      <a:pt x="51403" y="4411"/>
                      <a:pt x="60521" y="16368"/>
                      <a:pt x="60521" y="300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426661" y="3446387"/>
                <a:ext cx="279617" cy="279264"/>
              </a:xfrm>
              <a:custGeom>
                <a:avLst/>
                <a:gdLst>
                  <a:gd name="connsiteX0" fmla="*/ 139584 w 279617"/>
                  <a:gd name="connsiteY0" fmla="*/ -317 h 279264"/>
                  <a:gd name="connsiteX1" fmla="*/ -177 w 279617"/>
                  <a:gd name="connsiteY1" fmla="*/ 139344 h 279264"/>
                  <a:gd name="connsiteX2" fmla="*/ 26630 w 279617"/>
                  <a:gd name="connsiteY2" fmla="*/ 139344 h 279264"/>
                  <a:gd name="connsiteX3" fmla="*/ 139555 w 279617"/>
                  <a:gd name="connsiteY3" fmla="*/ 26396 h 279264"/>
                  <a:gd name="connsiteX4" fmla="*/ 252595 w 279617"/>
                  <a:gd name="connsiteY4" fmla="*/ 139255 h 279264"/>
                  <a:gd name="connsiteX5" fmla="*/ 176516 w 279617"/>
                  <a:gd name="connsiteY5" fmla="*/ 246008 h 279264"/>
                  <a:gd name="connsiteX6" fmla="*/ 146027 w 279617"/>
                  <a:gd name="connsiteY6" fmla="*/ 252044 h 279264"/>
                  <a:gd name="connsiteX7" fmla="*/ 146027 w 279617"/>
                  <a:gd name="connsiteY7" fmla="*/ 278947 h 279264"/>
                  <a:gd name="connsiteX8" fmla="*/ 181751 w 279617"/>
                  <a:gd name="connsiteY8" fmla="*/ 272624 h 279264"/>
                  <a:gd name="connsiteX9" fmla="*/ 272902 w 279617"/>
                  <a:gd name="connsiteY9" fmla="*/ 97328 h 279264"/>
                  <a:gd name="connsiteX10" fmla="*/ 139584 w 279617"/>
                  <a:gd name="connsiteY10" fmla="*/ -260 h 27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617" h="279264">
                    <a:moveTo>
                      <a:pt x="139584" y="-317"/>
                    </a:moveTo>
                    <a:cubicBezTo>
                      <a:pt x="62440" y="-237"/>
                      <a:pt x="-91" y="62244"/>
                      <a:pt x="-177" y="139344"/>
                    </a:cubicBezTo>
                    <a:lnTo>
                      <a:pt x="26630" y="139344"/>
                    </a:lnTo>
                    <a:cubicBezTo>
                      <a:pt x="26601" y="76989"/>
                      <a:pt x="77168" y="26422"/>
                      <a:pt x="139555" y="26396"/>
                    </a:cubicBezTo>
                    <a:cubicBezTo>
                      <a:pt x="201971" y="26373"/>
                      <a:pt x="252566" y="76900"/>
                      <a:pt x="252595" y="139255"/>
                    </a:cubicBezTo>
                    <a:cubicBezTo>
                      <a:pt x="252624" y="187410"/>
                      <a:pt x="222077" y="230280"/>
                      <a:pt x="176516" y="246008"/>
                    </a:cubicBezTo>
                    <a:cubicBezTo>
                      <a:pt x="166679" y="249449"/>
                      <a:pt x="156411" y="251481"/>
                      <a:pt x="146027" y="252044"/>
                    </a:cubicBezTo>
                    <a:lnTo>
                      <a:pt x="146027" y="278947"/>
                    </a:lnTo>
                    <a:cubicBezTo>
                      <a:pt x="158165" y="278416"/>
                      <a:pt x="170159" y="276289"/>
                      <a:pt x="181751" y="272624"/>
                    </a:cubicBezTo>
                    <a:cubicBezTo>
                      <a:pt x="255356" y="249371"/>
                      <a:pt x="296171" y="170889"/>
                      <a:pt x="272902" y="97328"/>
                    </a:cubicBezTo>
                    <a:cubicBezTo>
                      <a:pt x="254522" y="39218"/>
                      <a:pt x="200562" y="-274"/>
                      <a:pt x="139584" y="-260"/>
                    </a:cubicBezTo>
                    <a:close/>
                  </a:path>
                </a:pathLst>
              </a:custGeom>
              <a:solidFill>
                <a:srgbClr val="3F121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548557" y="3680837"/>
                <a:ext cx="61096" cy="61065"/>
              </a:xfrm>
              <a:custGeom>
                <a:avLst/>
                <a:gdLst>
                  <a:gd name="connsiteX0" fmla="*/ 60919 w 61096"/>
                  <a:gd name="connsiteY0" fmla="*/ 30127 h 61065"/>
                  <a:gd name="connsiteX1" fmla="*/ 59855 w 61096"/>
                  <a:gd name="connsiteY1" fmla="*/ 38203 h 61065"/>
                  <a:gd name="connsiteX2" fmla="*/ 22376 w 61096"/>
                  <a:gd name="connsiteY2" fmla="*/ 59677 h 61065"/>
                  <a:gd name="connsiteX3" fmla="*/ 890 w 61096"/>
                  <a:gd name="connsiteY3" fmla="*/ 22228 h 61065"/>
                  <a:gd name="connsiteX4" fmla="*/ 38369 w 61096"/>
                  <a:gd name="connsiteY4" fmla="*/ 754 h 61065"/>
                  <a:gd name="connsiteX5" fmla="*/ 60919 w 61096"/>
                  <a:gd name="connsiteY5" fmla="*/ 30127 h 6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096" h="61065">
                    <a:moveTo>
                      <a:pt x="60919" y="30127"/>
                    </a:moveTo>
                    <a:cubicBezTo>
                      <a:pt x="60919" y="32854"/>
                      <a:pt x="60574" y="35570"/>
                      <a:pt x="59855" y="38203"/>
                    </a:cubicBezTo>
                    <a:cubicBezTo>
                      <a:pt x="55454" y="54475"/>
                      <a:pt x="38657" y="64089"/>
                      <a:pt x="22376" y="59677"/>
                    </a:cubicBezTo>
                    <a:cubicBezTo>
                      <a:pt x="6096" y="55265"/>
                      <a:pt x="-3511" y="38499"/>
                      <a:pt x="890" y="22228"/>
                    </a:cubicBezTo>
                    <a:cubicBezTo>
                      <a:pt x="5291" y="5957"/>
                      <a:pt x="22089" y="-3658"/>
                      <a:pt x="38369" y="754"/>
                    </a:cubicBezTo>
                    <a:cubicBezTo>
                      <a:pt x="51658" y="4353"/>
                      <a:pt x="60891" y="16379"/>
                      <a:pt x="60919" y="3012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112527" y="4739264"/>
                <a:ext cx="264238" cy="231350"/>
              </a:xfrm>
              <a:custGeom>
                <a:avLst/>
                <a:gdLst>
                  <a:gd name="connsiteX0" fmla="*/ 235764 w 264238"/>
                  <a:gd name="connsiteY0" fmla="*/ 231033 h 231350"/>
                  <a:gd name="connsiteX1" fmla="*/ 72762 w 264238"/>
                  <a:gd name="connsiteY1" fmla="*/ 231033 h 231350"/>
                  <a:gd name="connsiteX2" fmla="*/ 31889 w 264238"/>
                  <a:gd name="connsiteY2" fmla="*/ 196801 h 231350"/>
                  <a:gd name="connsiteX3" fmla="*/ 451 w 264238"/>
                  <a:gd name="connsiteY3" fmla="*/ 33916 h 231350"/>
                  <a:gd name="connsiteX4" fmla="*/ 28121 w 264238"/>
                  <a:gd name="connsiteY4" fmla="*/ -317 h 231350"/>
                  <a:gd name="connsiteX5" fmla="*/ 191123 w 264238"/>
                  <a:gd name="connsiteY5" fmla="*/ -317 h 231350"/>
                  <a:gd name="connsiteX6" fmla="*/ 231967 w 264238"/>
                  <a:gd name="connsiteY6" fmla="*/ 33916 h 231350"/>
                  <a:gd name="connsiteX7" fmla="*/ 263434 w 264238"/>
                  <a:gd name="connsiteY7" fmla="*/ 196801 h 231350"/>
                  <a:gd name="connsiteX8" fmla="*/ 235764 w 264238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8" h="231350">
                    <a:moveTo>
                      <a:pt x="235764" y="231033"/>
                    </a:moveTo>
                    <a:lnTo>
                      <a:pt x="72762" y="231033"/>
                    </a:lnTo>
                    <a:cubicBezTo>
                      <a:pt x="53922" y="231033"/>
                      <a:pt x="35542" y="215656"/>
                      <a:pt x="31889" y="196801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121" y="-317"/>
                    </a:cubicBezTo>
                    <a:lnTo>
                      <a:pt x="191123" y="-317"/>
                    </a:lnTo>
                    <a:cubicBezTo>
                      <a:pt x="209963" y="-317"/>
                      <a:pt x="228343" y="15089"/>
                      <a:pt x="231967" y="33916"/>
                    </a:cubicBezTo>
                    <a:lnTo>
                      <a:pt x="263434" y="196801"/>
                    </a:lnTo>
                    <a:cubicBezTo>
                      <a:pt x="267058" y="215656"/>
                      <a:pt x="254604" y="231033"/>
                      <a:pt x="235764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523844" y="4739264"/>
                <a:ext cx="264238" cy="231350"/>
              </a:xfrm>
              <a:custGeom>
                <a:avLst/>
                <a:gdLst>
                  <a:gd name="connsiteX0" fmla="*/ 235762 w 264238"/>
                  <a:gd name="connsiteY0" fmla="*/ 231033 h 231350"/>
                  <a:gd name="connsiteX1" fmla="*/ 72761 w 264238"/>
                  <a:gd name="connsiteY1" fmla="*/ 231033 h 231350"/>
                  <a:gd name="connsiteX2" fmla="*/ 31917 w 264238"/>
                  <a:gd name="connsiteY2" fmla="*/ 196801 h 231350"/>
                  <a:gd name="connsiteX3" fmla="*/ 450 w 264238"/>
                  <a:gd name="connsiteY3" fmla="*/ 33916 h 231350"/>
                  <a:gd name="connsiteX4" fmla="*/ 28120 w 264238"/>
                  <a:gd name="connsiteY4" fmla="*/ -317 h 231350"/>
                  <a:gd name="connsiteX5" fmla="*/ 191122 w 264238"/>
                  <a:gd name="connsiteY5" fmla="*/ -317 h 231350"/>
                  <a:gd name="connsiteX6" fmla="*/ 231995 w 264238"/>
                  <a:gd name="connsiteY6" fmla="*/ 33916 h 231350"/>
                  <a:gd name="connsiteX7" fmla="*/ 263433 w 264238"/>
                  <a:gd name="connsiteY7" fmla="*/ 196801 h 231350"/>
                  <a:gd name="connsiteX8" fmla="*/ 235762 w 264238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8" h="231350">
                    <a:moveTo>
                      <a:pt x="235762" y="231033"/>
                    </a:moveTo>
                    <a:lnTo>
                      <a:pt x="72761" y="231033"/>
                    </a:lnTo>
                    <a:cubicBezTo>
                      <a:pt x="53921" y="231033"/>
                      <a:pt x="35541" y="215656"/>
                      <a:pt x="31917" y="196801"/>
                    </a:cubicBezTo>
                    <a:lnTo>
                      <a:pt x="450" y="33916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16"/>
                    </a:cubicBezTo>
                    <a:lnTo>
                      <a:pt x="263433" y="196801"/>
                    </a:lnTo>
                    <a:cubicBezTo>
                      <a:pt x="267057" y="215656"/>
                      <a:pt x="254631" y="231033"/>
                      <a:pt x="235762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935179" y="4739264"/>
                <a:ext cx="264218" cy="231350"/>
              </a:xfrm>
              <a:custGeom>
                <a:avLst/>
                <a:gdLst>
                  <a:gd name="connsiteX0" fmla="*/ 235771 w 264218"/>
                  <a:gd name="connsiteY0" fmla="*/ 231033 h 231350"/>
                  <a:gd name="connsiteX1" fmla="*/ 72770 w 264218"/>
                  <a:gd name="connsiteY1" fmla="*/ 231033 h 231350"/>
                  <a:gd name="connsiteX2" fmla="*/ 31897 w 264218"/>
                  <a:gd name="connsiteY2" fmla="*/ 196801 h 231350"/>
                  <a:gd name="connsiteX3" fmla="*/ 459 w 264218"/>
                  <a:gd name="connsiteY3" fmla="*/ 33916 h 231350"/>
                  <a:gd name="connsiteX4" fmla="*/ 28100 w 264218"/>
                  <a:gd name="connsiteY4" fmla="*/ -317 h 231350"/>
                  <a:gd name="connsiteX5" fmla="*/ 191102 w 264218"/>
                  <a:gd name="connsiteY5" fmla="*/ -317 h 231350"/>
                  <a:gd name="connsiteX6" fmla="*/ 231975 w 264218"/>
                  <a:gd name="connsiteY6" fmla="*/ 33916 h 231350"/>
                  <a:gd name="connsiteX7" fmla="*/ 263413 w 264218"/>
                  <a:gd name="connsiteY7" fmla="*/ 196801 h 231350"/>
                  <a:gd name="connsiteX8" fmla="*/ 235771 w 264218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18" h="231350">
                    <a:moveTo>
                      <a:pt x="235771" y="231033"/>
                    </a:moveTo>
                    <a:lnTo>
                      <a:pt x="72770" y="231033"/>
                    </a:lnTo>
                    <a:cubicBezTo>
                      <a:pt x="53901" y="231033"/>
                      <a:pt x="35378" y="215656"/>
                      <a:pt x="31897" y="196801"/>
                    </a:cubicBezTo>
                    <a:lnTo>
                      <a:pt x="459" y="33916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322" y="15089"/>
                      <a:pt x="231975" y="33916"/>
                    </a:cubicBezTo>
                    <a:lnTo>
                      <a:pt x="263413" y="196801"/>
                    </a:lnTo>
                    <a:cubicBezTo>
                      <a:pt x="267037" y="215656"/>
                      <a:pt x="254612" y="231033"/>
                      <a:pt x="235771" y="231033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878573" y="4739264"/>
                <a:ext cx="264226" cy="231350"/>
              </a:xfrm>
              <a:custGeom>
                <a:avLst/>
                <a:gdLst>
                  <a:gd name="connsiteX0" fmla="*/ 235771 w 264226"/>
                  <a:gd name="connsiteY0" fmla="*/ 231033 h 231350"/>
                  <a:gd name="connsiteX1" fmla="*/ 72770 w 264226"/>
                  <a:gd name="connsiteY1" fmla="*/ 231033 h 231350"/>
                  <a:gd name="connsiteX2" fmla="*/ 31897 w 264226"/>
                  <a:gd name="connsiteY2" fmla="*/ 196801 h 231350"/>
                  <a:gd name="connsiteX3" fmla="*/ 459 w 264226"/>
                  <a:gd name="connsiteY3" fmla="*/ 33916 h 231350"/>
                  <a:gd name="connsiteX4" fmla="*/ 28100 w 264226"/>
                  <a:gd name="connsiteY4" fmla="*/ -317 h 231350"/>
                  <a:gd name="connsiteX5" fmla="*/ 191102 w 264226"/>
                  <a:gd name="connsiteY5" fmla="*/ -317 h 231350"/>
                  <a:gd name="connsiteX6" fmla="*/ 231975 w 264226"/>
                  <a:gd name="connsiteY6" fmla="*/ 33916 h 231350"/>
                  <a:gd name="connsiteX7" fmla="*/ 263413 w 264226"/>
                  <a:gd name="connsiteY7" fmla="*/ 196801 h 231350"/>
                  <a:gd name="connsiteX8" fmla="*/ 235771 w 264226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6" h="231350">
                    <a:moveTo>
                      <a:pt x="235771" y="231033"/>
                    </a:moveTo>
                    <a:lnTo>
                      <a:pt x="72770" y="231033"/>
                    </a:lnTo>
                    <a:cubicBezTo>
                      <a:pt x="53930" y="231033"/>
                      <a:pt x="35378" y="215656"/>
                      <a:pt x="31897" y="196801"/>
                    </a:cubicBezTo>
                    <a:lnTo>
                      <a:pt x="459" y="33916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495" y="15089"/>
                      <a:pt x="231975" y="33916"/>
                    </a:cubicBezTo>
                    <a:lnTo>
                      <a:pt x="263413" y="196801"/>
                    </a:lnTo>
                    <a:cubicBezTo>
                      <a:pt x="267066" y="215656"/>
                      <a:pt x="254612" y="231033"/>
                      <a:pt x="235771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4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834386" y="4382160"/>
                <a:ext cx="113720" cy="99429"/>
              </a:xfrm>
              <a:custGeom>
                <a:avLst/>
                <a:gdLst>
                  <a:gd name="connsiteX0" fmla="*/ 101309 w 113720"/>
                  <a:gd name="connsiteY0" fmla="*/ 99108 h 99429"/>
                  <a:gd name="connsiteX1" fmla="*/ 31242 w 113720"/>
                  <a:gd name="connsiteY1" fmla="*/ 99108 h 99429"/>
                  <a:gd name="connsiteX2" fmla="*/ 13696 w 113720"/>
                  <a:gd name="connsiteY2" fmla="*/ 84392 h 99429"/>
                  <a:gd name="connsiteX3" fmla="*/ 178 w 113720"/>
                  <a:gd name="connsiteY3" fmla="*/ 14404 h 99429"/>
                  <a:gd name="connsiteX4" fmla="*/ 8778 w 113720"/>
                  <a:gd name="connsiteY4" fmla="*/ 32 h 99429"/>
                  <a:gd name="connsiteX5" fmla="*/ 12057 w 113720"/>
                  <a:gd name="connsiteY5" fmla="*/ -313 h 99429"/>
                  <a:gd name="connsiteX6" fmla="*/ 82096 w 113720"/>
                  <a:gd name="connsiteY6" fmla="*/ -313 h 99429"/>
                  <a:gd name="connsiteX7" fmla="*/ 99670 w 113720"/>
                  <a:gd name="connsiteY7" fmla="*/ 14404 h 99429"/>
                  <a:gd name="connsiteX8" fmla="*/ 113189 w 113720"/>
                  <a:gd name="connsiteY8" fmla="*/ 84392 h 99429"/>
                  <a:gd name="connsiteX9" fmla="*/ 104588 w 113720"/>
                  <a:gd name="connsiteY9" fmla="*/ 98763 h 99429"/>
                  <a:gd name="connsiteX10" fmla="*/ 101309 w 113720"/>
                  <a:gd name="connsiteY10" fmla="*/ 99108 h 99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720" h="99429">
                    <a:moveTo>
                      <a:pt x="101309" y="99108"/>
                    </a:moveTo>
                    <a:lnTo>
                      <a:pt x="31242" y="99108"/>
                    </a:lnTo>
                    <a:cubicBezTo>
                      <a:pt x="22728" y="98763"/>
                      <a:pt x="15508" y="92699"/>
                      <a:pt x="13696" y="84392"/>
                    </a:cubicBezTo>
                    <a:lnTo>
                      <a:pt x="178" y="14404"/>
                    </a:lnTo>
                    <a:cubicBezTo>
                      <a:pt x="-1404" y="8051"/>
                      <a:pt x="2450" y="1642"/>
                      <a:pt x="8778" y="32"/>
                    </a:cubicBezTo>
                    <a:cubicBezTo>
                      <a:pt x="9871" y="-227"/>
                      <a:pt x="10964" y="-341"/>
                      <a:pt x="12057" y="-313"/>
                    </a:cubicBezTo>
                    <a:lnTo>
                      <a:pt x="82096" y="-313"/>
                    </a:lnTo>
                    <a:cubicBezTo>
                      <a:pt x="90609" y="32"/>
                      <a:pt x="97858" y="6068"/>
                      <a:pt x="99670" y="14404"/>
                    </a:cubicBezTo>
                    <a:lnTo>
                      <a:pt x="113189" y="84392"/>
                    </a:lnTo>
                    <a:cubicBezTo>
                      <a:pt x="114771" y="90744"/>
                      <a:pt x="110916" y="97154"/>
                      <a:pt x="104588" y="98763"/>
                    </a:cubicBezTo>
                    <a:cubicBezTo>
                      <a:pt x="103495" y="99022"/>
                      <a:pt x="102402" y="99137"/>
                      <a:pt x="101309" y="99108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289896" y="4739264"/>
                <a:ext cx="264219" cy="231350"/>
              </a:xfrm>
              <a:custGeom>
                <a:avLst/>
                <a:gdLst>
                  <a:gd name="connsiteX0" fmla="*/ 235764 w 264219"/>
                  <a:gd name="connsiteY0" fmla="*/ 231033 h 231350"/>
                  <a:gd name="connsiteX1" fmla="*/ 72762 w 264219"/>
                  <a:gd name="connsiteY1" fmla="*/ 231033 h 231350"/>
                  <a:gd name="connsiteX2" fmla="*/ 31889 w 264219"/>
                  <a:gd name="connsiteY2" fmla="*/ 196801 h 231350"/>
                  <a:gd name="connsiteX3" fmla="*/ 451 w 264219"/>
                  <a:gd name="connsiteY3" fmla="*/ 33916 h 231350"/>
                  <a:gd name="connsiteX4" fmla="*/ 28093 w 264219"/>
                  <a:gd name="connsiteY4" fmla="*/ -317 h 231350"/>
                  <a:gd name="connsiteX5" fmla="*/ 191094 w 264219"/>
                  <a:gd name="connsiteY5" fmla="*/ -317 h 231350"/>
                  <a:gd name="connsiteX6" fmla="*/ 231967 w 264219"/>
                  <a:gd name="connsiteY6" fmla="*/ 33916 h 231350"/>
                  <a:gd name="connsiteX7" fmla="*/ 263405 w 264219"/>
                  <a:gd name="connsiteY7" fmla="*/ 196801 h 231350"/>
                  <a:gd name="connsiteX8" fmla="*/ 235764 w 264219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19" h="231350">
                    <a:moveTo>
                      <a:pt x="235764" y="231033"/>
                    </a:moveTo>
                    <a:lnTo>
                      <a:pt x="72762" y="231033"/>
                    </a:lnTo>
                    <a:cubicBezTo>
                      <a:pt x="53922" y="231033"/>
                      <a:pt x="35370" y="215656"/>
                      <a:pt x="31889" y="196801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093" y="-317"/>
                    </a:cubicBezTo>
                    <a:lnTo>
                      <a:pt x="191094" y="-317"/>
                    </a:lnTo>
                    <a:cubicBezTo>
                      <a:pt x="209934" y="-317"/>
                      <a:pt x="228487" y="15089"/>
                      <a:pt x="231967" y="33916"/>
                    </a:cubicBezTo>
                    <a:lnTo>
                      <a:pt x="263405" y="196801"/>
                    </a:lnTo>
                    <a:cubicBezTo>
                      <a:pt x="267058" y="215656"/>
                      <a:pt x="254604" y="231033"/>
                      <a:pt x="235764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701212" y="4739264"/>
                <a:ext cx="264219" cy="231350"/>
              </a:xfrm>
              <a:custGeom>
                <a:avLst/>
                <a:gdLst>
                  <a:gd name="connsiteX0" fmla="*/ 235764 w 264219"/>
                  <a:gd name="connsiteY0" fmla="*/ 231033 h 231350"/>
                  <a:gd name="connsiteX1" fmla="*/ 72762 w 264219"/>
                  <a:gd name="connsiteY1" fmla="*/ 231033 h 231350"/>
                  <a:gd name="connsiteX2" fmla="*/ 31889 w 264219"/>
                  <a:gd name="connsiteY2" fmla="*/ 196801 h 231350"/>
                  <a:gd name="connsiteX3" fmla="*/ 451 w 264219"/>
                  <a:gd name="connsiteY3" fmla="*/ 33916 h 231350"/>
                  <a:gd name="connsiteX4" fmla="*/ 28093 w 264219"/>
                  <a:gd name="connsiteY4" fmla="*/ -317 h 231350"/>
                  <a:gd name="connsiteX5" fmla="*/ 191094 w 264219"/>
                  <a:gd name="connsiteY5" fmla="*/ -317 h 231350"/>
                  <a:gd name="connsiteX6" fmla="*/ 231967 w 264219"/>
                  <a:gd name="connsiteY6" fmla="*/ 33916 h 231350"/>
                  <a:gd name="connsiteX7" fmla="*/ 263405 w 264219"/>
                  <a:gd name="connsiteY7" fmla="*/ 196801 h 231350"/>
                  <a:gd name="connsiteX8" fmla="*/ 235764 w 264219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19" h="231350">
                    <a:moveTo>
                      <a:pt x="235764" y="231033"/>
                    </a:moveTo>
                    <a:lnTo>
                      <a:pt x="72762" y="231033"/>
                    </a:lnTo>
                    <a:cubicBezTo>
                      <a:pt x="53922" y="231033"/>
                      <a:pt x="35542" y="215656"/>
                      <a:pt x="31889" y="196801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093" y="-317"/>
                    </a:cubicBezTo>
                    <a:lnTo>
                      <a:pt x="191094" y="-317"/>
                    </a:lnTo>
                    <a:cubicBezTo>
                      <a:pt x="209963" y="-317"/>
                      <a:pt x="228487" y="15089"/>
                      <a:pt x="231967" y="33916"/>
                    </a:cubicBezTo>
                    <a:lnTo>
                      <a:pt x="263405" y="196801"/>
                    </a:lnTo>
                    <a:cubicBezTo>
                      <a:pt x="267058" y="215656"/>
                      <a:pt x="254604" y="231033"/>
                      <a:pt x="235764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346495" y="4739264"/>
                <a:ext cx="264226" cy="231350"/>
              </a:xfrm>
              <a:custGeom>
                <a:avLst/>
                <a:gdLst>
                  <a:gd name="connsiteX0" fmla="*/ 235772 w 264226"/>
                  <a:gd name="connsiteY0" fmla="*/ 231033 h 231350"/>
                  <a:gd name="connsiteX1" fmla="*/ 72770 w 264226"/>
                  <a:gd name="connsiteY1" fmla="*/ 231033 h 231350"/>
                  <a:gd name="connsiteX2" fmla="*/ 31897 w 264226"/>
                  <a:gd name="connsiteY2" fmla="*/ 196801 h 231350"/>
                  <a:gd name="connsiteX3" fmla="*/ 459 w 264226"/>
                  <a:gd name="connsiteY3" fmla="*/ 33916 h 231350"/>
                  <a:gd name="connsiteX4" fmla="*/ 28100 w 264226"/>
                  <a:gd name="connsiteY4" fmla="*/ -317 h 231350"/>
                  <a:gd name="connsiteX5" fmla="*/ 191102 w 264226"/>
                  <a:gd name="connsiteY5" fmla="*/ -317 h 231350"/>
                  <a:gd name="connsiteX6" fmla="*/ 231975 w 264226"/>
                  <a:gd name="connsiteY6" fmla="*/ 33916 h 231350"/>
                  <a:gd name="connsiteX7" fmla="*/ 263413 w 264226"/>
                  <a:gd name="connsiteY7" fmla="*/ 196801 h 231350"/>
                  <a:gd name="connsiteX8" fmla="*/ 235772 w 264226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6" h="231350">
                    <a:moveTo>
                      <a:pt x="235772" y="231033"/>
                    </a:moveTo>
                    <a:lnTo>
                      <a:pt x="72770" y="231033"/>
                    </a:lnTo>
                    <a:cubicBezTo>
                      <a:pt x="53930" y="231033"/>
                      <a:pt x="35521" y="215656"/>
                      <a:pt x="31897" y="196801"/>
                    </a:cubicBezTo>
                    <a:lnTo>
                      <a:pt x="459" y="33916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351" y="15089"/>
                      <a:pt x="231975" y="33916"/>
                    </a:cubicBezTo>
                    <a:lnTo>
                      <a:pt x="263413" y="196801"/>
                    </a:lnTo>
                    <a:cubicBezTo>
                      <a:pt x="267066" y="215656"/>
                      <a:pt x="254611" y="231033"/>
                      <a:pt x="235772" y="231033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044243" y="4385499"/>
                <a:ext cx="264218" cy="231350"/>
              </a:xfrm>
              <a:custGeom>
                <a:avLst/>
                <a:gdLst>
                  <a:gd name="connsiteX0" fmla="*/ 235764 w 264218"/>
                  <a:gd name="connsiteY0" fmla="*/ 231034 h 231350"/>
                  <a:gd name="connsiteX1" fmla="*/ 72762 w 264218"/>
                  <a:gd name="connsiteY1" fmla="*/ 231034 h 231350"/>
                  <a:gd name="connsiteX2" fmla="*/ 31889 w 264218"/>
                  <a:gd name="connsiteY2" fmla="*/ 196801 h 231350"/>
                  <a:gd name="connsiteX3" fmla="*/ 451 w 264218"/>
                  <a:gd name="connsiteY3" fmla="*/ 33916 h 231350"/>
                  <a:gd name="connsiteX4" fmla="*/ 28093 w 264218"/>
                  <a:gd name="connsiteY4" fmla="*/ -317 h 231350"/>
                  <a:gd name="connsiteX5" fmla="*/ 191094 w 264218"/>
                  <a:gd name="connsiteY5" fmla="*/ -317 h 231350"/>
                  <a:gd name="connsiteX6" fmla="*/ 231967 w 264218"/>
                  <a:gd name="connsiteY6" fmla="*/ 33916 h 231350"/>
                  <a:gd name="connsiteX7" fmla="*/ 263405 w 264218"/>
                  <a:gd name="connsiteY7" fmla="*/ 196801 h 231350"/>
                  <a:gd name="connsiteX8" fmla="*/ 235764 w 264218"/>
                  <a:gd name="connsiteY8" fmla="*/ 231034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18" h="231350">
                    <a:moveTo>
                      <a:pt x="235764" y="231034"/>
                    </a:moveTo>
                    <a:lnTo>
                      <a:pt x="72762" y="231034"/>
                    </a:lnTo>
                    <a:cubicBezTo>
                      <a:pt x="53922" y="231034"/>
                      <a:pt x="35370" y="215627"/>
                      <a:pt x="31889" y="196801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093" y="-317"/>
                    </a:cubicBezTo>
                    <a:lnTo>
                      <a:pt x="191094" y="-317"/>
                    </a:lnTo>
                    <a:cubicBezTo>
                      <a:pt x="209934" y="-317"/>
                      <a:pt x="228487" y="15089"/>
                      <a:pt x="231967" y="33916"/>
                    </a:cubicBezTo>
                    <a:lnTo>
                      <a:pt x="263405" y="196801"/>
                    </a:lnTo>
                    <a:cubicBezTo>
                      <a:pt x="267058" y="215627"/>
                      <a:pt x="254604" y="231034"/>
                      <a:pt x="235764" y="231034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455559" y="4385499"/>
                <a:ext cx="264238" cy="231350"/>
              </a:xfrm>
              <a:custGeom>
                <a:avLst/>
                <a:gdLst>
                  <a:gd name="connsiteX0" fmla="*/ 235764 w 264238"/>
                  <a:gd name="connsiteY0" fmla="*/ 231034 h 231350"/>
                  <a:gd name="connsiteX1" fmla="*/ 72762 w 264238"/>
                  <a:gd name="connsiteY1" fmla="*/ 231034 h 231350"/>
                  <a:gd name="connsiteX2" fmla="*/ 31889 w 264238"/>
                  <a:gd name="connsiteY2" fmla="*/ 196801 h 231350"/>
                  <a:gd name="connsiteX3" fmla="*/ 451 w 264238"/>
                  <a:gd name="connsiteY3" fmla="*/ 33916 h 231350"/>
                  <a:gd name="connsiteX4" fmla="*/ 28093 w 264238"/>
                  <a:gd name="connsiteY4" fmla="*/ -317 h 231350"/>
                  <a:gd name="connsiteX5" fmla="*/ 191094 w 264238"/>
                  <a:gd name="connsiteY5" fmla="*/ -317 h 231350"/>
                  <a:gd name="connsiteX6" fmla="*/ 231967 w 264238"/>
                  <a:gd name="connsiteY6" fmla="*/ 33916 h 231350"/>
                  <a:gd name="connsiteX7" fmla="*/ 263434 w 264238"/>
                  <a:gd name="connsiteY7" fmla="*/ 196801 h 231350"/>
                  <a:gd name="connsiteX8" fmla="*/ 235764 w 264238"/>
                  <a:gd name="connsiteY8" fmla="*/ 231034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8" h="231350">
                    <a:moveTo>
                      <a:pt x="235764" y="231034"/>
                    </a:moveTo>
                    <a:lnTo>
                      <a:pt x="72762" y="231034"/>
                    </a:lnTo>
                    <a:cubicBezTo>
                      <a:pt x="53922" y="231034"/>
                      <a:pt x="35542" y="215627"/>
                      <a:pt x="31889" y="196801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093" y="-317"/>
                    </a:cubicBezTo>
                    <a:lnTo>
                      <a:pt x="191094" y="-317"/>
                    </a:lnTo>
                    <a:cubicBezTo>
                      <a:pt x="209963" y="-317"/>
                      <a:pt x="228487" y="15089"/>
                      <a:pt x="231967" y="33916"/>
                    </a:cubicBezTo>
                    <a:lnTo>
                      <a:pt x="263434" y="196801"/>
                    </a:lnTo>
                    <a:cubicBezTo>
                      <a:pt x="267058" y="215627"/>
                      <a:pt x="254604" y="231034"/>
                      <a:pt x="235764" y="231034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866875" y="4385499"/>
                <a:ext cx="264237" cy="231350"/>
              </a:xfrm>
              <a:custGeom>
                <a:avLst/>
                <a:gdLst>
                  <a:gd name="connsiteX0" fmla="*/ 235762 w 264237"/>
                  <a:gd name="connsiteY0" fmla="*/ 231034 h 231350"/>
                  <a:gd name="connsiteX1" fmla="*/ 72761 w 264237"/>
                  <a:gd name="connsiteY1" fmla="*/ 231034 h 231350"/>
                  <a:gd name="connsiteX2" fmla="*/ 31917 w 264237"/>
                  <a:gd name="connsiteY2" fmla="*/ 196801 h 231350"/>
                  <a:gd name="connsiteX3" fmla="*/ 450 w 264237"/>
                  <a:gd name="connsiteY3" fmla="*/ 33916 h 231350"/>
                  <a:gd name="connsiteX4" fmla="*/ 28120 w 264237"/>
                  <a:gd name="connsiteY4" fmla="*/ -317 h 231350"/>
                  <a:gd name="connsiteX5" fmla="*/ 191122 w 264237"/>
                  <a:gd name="connsiteY5" fmla="*/ -317 h 231350"/>
                  <a:gd name="connsiteX6" fmla="*/ 231995 w 264237"/>
                  <a:gd name="connsiteY6" fmla="*/ 33916 h 231350"/>
                  <a:gd name="connsiteX7" fmla="*/ 263433 w 264237"/>
                  <a:gd name="connsiteY7" fmla="*/ 196801 h 231350"/>
                  <a:gd name="connsiteX8" fmla="*/ 235762 w 264237"/>
                  <a:gd name="connsiteY8" fmla="*/ 231034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7" h="231350">
                    <a:moveTo>
                      <a:pt x="235762" y="231034"/>
                    </a:moveTo>
                    <a:lnTo>
                      <a:pt x="72761" y="231034"/>
                    </a:lnTo>
                    <a:cubicBezTo>
                      <a:pt x="53921" y="231034"/>
                      <a:pt x="35541" y="215627"/>
                      <a:pt x="31917" y="196801"/>
                    </a:cubicBezTo>
                    <a:lnTo>
                      <a:pt x="450" y="33916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16"/>
                    </a:cubicBezTo>
                    <a:lnTo>
                      <a:pt x="263433" y="196801"/>
                    </a:lnTo>
                    <a:cubicBezTo>
                      <a:pt x="267057" y="215627"/>
                      <a:pt x="254603" y="231034"/>
                      <a:pt x="235762" y="231034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278191" y="4385499"/>
                <a:ext cx="264238" cy="231350"/>
              </a:xfrm>
              <a:custGeom>
                <a:avLst/>
                <a:gdLst>
                  <a:gd name="connsiteX0" fmla="*/ 235792 w 264238"/>
                  <a:gd name="connsiteY0" fmla="*/ 231034 h 231350"/>
                  <a:gd name="connsiteX1" fmla="*/ 72790 w 264238"/>
                  <a:gd name="connsiteY1" fmla="*/ 231034 h 231350"/>
                  <a:gd name="connsiteX2" fmla="*/ 31917 w 264238"/>
                  <a:gd name="connsiteY2" fmla="*/ 196801 h 231350"/>
                  <a:gd name="connsiteX3" fmla="*/ 450 w 264238"/>
                  <a:gd name="connsiteY3" fmla="*/ 33916 h 231350"/>
                  <a:gd name="connsiteX4" fmla="*/ 28120 w 264238"/>
                  <a:gd name="connsiteY4" fmla="*/ -317 h 231350"/>
                  <a:gd name="connsiteX5" fmla="*/ 191122 w 264238"/>
                  <a:gd name="connsiteY5" fmla="*/ -317 h 231350"/>
                  <a:gd name="connsiteX6" fmla="*/ 231995 w 264238"/>
                  <a:gd name="connsiteY6" fmla="*/ 33916 h 231350"/>
                  <a:gd name="connsiteX7" fmla="*/ 263433 w 264238"/>
                  <a:gd name="connsiteY7" fmla="*/ 196801 h 231350"/>
                  <a:gd name="connsiteX8" fmla="*/ 235792 w 264238"/>
                  <a:gd name="connsiteY8" fmla="*/ 231034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8" h="231350">
                    <a:moveTo>
                      <a:pt x="235792" y="231034"/>
                    </a:moveTo>
                    <a:lnTo>
                      <a:pt x="72790" y="231034"/>
                    </a:lnTo>
                    <a:cubicBezTo>
                      <a:pt x="53921" y="231034"/>
                      <a:pt x="35397" y="215627"/>
                      <a:pt x="31917" y="196801"/>
                    </a:cubicBezTo>
                    <a:lnTo>
                      <a:pt x="450" y="33916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16"/>
                    </a:cubicBezTo>
                    <a:lnTo>
                      <a:pt x="263433" y="196801"/>
                    </a:lnTo>
                    <a:cubicBezTo>
                      <a:pt x="267057" y="215627"/>
                      <a:pt x="254631" y="231034"/>
                      <a:pt x="235792" y="231034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184917" y="5114184"/>
                <a:ext cx="264294" cy="231407"/>
              </a:xfrm>
              <a:custGeom>
                <a:avLst/>
                <a:gdLst>
                  <a:gd name="connsiteX0" fmla="*/ 235771 w 264294"/>
                  <a:gd name="connsiteY0" fmla="*/ 231091 h 231407"/>
                  <a:gd name="connsiteX1" fmla="*/ 72770 w 264294"/>
                  <a:gd name="connsiteY1" fmla="*/ 231091 h 231407"/>
                  <a:gd name="connsiteX2" fmla="*/ 31897 w 264294"/>
                  <a:gd name="connsiteY2" fmla="*/ 196858 h 231407"/>
                  <a:gd name="connsiteX3" fmla="*/ 459 w 264294"/>
                  <a:gd name="connsiteY3" fmla="*/ 33916 h 231407"/>
                  <a:gd name="connsiteX4" fmla="*/ 28100 w 264294"/>
                  <a:gd name="connsiteY4" fmla="*/ -317 h 231407"/>
                  <a:gd name="connsiteX5" fmla="*/ 191217 w 264294"/>
                  <a:gd name="connsiteY5" fmla="*/ -317 h 231407"/>
                  <a:gd name="connsiteX6" fmla="*/ 232090 w 264294"/>
                  <a:gd name="connsiteY6" fmla="*/ 33916 h 231407"/>
                  <a:gd name="connsiteX7" fmla="*/ 263528 w 264294"/>
                  <a:gd name="connsiteY7" fmla="*/ 196801 h 231407"/>
                  <a:gd name="connsiteX8" fmla="*/ 235771 w 264294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94" h="231407">
                    <a:moveTo>
                      <a:pt x="235771" y="231091"/>
                    </a:moveTo>
                    <a:lnTo>
                      <a:pt x="72770" y="231091"/>
                    </a:lnTo>
                    <a:cubicBezTo>
                      <a:pt x="53930" y="231091"/>
                      <a:pt x="35377" y="215685"/>
                      <a:pt x="31897" y="196858"/>
                    </a:cubicBezTo>
                    <a:lnTo>
                      <a:pt x="459" y="33916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217" y="-317"/>
                    </a:lnTo>
                    <a:cubicBezTo>
                      <a:pt x="210057" y="-317"/>
                      <a:pt x="228609" y="15089"/>
                      <a:pt x="232090" y="33916"/>
                    </a:cubicBezTo>
                    <a:lnTo>
                      <a:pt x="263528" y="196801"/>
                    </a:lnTo>
                    <a:cubicBezTo>
                      <a:pt x="267037" y="215685"/>
                      <a:pt x="254496" y="231091"/>
                      <a:pt x="235771" y="231091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596232" y="5114184"/>
                <a:ext cx="264302" cy="231407"/>
              </a:xfrm>
              <a:custGeom>
                <a:avLst/>
                <a:gdLst>
                  <a:gd name="connsiteX0" fmla="*/ 235771 w 264302"/>
                  <a:gd name="connsiteY0" fmla="*/ 231091 h 231407"/>
                  <a:gd name="connsiteX1" fmla="*/ 72770 w 264302"/>
                  <a:gd name="connsiteY1" fmla="*/ 231091 h 231407"/>
                  <a:gd name="connsiteX2" fmla="*/ 31897 w 264302"/>
                  <a:gd name="connsiteY2" fmla="*/ 196858 h 231407"/>
                  <a:gd name="connsiteX3" fmla="*/ 459 w 264302"/>
                  <a:gd name="connsiteY3" fmla="*/ 33916 h 231407"/>
                  <a:gd name="connsiteX4" fmla="*/ 28100 w 264302"/>
                  <a:gd name="connsiteY4" fmla="*/ -317 h 231407"/>
                  <a:gd name="connsiteX5" fmla="*/ 191217 w 264302"/>
                  <a:gd name="connsiteY5" fmla="*/ -317 h 231407"/>
                  <a:gd name="connsiteX6" fmla="*/ 232090 w 264302"/>
                  <a:gd name="connsiteY6" fmla="*/ 33916 h 231407"/>
                  <a:gd name="connsiteX7" fmla="*/ 263528 w 264302"/>
                  <a:gd name="connsiteY7" fmla="*/ 196801 h 231407"/>
                  <a:gd name="connsiteX8" fmla="*/ 235771 w 264302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302" h="231407">
                    <a:moveTo>
                      <a:pt x="235771" y="231091"/>
                    </a:moveTo>
                    <a:lnTo>
                      <a:pt x="72770" y="231091"/>
                    </a:lnTo>
                    <a:cubicBezTo>
                      <a:pt x="53930" y="231091"/>
                      <a:pt x="35377" y="215685"/>
                      <a:pt x="31897" y="196858"/>
                    </a:cubicBezTo>
                    <a:lnTo>
                      <a:pt x="459" y="33916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217" y="-317"/>
                    </a:lnTo>
                    <a:cubicBezTo>
                      <a:pt x="210057" y="-317"/>
                      <a:pt x="228609" y="15089"/>
                      <a:pt x="232090" y="33916"/>
                    </a:cubicBezTo>
                    <a:lnTo>
                      <a:pt x="263528" y="196801"/>
                    </a:lnTo>
                    <a:cubicBezTo>
                      <a:pt x="267066" y="215685"/>
                      <a:pt x="254496" y="231091"/>
                      <a:pt x="235771" y="231091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007556" y="5114184"/>
                <a:ext cx="264294" cy="231407"/>
              </a:xfrm>
              <a:custGeom>
                <a:avLst/>
                <a:gdLst>
                  <a:gd name="connsiteX0" fmla="*/ 235764 w 264294"/>
                  <a:gd name="connsiteY0" fmla="*/ 231091 h 231407"/>
                  <a:gd name="connsiteX1" fmla="*/ 72762 w 264294"/>
                  <a:gd name="connsiteY1" fmla="*/ 231091 h 231407"/>
                  <a:gd name="connsiteX2" fmla="*/ 31889 w 264294"/>
                  <a:gd name="connsiteY2" fmla="*/ 196858 h 231407"/>
                  <a:gd name="connsiteX3" fmla="*/ 451 w 264294"/>
                  <a:gd name="connsiteY3" fmla="*/ 33916 h 231407"/>
                  <a:gd name="connsiteX4" fmla="*/ 28093 w 264294"/>
                  <a:gd name="connsiteY4" fmla="*/ -317 h 231407"/>
                  <a:gd name="connsiteX5" fmla="*/ 191209 w 264294"/>
                  <a:gd name="connsiteY5" fmla="*/ -317 h 231407"/>
                  <a:gd name="connsiteX6" fmla="*/ 232082 w 264294"/>
                  <a:gd name="connsiteY6" fmla="*/ 33916 h 231407"/>
                  <a:gd name="connsiteX7" fmla="*/ 263520 w 264294"/>
                  <a:gd name="connsiteY7" fmla="*/ 196801 h 231407"/>
                  <a:gd name="connsiteX8" fmla="*/ 235764 w 264294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94" h="231407">
                    <a:moveTo>
                      <a:pt x="235764" y="231091"/>
                    </a:moveTo>
                    <a:lnTo>
                      <a:pt x="72762" y="231091"/>
                    </a:lnTo>
                    <a:cubicBezTo>
                      <a:pt x="53922" y="231091"/>
                      <a:pt x="35542" y="215685"/>
                      <a:pt x="31889" y="196858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093" y="-317"/>
                    </a:cubicBezTo>
                    <a:lnTo>
                      <a:pt x="191209" y="-317"/>
                    </a:lnTo>
                    <a:cubicBezTo>
                      <a:pt x="210049" y="-317"/>
                      <a:pt x="228602" y="15089"/>
                      <a:pt x="232082" y="33916"/>
                    </a:cubicBezTo>
                    <a:lnTo>
                      <a:pt x="263520" y="196801"/>
                    </a:lnTo>
                    <a:cubicBezTo>
                      <a:pt x="267058" y="215685"/>
                      <a:pt x="254489" y="231091"/>
                      <a:pt x="235764" y="231091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950949" y="5114184"/>
                <a:ext cx="264315" cy="231407"/>
              </a:xfrm>
              <a:custGeom>
                <a:avLst/>
                <a:gdLst>
                  <a:gd name="connsiteX0" fmla="*/ 235764 w 264315"/>
                  <a:gd name="connsiteY0" fmla="*/ 231091 h 231407"/>
                  <a:gd name="connsiteX1" fmla="*/ 72762 w 264315"/>
                  <a:gd name="connsiteY1" fmla="*/ 231091 h 231407"/>
                  <a:gd name="connsiteX2" fmla="*/ 31889 w 264315"/>
                  <a:gd name="connsiteY2" fmla="*/ 196858 h 231407"/>
                  <a:gd name="connsiteX3" fmla="*/ 451 w 264315"/>
                  <a:gd name="connsiteY3" fmla="*/ 33916 h 231407"/>
                  <a:gd name="connsiteX4" fmla="*/ 28121 w 264315"/>
                  <a:gd name="connsiteY4" fmla="*/ -317 h 231407"/>
                  <a:gd name="connsiteX5" fmla="*/ 191238 w 264315"/>
                  <a:gd name="connsiteY5" fmla="*/ -317 h 231407"/>
                  <a:gd name="connsiteX6" fmla="*/ 232082 w 264315"/>
                  <a:gd name="connsiteY6" fmla="*/ 33916 h 231407"/>
                  <a:gd name="connsiteX7" fmla="*/ 263549 w 264315"/>
                  <a:gd name="connsiteY7" fmla="*/ 196801 h 231407"/>
                  <a:gd name="connsiteX8" fmla="*/ 235764 w 264315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315" h="231407">
                    <a:moveTo>
                      <a:pt x="235764" y="231091"/>
                    </a:moveTo>
                    <a:lnTo>
                      <a:pt x="72762" y="231091"/>
                    </a:lnTo>
                    <a:cubicBezTo>
                      <a:pt x="53922" y="231091"/>
                      <a:pt x="35542" y="215685"/>
                      <a:pt x="31889" y="196858"/>
                    </a:cubicBezTo>
                    <a:lnTo>
                      <a:pt x="451" y="33916"/>
                    </a:lnTo>
                    <a:cubicBezTo>
                      <a:pt x="-3173" y="15089"/>
                      <a:pt x="9252" y="-317"/>
                      <a:pt x="28121" y="-317"/>
                    </a:cubicBezTo>
                    <a:lnTo>
                      <a:pt x="191238" y="-317"/>
                    </a:lnTo>
                    <a:cubicBezTo>
                      <a:pt x="210078" y="-317"/>
                      <a:pt x="228458" y="15089"/>
                      <a:pt x="232082" y="33916"/>
                    </a:cubicBezTo>
                    <a:lnTo>
                      <a:pt x="263549" y="196801"/>
                    </a:lnTo>
                    <a:cubicBezTo>
                      <a:pt x="267058" y="215685"/>
                      <a:pt x="254517" y="231091"/>
                      <a:pt x="235764" y="231091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362266" y="5114184"/>
                <a:ext cx="264314" cy="231407"/>
              </a:xfrm>
              <a:custGeom>
                <a:avLst/>
                <a:gdLst>
                  <a:gd name="connsiteX0" fmla="*/ 235762 w 264314"/>
                  <a:gd name="connsiteY0" fmla="*/ 231091 h 231407"/>
                  <a:gd name="connsiteX1" fmla="*/ 72761 w 264314"/>
                  <a:gd name="connsiteY1" fmla="*/ 231091 h 231407"/>
                  <a:gd name="connsiteX2" fmla="*/ 31888 w 264314"/>
                  <a:gd name="connsiteY2" fmla="*/ 196858 h 231407"/>
                  <a:gd name="connsiteX3" fmla="*/ 450 w 264314"/>
                  <a:gd name="connsiteY3" fmla="*/ 33916 h 231407"/>
                  <a:gd name="connsiteX4" fmla="*/ 28120 w 264314"/>
                  <a:gd name="connsiteY4" fmla="*/ -317 h 231407"/>
                  <a:gd name="connsiteX5" fmla="*/ 191237 w 264314"/>
                  <a:gd name="connsiteY5" fmla="*/ -317 h 231407"/>
                  <a:gd name="connsiteX6" fmla="*/ 232109 w 264314"/>
                  <a:gd name="connsiteY6" fmla="*/ 33916 h 231407"/>
                  <a:gd name="connsiteX7" fmla="*/ 263548 w 264314"/>
                  <a:gd name="connsiteY7" fmla="*/ 196801 h 231407"/>
                  <a:gd name="connsiteX8" fmla="*/ 235762 w 264314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314" h="231407">
                    <a:moveTo>
                      <a:pt x="235762" y="231091"/>
                    </a:moveTo>
                    <a:lnTo>
                      <a:pt x="72761" y="231091"/>
                    </a:lnTo>
                    <a:cubicBezTo>
                      <a:pt x="53921" y="231091"/>
                      <a:pt x="35541" y="215685"/>
                      <a:pt x="31888" y="196858"/>
                    </a:cubicBezTo>
                    <a:lnTo>
                      <a:pt x="450" y="33916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237" y="-317"/>
                    </a:lnTo>
                    <a:cubicBezTo>
                      <a:pt x="210077" y="-317"/>
                      <a:pt x="228456" y="15089"/>
                      <a:pt x="232109" y="33916"/>
                    </a:cubicBezTo>
                    <a:lnTo>
                      <a:pt x="263548" y="196801"/>
                    </a:lnTo>
                    <a:cubicBezTo>
                      <a:pt x="267057" y="215685"/>
                      <a:pt x="254516" y="231091"/>
                      <a:pt x="235762" y="231091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773581" y="5114184"/>
                <a:ext cx="264314" cy="231407"/>
              </a:xfrm>
              <a:custGeom>
                <a:avLst/>
                <a:gdLst>
                  <a:gd name="connsiteX0" fmla="*/ 235791 w 264314"/>
                  <a:gd name="connsiteY0" fmla="*/ 231091 h 231407"/>
                  <a:gd name="connsiteX1" fmla="*/ 72789 w 264314"/>
                  <a:gd name="connsiteY1" fmla="*/ 231091 h 231407"/>
                  <a:gd name="connsiteX2" fmla="*/ 31917 w 264314"/>
                  <a:gd name="connsiteY2" fmla="*/ 196858 h 231407"/>
                  <a:gd name="connsiteX3" fmla="*/ 450 w 264314"/>
                  <a:gd name="connsiteY3" fmla="*/ 33916 h 231407"/>
                  <a:gd name="connsiteX4" fmla="*/ 28120 w 264314"/>
                  <a:gd name="connsiteY4" fmla="*/ -317 h 231407"/>
                  <a:gd name="connsiteX5" fmla="*/ 191237 w 264314"/>
                  <a:gd name="connsiteY5" fmla="*/ -317 h 231407"/>
                  <a:gd name="connsiteX6" fmla="*/ 232109 w 264314"/>
                  <a:gd name="connsiteY6" fmla="*/ 33916 h 231407"/>
                  <a:gd name="connsiteX7" fmla="*/ 263548 w 264314"/>
                  <a:gd name="connsiteY7" fmla="*/ 196801 h 231407"/>
                  <a:gd name="connsiteX8" fmla="*/ 235791 w 264314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314" h="231407">
                    <a:moveTo>
                      <a:pt x="235791" y="231091"/>
                    </a:moveTo>
                    <a:lnTo>
                      <a:pt x="72789" y="231091"/>
                    </a:lnTo>
                    <a:cubicBezTo>
                      <a:pt x="53921" y="231091"/>
                      <a:pt x="35397" y="215685"/>
                      <a:pt x="31917" y="196858"/>
                    </a:cubicBezTo>
                    <a:lnTo>
                      <a:pt x="450" y="33916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237" y="-317"/>
                    </a:lnTo>
                    <a:cubicBezTo>
                      <a:pt x="210077" y="-317"/>
                      <a:pt x="228456" y="15089"/>
                      <a:pt x="232109" y="33916"/>
                    </a:cubicBezTo>
                    <a:lnTo>
                      <a:pt x="263548" y="196801"/>
                    </a:lnTo>
                    <a:cubicBezTo>
                      <a:pt x="267057" y="215685"/>
                      <a:pt x="254516" y="231091"/>
                      <a:pt x="235791" y="231091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418871" y="5114184"/>
                <a:ext cx="264294" cy="231407"/>
              </a:xfrm>
              <a:custGeom>
                <a:avLst/>
                <a:gdLst>
                  <a:gd name="connsiteX0" fmla="*/ 235764 w 264294"/>
                  <a:gd name="connsiteY0" fmla="*/ 231091 h 231407"/>
                  <a:gd name="connsiteX1" fmla="*/ 72762 w 264294"/>
                  <a:gd name="connsiteY1" fmla="*/ 231091 h 231407"/>
                  <a:gd name="connsiteX2" fmla="*/ 31890 w 264294"/>
                  <a:gd name="connsiteY2" fmla="*/ 196858 h 231407"/>
                  <a:gd name="connsiteX3" fmla="*/ 451 w 264294"/>
                  <a:gd name="connsiteY3" fmla="*/ 33916 h 231407"/>
                  <a:gd name="connsiteX4" fmla="*/ 28093 w 264294"/>
                  <a:gd name="connsiteY4" fmla="*/ -317 h 231407"/>
                  <a:gd name="connsiteX5" fmla="*/ 191210 w 264294"/>
                  <a:gd name="connsiteY5" fmla="*/ -317 h 231407"/>
                  <a:gd name="connsiteX6" fmla="*/ 232053 w 264294"/>
                  <a:gd name="connsiteY6" fmla="*/ 33916 h 231407"/>
                  <a:gd name="connsiteX7" fmla="*/ 263520 w 264294"/>
                  <a:gd name="connsiteY7" fmla="*/ 196801 h 231407"/>
                  <a:gd name="connsiteX8" fmla="*/ 235764 w 264294"/>
                  <a:gd name="connsiteY8" fmla="*/ 231091 h 2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94" h="231407">
                    <a:moveTo>
                      <a:pt x="235764" y="231091"/>
                    </a:moveTo>
                    <a:lnTo>
                      <a:pt x="72762" y="231091"/>
                    </a:lnTo>
                    <a:cubicBezTo>
                      <a:pt x="53922" y="231091"/>
                      <a:pt x="35542" y="215685"/>
                      <a:pt x="31890" y="196858"/>
                    </a:cubicBezTo>
                    <a:lnTo>
                      <a:pt x="451" y="33916"/>
                    </a:lnTo>
                    <a:cubicBezTo>
                      <a:pt x="-3173" y="15089"/>
                      <a:pt x="9253" y="-317"/>
                      <a:pt x="28093" y="-317"/>
                    </a:cubicBezTo>
                    <a:lnTo>
                      <a:pt x="191210" y="-317"/>
                    </a:lnTo>
                    <a:cubicBezTo>
                      <a:pt x="210050" y="-317"/>
                      <a:pt x="228429" y="15089"/>
                      <a:pt x="232053" y="33916"/>
                    </a:cubicBezTo>
                    <a:lnTo>
                      <a:pt x="263520" y="196801"/>
                    </a:lnTo>
                    <a:cubicBezTo>
                      <a:pt x="267059" y="215685"/>
                      <a:pt x="254489" y="231091"/>
                      <a:pt x="235764" y="231091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257350" y="5489191"/>
                <a:ext cx="264221" cy="231350"/>
              </a:xfrm>
              <a:custGeom>
                <a:avLst/>
                <a:gdLst>
                  <a:gd name="connsiteX0" fmla="*/ 235706 w 264221"/>
                  <a:gd name="connsiteY0" fmla="*/ 231033 h 231350"/>
                  <a:gd name="connsiteX1" fmla="*/ 72762 w 264221"/>
                  <a:gd name="connsiteY1" fmla="*/ 231033 h 231350"/>
                  <a:gd name="connsiteX2" fmla="*/ 31889 w 264221"/>
                  <a:gd name="connsiteY2" fmla="*/ 196801 h 231350"/>
                  <a:gd name="connsiteX3" fmla="*/ 451 w 264221"/>
                  <a:gd name="connsiteY3" fmla="*/ 33915 h 231350"/>
                  <a:gd name="connsiteX4" fmla="*/ 28093 w 264221"/>
                  <a:gd name="connsiteY4" fmla="*/ -317 h 231350"/>
                  <a:gd name="connsiteX5" fmla="*/ 191094 w 264221"/>
                  <a:gd name="connsiteY5" fmla="*/ -317 h 231350"/>
                  <a:gd name="connsiteX6" fmla="*/ 231967 w 264221"/>
                  <a:gd name="connsiteY6" fmla="*/ 33915 h 231350"/>
                  <a:gd name="connsiteX7" fmla="*/ 263434 w 264221"/>
                  <a:gd name="connsiteY7" fmla="*/ 196801 h 231350"/>
                  <a:gd name="connsiteX8" fmla="*/ 235706 w 264221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1" h="231350">
                    <a:moveTo>
                      <a:pt x="235706" y="231033"/>
                    </a:moveTo>
                    <a:lnTo>
                      <a:pt x="72762" y="231033"/>
                    </a:lnTo>
                    <a:cubicBezTo>
                      <a:pt x="53922" y="231033"/>
                      <a:pt x="35542" y="215627"/>
                      <a:pt x="31889" y="196801"/>
                    </a:cubicBezTo>
                    <a:lnTo>
                      <a:pt x="451" y="33915"/>
                    </a:lnTo>
                    <a:cubicBezTo>
                      <a:pt x="-3173" y="15089"/>
                      <a:pt x="9253" y="-317"/>
                      <a:pt x="28093" y="-317"/>
                    </a:cubicBezTo>
                    <a:lnTo>
                      <a:pt x="191094" y="-317"/>
                    </a:lnTo>
                    <a:cubicBezTo>
                      <a:pt x="209963" y="-317"/>
                      <a:pt x="228487" y="15089"/>
                      <a:pt x="231967" y="33915"/>
                    </a:cubicBezTo>
                    <a:lnTo>
                      <a:pt x="263434" y="196801"/>
                    </a:lnTo>
                    <a:cubicBezTo>
                      <a:pt x="267001" y="215627"/>
                      <a:pt x="254546" y="231033"/>
                      <a:pt x="235706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668666" y="5489191"/>
                <a:ext cx="264221" cy="231350"/>
              </a:xfrm>
              <a:custGeom>
                <a:avLst/>
                <a:gdLst>
                  <a:gd name="connsiteX0" fmla="*/ 235706 w 264221"/>
                  <a:gd name="connsiteY0" fmla="*/ 231033 h 231350"/>
                  <a:gd name="connsiteX1" fmla="*/ 72762 w 264221"/>
                  <a:gd name="connsiteY1" fmla="*/ 231033 h 231350"/>
                  <a:gd name="connsiteX2" fmla="*/ 31889 w 264221"/>
                  <a:gd name="connsiteY2" fmla="*/ 196801 h 231350"/>
                  <a:gd name="connsiteX3" fmla="*/ 451 w 264221"/>
                  <a:gd name="connsiteY3" fmla="*/ 33915 h 231350"/>
                  <a:gd name="connsiteX4" fmla="*/ 28121 w 264221"/>
                  <a:gd name="connsiteY4" fmla="*/ -317 h 231350"/>
                  <a:gd name="connsiteX5" fmla="*/ 191123 w 264221"/>
                  <a:gd name="connsiteY5" fmla="*/ -317 h 231350"/>
                  <a:gd name="connsiteX6" fmla="*/ 231967 w 264221"/>
                  <a:gd name="connsiteY6" fmla="*/ 33915 h 231350"/>
                  <a:gd name="connsiteX7" fmla="*/ 263434 w 264221"/>
                  <a:gd name="connsiteY7" fmla="*/ 196801 h 231350"/>
                  <a:gd name="connsiteX8" fmla="*/ 235706 w 264221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1" h="231350">
                    <a:moveTo>
                      <a:pt x="235706" y="231033"/>
                    </a:moveTo>
                    <a:lnTo>
                      <a:pt x="72762" y="231033"/>
                    </a:lnTo>
                    <a:cubicBezTo>
                      <a:pt x="53922" y="231033"/>
                      <a:pt x="35542" y="215627"/>
                      <a:pt x="31889" y="196801"/>
                    </a:cubicBezTo>
                    <a:lnTo>
                      <a:pt x="451" y="33915"/>
                    </a:lnTo>
                    <a:cubicBezTo>
                      <a:pt x="-3173" y="15089"/>
                      <a:pt x="9253" y="-317"/>
                      <a:pt x="28121" y="-317"/>
                    </a:cubicBezTo>
                    <a:lnTo>
                      <a:pt x="191123" y="-317"/>
                    </a:lnTo>
                    <a:cubicBezTo>
                      <a:pt x="209963" y="-317"/>
                      <a:pt x="228343" y="15089"/>
                      <a:pt x="231967" y="33915"/>
                    </a:cubicBezTo>
                    <a:lnTo>
                      <a:pt x="263434" y="196801"/>
                    </a:lnTo>
                    <a:cubicBezTo>
                      <a:pt x="267001" y="215627"/>
                      <a:pt x="254546" y="231033"/>
                      <a:pt x="235706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079983" y="5489191"/>
                <a:ext cx="264221" cy="231350"/>
              </a:xfrm>
              <a:custGeom>
                <a:avLst/>
                <a:gdLst>
                  <a:gd name="connsiteX0" fmla="*/ 235705 w 264221"/>
                  <a:gd name="connsiteY0" fmla="*/ 231033 h 231350"/>
                  <a:gd name="connsiteX1" fmla="*/ 72761 w 264221"/>
                  <a:gd name="connsiteY1" fmla="*/ 231033 h 231350"/>
                  <a:gd name="connsiteX2" fmla="*/ 31917 w 264221"/>
                  <a:gd name="connsiteY2" fmla="*/ 196801 h 231350"/>
                  <a:gd name="connsiteX3" fmla="*/ 450 w 264221"/>
                  <a:gd name="connsiteY3" fmla="*/ 33915 h 231350"/>
                  <a:gd name="connsiteX4" fmla="*/ 28120 w 264221"/>
                  <a:gd name="connsiteY4" fmla="*/ -317 h 231350"/>
                  <a:gd name="connsiteX5" fmla="*/ 191122 w 264221"/>
                  <a:gd name="connsiteY5" fmla="*/ -317 h 231350"/>
                  <a:gd name="connsiteX6" fmla="*/ 231995 w 264221"/>
                  <a:gd name="connsiteY6" fmla="*/ 33915 h 231350"/>
                  <a:gd name="connsiteX7" fmla="*/ 263433 w 264221"/>
                  <a:gd name="connsiteY7" fmla="*/ 196801 h 231350"/>
                  <a:gd name="connsiteX8" fmla="*/ 235705 w 264221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1" h="231350">
                    <a:moveTo>
                      <a:pt x="235705" y="231033"/>
                    </a:moveTo>
                    <a:lnTo>
                      <a:pt x="72761" y="231033"/>
                    </a:lnTo>
                    <a:cubicBezTo>
                      <a:pt x="53921" y="231033"/>
                      <a:pt x="35541" y="215627"/>
                      <a:pt x="31917" y="196801"/>
                    </a:cubicBezTo>
                    <a:lnTo>
                      <a:pt x="450" y="33915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15"/>
                    </a:cubicBezTo>
                    <a:lnTo>
                      <a:pt x="263433" y="196801"/>
                    </a:lnTo>
                    <a:cubicBezTo>
                      <a:pt x="267000" y="215627"/>
                      <a:pt x="254574" y="231033"/>
                      <a:pt x="235705" y="231033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023396" y="5489191"/>
                <a:ext cx="264201" cy="231350"/>
              </a:xfrm>
              <a:custGeom>
                <a:avLst/>
                <a:gdLst>
                  <a:gd name="connsiteX0" fmla="*/ 235714 w 264201"/>
                  <a:gd name="connsiteY0" fmla="*/ 231033 h 231350"/>
                  <a:gd name="connsiteX1" fmla="*/ 72770 w 264201"/>
                  <a:gd name="connsiteY1" fmla="*/ 231033 h 231350"/>
                  <a:gd name="connsiteX2" fmla="*/ 31897 w 264201"/>
                  <a:gd name="connsiteY2" fmla="*/ 196801 h 231350"/>
                  <a:gd name="connsiteX3" fmla="*/ 459 w 264201"/>
                  <a:gd name="connsiteY3" fmla="*/ 33915 h 231350"/>
                  <a:gd name="connsiteX4" fmla="*/ 28100 w 264201"/>
                  <a:gd name="connsiteY4" fmla="*/ -317 h 231350"/>
                  <a:gd name="connsiteX5" fmla="*/ 191102 w 264201"/>
                  <a:gd name="connsiteY5" fmla="*/ -317 h 231350"/>
                  <a:gd name="connsiteX6" fmla="*/ 231975 w 264201"/>
                  <a:gd name="connsiteY6" fmla="*/ 33915 h 231350"/>
                  <a:gd name="connsiteX7" fmla="*/ 263413 w 264201"/>
                  <a:gd name="connsiteY7" fmla="*/ 196801 h 231350"/>
                  <a:gd name="connsiteX8" fmla="*/ 235714 w 264201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01" h="231350">
                    <a:moveTo>
                      <a:pt x="235714" y="231033"/>
                    </a:moveTo>
                    <a:lnTo>
                      <a:pt x="72770" y="231033"/>
                    </a:lnTo>
                    <a:cubicBezTo>
                      <a:pt x="53901" y="231033"/>
                      <a:pt x="35378" y="215627"/>
                      <a:pt x="31897" y="196801"/>
                    </a:cubicBezTo>
                    <a:lnTo>
                      <a:pt x="459" y="33915"/>
                    </a:lnTo>
                    <a:cubicBezTo>
                      <a:pt x="-3194" y="15089"/>
                      <a:pt x="9261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322" y="15089"/>
                      <a:pt x="231975" y="33915"/>
                    </a:cubicBezTo>
                    <a:lnTo>
                      <a:pt x="263413" y="196801"/>
                    </a:lnTo>
                    <a:cubicBezTo>
                      <a:pt x="266980" y="215627"/>
                      <a:pt x="254554" y="231033"/>
                      <a:pt x="235714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434712" y="5489191"/>
                <a:ext cx="264209" cy="231350"/>
              </a:xfrm>
              <a:custGeom>
                <a:avLst/>
                <a:gdLst>
                  <a:gd name="connsiteX0" fmla="*/ 235714 w 264209"/>
                  <a:gd name="connsiteY0" fmla="*/ 231033 h 231350"/>
                  <a:gd name="connsiteX1" fmla="*/ 72770 w 264209"/>
                  <a:gd name="connsiteY1" fmla="*/ 231033 h 231350"/>
                  <a:gd name="connsiteX2" fmla="*/ 31897 w 264209"/>
                  <a:gd name="connsiteY2" fmla="*/ 196801 h 231350"/>
                  <a:gd name="connsiteX3" fmla="*/ 459 w 264209"/>
                  <a:gd name="connsiteY3" fmla="*/ 33915 h 231350"/>
                  <a:gd name="connsiteX4" fmla="*/ 28100 w 264209"/>
                  <a:gd name="connsiteY4" fmla="*/ -317 h 231350"/>
                  <a:gd name="connsiteX5" fmla="*/ 191102 w 264209"/>
                  <a:gd name="connsiteY5" fmla="*/ -317 h 231350"/>
                  <a:gd name="connsiteX6" fmla="*/ 231975 w 264209"/>
                  <a:gd name="connsiteY6" fmla="*/ 33915 h 231350"/>
                  <a:gd name="connsiteX7" fmla="*/ 263413 w 264209"/>
                  <a:gd name="connsiteY7" fmla="*/ 196801 h 231350"/>
                  <a:gd name="connsiteX8" fmla="*/ 235714 w 264209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09" h="231350">
                    <a:moveTo>
                      <a:pt x="235714" y="231033"/>
                    </a:moveTo>
                    <a:lnTo>
                      <a:pt x="72770" y="231033"/>
                    </a:lnTo>
                    <a:cubicBezTo>
                      <a:pt x="53930" y="231033"/>
                      <a:pt x="35378" y="215627"/>
                      <a:pt x="31897" y="196801"/>
                    </a:cubicBezTo>
                    <a:lnTo>
                      <a:pt x="459" y="33915"/>
                    </a:lnTo>
                    <a:cubicBezTo>
                      <a:pt x="-3194" y="15089"/>
                      <a:pt x="9261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495" y="15089"/>
                      <a:pt x="231975" y="33915"/>
                    </a:cubicBezTo>
                    <a:lnTo>
                      <a:pt x="263413" y="196801"/>
                    </a:lnTo>
                    <a:cubicBezTo>
                      <a:pt x="267009" y="215627"/>
                      <a:pt x="254554" y="231033"/>
                      <a:pt x="235714" y="231033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846035" y="5489191"/>
                <a:ext cx="264201" cy="231350"/>
              </a:xfrm>
              <a:custGeom>
                <a:avLst/>
                <a:gdLst>
                  <a:gd name="connsiteX0" fmla="*/ 235706 w 264201"/>
                  <a:gd name="connsiteY0" fmla="*/ 231033 h 231350"/>
                  <a:gd name="connsiteX1" fmla="*/ 72762 w 264201"/>
                  <a:gd name="connsiteY1" fmla="*/ 231033 h 231350"/>
                  <a:gd name="connsiteX2" fmla="*/ 31889 w 264201"/>
                  <a:gd name="connsiteY2" fmla="*/ 196801 h 231350"/>
                  <a:gd name="connsiteX3" fmla="*/ 451 w 264201"/>
                  <a:gd name="connsiteY3" fmla="*/ 33915 h 231350"/>
                  <a:gd name="connsiteX4" fmla="*/ 28093 w 264201"/>
                  <a:gd name="connsiteY4" fmla="*/ -317 h 231350"/>
                  <a:gd name="connsiteX5" fmla="*/ 191094 w 264201"/>
                  <a:gd name="connsiteY5" fmla="*/ -317 h 231350"/>
                  <a:gd name="connsiteX6" fmla="*/ 231967 w 264201"/>
                  <a:gd name="connsiteY6" fmla="*/ 33915 h 231350"/>
                  <a:gd name="connsiteX7" fmla="*/ 263405 w 264201"/>
                  <a:gd name="connsiteY7" fmla="*/ 196801 h 231350"/>
                  <a:gd name="connsiteX8" fmla="*/ 235706 w 264201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01" h="231350">
                    <a:moveTo>
                      <a:pt x="235706" y="231033"/>
                    </a:moveTo>
                    <a:lnTo>
                      <a:pt x="72762" y="231033"/>
                    </a:lnTo>
                    <a:cubicBezTo>
                      <a:pt x="53922" y="231033"/>
                      <a:pt x="35370" y="215627"/>
                      <a:pt x="31889" y="196801"/>
                    </a:cubicBezTo>
                    <a:lnTo>
                      <a:pt x="451" y="33915"/>
                    </a:lnTo>
                    <a:cubicBezTo>
                      <a:pt x="-3173" y="15089"/>
                      <a:pt x="9253" y="-317"/>
                      <a:pt x="28093" y="-317"/>
                    </a:cubicBezTo>
                    <a:lnTo>
                      <a:pt x="191094" y="-317"/>
                    </a:lnTo>
                    <a:cubicBezTo>
                      <a:pt x="209934" y="-317"/>
                      <a:pt x="228487" y="15089"/>
                      <a:pt x="231967" y="33915"/>
                    </a:cubicBezTo>
                    <a:lnTo>
                      <a:pt x="263405" y="196801"/>
                    </a:lnTo>
                    <a:cubicBezTo>
                      <a:pt x="267001" y="215627"/>
                      <a:pt x="254546" y="231033"/>
                      <a:pt x="235706" y="23103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491289" y="5489191"/>
                <a:ext cx="264209" cy="231350"/>
              </a:xfrm>
              <a:custGeom>
                <a:avLst/>
                <a:gdLst>
                  <a:gd name="connsiteX0" fmla="*/ 235742 w 264209"/>
                  <a:gd name="connsiteY0" fmla="*/ 231033 h 231350"/>
                  <a:gd name="connsiteX1" fmla="*/ 72770 w 264209"/>
                  <a:gd name="connsiteY1" fmla="*/ 231033 h 231350"/>
                  <a:gd name="connsiteX2" fmla="*/ 31897 w 264209"/>
                  <a:gd name="connsiteY2" fmla="*/ 196801 h 231350"/>
                  <a:gd name="connsiteX3" fmla="*/ 459 w 264209"/>
                  <a:gd name="connsiteY3" fmla="*/ 33915 h 231350"/>
                  <a:gd name="connsiteX4" fmla="*/ 28100 w 264209"/>
                  <a:gd name="connsiteY4" fmla="*/ -317 h 231350"/>
                  <a:gd name="connsiteX5" fmla="*/ 191102 w 264209"/>
                  <a:gd name="connsiteY5" fmla="*/ -317 h 231350"/>
                  <a:gd name="connsiteX6" fmla="*/ 231975 w 264209"/>
                  <a:gd name="connsiteY6" fmla="*/ 33915 h 231350"/>
                  <a:gd name="connsiteX7" fmla="*/ 263413 w 264209"/>
                  <a:gd name="connsiteY7" fmla="*/ 196801 h 231350"/>
                  <a:gd name="connsiteX8" fmla="*/ 235742 w 264209"/>
                  <a:gd name="connsiteY8" fmla="*/ 231033 h 231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09" h="231350">
                    <a:moveTo>
                      <a:pt x="235742" y="231033"/>
                    </a:moveTo>
                    <a:lnTo>
                      <a:pt x="72770" y="231033"/>
                    </a:lnTo>
                    <a:cubicBezTo>
                      <a:pt x="53929" y="231033"/>
                      <a:pt x="35521" y="215627"/>
                      <a:pt x="31897" y="196801"/>
                    </a:cubicBezTo>
                    <a:lnTo>
                      <a:pt x="459" y="33915"/>
                    </a:lnTo>
                    <a:cubicBezTo>
                      <a:pt x="-3194" y="15089"/>
                      <a:pt x="9260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351" y="15089"/>
                      <a:pt x="231975" y="33915"/>
                    </a:cubicBezTo>
                    <a:lnTo>
                      <a:pt x="263413" y="196801"/>
                    </a:lnTo>
                    <a:cubicBezTo>
                      <a:pt x="267008" y="215627"/>
                      <a:pt x="254582" y="231033"/>
                      <a:pt x="235742" y="231033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325578" y="5842957"/>
                <a:ext cx="264244" cy="231379"/>
              </a:xfrm>
              <a:custGeom>
                <a:avLst/>
                <a:gdLst>
                  <a:gd name="connsiteX0" fmla="*/ 235763 w 264244"/>
                  <a:gd name="connsiteY0" fmla="*/ 231062 h 231379"/>
                  <a:gd name="connsiteX1" fmla="*/ 72761 w 264244"/>
                  <a:gd name="connsiteY1" fmla="*/ 231062 h 231379"/>
                  <a:gd name="connsiteX2" fmla="*/ 31888 w 264244"/>
                  <a:gd name="connsiteY2" fmla="*/ 196829 h 231379"/>
                  <a:gd name="connsiteX3" fmla="*/ 450 w 264244"/>
                  <a:gd name="connsiteY3" fmla="*/ 33944 h 231379"/>
                  <a:gd name="connsiteX4" fmla="*/ 28120 w 264244"/>
                  <a:gd name="connsiteY4" fmla="*/ -317 h 231379"/>
                  <a:gd name="connsiteX5" fmla="*/ 191122 w 264244"/>
                  <a:gd name="connsiteY5" fmla="*/ -317 h 231379"/>
                  <a:gd name="connsiteX6" fmla="*/ 231995 w 264244"/>
                  <a:gd name="connsiteY6" fmla="*/ 33944 h 231379"/>
                  <a:gd name="connsiteX7" fmla="*/ 263433 w 264244"/>
                  <a:gd name="connsiteY7" fmla="*/ 196829 h 231379"/>
                  <a:gd name="connsiteX8" fmla="*/ 235763 w 264244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44" h="231379">
                    <a:moveTo>
                      <a:pt x="235763" y="231062"/>
                    </a:moveTo>
                    <a:lnTo>
                      <a:pt x="72761" y="231062"/>
                    </a:lnTo>
                    <a:cubicBezTo>
                      <a:pt x="53921" y="231062"/>
                      <a:pt x="35541" y="215656"/>
                      <a:pt x="31888" y="196829"/>
                    </a:cubicBezTo>
                    <a:lnTo>
                      <a:pt x="450" y="33944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44"/>
                    </a:cubicBezTo>
                    <a:lnTo>
                      <a:pt x="263433" y="196829"/>
                    </a:lnTo>
                    <a:cubicBezTo>
                      <a:pt x="267057" y="215656"/>
                      <a:pt x="254775" y="231062"/>
                      <a:pt x="235763" y="23106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736894" y="5842957"/>
                <a:ext cx="264244" cy="231379"/>
              </a:xfrm>
              <a:custGeom>
                <a:avLst/>
                <a:gdLst>
                  <a:gd name="connsiteX0" fmla="*/ 235792 w 264244"/>
                  <a:gd name="connsiteY0" fmla="*/ 231062 h 231379"/>
                  <a:gd name="connsiteX1" fmla="*/ 72790 w 264244"/>
                  <a:gd name="connsiteY1" fmla="*/ 231062 h 231379"/>
                  <a:gd name="connsiteX2" fmla="*/ 31917 w 264244"/>
                  <a:gd name="connsiteY2" fmla="*/ 196829 h 231379"/>
                  <a:gd name="connsiteX3" fmla="*/ 450 w 264244"/>
                  <a:gd name="connsiteY3" fmla="*/ 33944 h 231379"/>
                  <a:gd name="connsiteX4" fmla="*/ 28120 w 264244"/>
                  <a:gd name="connsiteY4" fmla="*/ -317 h 231379"/>
                  <a:gd name="connsiteX5" fmla="*/ 191122 w 264244"/>
                  <a:gd name="connsiteY5" fmla="*/ -317 h 231379"/>
                  <a:gd name="connsiteX6" fmla="*/ 231995 w 264244"/>
                  <a:gd name="connsiteY6" fmla="*/ 33944 h 231379"/>
                  <a:gd name="connsiteX7" fmla="*/ 263433 w 264244"/>
                  <a:gd name="connsiteY7" fmla="*/ 196829 h 231379"/>
                  <a:gd name="connsiteX8" fmla="*/ 235792 w 264244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44" h="231379">
                    <a:moveTo>
                      <a:pt x="235792" y="231062"/>
                    </a:moveTo>
                    <a:lnTo>
                      <a:pt x="72790" y="231062"/>
                    </a:lnTo>
                    <a:cubicBezTo>
                      <a:pt x="53921" y="231062"/>
                      <a:pt x="35397" y="215656"/>
                      <a:pt x="31917" y="196829"/>
                    </a:cubicBezTo>
                    <a:lnTo>
                      <a:pt x="450" y="33944"/>
                    </a:lnTo>
                    <a:cubicBezTo>
                      <a:pt x="-3174" y="15089"/>
                      <a:pt x="9280" y="-317"/>
                      <a:pt x="28120" y="-317"/>
                    </a:cubicBezTo>
                    <a:lnTo>
                      <a:pt x="191122" y="-317"/>
                    </a:lnTo>
                    <a:cubicBezTo>
                      <a:pt x="209962" y="-317"/>
                      <a:pt x="228342" y="15089"/>
                      <a:pt x="231995" y="33944"/>
                    </a:cubicBezTo>
                    <a:lnTo>
                      <a:pt x="263433" y="196829"/>
                    </a:lnTo>
                    <a:cubicBezTo>
                      <a:pt x="267057" y="215656"/>
                      <a:pt x="254775" y="231062"/>
                      <a:pt x="235792" y="23106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148229" y="5842957"/>
                <a:ext cx="264224" cy="231379"/>
              </a:xfrm>
              <a:custGeom>
                <a:avLst/>
                <a:gdLst>
                  <a:gd name="connsiteX0" fmla="*/ 235771 w 264224"/>
                  <a:gd name="connsiteY0" fmla="*/ 231062 h 231379"/>
                  <a:gd name="connsiteX1" fmla="*/ 72770 w 264224"/>
                  <a:gd name="connsiteY1" fmla="*/ 231062 h 231379"/>
                  <a:gd name="connsiteX2" fmla="*/ 31897 w 264224"/>
                  <a:gd name="connsiteY2" fmla="*/ 196829 h 231379"/>
                  <a:gd name="connsiteX3" fmla="*/ 459 w 264224"/>
                  <a:gd name="connsiteY3" fmla="*/ 33944 h 231379"/>
                  <a:gd name="connsiteX4" fmla="*/ 28100 w 264224"/>
                  <a:gd name="connsiteY4" fmla="*/ -317 h 231379"/>
                  <a:gd name="connsiteX5" fmla="*/ 191102 w 264224"/>
                  <a:gd name="connsiteY5" fmla="*/ -317 h 231379"/>
                  <a:gd name="connsiteX6" fmla="*/ 231975 w 264224"/>
                  <a:gd name="connsiteY6" fmla="*/ 33944 h 231379"/>
                  <a:gd name="connsiteX7" fmla="*/ 263413 w 264224"/>
                  <a:gd name="connsiteY7" fmla="*/ 196829 h 231379"/>
                  <a:gd name="connsiteX8" fmla="*/ 235771 w 264224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4" h="231379">
                    <a:moveTo>
                      <a:pt x="235771" y="231062"/>
                    </a:moveTo>
                    <a:lnTo>
                      <a:pt x="72770" y="231062"/>
                    </a:lnTo>
                    <a:cubicBezTo>
                      <a:pt x="53930" y="231062"/>
                      <a:pt x="35378" y="215656"/>
                      <a:pt x="31897" y="196829"/>
                    </a:cubicBezTo>
                    <a:lnTo>
                      <a:pt x="459" y="33944"/>
                    </a:lnTo>
                    <a:cubicBezTo>
                      <a:pt x="-3194" y="15089"/>
                      <a:pt x="9261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495" y="15089"/>
                      <a:pt x="231975" y="33944"/>
                    </a:cubicBezTo>
                    <a:lnTo>
                      <a:pt x="263413" y="196829"/>
                    </a:lnTo>
                    <a:cubicBezTo>
                      <a:pt x="267038" y="215656"/>
                      <a:pt x="254756" y="231062"/>
                      <a:pt x="235771" y="231062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091623" y="5842957"/>
                <a:ext cx="264226" cy="231379"/>
              </a:xfrm>
              <a:custGeom>
                <a:avLst/>
                <a:gdLst>
                  <a:gd name="connsiteX0" fmla="*/ 235772 w 264226"/>
                  <a:gd name="connsiteY0" fmla="*/ 231062 h 231379"/>
                  <a:gd name="connsiteX1" fmla="*/ 72770 w 264226"/>
                  <a:gd name="connsiteY1" fmla="*/ 231062 h 231379"/>
                  <a:gd name="connsiteX2" fmla="*/ 31897 w 264226"/>
                  <a:gd name="connsiteY2" fmla="*/ 196829 h 231379"/>
                  <a:gd name="connsiteX3" fmla="*/ 459 w 264226"/>
                  <a:gd name="connsiteY3" fmla="*/ 33944 h 231379"/>
                  <a:gd name="connsiteX4" fmla="*/ 28100 w 264226"/>
                  <a:gd name="connsiteY4" fmla="*/ -317 h 231379"/>
                  <a:gd name="connsiteX5" fmla="*/ 191102 w 264226"/>
                  <a:gd name="connsiteY5" fmla="*/ -317 h 231379"/>
                  <a:gd name="connsiteX6" fmla="*/ 231975 w 264226"/>
                  <a:gd name="connsiteY6" fmla="*/ 33944 h 231379"/>
                  <a:gd name="connsiteX7" fmla="*/ 263413 w 264226"/>
                  <a:gd name="connsiteY7" fmla="*/ 196829 h 231379"/>
                  <a:gd name="connsiteX8" fmla="*/ 235772 w 264226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26" h="231379">
                    <a:moveTo>
                      <a:pt x="235772" y="231062"/>
                    </a:moveTo>
                    <a:lnTo>
                      <a:pt x="72770" y="231062"/>
                    </a:lnTo>
                    <a:cubicBezTo>
                      <a:pt x="53930" y="231062"/>
                      <a:pt x="35378" y="215656"/>
                      <a:pt x="31897" y="196829"/>
                    </a:cubicBezTo>
                    <a:lnTo>
                      <a:pt x="459" y="33944"/>
                    </a:lnTo>
                    <a:cubicBezTo>
                      <a:pt x="-3194" y="15089"/>
                      <a:pt x="9261" y="-317"/>
                      <a:pt x="28100" y="-317"/>
                    </a:cubicBezTo>
                    <a:lnTo>
                      <a:pt x="191102" y="-317"/>
                    </a:lnTo>
                    <a:cubicBezTo>
                      <a:pt x="209942" y="-317"/>
                      <a:pt x="228495" y="15089"/>
                      <a:pt x="231975" y="33944"/>
                    </a:cubicBezTo>
                    <a:lnTo>
                      <a:pt x="263413" y="196829"/>
                    </a:lnTo>
                    <a:cubicBezTo>
                      <a:pt x="267066" y="215656"/>
                      <a:pt x="254611" y="231062"/>
                      <a:pt x="235772" y="23106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502946" y="5842957"/>
                <a:ext cx="264219" cy="231379"/>
              </a:xfrm>
              <a:custGeom>
                <a:avLst/>
                <a:gdLst>
                  <a:gd name="connsiteX0" fmla="*/ 235764 w 264219"/>
                  <a:gd name="connsiteY0" fmla="*/ 231062 h 231379"/>
                  <a:gd name="connsiteX1" fmla="*/ 72762 w 264219"/>
                  <a:gd name="connsiteY1" fmla="*/ 231062 h 231379"/>
                  <a:gd name="connsiteX2" fmla="*/ 31889 w 264219"/>
                  <a:gd name="connsiteY2" fmla="*/ 196829 h 231379"/>
                  <a:gd name="connsiteX3" fmla="*/ 451 w 264219"/>
                  <a:gd name="connsiteY3" fmla="*/ 33944 h 231379"/>
                  <a:gd name="connsiteX4" fmla="*/ 28093 w 264219"/>
                  <a:gd name="connsiteY4" fmla="*/ -317 h 231379"/>
                  <a:gd name="connsiteX5" fmla="*/ 191094 w 264219"/>
                  <a:gd name="connsiteY5" fmla="*/ -317 h 231379"/>
                  <a:gd name="connsiteX6" fmla="*/ 231967 w 264219"/>
                  <a:gd name="connsiteY6" fmla="*/ 33944 h 231379"/>
                  <a:gd name="connsiteX7" fmla="*/ 263405 w 264219"/>
                  <a:gd name="connsiteY7" fmla="*/ 196829 h 231379"/>
                  <a:gd name="connsiteX8" fmla="*/ 235764 w 264219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19" h="231379">
                    <a:moveTo>
                      <a:pt x="235764" y="231062"/>
                    </a:moveTo>
                    <a:lnTo>
                      <a:pt x="72762" y="231062"/>
                    </a:lnTo>
                    <a:cubicBezTo>
                      <a:pt x="53922" y="231062"/>
                      <a:pt x="35370" y="215656"/>
                      <a:pt x="31889" y="196829"/>
                    </a:cubicBezTo>
                    <a:lnTo>
                      <a:pt x="451" y="33944"/>
                    </a:lnTo>
                    <a:cubicBezTo>
                      <a:pt x="-3173" y="15089"/>
                      <a:pt x="9253" y="-317"/>
                      <a:pt x="28093" y="-317"/>
                    </a:cubicBezTo>
                    <a:lnTo>
                      <a:pt x="191094" y="-317"/>
                    </a:lnTo>
                    <a:cubicBezTo>
                      <a:pt x="209935" y="-317"/>
                      <a:pt x="228487" y="15089"/>
                      <a:pt x="231967" y="33944"/>
                    </a:cubicBezTo>
                    <a:lnTo>
                      <a:pt x="263405" y="196829"/>
                    </a:lnTo>
                    <a:cubicBezTo>
                      <a:pt x="267058" y="215656"/>
                      <a:pt x="254604" y="231062"/>
                      <a:pt x="235764" y="23106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914262" y="5842957"/>
                <a:ext cx="264238" cy="231379"/>
              </a:xfrm>
              <a:custGeom>
                <a:avLst/>
                <a:gdLst>
                  <a:gd name="connsiteX0" fmla="*/ 235764 w 264238"/>
                  <a:gd name="connsiteY0" fmla="*/ 231062 h 231379"/>
                  <a:gd name="connsiteX1" fmla="*/ 72762 w 264238"/>
                  <a:gd name="connsiteY1" fmla="*/ 231062 h 231379"/>
                  <a:gd name="connsiteX2" fmla="*/ 31889 w 264238"/>
                  <a:gd name="connsiteY2" fmla="*/ 196829 h 231379"/>
                  <a:gd name="connsiteX3" fmla="*/ 451 w 264238"/>
                  <a:gd name="connsiteY3" fmla="*/ 33944 h 231379"/>
                  <a:gd name="connsiteX4" fmla="*/ 28121 w 264238"/>
                  <a:gd name="connsiteY4" fmla="*/ -317 h 231379"/>
                  <a:gd name="connsiteX5" fmla="*/ 191123 w 264238"/>
                  <a:gd name="connsiteY5" fmla="*/ -317 h 231379"/>
                  <a:gd name="connsiteX6" fmla="*/ 231967 w 264238"/>
                  <a:gd name="connsiteY6" fmla="*/ 33944 h 231379"/>
                  <a:gd name="connsiteX7" fmla="*/ 263434 w 264238"/>
                  <a:gd name="connsiteY7" fmla="*/ 196829 h 231379"/>
                  <a:gd name="connsiteX8" fmla="*/ 235764 w 264238"/>
                  <a:gd name="connsiteY8" fmla="*/ 231062 h 231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38" h="231379">
                    <a:moveTo>
                      <a:pt x="235764" y="231062"/>
                    </a:moveTo>
                    <a:lnTo>
                      <a:pt x="72762" y="231062"/>
                    </a:lnTo>
                    <a:cubicBezTo>
                      <a:pt x="53922" y="231062"/>
                      <a:pt x="35542" y="215656"/>
                      <a:pt x="31889" y="196829"/>
                    </a:cubicBezTo>
                    <a:lnTo>
                      <a:pt x="451" y="33944"/>
                    </a:lnTo>
                    <a:cubicBezTo>
                      <a:pt x="-3173" y="15089"/>
                      <a:pt x="9253" y="-317"/>
                      <a:pt x="28121" y="-317"/>
                    </a:cubicBezTo>
                    <a:lnTo>
                      <a:pt x="191123" y="-317"/>
                    </a:lnTo>
                    <a:cubicBezTo>
                      <a:pt x="209963" y="-317"/>
                      <a:pt x="228343" y="15089"/>
                      <a:pt x="231967" y="33944"/>
                    </a:cubicBezTo>
                    <a:lnTo>
                      <a:pt x="263434" y="196829"/>
                    </a:lnTo>
                    <a:cubicBezTo>
                      <a:pt x="267058" y="215656"/>
                      <a:pt x="254604" y="231062"/>
                      <a:pt x="235764" y="23106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986582" y="4394323"/>
                <a:ext cx="454920" cy="22994"/>
              </a:xfrm>
              <a:custGeom>
                <a:avLst/>
                <a:gdLst>
                  <a:gd name="connsiteX0" fmla="*/ 443238 w 454920"/>
                  <a:gd name="connsiteY0" fmla="*/ 22677 h 22994"/>
                  <a:gd name="connsiteX1" fmla="*/ 11328 w 454920"/>
                  <a:gd name="connsiteY1" fmla="*/ 22677 h 22994"/>
                  <a:gd name="connsiteX2" fmla="*/ -177 w 454920"/>
                  <a:gd name="connsiteY2" fmla="*/ 11180 h 22994"/>
                  <a:gd name="connsiteX3" fmla="*/ -177 w 454920"/>
                  <a:gd name="connsiteY3" fmla="*/ 11180 h 22994"/>
                  <a:gd name="connsiteX4" fmla="*/ 11328 w 454920"/>
                  <a:gd name="connsiteY4" fmla="*/ -317 h 22994"/>
                  <a:gd name="connsiteX5" fmla="*/ 443238 w 454920"/>
                  <a:gd name="connsiteY5" fmla="*/ -317 h 22994"/>
                  <a:gd name="connsiteX6" fmla="*/ 454743 w 454920"/>
                  <a:gd name="connsiteY6" fmla="*/ 11180 h 22994"/>
                  <a:gd name="connsiteX7" fmla="*/ 454743 w 454920"/>
                  <a:gd name="connsiteY7" fmla="*/ 11180 h 22994"/>
                  <a:gd name="connsiteX8" fmla="*/ 443238 w 454920"/>
                  <a:gd name="connsiteY8" fmla="*/ 22677 h 2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4920" h="22994">
                    <a:moveTo>
                      <a:pt x="443238" y="22677"/>
                    </a:moveTo>
                    <a:lnTo>
                      <a:pt x="11328" y="22677"/>
                    </a:lnTo>
                    <a:cubicBezTo>
                      <a:pt x="4971" y="22677"/>
                      <a:pt x="-177" y="17532"/>
                      <a:pt x="-177" y="11180"/>
                    </a:cubicBezTo>
                    <a:lnTo>
                      <a:pt x="-177" y="11180"/>
                    </a:lnTo>
                    <a:cubicBezTo>
                      <a:pt x="-177" y="4828"/>
                      <a:pt x="4971" y="-317"/>
                      <a:pt x="11328" y="-317"/>
                    </a:cubicBezTo>
                    <a:lnTo>
                      <a:pt x="443238" y="-317"/>
                    </a:lnTo>
                    <a:cubicBezTo>
                      <a:pt x="449595" y="-317"/>
                      <a:pt x="454743" y="4828"/>
                      <a:pt x="454743" y="11180"/>
                    </a:cubicBezTo>
                    <a:lnTo>
                      <a:pt x="454743" y="11180"/>
                    </a:lnTo>
                    <a:cubicBezTo>
                      <a:pt x="454743" y="17532"/>
                      <a:pt x="449595" y="22677"/>
                      <a:pt x="443238" y="22677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999699" y="4446606"/>
                <a:ext cx="454863" cy="22994"/>
              </a:xfrm>
              <a:custGeom>
                <a:avLst/>
                <a:gdLst>
                  <a:gd name="connsiteX0" fmla="*/ 443180 w 454863"/>
                  <a:gd name="connsiteY0" fmla="*/ 22677 h 22994"/>
                  <a:gd name="connsiteX1" fmla="*/ 11328 w 454863"/>
                  <a:gd name="connsiteY1" fmla="*/ 22677 h 22994"/>
                  <a:gd name="connsiteX2" fmla="*/ -177 w 454863"/>
                  <a:gd name="connsiteY2" fmla="*/ 11180 h 22994"/>
                  <a:gd name="connsiteX3" fmla="*/ -177 w 454863"/>
                  <a:gd name="connsiteY3" fmla="*/ 11180 h 22994"/>
                  <a:gd name="connsiteX4" fmla="*/ 11328 w 454863"/>
                  <a:gd name="connsiteY4" fmla="*/ -317 h 22994"/>
                  <a:gd name="connsiteX5" fmla="*/ 443180 w 454863"/>
                  <a:gd name="connsiteY5" fmla="*/ -317 h 22994"/>
                  <a:gd name="connsiteX6" fmla="*/ 454686 w 454863"/>
                  <a:gd name="connsiteY6" fmla="*/ 11180 h 22994"/>
                  <a:gd name="connsiteX7" fmla="*/ 454686 w 454863"/>
                  <a:gd name="connsiteY7" fmla="*/ 11180 h 22994"/>
                  <a:gd name="connsiteX8" fmla="*/ 443180 w 454863"/>
                  <a:gd name="connsiteY8" fmla="*/ 22677 h 2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4863" h="22994">
                    <a:moveTo>
                      <a:pt x="443180" y="22677"/>
                    </a:moveTo>
                    <a:lnTo>
                      <a:pt x="11328" y="22677"/>
                    </a:lnTo>
                    <a:cubicBezTo>
                      <a:pt x="4971" y="22677"/>
                      <a:pt x="-177" y="17532"/>
                      <a:pt x="-177" y="11180"/>
                    </a:cubicBezTo>
                    <a:lnTo>
                      <a:pt x="-177" y="11180"/>
                    </a:lnTo>
                    <a:cubicBezTo>
                      <a:pt x="-177" y="4828"/>
                      <a:pt x="4971" y="-317"/>
                      <a:pt x="11328" y="-317"/>
                    </a:cubicBezTo>
                    <a:lnTo>
                      <a:pt x="443180" y="-317"/>
                    </a:lnTo>
                    <a:cubicBezTo>
                      <a:pt x="449537" y="-317"/>
                      <a:pt x="454686" y="4828"/>
                      <a:pt x="454686" y="11180"/>
                    </a:cubicBezTo>
                    <a:lnTo>
                      <a:pt x="454686" y="11180"/>
                    </a:lnTo>
                    <a:cubicBezTo>
                      <a:pt x="454686" y="17532"/>
                      <a:pt x="449537" y="22677"/>
                      <a:pt x="443180" y="22677"/>
                    </a:cubicBezTo>
                    <a:close/>
                  </a:path>
                </a:pathLst>
              </a:custGeom>
              <a:solidFill>
                <a:srgbClr val="89383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7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5796659" y="3984049"/>
                <a:ext cx="192311" cy="44120"/>
              </a:xfrm>
              <a:custGeom>
                <a:avLst/>
                <a:gdLst>
                  <a:gd name="connsiteX0" fmla="*/ 170073 w 192311"/>
                  <a:gd name="connsiteY0" fmla="*/ 43803 h 44120"/>
                  <a:gd name="connsiteX1" fmla="*/ 21884 w 192311"/>
                  <a:gd name="connsiteY1" fmla="*/ 43803 h 44120"/>
                  <a:gd name="connsiteX2" fmla="*/ -177 w 192311"/>
                  <a:gd name="connsiteY2" fmla="*/ 21757 h 44120"/>
                  <a:gd name="connsiteX3" fmla="*/ -177 w 192311"/>
                  <a:gd name="connsiteY3" fmla="*/ 21757 h 44120"/>
                  <a:gd name="connsiteX4" fmla="*/ 21884 w 192311"/>
                  <a:gd name="connsiteY4" fmla="*/ -317 h 44120"/>
                  <a:gd name="connsiteX5" fmla="*/ 170073 w 192311"/>
                  <a:gd name="connsiteY5" fmla="*/ -317 h 44120"/>
                  <a:gd name="connsiteX6" fmla="*/ 192134 w 192311"/>
                  <a:gd name="connsiteY6" fmla="*/ 21757 h 44120"/>
                  <a:gd name="connsiteX7" fmla="*/ 192134 w 192311"/>
                  <a:gd name="connsiteY7" fmla="*/ 21757 h 44120"/>
                  <a:gd name="connsiteX8" fmla="*/ 170073 w 192311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11" h="44120">
                    <a:moveTo>
                      <a:pt x="170073" y="43803"/>
                    </a:moveTo>
                    <a:lnTo>
                      <a:pt x="21884" y="43803"/>
                    </a:lnTo>
                    <a:cubicBezTo>
                      <a:pt x="9717" y="43771"/>
                      <a:pt x="-149" y="33918"/>
                      <a:pt x="-177" y="21757"/>
                    </a:cubicBezTo>
                    <a:lnTo>
                      <a:pt x="-177" y="21757"/>
                    </a:lnTo>
                    <a:cubicBezTo>
                      <a:pt x="-149" y="9585"/>
                      <a:pt x="9688" y="-285"/>
                      <a:pt x="21884" y="-317"/>
                    </a:cubicBezTo>
                    <a:lnTo>
                      <a:pt x="170073" y="-317"/>
                    </a:lnTo>
                    <a:cubicBezTo>
                      <a:pt x="182268" y="-285"/>
                      <a:pt x="192105" y="9585"/>
                      <a:pt x="192134" y="21757"/>
                    </a:cubicBezTo>
                    <a:lnTo>
                      <a:pt x="192134" y="21757"/>
                    </a:lnTo>
                    <a:cubicBezTo>
                      <a:pt x="192105" y="33918"/>
                      <a:pt x="182239" y="43771"/>
                      <a:pt x="170073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203113" y="3984049"/>
                <a:ext cx="192340" cy="44120"/>
              </a:xfrm>
              <a:custGeom>
                <a:avLst/>
                <a:gdLst>
                  <a:gd name="connsiteX0" fmla="*/ 170101 w 192340"/>
                  <a:gd name="connsiteY0" fmla="*/ 43803 h 44120"/>
                  <a:gd name="connsiteX1" fmla="*/ 21913 w 192340"/>
                  <a:gd name="connsiteY1" fmla="*/ 43803 h 44120"/>
                  <a:gd name="connsiteX2" fmla="*/ -177 w 192340"/>
                  <a:gd name="connsiteY2" fmla="*/ 21757 h 44120"/>
                  <a:gd name="connsiteX3" fmla="*/ -177 w 192340"/>
                  <a:gd name="connsiteY3" fmla="*/ 21757 h 44120"/>
                  <a:gd name="connsiteX4" fmla="*/ 21913 w 192340"/>
                  <a:gd name="connsiteY4" fmla="*/ -317 h 44120"/>
                  <a:gd name="connsiteX5" fmla="*/ 170101 w 192340"/>
                  <a:gd name="connsiteY5" fmla="*/ -317 h 44120"/>
                  <a:gd name="connsiteX6" fmla="*/ 192163 w 192340"/>
                  <a:gd name="connsiteY6" fmla="*/ 21757 h 44120"/>
                  <a:gd name="connsiteX7" fmla="*/ 192163 w 192340"/>
                  <a:gd name="connsiteY7" fmla="*/ 21757 h 44120"/>
                  <a:gd name="connsiteX8" fmla="*/ 170101 w 192340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40" h="44120">
                    <a:moveTo>
                      <a:pt x="170101" y="43803"/>
                    </a:moveTo>
                    <a:lnTo>
                      <a:pt x="21913" y="43803"/>
                    </a:lnTo>
                    <a:cubicBezTo>
                      <a:pt x="9746" y="43771"/>
                      <a:pt x="-120" y="33924"/>
                      <a:pt x="-177" y="21757"/>
                    </a:cubicBezTo>
                    <a:lnTo>
                      <a:pt x="-177" y="21757"/>
                    </a:lnTo>
                    <a:cubicBezTo>
                      <a:pt x="-149" y="9579"/>
                      <a:pt x="9717" y="-285"/>
                      <a:pt x="21913" y="-317"/>
                    </a:cubicBezTo>
                    <a:lnTo>
                      <a:pt x="170101" y="-317"/>
                    </a:lnTo>
                    <a:cubicBezTo>
                      <a:pt x="182297" y="-285"/>
                      <a:pt x="192134" y="9585"/>
                      <a:pt x="192163" y="21757"/>
                    </a:cubicBezTo>
                    <a:lnTo>
                      <a:pt x="192163" y="21757"/>
                    </a:lnTo>
                    <a:cubicBezTo>
                      <a:pt x="192134" y="33918"/>
                      <a:pt x="182269" y="43771"/>
                      <a:pt x="170101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6609740" y="3984049"/>
                <a:ext cx="192340" cy="44120"/>
              </a:xfrm>
              <a:custGeom>
                <a:avLst/>
                <a:gdLst>
                  <a:gd name="connsiteX0" fmla="*/ 170101 w 192340"/>
                  <a:gd name="connsiteY0" fmla="*/ 43803 h 44120"/>
                  <a:gd name="connsiteX1" fmla="*/ 21884 w 192340"/>
                  <a:gd name="connsiteY1" fmla="*/ 43803 h 44120"/>
                  <a:gd name="connsiteX2" fmla="*/ -177 w 192340"/>
                  <a:gd name="connsiteY2" fmla="*/ 21757 h 44120"/>
                  <a:gd name="connsiteX3" fmla="*/ -177 w 192340"/>
                  <a:gd name="connsiteY3" fmla="*/ 21757 h 44120"/>
                  <a:gd name="connsiteX4" fmla="*/ 21884 w 192340"/>
                  <a:gd name="connsiteY4" fmla="*/ -317 h 44120"/>
                  <a:gd name="connsiteX5" fmla="*/ 170101 w 192340"/>
                  <a:gd name="connsiteY5" fmla="*/ -317 h 44120"/>
                  <a:gd name="connsiteX6" fmla="*/ 192163 w 192340"/>
                  <a:gd name="connsiteY6" fmla="*/ 21757 h 44120"/>
                  <a:gd name="connsiteX7" fmla="*/ 192163 w 192340"/>
                  <a:gd name="connsiteY7" fmla="*/ 21757 h 44120"/>
                  <a:gd name="connsiteX8" fmla="*/ 170101 w 192340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40" h="44120">
                    <a:moveTo>
                      <a:pt x="170101" y="43803"/>
                    </a:moveTo>
                    <a:lnTo>
                      <a:pt x="21884" y="43803"/>
                    </a:lnTo>
                    <a:cubicBezTo>
                      <a:pt x="9717" y="43757"/>
                      <a:pt x="-120" y="33913"/>
                      <a:pt x="-177" y="21757"/>
                    </a:cubicBezTo>
                    <a:lnTo>
                      <a:pt x="-177" y="21757"/>
                    </a:lnTo>
                    <a:cubicBezTo>
                      <a:pt x="-149" y="9590"/>
                      <a:pt x="9717" y="-268"/>
                      <a:pt x="21884" y="-317"/>
                    </a:cubicBezTo>
                    <a:lnTo>
                      <a:pt x="170101" y="-317"/>
                    </a:lnTo>
                    <a:cubicBezTo>
                      <a:pt x="182297" y="-285"/>
                      <a:pt x="192134" y="9585"/>
                      <a:pt x="192163" y="21757"/>
                    </a:cubicBezTo>
                    <a:lnTo>
                      <a:pt x="192163" y="21757"/>
                    </a:lnTo>
                    <a:cubicBezTo>
                      <a:pt x="192134" y="33918"/>
                      <a:pt x="182269" y="43771"/>
                      <a:pt x="170101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016367" y="3984049"/>
                <a:ext cx="192340" cy="44120"/>
              </a:xfrm>
              <a:custGeom>
                <a:avLst/>
                <a:gdLst>
                  <a:gd name="connsiteX0" fmla="*/ 170073 w 192340"/>
                  <a:gd name="connsiteY0" fmla="*/ 43803 h 44120"/>
                  <a:gd name="connsiteX1" fmla="*/ 21884 w 192340"/>
                  <a:gd name="connsiteY1" fmla="*/ 43803 h 44120"/>
                  <a:gd name="connsiteX2" fmla="*/ -177 w 192340"/>
                  <a:gd name="connsiteY2" fmla="*/ 21757 h 44120"/>
                  <a:gd name="connsiteX3" fmla="*/ -177 w 192340"/>
                  <a:gd name="connsiteY3" fmla="*/ 21757 h 44120"/>
                  <a:gd name="connsiteX4" fmla="*/ 21884 w 192340"/>
                  <a:gd name="connsiteY4" fmla="*/ -317 h 44120"/>
                  <a:gd name="connsiteX5" fmla="*/ 170073 w 192340"/>
                  <a:gd name="connsiteY5" fmla="*/ -317 h 44120"/>
                  <a:gd name="connsiteX6" fmla="*/ 192163 w 192340"/>
                  <a:gd name="connsiteY6" fmla="*/ 21757 h 44120"/>
                  <a:gd name="connsiteX7" fmla="*/ 192163 w 192340"/>
                  <a:gd name="connsiteY7" fmla="*/ 21757 h 44120"/>
                  <a:gd name="connsiteX8" fmla="*/ 170073 w 192340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40" h="44120">
                    <a:moveTo>
                      <a:pt x="170073" y="43803"/>
                    </a:moveTo>
                    <a:lnTo>
                      <a:pt x="21884" y="43803"/>
                    </a:lnTo>
                    <a:cubicBezTo>
                      <a:pt x="9717" y="43771"/>
                      <a:pt x="-149" y="33918"/>
                      <a:pt x="-177" y="21757"/>
                    </a:cubicBezTo>
                    <a:lnTo>
                      <a:pt x="-177" y="21757"/>
                    </a:lnTo>
                    <a:cubicBezTo>
                      <a:pt x="-149" y="9585"/>
                      <a:pt x="9689" y="-285"/>
                      <a:pt x="21884" y="-317"/>
                    </a:cubicBezTo>
                    <a:lnTo>
                      <a:pt x="170073" y="-317"/>
                    </a:lnTo>
                    <a:cubicBezTo>
                      <a:pt x="182269" y="-285"/>
                      <a:pt x="192134" y="9579"/>
                      <a:pt x="192163" y="21757"/>
                    </a:cubicBezTo>
                    <a:lnTo>
                      <a:pt x="192163" y="21757"/>
                    </a:lnTo>
                    <a:cubicBezTo>
                      <a:pt x="192105" y="33924"/>
                      <a:pt x="182240" y="43771"/>
                      <a:pt x="170073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422994" y="3984049"/>
                <a:ext cx="192311" cy="44120"/>
              </a:xfrm>
              <a:custGeom>
                <a:avLst/>
                <a:gdLst>
                  <a:gd name="connsiteX0" fmla="*/ 170073 w 192311"/>
                  <a:gd name="connsiteY0" fmla="*/ 43803 h 44120"/>
                  <a:gd name="connsiteX1" fmla="*/ 21884 w 192311"/>
                  <a:gd name="connsiteY1" fmla="*/ 43803 h 44120"/>
                  <a:gd name="connsiteX2" fmla="*/ -177 w 192311"/>
                  <a:gd name="connsiteY2" fmla="*/ 21757 h 44120"/>
                  <a:gd name="connsiteX3" fmla="*/ -177 w 192311"/>
                  <a:gd name="connsiteY3" fmla="*/ 21757 h 44120"/>
                  <a:gd name="connsiteX4" fmla="*/ 21884 w 192311"/>
                  <a:gd name="connsiteY4" fmla="*/ -317 h 44120"/>
                  <a:gd name="connsiteX5" fmla="*/ 170073 w 192311"/>
                  <a:gd name="connsiteY5" fmla="*/ -317 h 44120"/>
                  <a:gd name="connsiteX6" fmla="*/ 192134 w 192311"/>
                  <a:gd name="connsiteY6" fmla="*/ 21757 h 44120"/>
                  <a:gd name="connsiteX7" fmla="*/ 192134 w 192311"/>
                  <a:gd name="connsiteY7" fmla="*/ 21757 h 44120"/>
                  <a:gd name="connsiteX8" fmla="*/ 170073 w 192311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11" h="44120">
                    <a:moveTo>
                      <a:pt x="170073" y="43803"/>
                    </a:moveTo>
                    <a:lnTo>
                      <a:pt x="21884" y="43803"/>
                    </a:lnTo>
                    <a:cubicBezTo>
                      <a:pt x="9717" y="43771"/>
                      <a:pt x="-149" y="33918"/>
                      <a:pt x="-177" y="21757"/>
                    </a:cubicBezTo>
                    <a:lnTo>
                      <a:pt x="-177" y="21757"/>
                    </a:lnTo>
                    <a:cubicBezTo>
                      <a:pt x="-149" y="9585"/>
                      <a:pt x="9689" y="-285"/>
                      <a:pt x="21884" y="-317"/>
                    </a:cubicBezTo>
                    <a:lnTo>
                      <a:pt x="170073" y="-317"/>
                    </a:lnTo>
                    <a:cubicBezTo>
                      <a:pt x="182269" y="-285"/>
                      <a:pt x="192105" y="9585"/>
                      <a:pt x="192134" y="21757"/>
                    </a:cubicBezTo>
                    <a:lnTo>
                      <a:pt x="192134" y="21757"/>
                    </a:lnTo>
                    <a:cubicBezTo>
                      <a:pt x="192105" y="33918"/>
                      <a:pt x="182240" y="43771"/>
                      <a:pt x="170073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829592" y="3984049"/>
                <a:ext cx="192340" cy="44120"/>
              </a:xfrm>
              <a:custGeom>
                <a:avLst/>
                <a:gdLst>
                  <a:gd name="connsiteX0" fmla="*/ 170102 w 192340"/>
                  <a:gd name="connsiteY0" fmla="*/ 43803 h 44120"/>
                  <a:gd name="connsiteX1" fmla="*/ 21913 w 192340"/>
                  <a:gd name="connsiteY1" fmla="*/ 43803 h 44120"/>
                  <a:gd name="connsiteX2" fmla="*/ -177 w 192340"/>
                  <a:gd name="connsiteY2" fmla="*/ 21757 h 44120"/>
                  <a:gd name="connsiteX3" fmla="*/ -177 w 192340"/>
                  <a:gd name="connsiteY3" fmla="*/ 21757 h 44120"/>
                  <a:gd name="connsiteX4" fmla="*/ 21913 w 192340"/>
                  <a:gd name="connsiteY4" fmla="*/ -317 h 44120"/>
                  <a:gd name="connsiteX5" fmla="*/ 170102 w 192340"/>
                  <a:gd name="connsiteY5" fmla="*/ -317 h 44120"/>
                  <a:gd name="connsiteX6" fmla="*/ 192163 w 192340"/>
                  <a:gd name="connsiteY6" fmla="*/ 21757 h 44120"/>
                  <a:gd name="connsiteX7" fmla="*/ 192163 w 192340"/>
                  <a:gd name="connsiteY7" fmla="*/ 21757 h 44120"/>
                  <a:gd name="connsiteX8" fmla="*/ 170102 w 192340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40" h="44120">
                    <a:moveTo>
                      <a:pt x="170102" y="43803"/>
                    </a:moveTo>
                    <a:lnTo>
                      <a:pt x="21913" y="43803"/>
                    </a:lnTo>
                    <a:cubicBezTo>
                      <a:pt x="9746" y="43771"/>
                      <a:pt x="-120" y="33924"/>
                      <a:pt x="-177" y="21757"/>
                    </a:cubicBezTo>
                    <a:lnTo>
                      <a:pt x="-177" y="21757"/>
                    </a:lnTo>
                    <a:cubicBezTo>
                      <a:pt x="-149" y="9579"/>
                      <a:pt x="9717" y="-285"/>
                      <a:pt x="21913" y="-317"/>
                    </a:cubicBezTo>
                    <a:lnTo>
                      <a:pt x="170102" y="-317"/>
                    </a:lnTo>
                    <a:cubicBezTo>
                      <a:pt x="182297" y="-285"/>
                      <a:pt x="192134" y="9585"/>
                      <a:pt x="192163" y="21757"/>
                    </a:cubicBezTo>
                    <a:lnTo>
                      <a:pt x="192163" y="21757"/>
                    </a:lnTo>
                    <a:cubicBezTo>
                      <a:pt x="192134" y="33918"/>
                      <a:pt x="182269" y="43771"/>
                      <a:pt x="170102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236219" y="3984049"/>
                <a:ext cx="192340" cy="44120"/>
              </a:xfrm>
              <a:custGeom>
                <a:avLst/>
                <a:gdLst>
                  <a:gd name="connsiteX0" fmla="*/ 170101 w 192340"/>
                  <a:gd name="connsiteY0" fmla="*/ 43803 h 44120"/>
                  <a:gd name="connsiteX1" fmla="*/ 21913 w 192340"/>
                  <a:gd name="connsiteY1" fmla="*/ 43803 h 44120"/>
                  <a:gd name="connsiteX2" fmla="*/ -177 w 192340"/>
                  <a:gd name="connsiteY2" fmla="*/ 21757 h 44120"/>
                  <a:gd name="connsiteX3" fmla="*/ -177 w 192340"/>
                  <a:gd name="connsiteY3" fmla="*/ 21757 h 44120"/>
                  <a:gd name="connsiteX4" fmla="*/ 21913 w 192340"/>
                  <a:gd name="connsiteY4" fmla="*/ -317 h 44120"/>
                  <a:gd name="connsiteX5" fmla="*/ 170101 w 192340"/>
                  <a:gd name="connsiteY5" fmla="*/ -317 h 44120"/>
                  <a:gd name="connsiteX6" fmla="*/ 192163 w 192340"/>
                  <a:gd name="connsiteY6" fmla="*/ 21757 h 44120"/>
                  <a:gd name="connsiteX7" fmla="*/ 192163 w 192340"/>
                  <a:gd name="connsiteY7" fmla="*/ 21757 h 44120"/>
                  <a:gd name="connsiteX8" fmla="*/ 170101 w 192340"/>
                  <a:gd name="connsiteY8" fmla="*/ 43803 h 4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340" h="44120">
                    <a:moveTo>
                      <a:pt x="170101" y="43803"/>
                    </a:moveTo>
                    <a:lnTo>
                      <a:pt x="21913" y="43803"/>
                    </a:lnTo>
                    <a:cubicBezTo>
                      <a:pt x="9746" y="43771"/>
                      <a:pt x="-120" y="33924"/>
                      <a:pt x="-177" y="21757"/>
                    </a:cubicBezTo>
                    <a:lnTo>
                      <a:pt x="-177" y="21757"/>
                    </a:lnTo>
                    <a:cubicBezTo>
                      <a:pt x="-149" y="9579"/>
                      <a:pt x="9717" y="-285"/>
                      <a:pt x="21913" y="-317"/>
                    </a:cubicBezTo>
                    <a:lnTo>
                      <a:pt x="170101" y="-317"/>
                    </a:lnTo>
                    <a:cubicBezTo>
                      <a:pt x="182297" y="-285"/>
                      <a:pt x="192134" y="9585"/>
                      <a:pt x="192163" y="21757"/>
                    </a:cubicBezTo>
                    <a:lnTo>
                      <a:pt x="192163" y="21757"/>
                    </a:lnTo>
                    <a:cubicBezTo>
                      <a:pt x="192134" y="33918"/>
                      <a:pt x="182268" y="43771"/>
                      <a:pt x="170101" y="438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86" name="Graphic 8">
              <a:extLst>
                <a:ext uri="{FF2B5EF4-FFF2-40B4-BE49-F238E27FC236}">
                  <a16:creationId xmlns:a16="http://schemas.microsoft.com/office/drawing/2014/main" id="{D2A61001-D2E3-F441-98AD-0C3F8BAAE92E}"/>
                </a:ext>
              </a:extLst>
            </p:cNvPr>
            <p:cNvSpPr/>
            <p:nvPr/>
          </p:nvSpPr>
          <p:spPr>
            <a:xfrm>
              <a:off x="7389156" y="4332042"/>
              <a:ext cx="414181" cy="288026"/>
            </a:xfrm>
            <a:custGeom>
              <a:avLst/>
              <a:gdLst>
                <a:gd name="connsiteX0" fmla="*/ 79912 w 414181"/>
                <a:gd name="connsiteY0" fmla="*/ 287710 h 288026"/>
                <a:gd name="connsiteX1" fmla="*/ 10391 w 414181"/>
                <a:gd name="connsiteY1" fmla="*/ 257185 h 288026"/>
                <a:gd name="connsiteX2" fmla="*/ 67515 w 414181"/>
                <a:gd name="connsiteY2" fmla="*/ 96226 h 288026"/>
                <a:gd name="connsiteX3" fmla="*/ 167496 w 414181"/>
                <a:gd name="connsiteY3" fmla="*/ 6606 h 288026"/>
                <a:gd name="connsiteX4" fmla="*/ 174169 w 414181"/>
                <a:gd name="connsiteY4" fmla="*/ 7554 h 288026"/>
                <a:gd name="connsiteX5" fmla="*/ 173249 w 414181"/>
                <a:gd name="connsiteY5" fmla="*/ 14223 h 288026"/>
                <a:gd name="connsiteX6" fmla="*/ 18473 w 414181"/>
                <a:gd name="connsiteY6" fmla="*/ 252040 h 288026"/>
                <a:gd name="connsiteX7" fmla="*/ 99672 w 414181"/>
                <a:gd name="connsiteY7" fmla="*/ 277046 h 288026"/>
                <a:gd name="connsiteX8" fmla="*/ 278005 w 414181"/>
                <a:gd name="connsiteY8" fmla="*/ 203378 h 288026"/>
                <a:gd name="connsiteX9" fmla="*/ 399185 w 414181"/>
                <a:gd name="connsiteY9" fmla="*/ 74697 h 288026"/>
                <a:gd name="connsiteX10" fmla="*/ 390556 w 414181"/>
                <a:gd name="connsiteY10" fmla="*/ 19253 h 288026"/>
                <a:gd name="connsiteX11" fmla="*/ 281255 w 414181"/>
                <a:gd name="connsiteY11" fmla="*/ 19253 h 288026"/>
                <a:gd name="connsiteX12" fmla="*/ 158436 w 414181"/>
                <a:gd name="connsiteY12" fmla="*/ 79928 h 288026"/>
                <a:gd name="connsiteX13" fmla="*/ 151791 w 414181"/>
                <a:gd name="connsiteY13" fmla="*/ 78922 h 288026"/>
                <a:gd name="connsiteX14" fmla="*/ 152309 w 414181"/>
                <a:gd name="connsiteY14" fmla="*/ 72714 h 288026"/>
                <a:gd name="connsiteX15" fmla="*/ 278868 w 414181"/>
                <a:gd name="connsiteY15" fmla="*/ 10141 h 288026"/>
                <a:gd name="connsiteX16" fmla="*/ 395934 w 414181"/>
                <a:gd name="connsiteY16" fmla="*/ 11492 h 288026"/>
                <a:gd name="connsiteX17" fmla="*/ 408101 w 414181"/>
                <a:gd name="connsiteY17" fmla="*/ 77916 h 288026"/>
                <a:gd name="connsiteX18" fmla="*/ 283240 w 414181"/>
                <a:gd name="connsiteY18" fmla="*/ 211283 h 288026"/>
                <a:gd name="connsiteX19" fmla="*/ 100650 w 414181"/>
                <a:gd name="connsiteY19" fmla="*/ 286445 h 288026"/>
                <a:gd name="connsiteX20" fmla="*/ 79912 w 414181"/>
                <a:gd name="connsiteY20" fmla="*/ 287710 h 28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4181" h="288026">
                  <a:moveTo>
                    <a:pt x="79912" y="287710"/>
                  </a:moveTo>
                  <a:cubicBezTo>
                    <a:pt x="47208" y="287710"/>
                    <a:pt x="23363" y="277333"/>
                    <a:pt x="10391" y="257185"/>
                  </a:cubicBezTo>
                  <a:cubicBezTo>
                    <a:pt x="-14518" y="218555"/>
                    <a:pt x="4638" y="164403"/>
                    <a:pt x="67515" y="96226"/>
                  </a:cubicBezTo>
                  <a:cubicBezTo>
                    <a:pt x="98263" y="63602"/>
                    <a:pt x="131714" y="33624"/>
                    <a:pt x="167496" y="6606"/>
                  </a:cubicBezTo>
                  <a:cubicBezTo>
                    <a:pt x="169596" y="5025"/>
                    <a:pt x="172587" y="5427"/>
                    <a:pt x="174169" y="7554"/>
                  </a:cubicBezTo>
                  <a:cubicBezTo>
                    <a:pt x="175780" y="9652"/>
                    <a:pt x="175348" y="12642"/>
                    <a:pt x="173249" y="14223"/>
                  </a:cubicBezTo>
                  <a:cubicBezTo>
                    <a:pt x="171149" y="15775"/>
                    <a:pt x="-35343" y="168542"/>
                    <a:pt x="18473" y="252040"/>
                  </a:cubicBezTo>
                  <a:cubicBezTo>
                    <a:pt x="35530" y="278483"/>
                    <a:pt x="72030" y="280236"/>
                    <a:pt x="99672" y="277046"/>
                  </a:cubicBezTo>
                  <a:cubicBezTo>
                    <a:pt x="150842" y="271125"/>
                    <a:pt x="217602" y="243589"/>
                    <a:pt x="278005" y="203378"/>
                  </a:cubicBezTo>
                  <a:cubicBezTo>
                    <a:pt x="340709" y="161759"/>
                    <a:pt x="384889" y="114880"/>
                    <a:pt x="399185" y="74697"/>
                  </a:cubicBezTo>
                  <a:cubicBezTo>
                    <a:pt x="408590" y="48369"/>
                    <a:pt x="405685" y="29715"/>
                    <a:pt x="390556" y="19253"/>
                  </a:cubicBezTo>
                  <a:cubicBezTo>
                    <a:pt x="371025" y="5743"/>
                    <a:pt x="330153" y="5715"/>
                    <a:pt x="281255" y="19253"/>
                  </a:cubicBezTo>
                  <a:cubicBezTo>
                    <a:pt x="234486" y="32158"/>
                    <a:pt x="187429" y="55411"/>
                    <a:pt x="158436" y="79928"/>
                  </a:cubicBezTo>
                  <a:cubicBezTo>
                    <a:pt x="156336" y="81481"/>
                    <a:pt x="153344" y="81021"/>
                    <a:pt x="151791" y="78922"/>
                  </a:cubicBezTo>
                  <a:cubicBezTo>
                    <a:pt x="150410" y="77025"/>
                    <a:pt x="150612" y="74352"/>
                    <a:pt x="152309" y="72714"/>
                  </a:cubicBezTo>
                  <a:cubicBezTo>
                    <a:pt x="182280" y="47363"/>
                    <a:pt x="230718" y="23391"/>
                    <a:pt x="278868" y="10141"/>
                  </a:cubicBezTo>
                  <a:cubicBezTo>
                    <a:pt x="331131" y="-4230"/>
                    <a:pt x="373787" y="-3799"/>
                    <a:pt x="395934" y="11492"/>
                  </a:cubicBezTo>
                  <a:cubicBezTo>
                    <a:pt x="409050" y="20575"/>
                    <a:pt x="421821" y="39459"/>
                    <a:pt x="408101" y="77916"/>
                  </a:cubicBezTo>
                  <a:cubicBezTo>
                    <a:pt x="393115" y="119967"/>
                    <a:pt x="347698" y="168571"/>
                    <a:pt x="283240" y="211283"/>
                  </a:cubicBezTo>
                  <a:cubicBezTo>
                    <a:pt x="221485" y="252270"/>
                    <a:pt x="153230" y="280265"/>
                    <a:pt x="100650" y="286445"/>
                  </a:cubicBezTo>
                  <a:cubicBezTo>
                    <a:pt x="93776" y="287250"/>
                    <a:pt x="86844" y="287681"/>
                    <a:pt x="79912" y="287710"/>
                  </a:cubicBezTo>
                  <a:close/>
                </a:path>
              </a:pathLst>
            </a:custGeom>
            <a:solidFill>
              <a:srgbClr val="C65447"/>
            </a:solidFill>
            <a:ln w="28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118" name="Boy">
            <a:extLst>
              <a:ext uri="{FF2B5EF4-FFF2-40B4-BE49-F238E27FC236}">
                <a16:creationId xmlns:a16="http://schemas.microsoft.com/office/drawing/2014/main" id="{87571245-6549-5A4D-85E0-9E8B9A995DFE}"/>
              </a:ext>
            </a:extLst>
          </p:cNvPr>
          <p:cNvGrpSpPr/>
          <p:nvPr/>
        </p:nvGrpSpPr>
        <p:grpSpPr>
          <a:xfrm>
            <a:off x="897482" y="3825094"/>
            <a:ext cx="1491507" cy="2520313"/>
            <a:chOff x="7937340" y="3825094"/>
            <a:chExt cx="1491507" cy="2520313"/>
          </a:xfrm>
        </p:grpSpPr>
        <p:sp>
          <p:nvSpPr>
            <p:cNvPr id="87" name="Graphic 8">
              <a:extLst>
                <a:ext uri="{FF2B5EF4-FFF2-40B4-BE49-F238E27FC236}">
                  <a16:creationId xmlns:a16="http://schemas.microsoft.com/office/drawing/2014/main" id="{D2A61001-D2E3-F441-98AD-0C3F8BAAE92E}"/>
                </a:ext>
              </a:extLst>
            </p:cNvPr>
            <p:cNvSpPr/>
            <p:nvPr/>
          </p:nvSpPr>
          <p:spPr>
            <a:xfrm>
              <a:off x="8202214" y="4225035"/>
              <a:ext cx="122682" cy="147040"/>
            </a:xfrm>
            <a:custGeom>
              <a:avLst/>
              <a:gdLst>
                <a:gd name="connsiteX0" fmla="*/ 122505 w 122682"/>
                <a:gd name="connsiteY0" fmla="*/ 126201 h 147040"/>
                <a:gd name="connsiteX1" fmla="*/ 105679 w 122682"/>
                <a:gd name="connsiteY1" fmla="*/ 94584 h 147040"/>
                <a:gd name="connsiteX2" fmla="*/ 43176 w 122682"/>
                <a:gd name="connsiteY2" fmla="*/ 2320 h 147040"/>
                <a:gd name="connsiteX3" fmla="*/ 2648 w 122682"/>
                <a:gd name="connsiteY3" fmla="*/ 12869 h 147040"/>
                <a:gd name="connsiteX4" fmla="*/ 26206 w 122682"/>
                <a:gd name="connsiteY4" fmla="*/ 62076 h 147040"/>
                <a:gd name="connsiteX5" fmla="*/ 61901 w 122682"/>
                <a:gd name="connsiteY5" fmla="*/ 125684 h 147040"/>
                <a:gd name="connsiteX6" fmla="*/ 80079 w 122682"/>
                <a:gd name="connsiteY6" fmla="*/ 146724 h 1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682" h="147040">
                  <a:moveTo>
                    <a:pt x="122505" y="126201"/>
                  </a:moveTo>
                  <a:lnTo>
                    <a:pt x="105679" y="94584"/>
                  </a:lnTo>
                  <a:cubicBezTo>
                    <a:pt x="105679" y="94584"/>
                    <a:pt x="114020" y="38047"/>
                    <a:pt x="43176" y="2320"/>
                  </a:cubicBezTo>
                  <a:cubicBezTo>
                    <a:pt x="43176" y="2320"/>
                    <a:pt x="17289" y="-8228"/>
                    <a:pt x="2648" y="12869"/>
                  </a:cubicBezTo>
                  <a:cubicBezTo>
                    <a:pt x="-10813" y="32328"/>
                    <a:pt x="28305" y="28821"/>
                    <a:pt x="26206" y="62076"/>
                  </a:cubicBezTo>
                  <a:cubicBezTo>
                    <a:pt x="24106" y="95332"/>
                    <a:pt x="39897" y="114848"/>
                    <a:pt x="61901" y="125684"/>
                  </a:cubicBezTo>
                  <a:lnTo>
                    <a:pt x="80079" y="146724"/>
                  </a:lnTo>
                  <a:close/>
                </a:path>
              </a:pathLst>
            </a:custGeom>
            <a:solidFill>
              <a:srgbClr val="FFB27D"/>
            </a:solidFill>
            <a:ln w="28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2057F8B8-30A0-4C47-B9A8-E088F2068245}"/>
                </a:ext>
              </a:extLst>
            </p:cNvPr>
            <p:cNvGrpSpPr/>
            <p:nvPr/>
          </p:nvGrpSpPr>
          <p:grpSpPr>
            <a:xfrm>
              <a:off x="7937340" y="3825094"/>
              <a:ext cx="1491507" cy="2520313"/>
              <a:chOff x="7937340" y="3825094"/>
              <a:chExt cx="1491507" cy="2520313"/>
            </a:xfrm>
          </p:grpSpPr>
          <p:sp>
            <p:nvSpPr>
              <p:cNvPr id="8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256814" y="4264759"/>
                <a:ext cx="737750" cy="408867"/>
              </a:xfrm>
              <a:custGeom>
                <a:avLst/>
                <a:gdLst>
                  <a:gd name="connsiteX0" fmla="*/ 737573 w 737750"/>
                  <a:gd name="connsiteY0" fmla="*/ 10655 h 408867"/>
                  <a:gd name="connsiteX1" fmla="*/ 341847 w 737750"/>
                  <a:gd name="connsiteY1" fmla="*/ 406643 h 408867"/>
                  <a:gd name="connsiteX2" fmla="*/ -177 w 737750"/>
                  <a:gd name="connsiteY2" fmla="*/ 93175 h 408867"/>
                  <a:gd name="connsiteX3" fmla="*/ 60484 w 737750"/>
                  <a:gd name="connsiteY3" fmla="*/ 68744 h 408867"/>
                  <a:gd name="connsiteX4" fmla="*/ 320821 w 737750"/>
                  <a:gd name="connsiteY4" fmla="*/ 238326 h 408867"/>
                  <a:gd name="connsiteX5" fmla="*/ 594073 w 737750"/>
                  <a:gd name="connsiteY5" fmla="*/ 15799 h 408867"/>
                  <a:gd name="connsiteX6" fmla="*/ 737573 w 737750"/>
                  <a:gd name="connsiteY6" fmla="*/ 10655 h 40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7750" h="408867">
                    <a:moveTo>
                      <a:pt x="737573" y="10655"/>
                    </a:moveTo>
                    <a:cubicBezTo>
                      <a:pt x="737573" y="10655"/>
                      <a:pt x="676739" y="309119"/>
                      <a:pt x="341847" y="406643"/>
                    </a:cubicBezTo>
                    <a:cubicBezTo>
                      <a:pt x="237321" y="437082"/>
                      <a:pt x="-177" y="93175"/>
                      <a:pt x="-177" y="93175"/>
                    </a:cubicBezTo>
                    <a:cubicBezTo>
                      <a:pt x="-177" y="93175"/>
                      <a:pt x="8164" y="61558"/>
                      <a:pt x="60484" y="68744"/>
                    </a:cubicBezTo>
                    <a:cubicBezTo>
                      <a:pt x="60484" y="68744"/>
                      <a:pt x="291713" y="221713"/>
                      <a:pt x="320821" y="238326"/>
                    </a:cubicBezTo>
                    <a:cubicBezTo>
                      <a:pt x="346708" y="253071"/>
                      <a:pt x="516412" y="48767"/>
                      <a:pt x="594073" y="15799"/>
                    </a:cubicBezTo>
                    <a:cubicBezTo>
                      <a:pt x="671734" y="-17168"/>
                      <a:pt x="737573" y="10655"/>
                      <a:pt x="737573" y="1065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 rot="15570600">
                <a:off x="8167807" y="4087731"/>
                <a:ext cx="73691" cy="370436"/>
              </a:xfrm>
              <a:custGeom>
                <a:avLst/>
                <a:gdLst>
                  <a:gd name="connsiteX0" fmla="*/ -177 w 73691"/>
                  <a:gd name="connsiteY0" fmla="*/ -317 h 370436"/>
                  <a:gd name="connsiteX1" fmla="*/ 73514 w 73691"/>
                  <a:gd name="connsiteY1" fmla="*/ -317 h 370436"/>
                  <a:gd name="connsiteX2" fmla="*/ 73514 w 73691"/>
                  <a:gd name="connsiteY2" fmla="*/ 370119 h 370436"/>
                  <a:gd name="connsiteX3" fmla="*/ -177 w 73691"/>
                  <a:gd name="connsiteY3" fmla="*/ 370119 h 37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91" h="370436">
                    <a:moveTo>
                      <a:pt x="-177" y="-317"/>
                    </a:moveTo>
                    <a:lnTo>
                      <a:pt x="73514" y="-317"/>
                    </a:lnTo>
                    <a:lnTo>
                      <a:pt x="73514" y="370119"/>
                    </a:lnTo>
                    <a:lnTo>
                      <a:pt x="-177" y="370119"/>
                    </a:lnTo>
                    <a:close/>
                  </a:path>
                </a:pathLst>
              </a:custGeom>
              <a:solidFill>
                <a:srgbClr val="C6544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937340" y="4270384"/>
                <a:ext cx="91438" cy="72431"/>
              </a:xfrm>
              <a:custGeom>
                <a:avLst/>
                <a:gdLst>
                  <a:gd name="connsiteX0" fmla="*/ 0 w 91438"/>
                  <a:gd name="connsiteY0" fmla="*/ 51909 h 72431"/>
                  <a:gd name="connsiteX1" fmla="*/ 91438 w 91438"/>
                  <a:gd name="connsiteY1" fmla="*/ 72432 h 72431"/>
                  <a:gd name="connsiteX2" fmla="*/ 78035 w 91438"/>
                  <a:gd name="connsiteY2" fmla="*/ 0 h 72431"/>
                  <a:gd name="connsiteX3" fmla="*/ 0 w 91438"/>
                  <a:gd name="connsiteY3" fmla="*/ 51909 h 72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38" h="72431">
                    <a:moveTo>
                      <a:pt x="0" y="51909"/>
                    </a:moveTo>
                    <a:lnTo>
                      <a:pt x="91438" y="72432"/>
                    </a:lnTo>
                    <a:lnTo>
                      <a:pt x="78035" y="0"/>
                    </a:lnTo>
                    <a:lnTo>
                      <a:pt x="0" y="51909"/>
                    </a:ln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379892" y="4199206"/>
                <a:ext cx="51498" cy="76236"/>
              </a:xfrm>
              <a:custGeom>
                <a:avLst/>
                <a:gdLst>
                  <a:gd name="connsiteX0" fmla="*/ 46649 w 51498"/>
                  <a:gd name="connsiteY0" fmla="*/ 19584 h 76236"/>
                  <a:gd name="connsiteX1" fmla="*/ 50877 w 51498"/>
                  <a:gd name="connsiteY1" fmla="*/ 42578 h 76236"/>
                  <a:gd name="connsiteX2" fmla="*/ 30196 w 51498"/>
                  <a:gd name="connsiteY2" fmla="*/ 72766 h 76236"/>
                  <a:gd name="connsiteX3" fmla="*/ 30081 w 51498"/>
                  <a:gd name="connsiteY3" fmla="*/ 72786 h 76236"/>
                  <a:gd name="connsiteX4" fmla="*/ 13226 w 51498"/>
                  <a:gd name="connsiteY4" fmla="*/ 75919 h 76236"/>
                  <a:gd name="connsiteX5" fmla="*/ -177 w 51498"/>
                  <a:gd name="connsiteY5" fmla="*/ 3488 h 76236"/>
                  <a:gd name="connsiteX6" fmla="*/ 18145 w 51498"/>
                  <a:gd name="connsiteY6" fmla="*/ 96 h 76236"/>
                  <a:gd name="connsiteX7" fmla="*/ 46649 w 51498"/>
                  <a:gd name="connsiteY7" fmla="*/ 19584 h 7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498" h="76236">
                    <a:moveTo>
                      <a:pt x="46649" y="19584"/>
                    </a:moveTo>
                    <a:lnTo>
                      <a:pt x="50877" y="42578"/>
                    </a:lnTo>
                    <a:cubicBezTo>
                      <a:pt x="53495" y="56621"/>
                      <a:pt x="44262" y="70136"/>
                      <a:pt x="30196" y="72766"/>
                    </a:cubicBezTo>
                    <a:cubicBezTo>
                      <a:pt x="30168" y="72772"/>
                      <a:pt x="30110" y="72781"/>
                      <a:pt x="30081" y="72786"/>
                    </a:cubicBezTo>
                    <a:lnTo>
                      <a:pt x="13226" y="75919"/>
                    </a:lnTo>
                    <a:lnTo>
                      <a:pt x="-177" y="3488"/>
                    </a:lnTo>
                    <a:lnTo>
                      <a:pt x="18145" y="96"/>
                    </a:lnTo>
                    <a:cubicBezTo>
                      <a:pt x="31404" y="-2356"/>
                      <a:pt x="44147" y="6356"/>
                      <a:pt x="46649" y="19584"/>
                    </a:cubicBez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9243861" y="6134034"/>
                <a:ext cx="184986" cy="211373"/>
              </a:xfrm>
              <a:custGeom>
                <a:avLst/>
                <a:gdLst>
                  <a:gd name="connsiteX0" fmla="*/ 150336 w 184986"/>
                  <a:gd name="connsiteY0" fmla="*/ 17618 h 211373"/>
                  <a:gd name="connsiteX1" fmla="*/ 183759 w 184986"/>
                  <a:gd name="connsiteY1" fmla="*/ 82433 h 211373"/>
                  <a:gd name="connsiteX2" fmla="*/ 133107 w 184986"/>
                  <a:gd name="connsiteY2" fmla="*/ 160211 h 211373"/>
                  <a:gd name="connsiteX3" fmla="*/ 89530 w 184986"/>
                  <a:gd name="connsiteY3" fmla="*/ 211057 h 211373"/>
                  <a:gd name="connsiteX4" fmla="*/ 2578 w 184986"/>
                  <a:gd name="connsiteY4" fmla="*/ 211057 h 211373"/>
                  <a:gd name="connsiteX5" fmla="*/ 21591 w 184986"/>
                  <a:gd name="connsiteY5" fmla="*/ 180906 h 211373"/>
                  <a:gd name="connsiteX6" fmla="*/ 64218 w 184986"/>
                  <a:gd name="connsiteY6" fmla="*/ 99391 h 211373"/>
                  <a:gd name="connsiteX7" fmla="*/ 67094 w 184986"/>
                  <a:gd name="connsiteY7" fmla="*/ 15635 h 211373"/>
                  <a:gd name="connsiteX8" fmla="*/ 136126 w 184986"/>
                  <a:gd name="connsiteY8" fmla="*/ -317 h 211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986" h="211373">
                    <a:moveTo>
                      <a:pt x="150336" y="17618"/>
                    </a:moveTo>
                    <a:cubicBezTo>
                      <a:pt x="150336" y="17618"/>
                      <a:pt x="191870" y="55501"/>
                      <a:pt x="183759" y="82433"/>
                    </a:cubicBezTo>
                    <a:cubicBezTo>
                      <a:pt x="175647" y="109365"/>
                      <a:pt x="138168" y="127301"/>
                      <a:pt x="133107" y="160211"/>
                    </a:cubicBezTo>
                    <a:cubicBezTo>
                      <a:pt x="128044" y="193121"/>
                      <a:pt x="107766" y="211057"/>
                      <a:pt x="89530" y="211057"/>
                    </a:cubicBezTo>
                    <a:lnTo>
                      <a:pt x="2578" y="211057"/>
                    </a:lnTo>
                    <a:cubicBezTo>
                      <a:pt x="2578" y="211057"/>
                      <a:pt x="-10854" y="187890"/>
                      <a:pt x="21591" y="180906"/>
                    </a:cubicBezTo>
                    <a:cubicBezTo>
                      <a:pt x="54036" y="173921"/>
                      <a:pt x="66232" y="135262"/>
                      <a:pt x="64218" y="99391"/>
                    </a:cubicBezTo>
                    <a:cubicBezTo>
                      <a:pt x="62205" y="63520"/>
                      <a:pt x="67094" y="15635"/>
                      <a:pt x="67094" y="15635"/>
                    </a:cubicBezTo>
                    <a:lnTo>
                      <a:pt x="136126" y="-317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640517" y="6216593"/>
                <a:ext cx="245706" cy="128556"/>
              </a:xfrm>
              <a:custGeom>
                <a:avLst/>
                <a:gdLst>
                  <a:gd name="connsiteX0" fmla="*/ 244023 w 245706"/>
                  <a:gd name="connsiteY0" fmla="*/ 33073 h 128556"/>
                  <a:gd name="connsiteX1" fmla="*/ 233237 w 245706"/>
                  <a:gd name="connsiteY1" fmla="*/ 128240 h 128556"/>
                  <a:gd name="connsiteX2" fmla="*/ -177 w 245706"/>
                  <a:gd name="connsiteY2" fmla="*/ 127780 h 128556"/>
                  <a:gd name="connsiteX3" fmla="*/ 37215 w 245706"/>
                  <a:gd name="connsiteY3" fmla="*/ 94870 h 128556"/>
                  <a:gd name="connsiteX4" fmla="*/ 151722 w 245706"/>
                  <a:gd name="connsiteY4" fmla="*/ 18098 h 128556"/>
                  <a:gd name="connsiteX5" fmla="*/ 244023 w 245706"/>
                  <a:gd name="connsiteY5" fmla="*/ 33073 h 128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706" h="128556">
                    <a:moveTo>
                      <a:pt x="244023" y="33073"/>
                    </a:moveTo>
                    <a:cubicBezTo>
                      <a:pt x="244023" y="33073"/>
                      <a:pt x="251473" y="119301"/>
                      <a:pt x="233237" y="128240"/>
                    </a:cubicBezTo>
                    <a:lnTo>
                      <a:pt x="-177" y="127780"/>
                    </a:lnTo>
                    <a:cubicBezTo>
                      <a:pt x="-177" y="127780"/>
                      <a:pt x="-177" y="100848"/>
                      <a:pt x="37215" y="94870"/>
                    </a:cubicBezTo>
                    <a:cubicBezTo>
                      <a:pt x="74607" y="88891"/>
                      <a:pt x="140561" y="66961"/>
                      <a:pt x="151722" y="18098"/>
                    </a:cubicBezTo>
                    <a:cubicBezTo>
                      <a:pt x="162882" y="-30765"/>
                      <a:pt x="244023" y="33073"/>
                      <a:pt x="244023" y="33073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687631" y="5011228"/>
                <a:ext cx="343836" cy="1246037"/>
              </a:xfrm>
              <a:custGeom>
                <a:avLst/>
                <a:gdLst>
                  <a:gd name="connsiteX0" fmla="*/ -177 w 343836"/>
                  <a:gd name="connsiteY0" fmla="*/ 20493 h 1246037"/>
                  <a:gd name="connsiteX1" fmla="*/ 26601 w 343836"/>
                  <a:gd name="connsiteY1" fmla="*/ 353276 h 1246037"/>
                  <a:gd name="connsiteX2" fmla="*/ 72278 w 343836"/>
                  <a:gd name="connsiteY2" fmla="*/ 960639 h 1246037"/>
                  <a:gd name="connsiteX3" fmla="*/ 92412 w 343836"/>
                  <a:gd name="connsiteY3" fmla="*/ 1219870 h 1246037"/>
                  <a:gd name="connsiteX4" fmla="*/ 207897 w 343836"/>
                  <a:gd name="connsiteY4" fmla="*/ 1241800 h 1246037"/>
                  <a:gd name="connsiteX5" fmla="*/ 296142 w 343836"/>
                  <a:gd name="connsiteY5" fmla="*/ 773294 h 1246037"/>
                  <a:gd name="connsiteX6" fmla="*/ 297063 w 343836"/>
                  <a:gd name="connsiteY6" fmla="*/ 761365 h 1246037"/>
                  <a:gd name="connsiteX7" fmla="*/ 343659 w 343836"/>
                  <a:gd name="connsiteY7" fmla="*/ -317 h 1246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836" h="1246037">
                    <a:moveTo>
                      <a:pt x="-177" y="20493"/>
                    </a:moveTo>
                    <a:cubicBezTo>
                      <a:pt x="-177" y="20493"/>
                      <a:pt x="12133" y="171622"/>
                      <a:pt x="26601" y="353276"/>
                    </a:cubicBezTo>
                    <a:cubicBezTo>
                      <a:pt x="46276" y="600090"/>
                      <a:pt x="69919" y="903211"/>
                      <a:pt x="72278" y="960639"/>
                    </a:cubicBezTo>
                    <a:cubicBezTo>
                      <a:pt x="76305" y="1060347"/>
                      <a:pt x="92412" y="1219870"/>
                      <a:pt x="92412" y="1219870"/>
                    </a:cubicBezTo>
                    <a:cubicBezTo>
                      <a:pt x="92412" y="1219870"/>
                      <a:pt x="130897" y="1257752"/>
                      <a:pt x="207897" y="1241800"/>
                    </a:cubicBezTo>
                    <a:cubicBezTo>
                      <a:pt x="207897" y="1241800"/>
                      <a:pt x="276555" y="1014100"/>
                      <a:pt x="296142" y="773294"/>
                    </a:cubicBezTo>
                    <a:cubicBezTo>
                      <a:pt x="296459" y="769327"/>
                      <a:pt x="296775" y="765361"/>
                      <a:pt x="297063" y="761365"/>
                    </a:cubicBezTo>
                    <a:cubicBezTo>
                      <a:pt x="315299" y="516103"/>
                      <a:pt x="343659" y="-317"/>
                      <a:pt x="343659" y="-317"/>
                    </a:cubicBezTo>
                    <a:close/>
                  </a:path>
                </a:pathLst>
              </a:custGeom>
              <a:solidFill>
                <a:srgbClr val="B39FA0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687631" y="5011113"/>
                <a:ext cx="344067" cy="773610"/>
              </a:xfrm>
              <a:custGeom>
                <a:avLst/>
                <a:gdLst>
                  <a:gd name="connsiteX0" fmla="*/ -177 w 344067"/>
                  <a:gd name="connsiteY0" fmla="*/ 20608 h 773610"/>
                  <a:gd name="connsiteX1" fmla="*/ 26601 w 344067"/>
                  <a:gd name="connsiteY1" fmla="*/ 353391 h 773610"/>
                  <a:gd name="connsiteX2" fmla="*/ 296373 w 344067"/>
                  <a:gd name="connsiteY2" fmla="*/ 773294 h 773610"/>
                  <a:gd name="connsiteX3" fmla="*/ 297293 w 344067"/>
                  <a:gd name="connsiteY3" fmla="*/ 761365 h 773610"/>
                  <a:gd name="connsiteX4" fmla="*/ 343890 w 344067"/>
                  <a:gd name="connsiteY4" fmla="*/ -317 h 77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067" h="773610">
                    <a:moveTo>
                      <a:pt x="-177" y="20608"/>
                    </a:moveTo>
                    <a:cubicBezTo>
                      <a:pt x="-177" y="20608"/>
                      <a:pt x="12133" y="171737"/>
                      <a:pt x="26601" y="353391"/>
                    </a:cubicBezTo>
                    <a:lnTo>
                      <a:pt x="296373" y="773294"/>
                    </a:lnTo>
                    <a:cubicBezTo>
                      <a:pt x="296689" y="769327"/>
                      <a:pt x="297005" y="765361"/>
                      <a:pt x="297293" y="761365"/>
                    </a:cubicBezTo>
                    <a:cubicBezTo>
                      <a:pt x="315529" y="516104"/>
                      <a:pt x="343890" y="-317"/>
                      <a:pt x="343890" y="-317"/>
                    </a:cubicBezTo>
                    <a:close/>
                  </a:path>
                </a:pathLst>
              </a:custGeom>
              <a:solidFill>
                <a:srgbClr val="867778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743863" y="4951271"/>
                <a:ext cx="650511" cy="1232287"/>
              </a:xfrm>
              <a:custGeom>
                <a:avLst/>
                <a:gdLst>
                  <a:gd name="connsiteX0" fmla="*/ -177 w 650511"/>
                  <a:gd name="connsiteY0" fmla="*/ 98385 h 1232287"/>
                  <a:gd name="connsiteX1" fmla="*/ 367620 w 650511"/>
                  <a:gd name="connsiteY1" fmla="*/ 902952 h 1232287"/>
                  <a:gd name="connsiteX2" fmla="*/ 559125 w 650511"/>
                  <a:gd name="connsiteY2" fmla="*/ 1231970 h 1232287"/>
                  <a:gd name="connsiteX3" fmla="*/ 650334 w 650511"/>
                  <a:gd name="connsiteY3" fmla="*/ 1176640 h 1232287"/>
                  <a:gd name="connsiteX4" fmla="*/ 496824 w 650511"/>
                  <a:gd name="connsiteY4" fmla="*/ 558988 h 1232287"/>
                  <a:gd name="connsiteX5" fmla="*/ 373717 w 650511"/>
                  <a:gd name="connsiteY5" fmla="*/ 213529 h 1232287"/>
                  <a:gd name="connsiteX6" fmla="*/ 353957 w 650511"/>
                  <a:gd name="connsiteY6" fmla="*/ -317 h 123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0511" h="1232287">
                    <a:moveTo>
                      <a:pt x="-177" y="98385"/>
                    </a:moveTo>
                    <a:cubicBezTo>
                      <a:pt x="-177" y="98385"/>
                      <a:pt x="221732" y="645734"/>
                      <a:pt x="367620" y="902952"/>
                    </a:cubicBezTo>
                    <a:cubicBezTo>
                      <a:pt x="513507" y="1160171"/>
                      <a:pt x="559125" y="1231970"/>
                      <a:pt x="559125" y="1231970"/>
                    </a:cubicBezTo>
                    <a:cubicBezTo>
                      <a:pt x="559125" y="1231970"/>
                      <a:pt x="642740" y="1199060"/>
                      <a:pt x="650334" y="1176640"/>
                    </a:cubicBezTo>
                    <a:cubicBezTo>
                      <a:pt x="650334" y="1176640"/>
                      <a:pt x="594533" y="680052"/>
                      <a:pt x="496824" y="558988"/>
                    </a:cubicBezTo>
                    <a:cubicBezTo>
                      <a:pt x="441599" y="490609"/>
                      <a:pt x="376766" y="285328"/>
                      <a:pt x="373717" y="213529"/>
                    </a:cubicBezTo>
                    <a:cubicBezTo>
                      <a:pt x="370668" y="141729"/>
                      <a:pt x="353957" y="-317"/>
                      <a:pt x="353957" y="-317"/>
                    </a:cubicBezTo>
                    <a:close/>
                  </a:path>
                </a:pathLst>
              </a:custGeom>
              <a:solidFill>
                <a:srgbClr val="B39FA0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7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799261" y="4024662"/>
                <a:ext cx="236693" cy="233307"/>
              </a:xfrm>
              <a:custGeom>
                <a:avLst/>
                <a:gdLst>
                  <a:gd name="connsiteX0" fmla="*/ 236516 w 236693"/>
                  <a:gd name="connsiteY0" fmla="*/ 181481 h 233307"/>
                  <a:gd name="connsiteX1" fmla="*/ -177 w 236693"/>
                  <a:gd name="connsiteY1" fmla="*/ 227009 h 233307"/>
                  <a:gd name="connsiteX2" fmla="*/ 58184 w 236693"/>
                  <a:gd name="connsiteY2" fmla="*/ 180187 h 233307"/>
                  <a:gd name="connsiteX3" fmla="*/ 51539 w 236693"/>
                  <a:gd name="connsiteY3" fmla="*/ 134975 h 233307"/>
                  <a:gd name="connsiteX4" fmla="*/ 47857 w 236693"/>
                  <a:gd name="connsiteY4" fmla="*/ 88785 h 233307"/>
                  <a:gd name="connsiteX5" fmla="*/ 105787 w 236693"/>
                  <a:gd name="connsiteY5" fmla="*/ 43257 h 233307"/>
                  <a:gd name="connsiteX6" fmla="*/ 160724 w 236693"/>
                  <a:gd name="connsiteY6" fmla="*/ -317 h 233307"/>
                  <a:gd name="connsiteX7" fmla="*/ 236516 w 236693"/>
                  <a:gd name="connsiteY7" fmla="*/ 181481 h 233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693" h="233307">
                    <a:moveTo>
                      <a:pt x="236516" y="181481"/>
                    </a:moveTo>
                    <a:cubicBezTo>
                      <a:pt x="236516" y="181481"/>
                      <a:pt x="86372" y="253884"/>
                      <a:pt x="-177" y="227009"/>
                    </a:cubicBezTo>
                    <a:cubicBezTo>
                      <a:pt x="16218" y="207941"/>
                      <a:pt x="36007" y="192070"/>
                      <a:pt x="58184" y="180187"/>
                    </a:cubicBezTo>
                    <a:cubicBezTo>
                      <a:pt x="55307" y="162798"/>
                      <a:pt x="52862" y="147737"/>
                      <a:pt x="51539" y="134975"/>
                    </a:cubicBezTo>
                    <a:cubicBezTo>
                      <a:pt x="49439" y="119658"/>
                      <a:pt x="48232" y="104237"/>
                      <a:pt x="47857" y="88785"/>
                    </a:cubicBezTo>
                    <a:lnTo>
                      <a:pt x="105787" y="43257"/>
                    </a:lnTo>
                    <a:lnTo>
                      <a:pt x="160724" y="-317"/>
                    </a:lnTo>
                    <a:cubicBezTo>
                      <a:pt x="156496" y="122185"/>
                      <a:pt x="236516" y="181481"/>
                      <a:pt x="236516" y="181481"/>
                    </a:cubicBez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8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675103" y="4172447"/>
                <a:ext cx="439840" cy="886908"/>
              </a:xfrm>
              <a:custGeom>
                <a:avLst/>
                <a:gdLst>
                  <a:gd name="connsiteX0" fmla="*/ 2888 w 439840"/>
                  <a:gd name="connsiteY0" fmla="*/ 871748 h 886908"/>
                  <a:gd name="connsiteX1" fmla="*/ 11890 w 439840"/>
                  <a:gd name="connsiteY1" fmla="*/ 875341 h 886908"/>
                  <a:gd name="connsiteX2" fmla="*/ 219590 w 439840"/>
                  <a:gd name="connsiteY2" fmla="*/ 884482 h 886908"/>
                  <a:gd name="connsiteX3" fmla="*/ 411700 w 439840"/>
                  <a:gd name="connsiteY3" fmla="*/ 830158 h 886908"/>
                  <a:gd name="connsiteX4" fmla="*/ 439658 w 439840"/>
                  <a:gd name="connsiteY4" fmla="*/ 806560 h 886908"/>
                  <a:gd name="connsiteX5" fmla="*/ 437012 w 439840"/>
                  <a:gd name="connsiteY5" fmla="*/ 762325 h 886908"/>
                  <a:gd name="connsiteX6" fmla="*/ 429333 w 439840"/>
                  <a:gd name="connsiteY6" fmla="*/ 608752 h 886908"/>
                  <a:gd name="connsiteX7" fmla="*/ 432209 w 439840"/>
                  <a:gd name="connsiteY7" fmla="*/ 454720 h 886908"/>
                  <a:gd name="connsiteX8" fmla="*/ 432755 w 439840"/>
                  <a:gd name="connsiteY8" fmla="*/ 443539 h 886908"/>
                  <a:gd name="connsiteX9" fmla="*/ 434193 w 439840"/>
                  <a:gd name="connsiteY9" fmla="*/ 383007 h 886908"/>
                  <a:gd name="connsiteX10" fmla="*/ 420588 w 439840"/>
                  <a:gd name="connsiteY10" fmla="*/ 202848 h 886908"/>
                  <a:gd name="connsiteX11" fmla="*/ 328373 w 439840"/>
                  <a:gd name="connsiteY11" fmla="*/ 413 h 886908"/>
                  <a:gd name="connsiteX12" fmla="*/ 250453 w 439840"/>
                  <a:gd name="connsiteY12" fmla="*/ 30535 h 886908"/>
                  <a:gd name="connsiteX13" fmla="*/ 157260 w 439840"/>
                  <a:gd name="connsiteY13" fmla="*/ 41687 h 886908"/>
                  <a:gd name="connsiteX14" fmla="*/ 127289 w 439840"/>
                  <a:gd name="connsiteY14" fmla="*/ 67872 h 886908"/>
                  <a:gd name="connsiteX15" fmla="*/ 33376 w 439840"/>
                  <a:gd name="connsiteY15" fmla="*/ 215293 h 886908"/>
                  <a:gd name="connsiteX16" fmla="*/ 5418 w 439840"/>
                  <a:gd name="connsiteY16" fmla="*/ 488349 h 886908"/>
                  <a:gd name="connsiteX17" fmla="*/ 787 w 439840"/>
                  <a:gd name="connsiteY17" fmla="*/ 635397 h 886908"/>
                  <a:gd name="connsiteX18" fmla="*/ 787 w 439840"/>
                  <a:gd name="connsiteY18" fmla="*/ 637035 h 886908"/>
                  <a:gd name="connsiteX19" fmla="*/ 414 w 439840"/>
                  <a:gd name="connsiteY19" fmla="*/ 651809 h 886908"/>
                  <a:gd name="connsiteX20" fmla="*/ 2888 w 439840"/>
                  <a:gd name="connsiteY20" fmla="*/ 871748 h 88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9840" h="886908">
                    <a:moveTo>
                      <a:pt x="2888" y="871748"/>
                    </a:moveTo>
                    <a:cubicBezTo>
                      <a:pt x="5332" y="874019"/>
                      <a:pt x="8554" y="875313"/>
                      <a:pt x="11890" y="875341"/>
                    </a:cubicBezTo>
                    <a:cubicBezTo>
                      <a:pt x="44508" y="874680"/>
                      <a:pt x="139398" y="892587"/>
                      <a:pt x="219590" y="884482"/>
                    </a:cubicBezTo>
                    <a:cubicBezTo>
                      <a:pt x="287500" y="877928"/>
                      <a:pt x="347443" y="858297"/>
                      <a:pt x="411700" y="830158"/>
                    </a:cubicBezTo>
                    <a:cubicBezTo>
                      <a:pt x="420329" y="826220"/>
                      <a:pt x="440004" y="815786"/>
                      <a:pt x="439658" y="806560"/>
                    </a:cubicBezTo>
                    <a:cubicBezTo>
                      <a:pt x="439313" y="796069"/>
                      <a:pt x="438335" y="781353"/>
                      <a:pt x="437012" y="762325"/>
                    </a:cubicBezTo>
                    <a:cubicBezTo>
                      <a:pt x="434309" y="724959"/>
                      <a:pt x="430540" y="671757"/>
                      <a:pt x="429333" y="608752"/>
                    </a:cubicBezTo>
                    <a:cubicBezTo>
                      <a:pt x="428441" y="562046"/>
                      <a:pt x="428930" y="509935"/>
                      <a:pt x="432209" y="454720"/>
                    </a:cubicBezTo>
                    <a:cubicBezTo>
                      <a:pt x="432410" y="451012"/>
                      <a:pt x="432611" y="447276"/>
                      <a:pt x="432755" y="443539"/>
                    </a:cubicBezTo>
                    <a:cubicBezTo>
                      <a:pt x="433733" y="423419"/>
                      <a:pt x="434193" y="402926"/>
                      <a:pt x="434193" y="383007"/>
                    </a:cubicBezTo>
                    <a:cubicBezTo>
                      <a:pt x="434855" y="322676"/>
                      <a:pt x="430310" y="262402"/>
                      <a:pt x="420588" y="202848"/>
                    </a:cubicBezTo>
                    <a:cubicBezTo>
                      <a:pt x="404250" y="107997"/>
                      <a:pt x="373618" y="33495"/>
                      <a:pt x="328373" y="413"/>
                    </a:cubicBezTo>
                    <a:cubicBezTo>
                      <a:pt x="322361" y="-4186"/>
                      <a:pt x="285055" y="13807"/>
                      <a:pt x="250453" y="30535"/>
                    </a:cubicBezTo>
                    <a:cubicBezTo>
                      <a:pt x="218813" y="45941"/>
                      <a:pt x="187174" y="47579"/>
                      <a:pt x="157260" y="41687"/>
                    </a:cubicBezTo>
                    <a:lnTo>
                      <a:pt x="127289" y="67872"/>
                    </a:lnTo>
                    <a:cubicBezTo>
                      <a:pt x="90960" y="100955"/>
                      <a:pt x="51009" y="146483"/>
                      <a:pt x="33376" y="215293"/>
                    </a:cubicBezTo>
                    <a:cubicBezTo>
                      <a:pt x="18764" y="273612"/>
                      <a:pt x="10107" y="379127"/>
                      <a:pt x="5418" y="488349"/>
                    </a:cubicBezTo>
                    <a:cubicBezTo>
                      <a:pt x="3117" y="538132"/>
                      <a:pt x="1449" y="587914"/>
                      <a:pt x="787" y="635397"/>
                    </a:cubicBezTo>
                    <a:lnTo>
                      <a:pt x="787" y="637035"/>
                    </a:lnTo>
                    <a:cubicBezTo>
                      <a:pt x="414" y="641950"/>
                      <a:pt x="414" y="646894"/>
                      <a:pt x="414" y="651809"/>
                    </a:cubicBezTo>
                    <a:cubicBezTo>
                      <a:pt x="-1111" y="773477"/>
                      <a:pt x="529" y="870110"/>
                      <a:pt x="2888" y="87174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9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847296" y="4068236"/>
                <a:ext cx="113874" cy="91717"/>
              </a:xfrm>
              <a:custGeom>
                <a:avLst/>
                <a:gdLst>
                  <a:gd name="connsiteX0" fmla="*/ 113697 w 113874"/>
                  <a:gd name="connsiteY0" fmla="*/ 2960 h 91717"/>
                  <a:gd name="connsiteX1" fmla="*/ 3504 w 113874"/>
                  <a:gd name="connsiteY1" fmla="*/ 91401 h 91717"/>
                  <a:gd name="connsiteX2" fmla="*/ -177 w 113874"/>
                  <a:gd name="connsiteY2" fmla="*/ 45212 h 91717"/>
                  <a:gd name="connsiteX3" fmla="*/ 57752 w 113874"/>
                  <a:gd name="connsiteY3" fmla="*/ -317 h 91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874" h="91717">
                    <a:moveTo>
                      <a:pt x="113697" y="2960"/>
                    </a:moveTo>
                    <a:cubicBezTo>
                      <a:pt x="113697" y="2960"/>
                      <a:pt x="75729" y="71942"/>
                      <a:pt x="3504" y="91401"/>
                    </a:cubicBezTo>
                    <a:cubicBezTo>
                      <a:pt x="1405" y="76084"/>
                      <a:pt x="197" y="60664"/>
                      <a:pt x="-177" y="45212"/>
                    </a:cubicBezTo>
                    <a:lnTo>
                      <a:pt x="57752" y="-317"/>
                    </a:lnTo>
                    <a:close/>
                  </a:path>
                </a:pathLst>
              </a:custGeom>
              <a:solidFill>
                <a:srgbClr val="ED985F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0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793040" y="3878595"/>
                <a:ext cx="199255" cy="235985"/>
              </a:xfrm>
              <a:custGeom>
                <a:avLst/>
                <a:gdLst>
                  <a:gd name="connsiteX0" fmla="*/ 27760 w 199255"/>
                  <a:gd name="connsiteY0" fmla="*/ 232841 h 235985"/>
                  <a:gd name="connsiteX1" fmla="*/ 184434 w 199255"/>
                  <a:gd name="connsiteY1" fmla="*/ 168284 h 235985"/>
                  <a:gd name="connsiteX2" fmla="*/ 134558 w 199255"/>
                  <a:gd name="connsiteY2" fmla="*/ 5371 h 235985"/>
                  <a:gd name="connsiteX3" fmla="*/ 8978 w 199255"/>
                  <a:gd name="connsiteY3" fmla="*/ 45955 h 235985"/>
                  <a:gd name="connsiteX4" fmla="*/ 27760 w 199255"/>
                  <a:gd name="connsiteY4" fmla="*/ 232841 h 23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255" h="235985">
                    <a:moveTo>
                      <a:pt x="27760" y="232841"/>
                    </a:moveTo>
                    <a:cubicBezTo>
                      <a:pt x="27760" y="232841"/>
                      <a:pt x="171002" y="256266"/>
                      <a:pt x="184434" y="168284"/>
                    </a:cubicBezTo>
                    <a:cubicBezTo>
                      <a:pt x="197866" y="80303"/>
                      <a:pt x="225422" y="24053"/>
                      <a:pt x="134558" y="5371"/>
                    </a:cubicBezTo>
                    <a:cubicBezTo>
                      <a:pt x="43695" y="-13312"/>
                      <a:pt x="20714" y="17644"/>
                      <a:pt x="8978" y="45955"/>
                    </a:cubicBezTo>
                    <a:cubicBezTo>
                      <a:pt x="-2758" y="74267"/>
                      <a:pt x="-9143" y="224505"/>
                      <a:pt x="27760" y="232841"/>
                    </a:cubicBez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1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746743" y="3825094"/>
                <a:ext cx="293957" cy="225206"/>
              </a:xfrm>
              <a:custGeom>
                <a:avLst/>
                <a:gdLst>
                  <a:gd name="connsiteX0" fmla="*/ 282793 w 293957"/>
                  <a:gd name="connsiteY0" fmla="*/ 48352 h 225206"/>
                  <a:gd name="connsiteX1" fmla="*/ 293780 w 293957"/>
                  <a:gd name="connsiteY1" fmla="*/ 45276 h 225206"/>
                  <a:gd name="connsiteX2" fmla="*/ 281297 w 293957"/>
                  <a:gd name="connsiteY2" fmla="*/ 41770 h 225206"/>
                  <a:gd name="connsiteX3" fmla="*/ 259006 w 293957"/>
                  <a:gd name="connsiteY3" fmla="*/ 12107 h 225206"/>
                  <a:gd name="connsiteX4" fmla="*/ 268699 w 293957"/>
                  <a:gd name="connsiteY4" fmla="*/ 26478 h 225206"/>
                  <a:gd name="connsiteX5" fmla="*/ 100779 w 293957"/>
                  <a:gd name="connsiteY5" fmla="*/ 2335 h 225206"/>
                  <a:gd name="connsiteX6" fmla="*/ 22543 w 293957"/>
                  <a:gd name="connsiteY6" fmla="*/ 117306 h 225206"/>
                  <a:gd name="connsiteX7" fmla="*/ 123214 w 293957"/>
                  <a:gd name="connsiteY7" fmla="*/ 100865 h 225206"/>
                  <a:gd name="connsiteX8" fmla="*/ 176570 w 293957"/>
                  <a:gd name="connsiteY8" fmla="*/ 160908 h 225206"/>
                  <a:gd name="connsiteX9" fmla="*/ 199782 w 293957"/>
                  <a:gd name="connsiteY9" fmla="*/ 148376 h 225206"/>
                  <a:gd name="connsiteX10" fmla="*/ 212697 w 293957"/>
                  <a:gd name="connsiteY10" fmla="*/ 184908 h 225206"/>
                  <a:gd name="connsiteX11" fmla="*/ 229955 w 293957"/>
                  <a:gd name="connsiteY11" fmla="*/ 224890 h 225206"/>
                  <a:gd name="connsiteX12" fmla="*/ 252189 w 293957"/>
                  <a:gd name="connsiteY12" fmla="*/ 200947 h 225206"/>
                  <a:gd name="connsiteX13" fmla="*/ 285295 w 293957"/>
                  <a:gd name="connsiteY13" fmla="*/ 54043 h 225206"/>
                  <a:gd name="connsiteX14" fmla="*/ 282793 w 293957"/>
                  <a:gd name="connsiteY14" fmla="*/ 48352 h 22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3957" h="225206">
                    <a:moveTo>
                      <a:pt x="282793" y="48352"/>
                    </a:moveTo>
                    <a:cubicBezTo>
                      <a:pt x="284087" y="46857"/>
                      <a:pt x="287108" y="45650"/>
                      <a:pt x="293780" y="45276"/>
                    </a:cubicBezTo>
                    <a:cubicBezTo>
                      <a:pt x="289955" y="43118"/>
                      <a:pt x="285670" y="41913"/>
                      <a:pt x="281297" y="41770"/>
                    </a:cubicBezTo>
                    <a:cubicBezTo>
                      <a:pt x="279917" y="32515"/>
                      <a:pt x="274970" y="16102"/>
                      <a:pt x="259006" y="12107"/>
                    </a:cubicBezTo>
                    <a:cubicBezTo>
                      <a:pt x="264240" y="15191"/>
                      <a:pt x="267808" y="20471"/>
                      <a:pt x="268699" y="26478"/>
                    </a:cubicBezTo>
                    <a:cubicBezTo>
                      <a:pt x="250204" y="7480"/>
                      <a:pt x="210568" y="-6346"/>
                      <a:pt x="100779" y="2335"/>
                    </a:cubicBezTo>
                    <a:cubicBezTo>
                      <a:pt x="-43872" y="13832"/>
                      <a:pt x="3789" y="106297"/>
                      <a:pt x="22543" y="117306"/>
                    </a:cubicBezTo>
                    <a:cubicBezTo>
                      <a:pt x="41296" y="128314"/>
                      <a:pt x="88410" y="98077"/>
                      <a:pt x="123214" y="100865"/>
                    </a:cubicBezTo>
                    <a:cubicBezTo>
                      <a:pt x="158018" y="103653"/>
                      <a:pt x="164748" y="154010"/>
                      <a:pt x="176570" y="160908"/>
                    </a:cubicBezTo>
                    <a:cubicBezTo>
                      <a:pt x="188392" y="167807"/>
                      <a:pt x="183761" y="155620"/>
                      <a:pt x="199782" y="148376"/>
                    </a:cubicBezTo>
                    <a:cubicBezTo>
                      <a:pt x="215803" y="141133"/>
                      <a:pt x="217328" y="167663"/>
                      <a:pt x="212697" y="184908"/>
                    </a:cubicBezTo>
                    <a:cubicBezTo>
                      <a:pt x="208066" y="202154"/>
                      <a:pt x="229955" y="224890"/>
                      <a:pt x="229955" y="224890"/>
                    </a:cubicBezTo>
                    <a:lnTo>
                      <a:pt x="252189" y="200947"/>
                    </a:lnTo>
                    <a:cubicBezTo>
                      <a:pt x="274423" y="177033"/>
                      <a:pt x="295334" y="75657"/>
                      <a:pt x="285295" y="54043"/>
                    </a:cubicBezTo>
                    <a:cubicBezTo>
                      <a:pt x="284605" y="52232"/>
                      <a:pt x="283713" y="50278"/>
                      <a:pt x="282793" y="48352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2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263464" y="4260544"/>
                <a:ext cx="45168" cy="71471"/>
              </a:xfrm>
              <a:custGeom>
                <a:avLst/>
                <a:gdLst>
                  <a:gd name="connsiteX0" fmla="*/ 44112 w 45168"/>
                  <a:gd name="connsiteY0" fmla="*/ 57466 h 71471"/>
                  <a:gd name="connsiteX1" fmla="*/ 35483 w 45168"/>
                  <a:gd name="connsiteY1" fmla="*/ 29270 h 71471"/>
                  <a:gd name="connsiteX2" fmla="*/ 3843 w 45168"/>
                  <a:gd name="connsiteY2" fmla="*/ -19 h 71471"/>
                  <a:gd name="connsiteX3" fmla="*/ 6950 w 45168"/>
                  <a:gd name="connsiteY3" fmla="*/ 53270 h 71471"/>
                  <a:gd name="connsiteX4" fmla="*/ 44112 w 45168"/>
                  <a:gd name="connsiteY4" fmla="*/ 57466 h 71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68" h="71471">
                    <a:moveTo>
                      <a:pt x="44112" y="57466"/>
                    </a:moveTo>
                    <a:cubicBezTo>
                      <a:pt x="44112" y="57466"/>
                      <a:pt x="49059" y="38036"/>
                      <a:pt x="35483" y="29270"/>
                    </a:cubicBezTo>
                    <a:cubicBezTo>
                      <a:pt x="21907" y="20503"/>
                      <a:pt x="9596" y="-3238"/>
                      <a:pt x="3843" y="-19"/>
                    </a:cubicBezTo>
                    <a:cubicBezTo>
                      <a:pt x="-7950" y="6649"/>
                      <a:pt x="10286" y="27401"/>
                      <a:pt x="6950" y="53270"/>
                    </a:cubicBezTo>
                    <a:cubicBezTo>
                      <a:pt x="5886" y="62353"/>
                      <a:pt x="26998" y="86094"/>
                      <a:pt x="44112" y="57466"/>
                    </a:cubicBez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3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9016877" y="4487133"/>
                <a:ext cx="91159" cy="294382"/>
              </a:xfrm>
              <a:custGeom>
                <a:avLst/>
                <a:gdLst>
                  <a:gd name="connsiteX0" fmla="*/ 87559 w 91159"/>
                  <a:gd name="connsiteY0" fmla="*/ 294066 h 294382"/>
                  <a:gd name="connsiteX1" fmla="*/ 90436 w 91159"/>
                  <a:gd name="connsiteY1" fmla="*/ 140034 h 294382"/>
                  <a:gd name="connsiteX2" fmla="*/ 90982 w 91159"/>
                  <a:gd name="connsiteY2" fmla="*/ 128853 h 294382"/>
                  <a:gd name="connsiteX3" fmla="*/ 26465 w 91159"/>
                  <a:gd name="connsiteY3" fmla="*/ -317 h 294382"/>
                  <a:gd name="connsiteX4" fmla="*/ 87559 w 91159"/>
                  <a:gd name="connsiteY4" fmla="*/ 294066 h 29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59" h="294382">
                    <a:moveTo>
                      <a:pt x="87559" y="294066"/>
                    </a:moveTo>
                    <a:cubicBezTo>
                      <a:pt x="86667" y="247359"/>
                      <a:pt x="87156" y="195248"/>
                      <a:pt x="90436" y="140034"/>
                    </a:cubicBezTo>
                    <a:cubicBezTo>
                      <a:pt x="90636" y="136326"/>
                      <a:pt x="90838" y="132589"/>
                      <a:pt x="90982" y="128853"/>
                    </a:cubicBezTo>
                    <a:cubicBezTo>
                      <a:pt x="77377" y="61451"/>
                      <a:pt x="56782" y="1637"/>
                      <a:pt x="26465" y="-317"/>
                    </a:cubicBezTo>
                    <a:cubicBezTo>
                      <a:pt x="26580" y="-317"/>
                      <a:pt x="-63736" y="141528"/>
                      <a:pt x="87559" y="294066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4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9131866" y="5011108"/>
                <a:ext cx="92200" cy="169441"/>
              </a:xfrm>
              <a:custGeom>
                <a:avLst/>
                <a:gdLst>
                  <a:gd name="connsiteX0" fmla="*/ 92023 w 92200"/>
                  <a:gd name="connsiteY0" fmla="*/ 14663 h 169441"/>
                  <a:gd name="connsiteX1" fmla="*/ 76232 w 92200"/>
                  <a:gd name="connsiteY1" fmla="*/ 101639 h 169441"/>
                  <a:gd name="connsiteX2" fmla="*/ 17843 w 92200"/>
                  <a:gd name="connsiteY2" fmla="*/ 168351 h 169441"/>
                  <a:gd name="connsiteX3" fmla="*/ 23912 w 92200"/>
                  <a:gd name="connsiteY3" fmla="*/ 97069 h 169441"/>
                  <a:gd name="connsiteX4" fmla="*/ 4985 w 92200"/>
                  <a:gd name="connsiteY4" fmla="*/ 121701 h 169441"/>
                  <a:gd name="connsiteX5" fmla="*/ -134 w 92200"/>
                  <a:gd name="connsiteY5" fmla="*/ 77409 h 169441"/>
                  <a:gd name="connsiteX6" fmla="*/ 43385 w 92200"/>
                  <a:gd name="connsiteY6" fmla="*/ 9978 h 169441"/>
                  <a:gd name="connsiteX7" fmla="*/ 92023 w 92200"/>
                  <a:gd name="connsiteY7" fmla="*/ 14663 h 169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2200" h="169441">
                    <a:moveTo>
                      <a:pt x="92023" y="14663"/>
                    </a:moveTo>
                    <a:cubicBezTo>
                      <a:pt x="92023" y="14663"/>
                      <a:pt x="84487" y="87814"/>
                      <a:pt x="76232" y="101639"/>
                    </a:cubicBezTo>
                    <a:cubicBezTo>
                      <a:pt x="67977" y="115464"/>
                      <a:pt x="32800" y="159671"/>
                      <a:pt x="17843" y="168351"/>
                    </a:cubicBezTo>
                    <a:cubicBezTo>
                      <a:pt x="2886" y="177031"/>
                      <a:pt x="26990" y="110089"/>
                      <a:pt x="23912" y="97069"/>
                    </a:cubicBezTo>
                    <a:cubicBezTo>
                      <a:pt x="20834" y="84048"/>
                      <a:pt x="11601" y="120839"/>
                      <a:pt x="4985" y="121701"/>
                    </a:cubicBezTo>
                    <a:cubicBezTo>
                      <a:pt x="-1630" y="122564"/>
                      <a:pt x="96" y="89452"/>
                      <a:pt x="-134" y="77409"/>
                    </a:cubicBezTo>
                    <a:cubicBezTo>
                      <a:pt x="-364" y="65365"/>
                      <a:pt x="31966" y="35617"/>
                      <a:pt x="43385" y="9978"/>
                    </a:cubicBezTo>
                    <a:cubicBezTo>
                      <a:pt x="54804" y="-15660"/>
                      <a:pt x="92023" y="14663"/>
                      <a:pt x="92023" y="14663"/>
                    </a:cubicBezTo>
                    <a:close/>
                  </a:path>
                </a:pathLst>
              </a:custGeom>
              <a:solidFill>
                <a:srgbClr val="FFB27D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5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8935098" y="4172429"/>
                <a:ext cx="349657" cy="896428"/>
              </a:xfrm>
              <a:custGeom>
                <a:avLst/>
                <a:gdLst>
                  <a:gd name="connsiteX0" fmla="*/ 68407 w 349657"/>
                  <a:gd name="connsiteY0" fmla="*/ -317 h 896428"/>
                  <a:gd name="connsiteX1" fmla="*/ 202502 w 349657"/>
                  <a:gd name="connsiteY1" fmla="*/ 108503 h 896428"/>
                  <a:gd name="connsiteX2" fmla="*/ 349454 w 349657"/>
                  <a:gd name="connsiteY2" fmla="*/ 617968 h 896428"/>
                  <a:gd name="connsiteX3" fmla="*/ 292445 w 349657"/>
                  <a:gd name="connsiteY3" fmla="*/ 896111 h 896428"/>
                  <a:gd name="connsiteX4" fmla="*/ 217833 w 349657"/>
                  <a:gd name="connsiteY4" fmla="*/ 862310 h 896428"/>
                  <a:gd name="connsiteX5" fmla="*/ 222176 w 349657"/>
                  <a:gd name="connsiteY5" fmla="*/ 595865 h 896428"/>
                  <a:gd name="connsiteX6" fmla="*/ 1935 w 349657"/>
                  <a:gd name="connsiteY6" fmla="*/ 191828 h 896428"/>
                  <a:gd name="connsiteX7" fmla="*/ 68407 w 349657"/>
                  <a:gd name="connsiteY7" fmla="*/ -317 h 8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657" h="896428">
                    <a:moveTo>
                      <a:pt x="68407" y="-317"/>
                    </a:moveTo>
                    <a:cubicBezTo>
                      <a:pt x="68407" y="-317"/>
                      <a:pt x="159041" y="42567"/>
                      <a:pt x="202502" y="108503"/>
                    </a:cubicBezTo>
                    <a:cubicBezTo>
                      <a:pt x="269895" y="210770"/>
                      <a:pt x="348016" y="583448"/>
                      <a:pt x="349454" y="617968"/>
                    </a:cubicBezTo>
                    <a:cubicBezTo>
                      <a:pt x="350892" y="652488"/>
                      <a:pt x="292445" y="896111"/>
                      <a:pt x="292445" y="896111"/>
                    </a:cubicBezTo>
                    <a:cubicBezTo>
                      <a:pt x="292445" y="896111"/>
                      <a:pt x="233135" y="892231"/>
                      <a:pt x="217833" y="862310"/>
                    </a:cubicBezTo>
                    <a:cubicBezTo>
                      <a:pt x="217833" y="862310"/>
                      <a:pt x="229684" y="611961"/>
                      <a:pt x="222176" y="595865"/>
                    </a:cubicBezTo>
                    <a:cubicBezTo>
                      <a:pt x="214669" y="579769"/>
                      <a:pt x="-25016" y="260064"/>
                      <a:pt x="1935" y="191828"/>
                    </a:cubicBezTo>
                    <a:cubicBezTo>
                      <a:pt x="28887" y="123593"/>
                      <a:pt x="68407" y="-317"/>
                      <a:pt x="68407" y="-31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" name="Graphic 8">
                <a:extLst>
                  <a:ext uri="{FF2B5EF4-FFF2-40B4-BE49-F238E27FC236}">
                    <a16:creationId xmlns:a16="http://schemas.microsoft.com/office/drawing/2014/main" id="{D2A61001-D2E3-F441-98AD-0C3F8BAAE92E}"/>
                  </a:ext>
                </a:extLst>
              </p:cNvPr>
              <p:cNvSpPr/>
              <p:nvPr/>
            </p:nvSpPr>
            <p:spPr>
              <a:xfrm>
                <a:off x="7937340" y="4291136"/>
                <a:ext cx="51630" cy="42740"/>
              </a:xfrm>
              <a:custGeom>
                <a:avLst/>
                <a:gdLst>
                  <a:gd name="connsiteX0" fmla="*/ 46855 w 51630"/>
                  <a:gd name="connsiteY0" fmla="*/ 0 h 42740"/>
                  <a:gd name="connsiteX1" fmla="*/ 51630 w 51630"/>
                  <a:gd name="connsiteY1" fmla="*/ 42740 h 42740"/>
                  <a:gd name="connsiteX2" fmla="*/ 0 w 51630"/>
                  <a:gd name="connsiteY2" fmla="*/ 31157 h 42740"/>
                  <a:gd name="connsiteX3" fmla="*/ 46855 w 51630"/>
                  <a:gd name="connsiteY3" fmla="*/ 0 h 42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630" h="42740">
                    <a:moveTo>
                      <a:pt x="46855" y="0"/>
                    </a:moveTo>
                    <a:lnTo>
                      <a:pt x="51630" y="42740"/>
                    </a:lnTo>
                    <a:lnTo>
                      <a:pt x="0" y="31157"/>
                    </a:lnTo>
                    <a:lnTo>
                      <a:pt x="46855" y="0"/>
                    </a:lnTo>
                    <a:close/>
                  </a:path>
                </a:pathLst>
              </a:custGeom>
              <a:solidFill>
                <a:srgbClr val="C65447"/>
              </a:solidFill>
              <a:ln w="287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grpSp>
        <p:nvGrpSpPr>
          <p:cNvPr id="111" name="Plant">
            <a:extLst>
              <a:ext uri="{FF2B5EF4-FFF2-40B4-BE49-F238E27FC236}">
                <a16:creationId xmlns:a16="http://schemas.microsoft.com/office/drawing/2014/main" id="{C6BD8F6E-D0E3-4C45-B415-76C6CF16731A}"/>
              </a:ext>
            </a:extLst>
          </p:cNvPr>
          <p:cNvGrpSpPr/>
          <p:nvPr/>
        </p:nvGrpSpPr>
        <p:grpSpPr>
          <a:xfrm>
            <a:off x="-3193573" y="6054424"/>
            <a:ext cx="6112008" cy="289690"/>
            <a:chOff x="3846285" y="6054424"/>
            <a:chExt cx="6112008" cy="289690"/>
          </a:xfrm>
        </p:grpSpPr>
        <p:sp>
          <p:nvSpPr>
            <p:cNvPr id="107" name="Graphic 8">
              <a:extLst>
                <a:ext uri="{FF2B5EF4-FFF2-40B4-BE49-F238E27FC236}">
                  <a16:creationId xmlns:a16="http://schemas.microsoft.com/office/drawing/2014/main" id="{D2A61001-D2E3-F441-98AD-0C3F8BAAE92E}"/>
                </a:ext>
              </a:extLst>
            </p:cNvPr>
            <p:cNvSpPr/>
            <p:nvPr/>
          </p:nvSpPr>
          <p:spPr>
            <a:xfrm>
              <a:off x="9679885" y="6054424"/>
              <a:ext cx="278408" cy="289690"/>
            </a:xfrm>
            <a:custGeom>
              <a:avLst/>
              <a:gdLst>
                <a:gd name="connsiteX0" fmla="*/ 265159 w 278408"/>
                <a:gd name="connsiteY0" fmla="*/ 289373 h 289690"/>
                <a:gd name="connsiteX1" fmla="*/ 3988 w 278408"/>
                <a:gd name="connsiteY1" fmla="*/ 289373 h 289690"/>
                <a:gd name="connsiteX2" fmla="*/ 38504 w 278408"/>
                <a:gd name="connsiteY2" fmla="*/ 248760 h 289690"/>
                <a:gd name="connsiteX3" fmla="*/ 78369 w 278408"/>
                <a:gd name="connsiteY3" fmla="*/ 253474 h 289690"/>
                <a:gd name="connsiteX4" fmla="*/ 179846 w 278408"/>
                <a:gd name="connsiteY4" fmla="*/ -66 h 289690"/>
                <a:gd name="connsiteX5" fmla="*/ 155253 w 278408"/>
                <a:gd name="connsiteY5" fmla="*/ 144568 h 289690"/>
                <a:gd name="connsiteX6" fmla="*/ 109031 w 278408"/>
                <a:gd name="connsiteY6" fmla="*/ 260228 h 289690"/>
                <a:gd name="connsiteX7" fmla="*/ 130891 w 278408"/>
                <a:gd name="connsiteY7" fmla="*/ 264626 h 289690"/>
                <a:gd name="connsiteX8" fmla="*/ 239847 w 278408"/>
                <a:gd name="connsiteY8" fmla="*/ 117233 h 289690"/>
                <a:gd name="connsiteX9" fmla="*/ 232742 w 278408"/>
                <a:gd name="connsiteY9" fmla="*/ 201363 h 289690"/>
                <a:gd name="connsiteX10" fmla="*/ 139118 w 278408"/>
                <a:gd name="connsiteY10" fmla="*/ 266063 h 289690"/>
                <a:gd name="connsiteX11" fmla="*/ 190201 w 278408"/>
                <a:gd name="connsiteY11" fmla="*/ 270173 h 289690"/>
                <a:gd name="connsiteX12" fmla="*/ 265159 w 278408"/>
                <a:gd name="connsiteY12" fmla="*/ 289373 h 28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408" h="289690">
                  <a:moveTo>
                    <a:pt x="265159" y="289373"/>
                  </a:moveTo>
                  <a:lnTo>
                    <a:pt x="3988" y="289373"/>
                  </a:lnTo>
                  <a:cubicBezTo>
                    <a:pt x="-9992" y="277503"/>
                    <a:pt x="13680" y="250571"/>
                    <a:pt x="38504" y="248760"/>
                  </a:cubicBezTo>
                  <a:cubicBezTo>
                    <a:pt x="49261" y="247926"/>
                    <a:pt x="62837" y="250197"/>
                    <a:pt x="78369" y="253474"/>
                  </a:cubicBezTo>
                  <a:cubicBezTo>
                    <a:pt x="81965" y="205761"/>
                    <a:pt x="102473" y="-8660"/>
                    <a:pt x="179846" y="-66"/>
                  </a:cubicBezTo>
                  <a:cubicBezTo>
                    <a:pt x="266798" y="9592"/>
                    <a:pt x="179846" y="94383"/>
                    <a:pt x="155253" y="144568"/>
                  </a:cubicBezTo>
                  <a:cubicBezTo>
                    <a:pt x="137047" y="181761"/>
                    <a:pt x="117861" y="235078"/>
                    <a:pt x="109031" y="260228"/>
                  </a:cubicBezTo>
                  <a:cubicBezTo>
                    <a:pt x="116107" y="261780"/>
                    <a:pt x="123413" y="263275"/>
                    <a:pt x="130891" y="264626"/>
                  </a:cubicBezTo>
                  <a:cubicBezTo>
                    <a:pt x="142396" y="229272"/>
                    <a:pt x="185312" y="110306"/>
                    <a:pt x="239847" y="117233"/>
                  </a:cubicBezTo>
                  <a:cubicBezTo>
                    <a:pt x="303874" y="125339"/>
                    <a:pt x="278159" y="173052"/>
                    <a:pt x="232742" y="201363"/>
                  </a:cubicBezTo>
                  <a:cubicBezTo>
                    <a:pt x="199463" y="222173"/>
                    <a:pt x="158562" y="251778"/>
                    <a:pt x="139118" y="266063"/>
                  </a:cubicBezTo>
                  <a:cubicBezTo>
                    <a:pt x="155973" y="269024"/>
                    <a:pt x="173087" y="270375"/>
                    <a:pt x="190201" y="270173"/>
                  </a:cubicBezTo>
                  <a:cubicBezTo>
                    <a:pt x="234842" y="269024"/>
                    <a:pt x="256702" y="282188"/>
                    <a:pt x="265159" y="289373"/>
                  </a:cubicBezTo>
                  <a:close/>
                </a:path>
              </a:pathLst>
            </a:custGeom>
            <a:solidFill>
              <a:srgbClr val="401217"/>
            </a:solidFill>
            <a:ln w="28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8" name="Graphic 8">
              <a:extLst>
                <a:ext uri="{FF2B5EF4-FFF2-40B4-BE49-F238E27FC236}">
                  <a16:creationId xmlns:a16="http://schemas.microsoft.com/office/drawing/2014/main" id="{D2A61001-D2E3-F441-98AD-0C3F8BAAE92E}"/>
                </a:ext>
              </a:extLst>
            </p:cNvPr>
            <p:cNvSpPr/>
            <p:nvPr/>
          </p:nvSpPr>
          <p:spPr>
            <a:xfrm>
              <a:off x="3846285" y="6075967"/>
              <a:ext cx="273327" cy="268061"/>
            </a:xfrm>
            <a:custGeom>
              <a:avLst/>
              <a:gdLst>
                <a:gd name="connsiteX0" fmla="*/ 136985 w 273327"/>
                <a:gd name="connsiteY0" fmla="*/ 255328 h 268061"/>
                <a:gd name="connsiteX1" fmla="*/ 26016 w 273327"/>
                <a:gd name="connsiteY1" fmla="*/ 184678 h 268061"/>
                <a:gd name="connsiteX2" fmla="*/ 131721 w 273327"/>
                <a:gd name="connsiteY2" fmla="*/ 255500 h 268061"/>
                <a:gd name="connsiteX3" fmla="*/ 110177 w 273327"/>
                <a:gd name="connsiteY3" fmla="*/ 252971 h 268061"/>
                <a:gd name="connsiteX4" fmla="*/ 25297 w 273327"/>
                <a:gd name="connsiteY4" fmla="*/ 267744 h 268061"/>
                <a:gd name="connsiteX5" fmla="*/ 273150 w 273327"/>
                <a:gd name="connsiteY5" fmla="*/ 267744 h 268061"/>
                <a:gd name="connsiteX6" fmla="*/ 255432 w 273327"/>
                <a:gd name="connsiteY6" fmla="*/ 245095 h 268061"/>
                <a:gd name="connsiteX7" fmla="*/ 232623 w 273327"/>
                <a:gd name="connsiteY7" fmla="*/ 243054 h 268061"/>
                <a:gd name="connsiteX8" fmla="*/ 216573 w 273327"/>
                <a:gd name="connsiteY8" fmla="*/ 184506 h 268061"/>
                <a:gd name="connsiteX9" fmla="*/ 189622 w 273327"/>
                <a:gd name="connsiteY9" fmla="*/ 248861 h 268061"/>
                <a:gd name="connsiteX10" fmla="*/ 170379 w 273327"/>
                <a:gd name="connsiteY10" fmla="*/ 251735 h 268061"/>
                <a:gd name="connsiteX11" fmla="*/ 25930 w 273327"/>
                <a:gd name="connsiteY11" fmla="*/ -224 h 268061"/>
                <a:gd name="connsiteX12" fmla="*/ 157177 w 273327"/>
                <a:gd name="connsiteY12" fmla="*/ 253488 h 268061"/>
                <a:gd name="connsiteX13" fmla="*/ 136985 w 273327"/>
                <a:gd name="connsiteY13" fmla="*/ 255328 h 26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327" h="268061">
                  <a:moveTo>
                    <a:pt x="136985" y="255328"/>
                  </a:moveTo>
                  <a:cubicBezTo>
                    <a:pt x="123150" y="233598"/>
                    <a:pt x="81500" y="177205"/>
                    <a:pt x="26016" y="184678"/>
                  </a:cubicBezTo>
                  <a:cubicBezTo>
                    <a:pt x="-34387" y="192812"/>
                    <a:pt x="92776" y="232650"/>
                    <a:pt x="131721" y="255500"/>
                  </a:cubicBezTo>
                  <a:cubicBezTo>
                    <a:pt x="124450" y="255874"/>
                    <a:pt x="117164" y="255012"/>
                    <a:pt x="110177" y="252971"/>
                  </a:cubicBezTo>
                  <a:cubicBezTo>
                    <a:pt x="84147" y="243715"/>
                    <a:pt x="39535" y="261593"/>
                    <a:pt x="25297" y="267744"/>
                  </a:cubicBezTo>
                  <a:lnTo>
                    <a:pt x="273150" y="267744"/>
                  </a:lnTo>
                  <a:cubicBezTo>
                    <a:pt x="270340" y="258231"/>
                    <a:pt x="264004" y="250125"/>
                    <a:pt x="255432" y="245095"/>
                  </a:cubicBezTo>
                  <a:cubicBezTo>
                    <a:pt x="251377" y="242594"/>
                    <a:pt x="243179" y="242221"/>
                    <a:pt x="232623" y="243054"/>
                  </a:cubicBezTo>
                  <a:cubicBezTo>
                    <a:pt x="247350" y="225809"/>
                    <a:pt x="257589" y="170220"/>
                    <a:pt x="216573" y="184506"/>
                  </a:cubicBezTo>
                  <a:cubicBezTo>
                    <a:pt x="186602" y="194939"/>
                    <a:pt x="186688" y="228827"/>
                    <a:pt x="189622" y="248861"/>
                  </a:cubicBezTo>
                  <a:cubicBezTo>
                    <a:pt x="183236" y="249866"/>
                    <a:pt x="176765" y="250872"/>
                    <a:pt x="170379" y="251735"/>
                  </a:cubicBezTo>
                  <a:cubicBezTo>
                    <a:pt x="158040" y="188874"/>
                    <a:pt x="114406" y="4547"/>
                    <a:pt x="25930" y="-224"/>
                  </a:cubicBezTo>
                  <a:cubicBezTo>
                    <a:pt x="-63754" y="-5197"/>
                    <a:pt x="101980" y="190800"/>
                    <a:pt x="157177" y="253488"/>
                  </a:cubicBezTo>
                  <a:cubicBezTo>
                    <a:pt x="150158" y="254408"/>
                    <a:pt x="143284" y="255040"/>
                    <a:pt x="136985" y="255328"/>
                  </a:cubicBezTo>
                  <a:close/>
                </a:path>
              </a:pathLst>
            </a:custGeom>
            <a:solidFill>
              <a:srgbClr val="401217"/>
            </a:solidFill>
            <a:ln w="28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109" name="Floor">
            <a:extLst>
              <a:ext uri="{FF2B5EF4-FFF2-40B4-BE49-F238E27FC236}">
                <a16:creationId xmlns:a16="http://schemas.microsoft.com/office/drawing/2014/main" id="{D2A61001-D2E3-F441-98AD-0C3F8BAAE92E}"/>
              </a:ext>
            </a:extLst>
          </p:cNvPr>
          <p:cNvSpPr/>
          <p:nvPr/>
        </p:nvSpPr>
        <p:spPr>
          <a:xfrm>
            <a:off x="-8233592" y="6360720"/>
            <a:ext cx="7776480" cy="20608"/>
          </a:xfrm>
          <a:custGeom>
            <a:avLst/>
            <a:gdLst>
              <a:gd name="connsiteX0" fmla="*/ 7767679 w 7776480"/>
              <a:gd name="connsiteY0" fmla="*/ 0 h 20608"/>
              <a:gd name="connsiteX1" fmla="*/ 7776481 w 7776480"/>
              <a:gd name="connsiteY1" fmla="*/ 8796 h 20608"/>
              <a:gd name="connsiteX2" fmla="*/ 7776481 w 7776480"/>
              <a:gd name="connsiteY2" fmla="*/ 11814 h 20608"/>
              <a:gd name="connsiteX3" fmla="*/ 7767679 w 7776480"/>
              <a:gd name="connsiteY3" fmla="*/ 20609 h 20608"/>
              <a:gd name="connsiteX4" fmla="*/ 8802 w 7776480"/>
              <a:gd name="connsiteY4" fmla="*/ 20609 h 20608"/>
              <a:gd name="connsiteX5" fmla="*/ 0 w 7776480"/>
              <a:gd name="connsiteY5" fmla="*/ 11814 h 20608"/>
              <a:gd name="connsiteX6" fmla="*/ 0 w 7776480"/>
              <a:gd name="connsiteY6" fmla="*/ 8796 h 20608"/>
              <a:gd name="connsiteX7" fmla="*/ 8802 w 7776480"/>
              <a:gd name="connsiteY7" fmla="*/ 0 h 2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76480" h="20608">
                <a:moveTo>
                  <a:pt x="7767679" y="0"/>
                </a:moveTo>
                <a:cubicBezTo>
                  <a:pt x="7772540" y="0"/>
                  <a:pt x="7776481" y="3938"/>
                  <a:pt x="7776481" y="8796"/>
                </a:cubicBezTo>
                <a:lnTo>
                  <a:pt x="7776481" y="11814"/>
                </a:lnTo>
                <a:cubicBezTo>
                  <a:pt x="7776481" y="16671"/>
                  <a:pt x="7772540" y="20609"/>
                  <a:pt x="7767679" y="20609"/>
                </a:cubicBezTo>
                <a:lnTo>
                  <a:pt x="8802" y="20609"/>
                </a:lnTo>
                <a:cubicBezTo>
                  <a:pt x="3941" y="20609"/>
                  <a:pt x="0" y="16671"/>
                  <a:pt x="0" y="11814"/>
                </a:cubicBezTo>
                <a:lnTo>
                  <a:pt x="0" y="8796"/>
                </a:lnTo>
                <a:cubicBezTo>
                  <a:pt x="0" y="3938"/>
                  <a:pt x="3941" y="0"/>
                  <a:pt x="8802" y="0"/>
                </a:cubicBezTo>
                <a:close/>
              </a:path>
            </a:pathLst>
          </a:custGeom>
          <a:solidFill>
            <a:srgbClr val="9D4950"/>
          </a:solidFill>
          <a:ln w="2874" cap="flat">
            <a:noFill/>
            <a:prstDash val="solid"/>
            <a:miter/>
          </a:ln>
        </p:spPr>
        <p:txBody>
          <a:bodyPr rtlCol="0" anchor="ctr"/>
          <a:lstStyle/>
          <a:p>
            <a:endParaRPr lang="x-none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33084CF-E7B2-8945-84A2-F78929575CE2}"/>
              </a:ext>
            </a:extLst>
          </p:cNvPr>
          <p:cNvSpPr/>
          <p:nvPr/>
        </p:nvSpPr>
        <p:spPr>
          <a:xfrm>
            <a:off x="-4544258" y="1916832"/>
            <a:ext cx="3730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7200" b="1" dirty="0">
                <a:solidFill>
                  <a:srgbClr val="893837"/>
                </a:solidFill>
                <a:latin typeface="Century Gothic" panose="020B0502020202020204" pitchFamily="34" charset="0"/>
              </a:rPr>
              <a:t>timeline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C312CA2-3AF1-8949-A02D-3FF0A6D4B213}"/>
              </a:ext>
            </a:extLst>
          </p:cNvPr>
          <p:cNvSpPr txBox="1"/>
          <p:nvPr/>
        </p:nvSpPr>
        <p:spPr>
          <a:xfrm>
            <a:off x="4500008" y="2287268"/>
            <a:ext cx="2136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E0B2A405-67FF-4344-BEEF-5B5579F80328}"/>
              </a:ext>
            </a:extLst>
          </p:cNvPr>
          <p:cNvSpPr/>
          <p:nvPr/>
        </p:nvSpPr>
        <p:spPr>
          <a:xfrm>
            <a:off x="4342427" y="-584683"/>
            <a:ext cx="2419203" cy="2946452"/>
          </a:xfrm>
          <a:prstGeom prst="rect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C8616F1-8477-7646-AE0A-CB94CF82B8CE}"/>
              </a:ext>
            </a:extLst>
          </p:cNvPr>
          <p:cNvSpPr txBox="1"/>
          <p:nvPr/>
        </p:nvSpPr>
        <p:spPr>
          <a:xfrm>
            <a:off x="3863752" y="798495"/>
            <a:ext cx="3327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en-US" sz="9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A0D15E8-43F3-2847-AC3A-825414508B3C}"/>
              </a:ext>
            </a:extLst>
          </p:cNvPr>
          <p:cNvCxnSpPr>
            <a:cxnSpLocks/>
          </p:cNvCxnSpPr>
          <p:nvPr/>
        </p:nvCxnSpPr>
        <p:spPr>
          <a:xfrm flipV="1">
            <a:off x="6825344" y="588566"/>
            <a:ext cx="0" cy="612554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77EE1CCF-6BC8-8047-B528-EDEF340ED72D}"/>
              </a:ext>
            </a:extLst>
          </p:cNvPr>
          <p:cNvCxnSpPr>
            <a:cxnSpLocks/>
          </p:cNvCxnSpPr>
          <p:nvPr/>
        </p:nvCxnSpPr>
        <p:spPr>
          <a:xfrm flipV="1">
            <a:off x="6825344" y="1198030"/>
            <a:ext cx="0" cy="1932836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61B7018-AD43-E14A-A4C3-35D45F6C8423}"/>
              </a:ext>
            </a:extLst>
          </p:cNvPr>
          <p:cNvCxnSpPr>
            <a:cxnSpLocks/>
          </p:cNvCxnSpPr>
          <p:nvPr/>
        </p:nvCxnSpPr>
        <p:spPr>
          <a:xfrm flipH="1">
            <a:off x="4271088" y="3130866"/>
            <a:ext cx="2574160" cy="0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FD1AE926-CE1B-7447-AC44-B114252DD3E0}"/>
              </a:ext>
            </a:extLst>
          </p:cNvPr>
          <p:cNvCxnSpPr>
            <a:cxnSpLocks/>
          </p:cNvCxnSpPr>
          <p:nvPr/>
        </p:nvCxnSpPr>
        <p:spPr>
          <a:xfrm flipH="1">
            <a:off x="4271088" y="602232"/>
            <a:ext cx="2574160" cy="0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E76A8DF-E3A9-964B-B17D-C01C222C4E64}"/>
              </a:ext>
            </a:extLst>
          </p:cNvPr>
          <p:cNvCxnSpPr>
            <a:cxnSpLocks/>
          </p:cNvCxnSpPr>
          <p:nvPr/>
        </p:nvCxnSpPr>
        <p:spPr>
          <a:xfrm flipV="1">
            <a:off x="4291288" y="588566"/>
            <a:ext cx="0" cy="2552402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D7E5470-9AE3-F340-AAC7-E56043C569CA}"/>
              </a:ext>
            </a:extLst>
          </p:cNvPr>
          <p:cNvSpPr/>
          <p:nvPr/>
        </p:nvSpPr>
        <p:spPr>
          <a:xfrm>
            <a:off x="7083482" y="668157"/>
            <a:ext cx="5637245" cy="2452597"/>
          </a:xfrm>
          <a:prstGeom prst="rect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DEA747D-65A4-4543-83F4-D4896AA39A2B}"/>
              </a:ext>
            </a:extLst>
          </p:cNvPr>
          <p:cNvSpPr txBox="1"/>
          <p:nvPr/>
        </p:nvSpPr>
        <p:spPr>
          <a:xfrm>
            <a:off x="7884384" y="5383612"/>
            <a:ext cx="2136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0AD4F61-2A21-684B-9CDE-F86FE8DFDFB6}"/>
              </a:ext>
            </a:extLst>
          </p:cNvPr>
          <p:cNvSpPr/>
          <p:nvPr/>
        </p:nvSpPr>
        <p:spPr>
          <a:xfrm>
            <a:off x="7726803" y="798495"/>
            <a:ext cx="2419203" cy="4568845"/>
          </a:xfrm>
          <a:prstGeom prst="rect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EA68289-EAB3-5844-BEAC-EC2F42763E9F}"/>
              </a:ext>
            </a:extLst>
          </p:cNvPr>
          <p:cNvSpPr txBox="1"/>
          <p:nvPr/>
        </p:nvSpPr>
        <p:spPr>
          <a:xfrm>
            <a:off x="7248128" y="3894839"/>
            <a:ext cx="3327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sz="9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2720F1E-762B-B849-B3F1-00EFE0C8D86A}"/>
              </a:ext>
            </a:extLst>
          </p:cNvPr>
          <p:cNvCxnSpPr>
            <a:cxnSpLocks/>
          </p:cNvCxnSpPr>
          <p:nvPr/>
        </p:nvCxnSpPr>
        <p:spPr>
          <a:xfrm flipV="1">
            <a:off x="10209720" y="3684910"/>
            <a:ext cx="0" cy="612554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63C7ABC9-B09D-B748-BC40-F3E25397A40D}"/>
              </a:ext>
            </a:extLst>
          </p:cNvPr>
          <p:cNvCxnSpPr>
            <a:cxnSpLocks/>
          </p:cNvCxnSpPr>
          <p:nvPr/>
        </p:nvCxnSpPr>
        <p:spPr>
          <a:xfrm flipV="1">
            <a:off x="10209720" y="4294374"/>
            <a:ext cx="0" cy="1932836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B72697F-8AB8-2848-8B37-41C05A6AF978}"/>
              </a:ext>
            </a:extLst>
          </p:cNvPr>
          <p:cNvCxnSpPr>
            <a:cxnSpLocks/>
          </p:cNvCxnSpPr>
          <p:nvPr/>
        </p:nvCxnSpPr>
        <p:spPr>
          <a:xfrm flipH="1">
            <a:off x="7655464" y="6227210"/>
            <a:ext cx="2574160" cy="0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D296854-63E5-C142-AD74-BA5C227DEF38}"/>
              </a:ext>
            </a:extLst>
          </p:cNvPr>
          <p:cNvCxnSpPr>
            <a:cxnSpLocks/>
          </p:cNvCxnSpPr>
          <p:nvPr/>
        </p:nvCxnSpPr>
        <p:spPr>
          <a:xfrm flipH="1">
            <a:off x="7655464" y="3698576"/>
            <a:ext cx="2574160" cy="0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1FBAE1B1-9D14-1C4F-9939-46C95B7E2C93}"/>
              </a:ext>
            </a:extLst>
          </p:cNvPr>
          <p:cNvCxnSpPr>
            <a:cxnSpLocks/>
          </p:cNvCxnSpPr>
          <p:nvPr/>
        </p:nvCxnSpPr>
        <p:spPr>
          <a:xfrm flipV="1">
            <a:off x="7675664" y="3684910"/>
            <a:ext cx="0" cy="2552402"/>
          </a:xfrm>
          <a:prstGeom prst="lin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>
            <a:extLst>
              <a:ext uri="{FF2B5EF4-FFF2-40B4-BE49-F238E27FC236}">
                <a16:creationId xmlns:a16="http://schemas.microsoft.com/office/drawing/2014/main" id="{6DC17DA4-1381-8B4D-83B3-59196F00DB28}"/>
              </a:ext>
            </a:extLst>
          </p:cNvPr>
          <p:cNvSpPr/>
          <p:nvPr/>
        </p:nvSpPr>
        <p:spPr>
          <a:xfrm>
            <a:off x="10467858" y="3764501"/>
            <a:ext cx="3055277" cy="2452597"/>
          </a:xfrm>
          <a:prstGeom prst="rect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0C4483E-64B8-0440-AD07-4A26E34609BF}"/>
              </a:ext>
            </a:extLst>
          </p:cNvPr>
          <p:cNvSpPr txBox="1"/>
          <p:nvPr/>
        </p:nvSpPr>
        <p:spPr>
          <a:xfrm>
            <a:off x="3779685" y="4377437"/>
            <a:ext cx="3565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tx2">
                    <a:lumMod val="25000"/>
                  </a:schemeClr>
                </a:solidFill>
              </a:rPr>
              <a:t>DeVito, J.A,(2015). The Interpersonal communication Book, Global Edition. Pearson Education</a:t>
            </a:r>
            <a:endParaRPr lang="x-none" b="1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D95D71A-BD70-014E-9A6B-2E76A7CB6646}"/>
              </a:ext>
            </a:extLst>
          </p:cNvPr>
          <p:cNvSpPr/>
          <p:nvPr/>
        </p:nvSpPr>
        <p:spPr>
          <a:xfrm>
            <a:off x="7728614" y="-1533676"/>
            <a:ext cx="2419203" cy="2946452"/>
          </a:xfrm>
          <a:prstGeom prst="rect">
            <a:avLst/>
          </a:prstGeom>
          <a:solidFill>
            <a:srgbClr val="893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7AC1F-1D4A-CE4F-9B30-2DBF28B7341C}"/>
              </a:ext>
            </a:extLst>
          </p:cNvPr>
          <p:cNvSpPr txBox="1"/>
          <p:nvPr/>
        </p:nvSpPr>
        <p:spPr>
          <a:xfrm>
            <a:off x="7464152" y="1220559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Raypole</a:t>
            </a:r>
            <a:r>
              <a:rPr lang="en-US" dirty="0"/>
              <a:t>, C. (2020, February 11). </a:t>
            </a:r>
            <a:r>
              <a:rPr lang="en-US" i="1" dirty="0"/>
              <a:t>Interpersonal conflict: What it is and how to resolve it</a:t>
            </a:r>
            <a:r>
              <a:rPr lang="en-US" dirty="0"/>
              <a:t>. </a:t>
            </a:r>
            <a:r>
              <a:rPr lang="en-US" dirty="0" err="1"/>
              <a:t>Healthline</a:t>
            </a:r>
            <a:r>
              <a:rPr lang="en-US" dirty="0"/>
              <a:t>. Retrieved December 21, 2021</a:t>
            </a:r>
            <a:r>
              <a:rPr lang="en-US" dirty="0" smtClean="0"/>
              <a:t>,</a:t>
            </a:r>
            <a:endParaRPr lang="en-US" dirty="0">
              <a:effectLst/>
            </a:endParaRPr>
          </a:p>
        </p:txBody>
      </p:sp>
      <p:sp>
        <p:nvSpPr>
          <p:cNvPr id="148" name="مربع نص 147"/>
          <p:cNvSpPr txBox="1"/>
          <p:nvPr/>
        </p:nvSpPr>
        <p:spPr>
          <a:xfrm>
            <a:off x="11424592" y="6309320"/>
            <a:ext cx="4320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1584795" y="356846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3200" b="1" dirty="0">
                <a:solidFill>
                  <a:srgbClr val="806D64"/>
                </a:solidFill>
                <a:latin typeface="Century Gothic" panose="020B0502020202020204" pitchFamily="34" charset="0"/>
              </a:rPr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6165406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50"/>
                            </p:stCondLst>
                            <p:childTnLst>
                              <p:par>
                                <p:cTn id="64" presetID="2" presetClass="entr" presetSubtype="1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9" grpId="0"/>
      <p:bldP spid="137" grpId="0"/>
      <p:bldP spid="139" grpId="0"/>
      <p:bldP spid="14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53EC3A-A110-45DD-A642-B59E28BCD370}"/>
              </a:ext>
            </a:extLst>
          </p:cNvPr>
          <p:cNvSpPr/>
          <p:nvPr/>
        </p:nvSpPr>
        <p:spPr>
          <a:xfrm>
            <a:off x="-2277548" y="3577678"/>
            <a:ext cx="1924050" cy="2190750"/>
          </a:xfrm>
          <a:prstGeom prst="roundRect">
            <a:avLst/>
          </a:prstGeom>
          <a:solidFill>
            <a:srgbClr val="93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8E08C2-0FA5-4CDB-8832-6F0D7432B2BF}"/>
              </a:ext>
            </a:extLst>
          </p:cNvPr>
          <p:cNvSpPr txBox="1"/>
          <p:nvPr/>
        </p:nvSpPr>
        <p:spPr>
          <a:xfrm>
            <a:off x="-2036798" y="5877272"/>
            <a:ext cx="1412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dirty="0">
                <a:solidFill>
                  <a:srgbClr val="806D64"/>
                </a:solidFill>
                <a:latin typeface="Century Gothic" panose="020B0502020202020204" pitchFamily="34" charset="0"/>
              </a:rPr>
              <a:t>Leadership</a:t>
            </a:r>
          </a:p>
          <a:p>
            <a:pPr algn="ctr"/>
            <a:r>
              <a:rPr lang="en-MY" dirty="0">
                <a:solidFill>
                  <a:srgbClr val="806D64"/>
                </a:solidFill>
                <a:latin typeface="Century Gothic" panose="020B0502020202020204" pitchFamily="34" charset="0"/>
              </a:rPr>
              <a:t>issues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9DD082-3280-4A99-8488-0E2D87081365}"/>
              </a:ext>
            </a:extLst>
          </p:cNvPr>
          <p:cNvSpPr txBox="1"/>
          <p:nvPr/>
        </p:nvSpPr>
        <p:spPr>
          <a:xfrm>
            <a:off x="3647728" y="1344533"/>
            <a:ext cx="4948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sz="72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Key Topics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5745719-ACEE-1D42-9E47-E1C841B5F856}"/>
              </a:ext>
            </a:extLst>
          </p:cNvPr>
          <p:cNvGrpSpPr/>
          <p:nvPr/>
        </p:nvGrpSpPr>
        <p:grpSpPr>
          <a:xfrm>
            <a:off x="-3188926" y="3429000"/>
            <a:ext cx="3020230" cy="2215984"/>
            <a:chOff x="2855640" y="3429000"/>
            <a:chExt cx="3020230" cy="22159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875069" y="3429000"/>
              <a:ext cx="1515765" cy="1516602"/>
            </a:xfrm>
            <a:custGeom>
              <a:avLst/>
              <a:gdLst>
                <a:gd name="connsiteX0" fmla="*/ 1515766 w 1515765"/>
                <a:gd name="connsiteY0" fmla="*/ 758301 h 1516602"/>
                <a:gd name="connsiteX1" fmla="*/ 757883 w 1515765"/>
                <a:gd name="connsiteY1" fmla="*/ 1516603 h 1516602"/>
                <a:gd name="connsiteX2" fmla="*/ 0 w 1515765"/>
                <a:gd name="connsiteY2" fmla="*/ 758301 h 1516602"/>
                <a:gd name="connsiteX3" fmla="*/ 757883 w 1515765"/>
                <a:gd name="connsiteY3" fmla="*/ 0 h 1516602"/>
                <a:gd name="connsiteX4" fmla="*/ 1515766 w 1515765"/>
                <a:gd name="connsiteY4" fmla="*/ 758301 h 151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765" h="1516602">
                  <a:moveTo>
                    <a:pt x="1515766" y="758301"/>
                  </a:moveTo>
                  <a:cubicBezTo>
                    <a:pt x="1515766" y="1177100"/>
                    <a:pt x="1176450" y="1516603"/>
                    <a:pt x="757883" y="1516603"/>
                  </a:cubicBezTo>
                  <a:cubicBezTo>
                    <a:pt x="339316" y="1516603"/>
                    <a:pt x="0" y="1177100"/>
                    <a:pt x="0" y="758301"/>
                  </a:cubicBezTo>
                  <a:cubicBezTo>
                    <a:pt x="0" y="339503"/>
                    <a:pt x="339316" y="0"/>
                    <a:pt x="757883" y="0"/>
                  </a:cubicBezTo>
                  <a:cubicBezTo>
                    <a:pt x="1176450" y="0"/>
                    <a:pt x="1515766" y="339503"/>
                    <a:pt x="1515766" y="7583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95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69678" y="5076023"/>
              <a:ext cx="235940" cy="342264"/>
            </a:xfrm>
            <a:custGeom>
              <a:avLst/>
              <a:gdLst>
                <a:gd name="connsiteX0" fmla="*/ 13270 w 235940"/>
                <a:gd name="connsiteY0" fmla="*/ 334937 h 342264"/>
                <a:gd name="connsiteX1" fmla="*/ 135966 w 235940"/>
                <a:gd name="connsiteY1" fmla="*/ 313311 h 342264"/>
                <a:gd name="connsiteX2" fmla="*/ 203378 w 235940"/>
                <a:gd name="connsiteY2" fmla="*/ 162709 h 342264"/>
                <a:gd name="connsiteX3" fmla="*/ 235805 w 235940"/>
                <a:gd name="connsiteY3" fmla="*/ -132 h 342264"/>
                <a:gd name="connsiteX4" fmla="*/ 167915 w 235940"/>
                <a:gd name="connsiteY4" fmla="*/ 46639 h 342264"/>
                <a:gd name="connsiteX5" fmla="*/ 35367 w 235940"/>
                <a:gd name="connsiteY5" fmla="*/ 163708 h 342264"/>
                <a:gd name="connsiteX6" fmla="*/ 13968 w 235940"/>
                <a:gd name="connsiteY6" fmla="*/ 331651 h 34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940" h="342264">
                  <a:moveTo>
                    <a:pt x="13270" y="334937"/>
                  </a:moveTo>
                  <a:cubicBezTo>
                    <a:pt x="55136" y="349662"/>
                    <a:pt x="101648" y="341464"/>
                    <a:pt x="135966" y="313311"/>
                  </a:cubicBezTo>
                  <a:cubicBezTo>
                    <a:pt x="178941" y="277222"/>
                    <a:pt x="192414" y="217764"/>
                    <a:pt x="203378" y="162709"/>
                  </a:cubicBezTo>
                  <a:lnTo>
                    <a:pt x="235805" y="-132"/>
                  </a:lnTo>
                  <a:lnTo>
                    <a:pt x="167915" y="46639"/>
                  </a:lnTo>
                  <a:cubicBezTo>
                    <a:pt x="119093" y="80275"/>
                    <a:pt x="69171" y="114988"/>
                    <a:pt x="35367" y="163708"/>
                  </a:cubicBezTo>
                  <a:cubicBezTo>
                    <a:pt x="1563" y="212428"/>
                    <a:pt x="-13193" y="278934"/>
                    <a:pt x="13968" y="331651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78183" y="5282907"/>
              <a:ext cx="107944" cy="328918"/>
            </a:xfrm>
            <a:custGeom>
              <a:avLst/>
              <a:gdLst>
                <a:gd name="connsiteX0" fmla="*/ 10568 w 107944"/>
                <a:gd name="connsiteY0" fmla="*/ 325206 h 328918"/>
                <a:gd name="connsiteX1" fmla="*/ 1451 w 107944"/>
                <a:gd name="connsiteY1" fmla="*/ 173790 h 328918"/>
                <a:gd name="connsiteX2" fmla="*/ 47343 w 107944"/>
                <a:gd name="connsiteY2" fmla="*/ 48933 h 328918"/>
                <a:gd name="connsiteX3" fmla="*/ 100602 w 107944"/>
                <a:gd name="connsiteY3" fmla="*/ 644 h 328918"/>
                <a:gd name="connsiteX4" fmla="*/ 105527 w 107944"/>
                <a:gd name="connsiteY4" fmla="*/ 9075 h 328918"/>
                <a:gd name="connsiteX5" fmla="*/ 27466 w 107944"/>
                <a:gd name="connsiteY5" fmla="*/ 103314 h 328918"/>
                <a:gd name="connsiteX6" fmla="*/ 10670 w 107944"/>
                <a:gd name="connsiteY6" fmla="*/ 239657 h 328918"/>
                <a:gd name="connsiteX7" fmla="*/ 19977 w 107944"/>
                <a:gd name="connsiteY7" fmla="*/ 322611 h 328918"/>
                <a:gd name="connsiteX8" fmla="*/ 16570 w 107944"/>
                <a:gd name="connsiteY8" fmla="*/ 328616 h 328918"/>
                <a:gd name="connsiteX9" fmla="*/ 10568 w 107944"/>
                <a:gd name="connsiteY9" fmla="*/ 325206 h 32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944" h="328918">
                  <a:moveTo>
                    <a:pt x="10568" y="325206"/>
                  </a:moveTo>
                  <a:cubicBezTo>
                    <a:pt x="3696" y="275127"/>
                    <a:pt x="-3369" y="224405"/>
                    <a:pt x="1451" y="173790"/>
                  </a:cubicBezTo>
                  <a:cubicBezTo>
                    <a:pt x="5731" y="128838"/>
                    <a:pt x="19438" y="84933"/>
                    <a:pt x="47343" y="48933"/>
                  </a:cubicBezTo>
                  <a:cubicBezTo>
                    <a:pt x="62155" y="29861"/>
                    <a:pt x="80178" y="13520"/>
                    <a:pt x="100602" y="644"/>
                  </a:cubicBezTo>
                  <a:cubicBezTo>
                    <a:pt x="105928" y="-2719"/>
                    <a:pt x="110830" y="5726"/>
                    <a:pt x="105527" y="9075"/>
                  </a:cubicBezTo>
                  <a:cubicBezTo>
                    <a:pt x="70187" y="31422"/>
                    <a:pt x="42853" y="64421"/>
                    <a:pt x="27466" y="103314"/>
                  </a:cubicBezTo>
                  <a:cubicBezTo>
                    <a:pt x="10471" y="146565"/>
                    <a:pt x="7741" y="193712"/>
                    <a:pt x="10670" y="239657"/>
                  </a:cubicBezTo>
                  <a:cubicBezTo>
                    <a:pt x="12441" y="267441"/>
                    <a:pt x="16195" y="295044"/>
                    <a:pt x="19977" y="322611"/>
                  </a:cubicBezTo>
                  <a:cubicBezTo>
                    <a:pt x="20596" y="325197"/>
                    <a:pt x="19107" y="327822"/>
                    <a:pt x="16570" y="328616"/>
                  </a:cubicBezTo>
                  <a:cubicBezTo>
                    <a:pt x="13973" y="329316"/>
                    <a:pt x="11297" y="327795"/>
                    <a:pt x="10568" y="325206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743619" y="5438709"/>
              <a:ext cx="205946" cy="126204"/>
            </a:xfrm>
            <a:custGeom>
              <a:avLst/>
              <a:gdLst>
                <a:gd name="connsiteX0" fmla="*/ -136 w 205946"/>
                <a:gd name="connsiteY0" fmla="*/ 100431 h 126204"/>
                <a:gd name="connsiteX1" fmla="*/ 66421 w 205946"/>
                <a:gd name="connsiteY1" fmla="*/ 125185 h 126204"/>
                <a:gd name="connsiteX2" fmla="*/ 142954 w 205946"/>
                <a:gd name="connsiteY2" fmla="*/ 70580 h 126204"/>
                <a:gd name="connsiteX3" fmla="*/ 205811 w 205946"/>
                <a:gd name="connsiteY3" fmla="*/ -132 h 126204"/>
                <a:gd name="connsiteX4" fmla="*/ 158957 w 205946"/>
                <a:gd name="connsiteY4" fmla="*/ 3284 h 126204"/>
                <a:gd name="connsiteX5" fmla="*/ 60059 w 205946"/>
                <a:gd name="connsiteY5" fmla="*/ 22615 h 126204"/>
                <a:gd name="connsiteX6" fmla="*/ 1154 w 205946"/>
                <a:gd name="connsiteY6" fmla="*/ 99017 h 1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946" h="126204">
                  <a:moveTo>
                    <a:pt x="-136" y="100431"/>
                  </a:moveTo>
                  <a:cubicBezTo>
                    <a:pt x="16207" y="119746"/>
                    <a:pt x="41437" y="129130"/>
                    <a:pt x="66421" y="125185"/>
                  </a:cubicBezTo>
                  <a:cubicBezTo>
                    <a:pt x="97948" y="119835"/>
                    <a:pt x="121702" y="94487"/>
                    <a:pt x="142954" y="70580"/>
                  </a:cubicBezTo>
                  <a:lnTo>
                    <a:pt x="205811" y="-132"/>
                  </a:lnTo>
                  <a:lnTo>
                    <a:pt x="158957" y="3284"/>
                  </a:lnTo>
                  <a:cubicBezTo>
                    <a:pt x="125262" y="5741"/>
                    <a:pt x="90716" y="8411"/>
                    <a:pt x="60059" y="22615"/>
                  </a:cubicBezTo>
                  <a:cubicBezTo>
                    <a:pt x="29403" y="36820"/>
                    <a:pt x="2987" y="65264"/>
                    <a:pt x="1154" y="9901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689582" y="5504268"/>
              <a:ext cx="140544" cy="137095"/>
            </a:xfrm>
            <a:custGeom>
              <a:avLst/>
              <a:gdLst>
                <a:gd name="connsiteX0" fmla="*/ -44 w 140544"/>
                <a:gd name="connsiteY0" fmla="*/ 133481 h 137095"/>
                <a:gd name="connsiteX1" fmla="*/ 39095 w 140544"/>
                <a:gd name="connsiteY1" fmla="*/ 56404 h 137095"/>
                <a:gd name="connsiteX2" fmla="*/ 97630 w 140544"/>
                <a:gd name="connsiteY2" fmla="*/ 8251 h 137095"/>
                <a:gd name="connsiteX3" fmla="*/ 137728 w 140544"/>
                <a:gd name="connsiteY3" fmla="*/ -131 h 137095"/>
                <a:gd name="connsiteX4" fmla="*/ 137721 w 140544"/>
                <a:gd name="connsiteY4" fmla="*/ 5435 h 137095"/>
                <a:gd name="connsiteX5" fmla="*/ 72190 w 140544"/>
                <a:gd name="connsiteY5" fmla="*/ 29256 h 137095"/>
                <a:gd name="connsiteX6" fmla="*/ 24652 w 140544"/>
                <a:gd name="connsiteY6" fmla="*/ 91448 h 137095"/>
                <a:gd name="connsiteX7" fmla="*/ 5330 w 140544"/>
                <a:gd name="connsiteY7" fmla="*/ 134919 h 137095"/>
                <a:gd name="connsiteX8" fmla="*/ 1924 w 140544"/>
                <a:gd name="connsiteY8" fmla="*/ 136888 h 137095"/>
                <a:gd name="connsiteX9" fmla="*/ -44 w 140544"/>
                <a:gd name="connsiteY9" fmla="*/ 133481 h 13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44" h="137095">
                  <a:moveTo>
                    <a:pt x="-44" y="133481"/>
                  </a:moveTo>
                  <a:cubicBezTo>
                    <a:pt x="11005" y="106877"/>
                    <a:pt x="22143" y="79900"/>
                    <a:pt x="39095" y="56404"/>
                  </a:cubicBezTo>
                  <a:cubicBezTo>
                    <a:pt x="54150" y="35537"/>
                    <a:pt x="73538" y="17903"/>
                    <a:pt x="97630" y="8251"/>
                  </a:cubicBezTo>
                  <a:cubicBezTo>
                    <a:pt x="110407" y="3146"/>
                    <a:pt x="123976" y="309"/>
                    <a:pt x="137728" y="-131"/>
                  </a:cubicBezTo>
                  <a:cubicBezTo>
                    <a:pt x="141316" y="-248"/>
                    <a:pt x="141293" y="5318"/>
                    <a:pt x="137721" y="5435"/>
                  </a:cubicBezTo>
                  <a:cubicBezTo>
                    <a:pt x="113907" y="6230"/>
                    <a:pt x="90960" y="14571"/>
                    <a:pt x="72190" y="29256"/>
                  </a:cubicBezTo>
                  <a:cubicBezTo>
                    <a:pt x="51374" y="45620"/>
                    <a:pt x="36449" y="68013"/>
                    <a:pt x="24652" y="91448"/>
                  </a:cubicBezTo>
                  <a:cubicBezTo>
                    <a:pt x="17519" y="105620"/>
                    <a:pt x="11412" y="120274"/>
                    <a:pt x="5330" y="134919"/>
                  </a:cubicBezTo>
                  <a:cubicBezTo>
                    <a:pt x="4889" y="136369"/>
                    <a:pt x="3401" y="137230"/>
                    <a:pt x="1924" y="136888"/>
                  </a:cubicBezTo>
                  <a:cubicBezTo>
                    <a:pt x="446" y="136484"/>
                    <a:pt x="-432" y="134965"/>
                    <a:pt x="-44" y="133481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355070" y="5418308"/>
              <a:ext cx="279678" cy="143467"/>
            </a:xfrm>
            <a:custGeom>
              <a:avLst/>
              <a:gdLst>
                <a:gd name="connsiteX0" fmla="*/ -136 w 279678"/>
                <a:gd name="connsiteY0" fmla="*/ 101189 h 143467"/>
                <a:gd name="connsiteX1" fmla="*/ 81360 w 279678"/>
                <a:gd name="connsiteY1" fmla="*/ 143275 h 143467"/>
                <a:gd name="connsiteX2" fmla="*/ 187968 w 279678"/>
                <a:gd name="connsiteY2" fmla="*/ 85155 h 143467"/>
                <a:gd name="connsiteX3" fmla="*/ 279543 w 279678"/>
                <a:gd name="connsiteY3" fmla="*/ 4257 h 143467"/>
                <a:gd name="connsiteX4" fmla="*/ 218936 w 279678"/>
                <a:gd name="connsiteY4" fmla="*/ 1355 h 143467"/>
                <a:gd name="connsiteX5" fmla="*/ 89128 w 279678"/>
                <a:gd name="connsiteY5" fmla="*/ 10770 h 143467"/>
                <a:gd name="connsiteX6" fmla="*/ 1738 w 279678"/>
                <a:gd name="connsiteY6" fmla="*/ 99577 h 1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678" h="143467">
                  <a:moveTo>
                    <a:pt x="-136" y="101189"/>
                  </a:moveTo>
                  <a:cubicBezTo>
                    <a:pt x="17820" y="128495"/>
                    <a:pt x="48713" y="144449"/>
                    <a:pt x="81360" y="143275"/>
                  </a:cubicBezTo>
                  <a:cubicBezTo>
                    <a:pt x="122615" y="141315"/>
                    <a:pt x="157008" y="112506"/>
                    <a:pt x="187968" y="85155"/>
                  </a:cubicBezTo>
                  <a:lnTo>
                    <a:pt x="279543" y="4257"/>
                  </a:lnTo>
                  <a:lnTo>
                    <a:pt x="218936" y="1355"/>
                  </a:lnTo>
                  <a:cubicBezTo>
                    <a:pt x="175351" y="-732"/>
                    <a:pt x="130641" y="-2678"/>
                    <a:pt x="89128" y="10770"/>
                  </a:cubicBezTo>
                  <a:cubicBezTo>
                    <a:pt x="47615" y="24218"/>
                    <a:pt x="9329" y="56583"/>
                    <a:pt x="1738" y="9957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68825" y="5485924"/>
              <a:ext cx="203480" cy="157682"/>
            </a:xfrm>
            <a:custGeom>
              <a:avLst/>
              <a:gdLst>
                <a:gd name="connsiteX0" fmla="*/ 507 w 203480"/>
                <a:gd name="connsiteY0" fmla="*/ 150977 h 157682"/>
                <a:gd name="connsiteX1" fmla="*/ 140486 w 203480"/>
                <a:gd name="connsiteY1" fmla="*/ 6551 h 157682"/>
                <a:gd name="connsiteX2" fmla="*/ 199364 w 203480"/>
                <a:gd name="connsiteY2" fmla="*/ 469 h 157682"/>
                <a:gd name="connsiteX3" fmla="*/ 197814 w 203480"/>
                <a:gd name="connsiteY3" fmla="*/ 10111 h 157682"/>
                <a:gd name="connsiteX4" fmla="*/ 103855 w 203480"/>
                <a:gd name="connsiteY4" fmla="*/ 34983 h 157682"/>
                <a:gd name="connsiteX5" fmla="*/ 39275 w 203480"/>
                <a:gd name="connsiteY5" fmla="*/ 104712 h 157682"/>
                <a:gd name="connsiteX6" fmla="*/ 9420 w 203480"/>
                <a:gd name="connsiteY6" fmla="*/ 154953 h 157682"/>
                <a:gd name="connsiteX7" fmla="*/ 507 w 203480"/>
                <a:gd name="connsiteY7" fmla="*/ 150977 h 1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480" h="157682">
                  <a:moveTo>
                    <a:pt x="507" y="150977"/>
                  </a:moveTo>
                  <a:cubicBezTo>
                    <a:pt x="33579" y="92424"/>
                    <a:pt x="71941" y="27350"/>
                    <a:pt x="140486" y="6551"/>
                  </a:cubicBezTo>
                  <a:cubicBezTo>
                    <a:pt x="159545" y="788"/>
                    <a:pt x="179530" y="-1277"/>
                    <a:pt x="199364" y="469"/>
                  </a:cubicBezTo>
                  <a:cubicBezTo>
                    <a:pt x="205615" y="1008"/>
                    <a:pt x="204054" y="10649"/>
                    <a:pt x="197814" y="10111"/>
                  </a:cubicBezTo>
                  <a:cubicBezTo>
                    <a:pt x="164568" y="7349"/>
                    <a:pt x="131386" y="16133"/>
                    <a:pt x="103855" y="34983"/>
                  </a:cubicBezTo>
                  <a:cubicBezTo>
                    <a:pt x="77362" y="53026"/>
                    <a:pt x="56734" y="78110"/>
                    <a:pt x="39275" y="104712"/>
                  </a:cubicBezTo>
                  <a:cubicBezTo>
                    <a:pt x="28581" y="121005"/>
                    <a:pt x="19002" y="137991"/>
                    <a:pt x="9420" y="154953"/>
                  </a:cubicBezTo>
                  <a:cubicBezTo>
                    <a:pt x="6359" y="160374"/>
                    <a:pt x="-2591" y="156461"/>
                    <a:pt x="507" y="1509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82541" y="4612674"/>
              <a:ext cx="1193329" cy="971049"/>
            </a:xfrm>
            <a:custGeom>
              <a:avLst/>
              <a:gdLst>
                <a:gd name="connsiteX0" fmla="*/ 15083 w 1193329"/>
                <a:gd name="connsiteY0" fmla="*/ 24805 h 971049"/>
                <a:gd name="connsiteX1" fmla="*/ 233540 w 1193329"/>
                <a:gd name="connsiteY1" fmla="*/ 20625 h 971049"/>
                <a:gd name="connsiteX2" fmla="*/ 437404 w 1193329"/>
                <a:gd name="connsiteY2" fmla="*/ 115815 h 971049"/>
                <a:gd name="connsiteX3" fmla="*/ 1099290 w 1193329"/>
                <a:gd name="connsiteY3" fmla="*/ 77257 h 971049"/>
                <a:gd name="connsiteX4" fmla="*/ 1075834 w 1193329"/>
                <a:gd name="connsiteY4" fmla="*/ 212826 h 971049"/>
                <a:gd name="connsiteX5" fmla="*/ 1037659 w 1193329"/>
                <a:gd name="connsiteY5" fmla="*/ 347029 h 971049"/>
                <a:gd name="connsiteX6" fmla="*/ 1137123 w 1193329"/>
                <a:gd name="connsiteY6" fmla="*/ 497674 h 971049"/>
                <a:gd name="connsiteX7" fmla="*/ 1129817 w 1193329"/>
                <a:gd name="connsiteY7" fmla="*/ 666346 h 971049"/>
                <a:gd name="connsiteX8" fmla="*/ 1090575 w 1193329"/>
                <a:gd name="connsiteY8" fmla="*/ 833677 h 971049"/>
                <a:gd name="connsiteX9" fmla="*/ 1193194 w 1193329"/>
                <a:gd name="connsiteY9" fmla="*/ 952239 h 971049"/>
                <a:gd name="connsiteX10" fmla="*/ 935224 w 1193329"/>
                <a:gd name="connsiteY10" fmla="*/ 965202 h 971049"/>
                <a:gd name="connsiteX11" fmla="*/ 725234 w 1193329"/>
                <a:gd name="connsiteY11" fmla="*/ 829512 h 971049"/>
                <a:gd name="connsiteX12" fmla="*/ 675017 w 1193329"/>
                <a:gd name="connsiteY12" fmla="*/ 710129 h 971049"/>
                <a:gd name="connsiteX13" fmla="*/ 491654 w 1193329"/>
                <a:gd name="connsiteY13" fmla="*/ 595870 h 971049"/>
                <a:gd name="connsiteX14" fmla="*/ 296910 w 1193329"/>
                <a:gd name="connsiteY14" fmla="*/ 497707 h 971049"/>
                <a:gd name="connsiteX15" fmla="*/ 209952 w 1193329"/>
                <a:gd name="connsiteY15" fmla="*/ 307641 h 971049"/>
                <a:gd name="connsiteX16" fmla="*/ -136 w 1193329"/>
                <a:gd name="connsiteY16" fmla="*/ 33514 h 97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3329" h="971049">
                  <a:moveTo>
                    <a:pt x="15083" y="24805"/>
                  </a:moveTo>
                  <a:cubicBezTo>
                    <a:pt x="80843" y="-11358"/>
                    <a:pt x="162687" y="-4100"/>
                    <a:pt x="233540" y="20625"/>
                  </a:cubicBezTo>
                  <a:cubicBezTo>
                    <a:pt x="304393" y="45349"/>
                    <a:pt x="368599" y="85855"/>
                    <a:pt x="437404" y="115815"/>
                  </a:cubicBezTo>
                  <a:cubicBezTo>
                    <a:pt x="647660" y="207367"/>
                    <a:pt x="901073" y="192605"/>
                    <a:pt x="1099290" y="77257"/>
                  </a:cubicBezTo>
                  <a:cubicBezTo>
                    <a:pt x="1118036" y="120887"/>
                    <a:pt x="1097925" y="170793"/>
                    <a:pt x="1075834" y="212826"/>
                  </a:cubicBezTo>
                  <a:cubicBezTo>
                    <a:pt x="1053743" y="254860"/>
                    <a:pt x="1028565" y="300418"/>
                    <a:pt x="1037659" y="347029"/>
                  </a:cubicBezTo>
                  <a:cubicBezTo>
                    <a:pt x="1049296" y="406675"/>
                    <a:pt x="1111798" y="442437"/>
                    <a:pt x="1137123" y="497674"/>
                  </a:cubicBezTo>
                  <a:cubicBezTo>
                    <a:pt x="1161163" y="550110"/>
                    <a:pt x="1148260" y="611688"/>
                    <a:pt x="1129817" y="666346"/>
                  </a:cubicBezTo>
                  <a:cubicBezTo>
                    <a:pt x="1111374" y="721005"/>
                    <a:pt x="1087441" y="776073"/>
                    <a:pt x="1090575" y="833677"/>
                  </a:cubicBezTo>
                  <a:cubicBezTo>
                    <a:pt x="1093709" y="891281"/>
                    <a:pt x="1135536" y="952193"/>
                    <a:pt x="1193194" y="952239"/>
                  </a:cubicBezTo>
                  <a:cubicBezTo>
                    <a:pt x="1107747" y="965523"/>
                    <a:pt x="1020619" y="978816"/>
                    <a:pt x="935224" y="965202"/>
                  </a:cubicBezTo>
                  <a:cubicBezTo>
                    <a:pt x="849829" y="951588"/>
                    <a:pt x="764884" y="906400"/>
                    <a:pt x="725234" y="829512"/>
                  </a:cubicBezTo>
                  <a:cubicBezTo>
                    <a:pt x="705416" y="791080"/>
                    <a:pt x="697777" y="746893"/>
                    <a:pt x="675017" y="710129"/>
                  </a:cubicBezTo>
                  <a:cubicBezTo>
                    <a:pt x="636250" y="647511"/>
                    <a:pt x="561851" y="618064"/>
                    <a:pt x="491654" y="595870"/>
                  </a:cubicBezTo>
                  <a:cubicBezTo>
                    <a:pt x="421457" y="573677"/>
                    <a:pt x="346335" y="552298"/>
                    <a:pt x="296910" y="497707"/>
                  </a:cubicBezTo>
                  <a:cubicBezTo>
                    <a:pt x="249818" y="445692"/>
                    <a:pt x="234902" y="373235"/>
                    <a:pt x="209952" y="307641"/>
                  </a:cubicBezTo>
                  <a:cubicBezTo>
                    <a:pt x="167931" y="197838"/>
                    <a:pt x="94947" y="102606"/>
                    <a:pt x="-136" y="3351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19521" y="4353086"/>
              <a:ext cx="319164" cy="225980"/>
            </a:xfrm>
            <a:custGeom>
              <a:avLst/>
              <a:gdLst>
                <a:gd name="connsiteX0" fmla="*/ 154297 w 319164"/>
                <a:gd name="connsiteY0" fmla="*/ 11871 h 225980"/>
                <a:gd name="connsiteX1" fmla="*/ 79381 w 319164"/>
                <a:gd name="connsiteY1" fmla="*/ 7588 h 225980"/>
                <a:gd name="connsiteX2" fmla="*/ 47474 w 319164"/>
                <a:gd name="connsiteY2" fmla="*/ 65814 h 225980"/>
                <a:gd name="connsiteX3" fmla="*/ 55705 w 319164"/>
                <a:gd name="connsiteY3" fmla="*/ 96553 h 225980"/>
                <a:gd name="connsiteX4" fmla="*/ 37091 w 319164"/>
                <a:gd name="connsiteY4" fmla="*/ 113553 h 225980"/>
                <a:gd name="connsiteX5" fmla="*/ 14392 w 319164"/>
                <a:gd name="connsiteY5" fmla="*/ 126772 h 225980"/>
                <a:gd name="connsiteX6" fmla="*/ 14629 w 319164"/>
                <a:gd name="connsiteY6" fmla="*/ 148874 h 225980"/>
                <a:gd name="connsiteX7" fmla="*/ 22350 w 319164"/>
                <a:gd name="connsiteY7" fmla="*/ 152957 h 225980"/>
                <a:gd name="connsiteX8" fmla="*/ 26137 w 319164"/>
                <a:gd name="connsiteY8" fmla="*/ 166698 h 225980"/>
                <a:gd name="connsiteX9" fmla="*/ 16865 w 319164"/>
                <a:gd name="connsiteY9" fmla="*/ 178904 h 225980"/>
                <a:gd name="connsiteX10" fmla="*/ 246 w 319164"/>
                <a:gd name="connsiteY10" fmla="*/ 204318 h 225980"/>
                <a:gd name="connsiteX11" fmla="*/ 12271 w 319164"/>
                <a:gd name="connsiteY11" fmla="*/ 215572 h 225980"/>
                <a:gd name="connsiteX12" fmla="*/ 29923 w 319164"/>
                <a:gd name="connsiteY12" fmla="*/ 217903 h 225980"/>
                <a:gd name="connsiteX13" fmla="*/ 273767 w 319164"/>
                <a:gd name="connsiteY13" fmla="*/ 225589 h 225980"/>
                <a:gd name="connsiteX14" fmla="*/ 297842 w 319164"/>
                <a:gd name="connsiteY14" fmla="*/ 224243 h 225980"/>
                <a:gd name="connsiteX15" fmla="*/ 316750 w 319164"/>
                <a:gd name="connsiteY15" fmla="*/ 211534 h 225980"/>
                <a:gd name="connsiteX16" fmla="*/ 312587 w 319164"/>
                <a:gd name="connsiteY16" fmla="*/ 184158 h 225980"/>
                <a:gd name="connsiteX17" fmla="*/ 291916 w 319164"/>
                <a:gd name="connsiteY17" fmla="*/ 162297 h 225980"/>
                <a:gd name="connsiteX18" fmla="*/ 280843 w 319164"/>
                <a:gd name="connsiteY18" fmla="*/ 136041 h 225980"/>
                <a:gd name="connsiteX19" fmla="*/ 290482 w 319164"/>
                <a:gd name="connsiteY19" fmla="*/ 114768 h 225980"/>
                <a:gd name="connsiteX20" fmla="*/ 291519 w 319164"/>
                <a:gd name="connsiteY20" fmla="*/ 92673 h 225980"/>
                <a:gd name="connsiteX21" fmla="*/ 261455 w 319164"/>
                <a:gd name="connsiteY21" fmla="*/ 76033 h 225980"/>
                <a:gd name="connsiteX22" fmla="*/ 256302 w 319164"/>
                <a:gd name="connsiteY22" fmla="*/ 52336 h 225980"/>
                <a:gd name="connsiteX23" fmla="*/ 221887 w 319164"/>
                <a:gd name="connsiteY23" fmla="*/ 5365 h 225980"/>
                <a:gd name="connsiteX24" fmla="*/ 160238 w 319164"/>
                <a:gd name="connsiteY24" fmla="*/ 9566 h 2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9164" h="225980">
                  <a:moveTo>
                    <a:pt x="154297" y="11871"/>
                  </a:moveTo>
                  <a:cubicBezTo>
                    <a:pt x="131213" y="1126"/>
                    <a:pt x="102871" y="-2397"/>
                    <a:pt x="79381" y="7588"/>
                  </a:cubicBezTo>
                  <a:cubicBezTo>
                    <a:pt x="55892" y="17572"/>
                    <a:pt x="39879" y="43165"/>
                    <a:pt x="47474" y="65814"/>
                  </a:cubicBezTo>
                  <a:cubicBezTo>
                    <a:pt x="50918" y="76083"/>
                    <a:pt x="58761" y="86182"/>
                    <a:pt x="55705" y="96553"/>
                  </a:cubicBezTo>
                  <a:cubicBezTo>
                    <a:pt x="53353" y="104535"/>
                    <a:pt x="45148" y="109806"/>
                    <a:pt x="37091" y="113553"/>
                  </a:cubicBezTo>
                  <a:cubicBezTo>
                    <a:pt x="29034" y="117301"/>
                    <a:pt x="20219" y="120451"/>
                    <a:pt x="14392" y="126772"/>
                  </a:cubicBezTo>
                  <a:cubicBezTo>
                    <a:pt x="8565" y="133092"/>
                    <a:pt x="7350" y="143973"/>
                    <a:pt x="14629" y="148874"/>
                  </a:cubicBezTo>
                  <a:cubicBezTo>
                    <a:pt x="17027" y="150489"/>
                    <a:pt x="20025" y="151255"/>
                    <a:pt x="22350" y="152957"/>
                  </a:cubicBezTo>
                  <a:cubicBezTo>
                    <a:pt x="26413" y="156260"/>
                    <a:pt x="27934" y="161778"/>
                    <a:pt x="26137" y="166698"/>
                  </a:cubicBezTo>
                  <a:cubicBezTo>
                    <a:pt x="24199" y="171527"/>
                    <a:pt x="20996" y="175744"/>
                    <a:pt x="16865" y="178904"/>
                  </a:cubicBezTo>
                  <a:cubicBezTo>
                    <a:pt x="8601" y="186035"/>
                    <a:pt x="-2320" y="194196"/>
                    <a:pt x="246" y="204318"/>
                  </a:cubicBezTo>
                  <a:cubicBezTo>
                    <a:pt x="2178" y="209808"/>
                    <a:pt x="6667" y="214009"/>
                    <a:pt x="12271" y="215572"/>
                  </a:cubicBezTo>
                  <a:cubicBezTo>
                    <a:pt x="18005" y="217227"/>
                    <a:pt x="23956" y="218012"/>
                    <a:pt x="29923" y="217903"/>
                  </a:cubicBezTo>
                  <a:lnTo>
                    <a:pt x="273767" y="225589"/>
                  </a:lnTo>
                  <a:cubicBezTo>
                    <a:pt x="281816" y="226194"/>
                    <a:pt x="289910" y="225741"/>
                    <a:pt x="297842" y="224243"/>
                  </a:cubicBezTo>
                  <a:cubicBezTo>
                    <a:pt x="305636" y="222820"/>
                    <a:pt x="312487" y="218216"/>
                    <a:pt x="316750" y="211534"/>
                  </a:cubicBezTo>
                  <a:cubicBezTo>
                    <a:pt x="321420" y="202886"/>
                    <a:pt x="318354" y="192233"/>
                    <a:pt x="312587" y="184158"/>
                  </a:cubicBezTo>
                  <a:cubicBezTo>
                    <a:pt x="306821" y="176082"/>
                    <a:pt x="298659" y="169712"/>
                    <a:pt x="291916" y="162297"/>
                  </a:cubicBezTo>
                  <a:cubicBezTo>
                    <a:pt x="285172" y="154881"/>
                    <a:pt x="279654" y="145625"/>
                    <a:pt x="280843" y="136041"/>
                  </a:cubicBezTo>
                  <a:cubicBezTo>
                    <a:pt x="281795" y="128369"/>
                    <a:pt x="286852" y="121738"/>
                    <a:pt x="290482" y="114768"/>
                  </a:cubicBezTo>
                  <a:cubicBezTo>
                    <a:pt x="294112" y="107797"/>
                    <a:pt x="296220" y="99086"/>
                    <a:pt x="291519" y="92673"/>
                  </a:cubicBezTo>
                  <a:cubicBezTo>
                    <a:pt x="284894" y="83636"/>
                    <a:pt x="268988" y="84454"/>
                    <a:pt x="261455" y="76033"/>
                  </a:cubicBezTo>
                  <a:cubicBezTo>
                    <a:pt x="255770" y="69679"/>
                    <a:pt x="256867" y="60530"/>
                    <a:pt x="256302" y="52336"/>
                  </a:cubicBezTo>
                  <a:cubicBezTo>
                    <a:pt x="254943" y="32625"/>
                    <a:pt x="241303" y="14009"/>
                    <a:pt x="221887" y="5365"/>
                  </a:cubicBezTo>
                  <a:cubicBezTo>
                    <a:pt x="201859" y="-3238"/>
                    <a:pt x="178916" y="-1674"/>
                    <a:pt x="160238" y="9566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81674" y="5437969"/>
              <a:ext cx="82449" cy="164336"/>
            </a:xfrm>
            <a:custGeom>
              <a:avLst/>
              <a:gdLst>
                <a:gd name="connsiteX0" fmla="*/ 38190 w 82449"/>
                <a:gd name="connsiteY0" fmla="*/ 164337 h 164336"/>
                <a:gd name="connsiteX1" fmla="*/ 0 w 82449"/>
                <a:gd name="connsiteY1" fmla="*/ 152855 h 164336"/>
                <a:gd name="connsiteX2" fmla="*/ 26084 w 82449"/>
                <a:gd name="connsiteY2" fmla="*/ 0 h 164336"/>
                <a:gd name="connsiteX3" fmla="*/ 82450 w 82449"/>
                <a:gd name="connsiteY3" fmla="*/ 16946 h 164336"/>
                <a:gd name="connsiteX4" fmla="*/ 38190 w 82449"/>
                <a:gd name="connsiteY4" fmla="*/ 164337 h 16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49" h="164336">
                  <a:moveTo>
                    <a:pt x="38190" y="164337"/>
                  </a:moveTo>
                  <a:lnTo>
                    <a:pt x="0" y="152855"/>
                  </a:lnTo>
                  <a:lnTo>
                    <a:pt x="26084" y="0"/>
                  </a:lnTo>
                  <a:lnTo>
                    <a:pt x="82450" y="16946"/>
                  </a:lnTo>
                  <a:lnTo>
                    <a:pt x="38190" y="164337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95339" y="5568016"/>
              <a:ext cx="138013" cy="74258"/>
            </a:xfrm>
            <a:custGeom>
              <a:avLst/>
              <a:gdLst>
                <a:gd name="connsiteX0" fmla="*/ 123008 w 138013"/>
                <a:gd name="connsiteY0" fmla="*/ 74126 h 74258"/>
                <a:gd name="connsiteX1" fmla="*/ -136 w 138013"/>
                <a:gd name="connsiteY1" fmla="*/ 37107 h 74258"/>
                <a:gd name="connsiteX2" fmla="*/ 332 w 138013"/>
                <a:gd name="connsiteY2" fmla="*/ 35549 h 74258"/>
                <a:gd name="connsiteX3" fmla="*/ 62661 w 138013"/>
                <a:gd name="connsiteY3" fmla="*/ 1998 h 74258"/>
                <a:gd name="connsiteX4" fmla="*/ 62663 w 138013"/>
                <a:gd name="connsiteY4" fmla="*/ 1998 h 74258"/>
                <a:gd name="connsiteX5" fmla="*/ 62666 w 138013"/>
                <a:gd name="connsiteY5" fmla="*/ 1999 h 74258"/>
                <a:gd name="connsiteX6" fmla="*/ 137877 w 138013"/>
                <a:gd name="connsiteY6" fmla="*/ 24610 h 7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013" h="74258">
                  <a:moveTo>
                    <a:pt x="123008" y="74126"/>
                  </a:moveTo>
                  <a:lnTo>
                    <a:pt x="-136" y="37107"/>
                  </a:lnTo>
                  <a:lnTo>
                    <a:pt x="332" y="35549"/>
                  </a:lnTo>
                  <a:cubicBezTo>
                    <a:pt x="8284" y="9063"/>
                    <a:pt x="36189" y="-5958"/>
                    <a:pt x="62661" y="1998"/>
                  </a:cubicBezTo>
                  <a:cubicBezTo>
                    <a:pt x="62661" y="1998"/>
                    <a:pt x="62662" y="1998"/>
                    <a:pt x="62663" y="1998"/>
                  </a:cubicBezTo>
                  <a:lnTo>
                    <a:pt x="62666" y="1999"/>
                  </a:lnTo>
                  <a:lnTo>
                    <a:pt x="137877" y="24610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921407" y="5449695"/>
              <a:ext cx="58854" cy="153902"/>
            </a:xfrm>
            <a:custGeom>
              <a:avLst/>
              <a:gdLst>
                <a:gd name="connsiteX0" fmla="*/ 58848 w 58854"/>
                <a:gd name="connsiteY0" fmla="*/ 153903 h 153902"/>
                <a:gd name="connsiteX1" fmla="*/ 18970 w 58854"/>
                <a:gd name="connsiteY1" fmla="*/ 153899 h 153902"/>
                <a:gd name="connsiteX2" fmla="*/ 0 w 58854"/>
                <a:gd name="connsiteY2" fmla="*/ 0 h 153902"/>
                <a:gd name="connsiteX3" fmla="*/ 58855 w 58854"/>
                <a:gd name="connsiteY3" fmla="*/ 3 h 153902"/>
                <a:gd name="connsiteX4" fmla="*/ 58848 w 58854"/>
                <a:gd name="connsiteY4" fmla="*/ 153903 h 15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54" h="153902">
                  <a:moveTo>
                    <a:pt x="58848" y="153903"/>
                  </a:moveTo>
                  <a:lnTo>
                    <a:pt x="18970" y="153899"/>
                  </a:lnTo>
                  <a:lnTo>
                    <a:pt x="0" y="0"/>
                  </a:lnTo>
                  <a:lnTo>
                    <a:pt x="58855" y="3"/>
                  </a:lnTo>
                  <a:lnTo>
                    <a:pt x="58848" y="153903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5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61842" y="5590568"/>
              <a:ext cx="128583" cy="51706"/>
            </a:xfrm>
            <a:custGeom>
              <a:avLst/>
              <a:gdLst>
                <a:gd name="connsiteX0" fmla="*/ 128446 w 128583"/>
                <a:gd name="connsiteY0" fmla="*/ 51574 h 51706"/>
                <a:gd name="connsiteX1" fmla="*/ -136 w 128583"/>
                <a:gd name="connsiteY1" fmla="*/ 51570 h 51706"/>
                <a:gd name="connsiteX2" fmla="*/ -136 w 128583"/>
                <a:gd name="connsiteY2" fmla="*/ 49942 h 51706"/>
                <a:gd name="connsiteX3" fmla="*/ 49910 w 128583"/>
                <a:gd name="connsiteY3" fmla="*/ -132 h 51706"/>
                <a:gd name="connsiteX4" fmla="*/ 49912 w 128583"/>
                <a:gd name="connsiteY4" fmla="*/ -132 h 51706"/>
                <a:gd name="connsiteX5" fmla="*/ 49915 w 128583"/>
                <a:gd name="connsiteY5" fmla="*/ -132 h 51706"/>
                <a:gd name="connsiteX6" fmla="*/ 128448 w 128583"/>
                <a:gd name="connsiteY6" fmla="*/ -129 h 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3" h="51706">
                  <a:moveTo>
                    <a:pt x="128446" y="51574"/>
                  </a:moveTo>
                  <a:lnTo>
                    <a:pt x="-136" y="51570"/>
                  </a:lnTo>
                  <a:lnTo>
                    <a:pt x="-136" y="49942"/>
                  </a:lnTo>
                  <a:cubicBezTo>
                    <a:pt x="-136" y="22287"/>
                    <a:pt x="22270" y="-132"/>
                    <a:pt x="49910" y="-132"/>
                  </a:cubicBezTo>
                  <a:cubicBezTo>
                    <a:pt x="49911" y="-132"/>
                    <a:pt x="49911" y="-132"/>
                    <a:pt x="49912" y="-132"/>
                  </a:cubicBezTo>
                  <a:lnTo>
                    <a:pt x="49915" y="-132"/>
                  </a:lnTo>
                  <a:lnTo>
                    <a:pt x="128448" y="-129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6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92511" y="4837760"/>
              <a:ext cx="411552" cy="649436"/>
            </a:xfrm>
            <a:custGeom>
              <a:avLst/>
              <a:gdLst>
                <a:gd name="connsiteX0" fmla="*/ 332251 w 411552"/>
                <a:gd name="connsiteY0" fmla="*/ 649305 h 649436"/>
                <a:gd name="connsiteX1" fmla="*/ 317804 w 411552"/>
                <a:gd name="connsiteY1" fmla="*/ 636976 h 649436"/>
                <a:gd name="connsiteX2" fmla="*/ 258594 w 411552"/>
                <a:gd name="connsiteY2" fmla="*/ 267411 h 649436"/>
                <a:gd name="connsiteX3" fmla="*/ 245550 w 411552"/>
                <a:gd name="connsiteY3" fmla="*/ 257967 h 649436"/>
                <a:gd name="connsiteX4" fmla="*/ 236839 w 411552"/>
                <a:gd name="connsiteY4" fmla="*/ 264843 h 649436"/>
                <a:gd name="connsiteX5" fmla="*/ 83437 w 411552"/>
                <a:gd name="connsiteY5" fmla="*/ 634348 h 649436"/>
                <a:gd name="connsiteX6" fmla="*/ 65291 w 411552"/>
                <a:gd name="connsiteY6" fmla="*/ 642627 h 649436"/>
                <a:gd name="connsiteX7" fmla="*/ 9884 w 411552"/>
                <a:gd name="connsiteY7" fmla="*/ 624146 h 649436"/>
                <a:gd name="connsiteX8" fmla="*/ 235 w 411552"/>
                <a:gd name="connsiteY8" fmla="*/ 607025 h 649436"/>
                <a:gd name="connsiteX9" fmla="*/ 125949 w 411552"/>
                <a:gd name="connsiteY9" fmla="*/ 50433 h 649436"/>
                <a:gd name="connsiteX10" fmla="*/ 136917 w 411552"/>
                <a:gd name="connsiteY10" fmla="*/ 39395 h 649436"/>
                <a:gd name="connsiteX11" fmla="*/ 305513 w 411552"/>
                <a:gd name="connsiteY11" fmla="*/ 236 h 649436"/>
                <a:gd name="connsiteX12" fmla="*/ 317573 w 411552"/>
                <a:gd name="connsiteY12" fmla="*/ 2741 h 649436"/>
                <a:gd name="connsiteX13" fmla="*/ 398520 w 411552"/>
                <a:gd name="connsiteY13" fmla="*/ 633458 h 649436"/>
                <a:gd name="connsiteX14" fmla="*/ 384552 w 411552"/>
                <a:gd name="connsiteY14" fmla="*/ 647042 h 649436"/>
                <a:gd name="connsiteX15" fmla="*/ 332893 w 411552"/>
                <a:gd name="connsiteY15" fmla="*/ 649292 h 649436"/>
                <a:gd name="connsiteX16" fmla="*/ 332251 w 411552"/>
                <a:gd name="connsiteY16" fmla="*/ 649305 h 6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1552" h="649436">
                  <a:moveTo>
                    <a:pt x="332251" y="649305"/>
                  </a:moveTo>
                  <a:cubicBezTo>
                    <a:pt x="325064" y="649301"/>
                    <a:pt x="318942" y="644077"/>
                    <a:pt x="317804" y="636976"/>
                  </a:cubicBezTo>
                  <a:lnTo>
                    <a:pt x="258594" y="267411"/>
                  </a:lnTo>
                  <a:cubicBezTo>
                    <a:pt x="257598" y="261199"/>
                    <a:pt x="251758" y="256971"/>
                    <a:pt x="245550" y="257967"/>
                  </a:cubicBezTo>
                  <a:cubicBezTo>
                    <a:pt x="241651" y="258593"/>
                    <a:pt x="238354" y="261195"/>
                    <a:pt x="236839" y="264843"/>
                  </a:cubicBezTo>
                  <a:lnTo>
                    <a:pt x="83437" y="634348"/>
                  </a:lnTo>
                  <a:cubicBezTo>
                    <a:pt x="80474" y="641422"/>
                    <a:pt x="72572" y="645028"/>
                    <a:pt x="65291" y="642627"/>
                  </a:cubicBezTo>
                  <a:lnTo>
                    <a:pt x="9884" y="624146"/>
                  </a:lnTo>
                  <a:cubicBezTo>
                    <a:pt x="2734" y="621785"/>
                    <a:pt x="-1446" y="614368"/>
                    <a:pt x="235" y="607025"/>
                  </a:cubicBezTo>
                  <a:lnTo>
                    <a:pt x="125949" y="50433"/>
                  </a:lnTo>
                  <a:cubicBezTo>
                    <a:pt x="127204" y="44964"/>
                    <a:pt x="131457" y="40683"/>
                    <a:pt x="136917" y="39395"/>
                  </a:cubicBezTo>
                  <a:lnTo>
                    <a:pt x="305513" y="236"/>
                  </a:lnTo>
                  <a:cubicBezTo>
                    <a:pt x="309706" y="-716"/>
                    <a:pt x="314105" y="197"/>
                    <a:pt x="317573" y="2741"/>
                  </a:cubicBezTo>
                  <a:cubicBezTo>
                    <a:pt x="428589" y="83449"/>
                    <a:pt x="419210" y="347137"/>
                    <a:pt x="398520" y="633458"/>
                  </a:cubicBezTo>
                  <a:cubicBezTo>
                    <a:pt x="397986" y="640878"/>
                    <a:pt x="391979" y="646718"/>
                    <a:pt x="384552" y="647042"/>
                  </a:cubicBezTo>
                  <a:lnTo>
                    <a:pt x="332893" y="649292"/>
                  </a:lnTo>
                  <a:cubicBezTo>
                    <a:pt x="332678" y="649298"/>
                    <a:pt x="332464" y="649305"/>
                    <a:pt x="332251" y="649305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703086" y="4417048"/>
              <a:ext cx="159780" cy="159868"/>
            </a:xfrm>
            <a:custGeom>
              <a:avLst/>
              <a:gdLst>
                <a:gd name="connsiteX0" fmla="*/ 159780 w 159780"/>
                <a:gd name="connsiteY0" fmla="*/ 79934 h 159868"/>
                <a:gd name="connsiteX1" fmla="*/ 79890 w 159780"/>
                <a:gd name="connsiteY1" fmla="*/ 159868 h 159868"/>
                <a:gd name="connsiteX2" fmla="*/ 0 w 159780"/>
                <a:gd name="connsiteY2" fmla="*/ 79934 h 159868"/>
                <a:gd name="connsiteX3" fmla="*/ 79890 w 159780"/>
                <a:gd name="connsiteY3" fmla="*/ 0 h 159868"/>
                <a:gd name="connsiteX4" fmla="*/ 159780 w 159780"/>
                <a:gd name="connsiteY4" fmla="*/ 79934 h 15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80" h="159868">
                  <a:moveTo>
                    <a:pt x="159780" y="79934"/>
                  </a:moveTo>
                  <a:cubicBezTo>
                    <a:pt x="159780" y="124081"/>
                    <a:pt x="124012" y="159868"/>
                    <a:pt x="79890" y="159868"/>
                  </a:cubicBezTo>
                  <a:cubicBezTo>
                    <a:pt x="35768" y="159868"/>
                    <a:pt x="0" y="124081"/>
                    <a:pt x="0" y="79934"/>
                  </a:cubicBezTo>
                  <a:cubicBezTo>
                    <a:pt x="0" y="35788"/>
                    <a:pt x="35768" y="0"/>
                    <a:pt x="79890" y="0"/>
                  </a:cubicBezTo>
                  <a:cubicBezTo>
                    <a:pt x="124012" y="0"/>
                    <a:pt x="159780" y="35788"/>
                    <a:pt x="159780" y="79934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57133" y="4598907"/>
              <a:ext cx="245918" cy="312365"/>
            </a:xfrm>
            <a:custGeom>
              <a:avLst/>
              <a:gdLst>
                <a:gd name="connsiteX0" fmla="*/ 129156 w 245918"/>
                <a:gd name="connsiteY0" fmla="*/ 312233 h 312365"/>
                <a:gd name="connsiteX1" fmla="*/ 73783 w 245918"/>
                <a:gd name="connsiteY1" fmla="*/ 299428 h 312365"/>
                <a:gd name="connsiteX2" fmla="*/ 73189 w 245918"/>
                <a:gd name="connsiteY2" fmla="*/ 299151 h 312365"/>
                <a:gd name="connsiteX3" fmla="*/ 72953 w 245918"/>
                <a:gd name="connsiteY3" fmla="*/ 298538 h 312365"/>
                <a:gd name="connsiteX4" fmla="*/ 1297 w 245918"/>
                <a:gd name="connsiteY4" fmla="*/ 112783 h 312365"/>
                <a:gd name="connsiteX5" fmla="*/ -65 w 245918"/>
                <a:gd name="connsiteY5" fmla="*/ 80508 h 312365"/>
                <a:gd name="connsiteX6" fmla="*/ 73920 w 245918"/>
                <a:gd name="connsiteY6" fmla="*/ -63 h 312365"/>
                <a:gd name="connsiteX7" fmla="*/ 81547 w 245918"/>
                <a:gd name="connsiteY7" fmla="*/ -10 h 312365"/>
                <a:gd name="connsiteX8" fmla="*/ 157620 w 245918"/>
                <a:gd name="connsiteY8" fmla="*/ 4278 h 312365"/>
                <a:gd name="connsiteX9" fmla="*/ 230601 w 245918"/>
                <a:gd name="connsiteY9" fmla="*/ 81118 h 312365"/>
                <a:gd name="connsiteX10" fmla="*/ 219109 w 245918"/>
                <a:gd name="connsiteY10" fmla="*/ 142515 h 312365"/>
                <a:gd name="connsiteX11" fmla="*/ 244762 w 245918"/>
                <a:gd name="connsiteY11" fmla="*/ 251239 h 312365"/>
                <a:gd name="connsiteX12" fmla="*/ 245782 w 245918"/>
                <a:gd name="connsiteY12" fmla="*/ 252260 h 312365"/>
                <a:gd name="connsiteX13" fmla="*/ 244891 w 245918"/>
                <a:gd name="connsiteY13" fmla="*/ 253394 h 312365"/>
                <a:gd name="connsiteX14" fmla="*/ 129156 w 245918"/>
                <a:gd name="connsiteY14" fmla="*/ 312233 h 31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918" h="312365">
                  <a:moveTo>
                    <a:pt x="129156" y="312233"/>
                  </a:moveTo>
                  <a:cubicBezTo>
                    <a:pt x="109980" y="312110"/>
                    <a:pt x="91069" y="307737"/>
                    <a:pt x="73783" y="299428"/>
                  </a:cubicBezTo>
                  <a:lnTo>
                    <a:pt x="73189" y="299151"/>
                  </a:lnTo>
                  <a:lnTo>
                    <a:pt x="72953" y="298538"/>
                  </a:lnTo>
                  <a:lnTo>
                    <a:pt x="1297" y="112783"/>
                  </a:lnTo>
                  <a:lnTo>
                    <a:pt x="-65" y="80508"/>
                  </a:lnTo>
                  <a:cubicBezTo>
                    <a:pt x="-1871" y="37817"/>
                    <a:pt x="31253" y="1744"/>
                    <a:pt x="73920" y="-63"/>
                  </a:cubicBezTo>
                  <a:cubicBezTo>
                    <a:pt x="76462" y="-171"/>
                    <a:pt x="79007" y="-153"/>
                    <a:pt x="81547" y="-10"/>
                  </a:cubicBezTo>
                  <a:lnTo>
                    <a:pt x="157620" y="4278"/>
                  </a:lnTo>
                  <a:cubicBezTo>
                    <a:pt x="198407" y="6597"/>
                    <a:pt x="230363" y="40244"/>
                    <a:pt x="230601" y="81118"/>
                  </a:cubicBezTo>
                  <a:cubicBezTo>
                    <a:pt x="232576" y="84916"/>
                    <a:pt x="246609" y="114614"/>
                    <a:pt x="219109" y="142515"/>
                  </a:cubicBezTo>
                  <a:cubicBezTo>
                    <a:pt x="218081" y="148869"/>
                    <a:pt x="208462" y="214919"/>
                    <a:pt x="244762" y="251239"/>
                  </a:cubicBezTo>
                  <a:lnTo>
                    <a:pt x="245782" y="252260"/>
                  </a:lnTo>
                  <a:lnTo>
                    <a:pt x="244891" y="253394"/>
                  </a:lnTo>
                  <a:cubicBezTo>
                    <a:pt x="244313" y="254132"/>
                    <a:pt x="197693" y="312223"/>
                    <a:pt x="129156" y="312233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48952" y="4782319"/>
              <a:ext cx="137442" cy="145012"/>
            </a:xfrm>
            <a:custGeom>
              <a:avLst/>
              <a:gdLst>
                <a:gd name="connsiteX0" fmla="*/ 44163 w 137442"/>
                <a:gd name="connsiteY0" fmla="*/ 142833 h 145012"/>
                <a:gd name="connsiteX1" fmla="*/ 63763 w 137442"/>
                <a:gd name="connsiteY1" fmla="*/ 100911 h 145012"/>
                <a:gd name="connsiteX2" fmla="*/ 61327 w 137442"/>
                <a:gd name="connsiteY2" fmla="*/ 95681 h 145012"/>
                <a:gd name="connsiteX3" fmla="*/ 137307 w 137442"/>
                <a:gd name="connsiteY3" fmla="*/ 7668 h 145012"/>
                <a:gd name="connsiteX4" fmla="*/ 77410 w 137442"/>
                <a:gd name="connsiteY4" fmla="*/ -132 h 145012"/>
                <a:gd name="connsiteX5" fmla="*/ 14442 w 137442"/>
                <a:gd name="connsiteY5" fmla="*/ 84642 h 145012"/>
                <a:gd name="connsiteX6" fmla="*/ 5438 w 137442"/>
                <a:gd name="connsiteY6" fmla="*/ 130295 h 145012"/>
                <a:gd name="connsiteX7" fmla="*/ 44163 w 137442"/>
                <a:gd name="connsiteY7" fmla="*/ 142833 h 14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442" h="145012">
                  <a:moveTo>
                    <a:pt x="44163" y="142833"/>
                  </a:moveTo>
                  <a:cubicBezTo>
                    <a:pt x="61145" y="136672"/>
                    <a:pt x="69921" y="117903"/>
                    <a:pt x="63763" y="100911"/>
                  </a:cubicBezTo>
                  <a:cubicBezTo>
                    <a:pt x="63107" y="99100"/>
                    <a:pt x="62292" y="97349"/>
                    <a:pt x="61327" y="95681"/>
                  </a:cubicBezTo>
                  <a:lnTo>
                    <a:pt x="137307" y="7668"/>
                  </a:lnTo>
                  <a:lnTo>
                    <a:pt x="77410" y="-132"/>
                  </a:lnTo>
                  <a:lnTo>
                    <a:pt x="14442" y="84642"/>
                  </a:lnTo>
                  <a:cubicBezTo>
                    <a:pt x="-644" y="94761"/>
                    <a:pt x="-4676" y="115201"/>
                    <a:pt x="5438" y="130295"/>
                  </a:cubicBezTo>
                  <a:cubicBezTo>
                    <a:pt x="13900" y="142925"/>
                    <a:pt x="29909" y="148109"/>
                    <a:pt x="44163" y="142833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03123" y="4612040"/>
              <a:ext cx="219923" cy="245313"/>
            </a:xfrm>
            <a:custGeom>
              <a:avLst/>
              <a:gdLst>
                <a:gd name="connsiteX0" fmla="*/ 137496 w 219923"/>
                <a:gd name="connsiteY0" fmla="*/ 245181 h 245313"/>
                <a:gd name="connsiteX1" fmla="*/ 129466 w 219923"/>
                <a:gd name="connsiteY1" fmla="*/ 242772 h 245313"/>
                <a:gd name="connsiteX2" fmla="*/ 91888 w 219923"/>
                <a:gd name="connsiteY2" fmla="*/ 218112 h 245313"/>
                <a:gd name="connsiteX3" fmla="*/ 87337 w 219923"/>
                <a:gd name="connsiteY3" fmla="*/ 198375 h 245313"/>
                <a:gd name="connsiteX4" fmla="*/ 114542 w 219923"/>
                <a:gd name="connsiteY4" fmla="*/ 152644 h 245313"/>
                <a:gd name="connsiteX5" fmla="*/ 107446 w 219923"/>
                <a:gd name="connsiteY5" fmla="*/ 124661 h 245313"/>
                <a:gd name="connsiteX6" fmla="*/ 105356 w 219923"/>
                <a:gd name="connsiteY6" fmla="*/ 123575 h 245313"/>
                <a:gd name="connsiteX7" fmla="*/ 27201 w 219923"/>
                <a:gd name="connsiteY7" fmla="*/ 88516 h 245313"/>
                <a:gd name="connsiteX8" fmla="*/ 815 w 219923"/>
                <a:gd name="connsiteY8" fmla="*/ 36721 h 245313"/>
                <a:gd name="connsiteX9" fmla="*/ 815 w 219923"/>
                <a:gd name="connsiteY9" fmla="*/ 36721 h 245313"/>
                <a:gd name="connsiteX10" fmla="*/ 55650 w 219923"/>
                <a:gd name="connsiteY10" fmla="*/ 862 h 245313"/>
                <a:gd name="connsiteX11" fmla="*/ 67275 w 219923"/>
                <a:gd name="connsiteY11" fmla="*/ 4976 h 245313"/>
                <a:gd name="connsiteX12" fmla="*/ 185844 w 219923"/>
                <a:gd name="connsiteY12" fmla="*/ 65767 h 245313"/>
                <a:gd name="connsiteX13" fmla="*/ 212910 w 219923"/>
                <a:gd name="connsiteY13" fmla="*/ 149773 h 245313"/>
                <a:gd name="connsiteX14" fmla="*/ 207978 w 219923"/>
                <a:gd name="connsiteY14" fmla="*/ 157834 h 245313"/>
                <a:gd name="connsiteX15" fmla="*/ 149364 w 219923"/>
                <a:gd name="connsiteY15" fmla="*/ 239098 h 245313"/>
                <a:gd name="connsiteX16" fmla="*/ 137496 w 219923"/>
                <a:gd name="connsiteY16" fmla="*/ 245181 h 2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9923" h="245313">
                  <a:moveTo>
                    <a:pt x="137496" y="245181"/>
                  </a:moveTo>
                  <a:cubicBezTo>
                    <a:pt x="134642" y="245181"/>
                    <a:pt x="131850" y="244343"/>
                    <a:pt x="129466" y="242772"/>
                  </a:cubicBezTo>
                  <a:lnTo>
                    <a:pt x="91888" y="218112"/>
                  </a:lnTo>
                  <a:cubicBezTo>
                    <a:pt x="85323" y="213821"/>
                    <a:pt x="83314" y="205110"/>
                    <a:pt x="87337" y="198375"/>
                  </a:cubicBezTo>
                  <a:lnTo>
                    <a:pt x="114542" y="152644"/>
                  </a:lnTo>
                  <a:cubicBezTo>
                    <a:pt x="120305" y="142956"/>
                    <a:pt x="117128" y="130428"/>
                    <a:pt x="107446" y="124661"/>
                  </a:cubicBezTo>
                  <a:cubicBezTo>
                    <a:pt x="106771" y="124259"/>
                    <a:pt x="106073" y="123897"/>
                    <a:pt x="105356" y="123575"/>
                  </a:cubicBezTo>
                  <a:lnTo>
                    <a:pt x="27201" y="88516"/>
                  </a:lnTo>
                  <a:cubicBezTo>
                    <a:pt x="7405" y="79525"/>
                    <a:pt x="-3544" y="58031"/>
                    <a:pt x="815" y="36721"/>
                  </a:cubicBezTo>
                  <a:lnTo>
                    <a:pt x="815" y="36721"/>
                  </a:lnTo>
                  <a:cubicBezTo>
                    <a:pt x="6060" y="11668"/>
                    <a:pt x="30611" y="-4387"/>
                    <a:pt x="55650" y="862"/>
                  </a:cubicBezTo>
                  <a:cubicBezTo>
                    <a:pt x="59691" y="1709"/>
                    <a:pt x="63601" y="3093"/>
                    <a:pt x="67275" y="4976"/>
                  </a:cubicBezTo>
                  <a:lnTo>
                    <a:pt x="185844" y="65767"/>
                  </a:lnTo>
                  <a:cubicBezTo>
                    <a:pt x="216503" y="81486"/>
                    <a:pt x="228621" y="119097"/>
                    <a:pt x="212910" y="149773"/>
                  </a:cubicBezTo>
                  <a:cubicBezTo>
                    <a:pt x="211472" y="152581"/>
                    <a:pt x="209823" y="155275"/>
                    <a:pt x="207978" y="157834"/>
                  </a:cubicBezTo>
                  <a:lnTo>
                    <a:pt x="149364" y="239098"/>
                  </a:lnTo>
                  <a:cubicBezTo>
                    <a:pt x="146618" y="242920"/>
                    <a:pt x="142200" y="245184"/>
                    <a:pt x="137496" y="245181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81323" y="4385428"/>
              <a:ext cx="195163" cy="124058"/>
            </a:xfrm>
            <a:custGeom>
              <a:avLst/>
              <a:gdLst>
                <a:gd name="connsiteX0" fmla="*/ 19788 w 195163"/>
                <a:gd name="connsiteY0" fmla="*/ 100057 h 124058"/>
                <a:gd name="connsiteX1" fmla="*/ 63341 w 195163"/>
                <a:gd name="connsiteY1" fmla="*/ 47624 h 124058"/>
                <a:gd name="connsiteX2" fmla="*/ 99580 w 195163"/>
                <a:gd name="connsiteY2" fmla="*/ 90733 h 124058"/>
                <a:gd name="connsiteX3" fmla="*/ 133914 w 195163"/>
                <a:gd name="connsiteY3" fmla="*/ 94347 h 124058"/>
                <a:gd name="connsiteX4" fmla="*/ 160264 w 195163"/>
                <a:gd name="connsiteY4" fmla="*/ 122117 h 124058"/>
                <a:gd name="connsiteX5" fmla="*/ 191306 w 195163"/>
                <a:gd name="connsiteY5" fmla="*/ 108990 h 124058"/>
                <a:gd name="connsiteX6" fmla="*/ 191815 w 195163"/>
                <a:gd name="connsiteY6" fmla="*/ 72507 h 124058"/>
                <a:gd name="connsiteX7" fmla="*/ 63060 w 195163"/>
                <a:gd name="connsiteY7" fmla="*/ 4483 h 124058"/>
                <a:gd name="connsiteX8" fmla="*/ 20431 w 195163"/>
                <a:gd name="connsiteY8" fmla="*/ 30280 h 124058"/>
                <a:gd name="connsiteX9" fmla="*/ 34 w 195163"/>
                <a:gd name="connsiteY9" fmla="*/ 69556 h 124058"/>
                <a:gd name="connsiteX10" fmla="*/ 19076 w 195163"/>
                <a:gd name="connsiteY10" fmla="*/ 107552 h 12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" h="124058">
                  <a:moveTo>
                    <a:pt x="19788" y="100057"/>
                  </a:moveTo>
                  <a:cubicBezTo>
                    <a:pt x="45018" y="98030"/>
                    <a:pt x="65965" y="72813"/>
                    <a:pt x="63341" y="47624"/>
                  </a:cubicBezTo>
                  <a:cubicBezTo>
                    <a:pt x="62729" y="69116"/>
                    <a:pt x="78313" y="87654"/>
                    <a:pt x="99580" y="90733"/>
                  </a:cubicBezTo>
                  <a:cubicBezTo>
                    <a:pt x="111153" y="92008"/>
                    <a:pt x="123840" y="88505"/>
                    <a:pt x="133914" y="94347"/>
                  </a:cubicBezTo>
                  <a:cubicBezTo>
                    <a:pt x="145070" y="100817"/>
                    <a:pt x="148640" y="116529"/>
                    <a:pt x="160264" y="122117"/>
                  </a:cubicBezTo>
                  <a:cubicBezTo>
                    <a:pt x="171494" y="127516"/>
                    <a:pt x="185757" y="120152"/>
                    <a:pt x="191306" y="108990"/>
                  </a:cubicBezTo>
                  <a:cubicBezTo>
                    <a:pt x="196854" y="97829"/>
                    <a:pt x="195492" y="84418"/>
                    <a:pt x="191815" y="72507"/>
                  </a:cubicBezTo>
                  <a:cubicBezTo>
                    <a:pt x="175035" y="18148"/>
                    <a:pt x="117389" y="-12307"/>
                    <a:pt x="63060" y="4483"/>
                  </a:cubicBezTo>
                  <a:cubicBezTo>
                    <a:pt x="46954" y="9461"/>
                    <a:pt x="32316" y="18319"/>
                    <a:pt x="20431" y="30280"/>
                  </a:cubicBezTo>
                  <a:cubicBezTo>
                    <a:pt x="9823" y="40956"/>
                    <a:pt x="1400" y="54563"/>
                    <a:pt x="34" y="69556"/>
                  </a:cubicBezTo>
                  <a:cubicBezTo>
                    <a:pt x="-1333" y="84548"/>
                    <a:pt x="5618" y="100816"/>
                    <a:pt x="19076" y="107552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5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66706" y="4260155"/>
              <a:ext cx="121094" cy="151369"/>
            </a:xfrm>
            <a:custGeom>
              <a:avLst/>
              <a:gdLst>
                <a:gd name="connsiteX0" fmla="*/ 48542 w 121094"/>
                <a:gd name="connsiteY0" fmla="*/ 3911 h 151369"/>
                <a:gd name="connsiteX1" fmla="*/ 61813 w 121094"/>
                <a:gd name="connsiteY1" fmla="*/ 48247 h 151369"/>
                <a:gd name="connsiteX2" fmla="*/ 58640 w 121094"/>
                <a:gd name="connsiteY2" fmla="*/ 53065 h 151369"/>
                <a:gd name="connsiteX3" fmla="*/ 120958 w 121094"/>
                <a:gd name="connsiteY3" fmla="*/ 151237 h 151369"/>
                <a:gd name="connsiteX4" fmla="*/ 60565 w 121094"/>
                <a:gd name="connsiteY4" fmla="*/ 150202 h 151369"/>
                <a:gd name="connsiteX5" fmla="*/ 10646 w 121094"/>
                <a:gd name="connsiteY5" fmla="*/ 57135 h 151369"/>
                <a:gd name="connsiteX6" fmla="*/ 8402 w 121094"/>
                <a:gd name="connsiteY6" fmla="*/ 10656 h 151369"/>
                <a:gd name="connsiteX7" fmla="*/ 48542 w 121094"/>
                <a:gd name="connsiteY7" fmla="*/ 3911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094" h="151369">
                  <a:moveTo>
                    <a:pt x="48542" y="3911"/>
                  </a:moveTo>
                  <a:cubicBezTo>
                    <a:pt x="64443" y="12487"/>
                    <a:pt x="70385" y="32337"/>
                    <a:pt x="61813" y="48247"/>
                  </a:cubicBezTo>
                  <a:cubicBezTo>
                    <a:pt x="60899" y="49944"/>
                    <a:pt x="59837" y="51556"/>
                    <a:pt x="58640" y="53065"/>
                  </a:cubicBezTo>
                  <a:lnTo>
                    <a:pt x="120958" y="151237"/>
                  </a:lnTo>
                  <a:lnTo>
                    <a:pt x="60565" y="150202"/>
                  </a:lnTo>
                  <a:lnTo>
                    <a:pt x="10646" y="57135"/>
                  </a:lnTo>
                  <a:cubicBezTo>
                    <a:pt x="-2802" y="44920"/>
                    <a:pt x="-3806" y="24111"/>
                    <a:pt x="8402" y="10656"/>
                  </a:cubicBezTo>
                  <a:cubicBezTo>
                    <a:pt x="18617" y="-602"/>
                    <a:pt x="35211" y="-3391"/>
                    <a:pt x="48542" y="3911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6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84910" y="4325154"/>
              <a:ext cx="251508" cy="411037"/>
            </a:xfrm>
            <a:custGeom>
              <a:avLst/>
              <a:gdLst>
                <a:gd name="connsiteX0" fmla="*/ 80568 w 251508"/>
                <a:gd name="connsiteY0" fmla="*/ 8818 h 411037"/>
                <a:gd name="connsiteX1" fmla="*/ 160825 w 251508"/>
                <a:gd name="connsiteY1" fmla="*/ 198561 h 411037"/>
                <a:gd name="connsiteX2" fmla="*/ 244968 w 251508"/>
                <a:gd name="connsiteY2" fmla="*/ 341318 h 411037"/>
                <a:gd name="connsiteX3" fmla="*/ 228655 w 251508"/>
                <a:gd name="connsiteY3" fmla="*/ 404551 h 411037"/>
                <a:gd name="connsiteX4" fmla="*/ 218555 w 251508"/>
                <a:gd name="connsiteY4" fmla="*/ 408979 h 411037"/>
                <a:gd name="connsiteX5" fmla="*/ 218555 w 251508"/>
                <a:gd name="connsiteY5" fmla="*/ 408979 h 411037"/>
                <a:gd name="connsiteX6" fmla="*/ 163419 w 251508"/>
                <a:gd name="connsiteY6" fmla="*/ 384346 h 411037"/>
                <a:gd name="connsiteX7" fmla="*/ 1247 w 251508"/>
                <a:gd name="connsiteY7" fmla="*/ 37635 h 411037"/>
                <a:gd name="connsiteX8" fmla="*/ 8301 w 251508"/>
                <a:gd name="connsiteY8" fmla="*/ 18163 h 411037"/>
                <a:gd name="connsiteX9" fmla="*/ 10028 w 251508"/>
                <a:gd name="connsiteY9" fmla="*/ 17485 h 411037"/>
                <a:gd name="connsiteX10" fmla="*/ 62611 w 251508"/>
                <a:gd name="connsiteY10" fmla="*/ 584 h 411037"/>
                <a:gd name="connsiteX11" fmla="*/ 65677 w 251508"/>
                <a:gd name="connsiteY11" fmla="*/ -58 h 411037"/>
                <a:gd name="connsiteX12" fmla="*/ 80568 w 251508"/>
                <a:gd name="connsiteY12" fmla="*/ 8818 h 4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508" h="411037">
                  <a:moveTo>
                    <a:pt x="80568" y="8818"/>
                  </a:moveTo>
                  <a:lnTo>
                    <a:pt x="160825" y="198561"/>
                  </a:lnTo>
                  <a:lnTo>
                    <a:pt x="244968" y="341318"/>
                  </a:lnTo>
                  <a:cubicBezTo>
                    <a:pt x="257915" y="363286"/>
                    <a:pt x="250611" y="391597"/>
                    <a:pt x="228655" y="404551"/>
                  </a:cubicBezTo>
                  <a:cubicBezTo>
                    <a:pt x="225478" y="406426"/>
                    <a:pt x="222087" y="407912"/>
                    <a:pt x="218555" y="408979"/>
                  </a:cubicBezTo>
                  <a:lnTo>
                    <a:pt x="218555" y="408979"/>
                  </a:lnTo>
                  <a:cubicBezTo>
                    <a:pt x="196620" y="415493"/>
                    <a:pt x="173214" y="405035"/>
                    <a:pt x="163419" y="384346"/>
                  </a:cubicBezTo>
                  <a:lnTo>
                    <a:pt x="1247" y="37635"/>
                  </a:lnTo>
                  <a:cubicBezTo>
                    <a:pt x="-2179" y="30309"/>
                    <a:pt x="979" y="21591"/>
                    <a:pt x="8301" y="18163"/>
                  </a:cubicBezTo>
                  <a:cubicBezTo>
                    <a:pt x="8862" y="17901"/>
                    <a:pt x="9438" y="17674"/>
                    <a:pt x="10028" y="17485"/>
                  </a:cubicBezTo>
                  <a:lnTo>
                    <a:pt x="62611" y="584"/>
                  </a:lnTo>
                  <a:cubicBezTo>
                    <a:pt x="63608" y="263"/>
                    <a:pt x="64635" y="48"/>
                    <a:pt x="65677" y="-58"/>
                  </a:cubicBezTo>
                  <a:cubicBezTo>
                    <a:pt x="72052" y="-702"/>
                    <a:pt x="78099" y="2901"/>
                    <a:pt x="80568" y="8818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2855640" y="5638475"/>
              <a:ext cx="2465558" cy="6509"/>
            </a:xfrm>
            <a:custGeom>
              <a:avLst/>
              <a:gdLst>
                <a:gd name="connsiteX0" fmla="*/ 2462170 w 2465558"/>
                <a:gd name="connsiteY0" fmla="*/ 6377 h 6509"/>
                <a:gd name="connsiteX1" fmla="*/ 3117 w 2465558"/>
                <a:gd name="connsiteY1" fmla="*/ 6377 h 6509"/>
                <a:gd name="connsiteX2" fmla="*/ -136 w 2465558"/>
                <a:gd name="connsiteY2" fmla="*/ 3122 h 6509"/>
                <a:gd name="connsiteX3" fmla="*/ 3117 w 2465558"/>
                <a:gd name="connsiteY3" fmla="*/ -132 h 6509"/>
                <a:gd name="connsiteX4" fmla="*/ 2462170 w 2465558"/>
                <a:gd name="connsiteY4" fmla="*/ -132 h 6509"/>
                <a:gd name="connsiteX5" fmla="*/ 2465423 w 2465558"/>
                <a:gd name="connsiteY5" fmla="*/ 3122 h 6509"/>
                <a:gd name="connsiteX6" fmla="*/ 2462170 w 2465558"/>
                <a:gd name="connsiteY6" fmla="*/ 6377 h 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558" h="6509">
                  <a:moveTo>
                    <a:pt x="2462170" y="6377"/>
                  </a:moveTo>
                  <a:lnTo>
                    <a:pt x="3117" y="6377"/>
                  </a:lnTo>
                  <a:cubicBezTo>
                    <a:pt x="1321" y="6377"/>
                    <a:pt x="-136" y="4920"/>
                    <a:pt x="-136" y="3122"/>
                  </a:cubicBezTo>
                  <a:cubicBezTo>
                    <a:pt x="-136" y="1325"/>
                    <a:pt x="1321" y="-132"/>
                    <a:pt x="3117" y="-132"/>
                  </a:cubicBezTo>
                  <a:lnTo>
                    <a:pt x="2462170" y="-132"/>
                  </a:lnTo>
                  <a:cubicBezTo>
                    <a:pt x="2463967" y="-132"/>
                    <a:pt x="2465423" y="1325"/>
                    <a:pt x="2465423" y="3122"/>
                  </a:cubicBezTo>
                  <a:cubicBezTo>
                    <a:pt x="2465423" y="4920"/>
                    <a:pt x="2463967" y="6377"/>
                    <a:pt x="2462170" y="63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8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793797" y="3926602"/>
              <a:ext cx="6505" cy="273378"/>
            </a:xfrm>
            <a:custGeom>
              <a:avLst/>
              <a:gdLst>
                <a:gd name="connsiteX0" fmla="*/ 6370 w 6505"/>
                <a:gd name="connsiteY0" fmla="*/ 3122 h 273378"/>
                <a:gd name="connsiteX1" fmla="*/ 6370 w 6505"/>
                <a:gd name="connsiteY1" fmla="*/ 269992 h 273378"/>
                <a:gd name="connsiteX2" fmla="*/ 3117 w 6505"/>
                <a:gd name="connsiteY2" fmla="*/ 273247 h 273378"/>
                <a:gd name="connsiteX3" fmla="*/ -136 w 6505"/>
                <a:gd name="connsiteY3" fmla="*/ 269992 h 273378"/>
                <a:gd name="connsiteX4" fmla="*/ -136 w 6505"/>
                <a:gd name="connsiteY4" fmla="*/ 3122 h 273378"/>
                <a:gd name="connsiteX5" fmla="*/ 3117 w 6505"/>
                <a:gd name="connsiteY5" fmla="*/ -132 h 273378"/>
                <a:gd name="connsiteX6" fmla="*/ 6370 w 6505"/>
                <a:gd name="connsiteY6" fmla="*/ 3122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" h="273378">
                  <a:moveTo>
                    <a:pt x="6370" y="3122"/>
                  </a:moveTo>
                  <a:lnTo>
                    <a:pt x="6370" y="269992"/>
                  </a:lnTo>
                  <a:cubicBezTo>
                    <a:pt x="6370" y="271789"/>
                    <a:pt x="4913" y="273247"/>
                    <a:pt x="3117" y="273247"/>
                  </a:cubicBezTo>
                  <a:cubicBezTo>
                    <a:pt x="1320" y="273247"/>
                    <a:pt x="-136" y="271789"/>
                    <a:pt x="-136" y="269992"/>
                  </a:cubicBezTo>
                  <a:lnTo>
                    <a:pt x="-136" y="3122"/>
                  </a:lnTo>
                  <a:cubicBezTo>
                    <a:pt x="-136" y="1325"/>
                    <a:pt x="1320" y="-132"/>
                    <a:pt x="3117" y="-132"/>
                  </a:cubicBezTo>
                  <a:cubicBezTo>
                    <a:pt x="4913" y="-132"/>
                    <a:pt x="6370" y="1325"/>
                    <a:pt x="6370" y="3122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985173" y="4150696"/>
              <a:ext cx="98506" cy="98560"/>
            </a:xfrm>
            <a:custGeom>
              <a:avLst/>
              <a:gdLst>
                <a:gd name="connsiteX0" fmla="*/ 97413 w 98506"/>
                <a:gd name="connsiteY0" fmla="*/ 5429 h 98560"/>
                <a:gd name="connsiteX1" fmla="*/ 5412 w 98506"/>
                <a:gd name="connsiteY1" fmla="*/ 97480 h 98560"/>
                <a:gd name="connsiteX2" fmla="*/ 812 w 98506"/>
                <a:gd name="connsiteY2" fmla="*/ 97470 h 98560"/>
                <a:gd name="connsiteX3" fmla="*/ 812 w 98506"/>
                <a:gd name="connsiteY3" fmla="*/ 92877 h 98560"/>
                <a:gd name="connsiteX4" fmla="*/ 92812 w 98506"/>
                <a:gd name="connsiteY4" fmla="*/ 826 h 98560"/>
                <a:gd name="connsiteX5" fmla="*/ 97412 w 98506"/>
                <a:gd name="connsiteY5" fmla="*/ 816 h 98560"/>
                <a:gd name="connsiteX6" fmla="*/ 97423 w 98506"/>
                <a:gd name="connsiteY6" fmla="*/ 5418 h 98560"/>
                <a:gd name="connsiteX7" fmla="*/ 97412 w 98506"/>
                <a:gd name="connsiteY7" fmla="*/ 5429 h 9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06" h="98560">
                  <a:moveTo>
                    <a:pt x="97413" y="5429"/>
                  </a:moveTo>
                  <a:lnTo>
                    <a:pt x="5412" y="97480"/>
                  </a:lnTo>
                  <a:cubicBezTo>
                    <a:pt x="4139" y="98748"/>
                    <a:pt x="2079" y="98744"/>
                    <a:pt x="812" y="97470"/>
                  </a:cubicBezTo>
                  <a:cubicBezTo>
                    <a:pt x="-452" y="96200"/>
                    <a:pt x="-452" y="94147"/>
                    <a:pt x="812" y="92877"/>
                  </a:cubicBezTo>
                  <a:lnTo>
                    <a:pt x="92812" y="826"/>
                  </a:lnTo>
                  <a:cubicBezTo>
                    <a:pt x="94080" y="-448"/>
                    <a:pt x="96139" y="-452"/>
                    <a:pt x="97412" y="816"/>
                  </a:cubicBezTo>
                  <a:cubicBezTo>
                    <a:pt x="98686" y="2084"/>
                    <a:pt x="98690" y="4144"/>
                    <a:pt x="97423" y="5418"/>
                  </a:cubicBezTo>
                  <a:cubicBezTo>
                    <a:pt x="97419" y="5422"/>
                    <a:pt x="97416" y="5425"/>
                    <a:pt x="9741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10420" y="4150696"/>
              <a:ext cx="98511" cy="98565"/>
            </a:xfrm>
            <a:custGeom>
              <a:avLst/>
              <a:gdLst>
                <a:gd name="connsiteX0" fmla="*/ 822 w 98511"/>
                <a:gd name="connsiteY0" fmla="*/ 5429 h 98565"/>
                <a:gd name="connsiteX1" fmla="*/ 92823 w 98511"/>
                <a:gd name="connsiteY1" fmla="*/ 97480 h 98565"/>
                <a:gd name="connsiteX2" fmla="*/ 97423 w 98511"/>
                <a:gd name="connsiteY2" fmla="*/ 97480 h 98565"/>
                <a:gd name="connsiteX3" fmla="*/ 97423 w 98511"/>
                <a:gd name="connsiteY3" fmla="*/ 92877 h 98565"/>
                <a:gd name="connsiteX4" fmla="*/ 5422 w 98511"/>
                <a:gd name="connsiteY4" fmla="*/ 826 h 98565"/>
                <a:gd name="connsiteX5" fmla="*/ 822 w 98511"/>
                <a:gd name="connsiteY5" fmla="*/ 816 h 98565"/>
                <a:gd name="connsiteX6" fmla="*/ 812 w 98511"/>
                <a:gd name="connsiteY6" fmla="*/ 5418 h 98565"/>
                <a:gd name="connsiteX7" fmla="*/ 822 w 98511"/>
                <a:gd name="connsiteY7" fmla="*/ 5429 h 9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11" h="98565">
                  <a:moveTo>
                    <a:pt x="822" y="5429"/>
                  </a:moveTo>
                  <a:lnTo>
                    <a:pt x="92823" y="97480"/>
                  </a:lnTo>
                  <a:cubicBezTo>
                    <a:pt x="94093" y="98751"/>
                    <a:pt x="96153" y="98751"/>
                    <a:pt x="97423" y="97480"/>
                  </a:cubicBezTo>
                  <a:cubicBezTo>
                    <a:pt x="98693" y="96209"/>
                    <a:pt x="98693" y="94148"/>
                    <a:pt x="97423" y="92877"/>
                  </a:cubicBezTo>
                  <a:lnTo>
                    <a:pt x="5422" y="826"/>
                  </a:lnTo>
                  <a:cubicBezTo>
                    <a:pt x="4155" y="-448"/>
                    <a:pt x="2095" y="-452"/>
                    <a:pt x="822" y="816"/>
                  </a:cubicBezTo>
                  <a:cubicBezTo>
                    <a:pt x="-451" y="2084"/>
                    <a:pt x="-456" y="4144"/>
                    <a:pt x="812" y="5418"/>
                  </a:cubicBezTo>
                  <a:cubicBezTo>
                    <a:pt x="815" y="5422"/>
                    <a:pt x="819" y="5425"/>
                    <a:pt x="82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ADFCE2-99E7-4B4B-A484-AF7D8941976A}"/>
              </a:ext>
            </a:extLst>
          </p:cNvPr>
          <p:cNvSpPr/>
          <p:nvPr/>
        </p:nvSpPr>
        <p:spPr>
          <a:xfrm>
            <a:off x="-136843" y="-674008"/>
            <a:ext cx="12779775" cy="8206016"/>
          </a:xfrm>
          <a:prstGeom prst="roundRect">
            <a:avLst>
              <a:gd name="adj" fmla="val 6616"/>
            </a:avLst>
          </a:prstGeom>
          <a:solidFill>
            <a:srgbClr val="AE9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D51C9C-C606-44FA-872A-1F08160B15A7}"/>
              </a:ext>
            </a:extLst>
          </p:cNvPr>
          <p:cNvSpPr txBox="1"/>
          <p:nvPr/>
        </p:nvSpPr>
        <p:spPr>
          <a:xfrm>
            <a:off x="3887818" y="2509440"/>
            <a:ext cx="5088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>
              <a:defRPr>
                <a:solidFill>
                  <a:srgbClr val="806D64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MY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Thank You </a:t>
            </a:r>
            <a:endParaRPr lang="en-MY" sz="72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6F20FED5-6EEF-7943-8095-36F8915E65D9}"/>
              </a:ext>
            </a:extLst>
          </p:cNvPr>
          <p:cNvGrpSpPr/>
          <p:nvPr/>
        </p:nvGrpSpPr>
        <p:grpSpPr>
          <a:xfrm>
            <a:off x="5814498" y="16850353"/>
            <a:ext cx="2409230" cy="3788559"/>
            <a:chOff x="5814498" y="1948664"/>
            <a:chExt cx="2409230" cy="3788559"/>
          </a:xfrm>
        </p:grpSpPr>
        <p:sp>
          <p:nvSpPr>
            <p:cNvPr id="169" name="Rounded Rectangle 168">
              <a:extLst>
                <a:ext uri="{FF2B5EF4-FFF2-40B4-BE49-F238E27FC236}">
                  <a16:creationId xmlns:a16="http://schemas.microsoft.com/office/drawing/2014/main" id="{39D3ADDC-5042-9A4E-9E05-8602129B32EE}"/>
                </a:ext>
              </a:extLst>
            </p:cNvPr>
            <p:cNvSpPr/>
            <p:nvPr/>
          </p:nvSpPr>
          <p:spPr>
            <a:xfrm>
              <a:off x="5814498" y="1948664"/>
              <a:ext cx="2409230" cy="3788559"/>
            </a:xfrm>
            <a:prstGeom prst="roundRect">
              <a:avLst/>
            </a:prstGeom>
            <a:solidFill>
              <a:srgbClr val="6F5E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BECBF6F0-241A-474C-A92E-4B1655AC0C4F}"/>
                </a:ext>
              </a:extLst>
            </p:cNvPr>
            <p:cNvSpPr txBox="1"/>
            <p:nvPr/>
          </p:nvSpPr>
          <p:spPr>
            <a:xfrm>
              <a:off x="6058433" y="4589067"/>
              <a:ext cx="2064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Low-context</a:t>
              </a:r>
            </a:p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communication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88B82686-381E-354B-B7A0-1EC51BC0910D}"/>
              </a:ext>
            </a:extLst>
          </p:cNvPr>
          <p:cNvGrpSpPr/>
          <p:nvPr/>
        </p:nvGrpSpPr>
        <p:grpSpPr>
          <a:xfrm>
            <a:off x="8439298" y="24411193"/>
            <a:ext cx="2409230" cy="3788559"/>
            <a:chOff x="8439298" y="1944697"/>
            <a:chExt cx="2409230" cy="3788559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1E975914-C5CF-A747-B585-60A32DAD48AF}"/>
                </a:ext>
              </a:extLst>
            </p:cNvPr>
            <p:cNvSpPr/>
            <p:nvPr/>
          </p:nvSpPr>
          <p:spPr>
            <a:xfrm>
              <a:off x="8439298" y="1944697"/>
              <a:ext cx="2409230" cy="3788559"/>
            </a:xfrm>
            <a:prstGeom prst="roundRect">
              <a:avLst/>
            </a:prstGeom>
            <a:solidFill>
              <a:srgbClr val="8938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A8139EAC-869B-1D41-A2D4-A4E820B37435}"/>
                </a:ext>
              </a:extLst>
            </p:cNvPr>
            <p:cNvSpPr txBox="1"/>
            <p:nvPr/>
          </p:nvSpPr>
          <p:spPr>
            <a:xfrm>
              <a:off x="8722731" y="4610429"/>
              <a:ext cx="2064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High-context</a:t>
              </a:r>
            </a:p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communication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2674531-BACD-3346-81D0-A41E9C164E90}"/>
              </a:ext>
            </a:extLst>
          </p:cNvPr>
          <p:cNvGrpSpPr/>
          <p:nvPr/>
        </p:nvGrpSpPr>
        <p:grpSpPr>
          <a:xfrm>
            <a:off x="6872625" y="20798809"/>
            <a:ext cx="231487" cy="1640303"/>
            <a:chOff x="6872625" y="2708335"/>
            <a:chExt cx="231487" cy="1640303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557026A4-7BCA-E242-847D-80D77481D472}"/>
                </a:ext>
              </a:extLst>
            </p:cNvPr>
            <p:cNvCxnSpPr/>
            <p:nvPr/>
          </p:nvCxnSpPr>
          <p:spPr>
            <a:xfrm>
              <a:off x="6987517" y="2852936"/>
              <a:ext cx="0" cy="1359609"/>
            </a:xfrm>
            <a:prstGeom prst="line">
              <a:avLst/>
            </a:prstGeom>
            <a:ln w="127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B6C19FD8-0E45-504F-9339-E89409E15AB4}"/>
                </a:ext>
              </a:extLst>
            </p:cNvPr>
            <p:cNvSpPr/>
            <p:nvPr/>
          </p:nvSpPr>
          <p:spPr>
            <a:xfrm>
              <a:off x="6913641" y="2708335"/>
              <a:ext cx="157288" cy="15728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7" name="Triangle 176">
              <a:extLst>
                <a:ext uri="{FF2B5EF4-FFF2-40B4-BE49-F238E27FC236}">
                  <a16:creationId xmlns:a16="http://schemas.microsoft.com/office/drawing/2014/main" id="{E069DE06-508E-9D49-911D-06716ECE3AEF}"/>
                </a:ext>
              </a:extLst>
            </p:cNvPr>
            <p:cNvSpPr/>
            <p:nvPr/>
          </p:nvSpPr>
          <p:spPr>
            <a:xfrm rot="10800000">
              <a:off x="6872625" y="4149080"/>
              <a:ext cx="231487" cy="19955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B3940BD5-1658-FF4C-8930-358B211F34E8}"/>
              </a:ext>
            </a:extLst>
          </p:cNvPr>
          <p:cNvGrpSpPr/>
          <p:nvPr/>
        </p:nvGrpSpPr>
        <p:grpSpPr>
          <a:xfrm>
            <a:off x="8976320" y="28387618"/>
            <a:ext cx="1397509" cy="1684342"/>
            <a:chOff x="8976320" y="2666373"/>
            <a:chExt cx="1397509" cy="1684342"/>
          </a:xfrm>
        </p:grpSpPr>
        <p:sp>
          <p:nvSpPr>
            <p:cNvPr id="179" name="Graphic 150">
              <a:extLst>
                <a:ext uri="{FF2B5EF4-FFF2-40B4-BE49-F238E27FC236}">
                  <a16:creationId xmlns:a16="http://schemas.microsoft.com/office/drawing/2014/main" id="{F3BC4B1B-1ECE-4947-89C6-007C6E24823B}"/>
                </a:ext>
              </a:extLst>
            </p:cNvPr>
            <p:cNvSpPr/>
            <p:nvPr/>
          </p:nvSpPr>
          <p:spPr>
            <a:xfrm>
              <a:off x="8976320" y="2666373"/>
              <a:ext cx="1397509" cy="1410699"/>
            </a:xfrm>
            <a:custGeom>
              <a:avLst/>
              <a:gdLst>
                <a:gd name="connsiteX0" fmla="*/ 19980 w 184099"/>
                <a:gd name="connsiteY0" fmla="*/ 24241 h 185836"/>
                <a:gd name="connsiteX1" fmla="*/ 20196 w 184099"/>
                <a:gd name="connsiteY1" fmla="*/ 24967 h 185836"/>
                <a:gd name="connsiteX2" fmla="*/ 14051 w 184099"/>
                <a:gd name="connsiteY2" fmla="*/ 26675 h 185836"/>
                <a:gd name="connsiteX3" fmla="*/ 12824 w 184099"/>
                <a:gd name="connsiteY3" fmla="*/ 27450 h 185836"/>
                <a:gd name="connsiteX4" fmla="*/ 14070 w 184099"/>
                <a:gd name="connsiteY4" fmla="*/ 27912 h 185836"/>
                <a:gd name="connsiteX5" fmla="*/ 21227 w 184099"/>
                <a:gd name="connsiteY5" fmla="*/ 28069 h 185836"/>
                <a:gd name="connsiteX6" fmla="*/ 27854 w 184099"/>
                <a:gd name="connsiteY6" fmla="*/ 40955 h 185836"/>
                <a:gd name="connsiteX7" fmla="*/ 11744 w 184099"/>
                <a:gd name="connsiteY7" fmla="*/ 45705 h 185836"/>
                <a:gd name="connsiteX8" fmla="*/ 110 w 184099"/>
                <a:gd name="connsiteY8" fmla="*/ 53930 h 185836"/>
                <a:gd name="connsiteX9" fmla="*/ -135 w 184099"/>
                <a:gd name="connsiteY9" fmla="*/ 54440 h 185836"/>
                <a:gd name="connsiteX10" fmla="*/ 248 w 184099"/>
                <a:gd name="connsiteY10" fmla="*/ 54774 h 185836"/>
                <a:gd name="connsiteX11" fmla="*/ 12401 w 184099"/>
                <a:gd name="connsiteY11" fmla="*/ 59151 h 185836"/>
                <a:gd name="connsiteX12" fmla="*/ 31496 w 184099"/>
                <a:gd name="connsiteY12" fmla="*/ 45813 h 185836"/>
                <a:gd name="connsiteX13" fmla="*/ 35737 w 184099"/>
                <a:gd name="connsiteY13" fmla="*/ 50504 h 185836"/>
                <a:gd name="connsiteX14" fmla="*/ 34569 w 184099"/>
                <a:gd name="connsiteY14" fmla="*/ 53390 h 185836"/>
                <a:gd name="connsiteX15" fmla="*/ 14100 w 184099"/>
                <a:gd name="connsiteY15" fmla="*/ 76944 h 185836"/>
                <a:gd name="connsiteX16" fmla="*/ 14561 w 184099"/>
                <a:gd name="connsiteY16" fmla="*/ 81753 h 185836"/>
                <a:gd name="connsiteX17" fmla="*/ 18576 w 184099"/>
                <a:gd name="connsiteY17" fmla="*/ 84266 h 185836"/>
                <a:gd name="connsiteX18" fmla="*/ 31103 w 184099"/>
                <a:gd name="connsiteY18" fmla="*/ 85424 h 185836"/>
                <a:gd name="connsiteX19" fmla="*/ 28237 w 184099"/>
                <a:gd name="connsiteY19" fmla="*/ 111923 h 185836"/>
                <a:gd name="connsiteX20" fmla="*/ 23014 w 184099"/>
                <a:gd name="connsiteY20" fmla="*/ 127508 h 185836"/>
                <a:gd name="connsiteX21" fmla="*/ 32056 w 184099"/>
                <a:gd name="connsiteY21" fmla="*/ 174892 h 185836"/>
                <a:gd name="connsiteX22" fmla="*/ 92629 w 184099"/>
                <a:gd name="connsiteY22" fmla="*/ 181890 h 185836"/>
                <a:gd name="connsiteX23" fmla="*/ 93179 w 184099"/>
                <a:gd name="connsiteY23" fmla="*/ 181782 h 185836"/>
                <a:gd name="connsiteX24" fmla="*/ 110153 w 184099"/>
                <a:gd name="connsiteY24" fmla="*/ 177208 h 185836"/>
                <a:gd name="connsiteX25" fmla="*/ 120834 w 184099"/>
                <a:gd name="connsiteY25" fmla="*/ 176835 h 185836"/>
                <a:gd name="connsiteX26" fmla="*/ 137445 w 184099"/>
                <a:gd name="connsiteY26" fmla="*/ 171123 h 185836"/>
                <a:gd name="connsiteX27" fmla="*/ 138319 w 184099"/>
                <a:gd name="connsiteY27" fmla="*/ 170427 h 185836"/>
                <a:gd name="connsiteX28" fmla="*/ 155008 w 184099"/>
                <a:gd name="connsiteY28" fmla="*/ 176953 h 185836"/>
                <a:gd name="connsiteX29" fmla="*/ 162420 w 184099"/>
                <a:gd name="connsiteY29" fmla="*/ 177375 h 185836"/>
                <a:gd name="connsiteX30" fmla="*/ 167152 w 184099"/>
                <a:gd name="connsiteY30" fmla="*/ 172625 h 185836"/>
                <a:gd name="connsiteX31" fmla="*/ 174702 w 184099"/>
                <a:gd name="connsiteY31" fmla="*/ 149218 h 185836"/>
                <a:gd name="connsiteX32" fmla="*/ 175173 w 184099"/>
                <a:gd name="connsiteY32" fmla="*/ 148904 h 185836"/>
                <a:gd name="connsiteX33" fmla="*/ 183518 w 184099"/>
                <a:gd name="connsiteY33" fmla="*/ 125349 h 185836"/>
                <a:gd name="connsiteX34" fmla="*/ 171364 w 184099"/>
                <a:gd name="connsiteY34" fmla="*/ 105014 h 185836"/>
                <a:gd name="connsiteX35" fmla="*/ 163265 w 184099"/>
                <a:gd name="connsiteY35" fmla="*/ 97574 h 185836"/>
                <a:gd name="connsiteX36" fmla="*/ 165641 w 184099"/>
                <a:gd name="connsiteY36" fmla="*/ 62871 h 185836"/>
                <a:gd name="connsiteX37" fmla="*/ 149334 w 184099"/>
                <a:gd name="connsiteY37" fmla="*/ 25772 h 185836"/>
                <a:gd name="connsiteX38" fmla="*/ 145603 w 184099"/>
                <a:gd name="connsiteY38" fmla="*/ 24536 h 185836"/>
                <a:gd name="connsiteX39" fmla="*/ 129208 w 184099"/>
                <a:gd name="connsiteY39" fmla="*/ 26076 h 185836"/>
                <a:gd name="connsiteX40" fmla="*/ 122523 w 184099"/>
                <a:gd name="connsiteY40" fmla="*/ 27774 h 185836"/>
                <a:gd name="connsiteX41" fmla="*/ 122061 w 184099"/>
                <a:gd name="connsiteY41" fmla="*/ 27411 h 185836"/>
                <a:gd name="connsiteX42" fmla="*/ 117251 w 184099"/>
                <a:gd name="connsiteY42" fmla="*/ 24604 h 185836"/>
                <a:gd name="connsiteX43" fmla="*/ 102996 w 184099"/>
                <a:gd name="connsiteY43" fmla="*/ 20561 h 185836"/>
                <a:gd name="connsiteX44" fmla="*/ 102652 w 184099"/>
                <a:gd name="connsiteY44" fmla="*/ 21915 h 185836"/>
                <a:gd name="connsiteX45" fmla="*/ 120756 w 184099"/>
                <a:gd name="connsiteY45" fmla="*/ 28216 h 185836"/>
                <a:gd name="connsiteX46" fmla="*/ 104567 w 184099"/>
                <a:gd name="connsiteY46" fmla="*/ 32397 h 185836"/>
                <a:gd name="connsiteX47" fmla="*/ 99658 w 184099"/>
                <a:gd name="connsiteY47" fmla="*/ 30365 h 185836"/>
                <a:gd name="connsiteX48" fmla="*/ 92364 w 184099"/>
                <a:gd name="connsiteY48" fmla="*/ 27529 h 185836"/>
                <a:gd name="connsiteX49" fmla="*/ 86149 w 184099"/>
                <a:gd name="connsiteY49" fmla="*/ 27529 h 185836"/>
                <a:gd name="connsiteX50" fmla="*/ 77962 w 184099"/>
                <a:gd name="connsiteY50" fmla="*/ 28343 h 185836"/>
                <a:gd name="connsiteX51" fmla="*/ 66986 w 184099"/>
                <a:gd name="connsiteY51" fmla="*/ 33251 h 185836"/>
                <a:gd name="connsiteX52" fmla="*/ 46615 w 184099"/>
                <a:gd name="connsiteY52" fmla="*/ 37402 h 185836"/>
                <a:gd name="connsiteX53" fmla="*/ 41932 w 184099"/>
                <a:gd name="connsiteY53" fmla="*/ 41328 h 185836"/>
                <a:gd name="connsiteX54" fmla="*/ 36788 w 184099"/>
                <a:gd name="connsiteY54" fmla="*/ 40415 h 185836"/>
                <a:gd name="connsiteX55" fmla="*/ 32929 w 184099"/>
                <a:gd name="connsiteY55" fmla="*/ 40415 h 185836"/>
                <a:gd name="connsiteX56" fmla="*/ 32929 w 184099"/>
                <a:gd name="connsiteY56" fmla="*/ 40356 h 185836"/>
                <a:gd name="connsiteX57" fmla="*/ 26332 w 184099"/>
                <a:gd name="connsiteY57" fmla="*/ 27009 h 185836"/>
                <a:gd name="connsiteX58" fmla="*/ 25223 w 184099"/>
                <a:gd name="connsiteY58" fmla="*/ 26371 h 185836"/>
                <a:gd name="connsiteX59" fmla="*/ 32007 w 184099"/>
                <a:gd name="connsiteY59" fmla="*/ 17901 h 185836"/>
                <a:gd name="connsiteX60" fmla="*/ 31270 w 184099"/>
                <a:gd name="connsiteY60" fmla="*/ 6634 h 185836"/>
                <a:gd name="connsiteX61" fmla="*/ 23416 w 184099"/>
                <a:gd name="connsiteY61" fmla="*/ -69 h 185836"/>
                <a:gd name="connsiteX62" fmla="*/ 23034 w 184099"/>
                <a:gd name="connsiteY62" fmla="*/ -157 h 185836"/>
                <a:gd name="connsiteX63" fmla="*/ 22759 w 184099"/>
                <a:gd name="connsiteY63" fmla="*/ 196 h 185836"/>
                <a:gd name="connsiteX64" fmla="*/ 19980 w 184099"/>
                <a:gd name="connsiteY64" fmla="*/ 24241 h 185836"/>
                <a:gd name="connsiteX65" fmla="*/ 86523 w 184099"/>
                <a:gd name="connsiteY65" fmla="*/ 29718 h 185836"/>
                <a:gd name="connsiteX66" fmla="*/ 101160 w 184099"/>
                <a:gd name="connsiteY66" fmla="*/ 32956 h 185836"/>
                <a:gd name="connsiteX67" fmla="*/ 101553 w 184099"/>
                <a:gd name="connsiteY67" fmla="*/ 33211 h 185836"/>
                <a:gd name="connsiteX68" fmla="*/ 97871 w 184099"/>
                <a:gd name="connsiteY68" fmla="*/ 34193 h 185836"/>
                <a:gd name="connsiteX69" fmla="*/ 85423 w 184099"/>
                <a:gd name="connsiteY69" fmla="*/ 37736 h 185836"/>
                <a:gd name="connsiteX70" fmla="*/ 77854 w 184099"/>
                <a:gd name="connsiteY70" fmla="*/ 35380 h 185836"/>
                <a:gd name="connsiteX71" fmla="*/ 76607 w 184099"/>
                <a:gd name="connsiteY71" fmla="*/ 35037 h 185836"/>
                <a:gd name="connsiteX72" fmla="*/ 79385 w 184099"/>
                <a:gd name="connsiteY72" fmla="*/ 31916 h 185836"/>
                <a:gd name="connsiteX73" fmla="*/ 86522 w 184099"/>
                <a:gd name="connsiteY73" fmla="*/ 29718 h 185836"/>
                <a:gd name="connsiteX74" fmla="*/ 107139 w 184099"/>
                <a:gd name="connsiteY74" fmla="*/ 37353 h 185836"/>
                <a:gd name="connsiteX75" fmla="*/ 122915 w 184099"/>
                <a:gd name="connsiteY75" fmla="*/ 55706 h 185836"/>
                <a:gd name="connsiteX76" fmla="*/ 121875 w 184099"/>
                <a:gd name="connsiteY76" fmla="*/ 56589 h 185836"/>
                <a:gd name="connsiteX77" fmla="*/ 87573 w 184099"/>
                <a:gd name="connsiteY77" fmla="*/ 38472 h 185836"/>
                <a:gd name="connsiteX78" fmla="*/ 98087 w 184099"/>
                <a:gd name="connsiteY78" fmla="*/ 35528 h 185836"/>
                <a:gd name="connsiteX79" fmla="*/ 102996 w 184099"/>
                <a:gd name="connsiteY79" fmla="*/ 34222 h 185836"/>
                <a:gd name="connsiteX80" fmla="*/ 107109 w 184099"/>
                <a:gd name="connsiteY80" fmla="*/ 37353 h 185836"/>
                <a:gd name="connsiteX81" fmla="*/ 123946 w 184099"/>
                <a:gd name="connsiteY81" fmla="*/ 59877 h 185836"/>
                <a:gd name="connsiteX82" fmla="*/ 124152 w 184099"/>
                <a:gd name="connsiteY82" fmla="*/ 61977 h 185836"/>
                <a:gd name="connsiteX83" fmla="*/ 123936 w 184099"/>
                <a:gd name="connsiteY83" fmla="*/ 66296 h 185836"/>
                <a:gd name="connsiteX84" fmla="*/ 115425 w 184099"/>
                <a:gd name="connsiteY84" fmla="*/ 61565 h 185836"/>
                <a:gd name="connsiteX85" fmla="*/ 121826 w 184099"/>
                <a:gd name="connsiteY85" fmla="*/ 58277 h 185836"/>
                <a:gd name="connsiteX86" fmla="*/ 123917 w 184099"/>
                <a:gd name="connsiteY86" fmla="*/ 59877 h 185836"/>
                <a:gd name="connsiteX87" fmla="*/ 122965 w 184099"/>
                <a:gd name="connsiteY87" fmla="*/ 57384 h 185836"/>
                <a:gd name="connsiteX88" fmla="*/ 123338 w 184099"/>
                <a:gd name="connsiteY88" fmla="*/ 57070 h 185836"/>
                <a:gd name="connsiteX89" fmla="*/ 123534 w 184099"/>
                <a:gd name="connsiteY89" fmla="*/ 57816 h 185836"/>
                <a:gd name="connsiteX90" fmla="*/ 148490 w 184099"/>
                <a:gd name="connsiteY90" fmla="*/ 67699 h 185836"/>
                <a:gd name="connsiteX91" fmla="*/ 146693 w 184099"/>
                <a:gd name="connsiteY91" fmla="*/ 81057 h 185836"/>
                <a:gd name="connsiteX92" fmla="*/ 135678 w 184099"/>
                <a:gd name="connsiteY92" fmla="*/ 68102 h 185836"/>
                <a:gd name="connsiteX93" fmla="*/ 125085 w 184099"/>
                <a:gd name="connsiteY93" fmla="*/ 59033 h 185836"/>
                <a:gd name="connsiteX94" fmla="*/ 124378 w 184099"/>
                <a:gd name="connsiteY94" fmla="*/ 56089 h 185836"/>
                <a:gd name="connsiteX95" fmla="*/ 129572 w 184099"/>
                <a:gd name="connsiteY95" fmla="*/ 47433 h 185836"/>
                <a:gd name="connsiteX96" fmla="*/ 129915 w 184099"/>
                <a:gd name="connsiteY96" fmla="*/ 47629 h 185836"/>
                <a:gd name="connsiteX97" fmla="*/ 148519 w 184099"/>
                <a:gd name="connsiteY97" fmla="*/ 67699 h 185836"/>
                <a:gd name="connsiteX98" fmla="*/ 137592 w 184099"/>
                <a:gd name="connsiteY98" fmla="*/ 51908 h 185836"/>
                <a:gd name="connsiteX99" fmla="*/ 144946 w 184099"/>
                <a:gd name="connsiteY99" fmla="*/ 57679 h 185836"/>
                <a:gd name="connsiteX100" fmla="*/ 147959 w 184099"/>
                <a:gd name="connsiteY100" fmla="*/ 64068 h 185836"/>
                <a:gd name="connsiteX101" fmla="*/ 137622 w 184099"/>
                <a:gd name="connsiteY101" fmla="*/ 51908 h 185836"/>
                <a:gd name="connsiteX102" fmla="*/ 109996 w 184099"/>
                <a:gd name="connsiteY102" fmla="*/ 175805 h 185836"/>
                <a:gd name="connsiteX103" fmla="*/ 68134 w 184099"/>
                <a:gd name="connsiteY103" fmla="*/ 157707 h 185836"/>
                <a:gd name="connsiteX104" fmla="*/ 60448 w 184099"/>
                <a:gd name="connsiteY104" fmla="*/ 147372 h 185836"/>
                <a:gd name="connsiteX105" fmla="*/ 87426 w 184099"/>
                <a:gd name="connsiteY105" fmla="*/ 142995 h 185836"/>
                <a:gd name="connsiteX106" fmla="*/ 87867 w 184099"/>
                <a:gd name="connsiteY106" fmla="*/ 142819 h 185836"/>
                <a:gd name="connsiteX107" fmla="*/ 96968 w 184099"/>
                <a:gd name="connsiteY107" fmla="*/ 145439 h 185836"/>
                <a:gd name="connsiteX108" fmla="*/ 104086 w 184099"/>
                <a:gd name="connsiteY108" fmla="*/ 151004 h 185836"/>
                <a:gd name="connsiteX109" fmla="*/ 104086 w 184099"/>
                <a:gd name="connsiteY109" fmla="*/ 151004 h 185836"/>
                <a:gd name="connsiteX110" fmla="*/ 104086 w 184099"/>
                <a:gd name="connsiteY110" fmla="*/ 151004 h 185836"/>
                <a:gd name="connsiteX111" fmla="*/ 114011 w 184099"/>
                <a:gd name="connsiteY111" fmla="*/ 157629 h 185836"/>
                <a:gd name="connsiteX112" fmla="*/ 125360 w 184099"/>
                <a:gd name="connsiteY112" fmla="*/ 164116 h 185836"/>
                <a:gd name="connsiteX113" fmla="*/ 112018 w 184099"/>
                <a:gd name="connsiteY113" fmla="*/ 174853 h 185836"/>
                <a:gd name="connsiteX114" fmla="*/ 110025 w 184099"/>
                <a:gd name="connsiteY114" fmla="*/ 175805 h 185836"/>
                <a:gd name="connsiteX115" fmla="*/ 36719 w 184099"/>
                <a:gd name="connsiteY115" fmla="*/ 97447 h 185836"/>
                <a:gd name="connsiteX116" fmla="*/ 37072 w 184099"/>
                <a:gd name="connsiteY116" fmla="*/ 98674 h 185836"/>
                <a:gd name="connsiteX117" fmla="*/ 43817 w 184099"/>
                <a:gd name="connsiteY117" fmla="*/ 119068 h 185836"/>
                <a:gd name="connsiteX118" fmla="*/ 51838 w 184099"/>
                <a:gd name="connsiteY118" fmla="*/ 126566 h 185836"/>
                <a:gd name="connsiteX119" fmla="*/ 57993 w 184099"/>
                <a:gd name="connsiteY119" fmla="*/ 145684 h 185836"/>
                <a:gd name="connsiteX120" fmla="*/ 40244 w 184099"/>
                <a:gd name="connsiteY120" fmla="*/ 137116 h 185836"/>
                <a:gd name="connsiteX121" fmla="*/ 30946 w 184099"/>
                <a:gd name="connsiteY121" fmla="*/ 119725 h 185836"/>
                <a:gd name="connsiteX122" fmla="*/ 29503 w 184099"/>
                <a:gd name="connsiteY122" fmla="*/ 111972 h 185836"/>
                <a:gd name="connsiteX123" fmla="*/ 36748 w 184099"/>
                <a:gd name="connsiteY123" fmla="*/ 97447 h 185836"/>
                <a:gd name="connsiteX124" fmla="*/ 48785 w 184099"/>
                <a:gd name="connsiteY124" fmla="*/ 61693 h 185836"/>
                <a:gd name="connsiteX125" fmla="*/ 49894 w 184099"/>
                <a:gd name="connsiteY125" fmla="*/ 62507 h 185836"/>
                <a:gd name="connsiteX126" fmla="*/ 47685 w 184099"/>
                <a:gd name="connsiteY126" fmla="*/ 68259 h 185836"/>
                <a:gd name="connsiteX127" fmla="*/ 43611 w 184099"/>
                <a:gd name="connsiteY127" fmla="*/ 72822 h 185836"/>
                <a:gd name="connsiteX128" fmla="*/ 85266 w 184099"/>
                <a:gd name="connsiteY128" fmla="*/ 39169 h 185836"/>
                <a:gd name="connsiteX129" fmla="*/ 120608 w 184099"/>
                <a:gd name="connsiteY129" fmla="*/ 57463 h 185836"/>
                <a:gd name="connsiteX130" fmla="*/ 114934 w 184099"/>
                <a:gd name="connsiteY130" fmla="*/ 60309 h 185836"/>
                <a:gd name="connsiteX131" fmla="*/ 113618 w 184099"/>
                <a:gd name="connsiteY131" fmla="*/ 60662 h 185836"/>
                <a:gd name="connsiteX132" fmla="*/ 95672 w 184099"/>
                <a:gd name="connsiteY132" fmla="*/ 52379 h 185836"/>
                <a:gd name="connsiteX133" fmla="*/ 88162 w 184099"/>
                <a:gd name="connsiteY133" fmla="*/ 50858 h 185836"/>
                <a:gd name="connsiteX134" fmla="*/ 83450 w 184099"/>
                <a:gd name="connsiteY134" fmla="*/ 52879 h 185836"/>
                <a:gd name="connsiteX135" fmla="*/ 76990 w 184099"/>
                <a:gd name="connsiteY135" fmla="*/ 50563 h 185836"/>
                <a:gd name="connsiteX136" fmla="*/ 74614 w 184099"/>
                <a:gd name="connsiteY136" fmla="*/ 42859 h 185836"/>
                <a:gd name="connsiteX137" fmla="*/ 85295 w 184099"/>
                <a:gd name="connsiteY137" fmla="*/ 39169 h 185836"/>
                <a:gd name="connsiteX138" fmla="*/ 74643 w 184099"/>
                <a:gd name="connsiteY138" fmla="*/ 41436 h 185836"/>
                <a:gd name="connsiteX139" fmla="*/ 75880 w 184099"/>
                <a:gd name="connsiteY139" fmla="*/ 36293 h 185836"/>
                <a:gd name="connsiteX140" fmla="*/ 77412 w 184099"/>
                <a:gd name="connsiteY140" fmla="*/ 36705 h 185836"/>
                <a:gd name="connsiteX141" fmla="*/ 83155 w 184099"/>
                <a:gd name="connsiteY141" fmla="*/ 38433 h 185836"/>
                <a:gd name="connsiteX142" fmla="*/ 74673 w 184099"/>
                <a:gd name="connsiteY142" fmla="*/ 41436 h 185836"/>
                <a:gd name="connsiteX143" fmla="*/ 142717 w 184099"/>
                <a:gd name="connsiteY143" fmla="*/ 126821 h 185836"/>
                <a:gd name="connsiteX144" fmla="*/ 142717 w 184099"/>
                <a:gd name="connsiteY144" fmla="*/ 126821 h 185836"/>
                <a:gd name="connsiteX145" fmla="*/ 136728 w 184099"/>
                <a:gd name="connsiteY145" fmla="*/ 134427 h 185836"/>
                <a:gd name="connsiteX146" fmla="*/ 136238 w 184099"/>
                <a:gd name="connsiteY146" fmla="*/ 133946 h 185836"/>
                <a:gd name="connsiteX147" fmla="*/ 137965 w 184099"/>
                <a:gd name="connsiteY147" fmla="*/ 132258 h 185836"/>
                <a:gd name="connsiteX148" fmla="*/ 139310 w 184099"/>
                <a:gd name="connsiteY148" fmla="*/ 131277 h 185836"/>
                <a:gd name="connsiteX149" fmla="*/ 139173 w 184099"/>
                <a:gd name="connsiteY149" fmla="*/ 132101 h 185836"/>
                <a:gd name="connsiteX150" fmla="*/ 136758 w 184099"/>
                <a:gd name="connsiteY150" fmla="*/ 134427 h 185836"/>
                <a:gd name="connsiteX151" fmla="*/ 138819 w 184099"/>
                <a:gd name="connsiteY151" fmla="*/ 134202 h 185836"/>
                <a:gd name="connsiteX152" fmla="*/ 138456 w 184099"/>
                <a:gd name="connsiteY152" fmla="*/ 135978 h 185836"/>
                <a:gd name="connsiteX153" fmla="*/ 137641 w 184099"/>
                <a:gd name="connsiteY153" fmla="*/ 135281 h 185836"/>
                <a:gd name="connsiteX154" fmla="*/ 138849 w 184099"/>
                <a:gd name="connsiteY154" fmla="*/ 134202 h 185836"/>
                <a:gd name="connsiteX155" fmla="*/ 109367 w 184099"/>
                <a:gd name="connsiteY155" fmla="*/ 147137 h 185836"/>
                <a:gd name="connsiteX156" fmla="*/ 104331 w 184099"/>
                <a:gd name="connsiteY156" fmla="*/ 149463 h 185836"/>
                <a:gd name="connsiteX157" fmla="*/ 99707 w 184099"/>
                <a:gd name="connsiteY157" fmla="*/ 145891 h 185836"/>
                <a:gd name="connsiteX158" fmla="*/ 108101 w 184099"/>
                <a:gd name="connsiteY158" fmla="*/ 146224 h 185836"/>
                <a:gd name="connsiteX159" fmla="*/ 47125 w 184099"/>
                <a:gd name="connsiteY159" fmla="*/ 70585 h 185836"/>
                <a:gd name="connsiteX160" fmla="*/ 46723 w 184099"/>
                <a:gd name="connsiteY160" fmla="*/ 73686 h 185836"/>
                <a:gd name="connsiteX161" fmla="*/ 46772 w 184099"/>
                <a:gd name="connsiteY161" fmla="*/ 77494 h 185836"/>
                <a:gd name="connsiteX162" fmla="*/ 44318 w 184099"/>
                <a:gd name="connsiteY162" fmla="*/ 79457 h 185836"/>
                <a:gd name="connsiteX163" fmla="*/ 40734 w 184099"/>
                <a:gd name="connsiteY163" fmla="*/ 81420 h 185836"/>
                <a:gd name="connsiteX164" fmla="*/ 47184 w 184099"/>
                <a:gd name="connsiteY164" fmla="*/ 70545 h 185836"/>
                <a:gd name="connsiteX165" fmla="*/ 50895 w 184099"/>
                <a:gd name="connsiteY165" fmla="*/ 63273 h 185836"/>
                <a:gd name="connsiteX166" fmla="*/ 52505 w 184099"/>
                <a:gd name="connsiteY166" fmla="*/ 64362 h 185836"/>
                <a:gd name="connsiteX167" fmla="*/ 49462 w 184099"/>
                <a:gd name="connsiteY167" fmla="*/ 66679 h 185836"/>
                <a:gd name="connsiteX168" fmla="*/ 50954 w 184099"/>
                <a:gd name="connsiteY168" fmla="*/ 63234 h 185836"/>
                <a:gd name="connsiteX169" fmla="*/ 78669 w 184099"/>
                <a:gd name="connsiteY169" fmla="*/ 56265 h 185836"/>
                <a:gd name="connsiteX170" fmla="*/ 79709 w 184099"/>
                <a:gd name="connsiteY170" fmla="*/ 56560 h 185836"/>
                <a:gd name="connsiteX171" fmla="*/ 77746 w 184099"/>
                <a:gd name="connsiteY171" fmla="*/ 59308 h 185836"/>
                <a:gd name="connsiteX172" fmla="*/ 77353 w 184099"/>
                <a:gd name="connsiteY172" fmla="*/ 59926 h 185836"/>
                <a:gd name="connsiteX173" fmla="*/ 71973 w 184099"/>
                <a:gd name="connsiteY173" fmla="*/ 57345 h 185836"/>
                <a:gd name="connsiteX174" fmla="*/ 78727 w 184099"/>
                <a:gd name="connsiteY174" fmla="*/ 56226 h 185836"/>
                <a:gd name="connsiteX175" fmla="*/ 78384 w 184099"/>
                <a:gd name="connsiteY175" fmla="*/ 52556 h 185836"/>
                <a:gd name="connsiteX176" fmla="*/ 81201 w 184099"/>
                <a:gd name="connsiteY176" fmla="*/ 53537 h 185836"/>
                <a:gd name="connsiteX177" fmla="*/ 79405 w 184099"/>
                <a:gd name="connsiteY177" fmla="*/ 53616 h 185836"/>
                <a:gd name="connsiteX178" fmla="*/ 79179 w 184099"/>
                <a:gd name="connsiteY178" fmla="*/ 53400 h 185836"/>
                <a:gd name="connsiteX179" fmla="*/ 78443 w 184099"/>
                <a:gd name="connsiteY179" fmla="*/ 52516 h 185836"/>
                <a:gd name="connsiteX180" fmla="*/ 128433 w 184099"/>
                <a:gd name="connsiteY180" fmla="*/ 117223 h 185836"/>
                <a:gd name="connsiteX181" fmla="*/ 132134 w 184099"/>
                <a:gd name="connsiteY181" fmla="*/ 131297 h 185836"/>
                <a:gd name="connsiteX182" fmla="*/ 134019 w 184099"/>
                <a:gd name="connsiteY182" fmla="*/ 133554 h 185836"/>
                <a:gd name="connsiteX183" fmla="*/ 119685 w 184099"/>
                <a:gd name="connsiteY183" fmla="*/ 142063 h 185836"/>
                <a:gd name="connsiteX184" fmla="*/ 106295 w 184099"/>
                <a:gd name="connsiteY184" fmla="*/ 143142 h 185836"/>
                <a:gd name="connsiteX185" fmla="*/ 99098 w 184099"/>
                <a:gd name="connsiteY185" fmla="*/ 137686 h 185836"/>
                <a:gd name="connsiteX186" fmla="*/ 135423 w 184099"/>
                <a:gd name="connsiteY186" fmla="*/ 105642 h 185836"/>
                <a:gd name="connsiteX187" fmla="*/ 138437 w 184099"/>
                <a:gd name="connsiteY187" fmla="*/ 108292 h 185836"/>
                <a:gd name="connsiteX188" fmla="*/ 132399 w 184099"/>
                <a:gd name="connsiteY188" fmla="*/ 110431 h 185836"/>
                <a:gd name="connsiteX189" fmla="*/ 128433 w 184099"/>
                <a:gd name="connsiteY189" fmla="*/ 117223 h 185836"/>
                <a:gd name="connsiteX190" fmla="*/ 108199 w 184099"/>
                <a:gd name="connsiteY190" fmla="*/ 144517 h 185836"/>
                <a:gd name="connsiteX191" fmla="*/ 113962 w 184099"/>
                <a:gd name="connsiteY191" fmla="*/ 144193 h 185836"/>
                <a:gd name="connsiteX192" fmla="*/ 108641 w 184099"/>
                <a:gd name="connsiteY192" fmla="*/ 144831 h 185836"/>
                <a:gd name="connsiteX193" fmla="*/ 92491 w 184099"/>
                <a:gd name="connsiteY193" fmla="*/ 139482 h 185836"/>
                <a:gd name="connsiteX194" fmla="*/ 82605 w 184099"/>
                <a:gd name="connsiteY194" fmla="*/ 127999 h 185836"/>
                <a:gd name="connsiteX195" fmla="*/ 85452 w 184099"/>
                <a:gd name="connsiteY195" fmla="*/ 128058 h 185836"/>
                <a:gd name="connsiteX196" fmla="*/ 96605 w 184099"/>
                <a:gd name="connsiteY196" fmla="*/ 137509 h 185836"/>
                <a:gd name="connsiteX197" fmla="*/ 92482 w 184099"/>
                <a:gd name="connsiteY197" fmla="*/ 139482 h 185836"/>
                <a:gd name="connsiteX198" fmla="*/ 92845 w 184099"/>
                <a:gd name="connsiteY198" fmla="*/ 141739 h 185836"/>
                <a:gd name="connsiteX199" fmla="*/ 91313 w 184099"/>
                <a:gd name="connsiteY199" fmla="*/ 141435 h 185836"/>
                <a:gd name="connsiteX200" fmla="*/ 92148 w 184099"/>
                <a:gd name="connsiteY200" fmla="*/ 141072 h 185836"/>
                <a:gd name="connsiteX201" fmla="*/ 40175 w 184099"/>
                <a:gd name="connsiteY201" fmla="*/ 85414 h 185836"/>
                <a:gd name="connsiteX202" fmla="*/ 40430 w 184099"/>
                <a:gd name="connsiteY202" fmla="*/ 83108 h 185836"/>
                <a:gd name="connsiteX203" fmla="*/ 40430 w 184099"/>
                <a:gd name="connsiteY203" fmla="*/ 83010 h 185836"/>
                <a:gd name="connsiteX204" fmla="*/ 44966 w 184099"/>
                <a:gd name="connsiteY204" fmla="*/ 80527 h 185836"/>
                <a:gd name="connsiteX205" fmla="*/ 45947 w 184099"/>
                <a:gd name="connsiteY205" fmla="*/ 79781 h 185836"/>
                <a:gd name="connsiteX206" fmla="*/ 45496 w 184099"/>
                <a:gd name="connsiteY206" fmla="*/ 80487 h 185836"/>
                <a:gd name="connsiteX207" fmla="*/ 41382 w 184099"/>
                <a:gd name="connsiteY207" fmla="*/ 87112 h 185836"/>
                <a:gd name="connsiteX208" fmla="*/ 40165 w 184099"/>
                <a:gd name="connsiteY208" fmla="*/ 85414 h 185836"/>
                <a:gd name="connsiteX209" fmla="*/ 40626 w 184099"/>
                <a:gd name="connsiteY209" fmla="*/ 88359 h 185836"/>
                <a:gd name="connsiteX210" fmla="*/ 40312 w 184099"/>
                <a:gd name="connsiteY210" fmla="*/ 88879 h 185836"/>
                <a:gd name="connsiteX211" fmla="*/ 40194 w 184099"/>
                <a:gd name="connsiteY211" fmla="*/ 87789 h 185836"/>
                <a:gd name="connsiteX212" fmla="*/ 51759 w 184099"/>
                <a:gd name="connsiteY212" fmla="*/ 71066 h 185836"/>
                <a:gd name="connsiteX213" fmla="*/ 53359 w 184099"/>
                <a:gd name="connsiteY213" fmla="*/ 68367 h 185836"/>
                <a:gd name="connsiteX214" fmla="*/ 52584 w 184099"/>
                <a:gd name="connsiteY214" fmla="*/ 69986 h 185836"/>
                <a:gd name="connsiteX215" fmla="*/ 51749 w 184099"/>
                <a:gd name="connsiteY215" fmla="*/ 71075 h 185836"/>
                <a:gd name="connsiteX216" fmla="*/ 72101 w 184099"/>
                <a:gd name="connsiteY216" fmla="*/ 71066 h 185836"/>
                <a:gd name="connsiteX217" fmla="*/ 69637 w 184099"/>
                <a:gd name="connsiteY217" fmla="*/ 73117 h 185836"/>
                <a:gd name="connsiteX218" fmla="*/ 57581 w 184099"/>
                <a:gd name="connsiteY218" fmla="*/ 65933 h 185836"/>
                <a:gd name="connsiteX219" fmla="*/ 64757 w 184099"/>
                <a:gd name="connsiteY219" fmla="*/ 59779 h 185836"/>
                <a:gd name="connsiteX220" fmla="*/ 66122 w 184099"/>
                <a:gd name="connsiteY220" fmla="*/ 58945 h 185836"/>
                <a:gd name="connsiteX221" fmla="*/ 69784 w 184099"/>
                <a:gd name="connsiteY221" fmla="*/ 57846 h 185836"/>
                <a:gd name="connsiteX222" fmla="*/ 76656 w 184099"/>
                <a:gd name="connsiteY222" fmla="*/ 61094 h 185836"/>
                <a:gd name="connsiteX223" fmla="*/ 72091 w 184099"/>
                <a:gd name="connsiteY223" fmla="*/ 71066 h 185836"/>
                <a:gd name="connsiteX224" fmla="*/ 106609 w 184099"/>
                <a:gd name="connsiteY224" fmla="*/ 66276 h 185836"/>
                <a:gd name="connsiteX225" fmla="*/ 106609 w 184099"/>
                <a:gd name="connsiteY225" fmla="*/ 65815 h 185836"/>
                <a:gd name="connsiteX226" fmla="*/ 106236 w 184099"/>
                <a:gd name="connsiteY226" fmla="*/ 65638 h 185836"/>
                <a:gd name="connsiteX227" fmla="*/ 100080 w 184099"/>
                <a:gd name="connsiteY227" fmla="*/ 63675 h 185836"/>
                <a:gd name="connsiteX228" fmla="*/ 97066 w 184099"/>
                <a:gd name="connsiteY228" fmla="*/ 62154 h 185836"/>
                <a:gd name="connsiteX229" fmla="*/ 101906 w 184099"/>
                <a:gd name="connsiteY229" fmla="*/ 62802 h 185836"/>
                <a:gd name="connsiteX230" fmla="*/ 105735 w 184099"/>
                <a:gd name="connsiteY230" fmla="*/ 64912 h 185836"/>
                <a:gd name="connsiteX231" fmla="*/ 115336 w 184099"/>
                <a:gd name="connsiteY231" fmla="*/ 71419 h 185836"/>
                <a:gd name="connsiteX232" fmla="*/ 118606 w 184099"/>
                <a:gd name="connsiteY232" fmla="*/ 74726 h 185836"/>
                <a:gd name="connsiteX233" fmla="*/ 109829 w 184099"/>
                <a:gd name="connsiteY233" fmla="*/ 68926 h 185836"/>
                <a:gd name="connsiteX234" fmla="*/ 106452 w 184099"/>
                <a:gd name="connsiteY234" fmla="*/ 67051 h 185836"/>
                <a:gd name="connsiteX235" fmla="*/ 106599 w 184099"/>
                <a:gd name="connsiteY235" fmla="*/ 66276 h 185836"/>
                <a:gd name="connsiteX236" fmla="*/ 105843 w 184099"/>
                <a:gd name="connsiteY236" fmla="*/ 61595 h 185836"/>
                <a:gd name="connsiteX237" fmla="*/ 101406 w 184099"/>
                <a:gd name="connsiteY237" fmla="*/ 58837 h 185836"/>
                <a:gd name="connsiteX238" fmla="*/ 107855 w 184099"/>
                <a:gd name="connsiteY238" fmla="*/ 61565 h 185836"/>
                <a:gd name="connsiteX239" fmla="*/ 105853 w 184099"/>
                <a:gd name="connsiteY239" fmla="*/ 61595 h 185836"/>
                <a:gd name="connsiteX240" fmla="*/ 105843 w 184099"/>
                <a:gd name="connsiteY240" fmla="*/ 63283 h 185836"/>
                <a:gd name="connsiteX241" fmla="*/ 105274 w 184099"/>
                <a:gd name="connsiteY241" fmla="*/ 62969 h 185836"/>
                <a:gd name="connsiteX242" fmla="*/ 105391 w 184099"/>
                <a:gd name="connsiteY242" fmla="*/ 62969 h 185836"/>
                <a:gd name="connsiteX243" fmla="*/ 103143 w 184099"/>
                <a:gd name="connsiteY243" fmla="*/ 61477 h 185836"/>
                <a:gd name="connsiteX244" fmla="*/ 102427 w 184099"/>
                <a:gd name="connsiteY244" fmla="*/ 61418 h 185836"/>
                <a:gd name="connsiteX245" fmla="*/ 92707 w 184099"/>
                <a:gd name="connsiteY245" fmla="*/ 56658 h 185836"/>
                <a:gd name="connsiteX246" fmla="*/ 93277 w 184099"/>
                <a:gd name="connsiteY246" fmla="*/ 56756 h 185836"/>
                <a:gd name="connsiteX247" fmla="*/ 97371 w 184099"/>
                <a:gd name="connsiteY247" fmla="*/ 58346 h 185836"/>
                <a:gd name="connsiteX248" fmla="*/ 103104 w 184099"/>
                <a:gd name="connsiteY248" fmla="*/ 61477 h 185836"/>
                <a:gd name="connsiteX249" fmla="*/ 98392 w 184099"/>
                <a:gd name="connsiteY249" fmla="*/ 60917 h 185836"/>
                <a:gd name="connsiteX250" fmla="*/ 96242 w 184099"/>
                <a:gd name="connsiteY250" fmla="*/ 60554 h 185836"/>
                <a:gd name="connsiteX251" fmla="*/ 91667 w 184099"/>
                <a:gd name="connsiteY251" fmla="*/ 59573 h 185836"/>
                <a:gd name="connsiteX252" fmla="*/ 85069 w 184099"/>
                <a:gd name="connsiteY252" fmla="*/ 56835 h 185836"/>
                <a:gd name="connsiteX253" fmla="*/ 82694 w 184099"/>
                <a:gd name="connsiteY253" fmla="*/ 55951 h 185836"/>
                <a:gd name="connsiteX254" fmla="*/ 87887 w 184099"/>
                <a:gd name="connsiteY254" fmla="*/ 56059 h 185836"/>
                <a:gd name="connsiteX255" fmla="*/ 98352 w 184099"/>
                <a:gd name="connsiteY255" fmla="*/ 60917 h 185836"/>
                <a:gd name="connsiteX256" fmla="*/ 105087 w 184099"/>
                <a:gd name="connsiteY256" fmla="*/ 67788 h 185836"/>
                <a:gd name="connsiteX257" fmla="*/ 102584 w 184099"/>
                <a:gd name="connsiteY257" fmla="*/ 72979 h 185836"/>
                <a:gd name="connsiteX258" fmla="*/ 98824 w 184099"/>
                <a:gd name="connsiteY258" fmla="*/ 70879 h 185836"/>
                <a:gd name="connsiteX259" fmla="*/ 87691 w 184099"/>
                <a:gd name="connsiteY259" fmla="*/ 65157 h 185836"/>
                <a:gd name="connsiteX260" fmla="*/ 99717 w 184099"/>
                <a:gd name="connsiteY260" fmla="*/ 64961 h 185836"/>
                <a:gd name="connsiteX261" fmla="*/ 105048 w 184099"/>
                <a:gd name="connsiteY261" fmla="*/ 67788 h 185836"/>
                <a:gd name="connsiteX262" fmla="*/ 108111 w 184099"/>
                <a:gd name="connsiteY262" fmla="*/ 89036 h 185836"/>
                <a:gd name="connsiteX263" fmla="*/ 108592 w 184099"/>
                <a:gd name="connsiteY263" fmla="*/ 89261 h 185836"/>
                <a:gd name="connsiteX264" fmla="*/ 108219 w 184099"/>
                <a:gd name="connsiteY264" fmla="*/ 90999 h 185836"/>
                <a:gd name="connsiteX265" fmla="*/ 106982 w 184099"/>
                <a:gd name="connsiteY265" fmla="*/ 91980 h 185836"/>
                <a:gd name="connsiteX266" fmla="*/ 108072 w 184099"/>
                <a:gd name="connsiteY266" fmla="*/ 89036 h 185836"/>
                <a:gd name="connsiteX267" fmla="*/ 110182 w 184099"/>
                <a:gd name="connsiteY267" fmla="*/ 88457 h 185836"/>
                <a:gd name="connsiteX268" fmla="*/ 111547 w 184099"/>
                <a:gd name="connsiteY268" fmla="*/ 85964 h 185836"/>
                <a:gd name="connsiteX269" fmla="*/ 117329 w 184099"/>
                <a:gd name="connsiteY269" fmla="*/ 81400 h 185836"/>
                <a:gd name="connsiteX270" fmla="*/ 114541 w 184099"/>
                <a:gd name="connsiteY270" fmla="*/ 84884 h 185836"/>
                <a:gd name="connsiteX271" fmla="*/ 110771 w 184099"/>
                <a:gd name="connsiteY271" fmla="*/ 88810 h 185836"/>
                <a:gd name="connsiteX272" fmla="*/ 138250 w 184099"/>
                <a:gd name="connsiteY272" fmla="*/ 98968 h 185836"/>
                <a:gd name="connsiteX273" fmla="*/ 135580 w 184099"/>
                <a:gd name="connsiteY273" fmla="*/ 91332 h 185836"/>
                <a:gd name="connsiteX274" fmla="*/ 139644 w 184099"/>
                <a:gd name="connsiteY274" fmla="*/ 96671 h 185836"/>
                <a:gd name="connsiteX275" fmla="*/ 138250 w 184099"/>
                <a:gd name="connsiteY275" fmla="*/ 98968 h 185836"/>
                <a:gd name="connsiteX276" fmla="*/ 137268 w 184099"/>
                <a:gd name="connsiteY276" fmla="*/ 100470 h 185836"/>
                <a:gd name="connsiteX277" fmla="*/ 135099 w 184099"/>
                <a:gd name="connsiteY277" fmla="*/ 103738 h 185836"/>
                <a:gd name="connsiteX278" fmla="*/ 131643 w 184099"/>
                <a:gd name="connsiteY278" fmla="*/ 101294 h 185836"/>
                <a:gd name="connsiteX279" fmla="*/ 127490 w 184099"/>
                <a:gd name="connsiteY279" fmla="*/ 84246 h 185836"/>
                <a:gd name="connsiteX280" fmla="*/ 132860 w 184099"/>
                <a:gd name="connsiteY280" fmla="*/ 88545 h 185836"/>
                <a:gd name="connsiteX281" fmla="*/ 137347 w 184099"/>
                <a:gd name="connsiteY281" fmla="*/ 100470 h 185836"/>
                <a:gd name="connsiteX282" fmla="*/ 76479 w 184099"/>
                <a:gd name="connsiteY282" fmla="*/ 117812 h 185836"/>
                <a:gd name="connsiteX283" fmla="*/ 76401 w 184099"/>
                <a:gd name="connsiteY283" fmla="*/ 117370 h 185836"/>
                <a:gd name="connsiteX284" fmla="*/ 73554 w 184099"/>
                <a:gd name="connsiteY284" fmla="*/ 110294 h 185836"/>
                <a:gd name="connsiteX285" fmla="*/ 90557 w 184099"/>
                <a:gd name="connsiteY285" fmla="*/ 106270 h 185836"/>
                <a:gd name="connsiteX286" fmla="*/ 104999 w 184099"/>
                <a:gd name="connsiteY286" fmla="*/ 95376 h 185836"/>
                <a:gd name="connsiteX287" fmla="*/ 105460 w 184099"/>
                <a:gd name="connsiteY287" fmla="*/ 94669 h 185836"/>
                <a:gd name="connsiteX288" fmla="*/ 108052 w 184099"/>
                <a:gd name="connsiteY288" fmla="*/ 92765 h 185836"/>
                <a:gd name="connsiteX289" fmla="*/ 108955 w 184099"/>
                <a:gd name="connsiteY289" fmla="*/ 98438 h 185836"/>
                <a:gd name="connsiteX290" fmla="*/ 121011 w 184099"/>
                <a:gd name="connsiteY290" fmla="*/ 109067 h 185836"/>
                <a:gd name="connsiteX291" fmla="*/ 118674 w 184099"/>
                <a:gd name="connsiteY291" fmla="*/ 111825 h 185836"/>
                <a:gd name="connsiteX292" fmla="*/ 99363 w 184099"/>
                <a:gd name="connsiteY292" fmla="*/ 122365 h 185836"/>
                <a:gd name="connsiteX293" fmla="*/ 79483 w 184099"/>
                <a:gd name="connsiteY293" fmla="*/ 120569 h 185836"/>
                <a:gd name="connsiteX294" fmla="*/ 76558 w 184099"/>
                <a:gd name="connsiteY294" fmla="*/ 117812 h 185836"/>
                <a:gd name="connsiteX295" fmla="*/ 62735 w 184099"/>
                <a:gd name="connsiteY295" fmla="*/ 100263 h 185836"/>
                <a:gd name="connsiteX296" fmla="*/ 63167 w 184099"/>
                <a:gd name="connsiteY296" fmla="*/ 91882 h 185836"/>
                <a:gd name="connsiteX297" fmla="*/ 69057 w 184099"/>
                <a:gd name="connsiteY297" fmla="*/ 86062 h 185836"/>
                <a:gd name="connsiteX298" fmla="*/ 70127 w 184099"/>
                <a:gd name="connsiteY298" fmla="*/ 102884 h 185836"/>
                <a:gd name="connsiteX299" fmla="*/ 63255 w 184099"/>
                <a:gd name="connsiteY299" fmla="*/ 101657 h 185836"/>
                <a:gd name="connsiteX300" fmla="*/ 62804 w 184099"/>
                <a:gd name="connsiteY300" fmla="*/ 100263 h 185836"/>
                <a:gd name="connsiteX301" fmla="*/ 70442 w 184099"/>
                <a:gd name="connsiteY301" fmla="*/ 104287 h 185836"/>
                <a:gd name="connsiteX302" fmla="*/ 71522 w 184099"/>
                <a:gd name="connsiteY302" fmla="*/ 108557 h 185836"/>
                <a:gd name="connsiteX303" fmla="*/ 70324 w 184099"/>
                <a:gd name="connsiteY303" fmla="*/ 108203 h 185836"/>
                <a:gd name="connsiteX304" fmla="*/ 64247 w 184099"/>
                <a:gd name="connsiteY304" fmla="*/ 103296 h 185836"/>
                <a:gd name="connsiteX305" fmla="*/ 70510 w 184099"/>
                <a:gd name="connsiteY305" fmla="*/ 104287 h 185836"/>
                <a:gd name="connsiteX306" fmla="*/ 71796 w 184099"/>
                <a:gd name="connsiteY306" fmla="*/ 104385 h 185836"/>
                <a:gd name="connsiteX307" fmla="*/ 102093 w 184099"/>
                <a:gd name="connsiteY307" fmla="*/ 96799 h 185836"/>
                <a:gd name="connsiteX308" fmla="*/ 90037 w 184099"/>
                <a:gd name="connsiteY308" fmla="*/ 105033 h 185836"/>
                <a:gd name="connsiteX309" fmla="*/ 72974 w 184099"/>
                <a:gd name="connsiteY309" fmla="*/ 108841 h 185836"/>
                <a:gd name="connsiteX310" fmla="*/ 71865 w 184099"/>
                <a:gd name="connsiteY310" fmla="*/ 104385 h 185836"/>
                <a:gd name="connsiteX311" fmla="*/ 69833 w 184099"/>
                <a:gd name="connsiteY311" fmla="*/ 109518 h 185836"/>
                <a:gd name="connsiteX312" fmla="*/ 71973 w 184099"/>
                <a:gd name="connsiteY312" fmla="*/ 110088 h 185836"/>
                <a:gd name="connsiteX313" fmla="*/ 73829 w 184099"/>
                <a:gd name="connsiteY313" fmla="*/ 115142 h 185836"/>
                <a:gd name="connsiteX314" fmla="*/ 67379 w 184099"/>
                <a:gd name="connsiteY314" fmla="*/ 108350 h 185836"/>
                <a:gd name="connsiteX315" fmla="*/ 69911 w 184099"/>
                <a:gd name="connsiteY315" fmla="*/ 109518 h 185836"/>
                <a:gd name="connsiteX316" fmla="*/ 110752 w 184099"/>
                <a:gd name="connsiteY316" fmla="*/ 90380 h 185836"/>
                <a:gd name="connsiteX317" fmla="*/ 125939 w 184099"/>
                <a:gd name="connsiteY317" fmla="*/ 99213 h 185836"/>
                <a:gd name="connsiteX318" fmla="*/ 121816 w 184099"/>
                <a:gd name="connsiteY318" fmla="*/ 107781 h 185836"/>
                <a:gd name="connsiteX319" fmla="*/ 110035 w 184099"/>
                <a:gd name="connsiteY319" fmla="*/ 97849 h 185836"/>
                <a:gd name="connsiteX320" fmla="*/ 109279 w 184099"/>
                <a:gd name="connsiteY320" fmla="*/ 91666 h 185836"/>
                <a:gd name="connsiteX321" fmla="*/ 110830 w 184099"/>
                <a:gd name="connsiteY321" fmla="*/ 90380 h 185836"/>
                <a:gd name="connsiteX322" fmla="*/ 130396 w 184099"/>
                <a:gd name="connsiteY322" fmla="*/ 102079 h 185836"/>
                <a:gd name="connsiteX323" fmla="*/ 129248 w 184099"/>
                <a:gd name="connsiteY323" fmla="*/ 106849 h 185836"/>
                <a:gd name="connsiteX324" fmla="*/ 123416 w 184099"/>
                <a:gd name="connsiteY324" fmla="*/ 107830 h 185836"/>
                <a:gd name="connsiteX325" fmla="*/ 127137 w 184099"/>
                <a:gd name="connsiteY325" fmla="*/ 99979 h 185836"/>
                <a:gd name="connsiteX326" fmla="*/ 130396 w 184099"/>
                <a:gd name="connsiteY326" fmla="*/ 102079 h 185836"/>
                <a:gd name="connsiteX327" fmla="*/ 127520 w 184099"/>
                <a:gd name="connsiteY327" fmla="*/ 98516 h 185836"/>
                <a:gd name="connsiteX328" fmla="*/ 127520 w 184099"/>
                <a:gd name="connsiteY328" fmla="*/ 86798 h 185836"/>
                <a:gd name="connsiteX329" fmla="*/ 130553 w 184099"/>
                <a:gd name="connsiteY329" fmla="*/ 100538 h 185836"/>
                <a:gd name="connsiteX330" fmla="*/ 99393 w 184099"/>
                <a:gd name="connsiteY330" fmla="*/ 123739 h 185836"/>
                <a:gd name="connsiteX331" fmla="*/ 119479 w 184099"/>
                <a:gd name="connsiteY331" fmla="*/ 112777 h 185836"/>
                <a:gd name="connsiteX332" fmla="*/ 122474 w 184099"/>
                <a:gd name="connsiteY332" fmla="*/ 109195 h 185836"/>
                <a:gd name="connsiteX333" fmla="*/ 128600 w 184099"/>
                <a:gd name="connsiteY333" fmla="*/ 108429 h 185836"/>
                <a:gd name="connsiteX334" fmla="*/ 128600 w 184099"/>
                <a:gd name="connsiteY334" fmla="*/ 108498 h 185836"/>
                <a:gd name="connsiteX335" fmla="*/ 105136 w 184099"/>
                <a:gd name="connsiteY335" fmla="*/ 124319 h 185836"/>
                <a:gd name="connsiteX336" fmla="*/ 86051 w 184099"/>
                <a:gd name="connsiteY336" fmla="*/ 126684 h 185836"/>
                <a:gd name="connsiteX337" fmla="*/ 81633 w 184099"/>
                <a:gd name="connsiteY337" fmla="*/ 122650 h 185836"/>
                <a:gd name="connsiteX338" fmla="*/ 99373 w 184099"/>
                <a:gd name="connsiteY338" fmla="*/ 123739 h 185836"/>
                <a:gd name="connsiteX339" fmla="*/ 105283 w 184099"/>
                <a:gd name="connsiteY339" fmla="*/ 125702 h 185836"/>
                <a:gd name="connsiteX340" fmla="*/ 129699 w 184099"/>
                <a:gd name="connsiteY340" fmla="*/ 109077 h 185836"/>
                <a:gd name="connsiteX341" fmla="*/ 130170 w 184099"/>
                <a:gd name="connsiteY341" fmla="*/ 107978 h 185836"/>
                <a:gd name="connsiteX342" fmla="*/ 133116 w 184099"/>
                <a:gd name="connsiteY342" fmla="*/ 106741 h 185836"/>
                <a:gd name="connsiteX343" fmla="*/ 97999 w 184099"/>
                <a:gd name="connsiteY343" fmla="*/ 136812 h 185836"/>
                <a:gd name="connsiteX344" fmla="*/ 87553 w 184099"/>
                <a:gd name="connsiteY344" fmla="*/ 128038 h 185836"/>
                <a:gd name="connsiteX345" fmla="*/ 105244 w 184099"/>
                <a:gd name="connsiteY345" fmla="*/ 125663 h 185836"/>
                <a:gd name="connsiteX346" fmla="*/ 130759 w 184099"/>
                <a:gd name="connsiteY346" fmla="*/ 106348 h 185836"/>
                <a:gd name="connsiteX347" fmla="*/ 131564 w 184099"/>
                <a:gd name="connsiteY347" fmla="*/ 102913 h 185836"/>
                <a:gd name="connsiteX348" fmla="*/ 134146 w 184099"/>
                <a:gd name="connsiteY348" fmla="*/ 104719 h 185836"/>
                <a:gd name="connsiteX349" fmla="*/ 130720 w 184099"/>
                <a:gd name="connsiteY349" fmla="*/ 106309 h 185836"/>
                <a:gd name="connsiteX350" fmla="*/ 126911 w 184099"/>
                <a:gd name="connsiteY350" fmla="*/ 91852 h 185836"/>
                <a:gd name="connsiteX351" fmla="*/ 126361 w 184099"/>
                <a:gd name="connsiteY351" fmla="*/ 97810 h 185836"/>
                <a:gd name="connsiteX352" fmla="*/ 111940 w 184099"/>
                <a:gd name="connsiteY352" fmla="*/ 89389 h 185836"/>
                <a:gd name="connsiteX353" fmla="*/ 115376 w 184099"/>
                <a:gd name="connsiteY353" fmla="*/ 85807 h 185836"/>
                <a:gd name="connsiteX354" fmla="*/ 119244 w 184099"/>
                <a:gd name="connsiteY354" fmla="*/ 80782 h 185836"/>
                <a:gd name="connsiteX355" fmla="*/ 122729 w 184099"/>
                <a:gd name="connsiteY355" fmla="*/ 80281 h 185836"/>
                <a:gd name="connsiteX356" fmla="*/ 124329 w 184099"/>
                <a:gd name="connsiteY356" fmla="*/ 82107 h 185836"/>
                <a:gd name="connsiteX357" fmla="*/ 126911 w 184099"/>
                <a:gd name="connsiteY357" fmla="*/ 91852 h 185836"/>
                <a:gd name="connsiteX358" fmla="*/ 104567 w 184099"/>
                <a:gd name="connsiteY358" fmla="*/ 93747 h 185836"/>
                <a:gd name="connsiteX359" fmla="*/ 71551 w 184099"/>
                <a:gd name="connsiteY359" fmla="*/ 103021 h 185836"/>
                <a:gd name="connsiteX360" fmla="*/ 70442 w 184099"/>
                <a:gd name="connsiteY360" fmla="*/ 85463 h 185836"/>
                <a:gd name="connsiteX361" fmla="*/ 76047 w 184099"/>
                <a:gd name="connsiteY361" fmla="*/ 83765 h 185836"/>
                <a:gd name="connsiteX362" fmla="*/ 106923 w 184099"/>
                <a:gd name="connsiteY362" fmla="*/ 88545 h 185836"/>
                <a:gd name="connsiteX363" fmla="*/ 104567 w 184099"/>
                <a:gd name="connsiteY363" fmla="*/ 93717 h 185836"/>
                <a:gd name="connsiteX364" fmla="*/ 75959 w 184099"/>
                <a:gd name="connsiteY364" fmla="*/ 82401 h 185836"/>
                <a:gd name="connsiteX365" fmla="*/ 70569 w 184099"/>
                <a:gd name="connsiteY365" fmla="*/ 83971 h 185836"/>
                <a:gd name="connsiteX366" fmla="*/ 71944 w 184099"/>
                <a:gd name="connsiteY366" fmla="*/ 76041 h 185836"/>
                <a:gd name="connsiteX367" fmla="*/ 89684 w 184099"/>
                <a:gd name="connsiteY367" fmla="*/ 81243 h 185836"/>
                <a:gd name="connsiteX368" fmla="*/ 102672 w 184099"/>
                <a:gd name="connsiteY368" fmla="*/ 74775 h 185836"/>
                <a:gd name="connsiteX369" fmla="*/ 106147 w 184099"/>
                <a:gd name="connsiteY369" fmla="*/ 78426 h 185836"/>
                <a:gd name="connsiteX370" fmla="*/ 107257 w 184099"/>
                <a:gd name="connsiteY370" fmla="*/ 87151 h 185836"/>
                <a:gd name="connsiteX371" fmla="*/ 75959 w 184099"/>
                <a:gd name="connsiteY371" fmla="*/ 82372 h 185836"/>
                <a:gd name="connsiteX372" fmla="*/ 98156 w 184099"/>
                <a:gd name="connsiteY372" fmla="*/ 72165 h 185836"/>
                <a:gd name="connsiteX373" fmla="*/ 101631 w 184099"/>
                <a:gd name="connsiteY373" fmla="*/ 74128 h 185836"/>
                <a:gd name="connsiteX374" fmla="*/ 89743 w 184099"/>
                <a:gd name="connsiteY374" fmla="*/ 79918 h 185836"/>
                <a:gd name="connsiteX375" fmla="*/ 72307 w 184099"/>
                <a:gd name="connsiteY375" fmla="*/ 74687 h 185836"/>
                <a:gd name="connsiteX376" fmla="*/ 73122 w 184099"/>
                <a:gd name="connsiteY376" fmla="*/ 71959 h 185836"/>
                <a:gd name="connsiteX377" fmla="*/ 74221 w 184099"/>
                <a:gd name="connsiteY377" fmla="*/ 71154 h 185836"/>
                <a:gd name="connsiteX378" fmla="*/ 85570 w 184099"/>
                <a:gd name="connsiteY378" fmla="*/ 65746 h 185836"/>
                <a:gd name="connsiteX379" fmla="*/ 73868 w 184099"/>
                <a:gd name="connsiteY379" fmla="*/ 69790 h 185836"/>
                <a:gd name="connsiteX380" fmla="*/ 77736 w 184099"/>
                <a:gd name="connsiteY380" fmla="*/ 61673 h 185836"/>
                <a:gd name="connsiteX381" fmla="*/ 81300 w 184099"/>
                <a:gd name="connsiteY381" fmla="*/ 63499 h 185836"/>
                <a:gd name="connsiteX382" fmla="*/ 83872 w 184099"/>
                <a:gd name="connsiteY382" fmla="*/ 64824 h 185836"/>
                <a:gd name="connsiteX383" fmla="*/ 73868 w 184099"/>
                <a:gd name="connsiteY383" fmla="*/ 69760 h 185836"/>
                <a:gd name="connsiteX384" fmla="*/ 69254 w 184099"/>
                <a:gd name="connsiteY384" fmla="*/ 84570 h 185836"/>
                <a:gd name="connsiteX385" fmla="*/ 62136 w 184099"/>
                <a:gd name="connsiteY385" fmla="*/ 91362 h 185836"/>
                <a:gd name="connsiteX386" fmla="*/ 61606 w 184099"/>
                <a:gd name="connsiteY386" fmla="*/ 100872 h 185836"/>
                <a:gd name="connsiteX387" fmla="*/ 61763 w 184099"/>
                <a:gd name="connsiteY387" fmla="*/ 101235 h 185836"/>
                <a:gd name="connsiteX388" fmla="*/ 60929 w 184099"/>
                <a:gd name="connsiteY388" fmla="*/ 100970 h 185836"/>
                <a:gd name="connsiteX389" fmla="*/ 59044 w 184099"/>
                <a:gd name="connsiteY389" fmla="*/ 98742 h 185836"/>
                <a:gd name="connsiteX390" fmla="*/ 56256 w 184099"/>
                <a:gd name="connsiteY390" fmla="*/ 95268 h 185836"/>
                <a:gd name="connsiteX391" fmla="*/ 69686 w 184099"/>
                <a:gd name="connsiteY391" fmla="*/ 74795 h 185836"/>
                <a:gd name="connsiteX392" fmla="*/ 70815 w 184099"/>
                <a:gd name="connsiteY392" fmla="*/ 75423 h 185836"/>
                <a:gd name="connsiteX393" fmla="*/ 69254 w 184099"/>
                <a:gd name="connsiteY393" fmla="*/ 84541 h 185836"/>
                <a:gd name="connsiteX394" fmla="*/ 53546 w 184099"/>
                <a:gd name="connsiteY394" fmla="*/ 70830 h 185836"/>
                <a:gd name="connsiteX395" fmla="*/ 56599 w 184099"/>
                <a:gd name="connsiteY395" fmla="*/ 67061 h 185836"/>
                <a:gd name="connsiteX396" fmla="*/ 68537 w 184099"/>
                <a:gd name="connsiteY396" fmla="*/ 74196 h 185836"/>
                <a:gd name="connsiteX397" fmla="*/ 55372 w 184099"/>
                <a:gd name="connsiteY397" fmla="*/ 94149 h 185836"/>
                <a:gd name="connsiteX398" fmla="*/ 48500 w 184099"/>
                <a:gd name="connsiteY398" fmla="*/ 79800 h 185836"/>
                <a:gd name="connsiteX399" fmla="*/ 49295 w 184099"/>
                <a:gd name="connsiteY399" fmla="*/ 76974 h 185836"/>
                <a:gd name="connsiteX400" fmla="*/ 49462 w 184099"/>
                <a:gd name="connsiteY400" fmla="*/ 76719 h 185836"/>
                <a:gd name="connsiteX401" fmla="*/ 53556 w 184099"/>
                <a:gd name="connsiteY401" fmla="*/ 70752 h 185836"/>
                <a:gd name="connsiteX402" fmla="*/ 55441 w 184099"/>
                <a:gd name="connsiteY402" fmla="*/ 66335 h 185836"/>
                <a:gd name="connsiteX403" fmla="*/ 55539 w 184099"/>
                <a:gd name="connsiteY403" fmla="*/ 66394 h 185836"/>
                <a:gd name="connsiteX404" fmla="*/ 55343 w 184099"/>
                <a:gd name="connsiteY404" fmla="*/ 66620 h 185836"/>
                <a:gd name="connsiteX405" fmla="*/ 55451 w 184099"/>
                <a:gd name="connsiteY405" fmla="*/ 66257 h 185836"/>
                <a:gd name="connsiteX406" fmla="*/ 46507 w 184099"/>
                <a:gd name="connsiteY406" fmla="*/ 81263 h 185836"/>
                <a:gd name="connsiteX407" fmla="*/ 47027 w 184099"/>
                <a:gd name="connsiteY407" fmla="*/ 80448 h 185836"/>
                <a:gd name="connsiteX408" fmla="*/ 46487 w 184099"/>
                <a:gd name="connsiteY408" fmla="*/ 83962 h 185836"/>
                <a:gd name="connsiteX409" fmla="*/ 46556 w 184099"/>
                <a:gd name="connsiteY409" fmla="*/ 92795 h 185836"/>
                <a:gd name="connsiteX410" fmla="*/ 42187 w 184099"/>
                <a:gd name="connsiteY410" fmla="*/ 88221 h 185836"/>
                <a:gd name="connsiteX411" fmla="*/ 46517 w 184099"/>
                <a:gd name="connsiteY411" fmla="*/ 81184 h 185836"/>
                <a:gd name="connsiteX412" fmla="*/ 47744 w 184099"/>
                <a:gd name="connsiteY412" fmla="*/ 83971 h 185836"/>
                <a:gd name="connsiteX413" fmla="*/ 47881 w 184099"/>
                <a:gd name="connsiteY413" fmla="*/ 82863 h 185836"/>
                <a:gd name="connsiteX414" fmla="*/ 54753 w 184099"/>
                <a:gd name="connsiteY414" fmla="*/ 95621 h 185836"/>
                <a:gd name="connsiteX415" fmla="*/ 53948 w 184099"/>
                <a:gd name="connsiteY415" fmla="*/ 97996 h 185836"/>
                <a:gd name="connsiteX416" fmla="*/ 47970 w 184099"/>
                <a:gd name="connsiteY416" fmla="*/ 94002 h 185836"/>
                <a:gd name="connsiteX417" fmla="*/ 47754 w 184099"/>
                <a:gd name="connsiteY417" fmla="*/ 83893 h 185836"/>
                <a:gd name="connsiteX418" fmla="*/ 55696 w 184099"/>
                <a:gd name="connsiteY418" fmla="*/ 96848 h 185836"/>
                <a:gd name="connsiteX419" fmla="*/ 58052 w 184099"/>
                <a:gd name="connsiteY419" fmla="*/ 99792 h 185836"/>
                <a:gd name="connsiteX420" fmla="*/ 58317 w 184099"/>
                <a:gd name="connsiteY420" fmla="*/ 100106 h 185836"/>
                <a:gd name="connsiteX421" fmla="*/ 55136 w 184099"/>
                <a:gd name="connsiteY421" fmla="*/ 98674 h 185836"/>
                <a:gd name="connsiteX422" fmla="*/ 55706 w 184099"/>
                <a:gd name="connsiteY422" fmla="*/ 96760 h 185836"/>
                <a:gd name="connsiteX423" fmla="*/ 70775 w 184099"/>
                <a:gd name="connsiteY423" fmla="*/ 73853 h 185836"/>
                <a:gd name="connsiteX424" fmla="*/ 71394 w 184099"/>
                <a:gd name="connsiteY424" fmla="*/ 73333 h 185836"/>
                <a:gd name="connsiteX425" fmla="*/ 71178 w 184099"/>
                <a:gd name="connsiteY425" fmla="*/ 74079 h 185836"/>
                <a:gd name="connsiteX426" fmla="*/ 56481 w 184099"/>
                <a:gd name="connsiteY426" fmla="*/ 65324 h 185836"/>
                <a:gd name="connsiteX427" fmla="*/ 55902 w 184099"/>
                <a:gd name="connsiteY427" fmla="*/ 64961 h 185836"/>
                <a:gd name="connsiteX428" fmla="*/ 58101 w 184099"/>
                <a:gd name="connsiteY428" fmla="*/ 62517 h 185836"/>
                <a:gd name="connsiteX429" fmla="*/ 60821 w 184099"/>
                <a:gd name="connsiteY429" fmla="*/ 61153 h 185836"/>
                <a:gd name="connsiteX430" fmla="*/ 56491 w 184099"/>
                <a:gd name="connsiteY430" fmla="*/ 65246 h 185836"/>
                <a:gd name="connsiteX431" fmla="*/ 41431 w 184099"/>
                <a:gd name="connsiteY431" fmla="*/ 89468 h 185836"/>
                <a:gd name="connsiteX432" fmla="*/ 46340 w 184099"/>
                <a:gd name="connsiteY432" fmla="*/ 94463 h 185836"/>
                <a:gd name="connsiteX433" fmla="*/ 46841 w 184099"/>
                <a:gd name="connsiteY433" fmla="*/ 94895 h 185836"/>
                <a:gd name="connsiteX434" fmla="*/ 49354 w 184099"/>
                <a:gd name="connsiteY434" fmla="*/ 104219 h 185836"/>
                <a:gd name="connsiteX435" fmla="*/ 40636 w 184099"/>
                <a:gd name="connsiteY435" fmla="*/ 90802 h 185836"/>
                <a:gd name="connsiteX436" fmla="*/ 48372 w 184099"/>
                <a:gd name="connsiteY436" fmla="*/ 96102 h 185836"/>
                <a:gd name="connsiteX437" fmla="*/ 53595 w 184099"/>
                <a:gd name="connsiteY437" fmla="*/ 99419 h 185836"/>
                <a:gd name="connsiteX438" fmla="*/ 53291 w 184099"/>
                <a:gd name="connsiteY438" fmla="*/ 100401 h 185836"/>
                <a:gd name="connsiteX439" fmla="*/ 51985 w 184099"/>
                <a:gd name="connsiteY439" fmla="*/ 106378 h 185836"/>
                <a:gd name="connsiteX440" fmla="*/ 51543 w 184099"/>
                <a:gd name="connsiteY440" fmla="*/ 106044 h 185836"/>
                <a:gd name="connsiteX441" fmla="*/ 48382 w 184099"/>
                <a:gd name="connsiteY441" fmla="*/ 96024 h 185836"/>
                <a:gd name="connsiteX442" fmla="*/ 54498 w 184099"/>
                <a:gd name="connsiteY442" fmla="*/ 100715 h 185836"/>
                <a:gd name="connsiteX443" fmla="*/ 54724 w 184099"/>
                <a:gd name="connsiteY443" fmla="*/ 99998 h 185836"/>
                <a:gd name="connsiteX444" fmla="*/ 60183 w 184099"/>
                <a:gd name="connsiteY444" fmla="*/ 102256 h 185836"/>
                <a:gd name="connsiteX445" fmla="*/ 75507 w 184099"/>
                <a:gd name="connsiteY445" fmla="*/ 118803 h 185836"/>
                <a:gd name="connsiteX446" fmla="*/ 75831 w 184099"/>
                <a:gd name="connsiteY446" fmla="*/ 119421 h 185836"/>
                <a:gd name="connsiteX447" fmla="*/ 59908 w 184099"/>
                <a:gd name="connsiteY447" fmla="*/ 111697 h 185836"/>
                <a:gd name="connsiteX448" fmla="*/ 53114 w 184099"/>
                <a:gd name="connsiteY448" fmla="*/ 107281 h 185836"/>
                <a:gd name="connsiteX449" fmla="*/ 54508 w 184099"/>
                <a:gd name="connsiteY449" fmla="*/ 100686 h 185836"/>
                <a:gd name="connsiteX450" fmla="*/ 52888 w 184099"/>
                <a:gd name="connsiteY450" fmla="*/ 108930 h 185836"/>
                <a:gd name="connsiteX451" fmla="*/ 52888 w 184099"/>
                <a:gd name="connsiteY451" fmla="*/ 108871 h 185836"/>
                <a:gd name="connsiteX452" fmla="*/ 59230 w 184099"/>
                <a:gd name="connsiteY452" fmla="*/ 112934 h 185836"/>
                <a:gd name="connsiteX453" fmla="*/ 76764 w 184099"/>
                <a:gd name="connsiteY453" fmla="*/ 121256 h 185836"/>
                <a:gd name="connsiteX454" fmla="*/ 79886 w 184099"/>
                <a:gd name="connsiteY454" fmla="*/ 126537 h 185836"/>
                <a:gd name="connsiteX455" fmla="*/ 62048 w 184099"/>
                <a:gd name="connsiteY455" fmla="*/ 122513 h 185836"/>
                <a:gd name="connsiteX456" fmla="*/ 61066 w 184099"/>
                <a:gd name="connsiteY456" fmla="*/ 121374 h 185836"/>
                <a:gd name="connsiteX457" fmla="*/ 52898 w 184099"/>
                <a:gd name="connsiteY457" fmla="*/ 108851 h 185836"/>
                <a:gd name="connsiteX458" fmla="*/ 59250 w 184099"/>
                <a:gd name="connsiteY458" fmla="*/ 121266 h 185836"/>
                <a:gd name="connsiteX459" fmla="*/ 52378 w 184099"/>
                <a:gd name="connsiteY459" fmla="*/ 117174 h 185836"/>
                <a:gd name="connsiteX460" fmla="*/ 52623 w 184099"/>
                <a:gd name="connsiteY460" fmla="*/ 111285 h 185836"/>
                <a:gd name="connsiteX461" fmla="*/ 59260 w 184099"/>
                <a:gd name="connsiteY461" fmla="*/ 121188 h 185836"/>
                <a:gd name="connsiteX462" fmla="*/ 78649 w 184099"/>
                <a:gd name="connsiteY462" fmla="*/ 121894 h 185836"/>
                <a:gd name="connsiteX463" fmla="*/ 78649 w 184099"/>
                <a:gd name="connsiteY463" fmla="*/ 121894 h 185836"/>
                <a:gd name="connsiteX464" fmla="*/ 83852 w 184099"/>
                <a:gd name="connsiteY464" fmla="*/ 126743 h 185836"/>
                <a:gd name="connsiteX465" fmla="*/ 81555 w 184099"/>
                <a:gd name="connsiteY465" fmla="*/ 126645 h 185836"/>
                <a:gd name="connsiteX466" fmla="*/ 78659 w 184099"/>
                <a:gd name="connsiteY466" fmla="*/ 121816 h 185836"/>
                <a:gd name="connsiteX467" fmla="*/ 97704 w 184099"/>
                <a:gd name="connsiteY467" fmla="*/ 138481 h 185836"/>
                <a:gd name="connsiteX468" fmla="*/ 103781 w 184099"/>
                <a:gd name="connsiteY468" fmla="*/ 143143 h 185836"/>
                <a:gd name="connsiteX469" fmla="*/ 95358 w 184099"/>
                <a:gd name="connsiteY469" fmla="*/ 142259 h 185836"/>
                <a:gd name="connsiteX470" fmla="*/ 93493 w 184099"/>
                <a:gd name="connsiteY470" fmla="*/ 140542 h 185836"/>
                <a:gd name="connsiteX471" fmla="*/ 97714 w 184099"/>
                <a:gd name="connsiteY471" fmla="*/ 138402 h 185836"/>
                <a:gd name="connsiteX472" fmla="*/ 136454 w 184099"/>
                <a:gd name="connsiteY472" fmla="*/ 104827 h 185836"/>
                <a:gd name="connsiteX473" fmla="*/ 138122 w 184099"/>
                <a:gd name="connsiteY473" fmla="*/ 103640 h 185836"/>
                <a:gd name="connsiteX474" fmla="*/ 138800 w 184099"/>
                <a:gd name="connsiteY474" fmla="*/ 106898 h 185836"/>
                <a:gd name="connsiteX475" fmla="*/ 136463 w 184099"/>
                <a:gd name="connsiteY475" fmla="*/ 104749 h 185836"/>
                <a:gd name="connsiteX476" fmla="*/ 137553 w 184099"/>
                <a:gd name="connsiteY476" fmla="*/ 102491 h 185836"/>
                <a:gd name="connsiteX477" fmla="*/ 137759 w 184099"/>
                <a:gd name="connsiteY477" fmla="*/ 102177 h 185836"/>
                <a:gd name="connsiteX478" fmla="*/ 137759 w 184099"/>
                <a:gd name="connsiteY478" fmla="*/ 102315 h 185836"/>
                <a:gd name="connsiteX479" fmla="*/ 138721 w 184099"/>
                <a:gd name="connsiteY479" fmla="*/ 100685 h 185836"/>
                <a:gd name="connsiteX480" fmla="*/ 140400 w 184099"/>
                <a:gd name="connsiteY480" fmla="*/ 97928 h 185836"/>
                <a:gd name="connsiteX481" fmla="*/ 141274 w 184099"/>
                <a:gd name="connsiteY481" fmla="*/ 99419 h 185836"/>
                <a:gd name="connsiteX482" fmla="*/ 138908 w 184099"/>
                <a:gd name="connsiteY482" fmla="*/ 101382 h 185836"/>
                <a:gd name="connsiteX483" fmla="*/ 138731 w 184099"/>
                <a:gd name="connsiteY483" fmla="*/ 100607 h 185836"/>
                <a:gd name="connsiteX484" fmla="*/ 140410 w 184099"/>
                <a:gd name="connsiteY484" fmla="*/ 95425 h 185836"/>
                <a:gd name="connsiteX485" fmla="*/ 133960 w 184099"/>
                <a:gd name="connsiteY485" fmla="*/ 87691 h 185836"/>
                <a:gd name="connsiteX486" fmla="*/ 130396 w 184099"/>
                <a:gd name="connsiteY486" fmla="*/ 81057 h 185836"/>
                <a:gd name="connsiteX487" fmla="*/ 135923 w 184099"/>
                <a:gd name="connsiteY487" fmla="*/ 82823 h 185836"/>
                <a:gd name="connsiteX488" fmla="*/ 144641 w 184099"/>
                <a:gd name="connsiteY488" fmla="*/ 86867 h 185836"/>
                <a:gd name="connsiteX489" fmla="*/ 143659 w 184099"/>
                <a:gd name="connsiteY489" fmla="*/ 89006 h 185836"/>
                <a:gd name="connsiteX490" fmla="*/ 140420 w 184099"/>
                <a:gd name="connsiteY490" fmla="*/ 95346 h 185836"/>
                <a:gd name="connsiteX491" fmla="*/ 131231 w 184099"/>
                <a:gd name="connsiteY491" fmla="*/ 85296 h 185836"/>
                <a:gd name="connsiteX492" fmla="*/ 125792 w 184099"/>
                <a:gd name="connsiteY492" fmla="*/ 81587 h 185836"/>
                <a:gd name="connsiteX493" fmla="*/ 125723 w 184099"/>
                <a:gd name="connsiteY493" fmla="*/ 81724 h 185836"/>
                <a:gd name="connsiteX494" fmla="*/ 125389 w 184099"/>
                <a:gd name="connsiteY494" fmla="*/ 81292 h 185836"/>
                <a:gd name="connsiteX495" fmla="*/ 124820 w 184099"/>
                <a:gd name="connsiteY495" fmla="*/ 80311 h 185836"/>
                <a:gd name="connsiteX496" fmla="*/ 128531 w 184099"/>
                <a:gd name="connsiteY496" fmla="*/ 80723 h 185836"/>
                <a:gd name="connsiteX497" fmla="*/ 131241 w 184099"/>
                <a:gd name="connsiteY497" fmla="*/ 85218 h 185836"/>
                <a:gd name="connsiteX498" fmla="*/ 124015 w 184099"/>
                <a:gd name="connsiteY498" fmla="*/ 78937 h 185836"/>
                <a:gd name="connsiteX499" fmla="*/ 123946 w 184099"/>
                <a:gd name="connsiteY499" fmla="*/ 78819 h 185836"/>
                <a:gd name="connsiteX500" fmla="*/ 124103 w 184099"/>
                <a:gd name="connsiteY500" fmla="*/ 78652 h 185836"/>
                <a:gd name="connsiteX501" fmla="*/ 122965 w 184099"/>
                <a:gd name="connsiteY501" fmla="*/ 77396 h 185836"/>
                <a:gd name="connsiteX502" fmla="*/ 121983 w 184099"/>
                <a:gd name="connsiteY502" fmla="*/ 76149 h 185836"/>
                <a:gd name="connsiteX503" fmla="*/ 123131 w 184099"/>
                <a:gd name="connsiteY503" fmla="*/ 73647 h 185836"/>
                <a:gd name="connsiteX504" fmla="*/ 127451 w 184099"/>
                <a:gd name="connsiteY504" fmla="*/ 79094 h 185836"/>
                <a:gd name="connsiteX505" fmla="*/ 124025 w 184099"/>
                <a:gd name="connsiteY505" fmla="*/ 78858 h 185836"/>
                <a:gd name="connsiteX506" fmla="*/ 121462 w 184099"/>
                <a:gd name="connsiteY506" fmla="*/ 79074 h 185836"/>
                <a:gd name="connsiteX507" fmla="*/ 120255 w 184099"/>
                <a:gd name="connsiteY507" fmla="*/ 79251 h 185836"/>
                <a:gd name="connsiteX508" fmla="*/ 120775 w 184099"/>
                <a:gd name="connsiteY508" fmla="*/ 78397 h 185836"/>
                <a:gd name="connsiteX509" fmla="*/ 121472 w 184099"/>
                <a:gd name="connsiteY509" fmla="*/ 78996 h 185836"/>
                <a:gd name="connsiteX510" fmla="*/ 110526 w 184099"/>
                <a:gd name="connsiteY510" fmla="*/ 85267 h 185836"/>
                <a:gd name="connsiteX511" fmla="*/ 109014 w 184099"/>
                <a:gd name="connsiteY511" fmla="*/ 88005 h 185836"/>
                <a:gd name="connsiteX512" fmla="*/ 108415 w 184099"/>
                <a:gd name="connsiteY512" fmla="*/ 87730 h 185836"/>
                <a:gd name="connsiteX513" fmla="*/ 107217 w 184099"/>
                <a:gd name="connsiteY513" fmla="*/ 77661 h 185836"/>
                <a:gd name="connsiteX514" fmla="*/ 103546 w 184099"/>
                <a:gd name="connsiteY514" fmla="*/ 73735 h 185836"/>
                <a:gd name="connsiteX515" fmla="*/ 106177 w 184099"/>
                <a:gd name="connsiteY515" fmla="*/ 68484 h 185836"/>
                <a:gd name="connsiteX516" fmla="*/ 109171 w 184099"/>
                <a:gd name="connsiteY516" fmla="*/ 70182 h 185836"/>
                <a:gd name="connsiteX517" fmla="*/ 119833 w 184099"/>
                <a:gd name="connsiteY517" fmla="*/ 77543 h 185836"/>
                <a:gd name="connsiteX518" fmla="*/ 118547 w 184099"/>
                <a:gd name="connsiteY518" fmla="*/ 79624 h 185836"/>
                <a:gd name="connsiteX519" fmla="*/ 110536 w 184099"/>
                <a:gd name="connsiteY519" fmla="*/ 85188 h 185836"/>
                <a:gd name="connsiteX520" fmla="*/ 116240 w 184099"/>
                <a:gd name="connsiteY520" fmla="*/ 70388 h 185836"/>
                <a:gd name="connsiteX521" fmla="*/ 107698 w 184099"/>
                <a:gd name="connsiteY521" fmla="*/ 63018 h 185836"/>
                <a:gd name="connsiteX522" fmla="*/ 110025 w 184099"/>
                <a:gd name="connsiteY522" fmla="*/ 62831 h 185836"/>
                <a:gd name="connsiteX523" fmla="*/ 113579 w 184099"/>
                <a:gd name="connsiteY523" fmla="*/ 65079 h 185836"/>
                <a:gd name="connsiteX524" fmla="*/ 122228 w 184099"/>
                <a:gd name="connsiteY524" fmla="*/ 72636 h 185836"/>
                <a:gd name="connsiteX525" fmla="*/ 121138 w 184099"/>
                <a:gd name="connsiteY525" fmla="*/ 75119 h 185836"/>
                <a:gd name="connsiteX526" fmla="*/ 116249 w 184099"/>
                <a:gd name="connsiteY526" fmla="*/ 70310 h 185836"/>
                <a:gd name="connsiteX527" fmla="*/ 110349 w 184099"/>
                <a:gd name="connsiteY527" fmla="*/ 61408 h 185836"/>
                <a:gd name="connsiteX528" fmla="*/ 93660 w 184099"/>
                <a:gd name="connsiteY528" fmla="*/ 55520 h 185836"/>
                <a:gd name="connsiteX529" fmla="*/ 85698 w 184099"/>
                <a:gd name="connsiteY529" fmla="*/ 53812 h 185836"/>
                <a:gd name="connsiteX530" fmla="*/ 84981 w 184099"/>
                <a:gd name="connsiteY530" fmla="*/ 53537 h 185836"/>
                <a:gd name="connsiteX531" fmla="*/ 88260 w 184099"/>
                <a:gd name="connsiteY531" fmla="*/ 52320 h 185836"/>
                <a:gd name="connsiteX532" fmla="*/ 95181 w 184099"/>
                <a:gd name="connsiteY532" fmla="*/ 53773 h 185836"/>
                <a:gd name="connsiteX533" fmla="*/ 111508 w 184099"/>
                <a:gd name="connsiteY533" fmla="*/ 61232 h 185836"/>
                <a:gd name="connsiteX534" fmla="*/ 110388 w 184099"/>
                <a:gd name="connsiteY534" fmla="*/ 61330 h 185836"/>
                <a:gd name="connsiteX535" fmla="*/ 81673 w 184099"/>
                <a:gd name="connsiteY535" fmla="*/ 57218 h 185836"/>
                <a:gd name="connsiteX536" fmla="*/ 91107 w 184099"/>
                <a:gd name="connsiteY536" fmla="*/ 61016 h 185836"/>
                <a:gd name="connsiteX537" fmla="*/ 95908 w 184099"/>
                <a:gd name="connsiteY537" fmla="*/ 63204 h 185836"/>
                <a:gd name="connsiteX538" fmla="*/ 85786 w 184099"/>
                <a:gd name="connsiteY538" fmla="*/ 64294 h 185836"/>
                <a:gd name="connsiteX539" fmla="*/ 81859 w 184099"/>
                <a:gd name="connsiteY539" fmla="*/ 62331 h 185836"/>
                <a:gd name="connsiteX540" fmla="*/ 78404 w 184099"/>
                <a:gd name="connsiteY540" fmla="*/ 60564 h 185836"/>
                <a:gd name="connsiteX541" fmla="*/ 78698 w 184099"/>
                <a:gd name="connsiteY541" fmla="*/ 60103 h 185836"/>
                <a:gd name="connsiteX542" fmla="*/ 80966 w 184099"/>
                <a:gd name="connsiteY542" fmla="*/ 57031 h 185836"/>
                <a:gd name="connsiteX543" fmla="*/ 69077 w 184099"/>
                <a:gd name="connsiteY543" fmla="*/ 56118 h 185836"/>
                <a:gd name="connsiteX544" fmla="*/ 68969 w 184099"/>
                <a:gd name="connsiteY544" fmla="*/ 56118 h 185836"/>
                <a:gd name="connsiteX545" fmla="*/ 69529 w 184099"/>
                <a:gd name="connsiteY545" fmla="*/ 55971 h 185836"/>
                <a:gd name="connsiteX546" fmla="*/ 67330 w 184099"/>
                <a:gd name="connsiteY546" fmla="*/ 56903 h 185836"/>
                <a:gd name="connsiteX547" fmla="*/ 65680 w 184099"/>
                <a:gd name="connsiteY547" fmla="*/ 57767 h 185836"/>
                <a:gd name="connsiteX548" fmla="*/ 62274 w 184099"/>
                <a:gd name="connsiteY548" fmla="*/ 59063 h 185836"/>
                <a:gd name="connsiteX549" fmla="*/ 66868 w 184099"/>
                <a:gd name="connsiteY549" fmla="*/ 56727 h 185836"/>
                <a:gd name="connsiteX550" fmla="*/ 57100 w 184099"/>
                <a:gd name="connsiteY550" fmla="*/ 61565 h 185836"/>
                <a:gd name="connsiteX551" fmla="*/ 56363 w 184099"/>
                <a:gd name="connsiteY551" fmla="*/ 61997 h 185836"/>
                <a:gd name="connsiteX552" fmla="*/ 56069 w 184099"/>
                <a:gd name="connsiteY552" fmla="*/ 55009 h 185836"/>
                <a:gd name="connsiteX553" fmla="*/ 57139 w 184099"/>
                <a:gd name="connsiteY553" fmla="*/ 53596 h 185836"/>
                <a:gd name="connsiteX554" fmla="*/ 64993 w 184099"/>
                <a:gd name="connsiteY554" fmla="*/ 56001 h 185836"/>
                <a:gd name="connsiteX555" fmla="*/ 57139 w 184099"/>
                <a:gd name="connsiteY555" fmla="*/ 61487 h 185836"/>
                <a:gd name="connsiteX556" fmla="*/ 54999 w 184099"/>
                <a:gd name="connsiteY556" fmla="*/ 62782 h 185836"/>
                <a:gd name="connsiteX557" fmla="*/ 53772 w 184099"/>
                <a:gd name="connsiteY557" fmla="*/ 63558 h 185836"/>
                <a:gd name="connsiteX558" fmla="*/ 51553 w 184099"/>
                <a:gd name="connsiteY558" fmla="*/ 62046 h 185836"/>
                <a:gd name="connsiteX559" fmla="*/ 55038 w 184099"/>
                <a:gd name="connsiteY559" fmla="*/ 56432 h 185836"/>
                <a:gd name="connsiteX560" fmla="*/ 55038 w 184099"/>
                <a:gd name="connsiteY560" fmla="*/ 62704 h 185836"/>
                <a:gd name="connsiteX561" fmla="*/ 55637 w 184099"/>
                <a:gd name="connsiteY561" fmla="*/ 53517 h 185836"/>
                <a:gd name="connsiteX562" fmla="*/ 55549 w 184099"/>
                <a:gd name="connsiteY562" fmla="*/ 53262 h 185836"/>
                <a:gd name="connsiteX563" fmla="*/ 55794 w 184099"/>
                <a:gd name="connsiteY563" fmla="*/ 53262 h 185836"/>
                <a:gd name="connsiteX564" fmla="*/ 53674 w 184099"/>
                <a:gd name="connsiteY564" fmla="*/ 65167 h 185836"/>
                <a:gd name="connsiteX565" fmla="*/ 53880 w 184099"/>
                <a:gd name="connsiteY565" fmla="*/ 65314 h 185836"/>
                <a:gd name="connsiteX566" fmla="*/ 48166 w 184099"/>
                <a:gd name="connsiteY566" fmla="*/ 76208 h 185836"/>
                <a:gd name="connsiteX567" fmla="*/ 47999 w 184099"/>
                <a:gd name="connsiteY567" fmla="*/ 76385 h 185836"/>
                <a:gd name="connsiteX568" fmla="*/ 47999 w 184099"/>
                <a:gd name="connsiteY568" fmla="*/ 73696 h 185836"/>
                <a:gd name="connsiteX569" fmla="*/ 48765 w 184099"/>
                <a:gd name="connsiteY569" fmla="*/ 69024 h 185836"/>
                <a:gd name="connsiteX570" fmla="*/ 53703 w 184099"/>
                <a:gd name="connsiteY570" fmla="*/ 65089 h 185836"/>
                <a:gd name="connsiteX571" fmla="*/ 38869 w 184099"/>
                <a:gd name="connsiteY571" fmla="*/ 86680 h 185836"/>
                <a:gd name="connsiteX572" fmla="*/ 39262 w 184099"/>
                <a:gd name="connsiteY572" fmla="*/ 90655 h 185836"/>
                <a:gd name="connsiteX573" fmla="*/ 38339 w 184099"/>
                <a:gd name="connsiteY573" fmla="*/ 92235 h 185836"/>
                <a:gd name="connsiteX574" fmla="*/ 38898 w 184099"/>
                <a:gd name="connsiteY574" fmla="*/ 86602 h 185836"/>
                <a:gd name="connsiteX575" fmla="*/ 39694 w 184099"/>
                <a:gd name="connsiteY575" fmla="*/ 92363 h 185836"/>
                <a:gd name="connsiteX576" fmla="*/ 50493 w 184099"/>
                <a:gd name="connsiteY576" fmla="*/ 107084 h 185836"/>
                <a:gd name="connsiteX577" fmla="*/ 51543 w 184099"/>
                <a:gd name="connsiteY577" fmla="*/ 109312 h 185836"/>
                <a:gd name="connsiteX578" fmla="*/ 51102 w 184099"/>
                <a:gd name="connsiteY578" fmla="*/ 116231 h 185836"/>
                <a:gd name="connsiteX579" fmla="*/ 41942 w 184099"/>
                <a:gd name="connsiteY579" fmla="*/ 106162 h 185836"/>
                <a:gd name="connsiteX580" fmla="*/ 38310 w 184099"/>
                <a:gd name="connsiteY580" fmla="*/ 98477 h 185836"/>
                <a:gd name="connsiteX581" fmla="*/ 38241 w 184099"/>
                <a:gd name="connsiteY581" fmla="*/ 94866 h 185836"/>
                <a:gd name="connsiteX582" fmla="*/ 39723 w 184099"/>
                <a:gd name="connsiteY582" fmla="*/ 92284 h 185836"/>
                <a:gd name="connsiteX583" fmla="*/ 40891 w 184099"/>
                <a:gd name="connsiteY583" fmla="*/ 106996 h 185836"/>
                <a:gd name="connsiteX584" fmla="*/ 51111 w 184099"/>
                <a:gd name="connsiteY584" fmla="*/ 117959 h 185836"/>
                <a:gd name="connsiteX585" fmla="*/ 51573 w 184099"/>
                <a:gd name="connsiteY585" fmla="*/ 124740 h 185836"/>
                <a:gd name="connsiteX586" fmla="*/ 38810 w 184099"/>
                <a:gd name="connsiteY586" fmla="*/ 103306 h 185836"/>
                <a:gd name="connsiteX587" fmla="*/ 40921 w 184099"/>
                <a:gd name="connsiteY587" fmla="*/ 106918 h 185836"/>
                <a:gd name="connsiteX588" fmla="*/ 52407 w 184099"/>
                <a:gd name="connsiteY588" fmla="*/ 118911 h 185836"/>
                <a:gd name="connsiteX589" fmla="*/ 61243 w 184099"/>
                <a:gd name="connsiteY589" fmla="*/ 123700 h 185836"/>
                <a:gd name="connsiteX590" fmla="*/ 77137 w 184099"/>
                <a:gd name="connsiteY590" fmla="*/ 137440 h 185836"/>
                <a:gd name="connsiteX591" fmla="*/ 61567 w 184099"/>
                <a:gd name="connsiteY591" fmla="*/ 130668 h 185836"/>
                <a:gd name="connsiteX592" fmla="*/ 53006 w 184099"/>
                <a:gd name="connsiteY592" fmla="*/ 125761 h 185836"/>
                <a:gd name="connsiteX593" fmla="*/ 52437 w 184099"/>
                <a:gd name="connsiteY593" fmla="*/ 118832 h 185836"/>
                <a:gd name="connsiteX594" fmla="*/ 64051 w 184099"/>
                <a:gd name="connsiteY594" fmla="*/ 124799 h 185836"/>
                <a:gd name="connsiteX595" fmla="*/ 80848 w 184099"/>
                <a:gd name="connsiteY595" fmla="*/ 128028 h 185836"/>
                <a:gd name="connsiteX596" fmla="*/ 91127 w 184099"/>
                <a:gd name="connsiteY596" fmla="*/ 140090 h 185836"/>
                <a:gd name="connsiteX597" fmla="*/ 89075 w 184099"/>
                <a:gd name="connsiteY597" fmla="*/ 140944 h 185836"/>
                <a:gd name="connsiteX598" fmla="*/ 84029 w 184099"/>
                <a:gd name="connsiteY598" fmla="*/ 139609 h 185836"/>
                <a:gd name="connsiteX599" fmla="*/ 64080 w 184099"/>
                <a:gd name="connsiteY599" fmla="*/ 124682 h 185836"/>
                <a:gd name="connsiteX600" fmla="*/ 94720 w 184099"/>
                <a:gd name="connsiteY600" fmla="*/ 143604 h 185836"/>
                <a:gd name="connsiteX601" fmla="*/ 94779 w 184099"/>
                <a:gd name="connsiteY601" fmla="*/ 143663 h 185836"/>
                <a:gd name="connsiteX602" fmla="*/ 94219 w 184099"/>
                <a:gd name="connsiteY602" fmla="*/ 143515 h 185836"/>
                <a:gd name="connsiteX603" fmla="*/ 97263 w 184099"/>
                <a:gd name="connsiteY603" fmla="*/ 143977 h 185836"/>
                <a:gd name="connsiteX604" fmla="*/ 105735 w 184099"/>
                <a:gd name="connsiteY604" fmla="*/ 144624 h 185836"/>
                <a:gd name="connsiteX605" fmla="*/ 106295 w 184099"/>
                <a:gd name="connsiteY605" fmla="*/ 145037 h 185836"/>
                <a:gd name="connsiteX606" fmla="*/ 97606 w 184099"/>
                <a:gd name="connsiteY606" fmla="*/ 144261 h 185836"/>
                <a:gd name="connsiteX607" fmla="*/ 112048 w 184099"/>
                <a:gd name="connsiteY607" fmla="*/ 145940 h 185836"/>
                <a:gd name="connsiteX608" fmla="*/ 110850 w 184099"/>
                <a:gd name="connsiteY608" fmla="*/ 146529 h 185836"/>
                <a:gd name="connsiteX609" fmla="*/ 110300 w 184099"/>
                <a:gd name="connsiteY609" fmla="*/ 146146 h 185836"/>
                <a:gd name="connsiteX610" fmla="*/ 112077 w 184099"/>
                <a:gd name="connsiteY610" fmla="*/ 145832 h 185836"/>
                <a:gd name="connsiteX611" fmla="*/ 135099 w 184099"/>
                <a:gd name="connsiteY611" fmla="*/ 132857 h 185836"/>
                <a:gd name="connsiteX612" fmla="*/ 133076 w 184099"/>
                <a:gd name="connsiteY612" fmla="*/ 130453 h 185836"/>
                <a:gd name="connsiteX613" fmla="*/ 129611 w 184099"/>
                <a:gd name="connsiteY613" fmla="*/ 117429 h 185836"/>
                <a:gd name="connsiteX614" fmla="*/ 132959 w 184099"/>
                <a:gd name="connsiteY614" fmla="*/ 111629 h 185836"/>
                <a:gd name="connsiteX615" fmla="*/ 139252 w 184099"/>
                <a:gd name="connsiteY615" fmla="*/ 109666 h 185836"/>
                <a:gd name="connsiteX616" fmla="*/ 140086 w 184099"/>
                <a:gd name="connsiteY616" fmla="*/ 119608 h 185836"/>
                <a:gd name="connsiteX617" fmla="*/ 139654 w 184099"/>
                <a:gd name="connsiteY617" fmla="*/ 128706 h 185836"/>
                <a:gd name="connsiteX618" fmla="*/ 137445 w 184099"/>
                <a:gd name="connsiteY618" fmla="*/ 131081 h 185836"/>
                <a:gd name="connsiteX619" fmla="*/ 135128 w 184099"/>
                <a:gd name="connsiteY619" fmla="*/ 132769 h 185836"/>
                <a:gd name="connsiteX620" fmla="*/ 140724 w 184099"/>
                <a:gd name="connsiteY620" fmla="*/ 111089 h 185836"/>
                <a:gd name="connsiteX621" fmla="*/ 144121 w 184099"/>
                <a:gd name="connsiteY621" fmla="*/ 120314 h 185836"/>
                <a:gd name="connsiteX622" fmla="*/ 143885 w 184099"/>
                <a:gd name="connsiteY622" fmla="*/ 123072 h 185836"/>
                <a:gd name="connsiteX623" fmla="*/ 141078 w 184099"/>
                <a:gd name="connsiteY623" fmla="*/ 126998 h 185836"/>
                <a:gd name="connsiteX624" fmla="*/ 141343 w 184099"/>
                <a:gd name="connsiteY624" fmla="*/ 119470 h 185836"/>
                <a:gd name="connsiteX625" fmla="*/ 140754 w 184099"/>
                <a:gd name="connsiteY625" fmla="*/ 111000 h 185836"/>
                <a:gd name="connsiteX626" fmla="*/ 135197 w 184099"/>
                <a:gd name="connsiteY626" fmla="*/ 134947 h 185836"/>
                <a:gd name="connsiteX627" fmla="*/ 135629 w 184099"/>
                <a:gd name="connsiteY627" fmla="*/ 135389 h 185836"/>
                <a:gd name="connsiteX628" fmla="*/ 130661 w 184099"/>
                <a:gd name="connsiteY628" fmla="*/ 138510 h 185836"/>
                <a:gd name="connsiteX629" fmla="*/ 135226 w 184099"/>
                <a:gd name="connsiteY629" fmla="*/ 134859 h 185836"/>
                <a:gd name="connsiteX630" fmla="*/ 140724 w 184099"/>
                <a:gd name="connsiteY630" fmla="*/ 130237 h 185836"/>
                <a:gd name="connsiteX631" fmla="*/ 140822 w 184099"/>
                <a:gd name="connsiteY631" fmla="*/ 130158 h 185836"/>
                <a:gd name="connsiteX632" fmla="*/ 140714 w 184099"/>
                <a:gd name="connsiteY632" fmla="*/ 130296 h 185836"/>
                <a:gd name="connsiteX633" fmla="*/ 147351 w 184099"/>
                <a:gd name="connsiteY633" fmla="*/ 119637 h 185836"/>
                <a:gd name="connsiteX634" fmla="*/ 147498 w 184099"/>
                <a:gd name="connsiteY634" fmla="*/ 122385 h 185836"/>
                <a:gd name="connsiteX635" fmla="*/ 144700 w 184099"/>
                <a:gd name="connsiteY635" fmla="*/ 125133 h 185836"/>
                <a:gd name="connsiteX636" fmla="*/ 145083 w 184099"/>
                <a:gd name="connsiteY636" fmla="*/ 123533 h 185836"/>
                <a:gd name="connsiteX637" fmla="*/ 145878 w 184099"/>
                <a:gd name="connsiteY637" fmla="*/ 122277 h 185836"/>
                <a:gd name="connsiteX638" fmla="*/ 147380 w 184099"/>
                <a:gd name="connsiteY638" fmla="*/ 119549 h 185836"/>
                <a:gd name="connsiteX639" fmla="*/ 145387 w 184099"/>
                <a:gd name="connsiteY639" fmla="*/ 120618 h 185836"/>
                <a:gd name="connsiteX640" fmla="*/ 145387 w 184099"/>
                <a:gd name="connsiteY640" fmla="*/ 120098 h 185836"/>
                <a:gd name="connsiteX641" fmla="*/ 141460 w 184099"/>
                <a:gd name="connsiteY641" fmla="*/ 109685 h 185836"/>
                <a:gd name="connsiteX642" fmla="*/ 145751 w 184099"/>
                <a:gd name="connsiteY642" fmla="*/ 110235 h 185836"/>
                <a:gd name="connsiteX643" fmla="*/ 147145 w 184099"/>
                <a:gd name="connsiteY643" fmla="*/ 117311 h 185836"/>
                <a:gd name="connsiteX644" fmla="*/ 145397 w 184099"/>
                <a:gd name="connsiteY644" fmla="*/ 120579 h 185836"/>
                <a:gd name="connsiteX645" fmla="*/ 141195 w 184099"/>
                <a:gd name="connsiteY645" fmla="*/ 108252 h 185836"/>
                <a:gd name="connsiteX646" fmla="*/ 140390 w 184099"/>
                <a:gd name="connsiteY646" fmla="*/ 108252 h 185836"/>
                <a:gd name="connsiteX647" fmla="*/ 139310 w 184099"/>
                <a:gd name="connsiteY647" fmla="*/ 102746 h 185836"/>
                <a:gd name="connsiteX648" fmla="*/ 141951 w 184099"/>
                <a:gd name="connsiteY648" fmla="*/ 100519 h 185836"/>
                <a:gd name="connsiteX649" fmla="*/ 145338 w 184099"/>
                <a:gd name="connsiteY649" fmla="*/ 108714 h 185836"/>
                <a:gd name="connsiteX650" fmla="*/ 141195 w 184099"/>
                <a:gd name="connsiteY650" fmla="*/ 108252 h 185836"/>
                <a:gd name="connsiteX651" fmla="*/ 142324 w 184099"/>
                <a:gd name="connsiteY651" fmla="*/ 98389 h 185836"/>
                <a:gd name="connsiteX652" fmla="*/ 141215 w 184099"/>
                <a:gd name="connsiteY652" fmla="*/ 96514 h 185836"/>
                <a:gd name="connsiteX653" fmla="*/ 144828 w 184099"/>
                <a:gd name="connsiteY653" fmla="*/ 89517 h 185836"/>
                <a:gd name="connsiteX654" fmla="*/ 145751 w 184099"/>
                <a:gd name="connsiteY654" fmla="*/ 87446 h 185836"/>
                <a:gd name="connsiteX655" fmla="*/ 149383 w 184099"/>
                <a:gd name="connsiteY655" fmla="*/ 89497 h 185836"/>
                <a:gd name="connsiteX656" fmla="*/ 149501 w 184099"/>
                <a:gd name="connsiteY656" fmla="*/ 89870 h 185836"/>
                <a:gd name="connsiteX657" fmla="*/ 147537 w 184099"/>
                <a:gd name="connsiteY657" fmla="*/ 92569 h 185836"/>
                <a:gd name="connsiteX658" fmla="*/ 142285 w 184099"/>
                <a:gd name="connsiteY658" fmla="*/ 98389 h 185836"/>
                <a:gd name="connsiteX659" fmla="*/ 146251 w 184099"/>
                <a:gd name="connsiteY659" fmla="*/ 86141 h 185836"/>
                <a:gd name="connsiteX660" fmla="*/ 146860 w 184099"/>
                <a:gd name="connsiteY660" fmla="*/ 84551 h 185836"/>
                <a:gd name="connsiteX661" fmla="*/ 147508 w 184099"/>
                <a:gd name="connsiteY661" fmla="*/ 85218 h 185836"/>
                <a:gd name="connsiteX662" fmla="*/ 148549 w 184099"/>
                <a:gd name="connsiteY662" fmla="*/ 87446 h 185836"/>
                <a:gd name="connsiteX663" fmla="*/ 146251 w 184099"/>
                <a:gd name="connsiteY663" fmla="*/ 86141 h 185836"/>
                <a:gd name="connsiteX664" fmla="*/ 131437 w 184099"/>
                <a:gd name="connsiteY664" fmla="*/ 72567 h 185836"/>
                <a:gd name="connsiteX665" fmla="*/ 145868 w 184099"/>
                <a:gd name="connsiteY665" fmla="*/ 83589 h 185836"/>
                <a:gd name="connsiteX666" fmla="*/ 145142 w 184099"/>
                <a:gd name="connsiteY666" fmla="*/ 85552 h 185836"/>
                <a:gd name="connsiteX667" fmla="*/ 136444 w 184099"/>
                <a:gd name="connsiteY667" fmla="*/ 81518 h 185836"/>
                <a:gd name="connsiteX668" fmla="*/ 129326 w 184099"/>
                <a:gd name="connsiteY668" fmla="*/ 79398 h 185836"/>
                <a:gd name="connsiteX669" fmla="*/ 123720 w 184099"/>
                <a:gd name="connsiteY669" fmla="*/ 72126 h 185836"/>
                <a:gd name="connsiteX670" fmla="*/ 124791 w 184099"/>
                <a:gd name="connsiteY670" fmla="*/ 68455 h 185836"/>
                <a:gd name="connsiteX671" fmla="*/ 131437 w 184099"/>
                <a:gd name="connsiteY671" fmla="*/ 72567 h 185836"/>
                <a:gd name="connsiteX672" fmla="*/ 125075 w 184099"/>
                <a:gd name="connsiteY672" fmla="*/ 66993 h 185836"/>
                <a:gd name="connsiteX673" fmla="*/ 125389 w 184099"/>
                <a:gd name="connsiteY673" fmla="*/ 61771 h 185836"/>
                <a:gd name="connsiteX674" fmla="*/ 125340 w 184099"/>
                <a:gd name="connsiteY674" fmla="*/ 60976 h 185836"/>
                <a:gd name="connsiteX675" fmla="*/ 134794 w 184099"/>
                <a:gd name="connsiteY675" fmla="*/ 69142 h 185836"/>
                <a:gd name="connsiteX676" fmla="*/ 145122 w 184099"/>
                <a:gd name="connsiteY676" fmla="*/ 81057 h 185836"/>
                <a:gd name="connsiteX677" fmla="*/ 132173 w 184099"/>
                <a:gd name="connsiteY677" fmla="*/ 71380 h 185836"/>
                <a:gd name="connsiteX678" fmla="*/ 125075 w 184099"/>
                <a:gd name="connsiteY678" fmla="*/ 66993 h 185836"/>
                <a:gd name="connsiteX679" fmla="*/ 122768 w 184099"/>
                <a:gd name="connsiteY679" fmla="*/ 71105 h 185836"/>
                <a:gd name="connsiteX680" fmla="*/ 114345 w 184099"/>
                <a:gd name="connsiteY680" fmla="*/ 63813 h 185836"/>
                <a:gd name="connsiteX681" fmla="*/ 112205 w 184099"/>
                <a:gd name="connsiteY681" fmla="*/ 62409 h 185836"/>
                <a:gd name="connsiteX682" fmla="*/ 113451 w 184099"/>
                <a:gd name="connsiteY682" fmla="*/ 62125 h 185836"/>
                <a:gd name="connsiteX683" fmla="*/ 123642 w 184099"/>
                <a:gd name="connsiteY683" fmla="*/ 67768 h 185836"/>
                <a:gd name="connsiteX684" fmla="*/ 122768 w 184099"/>
                <a:gd name="connsiteY684" fmla="*/ 71105 h 185836"/>
                <a:gd name="connsiteX685" fmla="*/ 75174 w 184099"/>
                <a:gd name="connsiteY685" fmla="*/ 49955 h 185836"/>
                <a:gd name="connsiteX686" fmla="*/ 70913 w 184099"/>
                <a:gd name="connsiteY686" fmla="*/ 48659 h 185836"/>
                <a:gd name="connsiteX687" fmla="*/ 64728 w 184099"/>
                <a:gd name="connsiteY687" fmla="*/ 47364 h 185836"/>
                <a:gd name="connsiteX688" fmla="*/ 73387 w 184099"/>
                <a:gd name="connsiteY688" fmla="*/ 43350 h 185836"/>
                <a:gd name="connsiteX689" fmla="*/ 75174 w 184099"/>
                <a:gd name="connsiteY689" fmla="*/ 49955 h 185836"/>
                <a:gd name="connsiteX690" fmla="*/ 70481 w 184099"/>
                <a:gd name="connsiteY690" fmla="*/ 49955 h 185836"/>
                <a:gd name="connsiteX691" fmla="*/ 76185 w 184099"/>
                <a:gd name="connsiteY691" fmla="*/ 51731 h 185836"/>
                <a:gd name="connsiteX692" fmla="*/ 77707 w 184099"/>
                <a:gd name="connsiteY692" fmla="*/ 53743 h 185836"/>
                <a:gd name="connsiteX693" fmla="*/ 75233 w 184099"/>
                <a:gd name="connsiteY693" fmla="*/ 54146 h 185836"/>
                <a:gd name="connsiteX694" fmla="*/ 73495 w 184099"/>
                <a:gd name="connsiteY694" fmla="*/ 54047 h 185836"/>
                <a:gd name="connsiteX695" fmla="*/ 66956 w 184099"/>
                <a:gd name="connsiteY695" fmla="*/ 55127 h 185836"/>
                <a:gd name="connsiteX696" fmla="*/ 58121 w 184099"/>
                <a:gd name="connsiteY696" fmla="*/ 52281 h 185836"/>
                <a:gd name="connsiteX697" fmla="*/ 59927 w 184099"/>
                <a:gd name="connsiteY697" fmla="*/ 50053 h 185836"/>
                <a:gd name="connsiteX698" fmla="*/ 62421 w 184099"/>
                <a:gd name="connsiteY698" fmla="*/ 48620 h 185836"/>
                <a:gd name="connsiteX699" fmla="*/ 70510 w 184099"/>
                <a:gd name="connsiteY699" fmla="*/ 49984 h 185836"/>
                <a:gd name="connsiteX700" fmla="*/ 55215 w 184099"/>
                <a:gd name="connsiteY700" fmla="*/ 51663 h 185836"/>
                <a:gd name="connsiteX701" fmla="*/ 54950 w 184099"/>
                <a:gd name="connsiteY701" fmla="*/ 51613 h 185836"/>
                <a:gd name="connsiteX702" fmla="*/ 54881 w 184099"/>
                <a:gd name="connsiteY702" fmla="*/ 51466 h 185836"/>
                <a:gd name="connsiteX703" fmla="*/ 55539 w 184099"/>
                <a:gd name="connsiteY703" fmla="*/ 50887 h 185836"/>
                <a:gd name="connsiteX704" fmla="*/ 59034 w 184099"/>
                <a:gd name="connsiteY704" fmla="*/ 49101 h 185836"/>
                <a:gd name="connsiteX705" fmla="*/ 55215 w 184099"/>
                <a:gd name="connsiteY705" fmla="*/ 51692 h 185836"/>
                <a:gd name="connsiteX706" fmla="*/ 53654 w 184099"/>
                <a:gd name="connsiteY706" fmla="*/ 52811 h 185836"/>
                <a:gd name="connsiteX707" fmla="*/ 53566 w 184099"/>
                <a:gd name="connsiteY707" fmla="*/ 52879 h 185836"/>
                <a:gd name="connsiteX708" fmla="*/ 53625 w 184099"/>
                <a:gd name="connsiteY708" fmla="*/ 52811 h 185836"/>
                <a:gd name="connsiteX709" fmla="*/ 48402 w 184099"/>
                <a:gd name="connsiteY709" fmla="*/ 59681 h 185836"/>
                <a:gd name="connsiteX710" fmla="*/ 48038 w 184099"/>
                <a:gd name="connsiteY710" fmla="*/ 59416 h 185836"/>
                <a:gd name="connsiteX711" fmla="*/ 48932 w 184099"/>
                <a:gd name="connsiteY711" fmla="*/ 58562 h 185836"/>
                <a:gd name="connsiteX712" fmla="*/ 48755 w 184099"/>
                <a:gd name="connsiteY712" fmla="*/ 58935 h 185836"/>
                <a:gd name="connsiteX713" fmla="*/ 49894 w 184099"/>
                <a:gd name="connsiteY713" fmla="*/ 59465 h 185836"/>
                <a:gd name="connsiteX714" fmla="*/ 51425 w 184099"/>
                <a:gd name="connsiteY714" fmla="*/ 56334 h 185836"/>
                <a:gd name="connsiteX715" fmla="*/ 54459 w 184099"/>
                <a:gd name="connsiteY715" fmla="*/ 53871 h 185836"/>
                <a:gd name="connsiteX716" fmla="*/ 54734 w 184099"/>
                <a:gd name="connsiteY716" fmla="*/ 54764 h 185836"/>
                <a:gd name="connsiteX717" fmla="*/ 50601 w 184099"/>
                <a:gd name="connsiteY717" fmla="*/ 61271 h 185836"/>
                <a:gd name="connsiteX718" fmla="*/ 49452 w 184099"/>
                <a:gd name="connsiteY718" fmla="*/ 60427 h 185836"/>
                <a:gd name="connsiteX719" fmla="*/ 53359 w 184099"/>
                <a:gd name="connsiteY719" fmla="*/ 127577 h 185836"/>
                <a:gd name="connsiteX720" fmla="*/ 61007 w 184099"/>
                <a:gd name="connsiteY720" fmla="*/ 131876 h 185836"/>
                <a:gd name="connsiteX721" fmla="*/ 83587 w 184099"/>
                <a:gd name="connsiteY721" fmla="*/ 140974 h 185836"/>
                <a:gd name="connsiteX722" fmla="*/ 86061 w 184099"/>
                <a:gd name="connsiteY722" fmla="*/ 142102 h 185836"/>
                <a:gd name="connsiteX723" fmla="*/ 59643 w 184099"/>
                <a:gd name="connsiteY723" fmla="*/ 145920 h 185836"/>
                <a:gd name="connsiteX724" fmla="*/ 53330 w 184099"/>
                <a:gd name="connsiteY724" fmla="*/ 127557 h 185836"/>
                <a:gd name="connsiteX725" fmla="*/ 114806 w 184099"/>
                <a:gd name="connsiteY725" fmla="*/ 156441 h 185836"/>
                <a:gd name="connsiteX726" fmla="*/ 105637 w 184099"/>
                <a:gd name="connsiteY726" fmla="*/ 150366 h 185836"/>
                <a:gd name="connsiteX727" fmla="*/ 110683 w 184099"/>
                <a:gd name="connsiteY727" fmla="*/ 148010 h 185836"/>
                <a:gd name="connsiteX728" fmla="*/ 128894 w 184099"/>
                <a:gd name="connsiteY728" fmla="*/ 159552 h 185836"/>
                <a:gd name="connsiteX729" fmla="*/ 126342 w 184099"/>
                <a:gd name="connsiteY729" fmla="*/ 163036 h 185836"/>
                <a:gd name="connsiteX730" fmla="*/ 114777 w 184099"/>
                <a:gd name="connsiteY730" fmla="*/ 156421 h 185836"/>
                <a:gd name="connsiteX731" fmla="*/ 112146 w 184099"/>
                <a:gd name="connsiteY731" fmla="*/ 147323 h 185836"/>
                <a:gd name="connsiteX732" fmla="*/ 117123 w 184099"/>
                <a:gd name="connsiteY732" fmla="*/ 144860 h 185836"/>
                <a:gd name="connsiteX733" fmla="*/ 123200 w 184099"/>
                <a:gd name="connsiteY733" fmla="*/ 142701 h 185836"/>
                <a:gd name="connsiteX734" fmla="*/ 136611 w 184099"/>
                <a:gd name="connsiteY734" fmla="*/ 136194 h 185836"/>
                <a:gd name="connsiteX735" fmla="*/ 138181 w 184099"/>
                <a:gd name="connsiteY735" fmla="*/ 137558 h 185836"/>
                <a:gd name="connsiteX736" fmla="*/ 129660 w 184099"/>
                <a:gd name="connsiteY736" fmla="*/ 158375 h 185836"/>
                <a:gd name="connsiteX737" fmla="*/ 112116 w 184099"/>
                <a:gd name="connsiteY737" fmla="*/ 147304 h 185836"/>
                <a:gd name="connsiteX738" fmla="*/ 139242 w 184099"/>
                <a:gd name="connsiteY738" fmla="*/ 138432 h 185836"/>
                <a:gd name="connsiteX739" fmla="*/ 144435 w 184099"/>
                <a:gd name="connsiteY739" fmla="*/ 142357 h 185836"/>
                <a:gd name="connsiteX740" fmla="*/ 134274 w 184099"/>
                <a:gd name="connsiteY740" fmla="*/ 161005 h 185836"/>
                <a:gd name="connsiteX741" fmla="*/ 130740 w 184099"/>
                <a:gd name="connsiteY741" fmla="*/ 159042 h 185836"/>
                <a:gd name="connsiteX742" fmla="*/ 139232 w 184099"/>
                <a:gd name="connsiteY742" fmla="*/ 138412 h 185836"/>
                <a:gd name="connsiteX743" fmla="*/ 139595 w 184099"/>
                <a:gd name="connsiteY743" fmla="*/ 136930 h 185836"/>
                <a:gd name="connsiteX744" fmla="*/ 140430 w 184099"/>
                <a:gd name="connsiteY744" fmla="*/ 132621 h 185836"/>
                <a:gd name="connsiteX745" fmla="*/ 143738 w 184099"/>
                <a:gd name="connsiteY745" fmla="*/ 127714 h 185836"/>
                <a:gd name="connsiteX746" fmla="*/ 147567 w 184099"/>
                <a:gd name="connsiteY746" fmla="*/ 124122 h 185836"/>
                <a:gd name="connsiteX747" fmla="*/ 144887 w 184099"/>
                <a:gd name="connsiteY747" fmla="*/ 140974 h 185836"/>
                <a:gd name="connsiteX748" fmla="*/ 139566 w 184099"/>
                <a:gd name="connsiteY748" fmla="*/ 136910 h 185836"/>
                <a:gd name="connsiteX749" fmla="*/ 148784 w 184099"/>
                <a:gd name="connsiteY749" fmla="*/ 121011 h 185836"/>
                <a:gd name="connsiteX750" fmla="*/ 148519 w 184099"/>
                <a:gd name="connsiteY750" fmla="*/ 117635 h 185836"/>
                <a:gd name="connsiteX751" fmla="*/ 148519 w 184099"/>
                <a:gd name="connsiteY751" fmla="*/ 117390 h 185836"/>
                <a:gd name="connsiteX752" fmla="*/ 150748 w 184099"/>
                <a:gd name="connsiteY752" fmla="*/ 111609 h 185836"/>
                <a:gd name="connsiteX753" fmla="*/ 154783 w 184099"/>
                <a:gd name="connsiteY753" fmla="*/ 113405 h 185836"/>
                <a:gd name="connsiteX754" fmla="*/ 148755 w 184099"/>
                <a:gd name="connsiteY754" fmla="*/ 120991 h 185836"/>
                <a:gd name="connsiteX755" fmla="*/ 148136 w 184099"/>
                <a:gd name="connsiteY755" fmla="*/ 115122 h 185836"/>
                <a:gd name="connsiteX756" fmla="*/ 147154 w 184099"/>
                <a:gd name="connsiteY756" fmla="*/ 110559 h 185836"/>
                <a:gd name="connsiteX757" fmla="*/ 149481 w 184099"/>
                <a:gd name="connsiteY757" fmla="*/ 111236 h 185836"/>
                <a:gd name="connsiteX758" fmla="*/ 148067 w 184099"/>
                <a:gd name="connsiteY758" fmla="*/ 115073 h 185836"/>
                <a:gd name="connsiteX759" fmla="*/ 146781 w 184099"/>
                <a:gd name="connsiteY759" fmla="*/ 109028 h 185836"/>
                <a:gd name="connsiteX760" fmla="*/ 142953 w 184099"/>
                <a:gd name="connsiteY760" fmla="*/ 99596 h 185836"/>
                <a:gd name="connsiteX761" fmla="*/ 148460 w 184099"/>
                <a:gd name="connsiteY761" fmla="*/ 93452 h 185836"/>
                <a:gd name="connsiteX762" fmla="*/ 149962 w 184099"/>
                <a:gd name="connsiteY762" fmla="*/ 91401 h 185836"/>
                <a:gd name="connsiteX763" fmla="*/ 150414 w 184099"/>
                <a:gd name="connsiteY763" fmla="*/ 93069 h 185836"/>
                <a:gd name="connsiteX764" fmla="*/ 149913 w 184099"/>
                <a:gd name="connsiteY764" fmla="*/ 109901 h 185836"/>
                <a:gd name="connsiteX765" fmla="*/ 146752 w 184099"/>
                <a:gd name="connsiteY765" fmla="*/ 108979 h 185836"/>
                <a:gd name="connsiteX766" fmla="*/ 150306 w 184099"/>
                <a:gd name="connsiteY766" fmla="*/ 88260 h 185836"/>
                <a:gd name="connsiteX767" fmla="*/ 150433 w 184099"/>
                <a:gd name="connsiteY767" fmla="*/ 88408 h 185836"/>
                <a:gd name="connsiteX768" fmla="*/ 150433 w 184099"/>
                <a:gd name="connsiteY768" fmla="*/ 88486 h 185836"/>
                <a:gd name="connsiteX769" fmla="*/ 148568 w 184099"/>
                <a:gd name="connsiteY769" fmla="*/ 84335 h 185836"/>
                <a:gd name="connsiteX770" fmla="*/ 147586 w 184099"/>
                <a:gd name="connsiteY770" fmla="*/ 82529 h 185836"/>
                <a:gd name="connsiteX771" fmla="*/ 149844 w 184099"/>
                <a:gd name="connsiteY771" fmla="*/ 70359 h 185836"/>
                <a:gd name="connsiteX772" fmla="*/ 151052 w 184099"/>
                <a:gd name="connsiteY772" fmla="*/ 73215 h 185836"/>
                <a:gd name="connsiteX773" fmla="*/ 152534 w 184099"/>
                <a:gd name="connsiteY773" fmla="*/ 82863 h 185836"/>
                <a:gd name="connsiteX774" fmla="*/ 151121 w 184099"/>
                <a:gd name="connsiteY774" fmla="*/ 87102 h 185836"/>
                <a:gd name="connsiteX775" fmla="*/ 148539 w 184099"/>
                <a:gd name="connsiteY775" fmla="*/ 84295 h 185836"/>
                <a:gd name="connsiteX776" fmla="*/ 74722 w 184099"/>
                <a:gd name="connsiteY776" fmla="*/ 36028 h 185836"/>
                <a:gd name="connsiteX777" fmla="*/ 73397 w 184099"/>
                <a:gd name="connsiteY777" fmla="*/ 42005 h 185836"/>
                <a:gd name="connsiteX778" fmla="*/ 62470 w 184099"/>
                <a:gd name="connsiteY778" fmla="*/ 47148 h 185836"/>
                <a:gd name="connsiteX779" fmla="*/ 73613 w 184099"/>
                <a:gd name="connsiteY779" fmla="*/ 35773 h 185836"/>
                <a:gd name="connsiteX780" fmla="*/ 75036 w 184099"/>
                <a:gd name="connsiteY780" fmla="*/ 34674 h 185836"/>
                <a:gd name="connsiteX781" fmla="*/ 75782 w 184099"/>
                <a:gd name="connsiteY781" fmla="*/ 34144 h 185836"/>
                <a:gd name="connsiteX782" fmla="*/ 75380 w 184099"/>
                <a:gd name="connsiteY782" fmla="*/ 34752 h 185836"/>
                <a:gd name="connsiteX783" fmla="*/ 61419 w 184099"/>
                <a:gd name="connsiteY783" fmla="*/ 46451 h 185836"/>
                <a:gd name="connsiteX784" fmla="*/ 60575 w 184099"/>
                <a:gd name="connsiteY784" fmla="*/ 47433 h 185836"/>
                <a:gd name="connsiteX785" fmla="*/ 54891 w 184099"/>
                <a:gd name="connsiteY785" fmla="*/ 49827 h 185836"/>
                <a:gd name="connsiteX786" fmla="*/ 54302 w 184099"/>
                <a:gd name="connsiteY786" fmla="*/ 50347 h 185836"/>
                <a:gd name="connsiteX787" fmla="*/ 53458 w 184099"/>
                <a:gd name="connsiteY787" fmla="*/ 49013 h 185836"/>
                <a:gd name="connsiteX788" fmla="*/ 67202 w 184099"/>
                <a:gd name="connsiteY788" fmla="*/ 34644 h 185836"/>
                <a:gd name="connsiteX789" fmla="*/ 72111 w 184099"/>
                <a:gd name="connsiteY789" fmla="*/ 35400 h 185836"/>
                <a:gd name="connsiteX790" fmla="*/ 61390 w 184099"/>
                <a:gd name="connsiteY790" fmla="*/ 46422 h 185836"/>
                <a:gd name="connsiteX791" fmla="*/ 53310 w 184099"/>
                <a:gd name="connsiteY791" fmla="*/ 51358 h 185836"/>
                <a:gd name="connsiteX792" fmla="*/ 53310 w 184099"/>
                <a:gd name="connsiteY792" fmla="*/ 51358 h 185836"/>
                <a:gd name="connsiteX793" fmla="*/ 52054 w 184099"/>
                <a:gd name="connsiteY793" fmla="*/ 51201 h 185836"/>
                <a:gd name="connsiteX794" fmla="*/ 52682 w 184099"/>
                <a:gd name="connsiteY794" fmla="*/ 50220 h 185836"/>
                <a:gd name="connsiteX795" fmla="*/ 53281 w 184099"/>
                <a:gd name="connsiteY795" fmla="*/ 51329 h 185836"/>
                <a:gd name="connsiteX796" fmla="*/ 52230 w 184099"/>
                <a:gd name="connsiteY796" fmla="*/ 52683 h 185836"/>
                <a:gd name="connsiteX797" fmla="*/ 50473 w 184099"/>
                <a:gd name="connsiteY797" fmla="*/ 55500 h 185836"/>
                <a:gd name="connsiteX798" fmla="*/ 48647 w 184099"/>
                <a:gd name="connsiteY798" fmla="*/ 57119 h 185836"/>
                <a:gd name="connsiteX799" fmla="*/ 51209 w 184099"/>
                <a:gd name="connsiteY799" fmla="*/ 52556 h 185836"/>
                <a:gd name="connsiteX800" fmla="*/ 47832 w 184099"/>
                <a:gd name="connsiteY800" fmla="*/ 60986 h 185836"/>
                <a:gd name="connsiteX801" fmla="*/ 41696 w 184099"/>
                <a:gd name="connsiteY801" fmla="*/ 74157 h 185836"/>
                <a:gd name="connsiteX802" fmla="*/ 44278 w 184099"/>
                <a:gd name="connsiteY802" fmla="*/ 66708 h 185836"/>
                <a:gd name="connsiteX803" fmla="*/ 46900 w 184099"/>
                <a:gd name="connsiteY803" fmla="*/ 60633 h 185836"/>
                <a:gd name="connsiteX804" fmla="*/ 47086 w 184099"/>
                <a:gd name="connsiteY804" fmla="*/ 60437 h 185836"/>
                <a:gd name="connsiteX805" fmla="*/ 38692 w 184099"/>
                <a:gd name="connsiteY805" fmla="*/ 80909 h 185836"/>
                <a:gd name="connsiteX806" fmla="*/ 38201 w 184099"/>
                <a:gd name="connsiteY806" fmla="*/ 82176 h 185836"/>
                <a:gd name="connsiteX807" fmla="*/ 35835 w 184099"/>
                <a:gd name="connsiteY807" fmla="*/ 76886 h 185836"/>
                <a:gd name="connsiteX808" fmla="*/ 44151 w 184099"/>
                <a:gd name="connsiteY808" fmla="*/ 63754 h 185836"/>
                <a:gd name="connsiteX809" fmla="*/ 43169 w 184099"/>
                <a:gd name="connsiteY809" fmla="*/ 66276 h 185836"/>
                <a:gd name="connsiteX810" fmla="*/ 38663 w 184099"/>
                <a:gd name="connsiteY810" fmla="*/ 80880 h 185836"/>
                <a:gd name="connsiteX811" fmla="*/ 46016 w 184099"/>
                <a:gd name="connsiteY811" fmla="*/ 59622 h 185836"/>
                <a:gd name="connsiteX812" fmla="*/ 45898 w 184099"/>
                <a:gd name="connsiteY812" fmla="*/ 59867 h 185836"/>
                <a:gd name="connsiteX813" fmla="*/ 35266 w 184099"/>
                <a:gd name="connsiteY813" fmla="*/ 75168 h 185836"/>
                <a:gd name="connsiteX814" fmla="*/ 33764 w 184099"/>
                <a:gd name="connsiteY814" fmla="*/ 66639 h 185836"/>
                <a:gd name="connsiteX815" fmla="*/ 35482 w 184099"/>
                <a:gd name="connsiteY815" fmla="*/ 54489 h 185836"/>
                <a:gd name="connsiteX816" fmla="*/ 38692 w 184099"/>
                <a:gd name="connsiteY816" fmla="*/ 53419 h 185836"/>
                <a:gd name="connsiteX817" fmla="*/ 45967 w 184099"/>
                <a:gd name="connsiteY817" fmla="*/ 59593 h 185836"/>
                <a:gd name="connsiteX818" fmla="*/ 40342 w 184099"/>
                <a:gd name="connsiteY818" fmla="*/ 53066 h 185836"/>
                <a:gd name="connsiteX819" fmla="*/ 44838 w 184099"/>
                <a:gd name="connsiteY819" fmla="*/ 52428 h 185836"/>
                <a:gd name="connsiteX820" fmla="*/ 49845 w 184099"/>
                <a:gd name="connsiteY820" fmla="*/ 52428 h 185836"/>
                <a:gd name="connsiteX821" fmla="*/ 46644 w 184099"/>
                <a:gd name="connsiteY821" fmla="*/ 58317 h 185836"/>
                <a:gd name="connsiteX822" fmla="*/ 40312 w 184099"/>
                <a:gd name="connsiteY822" fmla="*/ 53037 h 185836"/>
                <a:gd name="connsiteX823" fmla="*/ 50650 w 184099"/>
                <a:gd name="connsiteY823" fmla="*/ 51103 h 185836"/>
                <a:gd name="connsiteX824" fmla="*/ 44887 w 184099"/>
                <a:gd name="connsiteY824" fmla="*/ 51044 h 185836"/>
                <a:gd name="connsiteX825" fmla="*/ 39144 w 184099"/>
                <a:gd name="connsiteY825" fmla="*/ 51947 h 185836"/>
                <a:gd name="connsiteX826" fmla="*/ 37298 w 184099"/>
                <a:gd name="connsiteY826" fmla="*/ 50151 h 185836"/>
                <a:gd name="connsiteX827" fmla="*/ 42207 w 184099"/>
                <a:gd name="connsiteY827" fmla="*/ 42820 h 185836"/>
                <a:gd name="connsiteX828" fmla="*/ 51848 w 184099"/>
                <a:gd name="connsiteY828" fmla="*/ 49189 h 185836"/>
                <a:gd name="connsiteX829" fmla="*/ 50620 w 184099"/>
                <a:gd name="connsiteY829" fmla="*/ 51084 h 185836"/>
                <a:gd name="connsiteX830" fmla="*/ 36699 w 184099"/>
                <a:gd name="connsiteY830" fmla="*/ 51466 h 185836"/>
                <a:gd name="connsiteX831" fmla="*/ 37573 w 184099"/>
                <a:gd name="connsiteY831" fmla="*/ 52369 h 185836"/>
                <a:gd name="connsiteX832" fmla="*/ 36120 w 184099"/>
                <a:gd name="connsiteY832" fmla="*/ 52850 h 185836"/>
                <a:gd name="connsiteX833" fmla="*/ 36670 w 184099"/>
                <a:gd name="connsiteY833" fmla="*/ 51447 h 185836"/>
                <a:gd name="connsiteX834" fmla="*/ 19028 w 184099"/>
                <a:gd name="connsiteY834" fmla="*/ 82872 h 185836"/>
                <a:gd name="connsiteX835" fmla="*/ 15680 w 184099"/>
                <a:gd name="connsiteY835" fmla="*/ 80909 h 185836"/>
                <a:gd name="connsiteX836" fmla="*/ 15376 w 184099"/>
                <a:gd name="connsiteY836" fmla="*/ 76984 h 185836"/>
                <a:gd name="connsiteX837" fmla="*/ 34029 w 184099"/>
                <a:gd name="connsiteY837" fmla="*/ 55088 h 185836"/>
                <a:gd name="connsiteX838" fmla="*/ 32517 w 184099"/>
                <a:gd name="connsiteY838" fmla="*/ 66865 h 185836"/>
                <a:gd name="connsiteX839" fmla="*/ 34481 w 184099"/>
                <a:gd name="connsiteY839" fmla="*/ 76886 h 185836"/>
                <a:gd name="connsiteX840" fmla="*/ 31614 w 184099"/>
                <a:gd name="connsiteY840" fmla="*/ 83962 h 185836"/>
                <a:gd name="connsiteX841" fmla="*/ 18999 w 184099"/>
                <a:gd name="connsiteY841" fmla="*/ 82882 h 185836"/>
                <a:gd name="connsiteX842" fmla="*/ 35060 w 184099"/>
                <a:gd name="connsiteY842" fmla="*/ 78505 h 185836"/>
                <a:gd name="connsiteX843" fmla="*/ 37023 w 184099"/>
                <a:gd name="connsiteY843" fmla="*/ 82823 h 185836"/>
                <a:gd name="connsiteX844" fmla="*/ 32920 w 184099"/>
                <a:gd name="connsiteY844" fmla="*/ 83805 h 185836"/>
                <a:gd name="connsiteX845" fmla="*/ 35030 w 184099"/>
                <a:gd name="connsiteY845" fmla="*/ 78515 h 185836"/>
                <a:gd name="connsiteX846" fmla="*/ 32478 w 184099"/>
                <a:gd name="connsiteY846" fmla="*/ 85218 h 185836"/>
                <a:gd name="connsiteX847" fmla="*/ 37534 w 184099"/>
                <a:gd name="connsiteY847" fmla="*/ 84080 h 185836"/>
                <a:gd name="connsiteX848" fmla="*/ 36169 w 184099"/>
                <a:gd name="connsiteY848" fmla="*/ 91067 h 185836"/>
                <a:gd name="connsiteX849" fmla="*/ 36415 w 184099"/>
                <a:gd name="connsiteY849" fmla="*/ 95572 h 185836"/>
                <a:gd name="connsiteX850" fmla="*/ 29336 w 184099"/>
                <a:gd name="connsiteY850" fmla="*/ 109440 h 185836"/>
                <a:gd name="connsiteX851" fmla="*/ 32449 w 184099"/>
                <a:gd name="connsiteY851" fmla="*/ 85228 h 185836"/>
                <a:gd name="connsiteX852" fmla="*/ 93100 w 184099"/>
                <a:gd name="connsiteY852" fmla="*/ 180418 h 185836"/>
                <a:gd name="connsiteX853" fmla="*/ 92560 w 184099"/>
                <a:gd name="connsiteY853" fmla="*/ 180516 h 185836"/>
                <a:gd name="connsiteX854" fmla="*/ 42580 w 184099"/>
                <a:gd name="connsiteY854" fmla="*/ 180516 h 185836"/>
                <a:gd name="connsiteX855" fmla="*/ 32988 w 184099"/>
                <a:gd name="connsiteY855" fmla="*/ 173813 h 185836"/>
                <a:gd name="connsiteX856" fmla="*/ 24271 w 184099"/>
                <a:gd name="connsiteY856" fmla="*/ 127685 h 185836"/>
                <a:gd name="connsiteX857" fmla="*/ 28580 w 184099"/>
                <a:gd name="connsiteY857" fmla="*/ 114347 h 185836"/>
                <a:gd name="connsiteX858" fmla="*/ 29778 w 184099"/>
                <a:gd name="connsiteY858" fmla="*/ 120236 h 185836"/>
                <a:gd name="connsiteX859" fmla="*/ 39399 w 184099"/>
                <a:gd name="connsiteY859" fmla="*/ 138186 h 185836"/>
                <a:gd name="connsiteX860" fmla="*/ 58857 w 184099"/>
                <a:gd name="connsiteY860" fmla="*/ 147215 h 185836"/>
                <a:gd name="connsiteX861" fmla="*/ 67271 w 184099"/>
                <a:gd name="connsiteY861" fmla="*/ 158757 h 185836"/>
                <a:gd name="connsiteX862" fmla="*/ 107011 w 184099"/>
                <a:gd name="connsiteY862" fmla="*/ 177002 h 185836"/>
                <a:gd name="connsiteX863" fmla="*/ 93090 w 184099"/>
                <a:gd name="connsiteY863" fmla="*/ 180408 h 185836"/>
                <a:gd name="connsiteX864" fmla="*/ 136827 w 184099"/>
                <a:gd name="connsiteY864" fmla="*/ 169995 h 185836"/>
                <a:gd name="connsiteX865" fmla="*/ 120854 w 184099"/>
                <a:gd name="connsiteY865" fmla="*/ 175452 h 185836"/>
                <a:gd name="connsiteX866" fmla="*/ 113000 w 184099"/>
                <a:gd name="connsiteY866" fmla="*/ 175883 h 185836"/>
                <a:gd name="connsiteX867" fmla="*/ 126626 w 184099"/>
                <a:gd name="connsiteY867" fmla="*/ 164724 h 185836"/>
                <a:gd name="connsiteX868" fmla="*/ 137072 w 184099"/>
                <a:gd name="connsiteY868" fmla="*/ 169828 h 185836"/>
                <a:gd name="connsiteX869" fmla="*/ 138260 w 184099"/>
                <a:gd name="connsiteY869" fmla="*/ 168837 h 185836"/>
                <a:gd name="connsiteX870" fmla="*/ 127461 w 184099"/>
                <a:gd name="connsiteY870" fmla="*/ 163615 h 185836"/>
                <a:gd name="connsiteX871" fmla="*/ 129945 w 184099"/>
                <a:gd name="connsiteY871" fmla="*/ 160161 h 185836"/>
                <a:gd name="connsiteX872" fmla="*/ 134009 w 184099"/>
                <a:gd name="connsiteY872" fmla="*/ 162457 h 185836"/>
                <a:gd name="connsiteX873" fmla="*/ 134441 w 184099"/>
                <a:gd name="connsiteY873" fmla="*/ 162693 h 185836"/>
                <a:gd name="connsiteX874" fmla="*/ 134785 w 184099"/>
                <a:gd name="connsiteY874" fmla="*/ 162271 h 185836"/>
                <a:gd name="connsiteX875" fmla="*/ 145446 w 184099"/>
                <a:gd name="connsiteY875" fmla="*/ 143084 h 185836"/>
                <a:gd name="connsiteX876" fmla="*/ 145446 w 184099"/>
                <a:gd name="connsiteY876" fmla="*/ 143084 h 185836"/>
                <a:gd name="connsiteX877" fmla="*/ 152672 w 184099"/>
                <a:gd name="connsiteY877" fmla="*/ 147687 h 185836"/>
                <a:gd name="connsiteX878" fmla="*/ 145662 w 184099"/>
                <a:gd name="connsiteY878" fmla="*/ 159748 h 185836"/>
                <a:gd name="connsiteX879" fmla="*/ 138250 w 184099"/>
                <a:gd name="connsiteY879" fmla="*/ 168827 h 185836"/>
                <a:gd name="connsiteX880" fmla="*/ 166171 w 184099"/>
                <a:gd name="connsiteY880" fmla="*/ 171899 h 185836"/>
                <a:gd name="connsiteX881" fmla="*/ 162077 w 184099"/>
                <a:gd name="connsiteY881" fmla="*/ 176089 h 185836"/>
                <a:gd name="connsiteX882" fmla="*/ 155529 w 184099"/>
                <a:gd name="connsiteY882" fmla="*/ 175618 h 185836"/>
                <a:gd name="connsiteX883" fmla="*/ 139517 w 184099"/>
                <a:gd name="connsiteY883" fmla="*/ 169396 h 185836"/>
                <a:gd name="connsiteX884" fmla="*/ 146703 w 184099"/>
                <a:gd name="connsiteY884" fmla="*/ 160494 h 185836"/>
                <a:gd name="connsiteX885" fmla="*/ 153811 w 184099"/>
                <a:gd name="connsiteY885" fmla="*/ 148266 h 185836"/>
                <a:gd name="connsiteX886" fmla="*/ 173445 w 184099"/>
                <a:gd name="connsiteY886" fmla="*/ 149934 h 185836"/>
                <a:gd name="connsiteX887" fmla="*/ 166141 w 184099"/>
                <a:gd name="connsiteY887" fmla="*/ 171889 h 185836"/>
                <a:gd name="connsiteX888" fmla="*/ 162155 w 184099"/>
                <a:gd name="connsiteY888" fmla="*/ 118695 h 185836"/>
                <a:gd name="connsiteX889" fmla="*/ 170696 w 184099"/>
                <a:gd name="connsiteY889" fmla="*/ 131198 h 185836"/>
                <a:gd name="connsiteX890" fmla="*/ 173504 w 184099"/>
                <a:gd name="connsiteY890" fmla="*/ 148423 h 185836"/>
                <a:gd name="connsiteX891" fmla="*/ 154429 w 184099"/>
                <a:gd name="connsiteY891" fmla="*/ 147009 h 185836"/>
                <a:gd name="connsiteX892" fmla="*/ 162126 w 184099"/>
                <a:gd name="connsiteY892" fmla="*/ 118685 h 185836"/>
                <a:gd name="connsiteX893" fmla="*/ 170480 w 184099"/>
                <a:gd name="connsiteY893" fmla="*/ 106093 h 185836"/>
                <a:gd name="connsiteX894" fmla="*/ 182261 w 184099"/>
                <a:gd name="connsiteY894" fmla="*/ 125791 h 185836"/>
                <a:gd name="connsiteX895" fmla="*/ 174741 w 184099"/>
                <a:gd name="connsiteY895" fmla="*/ 147608 h 185836"/>
                <a:gd name="connsiteX896" fmla="*/ 171796 w 184099"/>
                <a:gd name="connsiteY896" fmla="*/ 130551 h 185836"/>
                <a:gd name="connsiteX897" fmla="*/ 162136 w 184099"/>
                <a:gd name="connsiteY897" fmla="*/ 116869 h 185836"/>
                <a:gd name="connsiteX898" fmla="*/ 160712 w 184099"/>
                <a:gd name="connsiteY898" fmla="*/ 104788 h 185836"/>
                <a:gd name="connsiteX899" fmla="*/ 160840 w 184099"/>
                <a:gd name="connsiteY899" fmla="*/ 104493 h 185836"/>
                <a:gd name="connsiteX900" fmla="*/ 162803 w 184099"/>
                <a:gd name="connsiteY900" fmla="*/ 99056 h 185836"/>
                <a:gd name="connsiteX901" fmla="*/ 170451 w 184099"/>
                <a:gd name="connsiteY901" fmla="*/ 106083 h 185836"/>
                <a:gd name="connsiteX902" fmla="*/ 160948 w 184099"/>
                <a:gd name="connsiteY902" fmla="*/ 115809 h 185836"/>
                <a:gd name="connsiteX903" fmla="*/ 156589 w 184099"/>
                <a:gd name="connsiteY903" fmla="*/ 112865 h 185836"/>
                <a:gd name="connsiteX904" fmla="*/ 159917 w 184099"/>
                <a:gd name="connsiteY904" fmla="*/ 106770 h 185836"/>
                <a:gd name="connsiteX905" fmla="*/ 160918 w 184099"/>
                <a:gd name="connsiteY905" fmla="*/ 115800 h 185836"/>
                <a:gd name="connsiteX906" fmla="*/ 155833 w 184099"/>
                <a:gd name="connsiteY906" fmla="*/ 113994 h 185836"/>
                <a:gd name="connsiteX907" fmla="*/ 160938 w 184099"/>
                <a:gd name="connsiteY907" fmla="*/ 117605 h 185836"/>
                <a:gd name="connsiteX908" fmla="*/ 153330 w 184099"/>
                <a:gd name="connsiteY908" fmla="*/ 146430 h 185836"/>
                <a:gd name="connsiteX909" fmla="*/ 146251 w 184099"/>
                <a:gd name="connsiteY909" fmla="*/ 141926 h 185836"/>
                <a:gd name="connsiteX910" fmla="*/ 145947 w 184099"/>
                <a:gd name="connsiteY910" fmla="*/ 141700 h 185836"/>
                <a:gd name="connsiteX911" fmla="*/ 148833 w 184099"/>
                <a:gd name="connsiteY911" fmla="*/ 122787 h 185836"/>
                <a:gd name="connsiteX912" fmla="*/ 155803 w 184099"/>
                <a:gd name="connsiteY912" fmla="*/ 113984 h 185836"/>
                <a:gd name="connsiteX913" fmla="*/ 159436 w 184099"/>
                <a:gd name="connsiteY913" fmla="*/ 104798 h 185836"/>
                <a:gd name="connsiteX914" fmla="*/ 155509 w 184099"/>
                <a:gd name="connsiteY914" fmla="*/ 112217 h 185836"/>
                <a:gd name="connsiteX915" fmla="*/ 151091 w 184099"/>
                <a:gd name="connsiteY915" fmla="*/ 110254 h 185836"/>
                <a:gd name="connsiteX916" fmla="*/ 151641 w 184099"/>
                <a:gd name="connsiteY916" fmla="*/ 92589 h 185836"/>
                <a:gd name="connsiteX917" fmla="*/ 151101 w 184099"/>
                <a:gd name="connsiteY917" fmla="*/ 90567 h 185836"/>
                <a:gd name="connsiteX918" fmla="*/ 153153 w 184099"/>
                <a:gd name="connsiteY918" fmla="*/ 91862 h 185836"/>
                <a:gd name="connsiteX919" fmla="*/ 159407 w 184099"/>
                <a:gd name="connsiteY919" fmla="*/ 104729 h 185836"/>
                <a:gd name="connsiteX920" fmla="*/ 160231 w 184099"/>
                <a:gd name="connsiteY920" fmla="*/ 102884 h 185836"/>
                <a:gd name="connsiteX921" fmla="*/ 156088 w 184099"/>
                <a:gd name="connsiteY921" fmla="*/ 93845 h 185836"/>
                <a:gd name="connsiteX922" fmla="*/ 161841 w 184099"/>
                <a:gd name="connsiteY922" fmla="*/ 98202 h 185836"/>
                <a:gd name="connsiteX923" fmla="*/ 160202 w 184099"/>
                <a:gd name="connsiteY923" fmla="*/ 102874 h 185836"/>
                <a:gd name="connsiteX924" fmla="*/ 129414 w 184099"/>
                <a:gd name="connsiteY924" fmla="*/ 27441 h 185836"/>
                <a:gd name="connsiteX925" fmla="*/ 145279 w 184099"/>
                <a:gd name="connsiteY925" fmla="*/ 25900 h 185836"/>
                <a:gd name="connsiteX926" fmla="*/ 164413 w 184099"/>
                <a:gd name="connsiteY926" fmla="*/ 63106 h 185836"/>
                <a:gd name="connsiteX927" fmla="*/ 162263 w 184099"/>
                <a:gd name="connsiteY927" fmla="*/ 96740 h 185836"/>
                <a:gd name="connsiteX928" fmla="*/ 154066 w 184099"/>
                <a:gd name="connsiteY928" fmla="*/ 90763 h 185836"/>
                <a:gd name="connsiteX929" fmla="*/ 152004 w 184099"/>
                <a:gd name="connsiteY929" fmla="*/ 88084 h 185836"/>
                <a:gd name="connsiteX930" fmla="*/ 153801 w 184099"/>
                <a:gd name="connsiteY930" fmla="*/ 82941 h 185836"/>
                <a:gd name="connsiteX931" fmla="*/ 152240 w 184099"/>
                <a:gd name="connsiteY931" fmla="*/ 72548 h 185836"/>
                <a:gd name="connsiteX932" fmla="*/ 149776 w 184099"/>
                <a:gd name="connsiteY932" fmla="*/ 67101 h 185836"/>
                <a:gd name="connsiteX933" fmla="*/ 146016 w 184099"/>
                <a:gd name="connsiteY933" fmla="*/ 56727 h 185836"/>
                <a:gd name="connsiteX934" fmla="*/ 136709 w 184099"/>
                <a:gd name="connsiteY934" fmla="*/ 49768 h 185836"/>
                <a:gd name="connsiteX935" fmla="*/ 130691 w 184099"/>
                <a:gd name="connsiteY935" fmla="*/ 46431 h 185836"/>
                <a:gd name="connsiteX936" fmla="*/ 129945 w 184099"/>
                <a:gd name="connsiteY936" fmla="*/ 45931 h 185836"/>
                <a:gd name="connsiteX937" fmla="*/ 123799 w 184099"/>
                <a:gd name="connsiteY937" fmla="*/ 28854 h 185836"/>
                <a:gd name="connsiteX938" fmla="*/ 122179 w 184099"/>
                <a:gd name="connsiteY938" fmla="*/ 29266 h 185836"/>
                <a:gd name="connsiteX939" fmla="*/ 128816 w 184099"/>
                <a:gd name="connsiteY939" fmla="*/ 45175 h 185836"/>
                <a:gd name="connsiteX940" fmla="*/ 111547 w 184099"/>
                <a:gd name="connsiteY940" fmla="*/ 35861 h 185836"/>
                <a:gd name="connsiteX941" fmla="*/ 106501 w 184099"/>
                <a:gd name="connsiteY941" fmla="*/ 33300 h 185836"/>
                <a:gd name="connsiteX942" fmla="*/ 122140 w 184099"/>
                <a:gd name="connsiteY942" fmla="*/ 29266 h 185836"/>
                <a:gd name="connsiteX943" fmla="*/ 110938 w 184099"/>
                <a:gd name="connsiteY943" fmla="*/ 37118 h 185836"/>
                <a:gd name="connsiteX944" fmla="*/ 114924 w 184099"/>
                <a:gd name="connsiteY944" fmla="*/ 39287 h 185836"/>
                <a:gd name="connsiteX945" fmla="*/ 128492 w 184099"/>
                <a:gd name="connsiteY945" fmla="*/ 46804 h 185836"/>
                <a:gd name="connsiteX946" fmla="*/ 123946 w 184099"/>
                <a:gd name="connsiteY946" fmla="*/ 54715 h 185836"/>
                <a:gd name="connsiteX947" fmla="*/ 107954 w 184099"/>
                <a:gd name="connsiteY947" fmla="*/ 36195 h 185836"/>
                <a:gd name="connsiteX948" fmla="*/ 106874 w 184099"/>
                <a:gd name="connsiteY948" fmla="*/ 35351 h 185836"/>
                <a:gd name="connsiteX949" fmla="*/ 110899 w 184099"/>
                <a:gd name="connsiteY949" fmla="*/ 37127 h 185836"/>
                <a:gd name="connsiteX950" fmla="*/ 78138 w 184099"/>
                <a:gd name="connsiteY950" fmla="*/ 29678 h 185836"/>
                <a:gd name="connsiteX951" fmla="*/ 81349 w 184099"/>
                <a:gd name="connsiteY951" fmla="*/ 29119 h 185836"/>
                <a:gd name="connsiteX952" fmla="*/ 78875 w 184099"/>
                <a:gd name="connsiteY952" fmla="*/ 30699 h 185836"/>
                <a:gd name="connsiteX953" fmla="*/ 73426 w 184099"/>
                <a:gd name="connsiteY953" fmla="*/ 34252 h 185836"/>
                <a:gd name="connsiteX954" fmla="*/ 69018 w 184099"/>
                <a:gd name="connsiteY954" fmla="*/ 33457 h 185836"/>
                <a:gd name="connsiteX955" fmla="*/ 78099 w 184099"/>
                <a:gd name="connsiteY955" fmla="*/ 29688 h 185836"/>
                <a:gd name="connsiteX956" fmla="*/ 47194 w 184099"/>
                <a:gd name="connsiteY956" fmla="*/ 38511 h 185836"/>
                <a:gd name="connsiteX957" fmla="*/ 65229 w 184099"/>
                <a:gd name="connsiteY957" fmla="*/ 34438 h 185836"/>
                <a:gd name="connsiteX958" fmla="*/ 52672 w 184099"/>
                <a:gd name="connsiteY958" fmla="*/ 47953 h 185836"/>
                <a:gd name="connsiteX959" fmla="*/ 43326 w 184099"/>
                <a:gd name="connsiteY959" fmla="*/ 41642 h 185836"/>
                <a:gd name="connsiteX960" fmla="*/ 47155 w 184099"/>
                <a:gd name="connsiteY960" fmla="*/ 38541 h 185836"/>
                <a:gd name="connsiteX961" fmla="*/ 36611 w 184099"/>
                <a:gd name="connsiteY961" fmla="*/ 41691 h 185836"/>
                <a:gd name="connsiteX962" fmla="*/ 40921 w 184099"/>
                <a:gd name="connsiteY962" fmla="*/ 42378 h 185836"/>
                <a:gd name="connsiteX963" fmla="*/ 36415 w 184099"/>
                <a:gd name="connsiteY963" fmla="*/ 49170 h 185836"/>
                <a:gd name="connsiteX964" fmla="*/ 32105 w 184099"/>
                <a:gd name="connsiteY964" fmla="*/ 44262 h 185836"/>
                <a:gd name="connsiteX965" fmla="*/ 32763 w 184099"/>
                <a:gd name="connsiteY965" fmla="*/ 41652 h 185836"/>
                <a:gd name="connsiteX966" fmla="*/ 36572 w 184099"/>
                <a:gd name="connsiteY966" fmla="*/ 41721 h 185836"/>
                <a:gd name="connsiteX967" fmla="*/ 16210 w 184099"/>
                <a:gd name="connsiteY967" fmla="*/ 26970 h 185836"/>
                <a:gd name="connsiteX968" fmla="*/ 20677 w 184099"/>
                <a:gd name="connsiteY968" fmla="*/ 26312 h 185836"/>
                <a:gd name="connsiteX969" fmla="*/ 20825 w 184099"/>
                <a:gd name="connsiteY969" fmla="*/ 26734 h 185836"/>
                <a:gd name="connsiteX970" fmla="*/ 16171 w 184099"/>
                <a:gd name="connsiteY970" fmla="*/ 27077 h 185836"/>
                <a:gd name="connsiteX971" fmla="*/ 12558 w 184099"/>
                <a:gd name="connsiteY971" fmla="*/ 57708 h 185836"/>
                <a:gd name="connsiteX972" fmla="*/ 1524 w 184099"/>
                <a:gd name="connsiteY972" fmla="*/ 53920 h 185836"/>
                <a:gd name="connsiteX973" fmla="*/ 12068 w 184099"/>
                <a:gd name="connsiteY973" fmla="*/ 46942 h 185836"/>
                <a:gd name="connsiteX974" fmla="*/ 28757 w 184099"/>
                <a:gd name="connsiteY974" fmla="*/ 42113 h 185836"/>
                <a:gd name="connsiteX975" fmla="*/ 30662 w 184099"/>
                <a:gd name="connsiteY975" fmla="*/ 44655 h 185836"/>
                <a:gd name="connsiteX976" fmla="*/ 12519 w 184099"/>
                <a:gd name="connsiteY976" fmla="*/ 57777 h 185836"/>
                <a:gd name="connsiteX977" fmla="*/ 31211 w 184099"/>
                <a:gd name="connsiteY977" fmla="*/ 43085 h 185836"/>
                <a:gd name="connsiteX978" fmla="*/ 30318 w 184099"/>
                <a:gd name="connsiteY978" fmla="*/ 41887 h 185836"/>
                <a:gd name="connsiteX979" fmla="*/ 31526 w 184099"/>
                <a:gd name="connsiteY979" fmla="*/ 41760 h 185836"/>
                <a:gd name="connsiteX980" fmla="*/ 31133 w 184099"/>
                <a:gd name="connsiteY980" fmla="*/ 43153 h 185836"/>
                <a:gd name="connsiteX981" fmla="*/ 25674 w 184099"/>
                <a:gd name="connsiteY981" fmla="*/ 28069 h 185836"/>
                <a:gd name="connsiteX982" fmla="*/ 31732 w 184099"/>
                <a:gd name="connsiteY982" fmla="*/ 40219 h 185836"/>
                <a:gd name="connsiteX983" fmla="*/ 31732 w 184099"/>
                <a:gd name="connsiteY983" fmla="*/ 40366 h 185836"/>
                <a:gd name="connsiteX984" fmla="*/ 29435 w 184099"/>
                <a:gd name="connsiteY984" fmla="*/ 40641 h 185836"/>
                <a:gd name="connsiteX985" fmla="*/ 22562 w 184099"/>
                <a:gd name="connsiteY985" fmla="*/ 27588 h 185836"/>
                <a:gd name="connsiteX986" fmla="*/ 23760 w 184099"/>
                <a:gd name="connsiteY986" fmla="*/ 27068 h 185836"/>
                <a:gd name="connsiteX987" fmla="*/ 25596 w 184099"/>
                <a:gd name="connsiteY987" fmla="*/ 28137 h 185836"/>
                <a:gd name="connsiteX988" fmla="*/ 23387 w 184099"/>
                <a:gd name="connsiteY988" fmla="*/ 1305 h 185836"/>
                <a:gd name="connsiteX989" fmla="*/ 30112 w 184099"/>
                <a:gd name="connsiteY989" fmla="*/ 7292 h 185836"/>
                <a:gd name="connsiteX990" fmla="*/ 30809 w 184099"/>
                <a:gd name="connsiteY990" fmla="*/ 17479 h 185836"/>
                <a:gd name="connsiteX991" fmla="*/ 24074 w 184099"/>
                <a:gd name="connsiteY991" fmla="*/ 25458 h 185836"/>
                <a:gd name="connsiteX992" fmla="*/ 23721 w 184099"/>
                <a:gd name="connsiteY992" fmla="*/ 25654 h 185836"/>
                <a:gd name="connsiteX993" fmla="*/ 21600 w 184099"/>
                <a:gd name="connsiteY993" fmla="*/ 25105 h 185836"/>
                <a:gd name="connsiteX994" fmla="*/ 21188 w 184099"/>
                <a:gd name="connsiteY994" fmla="*/ 23721 h 185836"/>
                <a:gd name="connsiteX995" fmla="*/ 23387 w 184099"/>
                <a:gd name="connsiteY995" fmla="*/ 1305 h 185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</a:cxnLst>
              <a:rect l="l" t="t" r="r" b="b"/>
              <a:pathLst>
                <a:path w="184099" h="185836">
                  <a:moveTo>
                    <a:pt x="19980" y="24241"/>
                  </a:moveTo>
                  <a:cubicBezTo>
                    <a:pt x="20049" y="24486"/>
                    <a:pt x="20128" y="24722"/>
                    <a:pt x="20196" y="24967"/>
                  </a:cubicBezTo>
                  <a:cubicBezTo>
                    <a:pt x="18022" y="24899"/>
                    <a:pt x="15878" y="25495"/>
                    <a:pt x="14051" y="26675"/>
                  </a:cubicBezTo>
                  <a:lnTo>
                    <a:pt x="12824" y="27450"/>
                  </a:lnTo>
                  <a:lnTo>
                    <a:pt x="14070" y="27912"/>
                  </a:lnTo>
                  <a:cubicBezTo>
                    <a:pt x="16379" y="28722"/>
                    <a:pt x="18885" y="28777"/>
                    <a:pt x="21227" y="28069"/>
                  </a:cubicBezTo>
                  <a:cubicBezTo>
                    <a:pt x="22896" y="32621"/>
                    <a:pt x="25121" y="36949"/>
                    <a:pt x="27854" y="40955"/>
                  </a:cubicBezTo>
                  <a:cubicBezTo>
                    <a:pt x="22363" y="42095"/>
                    <a:pt x="16975" y="43684"/>
                    <a:pt x="11744" y="45705"/>
                  </a:cubicBezTo>
                  <a:cubicBezTo>
                    <a:pt x="7296" y="47285"/>
                    <a:pt x="2378" y="49356"/>
                    <a:pt x="110" y="53930"/>
                  </a:cubicBezTo>
                  <a:lnTo>
                    <a:pt x="-135" y="54440"/>
                  </a:lnTo>
                  <a:lnTo>
                    <a:pt x="248" y="54774"/>
                  </a:lnTo>
                  <a:cubicBezTo>
                    <a:pt x="3645" y="57638"/>
                    <a:pt x="7957" y="59191"/>
                    <a:pt x="12401" y="59151"/>
                  </a:cubicBezTo>
                  <a:cubicBezTo>
                    <a:pt x="20383" y="59151"/>
                    <a:pt x="28296" y="53262"/>
                    <a:pt x="31496" y="45813"/>
                  </a:cubicBezTo>
                  <a:cubicBezTo>
                    <a:pt x="32831" y="47442"/>
                    <a:pt x="34265" y="48993"/>
                    <a:pt x="35737" y="50504"/>
                  </a:cubicBezTo>
                  <a:cubicBezTo>
                    <a:pt x="35315" y="51486"/>
                    <a:pt x="34922" y="52408"/>
                    <a:pt x="34569" y="53390"/>
                  </a:cubicBezTo>
                  <a:cubicBezTo>
                    <a:pt x="24752" y="57316"/>
                    <a:pt x="15916" y="65619"/>
                    <a:pt x="14100" y="76944"/>
                  </a:cubicBezTo>
                  <a:cubicBezTo>
                    <a:pt x="13731" y="78555"/>
                    <a:pt x="13893" y="80242"/>
                    <a:pt x="14561" y="81753"/>
                  </a:cubicBezTo>
                  <a:cubicBezTo>
                    <a:pt x="15415" y="83235"/>
                    <a:pt x="16996" y="83834"/>
                    <a:pt x="18576" y="84266"/>
                  </a:cubicBezTo>
                  <a:cubicBezTo>
                    <a:pt x="22648" y="85405"/>
                    <a:pt x="26892" y="85798"/>
                    <a:pt x="31103" y="85424"/>
                  </a:cubicBezTo>
                  <a:cubicBezTo>
                    <a:pt x="28342" y="93967"/>
                    <a:pt x="27366" y="102987"/>
                    <a:pt x="28237" y="111923"/>
                  </a:cubicBezTo>
                  <a:cubicBezTo>
                    <a:pt x="26067" y="116965"/>
                    <a:pt x="24321" y="122178"/>
                    <a:pt x="23014" y="127508"/>
                  </a:cubicBezTo>
                  <a:cubicBezTo>
                    <a:pt x="19460" y="142387"/>
                    <a:pt x="19971" y="162644"/>
                    <a:pt x="32056" y="174892"/>
                  </a:cubicBezTo>
                  <a:cubicBezTo>
                    <a:pt x="46428" y="189476"/>
                    <a:pt x="68910" y="186522"/>
                    <a:pt x="92629" y="181890"/>
                  </a:cubicBezTo>
                  <a:lnTo>
                    <a:pt x="93179" y="181782"/>
                  </a:lnTo>
                  <a:cubicBezTo>
                    <a:pt x="98824" y="180683"/>
                    <a:pt x="104645" y="179554"/>
                    <a:pt x="110153" y="177208"/>
                  </a:cubicBezTo>
                  <a:cubicBezTo>
                    <a:pt x="113718" y="177353"/>
                    <a:pt x="117288" y="177228"/>
                    <a:pt x="120834" y="176835"/>
                  </a:cubicBezTo>
                  <a:cubicBezTo>
                    <a:pt x="125360" y="176335"/>
                    <a:pt x="131996" y="175196"/>
                    <a:pt x="137445" y="171123"/>
                  </a:cubicBezTo>
                  <a:lnTo>
                    <a:pt x="138319" y="170427"/>
                  </a:lnTo>
                  <a:cubicBezTo>
                    <a:pt x="143787" y="172851"/>
                    <a:pt x="149363" y="175030"/>
                    <a:pt x="155008" y="176953"/>
                  </a:cubicBezTo>
                  <a:cubicBezTo>
                    <a:pt x="157404" y="177768"/>
                    <a:pt x="159917" y="178474"/>
                    <a:pt x="162420" y="177375"/>
                  </a:cubicBezTo>
                  <a:cubicBezTo>
                    <a:pt x="164512" y="176394"/>
                    <a:pt x="165984" y="174431"/>
                    <a:pt x="167152" y="172625"/>
                  </a:cubicBezTo>
                  <a:cubicBezTo>
                    <a:pt x="171613" y="165589"/>
                    <a:pt x="174211" y="157534"/>
                    <a:pt x="174702" y="149218"/>
                  </a:cubicBezTo>
                  <a:lnTo>
                    <a:pt x="175173" y="148904"/>
                  </a:lnTo>
                  <a:cubicBezTo>
                    <a:pt x="182684" y="143830"/>
                    <a:pt x="185059" y="133201"/>
                    <a:pt x="183518" y="125349"/>
                  </a:cubicBezTo>
                  <a:cubicBezTo>
                    <a:pt x="181780" y="116516"/>
                    <a:pt x="176116" y="109842"/>
                    <a:pt x="171364" y="105014"/>
                  </a:cubicBezTo>
                  <a:cubicBezTo>
                    <a:pt x="168791" y="102399"/>
                    <a:pt x="166088" y="99916"/>
                    <a:pt x="163265" y="97574"/>
                  </a:cubicBezTo>
                  <a:cubicBezTo>
                    <a:pt x="166446" y="86229"/>
                    <a:pt x="166328" y="74265"/>
                    <a:pt x="165641" y="62871"/>
                  </a:cubicBezTo>
                  <a:cubicBezTo>
                    <a:pt x="164767" y="48561"/>
                    <a:pt x="161164" y="31190"/>
                    <a:pt x="149334" y="25772"/>
                  </a:cubicBezTo>
                  <a:cubicBezTo>
                    <a:pt x="148140" y="25223"/>
                    <a:pt x="146889" y="24808"/>
                    <a:pt x="145603" y="24536"/>
                  </a:cubicBezTo>
                  <a:cubicBezTo>
                    <a:pt x="140135" y="23348"/>
                    <a:pt x="134333" y="24801"/>
                    <a:pt x="129208" y="26076"/>
                  </a:cubicBezTo>
                  <a:lnTo>
                    <a:pt x="122523" y="27774"/>
                  </a:lnTo>
                  <a:cubicBezTo>
                    <a:pt x="122366" y="27647"/>
                    <a:pt x="122218" y="27519"/>
                    <a:pt x="122061" y="27411"/>
                  </a:cubicBezTo>
                  <a:cubicBezTo>
                    <a:pt x="120563" y="26306"/>
                    <a:pt x="118950" y="25365"/>
                    <a:pt x="117251" y="24604"/>
                  </a:cubicBezTo>
                  <a:cubicBezTo>
                    <a:pt x="112676" y="22504"/>
                    <a:pt x="107610" y="21493"/>
                    <a:pt x="102996" y="20561"/>
                  </a:cubicBezTo>
                  <a:lnTo>
                    <a:pt x="102652" y="21915"/>
                  </a:lnTo>
                  <a:cubicBezTo>
                    <a:pt x="108661" y="23122"/>
                    <a:pt x="115415" y="24496"/>
                    <a:pt x="120756" y="28216"/>
                  </a:cubicBezTo>
                  <a:cubicBezTo>
                    <a:pt x="115346" y="29590"/>
                    <a:pt x="109957" y="30984"/>
                    <a:pt x="104567" y="32397"/>
                  </a:cubicBezTo>
                  <a:cubicBezTo>
                    <a:pt x="102924" y="31651"/>
                    <a:pt x="101288" y="30974"/>
                    <a:pt x="99658" y="30365"/>
                  </a:cubicBezTo>
                  <a:cubicBezTo>
                    <a:pt x="97396" y="29031"/>
                    <a:pt x="94933" y="28073"/>
                    <a:pt x="92364" y="27529"/>
                  </a:cubicBezTo>
                  <a:cubicBezTo>
                    <a:pt x="90309" y="27150"/>
                    <a:pt x="88203" y="27150"/>
                    <a:pt x="86149" y="27529"/>
                  </a:cubicBezTo>
                  <a:cubicBezTo>
                    <a:pt x="83396" y="27443"/>
                    <a:pt x="80644" y="27716"/>
                    <a:pt x="77962" y="28343"/>
                  </a:cubicBezTo>
                  <a:cubicBezTo>
                    <a:pt x="74039" y="29310"/>
                    <a:pt x="70321" y="30972"/>
                    <a:pt x="66986" y="33251"/>
                  </a:cubicBezTo>
                  <a:cubicBezTo>
                    <a:pt x="60369" y="32583"/>
                    <a:pt x="53085" y="33251"/>
                    <a:pt x="46615" y="37402"/>
                  </a:cubicBezTo>
                  <a:cubicBezTo>
                    <a:pt x="44906" y="38523"/>
                    <a:pt x="43334" y="39841"/>
                    <a:pt x="41932" y="41328"/>
                  </a:cubicBezTo>
                  <a:cubicBezTo>
                    <a:pt x="40256" y="40837"/>
                    <a:pt x="38531" y="40531"/>
                    <a:pt x="36788" y="40415"/>
                  </a:cubicBezTo>
                  <a:cubicBezTo>
                    <a:pt x="35503" y="40337"/>
                    <a:pt x="34214" y="40337"/>
                    <a:pt x="32929" y="40415"/>
                  </a:cubicBezTo>
                  <a:cubicBezTo>
                    <a:pt x="32929" y="40415"/>
                    <a:pt x="32929" y="40415"/>
                    <a:pt x="32929" y="40356"/>
                  </a:cubicBezTo>
                  <a:cubicBezTo>
                    <a:pt x="33341" y="35035"/>
                    <a:pt x="30810" y="29915"/>
                    <a:pt x="26332" y="27009"/>
                  </a:cubicBezTo>
                  <a:cubicBezTo>
                    <a:pt x="25959" y="26773"/>
                    <a:pt x="25596" y="26557"/>
                    <a:pt x="25223" y="26371"/>
                  </a:cubicBezTo>
                  <a:cubicBezTo>
                    <a:pt x="28392" y="24412"/>
                    <a:pt x="30788" y="21421"/>
                    <a:pt x="32007" y="17901"/>
                  </a:cubicBezTo>
                  <a:cubicBezTo>
                    <a:pt x="33217" y="14190"/>
                    <a:pt x="32954" y="10156"/>
                    <a:pt x="31270" y="6634"/>
                  </a:cubicBezTo>
                  <a:cubicBezTo>
                    <a:pt x="29816" y="3316"/>
                    <a:pt x="26923" y="846"/>
                    <a:pt x="23416" y="-69"/>
                  </a:cubicBezTo>
                  <a:lnTo>
                    <a:pt x="23034" y="-157"/>
                  </a:lnTo>
                  <a:lnTo>
                    <a:pt x="22759" y="196"/>
                  </a:lnTo>
                  <a:cubicBezTo>
                    <a:pt x="16387" y="8430"/>
                    <a:pt x="18694" y="19736"/>
                    <a:pt x="19980" y="24241"/>
                  </a:cubicBezTo>
                  <a:close/>
                  <a:moveTo>
                    <a:pt x="86523" y="29718"/>
                  </a:moveTo>
                  <a:cubicBezTo>
                    <a:pt x="91794" y="29188"/>
                    <a:pt x="96949" y="31229"/>
                    <a:pt x="101160" y="32956"/>
                  </a:cubicBezTo>
                  <a:lnTo>
                    <a:pt x="101553" y="33211"/>
                  </a:lnTo>
                  <a:lnTo>
                    <a:pt x="97871" y="34193"/>
                  </a:lnTo>
                  <a:cubicBezTo>
                    <a:pt x="93669" y="35312"/>
                    <a:pt x="89507" y="36470"/>
                    <a:pt x="85423" y="37736"/>
                  </a:cubicBezTo>
                  <a:cubicBezTo>
                    <a:pt x="82919" y="36882"/>
                    <a:pt x="80406" y="36077"/>
                    <a:pt x="77854" y="35380"/>
                  </a:cubicBezTo>
                  <a:lnTo>
                    <a:pt x="76607" y="35037"/>
                  </a:lnTo>
                  <a:cubicBezTo>
                    <a:pt x="77355" y="33851"/>
                    <a:pt x="78294" y="32797"/>
                    <a:pt x="79385" y="31916"/>
                  </a:cubicBezTo>
                  <a:cubicBezTo>
                    <a:pt x="81606" y="30745"/>
                    <a:pt x="84027" y="29999"/>
                    <a:pt x="86522" y="29718"/>
                  </a:cubicBezTo>
                  <a:close/>
                  <a:moveTo>
                    <a:pt x="107139" y="37353"/>
                  </a:moveTo>
                  <a:cubicBezTo>
                    <a:pt x="113736" y="42535"/>
                    <a:pt x="120235" y="48149"/>
                    <a:pt x="122915" y="55706"/>
                  </a:cubicBezTo>
                  <a:cubicBezTo>
                    <a:pt x="122572" y="56010"/>
                    <a:pt x="122228" y="56305"/>
                    <a:pt x="121875" y="56589"/>
                  </a:cubicBezTo>
                  <a:cubicBezTo>
                    <a:pt x="111355" y="48959"/>
                    <a:pt x="99806" y="42859"/>
                    <a:pt x="87573" y="38472"/>
                  </a:cubicBezTo>
                  <a:cubicBezTo>
                    <a:pt x="91038" y="37432"/>
                    <a:pt x="94543" y="36460"/>
                    <a:pt x="98087" y="35528"/>
                  </a:cubicBezTo>
                  <a:lnTo>
                    <a:pt x="102996" y="34222"/>
                  </a:lnTo>
                  <a:cubicBezTo>
                    <a:pt x="104420" y="35243"/>
                    <a:pt x="105794" y="36313"/>
                    <a:pt x="107109" y="37353"/>
                  </a:cubicBezTo>
                  <a:close/>
                  <a:moveTo>
                    <a:pt x="123946" y="59877"/>
                  </a:moveTo>
                  <a:cubicBezTo>
                    <a:pt x="124055" y="60573"/>
                    <a:pt x="124124" y="61274"/>
                    <a:pt x="124152" y="61977"/>
                  </a:cubicBezTo>
                  <a:cubicBezTo>
                    <a:pt x="124219" y="63421"/>
                    <a:pt x="124147" y="64867"/>
                    <a:pt x="123936" y="66296"/>
                  </a:cubicBezTo>
                  <a:cubicBezTo>
                    <a:pt x="121135" y="64654"/>
                    <a:pt x="118298" y="63077"/>
                    <a:pt x="115425" y="61565"/>
                  </a:cubicBezTo>
                  <a:cubicBezTo>
                    <a:pt x="117716" y="60808"/>
                    <a:pt x="119876" y="59699"/>
                    <a:pt x="121826" y="58277"/>
                  </a:cubicBezTo>
                  <a:cubicBezTo>
                    <a:pt x="122542" y="58807"/>
                    <a:pt x="123220" y="59337"/>
                    <a:pt x="123917" y="59877"/>
                  </a:cubicBezTo>
                  <a:close/>
                  <a:moveTo>
                    <a:pt x="122965" y="57384"/>
                  </a:moveTo>
                  <a:lnTo>
                    <a:pt x="123338" y="57070"/>
                  </a:lnTo>
                  <a:cubicBezTo>
                    <a:pt x="123406" y="57316"/>
                    <a:pt x="123475" y="57561"/>
                    <a:pt x="123534" y="57816"/>
                  </a:cubicBezTo>
                  <a:close/>
                  <a:moveTo>
                    <a:pt x="148490" y="67699"/>
                  </a:moveTo>
                  <a:cubicBezTo>
                    <a:pt x="148683" y="72223"/>
                    <a:pt x="148075" y="76745"/>
                    <a:pt x="146693" y="81057"/>
                  </a:cubicBezTo>
                  <a:cubicBezTo>
                    <a:pt x="143587" y="76288"/>
                    <a:pt x="139885" y="71935"/>
                    <a:pt x="135678" y="68102"/>
                  </a:cubicBezTo>
                  <a:cubicBezTo>
                    <a:pt x="132302" y="64903"/>
                    <a:pt x="128766" y="61876"/>
                    <a:pt x="125085" y="59033"/>
                  </a:cubicBezTo>
                  <a:cubicBezTo>
                    <a:pt x="124913" y="58037"/>
                    <a:pt x="124677" y="57054"/>
                    <a:pt x="124378" y="56089"/>
                  </a:cubicBezTo>
                  <a:cubicBezTo>
                    <a:pt x="126829" y="53701"/>
                    <a:pt x="128619" y="50718"/>
                    <a:pt x="129572" y="47433"/>
                  </a:cubicBezTo>
                  <a:lnTo>
                    <a:pt x="129915" y="47629"/>
                  </a:lnTo>
                  <a:cubicBezTo>
                    <a:pt x="137484" y="52889"/>
                    <a:pt x="144072" y="59357"/>
                    <a:pt x="148519" y="67699"/>
                  </a:cubicBezTo>
                  <a:close/>
                  <a:moveTo>
                    <a:pt x="137592" y="51908"/>
                  </a:moveTo>
                  <a:cubicBezTo>
                    <a:pt x="140398" y="53331"/>
                    <a:pt x="142896" y="55292"/>
                    <a:pt x="144946" y="57679"/>
                  </a:cubicBezTo>
                  <a:cubicBezTo>
                    <a:pt x="146406" y="59562"/>
                    <a:pt x="147434" y="61743"/>
                    <a:pt x="147959" y="64068"/>
                  </a:cubicBezTo>
                  <a:cubicBezTo>
                    <a:pt x="145112" y="59542"/>
                    <a:pt x="141631" y="55447"/>
                    <a:pt x="137622" y="51908"/>
                  </a:cubicBezTo>
                  <a:close/>
                  <a:moveTo>
                    <a:pt x="109996" y="175805"/>
                  </a:moveTo>
                  <a:cubicBezTo>
                    <a:pt x="93689" y="175098"/>
                    <a:pt x="78580" y="168680"/>
                    <a:pt x="68134" y="157707"/>
                  </a:cubicBezTo>
                  <a:cubicBezTo>
                    <a:pt x="65174" y="154577"/>
                    <a:pt x="62594" y="151108"/>
                    <a:pt x="60448" y="147372"/>
                  </a:cubicBezTo>
                  <a:cubicBezTo>
                    <a:pt x="68567" y="148079"/>
                    <a:pt x="77795" y="146646"/>
                    <a:pt x="87426" y="142995"/>
                  </a:cubicBezTo>
                  <a:lnTo>
                    <a:pt x="87867" y="142819"/>
                  </a:lnTo>
                  <a:cubicBezTo>
                    <a:pt x="90814" y="143969"/>
                    <a:pt x="93861" y="144846"/>
                    <a:pt x="96968" y="145439"/>
                  </a:cubicBezTo>
                  <a:cubicBezTo>
                    <a:pt x="99197" y="147323"/>
                    <a:pt x="101572" y="149169"/>
                    <a:pt x="104086" y="151004"/>
                  </a:cubicBezTo>
                  <a:lnTo>
                    <a:pt x="104086" y="151004"/>
                  </a:lnTo>
                  <a:lnTo>
                    <a:pt x="104086" y="151004"/>
                  </a:lnTo>
                  <a:cubicBezTo>
                    <a:pt x="107168" y="153242"/>
                    <a:pt x="110467" y="155450"/>
                    <a:pt x="114011" y="157629"/>
                  </a:cubicBezTo>
                  <a:cubicBezTo>
                    <a:pt x="117722" y="159919"/>
                    <a:pt x="121505" y="162081"/>
                    <a:pt x="125360" y="164116"/>
                  </a:cubicBezTo>
                  <a:cubicBezTo>
                    <a:pt x="121693" y="168569"/>
                    <a:pt x="117153" y="172223"/>
                    <a:pt x="112018" y="174853"/>
                  </a:cubicBezTo>
                  <a:cubicBezTo>
                    <a:pt x="111400" y="175196"/>
                    <a:pt x="110762" y="175501"/>
                    <a:pt x="110025" y="175805"/>
                  </a:cubicBezTo>
                  <a:close/>
                  <a:moveTo>
                    <a:pt x="36719" y="97447"/>
                  </a:moveTo>
                  <a:cubicBezTo>
                    <a:pt x="36817" y="97859"/>
                    <a:pt x="36955" y="98261"/>
                    <a:pt x="37072" y="98674"/>
                  </a:cubicBezTo>
                  <a:cubicBezTo>
                    <a:pt x="37544" y="106741"/>
                    <a:pt x="39782" y="113739"/>
                    <a:pt x="43817" y="119068"/>
                  </a:cubicBezTo>
                  <a:cubicBezTo>
                    <a:pt x="46077" y="121976"/>
                    <a:pt x="48784" y="124507"/>
                    <a:pt x="51838" y="126566"/>
                  </a:cubicBezTo>
                  <a:cubicBezTo>
                    <a:pt x="52851" y="133227"/>
                    <a:pt x="54930" y="139683"/>
                    <a:pt x="57993" y="145684"/>
                  </a:cubicBezTo>
                  <a:cubicBezTo>
                    <a:pt x="51304" y="144828"/>
                    <a:pt x="45074" y="141821"/>
                    <a:pt x="40244" y="137116"/>
                  </a:cubicBezTo>
                  <a:cubicBezTo>
                    <a:pt x="36061" y="132896"/>
                    <a:pt x="32841" y="126880"/>
                    <a:pt x="30946" y="119725"/>
                  </a:cubicBezTo>
                  <a:cubicBezTo>
                    <a:pt x="30272" y="117181"/>
                    <a:pt x="29790" y="114589"/>
                    <a:pt x="29503" y="111972"/>
                  </a:cubicBezTo>
                  <a:cubicBezTo>
                    <a:pt x="31667" y="107009"/>
                    <a:pt x="34085" y="102161"/>
                    <a:pt x="36748" y="97447"/>
                  </a:cubicBezTo>
                  <a:close/>
                  <a:moveTo>
                    <a:pt x="48785" y="61693"/>
                  </a:moveTo>
                  <a:lnTo>
                    <a:pt x="49894" y="62507"/>
                  </a:lnTo>
                  <a:cubicBezTo>
                    <a:pt x="48984" y="64353"/>
                    <a:pt x="48245" y="66279"/>
                    <a:pt x="47685" y="68259"/>
                  </a:cubicBezTo>
                  <a:cubicBezTo>
                    <a:pt x="46190" y="69652"/>
                    <a:pt x="44827" y="71180"/>
                    <a:pt x="43611" y="72822"/>
                  </a:cubicBezTo>
                  <a:close/>
                  <a:moveTo>
                    <a:pt x="85266" y="39169"/>
                  </a:moveTo>
                  <a:cubicBezTo>
                    <a:pt x="97879" y="43504"/>
                    <a:pt x="109787" y="49668"/>
                    <a:pt x="120608" y="57463"/>
                  </a:cubicBezTo>
                  <a:cubicBezTo>
                    <a:pt x="118865" y="58681"/>
                    <a:pt x="116953" y="59640"/>
                    <a:pt x="114934" y="60309"/>
                  </a:cubicBezTo>
                  <a:cubicBezTo>
                    <a:pt x="114502" y="60446"/>
                    <a:pt x="114060" y="60545"/>
                    <a:pt x="113618" y="60662"/>
                  </a:cubicBezTo>
                  <a:cubicBezTo>
                    <a:pt x="107728" y="57630"/>
                    <a:pt x="101759" y="54862"/>
                    <a:pt x="95672" y="52379"/>
                  </a:cubicBezTo>
                  <a:cubicBezTo>
                    <a:pt x="93198" y="51398"/>
                    <a:pt x="90764" y="50504"/>
                    <a:pt x="88162" y="50858"/>
                  </a:cubicBezTo>
                  <a:cubicBezTo>
                    <a:pt x="86450" y="51137"/>
                    <a:pt x="84832" y="51831"/>
                    <a:pt x="83450" y="52879"/>
                  </a:cubicBezTo>
                  <a:cubicBezTo>
                    <a:pt x="81309" y="52075"/>
                    <a:pt x="79159" y="51290"/>
                    <a:pt x="76990" y="50563"/>
                  </a:cubicBezTo>
                  <a:cubicBezTo>
                    <a:pt x="75585" y="48226"/>
                    <a:pt x="74769" y="45582"/>
                    <a:pt x="74614" y="42859"/>
                  </a:cubicBezTo>
                  <a:cubicBezTo>
                    <a:pt x="78129" y="41505"/>
                    <a:pt x="81682" y="40288"/>
                    <a:pt x="85295" y="39169"/>
                  </a:cubicBezTo>
                  <a:close/>
                  <a:moveTo>
                    <a:pt x="74643" y="41436"/>
                  </a:moveTo>
                  <a:cubicBezTo>
                    <a:pt x="74704" y="39656"/>
                    <a:pt x="75125" y="37906"/>
                    <a:pt x="75880" y="36293"/>
                  </a:cubicBezTo>
                  <a:lnTo>
                    <a:pt x="77412" y="36705"/>
                  </a:lnTo>
                  <a:cubicBezTo>
                    <a:pt x="79336" y="37235"/>
                    <a:pt x="81250" y="37811"/>
                    <a:pt x="83155" y="38433"/>
                  </a:cubicBezTo>
                  <a:cubicBezTo>
                    <a:pt x="80328" y="39355"/>
                    <a:pt x="77451" y="40347"/>
                    <a:pt x="74673" y="41436"/>
                  </a:cubicBezTo>
                  <a:close/>
                  <a:moveTo>
                    <a:pt x="142717" y="126821"/>
                  </a:moveTo>
                  <a:lnTo>
                    <a:pt x="142717" y="126821"/>
                  </a:lnTo>
                  <a:close/>
                  <a:moveTo>
                    <a:pt x="136728" y="134427"/>
                  </a:moveTo>
                  <a:lnTo>
                    <a:pt x="136238" y="133946"/>
                  </a:lnTo>
                  <a:cubicBezTo>
                    <a:pt x="136827" y="133397"/>
                    <a:pt x="137396" y="132837"/>
                    <a:pt x="137965" y="132258"/>
                  </a:cubicBezTo>
                  <a:lnTo>
                    <a:pt x="139310" y="131277"/>
                  </a:lnTo>
                  <a:cubicBezTo>
                    <a:pt x="139310" y="131552"/>
                    <a:pt x="139222" y="131827"/>
                    <a:pt x="139173" y="132101"/>
                  </a:cubicBezTo>
                  <a:cubicBezTo>
                    <a:pt x="138415" y="132925"/>
                    <a:pt x="137609" y="133701"/>
                    <a:pt x="136758" y="134427"/>
                  </a:cubicBezTo>
                  <a:close/>
                  <a:moveTo>
                    <a:pt x="138819" y="134202"/>
                  </a:moveTo>
                  <a:cubicBezTo>
                    <a:pt x="138712" y="134790"/>
                    <a:pt x="138574" y="135389"/>
                    <a:pt x="138456" y="135978"/>
                  </a:cubicBezTo>
                  <a:lnTo>
                    <a:pt x="137641" y="135281"/>
                  </a:lnTo>
                  <a:cubicBezTo>
                    <a:pt x="138083" y="134928"/>
                    <a:pt x="138466" y="134565"/>
                    <a:pt x="138849" y="134202"/>
                  </a:cubicBezTo>
                  <a:close/>
                  <a:moveTo>
                    <a:pt x="109367" y="147137"/>
                  </a:moveTo>
                  <a:lnTo>
                    <a:pt x="104331" y="149463"/>
                  </a:lnTo>
                  <a:cubicBezTo>
                    <a:pt x="102721" y="148285"/>
                    <a:pt x="101190" y="147098"/>
                    <a:pt x="99707" y="145891"/>
                  </a:cubicBezTo>
                  <a:cubicBezTo>
                    <a:pt x="102489" y="146258"/>
                    <a:pt x="105299" y="146370"/>
                    <a:pt x="108101" y="146224"/>
                  </a:cubicBezTo>
                  <a:close/>
                  <a:moveTo>
                    <a:pt x="47125" y="70585"/>
                  </a:moveTo>
                  <a:cubicBezTo>
                    <a:pt x="46927" y="71609"/>
                    <a:pt x="46792" y="72645"/>
                    <a:pt x="46723" y="73686"/>
                  </a:cubicBezTo>
                  <a:cubicBezTo>
                    <a:pt x="46641" y="74955"/>
                    <a:pt x="46657" y="76228"/>
                    <a:pt x="46772" y="77494"/>
                  </a:cubicBezTo>
                  <a:cubicBezTo>
                    <a:pt x="46002" y="78206"/>
                    <a:pt x="45181" y="78862"/>
                    <a:pt x="44318" y="79457"/>
                  </a:cubicBezTo>
                  <a:cubicBezTo>
                    <a:pt x="43178" y="80206"/>
                    <a:pt x="41979" y="80862"/>
                    <a:pt x="40734" y="81420"/>
                  </a:cubicBezTo>
                  <a:cubicBezTo>
                    <a:pt x="41926" y="77306"/>
                    <a:pt x="44145" y="73564"/>
                    <a:pt x="47184" y="70545"/>
                  </a:cubicBezTo>
                  <a:close/>
                  <a:moveTo>
                    <a:pt x="50895" y="63273"/>
                  </a:moveTo>
                  <a:cubicBezTo>
                    <a:pt x="51425" y="63646"/>
                    <a:pt x="51965" y="63999"/>
                    <a:pt x="52505" y="64362"/>
                  </a:cubicBezTo>
                  <a:cubicBezTo>
                    <a:pt x="51524" y="65040"/>
                    <a:pt x="50542" y="65815"/>
                    <a:pt x="49462" y="66679"/>
                  </a:cubicBezTo>
                  <a:cubicBezTo>
                    <a:pt x="49894" y="65503"/>
                    <a:pt x="50392" y="64353"/>
                    <a:pt x="50954" y="63234"/>
                  </a:cubicBezTo>
                  <a:close/>
                  <a:moveTo>
                    <a:pt x="78669" y="56265"/>
                  </a:moveTo>
                  <a:cubicBezTo>
                    <a:pt x="79022" y="56354"/>
                    <a:pt x="79366" y="56452"/>
                    <a:pt x="79709" y="56560"/>
                  </a:cubicBezTo>
                  <a:cubicBezTo>
                    <a:pt x="79005" y="57439"/>
                    <a:pt x="78349" y="58357"/>
                    <a:pt x="77746" y="59308"/>
                  </a:cubicBezTo>
                  <a:lnTo>
                    <a:pt x="77353" y="59926"/>
                  </a:lnTo>
                  <a:cubicBezTo>
                    <a:pt x="75599" y="59043"/>
                    <a:pt x="73806" y="58183"/>
                    <a:pt x="71973" y="57345"/>
                  </a:cubicBezTo>
                  <a:cubicBezTo>
                    <a:pt x="74199" y="56832"/>
                    <a:pt x="76455" y="56458"/>
                    <a:pt x="78727" y="56226"/>
                  </a:cubicBezTo>
                  <a:close/>
                  <a:moveTo>
                    <a:pt x="78384" y="52556"/>
                  </a:moveTo>
                  <a:lnTo>
                    <a:pt x="81201" y="53537"/>
                  </a:lnTo>
                  <a:cubicBezTo>
                    <a:pt x="80603" y="53537"/>
                    <a:pt x="80004" y="53537"/>
                    <a:pt x="79405" y="53616"/>
                  </a:cubicBezTo>
                  <a:lnTo>
                    <a:pt x="79179" y="53400"/>
                  </a:lnTo>
                  <a:cubicBezTo>
                    <a:pt x="78963" y="53115"/>
                    <a:pt x="78698" y="52821"/>
                    <a:pt x="78443" y="52516"/>
                  </a:cubicBezTo>
                  <a:close/>
                  <a:moveTo>
                    <a:pt x="128433" y="117223"/>
                  </a:moveTo>
                  <a:cubicBezTo>
                    <a:pt x="127791" y="122216"/>
                    <a:pt x="129119" y="127264"/>
                    <a:pt x="132134" y="131297"/>
                  </a:cubicBezTo>
                  <a:cubicBezTo>
                    <a:pt x="132733" y="132092"/>
                    <a:pt x="133361" y="132837"/>
                    <a:pt x="134019" y="133554"/>
                  </a:cubicBezTo>
                  <a:cubicBezTo>
                    <a:pt x="129410" y="136666"/>
                    <a:pt x="124624" y="139507"/>
                    <a:pt x="119685" y="142063"/>
                  </a:cubicBezTo>
                  <a:cubicBezTo>
                    <a:pt x="115268" y="142859"/>
                    <a:pt x="110783" y="143221"/>
                    <a:pt x="106295" y="143142"/>
                  </a:cubicBezTo>
                  <a:cubicBezTo>
                    <a:pt x="103866" y="141369"/>
                    <a:pt x="101468" y="139550"/>
                    <a:pt x="99098" y="137686"/>
                  </a:cubicBezTo>
                  <a:cubicBezTo>
                    <a:pt x="113478" y="129892"/>
                    <a:pt x="125898" y="118935"/>
                    <a:pt x="135423" y="105642"/>
                  </a:cubicBezTo>
                  <a:cubicBezTo>
                    <a:pt x="136474" y="106471"/>
                    <a:pt x="137480" y="107355"/>
                    <a:pt x="138437" y="108292"/>
                  </a:cubicBezTo>
                  <a:cubicBezTo>
                    <a:pt x="136261" y="108416"/>
                    <a:pt x="134167" y="109158"/>
                    <a:pt x="132399" y="110431"/>
                  </a:cubicBezTo>
                  <a:cubicBezTo>
                    <a:pt x="130254" y="112102"/>
                    <a:pt x="128834" y="114534"/>
                    <a:pt x="128433" y="117223"/>
                  </a:cubicBezTo>
                  <a:close/>
                  <a:moveTo>
                    <a:pt x="108199" y="144517"/>
                  </a:moveTo>
                  <a:cubicBezTo>
                    <a:pt x="110163" y="144517"/>
                    <a:pt x="112057" y="144369"/>
                    <a:pt x="113962" y="144193"/>
                  </a:cubicBezTo>
                  <a:cubicBezTo>
                    <a:pt x="112202" y="144510"/>
                    <a:pt x="110426" y="144723"/>
                    <a:pt x="108641" y="144831"/>
                  </a:cubicBezTo>
                  <a:close/>
                  <a:moveTo>
                    <a:pt x="92491" y="139482"/>
                  </a:moveTo>
                  <a:cubicBezTo>
                    <a:pt x="88851" y="135966"/>
                    <a:pt x="85541" y="132122"/>
                    <a:pt x="82605" y="127999"/>
                  </a:cubicBezTo>
                  <a:cubicBezTo>
                    <a:pt x="83587" y="127999"/>
                    <a:pt x="84510" y="128058"/>
                    <a:pt x="85452" y="128058"/>
                  </a:cubicBezTo>
                  <a:cubicBezTo>
                    <a:pt x="89098" y="131329"/>
                    <a:pt x="92815" y="134480"/>
                    <a:pt x="96605" y="137509"/>
                  </a:cubicBezTo>
                  <a:cubicBezTo>
                    <a:pt x="95244" y="138209"/>
                    <a:pt x="93869" y="138867"/>
                    <a:pt x="92482" y="139482"/>
                  </a:cubicBezTo>
                  <a:close/>
                  <a:moveTo>
                    <a:pt x="92845" y="141739"/>
                  </a:moveTo>
                  <a:lnTo>
                    <a:pt x="91313" y="141435"/>
                  </a:lnTo>
                  <a:lnTo>
                    <a:pt x="92148" y="141072"/>
                  </a:lnTo>
                  <a:close/>
                  <a:moveTo>
                    <a:pt x="40175" y="85414"/>
                  </a:moveTo>
                  <a:cubicBezTo>
                    <a:pt x="40208" y="84641"/>
                    <a:pt x="40293" y="83870"/>
                    <a:pt x="40430" y="83108"/>
                  </a:cubicBezTo>
                  <a:cubicBezTo>
                    <a:pt x="40426" y="83075"/>
                    <a:pt x="40426" y="83042"/>
                    <a:pt x="40430" y="83010"/>
                  </a:cubicBezTo>
                  <a:cubicBezTo>
                    <a:pt x="42018" y="82329"/>
                    <a:pt x="43536" y="81497"/>
                    <a:pt x="44966" y="80527"/>
                  </a:cubicBezTo>
                  <a:cubicBezTo>
                    <a:pt x="45299" y="80291"/>
                    <a:pt x="45614" y="80026"/>
                    <a:pt x="45947" y="79781"/>
                  </a:cubicBezTo>
                  <a:lnTo>
                    <a:pt x="45496" y="80487"/>
                  </a:lnTo>
                  <a:cubicBezTo>
                    <a:pt x="44108" y="82699"/>
                    <a:pt x="42737" y="84907"/>
                    <a:pt x="41382" y="87112"/>
                  </a:cubicBezTo>
                  <a:cubicBezTo>
                    <a:pt x="40960" y="86553"/>
                    <a:pt x="40548" y="85964"/>
                    <a:pt x="40165" y="85414"/>
                  </a:cubicBezTo>
                  <a:close/>
                  <a:moveTo>
                    <a:pt x="40626" y="88359"/>
                  </a:moveTo>
                  <a:cubicBezTo>
                    <a:pt x="40528" y="88535"/>
                    <a:pt x="40420" y="88702"/>
                    <a:pt x="40312" y="88879"/>
                  </a:cubicBezTo>
                  <a:cubicBezTo>
                    <a:pt x="40266" y="88512"/>
                    <a:pt x="40227" y="88149"/>
                    <a:pt x="40194" y="87789"/>
                  </a:cubicBezTo>
                  <a:close/>
                  <a:moveTo>
                    <a:pt x="51759" y="71066"/>
                  </a:moveTo>
                  <a:cubicBezTo>
                    <a:pt x="52250" y="70143"/>
                    <a:pt x="52741" y="69240"/>
                    <a:pt x="53359" y="68367"/>
                  </a:cubicBezTo>
                  <a:cubicBezTo>
                    <a:pt x="53124" y="68906"/>
                    <a:pt x="52859" y="69446"/>
                    <a:pt x="52584" y="69986"/>
                  </a:cubicBezTo>
                  <a:cubicBezTo>
                    <a:pt x="52299" y="70359"/>
                    <a:pt x="52024" y="70702"/>
                    <a:pt x="51749" y="71075"/>
                  </a:cubicBezTo>
                  <a:close/>
                  <a:moveTo>
                    <a:pt x="72101" y="71066"/>
                  </a:moveTo>
                  <a:cubicBezTo>
                    <a:pt x="71256" y="71713"/>
                    <a:pt x="70442" y="72400"/>
                    <a:pt x="69637" y="73117"/>
                  </a:cubicBezTo>
                  <a:cubicBezTo>
                    <a:pt x="65641" y="70859"/>
                    <a:pt x="61577" y="68475"/>
                    <a:pt x="57581" y="65933"/>
                  </a:cubicBezTo>
                  <a:cubicBezTo>
                    <a:pt x="59705" y="63588"/>
                    <a:pt x="62116" y="61521"/>
                    <a:pt x="64757" y="59779"/>
                  </a:cubicBezTo>
                  <a:cubicBezTo>
                    <a:pt x="65209" y="59485"/>
                    <a:pt x="65661" y="59210"/>
                    <a:pt x="66122" y="58945"/>
                  </a:cubicBezTo>
                  <a:cubicBezTo>
                    <a:pt x="67330" y="58533"/>
                    <a:pt x="68557" y="58179"/>
                    <a:pt x="69784" y="57846"/>
                  </a:cubicBezTo>
                  <a:cubicBezTo>
                    <a:pt x="72120" y="58827"/>
                    <a:pt x="74408" y="59975"/>
                    <a:pt x="76656" y="61094"/>
                  </a:cubicBezTo>
                  <a:cubicBezTo>
                    <a:pt x="74789" y="64249"/>
                    <a:pt x="73259" y="67591"/>
                    <a:pt x="72091" y="71066"/>
                  </a:cubicBezTo>
                  <a:close/>
                  <a:moveTo>
                    <a:pt x="106609" y="66276"/>
                  </a:moveTo>
                  <a:lnTo>
                    <a:pt x="106609" y="65815"/>
                  </a:lnTo>
                  <a:lnTo>
                    <a:pt x="106236" y="65638"/>
                  </a:lnTo>
                  <a:cubicBezTo>
                    <a:pt x="104273" y="64732"/>
                    <a:pt x="102205" y="64072"/>
                    <a:pt x="100080" y="63675"/>
                  </a:cubicBezTo>
                  <a:cubicBezTo>
                    <a:pt x="99098" y="63165"/>
                    <a:pt x="98117" y="62694"/>
                    <a:pt x="97066" y="62154"/>
                  </a:cubicBezTo>
                  <a:cubicBezTo>
                    <a:pt x="98657" y="62419"/>
                    <a:pt x="100267" y="62645"/>
                    <a:pt x="101906" y="62802"/>
                  </a:cubicBezTo>
                  <a:cubicBezTo>
                    <a:pt x="103192" y="63489"/>
                    <a:pt x="104469" y="64186"/>
                    <a:pt x="105735" y="64912"/>
                  </a:cubicBezTo>
                  <a:cubicBezTo>
                    <a:pt x="109121" y="66794"/>
                    <a:pt x="112334" y="68972"/>
                    <a:pt x="115336" y="71419"/>
                  </a:cubicBezTo>
                  <a:cubicBezTo>
                    <a:pt x="116456" y="72508"/>
                    <a:pt x="117545" y="73617"/>
                    <a:pt x="118606" y="74726"/>
                  </a:cubicBezTo>
                  <a:cubicBezTo>
                    <a:pt x="115809" y="72604"/>
                    <a:pt x="112878" y="70667"/>
                    <a:pt x="109829" y="68926"/>
                  </a:cubicBezTo>
                  <a:cubicBezTo>
                    <a:pt x="108720" y="68278"/>
                    <a:pt x="107581" y="67670"/>
                    <a:pt x="106452" y="67051"/>
                  </a:cubicBezTo>
                  <a:cubicBezTo>
                    <a:pt x="106530" y="66777"/>
                    <a:pt x="106569" y="66531"/>
                    <a:pt x="106599" y="66276"/>
                  </a:cubicBezTo>
                  <a:close/>
                  <a:moveTo>
                    <a:pt x="105843" y="61595"/>
                  </a:moveTo>
                  <a:cubicBezTo>
                    <a:pt x="104410" y="60613"/>
                    <a:pt x="102898" y="59691"/>
                    <a:pt x="101406" y="58837"/>
                  </a:cubicBezTo>
                  <a:cubicBezTo>
                    <a:pt x="103616" y="59595"/>
                    <a:pt x="105772" y="60507"/>
                    <a:pt x="107855" y="61565"/>
                  </a:cubicBezTo>
                  <a:cubicBezTo>
                    <a:pt x="107168" y="61595"/>
                    <a:pt x="106501" y="61605"/>
                    <a:pt x="105853" y="61595"/>
                  </a:cubicBezTo>
                  <a:close/>
                  <a:moveTo>
                    <a:pt x="105843" y="63283"/>
                  </a:moveTo>
                  <a:lnTo>
                    <a:pt x="105274" y="62969"/>
                  </a:lnTo>
                  <a:lnTo>
                    <a:pt x="105391" y="62969"/>
                  </a:lnTo>
                  <a:close/>
                  <a:moveTo>
                    <a:pt x="103143" y="61477"/>
                  </a:moveTo>
                  <a:lnTo>
                    <a:pt x="102427" y="61418"/>
                  </a:lnTo>
                  <a:cubicBezTo>
                    <a:pt x="99236" y="59730"/>
                    <a:pt x="95986" y="58140"/>
                    <a:pt x="92707" y="56658"/>
                  </a:cubicBezTo>
                  <a:lnTo>
                    <a:pt x="93277" y="56756"/>
                  </a:lnTo>
                  <a:cubicBezTo>
                    <a:pt x="94670" y="57210"/>
                    <a:pt x="96036" y="57741"/>
                    <a:pt x="97371" y="58346"/>
                  </a:cubicBezTo>
                  <a:cubicBezTo>
                    <a:pt x="99354" y="59251"/>
                    <a:pt x="101270" y="60298"/>
                    <a:pt x="103104" y="61477"/>
                  </a:cubicBezTo>
                  <a:close/>
                  <a:moveTo>
                    <a:pt x="98392" y="60917"/>
                  </a:moveTo>
                  <a:lnTo>
                    <a:pt x="96242" y="60554"/>
                  </a:lnTo>
                  <a:cubicBezTo>
                    <a:pt x="94720" y="60289"/>
                    <a:pt x="93188" y="59985"/>
                    <a:pt x="91667" y="59573"/>
                  </a:cubicBezTo>
                  <a:cubicBezTo>
                    <a:pt x="89487" y="58591"/>
                    <a:pt x="87278" y="57708"/>
                    <a:pt x="85069" y="56835"/>
                  </a:cubicBezTo>
                  <a:cubicBezTo>
                    <a:pt x="84284" y="56530"/>
                    <a:pt x="83499" y="56236"/>
                    <a:pt x="82694" y="55951"/>
                  </a:cubicBezTo>
                  <a:cubicBezTo>
                    <a:pt x="84431" y="55902"/>
                    <a:pt x="86169" y="55951"/>
                    <a:pt x="87887" y="56059"/>
                  </a:cubicBezTo>
                  <a:cubicBezTo>
                    <a:pt x="91428" y="57571"/>
                    <a:pt x="94916" y="59190"/>
                    <a:pt x="98352" y="60917"/>
                  </a:cubicBezTo>
                  <a:close/>
                  <a:moveTo>
                    <a:pt x="105087" y="67788"/>
                  </a:moveTo>
                  <a:cubicBezTo>
                    <a:pt x="104629" y="69676"/>
                    <a:pt x="103776" y="71445"/>
                    <a:pt x="102584" y="72979"/>
                  </a:cubicBezTo>
                  <a:cubicBezTo>
                    <a:pt x="101317" y="72165"/>
                    <a:pt x="100012" y="71497"/>
                    <a:pt x="98824" y="70879"/>
                  </a:cubicBezTo>
                  <a:lnTo>
                    <a:pt x="87691" y="65157"/>
                  </a:lnTo>
                  <a:cubicBezTo>
                    <a:pt x="91646" y="64290"/>
                    <a:pt x="95735" y="64223"/>
                    <a:pt x="99717" y="64961"/>
                  </a:cubicBezTo>
                  <a:cubicBezTo>
                    <a:pt x="101484" y="65874"/>
                    <a:pt x="103281" y="66816"/>
                    <a:pt x="105048" y="67788"/>
                  </a:cubicBezTo>
                  <a:close/>
                  <a:moveTo>
                    <a:pt x="108111" y="89036"/>
                  </a:moveTo>
                  <a:lnTo>
                    <a:pt x="108592" y="89261"/>
                  </a:lnTo>
                  <a:cubicBezTo>
                    <a:pt x="108428" y="89831"/>
                    <a:pt x="108303" y="90412"/>
                    <a:pt x="108219" y="90999"/>
                  </a:cubicBezTo>
                  <a:lnTo>
                    <a:pt x="106982" y="91980"/>
                  </a:lnTo>
                  <a:cubicBezTo>
                    <a:pt x="107420" y="91028"/>
                    <a:pt x="107784" y="90044"/>
                    <a:pt x="108072" y="89036"/>
                  </a:cubicBezTo>
                  <a:close/>
                  <a:moveTo>
                    <a:pt x="110182" y="88457"/>
                  </a:moveTo>
                  <a:cubicBezTo>
                    <a:pt x="110538" y="87575"/>
                    <a:pt x="110996" y="86738"/>
                    <a:pt x="111547" y="85964"/>
                  </a:cubicBezTo>
                  <a:cubicBezTo>
                    <a:pt x="112991" y="83915"/>
                    <a:pt x="115000" y="82329"/>
                    <a:pt x="117329" y="81400"/>
                  </a:cubicBezTo>
                  <a:cubicBezTo>
                    <a:pt x="116348" y="82745"/>
                    <a:pt x="115366" y="83922"/>
                    <a:pt x="114541" y="84884"/>
                  </a:cubicBezTo>
                  <a:cubicBezTo>
                    <a:pt x="113354" y="86258"/>
                    <a:pt x="112095" y="87568"/>
                    <a:pt x="110771" y="88810"/>
                  </a:cubicBezTo>
                  <a:close/>
                  <a:moveTo>
                    <a:pt x="138250" y="98968"/>
                  </a:moveTo>
                  <a:cubicBezTo>
                    <a:pt x="137494" y="96378"/>
                    <a:pt x="136603" y="93829"/>
                    <a:pt x="135580" y="91332"/>
                  </a:cubicBezTo>
                  <a:cubicBezTo>
                    <a:pt x="137066" y="93008"/>
                    <a:pt x="138425" y="94792"/>
                    <a:pt x="139644" y="96671"/>
                  </a:cubicBezTo>
                  <a:cubicBezTo>
                    <a:pt x="139232" y="97447"/>
                    <a:pt x="138741" y="98202"/>
                    <a:pt x="138250" y="98968"/>
                  </a:cubicBezTo>
                  <a:close/>
                  <a:moveTo>
                    <a:pt x="137268" y="100470"/>
                  </a:moveTo>
                  <a:cubicBezTo>
                    <a:pt x="136571" y="101569"/>
                    <a:pt x="135845" y="102658"/>
                    <a:pt x="135099" y="103738"/>
                  </a:cubicBezTo>
                  <a:cubicBezTo>
                    <a:pt x="133980" y="102894"/>
                    <a:pt x="132821" y="102079"/>
                    <a:pt x="131643" y="101294"/>
                  </a:cubicBezTo>
                  <a:cubicBezTo>
                    <a:pt x="132148" y="95311"/>
                    <a:pt x="130690" y="89327"/>
                    <a:pt x="127490" y="84246"/>
                  </a:cubicBezTo>
                  <a:cubicBezTo>
                    <a:pt x="129398" y="85525"/>
                    <a:pt x="131195" y="86963"/>
                    <a:pt x="132860" y="88545"/>
                  </a:cubicBezTo>
                  <a:cubicBezTo>
                    <a:pt x="134702" y="92381"/>
                    <a:pt x="136204" y="96371"/>
                    <a:pt x="137347" y="100470"/>
                  </a:cubicBezTo>
                  <a:close/>
                  <a:moveTo>
                    <a:pt x="76479" y="117812"/>
                  </a:moveTo>
                  <a:lnTo>
                    <a:pt x="76401" y="117370"/>
                  </a:lnTo>
                  <a:cubicBezTo>
                    <a:pt x="75309" y="115071"/>
                    <a:pt x="74358" y="112708"/>
                    <a:pt x="73554" y="110294"/>
                  </a:cubicBezTo>
                  <a:cubicBezTo>
                    <a:pt x="78266" y="110804"/>
                    <a:pt x="83774" y="109489"/>
                    <a:pt x="90557" y="106270"/>
                  </a:cubicBezTo>
                  <a:cubicBezTo>
                    <a:pt x="95201" y="104071"/>
                    <a:pt x="101042" y="100852"/>
                    <a:pt x="104999" y="95376"/>
                  </a:cubicBezTo>
                  <a:cubicBezTo>
                    <a:pt x="105166" y="95140"/>
                    <a:pt x="105303" y="94905"/>
                    <a:pt x="105460" y="94669"/>
                  </a:cubicBezTo>
                  <a:cubicBezTo>
                    <a:pt x="106334" y="94061"/>
                    <a:pt x="107208" y="93433"/>
                    <a:pt x="108052" y="92765"/>
                  </a:cubicBezTo>
                  <a:cubicBezTo>
                    <a:pt x="107998" y="94696"/>
                    <a:pt x="108305" y="96619"/>
                    <a:pt x="108955" y="98438"/>
                  </a:cubicBezTo>
                  <a:cubicBezTo>
                    <a:pt x="110968" y="104150"/>
                    <a:pt x="115759" y="108321"/>
                    <a:pt x="121011" y="109067"/>
                  </a:cubicBezTo>
                  <a:cubicBezTo>
                    <a:pt x="120279" y="110025"/>
                    <a:pt x="119499" y="110945"/>
                    <a:pt x="118674" y="111825"/>
                  </a:cubicBezTo>
                  <a:cubicBezTo>
                    <a:pt x="113543" y="117329"/>
                    <a:pt x="106769" y="121026"/>
                    <a:pt x="99363" y="122365"/>
                  </a:cubicBezTo>
                  <a:cubicBezTo>
                    <a:pt x="92687" y="123314"/>
                    <a:pt x="85881" y="122699"/>
                    <a:pt x="79483" y="120569"/>
                  </a:cubicBezTo>
                  <a:cubicBezTo>
                    <a:pt x="78472" y="119657"/>
                    <a:pt x="77510" y="118744"/>
                    <a:pt x="76558" y="117812"/>
                  </a:cubicBezTo>
                  <a:close/>
                  <a:moveTo>
                    <a:pt x="62735" y="100263"/>
                  </a:moveTo>
                  <a:cubicBezTo>
                    <a:pt x="61768" y="97522"/>
                    <a:pt x="61923" y="94510"/>
                    <a:pt x="63167" y="91882"/>
                  </a:cubicBezTo>
                  <a:cubicBezTo>
                    <a:pt x="64464" y="89367"/>
                    <a:pt x="66526" y="87329"/>
                    <a:pt x="69057" y="86062"/>
                  </a:cubicBezTo>
                  <a:cubicBezTo>
                    <a:pt x="68675" y="91692"/>
                    <a:pt x="69035" y="97348"/>
                    <a:pt x="70127" y="102884"/>
                  </a:cubicBezTo>
                  <a:cubicBezTo>
                    <a:pt x="67809" y="102650"/>
                    <a:pt x="65511" y="102240"/>
                    <a:pt x="63255" y="101657"/>
                  </a:cubicBezTo>
                  <a:cubicBezTo>
                    <a:pt x="63077" y="101202"/>
                    <a:pt x="62926" y="100737"/>
                    <a:pt x="62804" y="100263"/>
                  </a:cubicBezTo>
                  <a:close/>
                  <a:moveTo>
                    <a:pt x="70442" y="104287"/>
                  </a:moveTo>
                  <a:cubicBezTo>
                    <a:pt x="70756" y="105720"/>
                    <a:pt x="71109" y="107143"/>
                    <a:pt x="71522" y="108557"/>
                  </a:cubicBezTo>
                  <a:cubicBezTo>
                    <a:pt x="71109" y="108449"/>
                    <a:pt x="70716" y="108331"/>
                    <a:pt x="70324" y="108203"/>
                  </a:cubicBezTo>
                  <a:cubicBezTo>
                    <a:pt x="67814" y="107280"/>
                    <a:pt x="65678" y="105555"/>
                    <a:pt x="64247" y="103296"/>
                  </a:cubicBezTo>
                  <a:cubicBezTo>
                    <a:pt x="66310" y="103768"/>
                    <a:pt x="68403" y="104099"/>
                    <a:pt x="70510" y="104287"/>
                  </a:cubicBezTo>
                  <a:close/>
                  <a:moveTo>
                    <a:pt x="71796" y="104385"/>
                  </a:moveTo>
                  <a:cubicBezTo>
                    <a:pt x="82426" y="104934"/>
                    <a:pt x="92977" y="102292"/>
                    <a:pt x="102093" y="96799"/>
                  </a:cubicBezTo>
                  <a:cubicBezTo>
                    <a:pt x="98480" y="100725"/>
                    <a:pt x="93846" y="103227"/>
                    <a:pt x="90037" y="105033"/>
                  </a:cubicBezTo>
                  <a:cubicBezTo>
                    <a:pt x="83165" y="108301"/>
                    <a:pt x="77608" y="109548"/>
                    <a:pt x="72974" y="108841"/>
                  </a:cubicBezTo>
                  <a:cubicBezTo>
                    <a:pt x="72592" y="107369"/>
                    <a:pt x="72209" y="105877"/>
                    <a:pt x="71865" y="104385"/>
                  </a:cubicBezTo>
                  <a:close/>
                  <a:moveTo>
                    <a:pt x="69833" y="109518"/>
                  </a:moveTo>
                  <a:cubicBezTo>
                    <a:pt x="70533" y="109754"/>
                    <a:pt x="71248" y="109944"/>
                    <a:pt x="71973" y="110088"/>
                  </a:cubicBezTo>
                  <a:cubicBezTo>
                    <a:pt x="72523" y="111795"/>
                    <a:pt x="73141" y="113480"/>
                    <a:pt x="73829" y="115142"/>
                  </a:cubicBezTo>
                  <a:cubicBezTo>
                    <a:pt x="71639" y="112914"/>
                    <a:pt x="69499" y="110657"/>
                    <a:pt x="67379" y="108350"/>
                  </a:cubicBezTo>
                  <a:cubicBezTo>
                    <a:pt x="68176" y="108835"/>
                    <a:pt x="69025" y="109227"/>
                    <a:pt x="69911" y="109518"/>
                  </a:cubicBezTo>
                  <a:close/>
                  <a:moveTo>
                    <a:pt x="110752" y="90380"/>
                  </a:moveTo>
                  <a:cubicBezTo>
                    <a:pt x="115966" y="93056"/>
                    <a:pt x="121035" y="96004"/>
                    <a:pt x="125939" y="99213"/>
                  </a:cubicBezTo>
                  <a:cubicBezTo>
                    <a:pt x="125057" y="102281"/>
                    <a:pt x="123663" y="105178"/>
                    <a:pt x="121816" y="107781"/>
                  </a:cubicBezTo>
                  <a:cubicBezTo>
                    <a:pt x="116711" y="107369"/>
                    <a:pt x="111999" y="103384"/>
                    <a:pt x="110035" y="97849"/>
                  </a:cubicBezTo>
                  <a:cubicBezTo>
                    <a:pt x="109327" y="95870"/>
                    <a:pt x="109068" y="93758"/>
                    <a:pt x="109279" y="91666"/>
                  </a:cubicBezTo>
                  <a:cubicBezTo>
                    <a:pt x="109839" y="91254"/>
                    <a:pt x="110339" y="90871"/>
                    <a:pt x="110830" y="90380"/>
                  </a:cubicBezTo>
                  <a:close/>
                  <a:moveTo>
                    <a:pt x="130396" y="102079"/>
                  </a:moveTo>
                  <a:cubicBezTo>
                    <a:pt x="130196" y="103707"/>
                    <a:pt x="129810" y="105308"/>
                    <a:pt x="129248" y="106849"/>
                  </a:cubicBezTo>
                  <a:cubicBezTo>
                    <a:pt x="127365" y="107471"/>
                    <a:pt x="125399" y="107802"/>
                    <a:pt x="123416" y="107830"/>
                  </a:cubicBezTo>
                  <a:cubicBezTo>
                    <a:pt x="125029" y="105407"/>
                    <a:pt x="126283" y="102762"/>
                    <a:pt x="127137" y="99979"/>
                  </a:cubicBezTo>
                  <a:cubicBezTo>
                    <a:pt x="128207" y="100685"/>
                    <a:pt x="129297" y="101353"/>
                    <a:pt x="130396" y="102079"/>
                  </a:cubicBezTo>
                  <a:close/>
                  <a:moveTo>
                    <a:pt x="127520" y="98516"/>
                  </a:moveTo>
                  <a:cubicBezTo>
                    <a:pt x="128459" y="94667"/>
                    <a:pt x="128459" y="90648"/>
                    <a:pt x="127520" y="86798"/>
                  </a:cubicBezTo>
                  <a:cubicBezTo>
                    <a:pt x="129765" y="91016"/>
                    <a:pt x="130814" y="95767"/>
                    <a:pt x="130553" y="100538"/>
                  </a:cubicBezTo>
                  <a:close/>
                  <a:moveTo>
                    <a:pt x="99393" y="123739"/>
                  </a:moveTo>
                  <a:cubicBezTo>
                    <a:pt x="107095" y="122344"/>
                    <a:pt x="114140" y="118499"/>
                    <a:pt x="119479" y="112777"/>
                  </a:cubicBezTo>
                  <a:cubicBezTo>
                    <a:pt x="120548" y="111644"/>
                    <a:pt x="121548" y="110448"/>
                    <a:pt x="122474" y="109195"/>
                  </a:cubicBezTo>
                  <a:cubicBezTo>
                    <a:pt x="124543" y="109254"/>
                    <a:pt x="126609" y="108996"/>
                    <a:pt x="128600" y="108429"/>
                  </a:cubicBezTo>
                  <a:cubicBezTo>
                    <a:pt x="128603" y="108452"/>
                    <a:pt x="128603" y="108475"/>
                    <a:pt x="128600" y="108498"/>
                  </a:cubicBezTo>
                  <a:cubicBezTo>
                    <a:pt x="125046" y="116025"/>
                    <a:pt x="117153" y="121355"/>
                    <a:pt x="105136" y="124319"/>
                  </a:cubicBezTo>
                  <a:cubicBezTo>
                    <a:pt x="98890" y="125855"/>
                    <a:pt x="92484" y="126649"/>
                    <a:pt x="86051" y="126684"/>
                  </a:cubicBezTo>
                  <a:cubicBezTo>
                    <a:pt x="84569" y="125349"/>
                    <a:pt x="83106" y="124014"/>
                    <a:pt x="81633" y="122650"/>
                  </a:cubicBezTo>
                  <a:cubicBezTo>
                    <a:pt x="87409" y="124230"/>
                    <a:pt x="93448" y="124601"/>
                    <a:pt x="99373" y="123739"/>
                  </a:cubicBezTo>
                  <a:close/>
                  <a:moveTo>
                    <a:pt x="105283" y="125702"/>
                  </a:moveTo>
                  <a:cubicBezTo>
                    <a:pt x="117722" y="122630"/>
                    <a:pt x="125900" y="117036"/>
                    <a:pt x="129699" y="109077"/>
                  </a:cubicBezTo>
                  <a:cubicBezTo>
                    <a:pt x="129866" y="108714"/>
                    <a:pt x="130023" y="108341"/>
                    <a:pt x="130170" y="107978"/>
                  </a:cubicBezTo>
                  <a:cubicBezTo>
                    <a:pt x="131176" y="107624"/>
                    <a:pt x="132159" y="107211"/>
                    <a:pt x="133116" y="106741"/>
                  </a:cubicBezTo>
                  <a:cubicBezTo>
                    <a:pt x="123759" y="119219"/>
                    <a:pt x="111770" y="129486"/>
                    <a:pt x="97999" y="136812"/>
                  </a:cubicBezTo>
                  <a:cubicBezTo>
                    <a:pt x="94445" y="133986"/>
                    <a:pt x="90963" y="131061"/>
                    <a:pt x="87553" y="128038"/>
                  </a:cubicBezTo>
                  <a:cubicBezTo>
                    <a:pt x="93518" y="127883"/>
                    <a:pt x="99449" y="127086"/>
                    <a:pt x="105244" y="125663"/>
                  </a:cubicBezTo>
                  <a:close/>
                  <a:moveTo>
                    <a:pt x="130759" y="106348"/>
                  </a:moveTo>
                  <a:cubicBezTo>
                    <a:pt x="131112" y="105225"/>
                    <a:pt x="131381" y="104077"/>
                    <a:pt x="131564" y="102913"/>
                  </a:cubicBezTo>
                  <a:cubicBezTo>
                    <a:pt x="132428" y="103502"/>
                    <a:pt x="133312" y="104091"/>
                    <a:pt x="134146" y="104719"/>
                  </a:cubicBezTo>
                  <a:cubicBezTo>
                    <a:pt x="133040" y="105323"/>
                    <a:pt x="131896" y="105854"/>
                    <a:pt x="130720" y="106309"/>
                  </a:cubicBezTo>
                  <a:close/>
                  <a:moveTo>
                    <a:pt x="126911" y="91852"/>
                  </a:moveTo>
                  <a:cubicBezTo>
                    <a:pt x="126987" y="93854"/>
                    <a:pt x="126802" y="95856"/>
                    <a:pt x="126361" y="97810"/>
                  </a:cubicBezTo>
                  <a:cubicBezTo>
                    <a:pt x="121570" y="94738"/>
                    <a:pt x="116780" y="91852"/>
                    <a:pt x="111940" y="89389"/>
                  </a:cubicBezTo>
                  <a:cubicBezTo>
                    <a:pt x="113131" y="88257"/>
                    <a:pt x="114276" y="87063"/>
                    <a:pt x="115376" y="85807"/>
                  </a:cubicBezTo>
                  <a:cubicBezTo>
                    <a:pt x="116773" y="84218"/>
                    <a:pt x="118066" y="82540"/>
                    <a:pt x="119244" y="80782"/>
                  </a:cubicBezTo>
                  <a:cubicBezTo>
                    <a:pt x="120387" y="80503"/>
                    <a:pt x="121554" y="80336"/>
                    <a:pt x="122729" y="80281"/>
                  </a:cubicBezTo>
                  <a:cubicBezTo>
                    <a:pt x="123279" y="80870"/>
                    <a:pt x="123819" y="81479"/>
                    <a:pt x="124329" y="82107"/>
                  </a:cubicBezTo>
                  <a:cubicBezTo>
                    <a:pt x="125878" y="85133"/>
                    <a:pt x="126758" y="88457"/>
                    <a:pt x="126911" y="91852"/>
                  </a:cubicBezTo>
                  <a:close/>
                  <a:moveTo>
                    <a:pt x="104567" y="93747"/>
                  </a:moveTo>
                  <a:cubicBezTo>
                    <a:pt x="94920" y="100467"/>
                    <a:pt x="83287" y="103734"/>
                    <a:pt x="71551" y="103021"/>
                  </a:cubicBezTo>
                  <a:cubicBezTo>
                    <a:pt x="70359" y="97250"/>
                    <a:pt x="69986" y="91339"/>
                    <a:pt x="70442" y="85463"/>
                  </a:cubicBezTo>
                  <a:cubicBezTo>
                    <a:pt x="72236" y="84678"/>
                    <a:pt x="74118" y="84108"/>
                    <a:pt x="76047" y="83765"/>
                  </a:cubicBezTo>
                  <a:cubicBezTo>
                    <a:pt x="86778" y="81803"/>
                    <a:pt x="96958" y="84089"/>
                    <a:pt x="106923" y="88545"/>
                  </a:cubicBezTo>
                  <a:cubicBezTo>
                    <a:pt x="106387" y="90372"/>
                    <a:pt x="105593" y="92114"/>
                    <a:pt x="104567" y="93717"/>
                  </a:cubicBezTo>
                  <a:close/>
                  <a:moveTo>
                    <a:pt x="75959" y="82401"/>
                  </a:moveTo>
                  <a:cubicBezTo>
                    <a:pt x="74114" y="82740"/>
                    <a:pt x="72308" y="83267"/>
                    <a:pt x="70569" y="83971"/>
                  </a:cubicBezTo>
                  <a:cubicBezTo>
                    <a:pt x="70847" y="81300"/>
                    <a:pt x="71306" y="78651"/>
                    <a:pt x="71944" y="76041"/>
                  </a:cubicBezTo>
                  <a:cubicBezTo>
                    <a:pt x="77834" y="79241"/>
                    <a:pt x="83430" y="81606"/>
                    <a:pt x="89684" y="81243"/>
                  </a:cubicBezTo>
                  <a:cubicBezTo>
                    <a:pt x="94679" y="80817"/>
                    <a:pt x="99323" y="78505"/>
                    <a:pt x="102672" y="74775"/>
                  </a:cubicBezTo>
                  <a:cubicBezTo>
                    <a:pt x="104074" y="75735"/>
                    <a:pt x="105258" y="76979"/>
                    <a:pt x="106147" y="78426"/>
                  </a:cubicBezTo>
                  <a:cubicBezTo>
                    <a:pt x="107577" y="81100"/>
                    <a:pt x="107972" y="84206"/>
                    <a:pt x="107257" y="87151"/>
                  </a:cubicBezTo>
                  <a:cubicBezTo>
                    <a:pt x="97194" y="82656"/>
                    <a:pt x="86886" y="80370"/>
                    <a:pt x="75959" y="82372"/>
                  </a:cubicBezTo>
                  <a:close/>
                  <a:moveTo>
                    <a:pt x="98156" y="72165"/>
                  </a:moveTo>
                  <a:cubicBezTo>
                    <a:pt x="99295" y="72754"/>
                    <a:pt x="100493" y="73362"/>
                    <a:pt x="101631" y="74128"/>
                  </a:cubicBezTo>
                  <a:cubicBezTo>
                    <a:pt x="98530" y="77473"/>
                    <a:pt x="94289" y="79538"/>
                    <a:pt x="89743" y="79918"/>
                  </a:cubicBezTo>
                  <a:cubicBezTo>
                    <a:pt x="83666" y="80272"/>
                    <a:pt x="78158" y="77877"/>
                    <a:pt x="72307" y="74687"/>
                  </a:cubicBezTo>
                  <a:cubicBezTo>
                    <a:pt x="72552" y="73774"/>
                    <a:pt x="72827" y="72862"/>
                    <a:pt x="73122" y="71959"/>
                  </a:cubicBezTo>
                  <a:lnTo>
                    <a:pt x="74221" y="71154"/>
                  </a:lnTo>
                  <a:cubicBezTo>
                    <a:pt x="77667" y="68716"/>
                    <a:pt x="81506" y="66887"/>
                    <a:pt x="85570" y="65746"/>
                  </a:cubicBezTo>
                  <a:close/>
                  <a:moveTo>
                    <a:pt x="73868" y="69790"/>
                  </a:moveTo>
                  <a:cubicBezTo>
                    <a:pt x="74917" y="66976"/>
                    <a:pt x="76212" y="64260"/>
                    <a:pt x="77736" y="61673"/>
                  </a:cubicBezTo>
                  <a:lnTo>
                    <a:pt x="81300" y="63499"/>
                  </a:lnTo>
                  <a:lnTo>
                    <a:pt x="83872" y="64824"/>
                  </a:lnTo>
                  <a:cubicBezTo>
                    <a:pt x="80314" y="65973"/>
                    <a:pt x="76944" y="67636"/>
                    <a:pt x="73868" y="69760"/>
                  </a:cubicBezTo>
                  <a:close/>
                  <a:moveTo>
                    <a:pt x="69254" y="84570"/>
                  </a:moveTo>
                  <a:cubicBezTo>
                    <a:pt x="66188" y="85975"/>
                    <a:pt x="63682" y="88366"/>
                    <a:pt x="62136" y="91362"/>
                  </a:cubicBezTo>
                  <a:cubicBezTo>
                    <a:pt x="60709" y="94337"/>
                    <a:pt x="60518" y="97756"/>
                    <a:pt x="61606" y="100872"/>
                  </a:cubicBezTo>
                  <a:cubicBezTo>
                    <a:pt x="61606" y="101000"/>
                    <a:pt x="61714" y="101117"/>
                    <a:pt x="61763" y="101235"/>
                  </a:cubicBezTo>
                  <a:cubicBezTo>
                    <a:pt x="61478" y="101157"/>
                    <a:pt x="61203" y="101058"/>
                    <a:pt x="60929" y="100970"/>
                  </a:cubicBezTo>
                  <a:cubicBezTo>
                    <a:pt x="60300" y="100224"/>
                    <a:pt x="59662" y="99488"/>
                    <a:pt x="59044" y="98742"/>
                  </a:cubicBezTo>
                  <a:cubicBezTo>
                    <a:pt x="58088" y="97604"/>
                    <a:pt x="57159" y="96446"/>
                    <a:pt x="56256" y="95268"/>
                  </a:cubicBezTo>
                  <a:cubicBezTo>
                    <a:pt x="59118" y="87512"/>
                    <a:pt x="63711" y="80511"/>
                    <a:pt x="69686" y="74795"/>
                  </a:cubicBezTo>
                  <a:lnTo>
                    <a:pt x="70815" y="75423"/>
                  </a:lnTo>
                  <a:cubicBezTo>
                    <a:pt x="70067" y="78419"/>
                    <a:pt x="69546" y="81467"/>
                    <a:pt x="69254" y="84541"/>
                  </a:cubicBezTo>
                  <a:close/>
                  <a:moveTo>
                    <a:pt x="53546" y="70830"/>
                  </a:moveTo>
                  <a:cubicBezTo>
                    <a:pt x="54528" y="69515"/>
                    <a:pt x="55509" y="68249"/>
                    <a:pt x="56599" y="67061"/>
                  </a:cubicBezTo>
                  <a:cubicBezTo>
                    <a:pt x="60526" y="69584"/>
                    <a:pt x="64581" y="71969"/>
                    <a:pt x="68537" y="74196"/>
                  </a:cubicBezTo>
                  <a:cubicBezTo>
                    <a:pt x="62762" y="79821"/>
                    <a:pt x="58271" y="86628"/>
                    <a:pt x="55372" y="94149"/>
                  </a:cubicBezTo>
                  <a:cubicBezTo>
                    <a:pt x="52142" y="89742"/>
                    <a:pt x="49481" y="85012"/>
                    <a:pt x="48500" y="79800"/>
                  </a:cubicBezTo>
                  <a:cubicBezTo>
                    <a:pt x="48726" y="78819"/>
                    <a:pt x="48981" y="77916"/>
                    <a:pt x="49295" y="76974"/>
                  </a:cubicBezTo>
                  <a:cubicBezTo>
                    <a:pt x="49344" y="76886"/>
                    <a:pt x="49403" y="76807"/>
                    <a:pt x="49462" y="76719"/>
                  </a:cubicBezTo>
                  <a:cubicBezTo>
                    <a:pt x="51079" y="74915"/>
                    <a:pt x="52455" y="72909"/>
                    <a:pt x="53556" y="70752"/>
                  </a:cubicBezTo>
                  <a:close/>
                  <a:moveTo>
                    <a:pt x="55441" y="66335"/>
                  </a:moveTo>
                  <a:lnTo>
                    <a:pt x="55539" y="66394"/>
                  </a:lnTo>
                  <a:cubicBezTo>
                    <a:pt x="55468" y="66465"/>
                    <a:pt x="55403" y="66540"/>
                    <a:pt x="55343" y="66620"/>
                  </a:cubicBezTo>
                  <a:cubicBezTo>
                    <a:pt x="55382" y="66443"/>
                    <a:pt x="55421" y="66335"/>
                    <a:pt x="55451" y="66257"/>
                  </a:cubicBezTo>
                  <a:close/>
                  <a:moveTo>
                    <a:pt x="46507" y="81263"/>
                  </a:moveTo>
                  <a:lnTo>
                    <a:pt x="47027" y="80448"/>
                  </a:lnTo>
                  <a:cubicBezTo>
                    <a:pt x="46781" y="81608"/>
                    <a:pt x="46601" y="82781"/>
                    <a:pt x="46487" y="83962"/>
                  </a:cubicBezTo>
                  <a:cubicBezTo>
                    <a:pt x="46196" y="86900"/>
                    <a:pt x="46219" y="89861"/>
                    <a:pt x="46556" y="92795"/>
                  </a:cubicBezTo>
                  <a:cubicBezTo>
                    <a:pt x="44983" y="91385"/>
                    <a:pt x="43523" y="89856"/>
                    <a:pt x="42187" y="88221"/>
                  </a:cubicBezTo>
                  <a:cubicBezTo>
                    <a:pt x="43611" y="85826"/>
                    <a:pt x="45064" y="83510"/>
                    <a:pt x="46517" y="81184"/>
                  </a:cubicBezTo>
                  <a:close/>
                  <a:moveTo>
                    <a:pt x="47744" y="83971"/>
                  </a:moveTo>
                  <a:cubicBezTo>
                    <a:pt x="47744" y="83599"/>
                    <a:pt x="47832" y="83226"/>
                    <a:pt x="47881" y="82863"/>
                  </a:cubicBezTo>
                  <a:cubicBezTo>
                    <a:pt x="49422" y="87479"/>
                    <a:pt x="51746" y="91795"/>
                    <a:pt x="54753" y="95621"/>
                  </a:cubicBezTo>
                  <a:cubicBezTo>
                    <a:pt x="54469" y="96406"/>
                    <a:pt x="54204" y="97201"/>
                    <a:pt x="53948" y="97996"/>
                  </a:cubicBezTo>
                  <a:cubicBezTo>
                    <a:pt x="51836" y="96853"/>
                    <a:pt x="49834" y="95516"/>
                    <a:pt x="47970" y="94002"/>
                  </a:cubicBezTo>
                  <a:cubicBezTo>
                    <a:pt x="47475" y="90655"/>
                    <a:pt x="47403" y="87258"/>
                    <a:pt x="47754" y="83893"/>
                  </a:cubicBezTo>
                  <a:close/>
                  <a:moveTo>
                    <a:pt x="55696" y="96848"/>
                  </a:moveTo>
                  <a:cubicBezTo>
                    <a:pt x="56462" y="97829"/>
                    <a:pt x="57257" y="98811"/>
                    <a:pt x="58052" y="99792"/>
                  </a:cubicBezTo>
                  <a:lnTo>
                    <a:pt x="58317" y="100106"/>
                  </a:lnTo>
                  <a:cubicBezTo>
                    <a:pt x="57237" y="99675"/>
                    <a:pt x="56177" y="99194"/>
                    <a:pt x="55136" y="98674"/>
                  </a:cubicBezTo>
                  <a:cubicBezTo>
                    <a:pt x="55333" y="97967"/>
                    <a:pt x="55500" y="97358"/>
                    <a:pt x="55706" y="96760"/>
                  </a:cubicBezTo>
                  <a:close/>
                  <a:moveTo>
                    <a:pt x="70775" y="73853"/>
                  </a:moveTo>
                  <a:lnTo>
                    <a:pt x="71394" y="73333"/>
                  </a:lnTo>
                  <a:cubicBezTo>
                    <a:pt x="71315" y="73578"/>
                    <a:pt x="71247" y="73823"/>
                    <a:pt x="71178" y="74079"/>
                  </a:cubicBezTo>
                  <a:close/>
                  <a:moveTo>
                    <a:pt x="56481" y="65324"/>
                  </a:moveTo>
                  <a:lnTo>
                    <a:pt x="55902" y="64961"/>
                  </a:lnTo>
                  <a:cubicBezTo>
                    <a:pt x="56591" y="64108"/>
                    <a:pt x="57325" y="63292"/>
                    <a:pt x="58101" y="62517"/>
                  </a:cubicBezTo>
                  <a:cubicBezTo>
                    <a:pt x="58995" y="62036"/>
                    <a:pt x="59908" y="61585"/>
                    <a:pt x="60821" y="61153"/>
                  </a:cubicBezTo>
                  <a:cubicBezTo>
                    <a:pt x="59288" y="62419"/>
                    <a:pt x="57841" y="63786"/>
                    <a:pt x="56491" y="65246"/>
                  </a:cubicBezTo>
                  <a:close/>
                  <a:moveTo>
                    <a:pt x="41431" y="89468"/>
                  </a:moveTo>
                  <a:cubicBezTo>
                    <a:pt x="42921" y="91271"/>
                    <a:pt x="44563" y="92942"/>
                    <a:pt x="46340" y="94463"/>
                  </a:cubicBezTo>
                  <a:lnTo>
                    <a:pt x="46841" y="94895"/>
                  </a:lnTo>
                  <a:cubicBezTo>
                    <a:pt x="47367" y="98078"/>
                    <a:pt x="48209" y="101202"/>
                    <a:pt x="49354" y="104219"/>
                  </a:cubicBezTo>
                  <a:cubicBezTo>
                    <a:pt x="45231" y="100470"/>
                    <a:pt x="41873" y="95984"/>
                    <a:pt x="40636" y="90802"/>
                  </a:cubicBezTo>
                  <a:close/>
                  <a:moveTo>
                    <a:pt x="48372" y="96102"/>
                  </a:moveTo>
                  <a:cubicBezTo>
                    <a:pt x="50026" y="97340"/>
                    <a:pt x="51772" y="98449"/>
                    <a:pt x="53595" y="99419"/>
                  </a:cubicBezTo>
                  <a:cubicBezTo>
                    <a:pt x="53497" y="99763"/>
                    <a:pt x="53389" y="100097"/>
                    <a:pt x="53291" y="100401"/>
                  </a:cubicBezTo>
                  <a:cubicBezTo>
                    <a:pt x="52753" y="102369"/>
                    <a:pt x="52317" y="104364"/>
                    <a:pt x="51985" y="106378"/>
                  </a:cubicBezTo>
                  <a:lnTo>
                    <a:pt x="51543" y="106044"/>
                  </a:lnTo>
                  <a:cubicBezTo>
                    <a:pt x="50136" y="102826"/>
                    <a:pt x="49076" y="99467"/>
                    <a:pt x="48382" y="96024"/>
                  </a:cubicBezTo>
                  <a:close/>
                  <a:moveTo>
                    <a:pt x="54498" y="100715"/>
                  </a:moveTo>
                  <a:cubicBezTo>
                    <a:pt x="54567" y="100470"/>
                    <a:pt x="54655" y="100234"/>
                    <a:pt x="54724" y="99998"/>
                  </a:cubicBezTo>
                  <a:cubicBezTo>
                    <a:pt x="56488" y="100878"/>
                    <a:pt x="58312" y="101632"/>
                    <a:pt x="60183" y="102256"/>
                  </a:cubicBezTo>
                  <a:cubicBezTo>
                    <a:pt x="65091" y="108007"/>
                    <a:pt x="70196" y="113542"/>
                    <a:pt x="75507" y="118803"/>
                  </a:cubicBezTo>
                  <a:lnTo>
                    <a:pt x="75831" y="119421"/>
                  </a:lnTo>
                  <a:cubicBezTo>
                    <a:pt x="70328" y="117271"/>
                    <a:pt x="65003" y="114689"/>
                    <a:pt x="59908" y="111697"/>
                  </a:cubicBezTo>
                  <a:cubicBezTo>
                    <a:pt x="57557" y="110362"/>
                    <a:pt x="55288" y="108887"/>
                    <a:pt x="53114" y="107281"/>
                  </a:cubicBezTo>
                  <a:cubicBezTo>
                    <a:pt x="53456" y="105058"/>
                    <a:pt x="53921" y="102856"/>
                    <a:pt x="54508" y="100686"/>
                  </a:cubicBezTo>
                  <a:close/>
                  <a:moveTo>
                    <a:pt x="52888" y="108930"/>
                  </a:moveTo>
                  <a:lnTo>
                    <a:pt x="52888" y="108871"/>
                  </a:lnTo>
                  <a:cubicBezTo>
                    <a:pt x="54927" y="110339"/>
                    <a:pt x="57044" y="111695"/>
                    <a:pt x="59230" y="112934"/>
                  </a:cubicBezTo>
                  <a:cubicBezTo>
                    <a:pt x="64815" y="116225"/>
                    <a:pt x="70683" y="119010"/>
                    <a:pt x="76764" y="121256"/>
                  </a:cubicBezTo>
                  <a:cubicBezTo>
                    <a:pt x="77726" y="123056"/>
                    <a:pt x="78767" y="124816"/>
                    <a:pt x="79886" y="126537"/>
                  </a:cubicBezTo>
                  <a:cubicBezTo>
                    <a:pt x="73770" y="126112"/>
                    <a:pt x="67754" y="124755"/>
                    <a:pt x="62048" y="122513"/>
                  </a:cubicBezTo>
                  <a:cubicBezTo>
                    <a:pt x="61714" y="122130"/>
                    <a:pt x="61400" y="121757"/>
                    <a:pt x="61066" y="121374"/>
                  </a:cubicBezTo>
                  <a:cubicBezTo>
                    <a:pt x="57896" y="117509"/>
                    <a:pt x="55157" y="113310"/>
                    <a:pt x="52898" y="108851"/>
                  </a:cubicBezTo>
                  <a:close/>
                  <a:moveTo>
                    <a:pt x="59250" y="121266"/>
                  </a:moveTo>
                  <a:cubicBezTo>
                    <a:pt x="56839" y="120114"/>
                    <a:pt x="54539" y="118744"/>
                    <a:pt x="52378" y="117174"/>
                  </a:cubicBezTo>
                  <a:cubicBezTo>
                    <a:pt x="52378" y="115211"/>
                    <a:pt x="52459" y="113248"/>
                    <a:pt x="52623" y="111285"/>
                  </a:cubicBezTo>
                  <a:cubicBezTo>
                    <a:pt x="54549" y="114769"/>
                    <a:pt x="56770" y="118082"/>
                    <a:pt x="59260" y="121188"/>
                  </a:cubicBezTo>
                  <a:close/>
                  <a:moveTo>
                    <a:pt x="78649" y="121894"/>
                  </a:moveTo>
                  <a:lnTo>
                    <a:pt x="78649" y="121894"/>
                  </a:lnTo>
                  <a:cubicBezTo>
                    <a:pt x="80357" y="123533"/>
                    <a:pt x="82095" y="125143"/>
                    <a:pt x="83852" y="126743"/>
                  </a:cubicBezTo>
                  <a:cubicBezTo>
                    <a:pt x="83086" y="126743"/>
                    <a:pt x="82321" y="126684"/>
                    <a:pt x="81555" y="126645"/>
                  </a:cubicBezTo>
                  <a:cubicBezTo>
                    <a:pt x="80540" y="125041"/>
                    <a:pt x="79575" y="123432"/>
                    <a:pt x="78659" y="121816"/>
                  </a:cubicBezTo>
                  <a:close/>
                  <a:moveTo>
                    <a:pt x="97704" y="138481"/>
                  </a:moveTo>
                  <a:cubicBezTo>
                    <a:pt x="99707" y="140064"/>
                    <a:pt x="101733" y="141618"/>
                    <a:pt x="103781" y="143143"/>
                  </a:cubicBezTo>
                  <a:cubicBezTo>
                    <a:pt x="100960" y="143000"/>
                    <a:pt x="98148" y="142705"/>
                    <a:pt x="95358" y="142259"/>
                  </a:cubicBezTo>
                  <a:cubicBezTo>
                    <a:pt x="94720" y="141690"/>
                    <a:pt x="94101" y="141111"/>
                    <a:pt x="93493" y="140542"/>
                  </a:cubicBezTo>
                  <a:cubicBezTo>
                    <a:pt x="94913" y="139835"/>
                    <a:pt x="96320" y="139122"/>
                    <a:pt x="97714" y="138402"/>
                  </a:cubicBezTo>
                  <a:close/>
                  <a:moveTo>
                    <a:pt x="136454" y="104827"/>
                  </a:moveTo>
                  <a:cubicBezTo>
                    <a:pt x="137013" y="104464"/>
                    <a:pt x="137573" y="104042"/>
                    <a:pt x="138122" y="103640"/>
                  </a:cubicBezTo>
                  <a:cubicBezTo>
                    <a:pt x="138368" y="104709"/>
                    <a:pt x="138594" y="105799"/>
                    <a:pt x="138800" y="106898"/>
                  </a:cubicBezTo>
                  <a:cubicBezTo>
                    <a:pt x="138064" y="106103"/>
                    <a:pt x="137268" y="105416"/>
                    <a:pt x="136463" y="104749"/>
                  </a:cubicBezTo>
                  <a:close/>
                  <a:moveTo>
                    <a:pt x="137553" y="102491"/>
                  </a:moveTo>
                  <a:lnTo>
                    <a:pt x="137759" y="102177"/>
                  </a:lnTo>
                  <a:lnTo>
                    <a:pt x="137759" y="102315"/>
                  </a:lnTo>
                  <a:close/>
                  <a:moveTo>
                    <a:pt x="138721" y="100685"/>
                  </a:moveTo>
                  <a:cubicBezTo>
                    <a:pt x="139291" y="99773"/>
                    <a:pt x="139860" y="98850"/>
                    <a:pt x="140400" y="97928"/>
                  </a:cubicBezTo>
                  <a:cubicBezTo>
                    <a:pt x="140704" y="98418"/>
                    <a:pt x="140989" y="98909"/>
                    <a:pt x="141274" y="99419"/>
                  </a:cubicBezTo>
                  <a:cubicBezTo>
                    <a:pt x="140528" y="100097"/>
                    <a:pt x="139733" y="100774"/>
                    <a:pt x="138908" y="101382"/>
                  </a:cubicBezTo>
                  <a:cubicBezTo>
                    <a:pt x="138859" y="101107"/>
                    <a:pt x="138790" y="100852"/>
                    <a:pt x="138731" y="100607"/>
                  </a:cubicBezTo>
                  <a:close/>
                  <a:moveTo>
                    <a:pt x="140410" y="95425"/>
                  </a:moveTo>
                  <a:cubicBezTo>
                    <a:pt x="138550" y="92619"/>
                    <a:pt x="136387" y="90025"/>
                    <a:pt x="133960" y="87691"/>
                  </a:cubicBezTo>
                  <a:cubicBezTo>
                    <a:pt x="132891" y="85418"/>
                    <a:pt x="131702" y="83203"/>
                    <a:pt x="130396" y="81057"/>
                  </a:cubicBezTo>
                  <a:cubicBezTo>
                    <a:pt x="132282" y="81499"/>
                    <a:pt x="134130" y="82090"/>
                    <a:pt x="135923" y="82823"/>
                  </a:cubicBezTo>
                  <a:cubicBezTo>
                    <a:pt x="138908" y="84040"/>
                    <a:pt x="141814" y="85388"/>
                    <a:pt x="144641" y="86867"/>
                  </a:cubicBezTo>
                  <a:cubicBezTo>
                    <a:pt x="144288" y="87721"/>
                    <a:pt x="143964" y="88447"/>
                    <a:pt x="143659" y="89006"/>
                  </a:cubicBezTo>
                  <a:cubicBezTo>
                    <a:pt x="142671" y="91152"/>
                    <a:pt x="141591" y="93266"/>
                    <a:pt x="140420" y="95346"/>
                  </a:cubicBezTo>
                  <a:close/>
                  <a:moveTo>
                    <a:pt x="131231" y="85296"/>
                  </a:moveTo>
                  <a:cubicBezTo>
                    <a:pt x="129522" y="83914"/>
                    <a:pt x="127703" y="82673"/>
                    <a:pt x="125792" y="81587"/>
                  </a:cubicBezTo>
                  <a:lnTo>
                    <a:pt x="125723" y="81724"/>
                  </a:lnTo>
                  <a:cubicBezTo>
                    <a:pt x="125605" y="81587"/>
                    <a:pt x="125497" y="81430"/>
                    <a:pt x="125389" y="81292"/>
                  </a:cubicBezTo>
                  <a:cubicBezTo>
                    <a:pt x="125222" y="80968"/>
                    <a:pt x="125007" y="80644"/>
                    <a:pt x="124820" y="80311"/>
                  </a:cubicBezTo>
                  <a:cubicBezTo>
                    <a:pt x="126065" y="80366"/>
                    <a:pt x="127304" y="80503"/>
                    <a:pt x="128531" y="80723"/>
                  </a:cubicBezTo>
                  <a:cubicBezTo>
                    <a:pt x="129493" y="82136"/>
                    <a:pt x="130396" y="83657"/>
                    <a:pt x="131241" y="85218"/>
                  </a:cubicBezTo>
                  <a:close/>
                  <a:moveTo>
                    <a:pt x="124015" y="78937"/>
                  </a:moveTo>
                  <a:cubicBezTo>
                    <a:pt x="123996" y="78895"/>
                    <a:pt x="123973" y="78856"/>
                    <a:pt x="123946" y="78819"/>
                  </a:cubicBezTo>
                  <a:lnTo>
                    <a:pt x="124103" y="78652"/>
                  </a:lnTo>
                  <a:cubicBezTo>
                    <a:pt x="123730" y="78230"/>
                    <a:pt x="123347" y="77818"/>
                    <a:pt x="122965" y="77396"/>
                  </a:cubicBezTo>
                  <a:cubicBezTo>
                    <a:pt x="122582" y="76974"/>
                    <a:pt x="122336" y="76562"/>
                    <a:pt x="121983" y="76149"/>
                  </a:cubicBezTo>
                  <a:cubicBezTo>
                    <a:pt x="122385" y="75345"/>
                    <a:pt x="122778" y="74510"/>
                    <a:pt x="123131" y="73647"/>
                  </a:cubicBezTo>
                  <a:cubicBezTo>
                    <a:pt x="124676" y="75377"/>
                    <a:pt x="126118" y="77196"/>
                    <a:pt x="127451" y="79094"/>
                  </a:cubicBezTo>
                  <a:cubicBezTo>
                    <a:pt x="126315" y="78945"/>
                    <a:pt x="125171" y="78866"/>
                    <a:pt x="124025" y="78858"/>
                  </a:cubicBezTo>
                  <a:close/>
                  <a:moveTo>
                    <a:pt x="121462" y="79074"/>
                  </a:moveTo>
                  <a:cubicBezTo>
                    <a:pt x="121057" y="79126"/>
                    <a:pt x="120654" y="79185"/>
                    <a:pt x="120255" y="79251"/>
                  </a:cubicBezTo>
                  <a:cubicBezTo>
                    <a:pt x="120432" y="78976"/>
                    <a:pt x="120608" y="78691"/>
                    <a:pt x="120775" y="78397"/>
                  </a:cubicBezTo>
                  <a:cubicBezTo>
                    <a:pt x="121021" y="78544"/>
                    <a:pt x="121237" y="78780"/>
                    <a:pt x="121472" y="78996"/>
                  </a:cubicBezTo>
                  <a:close/>
                  <a:moveTo>
                    <a:pt x="110526" y="85267"/>
                  </a:moveTo>
                  <a:cubicBezTo>
                    <a:pt x="109918" y="86118"/>
                    <a:pt x="109411" y="87037"/>
                    <a:pt x="109014" y="88005"/>
                  </a:cubicBezTo>
                  <a:lnTo>
                    <a:pt x="108415" y="87730"/>
                  </a:lnTo>
                  <a:cubicBezTo>
                    <a:pt x="109272" y="84341"/>
                    <a:pt x="108845" y="80755"/>
                    <a:pt x="107217" y="77661"/>
                  </a:cubicBezTo>
                  <a:cubicBezTo>
                    <a:pt x="106281" y="76110"/>
                    <a:pt x="105031" y="74773"/>
                    <a:pt x="103546" y="73735"/>
                  </a:cubicBezTo>
                  <a:cubicBezTo>
                    <a:pt x="104754" y="72171"/>
                    <a:pt x="105648" y="70388"/>
                    <a:pt x="106177" y="68484"/>
                  </a:cubicBezTo>
                  <a:cubicBezTo>
                    <a:pt x="107158" y="69044"/>
                    <a:pt x="108189" y="69603"/>
                    <a:pt x="109171" y="70182"/>
                  </a:cubicBezTo>
                  <a:cubicBezTo>
                    <a:pt x="112947" y="72298"/>
                    <a:pt x="116516" y="74763"/>
                    <a:pt x="119833" y="77543"/>
                  </a:cubicBezTo>
                  <a:cubicBezTo>
                    <a:pt x="119411" y="78269"/>
                    <a:pt x="118979" y="78956"/>
                    <a:pt x="118547" y="79624"/>
                  </a:cubicBezTo>
                  <a:cubicBezTo>
                    <a:pt x="115313" y="80496"/>
                    <a:pt x="112481" y="82463"/>
                    <a:pt x="110536" y="85188"/>
                  </a:cubicBezTo>
                  <a:close/>
                  <a:moveTo>
                    <a:pt x="116240" y="70388"/>
                  </a:moveTo>
                  <a:cubicBezTo>
                    <a:pt x="113563" y="67741"/>
                    <a:pt x="110709" y="65279"/>
                    <a:pt x="107698" y="63018"/>
                  </a:cubicBezTo>
                  <a:cubicBezTo>
                    <a:pt x="108474" y="63018"/>
                    <a:pt x="109250" y="62920"/>
                    <a:pt x="110025" y="62831"/>
                  </a:cubicBezTo>
                  <a:cubicBezTo>
                    <a:pt x="111243" y="63518"/>
                    <a:pt x="112430" y="64274"/>
                    <a:pt x="113579" y="65079"/>
                  </a:cubicBezTo>
                  <a:cubicBezTo>
                    <a:pt x="116728" y="67276"/>
                    <a:pt x="119628" y="69810"/>
                    <a:pt x="122228" y="72636"/>
                  </a:cubicBezTo>
                  <a:cubicBezTo>
                    <a:pt x="121894" y="73480"/>
                    <a:pt x="121521" y="74314"/>
                    <a:pt x="121138" y="75119"/>
                  </a:cubicBezTo>
                  <a:cubicBezTo>
                    <a:pt x="119643" y="73385"/>
                    <a:pt x="118008" y="71776"/>
                    <a:pt x="116249" y="70310"/>
                  </a:cubicBezTo>
                  <a:close/>
                  <a:moveTo>
                    <a:pt x="110349" y="61408"/>
                  </a:moveTo>
                  <a:cubicBezTo>
                    <a:pt x="105158" y="58517"/>
                    <a:pt x="99516" y="56526"/>
                    <a:pt x="93660" y="55520"/>
                  </a:cubicBezTo>
                  <a:cubicBezTo>
                    <a:pt x="91074" y="54669"/>
                    <a:pt x="88405" y="54097"/>
                    <a:pt x="85698" y="53812"/>
                  </a:cubicBezTo>
                  <a:lnTo>
                    <a:pt x="84981" y="53537"/>
                  </a:lnTo>
                  <a:cubicBezTo>
                    <a:pt x="85984" y="52921"/>
                    <a:pt x="87098" y="52507"/>
                    <a:pt x="88260" y="52320"/>
                  </a:cubicBezTo>
                  <a:cubicBezTo>
                    <a:pt x="90577" y="52006"/>
                    <a:pt x="92766" y="52791"/>
                    <a:pt x="95181" y="53773"/>
                  </a:cubicBezTo>
                  <a:cubicBezTo>
                    <a:pt x="100718" y="56030"/>
                    <a:pt x="106160" y="58516"/>
                    <a:pt x="111508" y="61232"/>
                  </a:cubicBezTo>
                  <a:cubicBezTo>
                    <a:pt x="111135" y="61202"/>
                    <a:pt x="110762" y="61281"/>
                    <a:pt x="110388" y="61330"/>
                  </a:cubicBezTo>
                  <a:close/>
                  <a:moveTo>
                    <a:pt x="81673" y="57218"/>
                  </a:moveTo>
                  <a:cubicBezTo>
                    <a:pt x="84589" y="58989"/>
                    <a:pt x="87776" y="60272"/>
                    <a:pt x="91107" y="61016"/>
                  </a:cubicBezTo>
                  <a:cubicBezTo>
                    <a:pt x="92717" y="61722"/>
                    <a:pt x="94317" y="62452"/>
                    <a:pt x="95908" y="63204"/>
                  </a:cubicBezTo>
                  <a:cubicBezTo>
                    <a:pt x="92498" y="63050"/>
                    <a:pt x="89085" y="63418"/>
                    <a:pt x="85786" y="64294"/>
                  </a:cubicBezTo>
                  <a:lnTo>
                    <a:pt x="81859" y="62331"/>
                  </a:lnTo>
                  <a:lnTo>
                    <a:pt x="78404" y="60564"/>
                  </a:lnTo>
                  <a:lnTo>
                    <a:pt x="78698" y="60103"/>
                  </a:lnTo>
                  <a:cubicBezTo>
                    <a:pt x="79388" y="59032"/>
                    <a:pt x="80146" y="58006"/>
                    <a:pt x="80966" y="57031"/>
                  </a:cubicBezTo>
                  <a:close/>
                  <a:moveTo>
                    <a:pt x="69077" y="56118"/>
                  </a:moveTo>
                  <a:lnTo>
                    <a:pt x="68969" y="56118"/>
                  </a:lnTo>
                  <a:lnTo>
                    <a:pt x="69529" y="55971"/>
                  </a:lnTo>
                  <a:close/>
                  <a:moveTo>
                    <a:pt x="67330" y="56903"/>
                  </a:moveTo>
                  <a:cubicBezTo>
                    <a:pt x="66770" y="57178"/>
                    <a:pt x="66220" y="57463"/>
                    <a:pt x="65680" y="57767"/>
                  </a:cubicBezTo>
                  <a:cubicBezTo>
                    <a:pt x="64532" y="58160"/>
                    <a:pt x="63403" y="58591"/>
                    <a:pt x="62274" y="59063"/>
                  </a:cubicBezTo>
                  <a:cubicBezTo>
                    <a:pt x="63709" y="58109"/>
                    <a:pt x="65251" y="57325"/>
                    <a:pt x="66868" y="56727"/>
                  </a:cubicBezTo>
                  <a:close/>
                  <a:moveTo>
                    <a:pt x="57100" y="61565"/>
                  </a:moveTo>
                  <a:cubicBezTo>
                    <a:pt x="56845" y="61703"/>
                    <a:pt x="56609" y="61850"/>
                    <a:pt x="56363" y="61997"/>
                  </a:cubicBezTo>
                  <a:cubicBezTo>
                    <a:pt x="56687" y="59669"/>
                    <a:pt x="56587" y="57302"/>
                    <a:pt x="56069" y="55009"/>
                  </a:cubicBezTo>
                  <a:lnTo>
                    <a:pt x="57139" y="53596"/>
                  </a:lnTo>
                  <a:cubicBezTo>
                    <a:pt x="59806" y="54228"/>
                    <a:pt x="62429" y="55031"/>
                    <a:pt x="64993" y="56001"/>
                  </a:cubicBezTo>
                  <a:cubicBezTo>
                    <a:pt x="62068" y="57345"/>
                    <a:pt x="59408" y="59203"/>
                    <a:pt x="57139" y="61487"/>
                  </a:cubicBezTo>
                  <a:close/>
                  <a:moveTo>
                    <a:pt x="54999" y="62782"/>
                  </a:moveTo>
                  <a:cubicBezTo>
                    <a:pt x="54606" y="63018"/>
                    <a:pt x="54194" y="63283"/>
                    <a:pt x="53772" y="63558"/>
                  </a:cubicBezTo>
                  <a:lnTo>
                    <a:pt x="51553" y="62046"/>
                  </a:lnTo>
                  <a:cubicBezTo>
                    <a:pt x="52600" y="60106"/>
                    <a:pt x="53764" y="58231"/>
                    <a:pt x="55038" y="56432"/>
                  </a:cubicBezTo>
                  <a:cubicBezTo>
                    <a:pt x="55387" y="58508"/>
                    <a:pt x="55387" y="60628"/>
                    <a:pt x="55038" y="62704"/>
                  </a:cubicBezTo>
                  <a:close/>
                  <a:moveTo>
                    <a:pt x="55637" y="53517"/>
                  </a:moveTo>
                  <a:lnTo>
                    <a:pt x="55549" y="53262"/>
                  </a:lnTo>
                  <a:lnTo>
                    <a:pt x="55794" y="53262"/>
                  </a:lnTo>
                  <a:close/>
                  <a:moveTo>
                    <a:pt x="53674" y="65167"/>
                  </a:moveTo>
                  <a:lnTo>
                    <a:pt x="53880" y="65314"/>
                  </a:lnTo>
                  <a:cubicBezTo>
                    <a:pt x="51415" y="68624"/>
                    <a:pt x="49487" y="72300"/>
                    <a:pt x="48166" y="76208"/>
                  </a:cubicBezTo>
                  <a:lnTo>
                    <a:pt x="47999" y="76385"/>
                  </a:lnTo>
                  <a:cubicBezTo>
                    <a:pt x="47945" y="75489"/>
                    <a:pt x="47945" y="74591"/>
                    <a:pt x="47999" y="73696"/>
                  </a:cubicBezTo>
                  <a:cubicBezTo>
                    <a:pt x="48105" y="72118"/>
                    <a:pt x="48361" y="70553"/>
                    <a:pt x="48765" y="69024"/>
                  </a:cubicBezTo>
                  <a:cubicBezTo>
                    <a:pt x="50312" y="67593"/>
                    <a:pt x="51963" y="66278"/>
                    <a:pt x="53703" y="65089"/>
                  </a:cubicBezTo>
                  <a:close/>
                  <a:moveTo>
                    <a:pt x="38869" y="86680"/>
                  </a:moveTo>
                  <a:cubicBezTo>
                    <a:pt x="38866" y="88015"/>
                    <a:pt x="38998" y="89347"/>
                    <a:pt x="39262" y="90655"/>
                  </a:cubicBezTo>
                  <a:lnTo>
                    <a:pt x="38339" y="92235"/>
                  </a:lnTo>
                  <a:cubicBezTo>
                    <a:pt x="38466" y="90351"/>
                    <a:pt x="38633" y="88496"/>
                    <a:pt x="38898" y="86602"/>
                  </a:cubicBezTo>
                  <a:close/>
                  <a:moveTo>
                    <a:pt x="39694" y="92363"/>
                  </a:moveTo>
                  <a:cubicBezTo>
                    <a:pt x="41235" y="97545"/>
                    <a:pt x="44867" y="102481"/>
                    <a:pt x="50493" y="107084"/>
                  </a:cubicBezTo>
                  <a:cubicBezTo>
                    <a:pt x="50826" y="107840"/>
                    <a:pt x="51180" y="108586"/>
                    <a:pt x="51543" y="109312"/>
                  </a:cubicBezTo>
                  <a:cubicBezTo>
                    <a:pt x="51269" y="111609"/>
                    <a:pt x="51122" y="113919"/>
                    <a:pt x="51102" y="116231"/>
                  </a:cubicBezTo>
                  <a:cubicBezTo>
                    <a:pt x="47500" y="113417"/>
                    <a:pt x="44403" y="110012"/>
                    <a:pt x="41942" y="106162"/>
                  </a:cubicBezTo>
                  <a:cubicBezTo>
                    <a:pt x="40381" y="103781"/>
                    <a:pt x="39158" y="101195"/>
                    <a:pt x="38310" y="98477"/>
                  </a:cubicBezTo>
                  <a:cubicBezTo>
                    <a:pt x="38250" y="97299"/>
                    <a:pt x="38231" y="96092"/>
                    <a:pt x="38241" y="94866"/>
                  </a:cubicBezTo>
                  <a:cubicBezTo>
                    <a:pt x="38761" y="93933"/>
                    <a:pt x="39232" y="93109"/>
                    <a:pt x="39723" y="92284"/>
                  </a:cubicBezTo>
                  <a:close/>
                  <a:moveTo>
                    <a:pt x="40891" y="106996"/>
                  </a:moveTo>
                  <a:cubicBezTo>
                    <a:pt x="43609" y="111236"/>
                    <a:pt x="47072" y="114950"/>
                    <a:pt x="51111" y="117959"/>
                  </a:cubicBezTo>
                  <a:cubicBezTo>
                    <a:pt x="51147" y="120226"/>
                    <a:pt x="51301" y="122489"/>
                    <a:pt x="51573" y="124740"/>
                  </a:cubicBezTo>
                  <a:cubicBezTo>
                    <a:pt x="44471" y="119728"/>
                    <a:pt x="39832" y="111936"/>
                    <a:pt x="38810" y="103306"/>
                  </a:cubicBezTo>
                  <a:cubicBezTo>
                    <a:pt x="39442" y="104550"/>
                    <a:pt x="40147" y="105756"/>
                    <a:pt x="40921" y="106918"/>
                  </a:cubicBezTo>
                  <a:close/>
                  <a:moveTo>
                    <a:pt x="52407" y="118911"/>
                  </a:moveTo>
                  <a:cubicBezTo>
                    <a:pt x="55172" y="120819"/>
                    <a:pt x="58134" y="122425"/>
                    <a:pt x="61243" y="123700"/>
                  </a:cubicBezTo>
                  <a:cubicBezTo>
                    <a:pt x="65851" y="129022"/>
                    <a:pt x="71204" y="133650"/>
                    <a:pt x="77137" y="137440"/>
                  </a:cubicBezTo>
                  <a:cubicBezTo>
                    <a:pt x="71815" y="135499"/>
                    <a:pt x="66616" y="133237"/>
                    <a:pt x="61567" y="130668"/>
                  </a:cubicBezTo>
                  <a:cubicBezTo>
                    <a:pt x="58612" y="129216"/>
                    <a:pt x="55753" y="127577"/>
                    <a:pt x="53006" y="125761"/>
                  </a:cubicBezTo>
                  <a:cubicBezTo>
                    <a:pt x="52685" y="123464"/>
                    <a:pt x="52495" y="121151"/>
                    <a:pt x="52437" y="118832"/>
                  </a:cubicBezTo>
                  <a:close/>
                  <a:moveTo>
                    <a:pt x="64051" y="124799"/>
                  </a:moveTo>
                  <a:cubicBezTo>
                    <a:pt x="69478" y="126629"/>
                    <a:pt x="75129" y="127715"/>
                    <a:pt x="80848" y="128028"/>
                  </a:cubicBezTo>
                  <a:cubicBezTo>
                    <a:pt x="83875" y="132372"/>
                    <a:pt x="87318" y="136412"/>
                    <a:pt x="91127" y="140090"/>
                  </a:cubicBezTo>
                  <a:cubicBezTo>
                    <a:pt x="90449" y="140385"/>
                    <a:pt x="89762" y="140669"/>
                    <a:pt x="89075" y="140944"/>
                  </a:cubicBezTo>
                  <a:cubicBezTo>
                    <a:pt x="87416" y="140552"/>
                    <a:pt x="85727" y="140100"/>
                    <a:pt x="84029" y="139609"/>
                  </a:cubicBezTo>
                  <a:cubicBezTo>
                    <a:pt x="76534" y="135875"/>
                    <a:pt x="69776" y="130818"/>
                    <a:pt x="64080" y="124682"/>
                  </a:cubicBezTo>
                  <a:close/>
                  <a:moveTo>
                    <a:pt x="94720" y="143604"/>
                  </a:moveTo>
                  <a:lnTo>
                    <a:pt x="94779" y="143663"/>
                  </a:lnTo>
                  <a:lnTo>
                    <a:pt x="94219" y="143515"/>
                  </a:lnTo>
                  <a:close/>
                  <a:moveTo>
                    <a:pt x="97263" y="143977"/>
                  </a:moveTo>
                  <a:cubicBezTo>
                    <a:pt x="100073" y="144346"/>
                    <a:pt x="102901" y="144562"/>
                    <a:pt x="105735" y="144624"/>
                  </a:cubicBezTo>
                  <a:lnTo>
                    <a:pt x="106295" y="145037"/>
                  </a:lnTo>
                  <a:cubicBezTo>
                    <a:pt x="103381" y="145052"/>
                    <a:pt x="100471" y="144792"/>
                    <a:pt x="97606" y="144261"/>
                  </a:cubicBezTo>
                  <a:close/>
                  <a:moveTo>
                    <a:pt x="112048" y="145940"/>
                  </a:moveTo>
                  <a:cubicBezTo>
                    <a:pt x="111645" y="146136"/>
                    <a:pt x="111252" y="146342"/>
                    <a:pt x="110850" y="146529"/>
                  </a:cubicBezTo>
                  <a:lnTo>
                    <a:pt x="110300" y="146146"/>
                  </a:lnTo>
                  <a:cubicBezTo>
                    <a:pt x="110919" y="145999"/>
                    <a:pt x="111498" y="145940"/>
                    <a:pt x="112077" y="145832"/>
                  </a:cubicBezTo>
                  <a:close/>
                  <a:moveTo>
                    <a:pt x="135099" y="132857"/>
                  </a:moveTo>
                  <a:cubicBezTo>
                    <a:pt x="134382" y="132092"/>
                    <a:pt x="133715" y="131287"/>
                    <a:pt x="133076" y="130453"/>
                  </a:cubicBezTo>
                  <a:cubicBezTo>
                    <a:pt x="130269" y="126728"/>
                    <a:pt x="129026" y="122056"/>
                    <a:pt x="129611" y="117429"/>
                  </a:cubicBezTo>
                  <a:cubicBezTo>
                    <a:pt x="129922" y="115131"/>
                    <a:pt x="131124" y="113048"/>
                    <a:pt x="132959" y="111629"/>
                  </a:cubicBezTo>
                  <a:cubicBezTo>
                    <a:pt x="134792" y="110319"/>
                    <a:pt x="136998" y="109631"/>
                    <a:pt x="139252" y="109666"/>
                  </a:cubicBezTo>
                  <a:cubicBezTo>
                    <a:pt x="139738" y="112959"/>
                    <a:pt x="140017" y="116279"/>
                    <a:pt x="140086" y="119608"/>
                  </a:cubicBezTo>
                  <a:cubicBezTo>
                    <a:pt x="140133" y="122646"/>
                    <a:pt x="139989" y="125685"/>
                    <a:pt x="139654" y="128706"/>
                  </a:cubicBezTo>
                  <a:cubicBezTo>
                    <a:pt x="138937" y="129520"/>
                    <a:pt x="138201" y="130315"/>
                    <a:pt x="137445" y="131081"/>
                  </a:cubicBezTo>
                  <a:cubicBezTo>
                    <a:pt x="136689" y="131611"/>
                    <a:pt x="135923" y="132209"/>
                    <a:pt x="135128" y="132769"/>
                  </a:cubicBezTo>
                  <a:close/>
                  <a:moveTo>
                    <a:pt x="140724" y="111089"/>
                  </a:moveTo>
                  <a:cubicBezTo>
                    <a:pt x="142825" y="113715"/>
                    <a:pt x="144017" y="116953"/>
                    <a:pt x="144121" y="120314"/>
                  </a:cubicBezTo>
                  <a:cubicBezTo>
                    <a:pt x="144127" y="121239"/>
                    <a:pt x="144048" y="122162"/>
                    <a:pt x="143885" y="123072"/>
                  </a:cubicBezTo>
                  <a:cubicBezTo>
                    <a:pt x="143002" y="124426"/>
                    <a:pt x="142079" y="125751"/>
                    <a:pt x="141078" y="126998"/>
                  </a:cubicBezTo>
                  <a:cubicBezTo>
                    <a:pt x="141301" y="124495"/>
                    <a:pt x="141389" y="121982"/>
                    <a:pt x="141343" y="119470"/>
                  </a:cubicBezTo>
                  <a:cubicBezTo>
                    <a:pt x="141298" y="116638"/>
                    <a:pt x="141101" y="113811"/>
                    <a:pt x="140754" y="111000"/>
                  </a:cubicBezTo>
                  <a:close/>
                  <a:moveTo>
                    <a:pt x="135197" y="134947"/>
                  </a:moveTo>
                  <a:lnTo>
                    <a:pt x="135629" y="135389"/>
                  </a:lnTo>
                  <a:cubicBezTo>
                    <a:pt x="134066" y="136570"/>
                    <a:pt x="132404" y="137614"/>
                    <a:pt x="130661" y="138510"/>
                  </a:cubicBezTo>
                  <a:cubicBezTo>
                    <a:pt x="132251" y="137380"/>
                    <a:pt x="133775" y="136161"/>
                    <a:pt x="135226" y="134859"/>
                  </a:cubicBezTo>
                  <a:close/>
                  <a:moveTo>
                    <a:pt x="140724" y="130237"/>
                  </a:moveTo>
                  <a:lnTo>
                    <a:pt x="140822" y="130158"/>
                  </a:lnTo>
                  <a:cubicBezTo>
                    <a:pt x="140789" y="130206"/>
                    <a:pt x="140753" y="130252"/>
                    <a:pt x="140714" y="130296"/>
                  </a:cubicBezTo>
                  <a:close/>
                  <a:moveTo>
                    <a:pt x="147351" y="119637"/>
                  </a:moveTo>
                  <a:cubicBezTo>
                    <a:pt x="147420" y="120550"/>
                    <a:pt x="147478" y="121463"/>
                    <a:pt x="147498" y="122385"/>
                  </a:cubicBezTo>
                  <a:cubicBezTo>
                    <a:pt x="146595" y="123367"/>
                    <a:pt x="145662" y="124240"/>
                    <a:pt x="144700" y="125133"/>
                  </a:cubicBezTo>
                  <a:cubicBezTo>
                    <a:pt x="144857" y="124603"/>
                    <a:pt x="144975" y="124073"/>
                    <a:pt x="145083" y="123533"/>
                  </a:cubicBezTo>
                  <a:cubicBezTo>
                    <a:pt x="145348" y="123121"/>
                    <a:pt x="145623" y="122699"/>
                    <a:pt x="145878" y="122277"/>
                  </a:cubicBezTo>
                  <a:cubicBezTo>
                    <a:pt x="146428" y="121296"/>
                    <a:pt x="146909" y="120432"/>
                    <a:pt x="147380" y="119549"/>
                  </a:cubicBezTo>
                  <a:close/>
                  <a:moveTo>
                    <a:pt x="145387" y="120618"/>
                  </a:moveTo>
                  <a:cubicBezTo>
                    <a:pt x="145387" y="120452"/>
                    <a:pt x="145387" y="120275"/>
                    <a:pt x="145387" y="120098"/>
                  </a:cubicBezTo>
                  <a:cubicBezTo>
                    <a:pt x="145289" y="116284"/>
                    <a:pt x="143905" y="112615"/>
                    <a:pt x="141460" y="109685"/>
                  </a:cubicBezTo>
                  <a:cubicBezTo>
                    <a:pt x="142901" y="109773"/>
                    <a:pt x="144334" y="109957"/>
                    <a:pt x="145751" y="110235"/>
                  </a:cubicBezTo>
                  <a:cubicBezTo>
                    <a:pt x="146385" y="112557"/>
                    <a:pt x="146850" y="114922"/>
                    <a:pt x="147145" y="117311"/>
                  </a:cubicBezTo>
                  <a:cubicBezTo>
                    <a:pt x="146605" y="118351"/>
                    <a:pt x="146026" y="119490"/>
                    <a:pt x="145397" y="120579"/>
                  </a:cubicBezTo>
                  <a:close/>
                  <a:moveTo>
                    <a:pt x="141195" y="108252"/>
                  </a:moveTo>
                  <a:lnTo>
                    <a:pt x="140390" y="108252"/>
                  </a:lnTo>
                  <a:cubicBezTo>
                    <a:pt x="140096" y="106397"/>
                    <a:pt x="139742" y="104562"/>
                    <a:pt x="139310" y="102746"/>
                  </a:cubicBezTo>
                  <a:cubicBezTo>
                    <a:pt x="140204" y="102059"/>
                    <a:pt x="141078" y="101314"/>
                    <a:pt x="141951" y="100519"/>
                  </a:cubicBezTo>
                  <a:cubicBezTo>
                    <a:pt x="143327" y="103142"/>
                    <a:pt x="144460" y="105885"/>
                    <a:pt x="145338" y="108714"/>
                  </a:cubicBezTo>
                  <a:cubicBezTo>
                    <a:pt x="143968" y="108476"/>
                    <a:pt x="142584" y="108322"/>
                    <a:pt x="141195" y="108252"/>
                  </a:cubicBezTo>
                  <a:close/>
                  <a:moveTo>
                    <a:pt x="142324" y="98389"/>
                  </a:moveTo>
                  <a:cubicBezTo>
                    <a:pt x="141971" y="97751"/>
                    <a:pt x="141598" y="97133"/>
                    <a:pt x="141215" y="96514"/>
                  </a:cubicBezTo>
                  <a:cubicBezTo>
                    <a:pt x="142521" y="94228"/>
                    <a:pt x="143718" y="91892"/>
                    <a:pt x="144828" y="89517"/>
                  </a:cubicBezTo>
                  <a:cubicBezTo>
                    <a:pt x="145152" y="88830"/>
                    <a:pt x="145466" y="88133"/>
                    <a:pt x="145751" y="87446"/>
                  </a:cubicBezTo>
                  <a:cubicBezTo>
                    <a:pt x="146978" y="88103"/>
                    <a:pt x="148185" y="88790"/>
                    <a:pt x="149383" y="89497"/>
                  </a:cubicBezTo>
                  <a:lnTo>
                    <a:pt x="149501" y="89870"/>
                  </a:lnTo>
                  <a:cubicBezTo>
                    <a:pt x="148863" y="90851"/>
                    <a:pt x="148195" y="91725"/>
                    <a:pt x="147537" y="92569"/>
                  </a:cubicBezTo>
                  <a:cubicBezTo>
                    <a:pt x="145919" y="94625"/>
                    <a:pt x="144165" y="96569"/>
                    <a:pt x="142285" y="98389"/>
                  </a:cubicBezTo>
                  <a:close/>
                  <a:moveTo>
                    <a:pt x="146251" y="86141"/>
                  </a:moveTo>
                  <a:cubicBezTo>
                    <a:pt x="146467" y="85611"/>
                    <a:pt x="146673" y="85081"/>
                    <a:pt x="146860" y="84551"/>
                  </a:cubicBezTo>
                  <a:cubicBezTo>
                    <a:pt x="147086" y="84767"/>
                    <a:pt x="147292" y="84992"/>
                    <a:pt x="147508" y="85218"/>
                  </a:cubicBezTo>
                  <a:cubicBezTo>
                    <a:pt x="147871" y="85944"/>
                    <a:pt x="148225" y="86680"/>
                    <a:pt x="148549" y="87446"/>
                  </a:cubicBezTo>
                  <a:cubicBezTo>
                    <a:pt x="147783" y="87004"/>
                    <a:pt x="147027" y="86563"/>
                    <a:pt x="146251" y="86141"/>
                  </a:cubicBezTo>
                  <a:close/>
                  <a:moveTo>
                    <a:pt x="131437" y="72567"/>
                  </a:moveTo>
                  <a:cubicBezTo>
                    <a:pt x="136576" y="75789"/>
                    <a:pt x="141407" y="79479"/>
                    <a:pt x="145868" y="83589"/>
                  </a:cubicBezTo>
                  <a:cubicBezTo>
                    <a:pt x="145623" y="84286"/>
                    <a:pt x="145378" y="84943"/>
                    <a:pt x="145142" y="85552"/>
                  </a:cubicBezTo>
                  <a:cubicBezTo>
                    <a:pt x="142315" y="84080"/>
                    <a:pt x="139415" y="82735"/>
                    <a:pt x="136444" y="81518"/>
                  </a:cubicBezTo>
                  <a:cubicBezTo>
                    <a:pt x="134143" y="80589"/>
                    <a:pt x="131760" y="79879"/>
                    <a:pt x="129326" y="79398"/>
                  </a:cubicBezTo>
                  <a:cubicBezTo>
                    <a:pt x="127637" y="76841"/>
                    <a:pt x="125763" y="74410"/>
                    <a:pt x="123720" y="72126"/>
                  </a:cubicBezTo>
                  <a:cubicBezTo>
                    <a:pt x="124151" y="70925"/>
                    <a:pt x="124508" y="69699"/>
                    <a:pt x="124791" y="68455"/>
                  </a:cubicBezTo>
                  <a:cubicBezTo>
                    <a:pt x="127029" y="69790"/>
                    <a:pt x="129248" y="71154"/>
                    <a:pt x="131437" y="72567"/>
                  </a:cubicBezTo>
                  <a:close/>
                  <a:moveTo>
                    <a:pt x="125075" y="66993"/>
                  </a:moveTo>
                  <a:cubicBezTo>
                    <a:pt x="125368" y="65269"/>
                    <a:pt x="125474" y="63518"/>
                    <a:pt x="125389" y="61771"/>
                  </a:cubicBezTo>
                  <a:cubicBezTo>
                    <a:pt x="125389" y="61506"/>
                    <a:pt x="125389" y="61241"/>
                    <a:pt x="125340" y="60976"/>
                  </a:cubicBezTo>
                  <a:cubicBezTo>
                    <a:pt x="128613" y="63548"/>
                    <a:pt x="131764" y="66270"/>
                    <a:pt x="134794" y="69142"/>
                  </a:cubicBezTo>
                  <a:cubicBezTo>
                    <a:pt x="138687" y="72701"/>
                    <a:pt x="142152" y="76699"/>
                    <a:pt x="145122" y="81057"/>
                  </a:cubicBezTo>
                  <a:cubicBezTo>
                    <a:pt x="141061" y="77503"/>
                    <a:pt x="136732" y="74268"/>
                    <a:pt x="132173" y="71380"/>
                  </a:cubicBezTo>
                  <a:cubicBezTo>
                    <a:pt x="129827" y="69858"/>
                    <a:pt x="127451" y="68406"/>
                    <a:pt x="125075" y="66993"/>
                  </a:cubicBezTo>
                  <a:close/>
                  <a:moveTo>
                    <a:pt x="122768" y="71105"/>
                  </a:moveTo>
                  <a:cubicBezTo>
                    <a:pt x="120221" y="68389"/>
                    <a:pt x="117398" y="65945"/>
                    <a:pt x="114345" y="63813"/>
                  </a:cubicBezTo>
                  <a:cubicBezTo>
                    <a:pt x="113648" y="63332"/>
                    <a:pt x="112931" y="62831"/>
                    <a:pt x="112205" y="62409"/>
                  </a:cubicBezTo>
                  <a:lnTo>
                    <a:pt x="113451" y="62125"/>
                  </a:lnTo>
                  <a:cubicBezTo>
                    <a:pt x="116901" y="63911"/>
                    <a:pt x="120297" y="65792"/>
                    <a:pt x="123642" y="67768"/>
                  </a:cubicBezTo>
                  <a:cubicBezTo>
                    <a:pt x="123422" y="68898"/>
                    <a:pt x="123131" y="70012"/>
                    <a:pt x="122768" y="71105"/>
                  </a:cubicBezTo>
                  <a:close/>
                  <a:moveTo>
                    <a:pt x="75174" y="49955"/>
                  </a:moveTo>
                  <a:cubicBezTo>
                    <a:pt x="73760" y="49503"/>
                    <a:pt x="72336" y="49072"/>
                    <a:pt x="70913" y="48659"/>
                  </a:cubicBezTo>
                  <a:cubicBezTo>
                    <a:pt x="68896" y="48038"/>
                    <a:pt x="66825" y="47604"/>
                    <a:pt x="64728" y="47364"/>
                  </a:cubicBezTo>
                  <a:cubicBezTo>
                    <a:pt x="67536" y="45892"/>
                    <a:pt x="70422" y="44554"/>
                    <a:pt x="73387" y="43350"/>
                  </a:cubicBezTo>
                  <a:cubicBezTo>
                    <a:pt x="73556" y="45645"/>
                    <a:pt x="74163" y="47887"/>
                    <a:pt x="75174" y="49955"/>
                  </a:cubicBezTo>
                  <a:close/>
                  <a:moveTo>
                    <a:pt x="70481" y="49955"/>
                  </a:moveTo>
                  <a:cubicBezTo>
                    <a:pt x="72392" y="50511"/>
                    <a:pt x="74293" y="51103"/>
                    <a:pt x="76185" y="51731"/>
                  </a:cubicBezTo>
                  <a:cubicBezTo>
                    <a:pt x="76637" y="52442"/>
                    <a:pt x="77146" y="53114"/>
                    <a:pt x="77707" y="53743"/>
                  </a:cubicBezTo>
                  <a:cubicBezTo>
                    <a:pt x="76872" y="53851"/>
                    <a:pt x="76047" y="53979"/>
                    <a:pt x="75233" y="54146"/>
                  </a:cubicBezTo>
                  <a:cubicBezTo>
                    <a:pt x="74653" y="54087"/>
                    <a:pt x="74074" y="54057"/>
                    <a:pt x="73495" y="54047"/>
                  </a:cubicBezTo>
                  <a:cubicBezTo>
                    <a:pt x="71270" y="54038"/>
                    <a:pt x="69060" y="54403"/>
                    <a:pt x="66956" y="55127"/>
                  </a:cubicBezTo>
                  <a:cubicBezTo>
                    <a:pt x="64081" y="53975"/>
                    <a:pt x="61128" y="53024"/>
                    <a:pt x="58121" y="52281"/>
                  </a:cubicBezTo>
                  <a:cubicBezTo>
                    <a:pt x="58710" y="51535"/>
                    <a:pt x="59319" y="50789"/>
                    <a:pt x="59927" y="50053"/>
                  </a:cubicBezTo>
                  <a:cubicBezTo>
                    <a:pt x="60742" y="49552"/>
                    <a:pt x="61586" y="49072"/>
                    <a:pt x="62421" y="48620"/>
                  </a:cubicBezTo>
                  <a:cubicBezTo>
                    <a:pt x="65169" y="48679"/>
                    <a:pt x="67895" y="49139"/>
                    <a:pt x="70510" y="49984"/>
                  </a:cubicBezTo>
                  <a:close/>
                  <a:moveTo>
                    <a:pt x="55215" y="51663"/>
                  </a:moveTo>
                  <a:lnTo>
                    <a:pt x="54950" y="51613"/>
                  </a:lnTo>
                  <a:lnTo>
                    <a:pt x="54881" y="51466"/>
                  </a:lnTo>
                  <a:cubicBezTo>
                    <a:pt x="55089" y="51261"/>
                    <a:pt x="55308" y="51067"/>
                    <a:pt x="55539" y="50887"/>
                  </a:cubicBezTo>
                  <a:cubicBezTo>
                    <a:pt x="56577" y="50071"/>
                    <a:pt x="57764" y="49464"/>
                    <a:pt x="59034" y="49101"/>
                  </a:cubicBezTo>
                  <a:cubicBezTo>
                    <a:pt x="57748" y="49945"/>
                    <a:pt x="56462" y="50789"/>
                    <a:pt x="55215" y="51692"/>
                  </a:cubicBezTo>
                  <a:close/>
                  <a:moveTo>
                    <a:pt x="53654" y="52811"/>
                  </a:moveTo>
                  <a:lnTo>
                    <a:pt x="53566" y="52879"/>
                  </a:lnTo>
                  <a:lnTo>
                    <a:pt x="53625" y="52811"/>
                  </a:lnTo>
                  <a:close/>
                  <a:moveTo>
                    <a:pt x="48402" y="59681"/>
                  </a:moveTo>
                  <a:cubicBezTo>
                    <a:pt x="48284" y="59593"/>
                    <a:pt x="48156" y="59514"/>
                    <a:pt x="48038" y="59416"/>
                  </a:cubicBezTo>
                  <a:lnTo>
                    <a:pt x="48932" y="58562"/>
                  </a:lnTo>
                  <a:cubicBezTo>
                    <a:pt x="48873" y="58680"/>
                    <a:pt x="48804" y="58817"/>
                    <a:pt x="48755" y="58935"/>
                  </a:cubicBezTo>
                  <a:close/>
                  <a:moveTo>
                    <a:pt x="49894" y="59465"/>
                  </a:moveTo>
                  <a:cubicBezTo>
                    <a:pt x="50375" y="58484"/>
                    <a:pt x="50876" y="57384"/>
                    <a:pt x="51425" y="56334"/>
                  </a:cubicBezTo>
                  <a:cubicBezTo>
                    <a:pt x="52407" y="55480"/>
                    <a:pt x="53389" y="54656"/>
                    <a:pt x="54459" y="53871"/>
                  </a:cubicBezTo>
                  <a:cubicBezTo>
                    <a:pt x="54557" y="54165"/>
                    <a:pt x="54655" y="54460"/>
                    <a:pt x="54734" y="54764"/>
                  </a:cubicBezTo>
                  <a:cubicBezTo>
                    <a:pt x="53212" y="56838"/>
                    <a:pt x="51831" y="59012"/>
                    <a:pt x="50601" y="61271"/>
                  </a:cubicBezTo>
                  <a:lnTo>
                    <a:pt x="49452" y="60427"/>
                  </a:lnTo>
                  <a:close/>
                  <a:moveTo>
                    <a:pt x="53359" y="127577"/>
                  </a:moveTo>
                  <a:cubicBezTo>
                    <a:pt x="55832" y="129142"/>
                    <a:pt x="58385" y="130577"/>
                    <a:pt x="61007" y="131876"/>
                  </a:cubicBezTo>
                  <a:cubicBezTo>
                    <a:pt x="68235" y="135604"/>
                    <a:pt x="75794" y="138649"/>
                    <a:pt x="83587" y="140974"/>
                  </a:cubicBezTo>
                  <a:cubicBezTo>
                    <a:pt x="84402" y="141366"/>
                    <a:pt x="85227" y="141739"/>
                    <a:pt x="86061" y="142102"/>
                  </a:cubicBezTo>
                  <a:cubicBezTo>
                    <a:pt x="76578" y="145547"/>
                    <a:pt x="67536" y="146803"/>
                    <a:pt x="59643" y="145920"/>
                  </a:cubicBezTo>
                  <a:cubicBezTo>
                    <a:pt x="56575" y="140174"/>
                    <a:pt x="54444" y="133975"/>
                    <a:pt x="53330" y="127557"/>
                  </a:cubicBezTo>
                  <a:close/>
                  <a:moveTo>
                    <a:pt x="114806" y="156441"/>
                  </a:moveTo>
                  <a:cubicBezTo>
                    <a:pt x="111534" y="154439"/>
                    <a:pt x="108477" y="152414"/>
                    <a:pt x="105637" y="150366"/>
                  </a:cubicBezTo>
                  <a:cubicBezTo>
                    <a:pt x="107325" y="149591"/>
                    <a:pt x="109004" y="148815"/>
                    <a:pt x="110683" y="148010"/>
                  </a:cubicBezTo>
                  <a:cubicBezTo>
                    <a:pt x="116573" y="152113"/>
                    <a:pt x="122644" y="155960"/>
                    <a:pt x="128894" y="159552"/>
                  </a:cubicBezTo>
                  <a:cubicBezTo>
                    <a:pt x="128099" y="160759"/>
                    <a:pt x="127235" y="161908"/>
                    <a:pt x="126342" y="163036"/>
                  </a:cubicBezTo>
                  <a:cubicBezTo>
                    <a:pt x="122408" y="160956"/>
                    <a:pt x="118553" y="158751"/>
                    <a:pt x="114777" y="156421"/>
                  </a:cubicBezTo>
                  <a:close/>
                  <a:moveTo>
                    <a:pt x="112146" y="147323"/>
                  </a:moveTo>
                  <a:cubicBezTo>
                    <a:pt x="113815" y="146519"/>
                    <a:pt x="115474" y="145698"/>
                    <a:pt x="117123" y="144860"/>
                  </a:cubicBezTo>
                  <a:cubicBezTo>
                    <a:pt x="119205" y="144309"/>
                    <a:pt x="121237" y="143587"/>
                    <a:pt x="123200" y="142701"/>
                  </a:cubicBezTo>
                  <a:cubicBezTo>
                    <a:pt x="128066" y="141465"/>
                    <a:pt x="132629" y="139251"/>
                    <a:pt x="136611" y="136194"/>
                  </a:cubicBezTo>
                  <a:lnTo>
                    <a:pt x="138181" y="137558"/>
                  </a:lnTo>
                  <a:cubicBezTo>
                    <a:pt x="136508" y="144919"/>
                    <a:pt x="133629" y="151953"/>
                    <a:pt x="129660" y="158375"/>
                  </a:cubicBezTo>
                  <a:cubicBezTo>
                    <a:pt x="123652" y="154907"/>
                    <a:pt x="117804" y="151217"/>
                    <a:pt x="112116" y="147304"/>
                  </a:cubicBezTo>
                  <a:close/>
                  <a:moveTo>
                    <a:pt x="139242" y="138432"/>
                  </a:moveTo>
                  <a:cubicBezTo>
                    <a:pt x="140940" y="139806"/>
                    <a:pt x="142688" y="141091"/>
                    <a:pt x="144435" y="142357"/>
                  </a:cubicBezTo>
                  <a:cubicBezTo>
                    <a:pt x="142196" y="149133"/>
                    <a:pt x="138754" y="155449"/>
                    <a:pt x="134274" y="161005"/>
                  </a:cubicBezTo>
                  <a:cubicBezTo>
                    <a:pt x="133086" y="160357"/>
                    <a:pt x="131918" y="159680"/>
                    <a:pt x="130740" y="159042"/>
                  </a:cubicBezTo>
                  <a:cubicBezTo>
                    <a:pt x="134660" y="152666"/>
                    <a:pt x="137528" y="145700"/>
                    <a:pt x="139232" y="138412"/>
                  </a:cubicBezTo>
                  <a:close/>
                  <a:moveTo>
                    <a:pt x="139595" y="136930"/>
                  </a:moveTo>
                  <a:cubicBezTo>
                    <a:pt x="139909" y="135487"/>
                    <a:pt x="140194" y="134045"/>
                    <a:pt x="140430" y="132621"/>
                  </a:cubicBezTo>
                  <a:cubicBezTo>
                    <a:pt x="141747" y="131141"/>
                    <a:pt x="142860" y="129491"/>
                    <a:pt x="143738" y="127714"/>
                  </a:cubicBezTo>
                  <a:cubicBezTo>
                    <a:pt x="145047" y="126556"/>
                    <a:pt x="146323" y="125359"/>
                    <a:pt x="147567" y="124122"/>
                  </a:cubicBezTo>
                  <a:cubicBezTo>
                    <a:pt x="147494" y="129839"/>
                    <a:pt x="146591" y="135516"/>
                    <a:pt x="144887" y="140974"/>
                  </a:cubicBezTo>
                  <a:cubicBezTo>
                    <a:pt x="143070" y="139649"/>
                    <a:pt x="141284" y="138324"/>
                    <a:pt x="139566" y="136910"/>
                  </a:cubicBezTo>
                  <a:close/>
                  <a:moveTo>
                    <a:pt x="148784" y="121011"/>
                  </a:moveTo>
                  <a:cubicBezTo>
                    <a:pt x="148725" y="119873"/>
                    <a:pt x="148637" y="118754"/>
                    <a:pt x="148519" y="117635"/>
                  </a:cubicBezTo>
                  <a:cubicBezTo>
                    <a:pt x="148519" y="117556"/>
                    <a:pt x="148519" y="117468"/>
                    <a:pt x="148519" y="117390"/>
                  </a:cubicBezTo>
                  <a:cubicBezTo>
                    <a:pt x="149388" y="115514"/>
                    <a:pt x="150133" y="113583"/>
                    <a:pt x="150748" y="111609"/>
                  </a:cubicBezTo>
                  <a:cubicBezTo>
                    <a:pt x="152131" y="112116"/>
                    <a:pt x="153479" y="112716"/>
                    <a:pt x="154783" y="113405"/>
                  </a:cubicBezTo>
                  <a:cubicBezTo>
                    <a:pt x="152968" y="116083"/>
                    <a:pt x="150953" y="118619"/>
                    <a:pt x="148755" y="120991"/>
                  </a:cubicBezTo>
                  <a:close/>
                  <a:moveTo>
                    <a:pt x="148136" y="115122"/>
                  </a:moveTo>
                  <a:cubicBezTo>
                    <a:pt x="147891" y="113582"/>
                    <a:pt x="147596" y="112060"/>
                    <a:pt x="147154" y="110559"/>
                  </a:cubicBezTo>
                  <a:cubicBezTo>
                    <a:pt x="147940" y="110755"/>
                    <a:pt x="148715" y="110991"/>
                    <a:pt x="149481" y="111236"/>
                  </a:cubicBezTo>
                  <a:cubicBezTo>
                    <a:pt x="149074" y="112538"/>
                    <a:pt x="148602" y="113818"/>
                    <a:pt x="148067" y="115073"/>
                  </a:cubicBezTo>
                  <a:close/>
                  <a:moveTo>
                    <a:pt x="146781" y="109028"/>
                  </a:moveTo>
                  <a:cubicBezTo>
                    <a:pt x="145829" y="105762"/>
                    <a:pt x="144546" y="102602"/>
                    <a:pt x="142953" y="99596"/>
                  </a:cubicBezTo>
                  <a:cubicBezTo>
                    <a:pt x="144928" y="97678"/>
                    <a:pt x="146768" y="95625"/>
                    <a:pt x="148460" y="93452"/>
                  </a:cubicBezTo>
                  <a:cubicBezTo>
                    <a:pt x="148961" y="92804"/>
                    <a:pt x="149442" y="92108"/>
                    <a:pt x="149962" y="91401"/>
                  </a:cubicBezTo>
                  <a:cubicBezTo>
                    <a:pt x="150129" y="91951"/>
                    <a:pt x="150276" y="92510"/>
                    <a:pt x="150414" y="93069"/>
                  </a:cubicBezTo>
                  <a:cubicBezTo>
                    <a:pt x="151637" y="98636"/>
                    <a:pt x="151465" y="104418"/>
                    <a:pt x="149913" y="109901"/>
                  </a:cubicBezTo>
                  <a:cubicBezTo>
                    <a:pt x="148853" y="109518"/>
                    <a:pt x="147812" y="109214"/>
                    <a:pt x="146752" y="108979"/>
                  </a:cubicBezTo>
                  <a:close/>
                  <a:moveTo>
                    <a:pt x="150306" y="88260"/>
                  </a:moveTo>
                  <a:cubicBezTo>
                    <a:pt x="150306" y="88319"/>
                    <a:pt x="150394" y="88359"/>
                    <a:pt x="150433" y="88408"/>
                  </a:cubicBezTo>
                  <a:lnTo>
                    <a:pt x="150433" y="88486"/>
                  </a:lnTo>
                  <a:close/>
                  <a:moveTo>
                    <a:pt x="148568" y="84335"/>
                  </a:moveTo>
                  <a:cubicBezTo>
                    <a:pt x="148254" y="83726"/>
                    <a:pt x="147930" y="83118"/>
                    <a:pt x="147586" y="82529"/>
                  </a:cubicBezTo>
                  <a:cubicBezTo>
                    <a:pt x="148921" y="78602"/>
                    <a:pt x="149681" y="74503"/>
                    <a:pt x="149844" y="70359"/>
                  </a:cubicBezTo>
                  <a:cubicBezTo>
                    <a:pt x="150276" y="71295"/>
                    <a:pt x="150679" y="72247"/>
                    <a:pt x="151052" y="73215"/>
                  </a:cubicBezTo>
                  <a:cubicBezTo>
                    <a:pt x="151975" y="75610"/>
                    <a:pt x="153123" y="79221"/>
                    <a:pt x="152534" y="82863"/>
                  </a:cubicBezTo>
                  <a:cubicBezTo>
                    <a:pt x="152272" y="84337"/>
                    <a:pt x="151796" y="85765"/>
                    <a:pt x="151121" y="87102"/>
                  </a:cubicBezTo>
                  <a:cubicBezTo>
                    <a:pt x="150276" y="86101"/>
                    <a:pt x="149412" y="85189"/>
                    <a:pt x="148539" y="84295"/>
                  </a:cubicBezTo>
                  <a:close/>
                  <a:moveTo>
                    <a:pt x="74722" y="36028"/>
                  </a:moveTo>
                  <a:cubicBezTo>
                    <a:pt x="73871" y="37907"/>
                    <a:pt x="73419" y="39943"/>
                    <a:pt x="73397" y="42005"/>
                  </a:cubicBezTo>
                  <a:cubicBezTo>
                    <a:pt x="69650" y="43488"/>
                    <a:pt x="66000" y="45205"/>
                    <a:pt x="62470" y="47148"/>
                  </a:cubicBezTo>
                  <a:cubicBezTo>
                    <a:pt x="65838" y="43033"/>
                    <a:pt x="69567" y="39226"/>
                    <a:pt x="73613" y="35773"/>
                  </a:cubicBezTo>
                  <a:close/>
                  <a:moveTo>
                    <a:pt x="75036" y="34674"/>
                  </a:moveTo>
                  <a:cubicBezTo>
                    <a:pt x="75282" y="34487"/>
                    <a:pt x="75537" y="34320"/>
                    <a:pt x="75782" y="34144"/>
                  </a:cubicBezTo>
                  <a:cubicBezTo>
                    <a:pt x="75645" y="34350"/>
                    <a:pt x="75507" y="34536"/>
                    <a:pt x="75380" y="34752"/>
                  </a:cubicBezTo>
                  <a:close/>
                  <a:moveTo>
                    <a:pt x="61419" y="46451"/>
                  </a:moveTo>
                  <a:lnTo>
                    <a:pt x="60575" y="47433"/>
                  </a:lnTo>
                  <a:cubicBezTo>
                    <a:pt x="58501" y="47712"/>
                    <a:pt x="56539" y="48538"/>
                    <a:pt x="54891" y="49827"/>
                  </a:cubicBezTo>
                  <a:cubicBezTo>
                    <a:pt x="54685" y="49984"/>
                    <a:pt x="54498" y="50171"/>
                    <a:pt x="54302" y="50347"/>
                  </a:cubicBezTo>
                  <a:cubicBezTo>
                    <a:pt x="54037" y="49886"/>
                    <a:pt x="53752" y="49444"/>
                    <a:pt x="53458" y="49013"/>
                  </a:cubicBezTo>
                  <a:cubicBezTo>
                    <a:pt x="57101" y="43407"/>
                    <a:pt x="61763" y="38534"/>
                    <a:pt x="67202" y="34644"/>
                  </a:cubicBezTo>
                  <a:cubicBezTo>
                    <a:pt x="68871" y="34821"/>
                    <a:pt x="70501" y="35086"/>
                    <a:pt x="72111" y="35400"/>
                  </a:cubicBezTo>
                  <a:cubicBezTo>
                    <a:pt x="68255" y="38789"/>
                    <a:pt x="64671" y="42474"/>
                    <a:pt x="61390" y="46422"/>
                  </a:cubicBezTo>
                  <a:close/>
                  <a:moveTo>
                    <a:pt x="53310" y="51358"/>
                  </a:moveTo>
                  <a:lnTo>
                    <a:pt x="53310" y="51358"/>
                  </a:lnTo>
                  <a:cubicBezTo>
                    <a:pt x="52898" y="51299"/>
                    <a:pt x="52476" y="51241"/>
                    <a:pt x="52054" y="51201"/>
                  </a:cubicBezTo>
                  <a:cubicBezTo>
                    <a:pt x="52260" y="50868"/>
                    <a:pt x="52476" y="50544"/>
                    <a:pt x="52682" y="50220"/>
                  </a:cubicBezTo>
                  <a:cubicBezTo>
                    <a:pt x="52839" y="50632"/>
                    <a:pt x="53075" y="50956"/>
                    <a:pt x="53281" y="51329"/>
                  </a:cubicBezTo>
                  <a:close/>
                  <a:moveTo>
                    <a:pt x="52230" y="52683"/>
                  </a:moveTo>
                  <a:cubicBezTo>
                    <a:pt x="51583" y="53582"/>
                    <a:pt x="50996" y="54523"/>
                    <a:pt x="50473" y="55500"/>
                  </a:cubicBezTo>
                  <a:cubicBezTo>
                    <a:pt x="49864" y="56030"/>
                    <a:pt x="49246" y="56560"/>
                    <a:pt x="48647" y="57119"/>
                  </a:cubicBezTo>
                  <a:cubicBezTo>
                    <a:pt x="49423" y="55637"/>
                    <a:pt x="50277" y="54106"/>
                    <a:pt x="51209" y="52556"/>
                  </a:cubicBezTo>
                  <a:close/>
                  <a:moveTo>
                    <a:pt x="47832" y="60986"/>
                  </a:moveTo>
                  <a:lnTo>
                    <a:pt x="41696" y="74157"/>
                  </a:lnTo>
                  <a:cubicBezTo>
                    <a:pt x="42443" y="71704"/>
                    <a:pt x="43297" y="69250"/>
                    <a:pt x="44278" y="66708"/>
                  </a:cubicBezTo>
                  <a:cubicBezTo>
                    <a:pt x="44936" y="65030"/>
                    <a:pt x="45810" y="62949"/>
                    <a:pt x="46900" y="60633"/>
                  </a:cubicBezTo>
                  <a:lnTo>
                    <a:pt x="47086" y="60437"/>
                  </a:lnTo>
                  <a:close/>
                  <a:moveTo>
                    <a:pt x="38692" y="80909"/>
                  </a:moveTo>
                  <a:cubicBezTo>
                    <a:pt x="38525" y="81331"/>
                    <a:pt x="38358" y="81744"/>
                    <a:pt x="38201" y="82176"/>
                  </a:cubicBezTo>
                  <a:cubicBezTo>
                    <a:pt x="37277" y="80476"/>
                    <a:pt x="36486" y="78707"/>
                    <a:pt x="35835" y="76886"/>
                  </a:cubicBezTo>
                  <a:cubicBezTo>
                    <a:pt x="38073" y="72192"/>
                    <a:pt x="40865" y="67784"/>
                    <a:pt x="44151" y="63754"/>
                  </a:cubicBezTo>
                  <a:cubicBezTo>
                    <a:pt x="43768" y="64667"/>
                    <a:pt x="43424" y="65511"/>
                    <a:pt x="43169" y="66276"/>
                  </a:cubicBezTo>
                  <a:cubicBezTo>
                    <a:pt x="41275" y="71015"/>
                    <a:pt x="39768" y="75898"/>
                    <a:pt x="38663" y="80880"/>
                  </a:cubicBezTo>
                  <a:close/>
                  <a:moveTo>
                    <a:pt x="46016" y="59622"/>
                  </a:moveTo>
                  <a:lnTo>
                    <a:pt x="45898" y="59867"/>
                  </a:lnTo>
                  <a:cubicBezTo>
                    <a:pt x="41638" y="64431"/>
                    <a:pt x="38057" y="69584"/>
                    <a:pt x="35266" y="75168"/>
                  </a:cubicBezTo>
                  <a:cubicBezTo>
                    <a:pt x="34406" y="72400"/>
                    <a:pt x="33901" y="69534"/>
                    <a:pt x="33764" y="66639"/>
                  </a:cubicBezTo>
                  <a:cubicBezTo>
                    <a:pt x="33590" y="62518"/>
                    <a:pt x="34173" y="58400"/>
                    <a:pt x="35482" y="54489"/>
                  </a:cubicBezTo>
                  <a:cubicBezTo>
                    <a:pt x="36552" y="54087"/>
                    <a:pt x="37622" y="53714"/>
                    <a:pt x="38692" y="53419"/>
                  </a:cubicBezTo>
                  <a:cubicBezTo>
                    <a:pt x="41058" y="55608"/>
                    <a:pt x="43463" y="57649"/>
                    <a:pt x="45967" y="59593"/>
                  </a:cubicBezTo>
                  <a:close/>
                  <a:moveTo>
                    <a:pt x="40342" y="53066"/>
                  </a:moveTo>
                  <a:cubicBezTo>
                    <a:pt x="41822" y="52737"/>
                    <a:pt x="43325" y="52523"/>
                    <a:pt x="44838" y="52428"/>
                  </a:cubicBezTo>
                  <a:cubicBezTo>
                    <a:pt x="46505" y="52325"/>
                    <a:pt x="48177" y="52325"/>
                    <a:pt x="49845" y="52428"/>
                  </a:cubicBezTo>
                  <a:cubicBezTo>
                    <a:pt x="48637" y="54460"/>
                    <a:pt x="47577" y="56452"/>
                    <a:pt x="46644" y="58317"/>
                  </a:cubicBezTo>
                  <a:cubicBezTo>
                    <a:pt x="44445" y="56638"/>
                    <a:pt x="42335" y="54882"/>
                    <a:pt x="40312" y="53037"/>
                  </a:cubicBezTo>
                  <a:close/>
                  <a:moveTo>
                    <a:pt x="50650" y="51103"/>
                  </a:moveTo>
                  <a:cubicBezTo>
                    <a:pt x="48732" y="50951"/>
                    <a:pt x="46807" y="50931"/>
                    <a:pt x="44887" y="51044"/>
                  </a:cubicBezTo>
                  <a:cubicBezTo>
                    <a:pt x="42949" y="51170"/>
                    <a:pt x="41027" y="51473"/>
                    <a:pt x="39144" y="51947"/>
                  </a:cubicBezTo>
                  <a:cubicBezTo>
                    <a:pt x="38516" y="51358"/>
                    <a:pt x="37907" y="50760"/>
                    <a:pt x="37298" y="50151"/>
                  </a:cubicBezTo>
                  <a:cubicBezTo>
                    <a:pt x="38581" y="47489"/>
                    <a:pt x="40234" y="45020"/>
                    <a:pt x="42207" y="42820"/>
                  </a:cubicBezTo>
                  <a:cubicBezTo>
                    <a:pt x="45976" y="43952"/>
                    <a:pt x="49328" y="46167"/>
                    <a:pt x="51848" y="49189"/>
                  </a:cubicBezTo>
                  <a:cubicBezTo>
                    <a:pt x="51416" y="49808"/>
                    <a:pt x="51013" y="50446"/>
                    <a:pt x="50620" y="51084"/>
                  </a:cubicBezTo>
                  <a:close/>
                  <a:moveTo>
                    <a:pt x="36699" y="51466"/>
                  </a:moveTo>
                  <a:cubicBezTo>
                    <a:pt x="36994" y="51770"/>
                    <a:pt x="37279" y="52075"/>
                    <a:pt x="37573" y="52369"/>
                  </a:cubicBezTo>
                  <a:cubicBezTo>
                    <a:pt x="37092" y="52516"/>
                    <a:pt x="36591" y="52683"/>
                    <a:pt x="36120" y="52850"/>
                  </a:cubicBezTo>
                  <a:cubicBezTo>
                    <a:pt x="36277" y="52359"/>
                    <a:pt x="36464" y="51908"/>
                    <a:pt x="36670" y="51447"/>
                  </a:cubicBezTo>
                  <a:close/>
                  <a:moveTo>
                    <a:pt x="19028" y="82872"/>
                  </a:moveTo>
                  <a:cubicBezTo>
                    <a:pt x="17699" y="82680"/>
                    <a:pt x="16497" y="81976"/>
                    <a:pt x="15680" y="80909"/>
                  </a:cubicBezTo>
                  <a:cubicBezTo>
                    <a:pt x="15163" y="79667"/>
                    <a:pt x="15057" y="78291"/>
                    <a:pt x="15376" y="76984"/>
                  </a:cubicBezTo>
                  <a:cubicBezTo>
                    <a:pt x="17006" y="66806"/>
                    <a:pt x="25056" y="58994"/>
                    <a:pt x="34029" y="55088"/>
                  </a:cubicBezTo>
                  <a:cubicBezTo>
                    <a:pt x="32864" y="58900"/>
                    <a:pt x="32353" y="62882"/>
                    <a:pt x="32517" y="66865"/>
                  </a:cubicBezTo>
                  <a:cubicBezTo>
                    <a:pt x="32699" y="70281"/>
                    <a:pt x="33360" y="73654"/>
                    <a:pt x="34481" y="76886"/>
                  </a:cubicBezTo>
                  <a:cubicBezTo>
                    <a:pt x="33399" y="79191"/>
                    <a:pt x="32442" y="81553"/>
                    <a:pt x="31614" y="83962"/>
                  </a:cubicBezTo>
                  <a:cubicBezTo>
                    <a:pt x="27378" y="84402"/>
                    <a:pt x="23098" y="84036"/>
                    <a:pt x="18999" y="82882"/>
                  </a:cubicBezTo>
                  <a:close/>
                  <a:moveTo>
                    <a:pt x="35060" y="78505"/>
                  </a:moveTo>
                  <a:cubicBezTo>
                    <a:pt x="35624" y="79984"/>
                    <a:pt x="36280" y="81426"/>
                    <a:pt x="37023" y="82823"/>
                  </a:cubicBezTo>
                  <a:cubicBezTo>
                    <a:pt x="35681" y="83251"/>
                    <a:pt x="34310" y="83579"/>
                    <a:pt x="32920" y="83805"/>
                  </a:cubicBezTo>
                  <a:cubicBezTo>
                    <a:pt x="33558" y="82038"/>
                    <a:pt x="34255" y="80242"/>
                    <a:pt x="35030" y="78515"/>
                  </a:cubicBezTo>
                  <a:close/>
                  <a:moveTo>
                    <a:pt x="32478" y="85218"/>
                  </a:moveTo>
                  <a:cubicBezTo>
                    <a:pt x="34192" y="84979"/>
                    <a:pt x="35883" y="84599"/>
                    <a:pt x="37534" y="84080"/>
                  </a:cubicBezTo>
                  <a:cubicBezTo>
                    <a:pt x="36778" y="86340"/>
                    <a:pt x="36319" y="88689"/>
                    <a:pt x="36169" y="91067"/>
                  </a:cubicBezTo>
                  <a:cubicBezTo>
                    <a:pt x="36100" y="92573"/>
                    <a:pt x="36183" y="94083"/>
                    <a:pt x="36415" y="95572"/>
                  </a:cubicBezTo>
                  <a:cubicBezTo>
                    <a:pt x="33833" y="100136"/>
                    <a:pt x="31447" y="104739"/>
                    <a:pt x="29336" y="109440"/>
                  </a:cubicBezTo>
                  <a:cubicBezTo>
                    <a:pt x="28827" y="101245"/>
                    <a:pt x="29883" y="93028"/>
                    <a:pt x="32449" y="85228"/>
                  </a:cubicBezTo>
                  <a:close/>
                  <a:moveTo>
                    <a:pt x="93100" y="180418"/>
                  </a:moveTo>
                  <a:lnTo>
                    <a:pt x="92560" y="180516"/>
                  </a:lnTo>
                  <a:cubicBezTo>
                    <a:pt x="73907" y="184147"/>
                    <a:pt x="56128" y="186738"/>
                    <a:pt x="42580" y="180516"/>
                  </a:cubicBezTo>
                  <a:cubicBezTo>
                    <a:pt x="39000" y="178886"/>
                    <a:pt x="35749" y="176614"/>
                    <a:pt x="32988" y="173813"/>
                  </a:cubicBezTo>
                  <a:cubicBezTo>
                    <a:pt x="21276" y="161927"/>
                    <a:pt x="20805" y="142200"/>
                    <a:pt x="24271" y="127685"/>
                  </a:cubicBezTo>
                  <a:cubicBezTo>
                    <a:pt x="25383" y="123141"/>
                    <a:pt x="26824" y="118683"/>
                    <a:pt x="28580" y="114347"/>
                  </a:cubicBezTo>
                  <a:cubicBezTo>
                    <a:pt x="28877" y="116329"/>
                    <a:pt x="29277" y="118295"/>
                    <a:pt x="29778" y="120236"/>
                  </a:cubicBezTo>
                  <a:cubicBezTo>
                    <a:pt x="31742" y="127606"/>
                    <a:pt x="35060" y="133819"/>
                    <a:pt x="39399" y="138186"/>
                  </a:cubicBezTo>
                  <a:cubicBezTo>
                    <a:pt x="44367" y="143201"/>
                    <a:pt x="51062" y="146234"/>
                    <a:pt x="58857" y="147215"/>
                  </a:cubicBezTo>
                  <a:cubicBezTo>
                    <a:pt x="61155" y="151407"/>
                    <a:pt x="63983" y="155286"/>
                    <a:pt x="67271" y="158757"/>
                  </a:cubicBezTo>
                  <a:cubicBezTo>
                    <a:pt x="77275" y="169288"/>
                    <a:pt x="91529" y="175697"/>
                    <a:pt x="107011" y="177002"/>
                  </a:cubicBezTo>
                  <a:cubicBezTo>
                    <a:pt x="102458" y="178468"/>
                    <a:pt x="97806" y="179606"/>
                    <a:pt x="93090" y="180408"/>
                  </a:cubicBezTo>
                  <a:close/>
                  <a:moveTo>
                    <a:pt x="136827" y="169995"/>
                  </a:moveTo>
                  <a:cubicBezTo>
                    <a:pt x="131653" y="173862"/>
                    <a:pt x="125232" y="174961"/>
                    <a:pt x="120854" y="175452"/>
                  </a:cubicBezTo>
                  <a:cubicBezTo>
                    <a:pt x="118246" y="175740"/>
                    <a:pt x="115624" y="175884"/>
                    <a:pt x="113000" y="175883"/>
                  </a:cubicBezTo>
                  <a:cubicBezTo>
                    <a:pt x="118250" y="173122"/>
                    <a:pt x="122885" y="169326"/>
                    <a:pt x="126626" y="164724"/>
                  </a:cubicBezTo>
                  <a:cubicBezTo>
                    <a:pt x="130062" y="166524"/>
                    <a:pt x="133544" y="168225"/>
                    <a:pt x="137072" y="169828"/>
                  </a:cubicBezTo>
                  <a:close/>
                  <a:moveTo>
                    <a:pt x="138260" y="168837"/>
                  </a:moveTo>
                  <a:cubicBezTo>
                    <a:pt x="134614" y="167201"/>
                    <a:pt x="131015" y="165460"/>
                    <a:pt x="127461" y="163615"/>
                  </a:cubicBezTo>
                  <a:cubicBezTo>
                    <a:pt x="128325" y="162497"/>
                    <a:pt x="129149" y="161338"/>
                    <a:pt x="129945" y="160161"/>
                  </a:cubicBezTo>
                  <a:cubicBezTo>
                    <a:pt x="131290" y="160926"/>
                    <a:pt x="132644" y="161711"/>
                    <a:pt x="134009" y="162457"/>
                  </a:cubicBezTo>
                  <a:lnTo>
                    <a:pt x="134441" y="162693"/>
                  </a:lnTo>
                  <a:lnTo>
                    <a:pt x="134785" y="162271"/>
                  </a:lnTo>
                  <a:cubicBezTo>
                    <a:pt x="139468" y="156571"/>
                    <a:pt x="143081" y="150071"/>
                    <a:pt x="145446" y="143084"/>
                  </a:cubicBezTo>
                  <a:lnTo>
                    <a:pt x="145446" y="143084"/>
                  </a:lnTo>
                  <a:cubicBezTo>
                    <a:pt x="147757" y="144766"/>
                    <a:pt x="150170" y="146304"/>
                    <a:pt x="152672" y="147687"/>
                  </a:cubicBezTo>
                  <a:cubicBezTo>
                    <a:pt x="150595" y="151852"/>
                    <a:pt x="148253" y="155881"/>
                    <a:pt x="145662" y="159748"/>
                  </a:cubicBezTo>
                  <a:cubicBezTo>
                    <a:pt x="143589" y="163078"/>
                    <a:pt x="141098" y="166129"/>
                    <a:pt x="138250" y="168827"/>
                  </a:cubicBezTo>
                  <a:close/>
                  <a:moveTo>
                    <a:pt x="166171" y="171899"/>
                  </a:moveTo>
                  <a:cubicBezTo>
                    <a:pt x="165120" y="173538"/>
                    <a:pt x="163815" y="175314"/>
                    <a:pt x="162077" y="176089"/>
                  </a:cubicBezTo>
                  <a:cubicBezTo>
                    <a:pt x="160005" y="177012"/>
                    <a:pt x="157708" y="176364"/>
                    <a:pt x="155529" y="175618"/>
                  </a:cubicBezTo>
                  <a:cubicBezTo>
                    <a:pt x="150109" y="173773"/>
                    <a:pt x="144772" y="171699"/>
                    <a:pt x="139517" y="169396"/>
                  </a:cubicBezTo>
                  <a:cubicBezTo>
                    <a:pt x="142252" y="166720"/>
                    <a:pt x="144664" y="163732"/>
                    <a:pt x="146703" y="160494"/>
                  </a:cubicBezTo>
                  <a:cubicBezTo>
                    <a:pt x="149332" y="156575"/>
                    <a:pt x="151707" y="152490"/>
                    <a:pt x="153811" y="148266"/>
                  </a:cubicBezTo>
                  <a:cubicBezTo>
                    <a:pt x="159996" y="151426"/>
                    <a:pt x="167005" y="153173"/>
                    <a:pt x="173445" y="149934"/>
                  </a:cubicBezTo>
                  <a:cubicBezTo>
                    <a:pt x="172853" y="157741"/>
                    <a:pt x="170344" y="165282"/>
                    <a:pt x="166141" y="171889"/>
                  </a:cubicBezTo>
                  <a:close/>
                  <a:moveTo>
                    <a:pt x="162155" y="118695"/>
                  </a:moveTo>
                  <a:cubicBezTo>
                    <a:pt x="165874" y="122195"/>
                    <a:pt x="168788" y="126462"/>
                    <a:pt x="170696" y="131198"/>
                  </a:cubicBezTo>
                  <a:cubicBezTo>
                    <a:pt x="172843" y="136676"/>
                    <a:pt x="173800" y="142547"/>
                    <a:pt x="173504" y="148423"/>
                  </a:cubicBezTo>
                  <a:cubicBezTo>
                    <a:pt x="167388" y="151848"/>
                    <a:pt x="160506" y="150111"/>
                    <a:pt x="154429" y="147009"/>
                  </a:cubicBezTo>
                  <a:cubicBezTo>
                    <a:pt x="159083" y="137205"/>
                    <a:pt x="161714" y="127557"/>
                    <a:pt x="162126" y="118685"/>
                  </a:cubicBezTo>
                  <a:close/>
                  <a:moveTo>
                    <a:pt x="170480" y="106093"/>
                  </a:moveTo>
                  <a:cubicBezTo>
                    <a:pt x="175114" y="110804"/>
                    <a:pt x="180642" y="117301"/>
                    <a:pt x="182261" y="125791"/>
                  </a:cubicBezTo>
                  <a:cubicBezTo>
                    <a:pt x="183695" y="133073"/>
                    <a:pt x="181564" y="142858"/>
                    <a:pt x="174741" y="147608"/>
                  </a:cubicBezTo>
                  <a:cubicBezTo>
                    <a:pt x="174938" y="141781"/>
                    <a:pt x="173935" y="135975"/>
                    <a:pt x="171796" y="130551"/>
                  </a:cubicBezTo>
                  <a:cubicBezTo>
                    <a:pt x="169679" y="125304"/>
                    <a:pt x="166372" y="120621"/>
                    <a:pt x="162136" y="116869"/>
                  </a:cubicBezTo>
                  <a:cubicBezTo>
                    <a:pt x="162218" y="112796"/>
                    <a:pt x="161739" y="108731"/>
                    <a:pt x="160712" y="104788"/>
                  </a:cubicBezTo>
                  <a:cubicBezTo>
                    <a:pt x="160712" y="104690"/>
                    <a:pt x="160801" y="104592"/>
                    <a:pt x="160840" y="104493"/>
                  </a:cubicBezTo>
                  <a:cubicBezTo>
                    <a:pt x="161587" y="102716"/>
                    <a:pt x="162242" y="100901"/>
                    <a:pt x="162803" y="99056"/>
                  </a:cubicBezTo>
                  <a:cubicBezTo>
                    <a:pt x="165461" y="101261"/>
                    <a:pt x="168010" y="103604"/>
                    <a:pt x="170451" y="106083"/>
                  </a:cubicBezTo>
                  <a:close/>
                  <a:moveTo>
                    <a:pt x="160948" y="115809"/>
                  </a:moveTo>
                  <a:cubicBezTo>
                    <a:pt x="159570" y="114721"/>
                    <a:pt x="158113" y="113737"/>
                    <a:pt x="156589" y="112865"/>
                  </a:cubicBezTo>
                  <a:cubicBezTo>
                    <a:pt x="157818" y="110901"/>
                    <a:pt x="158929" y="108866"/>
                    <a:pt x="159917" y="106770"/>
                  </a:cubicBezTo>
                  <a:cubicBezTo>
                    <a:pt x="160562" y="109737"/>
                    <a:pt x="160897" y="112763"/>
                    <a:pt x="160918" y="115800"/>
                  </a:cubicBezTo>
                  <a:close/>
                  <a:moveTo>
                    <a:pt x="155833" y="113994"/>
                  </a:moveTo>
                  <a:cubicBezTo>
                    <a:pt x="157640" y="115041"/>
                    <a:pt x="159349" y="116250"/>
                    <a:pt x="160938" y="117605"/>
                  </a:cubicBezTo>
                  <a:cubicBezTo>
                    <a:pt x="160712" y="126566"/>
                    <a:pt x="158120" y="136410"/>
                    <a:pt x="153330" y="146430"/>
                  </a:cubicBezTo>
                  <a:cubicBezTo>
                    <a:pt x="150884" y="145068"/>
                    <a:pt x="148521" y="143563"/>
                    <a:pt x="146251" y="141926"/>
                  </a:cubicBezTo>
                  <a:lnTo>
                    <a:pt x="145947" y="141700"/>
                  </a:lnTo>
                  <a:cubicBezTo>
                    <a:pt x="147903" y="135588"/>
                    <a:pt x="148877" y="129204"/>
                    <a:pt x="148833" y="122787"/>
                  </a:cubicBezTo>
                  <a:cubicBezTo>
                    <a:pt x="151408" y="120061"/>
                    <a:pt x="153740" y="117115"/>
                    <a:pt x="155803" y="113984"/>
                  </a:cubicBezTo>
                  <a:close/>
                  <a:moveTo>
                    <a:pt x="159436" y="104798"/>
                  </a:moveTo>
                  <a:cubicBezTo>
                    <a:pt x="158306" y="107362"/>
                    <a:pt x="156994" y="109841"/>
                    <a:pt x="155509" y="112217"/>
                  </a:cubicBezTo>
                  <a:cubicBezTo>
                    <a:pt x="154084" y="111462"/>
                    <a:pt x="152608" y="110806"/>
                    <a:pt x="151091" y="110254"/>
                  </a:cubicBezTo>
                  <a:cubicBezTo>
                    <a:pt x="152737" y="104502"/>
                    <a:pt x="152926" y="98432"/>
                    <a:pt x="151641" y="92589"/>
                  </a:cubicBezTo>
                  <a:cubicBezTo>
                    <a:pt x="151474" y="91902"/>
                    <a:pt x="151297" y="91234"/>
                    <a:pt x="151101" y="90567"/>
                  </a:cubicBezTo>
                  <a:cubicBezTo>
                    <a:pt x="151788" y="90999"/>
                    <a:pt x="152475" y="91421"/>
                    <a:pt x="153153" y="91862"/>
                  </a:cubicBezTo>
                  <a:cubicBezTo>
                    <a:pt x="155961" y="95760"/>
                    <a:pt x="158077" y="100113"/>
                    <a:pt x="159407" y="104729"/>
                  </a:cubicBezTo>
                  <a:close/>
                  <a:moveTo>
                    <a:pt x="160231" y="102884"/>
                  </a:moveTo>
                  <a:cubicBezTo>
                    <a:pt x="159210" y="99719"/>
                    <a:pt x="157820" y="96685"/>
                    <a:pt x="156088" y="93845"/>
                  </a:cubicBezTo>
                  <a:cubicBezTo>
                    <a:pt x="158052" y="95232"/>
                    <a:pt x="159969" y="96684"/>
                    <a:pt x="161841" y="98202"/>
                  </a:cubicBezTo>
                  <a:cubicBezTo>
                    <a:pt x="161341" y="99773"/>
                    <a:pt x="160830" y="101333"/>
                    <a:pt x="160202" y="102874"/>
                  </a:cubicBezTo>
                  <a:close/>
                  <a:moveTo>
                    <a:pt x="129414" y="27441"/>
                  </a:moveTo>
                  <a:cubicBezTo>
                    <a:pt x="134411" y="26184"/>
                    <a:pt x="140076" y="24771"/>
                    <a:pt x="145279" y="25900"/>
                  </a:cubicBezTo>
                  <a:cubicBezTo>
                    <a:pt x="159416" y="28981"/>
                    <a:pt x="163491" y="47825"/>
                    <a:pt x="164413" y="63106"/>
                  </a:cubicBezTo>
                  <a:cubicBezTo>
                    <a:pt x="165091" y="74177"/>
                    <a:pt x="165218" y="85768"/>
                    <a:pt x="162263" y="96740"/>
                  </a:cubicBezTo>
                  <a:cubicBezTo>
                    <a:pt x="159613" y="94607"/>
                    <a:pt x="156880" y="92615"/>
                    <a:pt x="154066" y="90763"/>
                  </a:cubicBezTo>
                  <a:cubicBezTo>
                    <a:pt x="153411" y="89854"/>
                    <a:pt x="152724" y="88961"/>
                    <a:pt x="152004" y="88084"/>
                  </a:cubicBezTo>
                  <a:cubicBezTo>
                    <a:pt x="152871" y="86475"/>
                    <a:pt x="153477" y="84739"/>
                    <a:pt x="153801" y="82941"/>
                  </a:cubicBezTo>
                  <a:cubicBezTo>
                    <a:pt x="154449" y="78947"/>
                    <a:pt x="153222" y="75089"/>
                    <a:pt x="152240" y="72548"/>
                  </a:cubicBezTo>
                  <a:cubicBezTo>
                    <a:pt x="151528" y="70684"/>
                    <a:pt x="150705" y="68865"/>
                    <a:pt x="149776" y="67101"/>
                  </a:cubicBezTo>
                  <a:cubicBezTo>
                    <a:pt x="149559" y="63351"/>
                    <a:pt x="148252" y="59745"/>
                    <a:pt x="146016" y="56727"/>
                  </a:cubicBezTo>
                  <a:cubicBezTo>
                    <a:pt x="143512" y="53537"/>
                    <a:pt x="139899" y="51535"/>
                    <a:pt x="136709" y="49768"/>
                  </a:cubicBezTo>
                  <a:lnTo>
                    <a:pt x="130691" y="46431"/>
                  </a:lnTo>
                  <a:cubicBezTo>
                    <a:pt x="130445" y="46255"/>
                    <a:pt x="130190" y="46098"/>
                    <a:pt x="129945" y="45931"/>
                  </a:cubicBezTo>
                  <a:cubicBezTo>
                    <a:pt x="131172" y="39061"/>
                    <a:pt x="127981" y="32780"/>
                    <a:pt x="123799" y="28854"/>
                  </a:cubicBezTo>
                  <a:close/>
                  <a:moveTo>
                    <a:pt x="122179" y="29266"/>
                  </a:moveTo>
                  <a:cubicBezTo>
                    <a:pt x="126351" y="32760"/>
                    <a:pt x="129709" y="38708"/>
                    <a:pt x="128816" y="45175"/>
                  </a:cubicBezTo>
                  <a:cubicBezTo>
                    <a:pt x="123314" y="41620"/>
                    <a:pt x="117540" y="38505"/>
                    <a:pt x="111547" y="35861"/>
                  </a:cubicBezTo>
                  <a:cubicBezTo>
                    <a:pt x="109858" y="34968"/>
                    <a:pt x="108180" y="34105"/>
                    <a:pt x="106501" y="33300"/>
                  </a:cubicBezTo>
                  <a:cubicBezTo>
                    <a:pt x="111691" y="31939"/>
                    <a:pt x="116904" y="30594"/>
                    <a:pt x="122140" y="29266"/>
                  </a:cubicBezTo>
                  <a:close/>
                  <a:moveTo>
                    <a:pt x="110938" y="37118"/>
                  </a:moveTo>
                  <a:cubicBezTo>
                    <a:pt x="112247" y="37824"/>
                    <a:pt x="113576" y="38547"/>
                    <a:pt x="114924" y="39287"/>
                  </a:cubicBezTo>
                  <a:lnTo>
                    <a:pt x="128492" y="46804"/>
                  </a:lnTo>
                  <a:cubicBezTo>
                    <a:pt x="127704" y="49797"/>
                    <a:pt x="126136" y="52527"/>
                    <a:pt x="123946" y="54715"/>
                  </a:cubicBezTo>
                  <a:cubicBezTo>
                    <a:pt x="121001" y="47030"/>
                    <a:pt x="114306" y="41191"/>
                    <a:pt x="107954" y="36195"/>
                  </a:cubicBezTo>
                  <a:lnTo>
                    <a:pt x="106874" y="35351"/>
                  </a:lnTo>
                  <a:cubicBezTo>
                    <a:pt x="108189" y="35910"/>
                    <a:pt x="109544" y="36509"/>
                    <a:pt x="110899" y="37127"/>
                  </a:cubicBezTo>
                  <a:close/>
                  <a:moveTo>
                    <a:pt x="78138" y="29678"/>
                  </a:moveTo>
                  <a:cubicBezTo>
                    <a:pt x="79198" y="29436"/>
                    <a:pt x="80270" y="29250"/>
                    <a:pt x="81349" y="29119"/>
                  </a:cubicBezTo>
                  <a:cubicBezTo>
                    <a:pt x="80476" y="29566"/>
                    <a:pt x="79647" y="30095"/>
                    <a:pt x="78875" y="30699"/>
                  </a:cubicBezTo>
                  <a:cubicBezTo>
                    <a:pt x="76950" y="31708"/>
                    <a:pt x="75126" y="32897"/>
                    <a:pt x="73426" y="34252"/>
                  </a:cubicBezTo>
                  <a:cubicBezTo>
                    <a:pt x="72012" y="33948"/>
                    <a:pt x="70540" y="33673"/>
                    <a:pt x="69018" y="33457"/>
                  </a:cubicBezTo>
                  <a:cubicBezTo>
                    <a:pt x="71835" y="31744"/>
                    <a:pt x="74897" y="30473"/>
                    <a:pt x="78099" y="29688"/>
                  </a:cubicBezTo>
                  <a:close/>
                  <a:moveTo>
                    <a:pt x="47194" y="38511"/>
                  </a:moveTo>
                  <a:cubicBezTo>
                    <a:pt x="52878" y="34860"/>
                    <a:pt x="59260" y="34046"/>
                    <a:pt x="65229" y="34438"/>
                  </a:cubicBezTo>
                  <a:cubicBezTo>
                    <a:pt x="60332" y="38227"/>
                    <a:pt x="56091" y="42792"/>
                    <a:pt x="52672" y="47953"/>
                  </a:cubicBezTo>
                  <a:cubicBezTo>
                    <a:pt x="50187" y="45040"/>
                    <a:pt x="46956" y="42859"/>
                    <a:pt x="43326" y="41642"/>
                  </a:cubicBezTo>
                  <a:cubicBezTo>
                    <a:pt x="44494" y="40481"/>
                    <a:pt x="45776" y="39442"/>
                    <a:pt x="47155" y="38541"/>
                  </a:cubicBezTo>
                  <a:close/>
                  <a:moveTo>
                    <a:pt x="36611" y="41691"/>
                  </a:moveTo>
                  <a:cubicBezTo>
                    <a:pt x="38066" y="41783"/>
                    <a:pt x="39509" y="42013"/>
                    <a:pt x="40921" y="42378"/>
                  </a:cubicBezTo>
                  <a:cubicBezTo>
                    <a:pt x="39142" y="44446"/>
                    <a:pt x="37628" y="46727"/>
                    <a:pt x="36415" y="49170"/>
                  </a:cubicBezTo>
                  <a:cubicBezTo>
                    <a:pt x="34903" y="47599"/>
                    <a:pt x="33469" y="45990"/>
                    <a:pt x="32105" y="44262"/>
                  </a:cubicBezTo>
                  <a:cubicBezTo>
                    <a:pt x="32392" y="43411"/>
                    <a:pt x="32612" y="42538"/>
                    <a:pt x="32763" y="41652"/>
                  </a:cubicBezTo>
                  <a:cubicBezTo>
                    <a:pt x="34033" y="41598"/>
                    <a:pt x="35305" y="41621"/>
                    <a:pt x="36572" y="41721"/>
                  </a:cubicBezTo>
                  <a:close/>
                  <a:moveTo>
                    <a:pt x="16210" y="26970"/>
                  </a:moveTo>
                  <a:cubicBezTo>
                    <a:pt x="17625" y="26396"/>
                    <a:pt x="19157" y="26170"/>
                    <a:pt x="20677" y="26312"/>
                  </a:cubicBezTo>
                  <a:lnTo>
                    <a:pt x="20825" y="26734"/>
                  </a:lnTo>
                  <a:cubicBezTo>
                    <a:pt x="19317" y="27184"/>
                    <a:pt x="17729" y="27301"/>
                    <a:pt x="16171" y="27077"/>
                  </a:cubicBezTo>
                  <a:close/>
                  <a:moveTo>
                    <a:pt x="12558" y="57708"/>
                  </a:moveTo>
                  <a:cubicBezTo>
                    <a:pt x="8556" y="57741"/>
                    <a:pt x="4662" y="56404"/>
                    <a:pt x="1524" y="53920"/>
                  </a:cubicBezTo>
                  <a:cubicBezTo>
                    <a:pt x="3634" y="50200"/>
                    <a:pt x="7885" y="48434"/>
                    <a:pt x="12068" y="46942"/>
                  </a:cubicBezTo>
                  <a:cubicBezTo>
                    <a:pt x="17300" y="45077"/>
                    <a:pt x="23014" y="43016"/>
                    <a:pt x="28757" y="42113"/>
                  </a:cubicBezTo>
                  <a:cubicBezTo>
                    <a:pt x="29376" y="42977"/>
                    <a:pt x="30014" y="43821"/>
                    <a:pt x="30662" y="44655"/>
                  </a:cubicBezTo>
                  <a:cubicBezTo>
                    <a:pt x="27844" y="51937"/>
                    <a:pt x="20216" y="57747"/>
                    <a:pt x="12519" y="57777"/>
                  </a:cubicBezTo>
                  <a:close/>
                  <a:moveTo>
                    <a:pt x="31211" y="43085"/>
                  </a:moveTo>
                  <a:cubicBezTo>
                    <a:pt x="30907" y="42692"/>
                    <a:pt x="30613" y="42290"/>
                    <a:pt x="30318" y="41887"/>
                  </a:cubicBezTo>
                  <a:cubicBezTo>
                    <a:pt x="30721" y="41887"/>
                    <a:pt x="31123" y="41789"/>
                    <a:pt x="31526" y="41760"/>
                  </a:cubicBezTo>
                  <a:cubicBezTo>
                    <a:pt x="31359" y="42270"/>
                    <a:pt x="31241" y="42712"/>
                    <a:pt x="31133" y="43153"/>
                  </a:cubicBezTo>
                  <a:close/>
                  <a:moveTo>
                    <a:pt x="25674" y="28069"/>
                  </a:moveTo>
                  <a:cubicBezTo>
                    <a:pt x="29772" y="30700"/>
                    <a:pt x="32097" y="35364"/>
                    <a:pt x="31732" y="40219"/>
                  </a:cubicBezTo>
                  <a:cubicBezTo>
                    <a:pt x="31737" y="40268"/>
                    <a:pt x="31737" y="40317"/>
                    <a:pt x="31732" y="40366"/>
                  </a:cubicBezTo>
                  <a:cubicBezTo>
                    <a:pt x="30966" y="40435"/>
                    <a:pt x="30200" y="40533"/>
                    <a:pt x="29435" y="40641"/>
                  </a:cubicBezTo>
                  <a:cubicBezTo>
                    <a:pt x="26593" y="36602"/>
                    <a:pt x="24284" y="32215"/>
                    <a:pt x="22562" y="27588"/>
                  </a:cubicBezTo>
                  <a:cubicBezTo>
                    <a:pt x="22965" y="27431"/>
                    <a:pt x="23367" y="27264"/>
                    <a:pt x="23760" y="27068"/>
                  </a:cubicBezTo>
                  <a:cubicBezTo>
                    <a:pt x="24404" y="27367"/>
                    <a:pt x="25018" y="27725"/>
                    <a:pt x="25596" y="28137"/>
                  </a:cubicBezTo>
                  <a:close/>
                  <a:moveTo>
                    <a:pt x="23387" y="1305"/>
                  </a:moveTo>
                  <a:cubicBezTo>
                    <a:pt x="26394" y="2226"/>
                    <a:pt x="28849" y="4412"/>
                    <a:pt x="30112" y="7292"/>
                  </a:cubicBezTo>
                  <a:cubicBezTo>
                    <a:pt x="31645" y="10472"/>
                    <a:pt x="31894" y="14120"/>
                    <a:pt x="30809" y="17479"/>
                  </a:cubicBezTo>
                  <a:cubicBezTo>
                    <a:pt x="29614" y="20872"/>
                    <a:pt x="27219" y="23710"/>
                    <a:pt x="24074" y="25458"/>
                  </a:cubicBezTo>
                  <a:cubicBezTo>
                    <a:pt x="23956" y="25527"/>
                    <a:pt x="23848" y="25595"/>
                    <a:pt x="23721" y="25654"/>
                  </a:cubicBezTo>
                  <a:cubicBezTo>
                    <a:pt x="23034" y="25400"/>
                    <a:pt x="22324" y="25216"/>
                    <a:pt x="21600" y="25105"/>
                  </a:cubicBezTo>
                  <a:cubicBezTo>
                    <a:pt x="21450" y="24640"/>
                    <a:pt x="21312" y="24179"/>
                    <a:pt x="21188" y="23721"/>
                  </a:cubicBezTo>
                  <a:cubicBezTo>
                    <a:pt x="19990" y="19501"/>
                    <a:pt x="17830" y="8970"/>
                    <a:pt x="23387" y="1305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6B193395-EE74-A041-A317-39F532848C74}"/>
                </a:ext>
              </a:extLst>
            </p:cNvPr>
            <p:cNvSpPr/>
            <p:nvPr/>
          </p:nvSpPr>
          <p:spPr>
            <a:xfrm>
              <a:off x="9648241" y="2703674"/>
              <a:ext cx="157288" cy="15728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81" name="Triangle 180">
              <a:extLst>
                <a:ext uri="{FF2B5EF4-FFF2-40B4-BE49-F238E27FC236}">
                  <a16:creationId xmlns:a16="http://schemas.microsoft.com/office/drawing/2014/main" id="{6159F620-F7DF-5F47-8BCA-A3AD9E27D97B}"/>
                </a:ext>
              </a:extLst>
            </p:cNvPr>
            <p:cNvSpPr/>
            <p:nvPr/>
          </p:nvSpPr>
          <p:spPr>
            <a:xfrm rot="10800000">
              <a:off x="9653264" y="4151157"/>
              <a:ext cx="231487" cy="19955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45D50CF4-3035-354F-B14F-6E6721116E15}"/>
                </a:ext>
              </a:extLst>
            </p:cNvPr>
            <p:cNvSpPr/>
            <p:nvPr/>
          </p:nvSpPr>
          <p:spPr>
            <a:xfrm rot="1181681">
              <a:off x="9638029" y="3999307"/>
              <a:ext cx="135159" cy="249706"/>
            </a:xfrm>
            <a:custGeom>
              <a:avLst/>
              <a:gdLst>
                <a:gd name="connsiteX0" fmla="*/ 0 w 185634"/>
                <a:gd name="connsiteY0" fmla="*/ 0 h 226502"/>
                <a:gd name="connsiteX1" fmla="*/ 167780 w 185634"/>
                <a:gd name="connsiteY1" fmla="*/ 100667 h 226502"/>
                <a:gd name="connsiteX2" fmla="*/ 184558 w 185634"/>
                <a:gd name="connsiteY2" fmla="*/ 226502 h 22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634" h="226502">
                  <a:moveTo>
                    <a:pt x="0" y="0"/>
                  </a:moveTo>
                  <a:cubicBezTo>
                    <a:pt x="68510" y="31458"/>
                    <a:pt x="137020" y="62917"/>
                    <a:pt x="167780" y="100667"/>
                  </a:cubicBezTo>
                  <a:cubicBezTo>
                    <a:pt x="198540" y="138417"/>
                    <a:pt x="178965" y="205530"/>
                    <a:pt x="184558" y="226502"/>
                  </a:cubicBezTo>
                </a:path>
              </a:pathLst>
            </a:custGeom>
            <a:noFill/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sp>
        <p:nvSpPr>
          <p:cNvPr id="111" name="TextBox 28">
            <a:extLst>
              <a:ext uri="{FF2B5EF4-FFF2-40B4-BE49-F238E27FC236}">
                <a16:creationId xmlns:a16="http://schemas.microsoft.com/office/drawing/2014/main" id="{F9D51C9C-C606-44FA-872A-1F08160B15A7}"/>
              </a:ext>
            </a:extLst>
          </p:cNvPr>
          <p:cNvSpPr txBox="1"/>
          <p:nvPr/>
        </p:nvSpPr>
        <p:spPr>
          <a:xfrm>
            <a:off x="5895047" y="3601408"/>
            <a:ext cx="5088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>
              <a:defRPr>
                <a:solidFill>
                  <a:srgbClr val="806D64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MY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Any questions?</a:t>
            </a:r>
            <a:endParaRPr lang="en-MY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384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9E9DD082-3280-4A99-8488-0E2D87081365}"/>
              </a:ext>
            </a:extLst>
          </p:cNvPr>
          <p:cNvSpPr txBox="1"/>
          <p:nvPr/>
        </p:nvSpPr>
        <p:spPr>
          <a:xfrm>
            <a:off x="886075" y="629346"/>
            <a:ext cx="4504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sz="7200" b="1" dirty="0" smtClean="0">
                <a:solidFill>
                  <a:srgbClr val="933C3C"/>
                </a:solidFill>
                <a:latin typeface="Century Gothic" panose="020B0502020202020204" pitchFamily="34" charset="0"/>
              </a:rPr>
              <a:t>CONTANT</a:t>
            </a:r>
            <a:endParaRPr lang="en-MY" sz="7200" b="1" dirty="0">
              <a:solidFill>
                <a:srgbClr val="933C3C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53EC3A-A110-45DD-A642-B59E28BCD370}"/>
              </a:ext>
            </a:extLst>
          </p:cNvPr>
          <p:cNvSpPr/>
          <p:nvPr/>
        </p:nvSpPr>
        <p:spPr>
          <a:xfrm>
            <a:off x="6787450" y="3613500"/>
            <a:ext cx="1924050" cy="2190750"/>
          </a:xfrm>
          <a:prstGeom prst="roundRect">
            <a:avLst/>
          </a:prstGeom>
          <a:solidFill>
            <a:srgbClr val="93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ADFCE2-99E7-4B4B-A484-AF7D8941976A}"/>
              </a:ext>
            </a:extLst>
          </p:cNvPr>
          <p:cNvSpPr/>
          <p:nvPr/>
        </p:nvSpPr>
        <p:spPr>
          <a:xfrm>
            <a:off x="7838329" y="2643864"/>
            <a:ext cx="2784913" cy="3047614"/>
          </a:xfrm>
          <a:prstGeom prst="roundRect">
            <a:avLst/>
          </a:prstGeom>
          <a:solidFill>
            <a:srgbClr val="AE9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8E08C2-0FA5-4CDB-8832-6F0D7432B2BF}"/>
              </a:ext>
            </a:extLst>
          </p:cNvPr>
          <p:cNvSpPr txBox="1"/>
          <p:nvPr/>
        </p:nvSpPr>
        <p:spPr>
          <a:xfrm>
            <a:off x="1041620" y="2024389"/>
            <a:ext cx="62712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Interpersonal conflicts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Conflicts occur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Interpersonal VS Intrapersonal conflicts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Conclusion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806D64"/>
                </a:solidFill>
                <a:latin typeface="Century Gothic" panose="020B0502020202020204" pitchFamily="34" charset="0"/>
              </a:rPr>
              <a:t>R</a:t>
            </a:r>
            <a:r>
              <a:rPr lang="en-MY" sz="2400" dirty="0" smtClean="0">
                <a:solidFill>
                  <a:srgbClr val="806D64"/>
                </a:solidFill>
                <a:latin typeface="Century Gothic" panose="020B0502020202020204" pitchFamily="34" charset="0"/>
              </a:rPr>
              <a:t>eference</a:t>
            </a:r>
            <a:endParaRPr lang="en-MY" sz="2400" dirty="0">
              <a:solidFill>
                <a:srgbClr val="806D64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6CF96DF-43FD-844C-B043-8410A11EE0B3}"/>
              </a:ext>
            </a:extLst>
          </p:cNvPr>
          <p:cNvGrpSpPr/>
          <p:nvPr/>
        </p:nvGrpSpPr>
        <p:grpSpPr>
          <a:xfrm flipH="1">
            <a:off x="8173249" y="3640081"/>
            <a:ext cx="2305977" cy="1890875"/>
            <a:chOff x="6816080" y="4004226"/>
            <a:chExt cx="1828756" cy="162671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5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6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7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8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9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0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1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2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3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4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5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6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7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rgbClr val="4D40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8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9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0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1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2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3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4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5" name="Graphic 42">
              <a:extLst>
                <a:ext uri="{FF2B5EF4-FFF2-40B4-BE49-F238E27FC236}">
                  <a16:creationId xmlns:a16="http://schemas.microsoft.com/office/drawing/2014/main" id="{C8AD0488-3B66-1E4E-B1A8-5E4F50F9D868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71940DD-C6FC-F145-ABC1-13DA49EFE150}"/>
              </a:ext>
            </a:extLst>
          </p:cNvPr>
          <p:cNvSpPr/>
          <p:nvPr/>
        </p:nvSpPr>
        <p:spPr>
          <a:xfrm>
            <a:off x="429445" y="8901608"/>
            <a:ext cx="6170611" cy="1678830"/>
          </a:xfrm>
          <a:prstGeom prst="roundRect">
            <a:avLst>
              <a:gd name="adj" fmla="val 14446"/>
            </a:avLst>
          </a:prstGeom>
          <a:solidFill>
            <a:srgbClr val="F4E0D9"/>
          </a:solidFill>
          <a:ln>
            <a:noFill/>
          </a:ln>
          <a:effectLst>
            <a:outerShdw blurRad="544264" dist="292100" dir="5400000" sx="98000" sy="9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D81578E-0514-CA47-B155-2FABD5F8C2BA}"/>
              </a:ext>
            </a:extLst>
          </p:cNvPr>
          <p:cNvSpPr/>
          <p:nvPr/>
        </p:nvSpPr>
        <p:spPr>
          <a:xfrm>
            <a:off x="623392" y="9045624"/>
            <a:ext cx="58773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Maecenas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magna sed pulvinar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E51D90C-E738-F640-97A4-D1505CC359F3}"/>
              </a:ext>
            </a:extLst>
          </p:cNvPr>
          <p:cNvSpPr/>
          <p:nvPr/>
        </p:nvSpPr>
        <p:spPr>
          <a:xfrm>
            <a:off x="429445" y="11709920"/>
            <a:ext cx="6170611" cy="1527004"/>
          </a:xfrm>
          <a:prstGeom prst="roundRect">
            <a:avLst>
              <a:gd name="adj" fmla="val 14446"/>
            </a:avLst>
          </a:prstGeom>
          <a:solidFill>
            <a:srgbClr val="F4E0D9"/>
          </a:solidFill>
          <a:ln>
            <a:noFill/>
          </a:ln>
          <a:effectLst>
            <a:outerShdw blurRad="544264" dist="292100" dir="5400000" sx="98000" sy="9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4746A1A-49D3-0C43-AD40-01747149188D}"/>
              </a:ext>
            </a:extLst>
          </p:cNvPr>
          <p:cNvSpPr/>
          <p:nvPr/>
        </p:nvSpPr>
        <p:spPr>
          <a:xfrm>
            <a:off x="551384" y="11885873"/>
            <a:ext cx="6019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Maecenas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magna sed pulvinar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0F72AB4-8BA9-6243-AE07-F445AE6028C6}"/>
              </a:ext>
            </a:extLst>
          </p:cNvPr>
          <p:cNvSpPr txBox="1"/>
          <p:nvPr/>
        </p:nvSpPr>
        <p:spPr>
          <a:xfrm>
            <a:off x="-1229017" y="-7300192"/>
            <a:ext cx="2107105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9600" b="1" dirty="0">
                <a:solidFill>
                  <a:srgbClr val="933C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4609019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486E64E-8A32-9E42-841B-D089B3CE5F2F}"/>
              </a:ext>
            </a:extLst>
          </p:cNvPr>
          <p:cNvSpPr/>
          <p:nvPr/>
        </p:nvSpPr>
        <p:spPr>
          <a:xfrm>
            <a:off x="-600744" y="-531440"/>
            <a:ext cx="13105456" cy="81369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raphic 3">
            <a:extLst>
              <a:ext uri="{FF2B5EF4-FFF2-40B4-BE49-F238E27FC236}">
                <a16:creationId xmlns:a16="http://schemas.microsoft.com/office/drawing/2014/main" id="{2CE1AEAF-63CB-1545-B699-9E35102470DC}"/>
              </a:ext>
            </a:extLst>
          </p:cNvPr>
          <p:cNvSpPr/>
          <p:nvPr/>
        </p:nvSpPr>
        <p:spPr>
          <a:xfrm>
            <a:off x="1257092" y="-791259"/>
            <a:ext cx="10331818" cy="7225812"/>
          </a:xfrm>
          <a:custGeom>
            <a:avLst/>
            <a:gdLst>
              <a:gd name="connsiteX0" fmla="*/ 4395380 w 10331818"/>
              <a:gd name="connsiteY0" fmla="*/ 277599 h 7225812"/>
              <a:gd name="connsiteX1" fmla="*/ 3078549 w 10331818"/>
              <a:gd name="connsiteY1" fmla="*/ 1356 h 7225812"/>
              <a:gd name="connsiteX2" fmla="*/ 1459813 w 10331818"/>
              <a:gd name="connsiteY2" fmla="*/ 950681 h 7225812"/>
              <a:gd name="connsiteX3" fmla="*/ 1046886 w 10331818"/>
              <a:gd name="connsiteY3" fmla="*/ 2480307 h 7225812"/>
              <a:gd name="connsiteX4" fmla="*/ 347207 w 10331818"/>
              <a:gd name="connsiteY4" fmla="*/ 4315422 h 7225812"/>
              <a:gd name="connsiteX5" fmla="*/ 3275 w 10331818"/>
              <a:gd name="connsiteY5" fmla="*/ 5307326 h 7225812"/>
              <a:gd name="connsiteX6" fmla="*/ 603654 w 10331818"/>
              <a:gd name="connsiteY6" fmla="*/ 6596049 h 7225812"/>
              <a:gd name="connsiteX7" fmla="*/ 2024646 w 10331818"/>
              <a:gd name="connsiteY7" fmla="*/ 7125103 h 7225812"/>
              <a:gd name="connsiteX8" fmla="*/ 2832203 w 10331818"/>
              <a:gd name="connsiteY8" fmla="*/ 7006699 h 7225812"/>
              <a:gd name="connsiteX9" fmla="*/ 3539316 w 10331818"/>
              <a:gd name="connsiteY9" fmla="*/ 6525845 h 7225812"/>
              <a:gd name="connsiteX10" fmla="*/ 4331912 w 10331818"/>
              <a:gd name="connsiteY10" fmla="*/ 6408871 h 7225812"/>
              <a:gd name="connsiteX11" fmla="*/ 5366660 w 10331818"/>
              <a:gd name="connsiteY11" fmla="*/ 6614624 h 7225812"/>
              <a:gd name="connsiteX12" fmla="*/ 6472119 w 10331818"/>
              <a:gd name="connsiteY12" fmla="*/ 7073856 h 7225812"/>
              <a:gd name="connsiteX13" fmla="*/ 7655342 w 10331818"/>
              <a:gd name="connsiteY13" fmla="*/ 7171207 h 7225812"/>
              <a:gd name="connsiteX14" fmla="*/ 8561152 w 10331818"/>
              <a:gd name="connsiteY14" fmla="*/ 6550422 h 7225812"/>
              <a:gd name="connsiteX15" fmla="*/ 9716357 w 10331818"/>
              <a:gd name="connsiteY15" fmla="*/ 5184541 h 7225812"/>
              <a:gd name="connsiteX16" fmla="*/ 10268324 w 10331818"/>
              <a:gd name="connsiteY16" fmla="*/ 4135101 h 7225812"/>
              <a:gd name="connsiteX17" fmla="*/ 9594089 w 10331818"/>
              <a:gd name="connsiteY17" fmla="*/ 2093852 h 7225812"/>
              <a:gd name="connsiteX18" fmla="*/ 7775894 w 10331818"/>
              <a:gd name="connsiteY18" fmla="*/ 1396481 h 7225812"/>
              <a:gd name="connsiteX19" fmla="*/ 5942738 w 10331818"/>
              <a:gd name="connsiteY19" fmla="*/ 1034506 h 7225812"/>
              <a:gd name="connsiteX20" fmla="*/ 4395380 w 10331818"/>
              <a:gd name="connsiteY20" fmla="*/ 277599 h 722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331818" h="7225812">
                <a:moveTo>
                  <a:pt x="4395380" y="277599"/>
                </a:moveTo>
                <a:cubicBezTo>
                  <a:pt x="3975401" y="117950"/>
                  <a:pt x="3531597" y="-15409"/>
                  <a:pt x="3078549" y="1356"/>
                </a:cubicBezTo>
                <a:cubicBezTo>
                  <a:pt x="2412415" y="25932"/>
                  <a:pt x="1772963" y="400575"/>
                  <a:pt x="1459813" y="950681"/>
                </a:cubicBezTo>
                <a:cubicBezTo>
                  <a:pt x="1194122" y="1416770"/>
                  <a:pt x="1161339" y="1963065"/>
                  <a:pt x="1046886" y="2480307"/>
                </a:cubicBezTo>
                <a:cubicBezTo>
                  <a:pt x="906035" y="3117477"/>
                  <a:pt x="635770" y="3723213"/>
                  <a:pt x="347207" y="4315422"/>
                </a:cubicBezTo>
                <a:cubicBezTo>
                  <a:pt x="192252" y="4633577"/>
                  <a:pt x="28720" y="4958593"/>
                  <a:pt x="3275" y="5307326"/>
                </a:cubicBezTo>
                <a:cubicBezTo>
                  <a:pt x="-31985" y="5791514"/>
                  <a:pt x="215504" y="6273988"/>
                  <a:pt x="603654" y="6596049"/>
                </a:cubicBezTo>
                <a:cubicBezTo>
                  <a:pt x="991804" y="6918111"/>
                  <a:pt x="1507272" y="7088049"/>
                  <a:pt x="2024646" y="7125103"/>
                </a:cubicBezTo>
                <a:cubicBezTo>
                  <a:pt x="2299963" y="7144821"/>
                  <a:pt x="2587668" y="7126532"/>
                  <a:pt x="2832203" y="7006699"/>
                </a:cubicBezTo>
                <a:cubicBezTo>
                  <a:pt x="3090938" y="6879913"/>
                  <a:pt x="3279533" y="6650822"/>
                  <a:pt x="3539316" y="6525845"/>
                </a:cubicBezTo>
                <a:cubicBezTo>
                  <a:pt x="3780039" y="6410014"/>
                  <a:pt x="4061646" y="6393820"/>
                  <a:pt x="4331912" y="6408871"/>
                </a:cubicBezTo>
                <a:cubicBezTo>
                  <a:pt x="4684782" y="6428512"/>
                  <a:pt x="5033125" y="6497783"/>
                  <a:pt x="5366660" y="6614624"/>
                </a:cubicBezTo>
                <a:cubicBezTo>
                  <a:pt x="5744422" y="6747221"/>
                  <a:pt x="6095691" y="6939353"/>
                  <a:pt x="6472119" y="7073856"/>
                </a:cubicBezTo>
                <a:cubicBezTo>
                  <a:pt x="6848547" y="7208357"/>
                  <a:pt x="7270147" y="7283420"/>
                  <a:pt x="7655342" y="7171207"/>
                </a:cubicBezTo>
                <a:cubicBezTo>
                  <a:pt x="8017475" y="7065758"/>
                  <a:pt x="8303370" y="6809709"/>
                  <a:pt x="8561152" y="6550422"/>
                </a:cubicBezTo>
                <a:cubicBezTo>
                  <a:pt x="8982656" y="6127216"/>
                  <a:pt x="9368995" y="5670415"/>
                  <a:pt x="9716357" y="5184541"/>
                </a:cubicBezTo>
                <a:cubicBezTo>
                  <a:pt x="9948980" y="4858668"/>
                  <a:pt x="10165497" y="4514888"/>
                  <a:pt x="10268324" y="4135101"/>
                </a:cubicBezTo>
                <a:cubicBezTo>
                  <a:pt x="10465020" y="3408962"/>
                  <a:pt x="10194373" y="2589757"/>
                  <a:pt x="9594089" y="2093852"/>
                </a:cubicBezTo>
                <a:cubicBezTo>
                  <a:pt x="9096727" y="1683012"/>
                  <a:pt x="8429259" y="1504692"/>
                  <a:pt x="7775894" y="1396481"/>
                </a:cubicBezTo>
                <a:cubicBezTo>
                  <a:pt x="7180090" y="1297795"/>
                  <a:pt x="6491179" y="1291699"/>
                  <a:pt x="5942738" y="1034506"/>
                </a:cubicBezTo>
                <a:cubicBezTo>
                  <a:pt x="5419741" y="788935"/>
                  <a:pt x="4943822" y="486211"/>
                  <a:pt x="4395380" y="27759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64719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74DCD1-0FDB-094A-B2B9-124F42A06FB5}"/>
              </a:ext>
            </a:extLst>
          </p:cNvPr>
          <p:cNvGrpSpPr/>
          <p:nvPr/>
        </p:nvGrpSpPr>
        <p:grpSpPr>
          <a:xfrm>
            <a:off x="4498754" y="-539886"/>
            <a:ext cx="6124896" cy="6463274"/>
            <a:chOff x="4498754" y="-539886"/>
            <a:chExt cx="6124896" cy="6463274"/>
          </a:xfrm>
        </p:grpSpPr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625203" y="5123373"/>
              <a:ext cx="98442" cy="371499"/>
            </a:xfrm>
            <a:custGeom>
              <a:avLst/>
              <a:gdLst>
                <a:gd name="connsiteX0" fmla="*/ 0 w 98442"/>
                <a:gd name="connsiteY0" fmla="*/ 25433 h 371499"/>
                <a:gd name="connsiteX1" fmla="*/ 0 w 98442"/>
                <a:gd name="connsiteY1" fmla="*/ 371500 h 371499"/>
                <a:gd name="connsiteX2" fmla="*/ 98443 w 98442"/>
                <a:gd name="connsiteY2" fmla="*/ 371500 h 371499"/>
                <a:gd name="connsiteX3" fmla="*/ 79383 w 98442"/>
                <a:gd name="connsiteY3" fmla="*/ 0 h 371499"/>
                <a:gd name="connsiteX4" fmla="*/ 0 w 98442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42" h="371499">
                  <a:moveTo>
                    <a:pt x="0" y="25433"/>
                  </a:moveTo>
                  <a:lnTo>
                    <a:pt x="0" y="371500"/>
                  </a:lnTo>
                  <a:lnTo>
                    <a:pt x="98443" y="371500"/>
                  </a:lnTo>
                  <a:lnTo>
                    <a:pt x="79383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46460" y="5053550"/>
              <a:ext cx="98538" cy="371499"/>
            </a:xfrm>
            <a:custGeom>
              <a:avLst/>
              <a:gdLst>
                <a:gd name="connsiteX0" fmla="*/ 0 w 98538"/>
                <a:gd name="connsiteY0" fmla="*/ 25433 h 371499"/>
                <a:gd name="connsiteX1" fmla="*/ 0 w 98538"/>
                <a:gd name="connsiteY1" fmla="*/ 371500 h 371499"/>
                <a:gd name="connsiteX2" fmla="*/ 98538 w 98538"/>
                <a:gd name="connsiteY2" fmla="*/ 371500 h 371499"/>
                <a:gd name="connsiteX3" fmla="*/ 79479 w 98538"/>
                <a:gd name="connsiteY3" fmla="*/ 0 h 371499"/>
                <a:gd name="connsiteX4" fmla="*/ 0 w 98538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38" h="371499">
                  <a:moveTo>
                    <a:pt x="0" y="25433"/>
                  </a:moveTo>
                  <a:lnTo>
                    <a:pt x="0" y="371500"/>
                  </a:lnTo>
                  <a:lnTo>
                    <a:pt x="98538" y="371500"/>
                  </a:lnTo>
                  <a:lnTo>
                    <a:pt x="79479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739561" y="4507445"/>
              <a:ext cx="127032" cy="616022"/>
            </a:xfrm>
            <a:custGeom>
              <a:avLst/>
              <a:gdLst>
                <a:gd name="connsiteX0" fmla="*/ 63469 w 127032"/>
                <a:gd name="connsiteY0" fmla="*/ 0 h 616022"/>
                <a:gd name="connsiteX1" fmla="*/ 127032 w 127032"/>
                <a:gd name="connsiteY1" fmla="*/ 63536 h 616022"/>
                <a:gd name="connsiteX2" fmla="*/ 127032 w 127032"/>
                <a:gd name="connsiteY2" fmla="*/ 552487 h 616022"/>
                <a:gd name="connsiteX3" fmla="*/ 63469 w 127032"/>
                <a:gd name="connsiteY3" fmla="*/ 616023 h 616022"/>
                <a:gd name="connsiteX4" fmla="*/ 63564 w 127032"/>
                <a:gd name="connsiteY4" fmla="*/ 616023 h 616022"/>
                <a:gd name="connsiteX5" fmla="*/ 0 w 127032"/>
                <a:gd name="connsiteY5" fmla="*/ 552487 h 616022"/>
                <a:gd name="connsiteX6" fmla="*/ 0 w 127032"/>
                <a:gd name="connsiteY6" fmla="*/ 63536 h 616022"/>
                <a:gd name="connsiteX7" fmla="*/ 63564 w 127032"/>
                <a:gd name="connsiteY7" fmla="*/ 0 h 61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616022">
                  <a:moveTo>
                    <a:pt x="63469" y="0"/>
                  </a:moveTo>
                  <a:cubicBezTo>
                    <a:pt x="98574" y="0"/>
                    <a:pt x="127032" y="28446"/>
                    <a:pt x="127032" y="63536"/>
                  </a:cubicBezTo>
                  <a:lnTo>
                    <a:pt x="127032" y="552487"/>
                  </a:lnTo>
                  <a:cubicBezTo>
                    <a:pt x="127032" y="587577"/>
                    <a:pt x="98574" y="616023"/>
                    <a:pt x="63469" y="616023"/>
                  </a:cubicBezTo>
                  <a:lnTo>
                    <a:pt x="63564" y="616023"/>
                  </a:lnTo>
                  <a:cubicBezTo>
                    <a:pt x="28459" y="616023"/>
                    <a:pt x="0" y="587577"/>
                    <a:pt x="0" y="552487"/>
                  </a:cubicBezTo>
                  <a:lnTo>
                    <a:pt x="0" y="63536"/>
                  </a:lnTo>
                  <a:cubicBezTo>
                    <a:pt x="0" y="28446"/>
                    <a:pt x="28459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09961" y="4370848"/>
              <a:ext cx="127032" cy="752525"/>
            </a:xfrm>
            <a:custGeom>
              <a:avLst/>
              <a:gdLst>
                <a:gd name="connsiteX0" fmla="*/ 63469 w 127032"/>
                <a:gd name="connsiteY0" fmla="*/ 0 h 752525"/>
                <a:gd name="connsiteX1" fmla="*/ 127033 w 127032"/>
                <a:gd name="connsiteY1" fmla="*/ 63536 h 752525"/>
                <a:gd name="connsiteX2" fmla="*/ 127033 w 127032"/>
                <a:gd name="connsiteY2" fmla="*/ 688989 h 752525"/>
                <a:gd name="connsiteX3" fmla="*/ 63469 w 127032"/>
                <a:gd name="connsiteY3" fmla="*/ 752525 h 752525"/>
                <a:gd name="connsiteX4" fmla="*/ 63564 w 127032"/>
                <a:gd name="connsiteY4" fmla="*/ 752525 h 752525"/>
                <a:gd name="connsiteX5" fmla="*/ 0 w 127032"/>
                <a:gd name="connsiteY5" fmla="*/ 688989 h 752525"/>
                <a:gd name="connsiteX6" fmla="*/ 0 w 127032"/>
                <a:gd name="connsiteY6" fmla="*/ 63536 h 752525"/>
                <a:gd name="connsiteX7" fmla="*/ 63564 w 127032"/>
                <a:gd name="connsiteY7" fmla="*/ 0 h 7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752525">
                  <a:moveTo>
                    <a:pt x="63469" y="0"/>
                  </a:moveTo>
                  <a:cubicBezTo>
                    <a:pt x="98574" y="0"/>
                    <a:pt x="127033" y="28446"/>
                    <a:pt x="127033" y="63536"/>
                  </a:cubicBezTo>
                  <a:lnTo>
                    <a:pt x="127033" y="688989"/>
                  </a:lnTo>
                  <a:cubicBezTo>
                    <a:pt x="127033" y="724079"/>
                    <a:pt x="98574" y="752525"/>
                    <a:pt x="63469" y="752525"/>
                  </a:cubicBezTo>
                  <a:lnTo>
                    <a:pt x="63564" y="752525"/>
                  </a:lnTo>
                  <a:cubicBezTo>
                    <a:pt x="28458" y="752525"/>
                    <a:pt x="0" y="724079"/>
                    <a:pt x="0" y="688989"/>
                  </a:cubicBezTo>
                  <a:lnTo>
                    <a:pt x="0" y="63536"/>
                  </a:lnTo>
                  <a:cubicBezTo>
                    <a:pt x="0" y="28446"/>
                    <a:pt x="28458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8028696" y="797019"/>
              <a:ext cx="174681" cy="544770"/>
            </a:xfrm>
            <a:custGeom>
              <a:avLst/>
              <a:gdLst>
                <a:gd name="connsiteX0" fmla="*/ -58 w 174681"/>
                <a:gd name="connsiteY0" fmla="*/ 23934 h 544770"/>
                <a:gd name="connsiteX1" fmla="*/ 146034 w 174681"/>
                <a:gd name="connsiteY1" fmla="*/ 23934 h 544770"/>
                <a:gd name="connsiteX2" fmla="*/ 174623 w 174681"/>
                <a:gd name="connsiteY2" fmla="*/ 544700 h 544770"/>
                <a:gd name="connsiteX3" fmla="*/ 53881 w 174681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81" h="544770">
                  <a:moveTo>
                    <a:pt x="-58" y="23934"/>
                  </a:moveTo>
                  <a:cubicBezTo>
                    <a:pt x="-58" y="23934"/>
                    <a:pt x="126974" y="-30076"/>
                    <a:pt x="146034" y="23934"/>
                  </a:cubicBezTo>
                  <a:cubicBezTo>
                    <a:pt x="165093" y="77944"/>
                    <a:pt x="174623" y="544700"/>
                    <a:pt x="174623" y="544700"/>
                  </a:cubicBezTo>
                  <a:lnTo>
                    <a:pt x="53881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462564" y="797019"/>
              <a:ext cx="174777" cy="544770"/>
            </a:xfrm>
            <a:custGeom>
              <a:avLst/>
              <a:gdLst>
                <a:gd name="connsiteX0" fmla="*/ 174719 w 174777"/>
                <a:gd name="connsiteY0" fmla="*/ 23934 h 544770"/>
                <a:gd name="connsiteX1" fmla="*/ 28532 w 174777"/>
                <a:gd name="connsiteY1" fmla="*/ 23934 h 544770"/>
                <a:gd name="connsiteX2" fmla="*/ -58 w 174777"/>
                <a:gd name="connsiteY2" fmla="*/ 544700 h 544770"/>
                <a:gd name="connsiteX3" fmla="*/ 120685 w 174777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77" h="544770">
                  <a:moveTo>
                    <a:pt x="174719" y="23934"/>
                  </a:moveTo>
                  <a:cubicBezTo>
                    <a:pt x="174719" y="23934"/>
                    <a:pt x="47591" y="-30076"/>
                    <a:pt x="28532" y="23934"/>
                  </a:cubicBezTo>
                  <a:cubicBezTo>
                    <a:pt x="9472" y="77944"/>
                    <a:pt x="-58" y="544700"/>
                    <a:pt x="-58" y="544700"/>
                  </a:cubicBezTo>
                  <a:lnTo>
                    <a:pt x="120685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37246" y="347886"/>
              <a:ext cx="85768" cy="396933"/>
            </a:xfrm>
            <a:custGeom>
              <a:avLst/>
              <a:gdLst>
                <a:gd name="connsiteX0" fmla="*/ 19060 w 85768"/>
                <a:gd name="connsiteY0" fmla="*/ 9526 h 396933"/>
                <a:gd name="connsiteX1" fmla="*/ 0 w 85768"/>
                <a:gd name="connsiteY1" fmla="*/ 396933 h 396933"/>
                <a:gd name="connsiteX2" fmla="*/ 85768 w 85768"/>
                <a:gd name="connsiteY2" fmla="*/ 396933 h 396933"/>
                <a:gd name="connsiteX3" fmla="*/ 85768 w 85768"/>
                <a:gd name="connsiteY3" fmla="*/ 0 h 396933"/>
                <a:gd name="connsiteX4" fmla="*/ 19060 w 85768"/>
                <a:gd name="connsiteY4" fmla="*/ 9526 h 39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68" h="396933">
                  <a:moveTo>
                    <a:pt x="19060" y="9526"/>
                  </a:moveTo>
                  <a:lnTo>
                    <a:pt x="0" y="396933"/>
                  </a:lnTo>
                  <a:lnTo>
                    <a:pt x="85768" y="396933"/>
                  </a:lnTo>
                  <a:lnTo>
                    <a:pt x="85768" y="0"/>
                  </a:lnTo>
                  <a:lnTo>
                    <a:pt x="19060" y="9526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83307" y="689909"/>
              <a:ext cx="1502567" cy="651881"/>
            </a:xfrm>
            <a:custGeom>
              <a:avLst/>
              <a:gdLst>
                <a:gd name="connsiteX0" fmla="*/ -58 w 1502567"/>
                <a:gd name="connsiteY0" fmla="*/ 651811 h 651881"/>
                <a:gd name="connsiteX1" fmla="*/ 25387 w 1502567"/>
                <a:gd name="connsiteY1" fmla="*/ 92942 h 651881"/>
                <a:gd name="connsiteX2" fmla="*/ 317571 w 1502567"/>
                <a:gd name="connsiteY2" fmla="*/ 7211 h 651881"/>
                <a:gd name="connsiteX3" fmla="*/ 1502510 w 1502567"/>
                <a:gd name="connsiteY3" fmla="*/ 121519 h 651881"/>
                <a:gd name="connsiteX4" fmla="*/ 1502510 w 1502567"/>
                <a:gd name="connsiteY4" fmla="*/ 651811 h 65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567" h="651881">
                  <a:moveTo>
                    <a:pt x="-58" y="651811"/>
                  </a:moveTo>
                  <a:lnTo>
                    <a:pt x="25387" y="92942"/>
                  </a:lnTo>
                  <a:cubicBezTo>
                    <a:pt x="25387" y="92942"/>
                    <a:pt x="15857" y="-30891"/>
                    <a:pt x="317571" y="7211"/>
                  </a:cubicBezTo>
                  <a:cubicBezTo>
                    <a:pt x="619285" y="45314"/>
                    <a:pt x="1502510" y="121519"/>
                    <a:pt x="1502510" y="121519"/>
                  </a:cubicBezTo>
                  <a:lnTo>
                    <a:pt x="1502510" y="65181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95729" y="4259779"/>
              <a:ext cx="1594720" cy="1057469"/>
            </a:xfrm>
            <a:custGeom>
              <a:avLst/>
              <a:gdLst>
                <a:gd name="connsiteX0" fmla="*/ 1594663 w 1594720"/>
                <a:gd name="connsiteY0" fmla="*/ 25363 h 1057469"/>
                <a:gd name="connsiteX1" fmla="*/ 1547014 w 1594720"/>
                <a:gd name="connsiteY1" fmla="*/ 879431 h 1057469"/>
                <a:gd name="connsiteX2" fmla="*/ -58 w 1594720"/>
                <a:gd name="connsiteY2" fmla="*/ 898483 h 1057469"/>
                <a:gd name="connsiteX3" fmla="*/ 76181 w 1594720"/>
                <a:gd name="connsiteY3" fmla="*/ -71 h 10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4720" h="1057469">
                  <a:moveTo>
                    <a:pt x="1594663" y="25363"/>
                  </a:moveTo>
                  <a:lnTo>
                    <a:pt x="1547014" y="879431"/>
                  </a:lnTo>
                  <a:cubicBezTo>
                    <a:pt x="1547014" y="879431"/>
                    <a:pt x="848096" y="1266839"/>
                    <a:pt x="-58" y="898483"/>
                  </a:cubicBezTo>
                  <a:lnTo>
                    <a:pt x="76181" y="-71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6507" y="744819"/>
              <a:ext cx="1000631" cy="730235"/>
            </a:xfrm>
            <a:custGeom>
              <a:avLst/>
              <a:gdLst>
                <a:gd name="connsiteX0" fmla="*/ 0 w 1000631"/>
                <a:gd name="connsiteY0" fmla="*/ 177748 h 730235"/>
                <a:gd name="connsiteX1" fmla="*/ 15819 w 1000631"/>
                <a:gd name="connsiteY1" fmla="*/ 730235 h 730235"/>
                <a:gd name="connsiteX2" fmla="*/ 1000631 w 1000631"/>
                <a:gd name="connsiteY2" fmla="*/ 730235 h 730235"/>
                <a:gd name="connsiteX3" fmla="*/ 943452 w 1000631"/>
                <a:gd name="connsiteY3" fmla="*/ 0 h 730235"/>
                <a:gd name="connsiteX4" fmla="*/ 0 w 1000631"/>
                <a:gd name="connsiteY4" fmla="*/ 177748 h 73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631" h="730235">
                  <a:moveTo>
                    <a:pt x="0" y="177748"/>
                  </a:moveTo>
                  <a:lnTo>
                    <a:pt x="15819" y="730235"/>
                  </a:lnTo>
                  <a:lnTo>
                    <a:pt x="1000631" y="730235"/>
                  </a:lnTo>
                  <a:lnTo>
                    <a:pt x="943452" y="0"/>
                  </a:lnTo>
                  <a:lnTo>
                    <a:pt x="0" y="177748"/>
                  </a:ln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3919999"/>
              <a:ext cx="927632" cy="1174796"/>
            </a:xfrm>
            <a:custGeom>
              <a:avLst/>
              <a:gdLst>
                <a:gd name="connsiteX0" fmla="*/ 0 w 927632"/>
                <a:gd name="connsiteY0" fmla="*/ 0 h 1174796"/>
                <a:gd name="connsiteX1" fmla="*/ 927633 w 927632"/>
                <a:gd name="connsiteY1" fmla="*/ 0 h 1174796"/>
                <a:gd name="connsiteX2" fmla="*/ 927633 w 927632"/>
                <a:gd name="connsiteY2" fmla="*/ 1174797 h 1174796"/>
                <a:gd name="connsiteX3" fmla="*/ 0 w 927632"/>
                <a:gd name="connsiteY3" fmla="*/ 1174797 h 117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7632" h="1174796">
                  <a:moveTo>
                    <a:pt x="0" y="0"/>
                  </a:moveTo>
                  <a:lnTo>
                    <a:pt x="927633" y="0"/>
                  </a:lnTo>
                  <a:lnTo>
                    <a:pt x="927633" y="1174797"/>
                  </a:lnTo>
                  <a:lnTo>
                    <a:pt x="0" y="117479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884762" y="4320477"/>
              <a:ext cx="159114" cy="159674"/>
            </a:xfrm>
            <a:custGeom>
              <a:avLst/>
              <a:gdLst>
                <a:gd name="connsiteX0" fmla="*/ 297 w 159114"/>
                <a:gd name="connsiteY0" fmla="*/ 78972 h 159674"/>
                <a:gd name="connsiteX1" fmla="*/ 155919 w 159114"/>
                <a:gd name="connsiteY1" fmla="*/ 5910 h 159674"/>
                <a:gd name="connsiteX2" fmla="*/ 35272 w 159114"/>
                <a:gd name="connsiteY2" fmla="*/ 158321 h 159674"/>
                <a:gd name="connsiteX3" fmla="*/ 297 w 159114"/>
                <a:gd name="connsiteY3" fmla="*/ 78972 h 159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114" h="159674">
                  <a:moveTo>
                    <a:pt x="297" y="78972"/>
                  </a:moveTo>
                  <a:cubicBezTo>
                    <a:pt x="297" y="78972"/>
                    <a:pt x="133715" y="-25810"/>
                    <a:pt x="155919" y="5910"/>
                  </a:cubicBezTo>
                  <a:cubicBezTo>
                    <a:pt x="178124" y="37631"/>
                    <a:pt x="76631" y="174228"/>
                    <a:pt x="35272" y="158321"/>
                  </a:cubicBezTo>
                  <a:cubicBezTo>
                    <a:pt x="-6088" y="142413"/>
                    <a:pt x="297" y="78972"/>
                    <a:pt x="297" y="78972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4498754" y="1309975"/>
              <a:ext cx="6089270" cy="3048203"/>
            </a:xfrm>
            <a:custGeom>
              <a:avLst/>
              <a:gdLst>
                <a:gd name="connsiteX0" fmla="*/ 0 w 6089270"/>
                <a:gd name="connsiteY0" fmla="*/ 0 h 3048203"/>
                <a:gd name="connsiteX1" fmla="*/ 6089271 w 6089270"/>
                <a:gd name="connsiteY1" fmla="*/ 0 h 3048203"/>
                <a:gd name="connsiteX2" fmla="*/ 6089271 w 6089270"/>
                <a:gd name="connsiteY2" fmla="*/ 3048204 h 3048203"/>
                <a:gd name="connsiteX3" fmla="*/ 0 w 6089270"/>
                <a:gd name="connsiteY3" fmla="*/ 3048204 h 304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9270" h="3048203">
                  <a:moveTo>
                    <a:pt x="0" y="0"/>
                  </a:moveTo>
                  <a:lnTo>
                    <a:pt x="6089271" y="0"/>
                  </a:lnTo>
                  <a:lnTo>
                    <a:pt x="6089271" y="3048204"/>
                  </a:lnTo>
                  <a:lnTo>
                    <a:pt x="0" y="3048204"/>
                  </a:lnTo>
                  <a:close/>
                </a:path>
              </a:pathLst>
            </a:custGeom>
            <a:solidFill>
              <a:srgbClr val="AE92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360445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822566" y="189189"/>
              <a:ext cx="476018" cy="1120786"/>
            </a:xfrm>
            <a:custGeom>
              <a:avLst/>
              <a:gdLst>
                <a:gd name="connsiteX0" fmla="*/ 437932 w 476018"/>
                <a:gd name="connsiteY0" fmla="*/ -71 h 1120786"/>
                <a:gd name="connsiteX1" fmla="*/ 472907 w 476018"/>
                <a:gd name="connsiteY1" fmla="*/ 222162 h 1120786"/>
                <a:gd name="connsiteX2" fmla="*/ 459946 w 476018"/>
                <a:gd name="connsiteY2" fmla="*/ 342852 h 1120786"/>
                <a:gd name="connsiteX3" fmla="*/ 437932 w 476018"/>
                <a:gd name="connsiteY3" fmla="*/ 406293 h 1120786"/>
                <a:gd name="connsiteX4" fmla="*/ 410868 w 476018"/>
                <a:gd name="connsiteY4" fmla="*/ 434870 h 1120786"/>
                <a:gd name="connsiteX5" fmla="*/ 410868 w 476018"/>
                <a:gd name="connsiteY5" fmla="*/ 482498 h 1120786"/>
                <a:gd name="connsiteX6" fmla="*/ 410868 w 476018"/>
                <a:gd name="connsiteY6" fmla="*/ 555560 h 1120786"/>
                <a:gd name="connsiteX7" fmla="*/ 352164 w 476018"/>
                <a:gd name="connsiteY7" fmla="*/ 631765 h 1120786"/>
                <a:gd name="connsiteX8" fmla="*/ 352164 w 476018"/>
                <a:gd name="connsiteY8" fmla="*/ 771506 h 1120786"/>
                <a:gd name="connsiteX9" fmla="*/ 336630 w 476018"/>
                <a:gd name="connsiteY9" fmla="*/ 898483 h 1120786"/>
                <a:gd name="connsiteX10" fmla="*/ 293746 w 476018"/>
                <a:gd name="connsiteY10" fmla="*/ 1120716 h 1120786"/>
                <a:gd name="connsiteX11" fmla="*/ -58 w 476018"/>
                <a:gd name="connsiteY11" fmla="*/ 1012790 h 1120786"/>
                <a:gd name="connsiteX12" fmla="*/ 47591 w 476018"/>
                <a:gd name="connsiteY12" fmla="*/ 844472 h 1120786"/>
                <a:gd name="connsiteX13" fmla="*/ 74179 w 476018"/>
                <a:gd name="connsiteY13" fmla="*/ 685775 h 1120786"/>
                <a:gd name="connsiteX14" fmla="*/ 263251 w 476018"/>
                <a:gd name="connsiteY14" fmla="*/ 117380 h 1120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018" h="1120786">
                  <a:moveTo>
                    <a:pt x="437932" y="-71"/>
                  </a:moveTo>
                  <a:cubicBezTo>
                    <a:pt x="437932" y="-71"/>
                    <a:pt x="488727" y="190442"/>
                    <a:pt x="472907" y="222162"/>
                  </a:cubicBezTo>
                  <a:cubicBezTo>
                    <a:pt x="457087" y="253883"/>
                    <a:pt x="459946" y="342852"/>
                    <a:pt x="459946" y="342852"/>
                  </a:cubicBezTo>
                  <a:cubicBezTo>
                    <a:pt x="459946" y="342852"/>
                    <a:pt x="463377" y="400006"/>
                    <a:pt x="437932" y="406293"/>
                  </a:cubicBezTo>
                  <a:cubicBezTo>
                    <a:pt x="412488" y="412580"/>
                    <a:pt x="390283" y="415819"/>
                    <a:pt x="410868" y="434870"/>
                  </a:cubicBezTo>
                  <a:cubicBezTo>
                    <a:pt x="431452" y="453921"/>
                    <a:pt x="410868" y="482498"/>
                    <a:pt x="410868" y="482498"/>
                  </a:cubicBezTo>
                  <a:cubicBezTo>
                    <a:pt x="410868" y="482498"/>
                    <a:pt x="399718" y="526983"/>
                    <a:pt x="410868" y="555560"/>
                  </a:cubicBezTo>
                  <a:cubicBezTo>
                    <a:pt x="422018" y="584137"/>
                    <a:pt x="345684" y="596044"/>
                    <a:pt x="352164" y="631765"/>
                  </a:cubicBezTo>
                  <a:cubicBezTo>
                    <a:pt x="358644" y="667486"/>
                    <a:pt x="379991" y="768267"/>
                    <a:pt x="352164" y="771506"/>
                  </a:cubicBezTo>
                  <a:cubicBezTo>
                    <a:pt x="324337" y="774745"/>
                    <a:pt x="361694" y="898483"/>
                    <a:pt x="336630" y="898483"/>
                  </a:cubicBezTo>
                  <a:cubicBezTo>
                    <a:pt x="311567" y="898483"/>
                    <a:pt x="293746" y="1120716"/>
                    <a:pt x="293746" y="1120716"/>
                  </a:cubicBezTo>
                  <a:cubicBezTo>
                    <a:pt x="293746" y="1120716"/>
                    <a:pt x="117444" y="971544"/>
                    <a:pt x="-58" y="1012790"/>
                  </a:cubicBezTo>
                  <a:cubicBezTo>
                    <a:pt x="-58" y="1012790"/>
                    <a:pt x="9472" y="888957"/>
                    <a:pt x="47591" y="844472"/>
                  </a:cubicBezTo>
                  <a:cubicBezTo>
                    <a:pt x="85710" y="799987"/>
                    <a:pt x="74179" y="685775"/>
                    <a:pt x="74179" y="685775"/>
                  </a:cubicBezTo>
                  <a:lnTo>
                    <a:pt x="263251" y="117380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12325" y="2142135"/>
              <a:ext cx="327833" cy="679726"/>
            </a:xfrm>
            <a:custGeom>
              <a:avLst/>
              <a:gdLst>
                <a:gd name="connsiteX0" fmla="*/ 304721 w 327833"/>
                <a:gd name="connsiteY0" fmla="*/ 673963 h 679726"/>
                <a:gd name="connsiteX1" fmla="*/ 218952 w 327833"/>
                <a:gd name="connsiteY1" fmla="*/ 475925 h 679726"/>
                <a:gd name="connsiteX2" fmla="*/ 25211 w 327833"/>
                <a:gd name="connsiteY2" fmla="*/ 529936 h 679726"/>
                <a:gd name="connsiteX3" fmla="*/ 44271 w 327833"/>
                <a:gd name="connsiteY3" fmla="*/ 120333 h 679726"/>
                <a:gd name="connsiteX4" fmla="*/ 69239 w 327833"/>
                <a:gd name="connsiteY4" fmla="*/ 28506 h 679726"/>
                <a:gd name="connsiteX5" fmla="*/ 240776 w 327833"/>
                <a:gd name="connsiteY5" fmla="*/ -71 h 679726"/>
                <a:gd name="connsiteX6" fmla="*/ 245159 w 327833"/>
                <a:gd name="connsiteY6" fmla="*/ 82612 h 679726"/>
                <a:gd name="connsiteX7" fmla="*/ 285185 w 327833"/>
                <a:gd name="connsiteY7" fmla="*/ 238070 h 679726"/>
                <a:gd name="connsiteX8" fmla="*/ 304721 w 327833"/>
                <a:gd name="connsiteY8" fmla="*/ 673963 h 6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833" h="679726">
                  <a:moveTo>
                    <a:pt x="304721" y="673963"/>
                  </a:moveTo>
                  <a:cubicBezTo>
                    <a:pt x="263457" y="719591"/>
                    <a:pt x="218952" y="475925"/>
                    <a:pt x="218952" y="475925"/>
                  </a:cubicBezTo>
                  <a:cubicBezTo>
                    <a:pt x="218952" y="475925"/>
                    <a:pt x="101450" y="637861"/>
                    <a:pt x="25211" y="529936"/>
                  </a:cubicBezTo>
                  <a:cubicBezTo>
                    <a:pt x="-27584" y="455159"/>
                    <a:pt x="14061" y="243309"/>
                    <a:pt x="44271" y="120333"/>
                  </a:cubicBezTo>
                  <a:cubicBezTo>
                    <a:pt x="57803" y="65656"/>
                    <a:pt x="69239" y="28506"/>
                    <a:pt x="69239" y="28506"/>
                  </a:cubicBezTo>
                  <a:lnTo>
                    <a:pt x="240776" y="-71"/>
                  </a:lnTo>
                  <a:cubicBezTo>
                    <a:pt x="240776" y="-71"/>
                    <a:pt x="241348" y="37270"/>
                    <a:pt x="245159" y="82612"/>
                  </a:cubicBezTo>
                  <a:cubicBezTo>
                    <a:pt x="250306" y="143862"/>
                    <a:pt x="261456" y="219876"/>
                    <a:pt x="285185" y="238070"/>
                  </a:cubicBezTo>
                  <a:cubicBezTo>
                    <a:pt x="327021" y="269600"/>
                    <a:pt x="346080" y="627954"/>
                    <a:pt x="304721" y="673963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25163"/>
              <a:ext cx="1472671" cy="1187471"/>
            </a:xfrm>
            <a:custGeom>
              <a:avLst/>
              <a:gdLst>
                <a:gd name="connsiteX0" fmla="*/ 478141 w 1472671"/>
                <a:gd name="connsiteY0" fmla="*/ 88810 h 1187471"/>
                <a:gd name="connsiteX1" fmla="*/ 106478 w 1472671"/>
                <a:gd name="connsiteY1" fmla="*/ 244363 h 1187471"/>
                <a:gd name="connsiteX2" fmla="*/ 1650 w 1472671"/>
                <a:gd name="connsiteY2" fmla="*/ 482504 h 1187471"/>
                <a:gd name="connsiteX3" fmla="*/ 312894 w 1472671"/>
                <a:gd name="connsiteY3" fmla="*/ 641297 h 1187471"/>
                <a:gd name="connsiteX4" fmla="*/ 328808 w 1472671"/>
                <a:gd name="connsiteY4" fmla="*/ 1187401 h 1187471"/>
                <a:gd name="connsiteX5" fmla="*/ 503490 w 1472671"/>
                <a:gd name="connsiteY5" fmla="*/ 1150442 h 1187471"/>
                <a:gd name="connsiteX6" fmla="*/ 748120 w 1472671"/>
                <a:gd name="connsiteY6" fmla="*/ 1150442 h 1187471"/>
                <a:gd name="connsiteX7" fmla="*/ 830744 w 1472671"/>
                <a:gd name="connsiteY7" fmla="*/ 1150442 h 1187471"/>
                <a:gd name="connsiteX8" fmla="*/ 1202408 w 1472671"/>
                <a:gd name="connsiteY8" fmla="*/ 1012796 h 1187471"/>
                <a:gd name="connsiteX9" fmla="*/ 1200787 w 1472671"/>
                <a:gd name="connsiteY9" fmla="*/ 723027 h 1187471"/>
                <a:gd name="connsiteX10" fmla="*/ 1402438 w 1472671"/>
                <a:gd name="connsiteY10" fmla="*/ 298374 h 1187471"/>
                <a:gd name="connsiteX11" fmla="*/ 1396148 w 1472671"/>
                <a:gd name="connsiteY11" fmla="*/ 88810 h 1187471"/>
                <a:gd name="connsiteX12" fmla="*/ 1183348 w 1472671"/>
                <a:gd name="connsiteY12" fmla="*/ -65 h 1187471"/>
                <a:gd name="connsiteX13" fmla="*/ 478141 w 1472671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2671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207077" y="773893"/>
                    <a:pt x="1200787" y="723027"/>
                  </a:cubicBezTo>
                  <a:cubicBezTo>
                    <a:pt x="1194498" y="672160"/>
                    <a:pt x="1402438" y="298374"/>
                    <a:pt x="1402438" y="298374"/>
                  </a:cubicBezTo>
                  <a:cubicBezTo>
                    <a:pt x="1402438" y="298374"/>
                    <a:pt x="1564445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34689"/>
              <a:ext cx="1532636" cy="1187471"/>
            </a:xfrm>
            <a:custGeom>
              <a:avLst/>
              <a:gdLst>
                <a:gd name="connsiteX0" fmla="*/ 478141 w 1532636"/>
                <a:gd name="connsiteY0" fmla="*/ 88810 h 1187471"/>
                <a:gd name="connsiteX1" fmla="*/ 106478 w 1532636"/>
                <a:gd name="connsiteY1" fmla="*/ 244363 h 1187471"/>
                <a:gd name="connsiteX2" fmla="*/ 1650 w 1532636"/>
                <a:gd name="connsiteY2" fmla="*/ 482504 h 1187471"/>
                <a:gd name="connsiteX3" fmla="*/ 312894 w 1532636"/>
                <a:gd name="connsiteY3" fmla="*/ 641297 h 1187471"/>
                <a:gd name="connsiteX4" fmla="*/ 328808 w 1532636"/>
                <a:gd name="connsiteY4" fmla="*/ 1187401 h 1187471"/>
                <a:gd name="connsiteX5" fmla="*/ 503490 w 1532636"/>
                <a:gd name="connsiteY5" fmla="*/ 1150442 h 1187471"/>
                <a:gd name="connsiteX6" fmla="*/ 748120 w 1532636"/>
                <a:gd name="connsiteY6" fmla="*/ 1150442 h 1187471"/>
                <a:gd name="connsiteX7" fmla="*/ 830744 w 1532636"/>
                <a:gd name="connsiteY7" fmla="*/ 1150442 h 1187471"/>
                <a:gd name="connsiteX8" fmla="*/ 1202408 w 1532636"/>
                <a:gd name="connsiteY8" fmla="*/ 1012796 h 1187471"/>
                <a:gd name="connsiteX9" fmla="*/ 1307236 w 1532636"/>
                <a:gd name="connsiteY9" fmla="*/ 781038 h 1187471"/>
                <a:gd name="connsiteX10" fmla="*/ 1529566 w 1532636"/>
                <a:gd name="connsiteY10" fmla="*/ 346002 h 1187471"/>
                <a:gd name="connsiteX11" fmla="*/ 1396148 w 1532636"/>
                <a:gd name="connsiteY11" fmla="*/ 88810 h 1187471"/>
                <a:gd name="connsiteX12" fmla="*/ 1183348 w 1532636"/>
                <a:gd name="connsiteY12" fmla="*/ -65 h 1187471"/>
                <a:gd name="connsiteX13" fmla="*/ 478141 w 1532636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32636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313525" y="831809"/>
                    <a:pt x="1307236" y="781038"/>
                  </a:cubicBezTo>
                  <a:cubicBezTo>
                    <a:pt x="1300946" y="730266"/>
                    <a:pt x="1529566" y="346002"/>
                    <a:pt x="1529566" y="346002"/>
                  </a:cubicBezTo>
                  <a:cubicBezTo>
                    <a:pt x="1529566" y="346002"/>
                    <a:pt x="1564541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57416" y="2142230"/>
              <a:ext cx="200888" cy="120404"/>
            </a:xfrm>
            <a:custGeom>
              <a:avLst/>
              <a:gdLst>
                <a:gd name="connsiteX0" fmla="*/ 200831 w 200888"/>
                <a:gd name="connsiteY0" fmla="*/ 82231 h 120404"/>
                <a:gd name="connsiteX1" fmla="*/ -58 w 200888"/>
                <a:gd name="connsiteY1" fmla="*/ 120333 h 120404"/>
                <a:gd name="connsiteX2" fmla="*/ 24910 w 200888"/>
                <a:gd name="connsiteY2" fmla="*/ 28506 h 120404"/>
                <a:gd name="connsiteX3" fmla="*/ 196447 w 200888"/>
                <a:gd name="connsiteY3" fmla="*/ -71 h 120404"/>
                <a:gd name="connsiteX4" fmla="*/ 200831 w 200888"/>
                <a:gd name="connsiteY4" fmla="*/ 82231 h 12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888" h="120404">
                  <a:moveTo>
                    <a:pt x="200831" y="82231"/>
                  </a:moveTo>
                  <a:cubicBezTo>
                    <a:pt x="135361" y="61846"/>
                    <a:pt x="32629" y="106807"/>
                    <a:pt x="-58" y="120333"/>
                  </a:cubicBezTo>
                  <a:cubicBezTo>
                    <a:pt x="13475" y="65656"/>
                    <a:pt x="24910" y="28506"/>
                    <a:pt x="24910" y="28506"/>
                  </a:cubicBezTo>
                  <a:lnTo>
                    <a:pt x="196447" y="-71"/>
                  </a:lnTo>
                  <a:cubicBezTo>
                    <a:pt x="196447" y="-71"/>
                    <a:pt x="196733" y="37270"/>
                    <a:pt x="200831" y="8223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3229" y="347886"/>
              <a:ext cx="554815" cy="1908651"/>
            </a:xfrm>
            <a:custGeom>
              <a:avLst/>
              <a:gdLst>
                <a:gd name="connsiteX0" fmla="*/ 100471 w 554815"/>
                <a:gd name="connsiteY0" fmla="*/ -71 h 1908651"/>
                <a:gd name="connsiteX1" fmla="*/ 8413 w 554815"/>
                <a:gd name="connsiteY1" fmla="*/ -71 h 1908651"/>
                <a:gd name="connsiteX2" fmla="*/ 8413 w 554815"/>
                <a:gd name="connsiteY2" fmla="*/ 250835 h 1908651"/>
                <a:gd name="connsiteX3" fmla="*/ 30617 w 554815"/>
                <a:gd name="connsiteY3" fmla="*/ 341995 h 1908651"/>
                <a:gd name="connsiteX4" fmla="*/ 75122 w 554815"/>
                <a:gd name="connsiteY4" fmla="*/ 449063 h 1908651"/>
                <a:gd name="connsiteX5" fmla="*/ 113241 w 554815"/>
                <a:gd name="connsiteY5" fmla="*/ 668153 h 1908651"/>
                <a:gd name="connsiteX6" fmla="*/ 78266 w 554815"/>
                <a:gd name="connsiteY6" fmla="*/ 994120 h 1908651"/>
                <a:gd name="connsiteX7" fmla="*/ 157650 w 554815"/>
                <a:gd name="connsiteY7" fmla="*/ 1117953 h 1908651"/>
                <a:gd name="connsiteX8" fmla="*/ 224359 w 554815"/>
                <a:gd name="connsiteY8" fmla="*/ 1448112 h 1908651"/>
                <a:gd name="connsiteX9" fmla="*/ 268863 w 554815"/>
                <a:gd name="connsiteY9" fmla="*/ 1552894 h 1908651"/>
                <a:gd name="connsiteX10" fmla="*/ 303838 w 554815"/>
                <a:gd name="connsiteY10" fmla="*/ 1908581 h 1908651"/>
                <a:gd name="connsiteX11" fmla="*/ 554757 w 554815"/>
                <a:gd name="connsiteY11" fmla="*/ 1895817 h 1908651"/>
                <a:gd name="connsiteX12" fmla="*/ 510253 w 554815"/>
                <a:gd name="connsiteY12" fmla="*/ 1568802 h 1908651"/>
                <a:gd name="connsiteX13" fmla="*/ 513494 w 554815"/>
                <a:gd name="connsiteY13" fmla="*/ 936966 h 1908651"/>
                <a:gd name="connsiteX14" fmla="*/ 484904 w 554815"/>
                <a:gd name="connsiteY14" fmla="*/ 787699 h 1908651"/>
                <a:gd name="connsiteX15" fmla="*/ 459459 w 554815"/>
                <a:gd name="connsiteY15" fmla="*/ 552702 h 1908651"/>
                <a:gd name="connsiteX16" fmla="*/ 376836 w 554815"/>
                <a:gd name="connsiteY16" fmla="*/ 184441 h 190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4815" h="1908651">
                  <a:moveTo>
                    <a:pt x="100471" y="-71"/>
                  </a:moveTo>
                  <a:lnTo>
                    <a:pt x="8413" y="-71"/>
                  </a:lnTo>
                  <a:cubicBezTo>
                    <a:pt x="8413" y="-71"/>
                    <a:pt x="-10647" y="193681"/>
                    <a:pt x="8413" y="250835"/>
                  </a:cubicBezTo>
                  <a:cubicBezTo>
                    <a:pt x="27473" y="307988"/>
                    <a:pt x="37003" y="299701"/>
                    <a:pt x="30617" y="341995"/>
                  </a:cubicBezTo>
                  <a:cubicBezTo>
                    <a:pt x="24232" y="384289"/>
                    <a:pt x="75122" y="449063"/>
                    <a:pt x="75122" y="449063"/>
                  </a:cubicBezTo>
                  <a:cubicBezTo>
                    <a:pt x="75122" y="449063"/>
                    <a:pt x="81411" y="608713"/>
                    <a:pt x="113241" y="668153"/>
                  </a:cubicBezTo>
                  <a:cubicBezTo>
                    <a:pt x="145070" y="727593"/>
                    <a:pt x="78266" y="994120"/>
                    <a:pt x="78266" y="994120"/>
                  </a:cubicBezTo>
                  <a:cubicBezTo>
                    <a:pt x="96487" y="1040129"/>
                    <a:pt x="123447" y="1082185"/>
                    <a:pt x="157650" y="1117953"/>
                  </a:cubicBezTo>
                  <a:cubicBezTo>
                    <a:pt x="211684" y="1171868"/>
                    <a:pt x="240273" y="1371907"/>
                    <a:pt x="224359" y="1448112"/>
                  </a:cubicBezTo>
                  <a:cubicBezTo>
                    <a:pt x="208444" y="1524317"/>
                    <a:pt x="268863" y="1552894"/>
                    <a:pt x="268863" y="1552894"/>
                  </a:cubicBezTo>
                  <a:cubicBezTo>
                    <a:pt x="268863" y="1552894"/>
                    <a:pt x="294308" y="1908581"/>
                    <a:pt x="303838" y="1908581"/>
                  </a:cubicBezTo>
                  <a:cubicBezTo>
                    <a:pt x="313367" y="1908581"/>
                    <a:pt x="497578" y="1813325"/>
                    <a:pt x="554757" y="1895817"/>
                  </a:cubicBezTo>
                  <a:lnTo>
                    <a:pt x="510253" y="1568802"/>
                  </a:lnTo>
                  <a:lnTo>
                    <a:pt x="513494" y="936966"/>
                  </a:lnTo>
                  <a:cubicBezTo>
                    <a:pt x="513494" y="936966"/>
                    <a:pt x="453074" y="857522"/>
                    <a:pt x="484904" y="787699"/>
                  </a:cubicBezTo>
                  <a:cubicBezTo>
                    <a:pt x="516733" y="717876"/>
                    <a:pt x="459459" y="552702"/>
                    <a:pt x="459459" y="552702"/>
                  </a:cubicBezTo>
                  <a:lnTo>
                    <a:pt x="376836" y="184441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17093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20055" y="442952"/>
              <a:ext cx="481888" cy="675413"/>
            </a:xfrm>
            <a:custGeom>
              <a:avLst/>
              <a:gdLst>
                <a:gd name="connsiteX0" fmla="*/ 29870 w 481888"/>
                <a:gd name="connsiteY0" fmla="*/ 18981 h 675413"/>
                <a:gd name="connsiteX1" fmla="*/ 232 w 481888"/>
                <a:gd name="connsiteY1" fmla="*/ 157483 h 675413"/>
                <a:gd name="connsiteX2" fmla="*/ 59126 w 481888"/>
                <a:gd name="connsiteY2" fmla="*/ 276744 h 675413"/>
                <a:gd name="connsiteX3" fmla="*/ 94291 w 481888"/>
                <a:gd name="connsiteY3" fmla="*/ 291033 h 675413"/>
                <a:gd name="connsiteX4" fmla="*/ 121451 w 481888"/>
                <a:gd name="connsiteY4" fmla="*/ 343709 h 675413"/>
                <a:gd name="connsiteX5" fmla="*/ 124786 w 481888"/>
                <a:gd name="connsiteY5" fmla="*/ 422010 h 675413"/>
                <a:gd name="connsiteX6" fmla="*/ 129742 w 481888"/>
                <a:gd name="connsiteY6" fmla="*/ 499549 h 675413"/>
                <a:gd name="connsiteX7" fmla="*/ 257060 w 481888"/>
                <a:gd name="connsiteY7" fmla="*/ 522791 h 675413"/>
                <a:gd name="connsiteX8" fmla="*/ 241527 w 481888"/>
                <a:gd name="connsiteY8" fmla="*/ 643100 h 675413"/>
                <a:gd name="connsiteX9" fmla="*/ 246482 w 481888"/>
                <a:gd name="connsiteY9" fmla="*/ 669867 h 675413"/>
                <a:gd name="connsiteX10" fmla="*/ 269354 w 481888"/>
                <a:gd name="connsiteY10" fmla="*/ 674821 h 675413"/>
                <a:gd name="connsiteX11" fmla="*/ 382663 w 481888"/>
                <a:gd name="connsiteY11" fmla="*/ 646244 h 675413"/>
                <a:gd name="connsiteX12" fmla="*/ 434982 w 481888"/>
                <a:gd name="connsiteY12" fmla="*/ 548320 h 675413"/>
                <a:gd name="connsiteX13" fmla="*/ 387333 w 481888"/>
                <a:gd name="connsiteY13" fmla="*/ 422487 h 675413"/>
                <a:gd name="connsiteX14" fmla="*/ 448896 w 481888"/>
                <a:gd name="connsiteY14" fmla="*/ 338470 h 675413"/>
                <a:gd name="connsiteX15" fmla="*/ 459855 w 481888"/>
                <a:gd name="connsiteY15" fmla="*/ 159007 h 675413"/>
                <a:gd name="connsiteX16" fmla="*/ 302804 w 481888"/>
                <a:gd name="connsiteY16" fmla="*/ 62608 h 675413"/>
                <a:gd name="connsiteX17" fmla="*/ 197976 w 481888"/>
                <a:gd name="connsiteY17" fmla="*/ 51177 h 675413"/>
                <a:gd name="connsiteX18" fmla="*/ 149373 w 481888"/>
                <a:gd name="connsiteY18" fmla="*/ -71 h 67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1888" h="675413">
                  <a:moveTo>
                    <a:pt x="29870" y="18981"/>
                  </a:moveTo>
                  <a:cubicBezTo>
                    <a:pt x="21674" y="65561"/>
                    <a:pt x="3091" y="110331"/>
                    <a:pt x="232" y="157483"/>
                  </a:cubicBezTo>
                  <a:cubicBezTo>
                    <a:pt x="-2628" y="204635"/>
                    <a:pt x="15575" y="258265"/>
                    <a:pt x="59126" y="276744"/>
                  </a:cubicBezTo>
                  <a:cubicBezTo>
                    <a:pt x="71276" y="280374"/>
                    <a:pt x="83055" y="285155"/>
                    <a:pt x="94291" y="291033"/>
                  </a:cubicBezTo>
                  <a:cubicBezTo>
                    <a:pt x="111063" y="302368"/>
                    <a:pt x="117925" y="323706"/>
                    <a:pt x="121451" y="343709"/>
                  </a:cubicBezTo>
                  <a:cubicBezTo>
                    <a:pt x="126130" y="369533"/>
                    <a:pt x="127255" y="395881"/>
                    <a:pt x="124786" y="422010"/>
                  </a:cubicBezTo>
                  <a:cubicBezTo>
                    <a:pt x="122404" y="448301"/>
                    <a:pt x="116781" y="476592"/>
                    <a:pt x="129742" y="499549"/>
                  </a:cubicBezTo>
                  <a:cubicBezTo>
                    <a:pt x="152518" y="540223"/>
                    <a:pt x="211889" y="534222"/>
                    <a:pt x="257060" y="522791"/>
                  </a:cubicBezTo>
                  <a:lnTo>
                    <a:pt x="241527" y="643100"/>
                  </a:lnTo>
                  <a:cubicBezTo>
                    <a:pt x="240288" y="652626"/>
                    <a:pt x="239526" y="663390"/>
                    <a:pt x="246482" y="669867"/>
                  </a:cubicBezTo>
                  <a:cubicBezTo>
                    <a:pt x="253125" y="674544"/>
                    <a:pt x="261377" y="676326"/>
                    <a:pt x="269354" y="674821"/>
                  </a:cubicBezTo>
                  <a:cubicBezTo>
                    <a:pt x="308617" y="672344"/>
                    <a:pt x="349023" y="666914"/>
                    <a:pt x="382663" y="646244"/>
                  </a:cubicBezTo>
                  <a:cubicBezTo>
                    <a:pt x="416304" y="625573"/>
                    <a:pt x="441367" y="587089"/>
                    <a:pt x="434982" y="548320"/>
                  </a:cubicBezTo>
                  <a:cubicBezTo>
                    <a:pt x="427549" y="503359"/>
                    <a:pt x="381043" y="467638"/>
                    <a:pt x="387333" y="422487"/>
                  </a:cubicBezTo>
                  <a:cubicBezTo>
                    <a:pt x="392193" y="387527"/>
                    <a:pt x="426405" y="365333"/>
                    <a:pt x="448896" y="338470"/>
                  </a:cubicBezTo>
                  <a:cubicBezTo>
                    <a:pt x="489588" y="289318"/>
                    <a:pt x="491780" y="214637"/>
                    <a:pt x="459855" y="159007"/>
                  </a:cubicBezTo>
                  <a:cubicBezTo>
                    <a:pt x="427930" y="103378"/>
                    <a:pt x="366272" y="68895"/>
                    <a:pt x="302804" y="62608"/>
                  </a:cubicBezTo>
                  <a:cubicBezTo>
                    <a:pt x="267639" y="59083"/>
                    <a:pt x="231044" y="63370"/>
                    <a:pt x="197976" y="51177"/>
                  </a:cubicBezTo>
                  <a:cubicBezTo>
                    <a:pt x="174656" y="42623"/>
                    <a:pt x="156673" y="23667"/>
                    <a:pt x="149373" y="-71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941665" y="4358464"/>
              <a:ext cx="1032365" cy="397695"/>
            </a:xfrm>
            <a:custGeom>
              <a:avLst/>
              <a:gdLst>
                <a:gd name="connsiteX0" fmla="*/ -58 w 1032365"/>
                <a:gd name="connsiteY0" fmla="*/ 339423 h 397695"/>
                <a:gd name="connsiteX1" fmla="*/ 33201 w 1032365"/>
                <a:gd name="connsiteY1" fmla="*/ 267029 h 397695"/>
                <a:gd name="connsiteX2" fmla="*/ 254007 w 1032365"/>
                <a:gd name="connsiteY2" fmla="*/ 88137 h 397695"/>
                <a:gd name="connsiteX3" fmla="*/ 489107 w 1032365"/>
                <a:gd name="connsiteY3" fmla="*/ 25363 h 397695"/>
                <a:gd name="connsiteX4" fmla="*/ 978369 w 1032365"/>
                <a:gd name="connsiteY4" fmla="*/ -71 h 397695"/>
                <a:gd name="connsiteX5" fmla="*/ 1032307 w 1032365"/>
                <a:gd name="connsiteY5" fmla="*/ 127002 h 397695"/>
                <a:gd name="connsiteX6" fmla="*/ 450226 w 1032365"/>
                <a:gd name="connsiteY6" fmla="*/ 254740 h 397695"/>
                <a:gd name="connsiteX7" fmla="*/ 254007 w 1032365"/>
                <a:gd name="connsiteY7" fmla="*/ 397625 h 39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2365" h="397695">
                  <a:moveTo>
                    <a:pt x="-58" y="339423"/>
                  </a:moveTo>
                  <a:lnTo>
                    <a:pt x="33201" y="267029"/>
                  </a:lnTo>
                  <a:cubicBezTo>
                    <a:pt x="33201" y="267029"/>
                    <a:pt x="212743" y="99853"/>
                    <a:pt x="254007" y="88137"/>
                  </a:cubicBezTo>
                  <a:cubicBezTo>
                    <a:pt x="295271" y="76420"/>
                    <a:pt x="463663" y="25363"/>
                    <a:pt x="489107" y="25363"/>
                  </a:cubicBezTo>
                  <a:cubicBezTo>
                    <a:pt x="514553" y="25363"/>
                    <a:pt x="978369" y="-71"/>
                    <a:pt x="978369" y="-71"/>
                  </a:cubicBezTo>
                  <a:lnTo>
                    <a:pt x="1032307" y="127002"/>
                  </a:lnTo>
                  <a:lnTo>
                    <a:pt x="450226" y="254740"/>
                  </a:lnTo>
                  <a:lnTo>
                    <a:pt x="254007" y="397625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91424" y="2493920"/>
              <a:ext cx="348742" cy="597348"/>
            </a:xfrm>
            <a:custGeom>
              <a:avLst/>
              <a:gdLst>
                <a:gd name="connsiteX0" fmla="*/ 348684 w 348742"/>
                <a:gd name="connsiteY0" fmla="*/ 254355 h 597348"/>
                <a:gd name="connsiteX1" fmla="*/ 318284 w 348742"/>
                <a:gd name="connsiteY1" fmla="*/ 488209 h 597348"/>
                <a:gd name="connsiteX2" fmla="*/ 306562 w 348742"/>
                <a:gd name="connsiteY2" fmla="*/ 578227 h 597348"/>
                <a:gd name="connsiteX3" fmla="*/ 170000 w 348742"/>
                <a:gd name="connsiteY3" fmla="*/ 597278 h 597348"/>
                <a:gd name="connsiteX4" fmla="*/ 134358 w 348742"/>
                <a:gd name="connsiteY4" fmla="*/ 517072 h 597348"/>
                <a:gd name="connsiteX5" fmla="*/ 20858 w 348742"/>
                <a:gd name="connsiteY5" fmla="*/ 13071 h 597348"/>
                <a:gd name="connsiteX6" fmla="*/ 135216 w 348742"/>
                <a:gd name="connsiteY6" fmla="*/ 175006 h 597348"/>
                <a:gd name="connsiteX7" fmla="*/ 240044 w 348742"/>
                <a:gd name="connsiteY7" fmla="*/ 124140 h 59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742" h="597348">
                  <a:moveTo>
                    <a:pt x="348684" y="254355"/>
                  </a:moveTo>
                  <a:lnTo>
                    <a:pt x="318284" y="488209"/>
                  </a:lnTo>
                  <a:lnTo>
                    <a:pt x="306562" y="578227"/>
                  </a:lnTo>
                  <a:lnTo>
                    <a:pt x="170000" y="597278"/>
                  </a:lnTo>
                  <a:cubicBezTo>
                    <a:pt x="170000" y="597278"/>
                    <a:pt x="155229" y="565653"/>
                    <a:pt x="134358" y="517072"/>
                  </a:cubicBezTo>
                  <a:cubicBezTo>
                    <a:pt x="70985" y="369615"/>
                    <a:pt x="-48328" y="65557"/>
                    <a:pt x="20858" y="13071"/>
                  </a:cubicBezTo>
                  <a:cubicBezTo>
                    <a:pt x="112821" y="-56848"/>
                    <a:pt x="135216" y="175006"/>
                    <a:pt x="135216" y="175006"/>
                  </a:cubicBezTo>
                  <a:lnTo>
                    <a:pt x="240044" y="124140"/>
                  </a:ln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65206" y="3183761"/>
              <a:ext cx="689673" cy="1041438"/>
            </a:xfrm>
            <a:custGeom>
              <a:avLst/>
              <a:gdLst>
                <a:gd name="connsiteX0" fmla="*/ -58 w 689673"/>
                <a:gd name="connsiteY0" fmla="*/ -71 h 1041438"/>
                <a:gd name="connsiteX1" fmla="*/ 689615 w 689673"/>
                <a:gd name="connsiteY1" fmla="*/ -71 h 1041438"/>
                <a:gd name="connsiteX2" fmla="*/ 689615 w 689673"/>
                <a:gd name="connsiteY2" fmla="*/ 1041368 h 1041438"/>
                <a:gd name="connsiteX3" fmla="*/ -58 w 689673"/>
                <a:gd name="connsiteY3" fmla="*/ 1041368 h 104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8">
                  <a:moveTo>
                    <a:pt x="-58" y="-71"/>
                  </a:moveTo>
                  <a:lnTo>
                    <a:pt x="689615" y="-71"/>
                  </a:lnTo>
                  <a:lnTo>
                    <a:pt x="689615" y="1041368"/>
                  </a:lnTo>
                  <a:lnTo>
                    <a:pt x="-58" y="104136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968207" y="3260268"/>
              <a:ext cx="354985" cy="536007"/>
            </a:xfrm>
            <a:custGeom>
              <a:avLst/>
              <a:gdLst>
                <a:gd name="connsiteX0" fmla="*/ -58 w 354985"/>
                <a:gd name="connsiteY0" fmla="*/ -71 h 536007"/>
                <a:gd name="connsiteX1" fmla="*/ 354928 w 354985"/>
                <a:gd name="connsiteY1" fmla="*/ -71 h 536007"/>
                <a:gd name="connsiteX2" fmla="*/ 354928 w 354985"/>
                <a:gd name="connsiteY2" fmla="*/ 535937 h 536007"/>
                <a:gd name="connsiteX3" fmla="*/ -58 w 354985"/>
                <a:gd name="connsiteY3" fmla="*/ 535937 h 53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536007">
                  <a:moveTo>
                    <a:pt x="-58" y="-71"/>
                  </a:moveTo>
                  <a:lnTo>
                    <a:pt x="354928" y="-71"/>
                  </a:lnTo>
                  <a:lnTo>
                    <a:pt x="354928" y="535937"/>
                  </a:lnTo>
                  <a:lnTo>
                    <a:pt x="-58" y="535937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82424" y="3949154"/>
              <a:ext cx="430081" cy="116403"/>
            </a:xfrm>
            <a:custGeom>
              <a:avLst/>
              <a:gdLst>
                <a:gd name="connsiteX0" fmla="*/ -58 w 430081"/>
                <a:gd name="connsiteY0" fmla="*/ -71 h 116403"/>
                <a:gd name="connsiteX1" fmla="*/ 430023 w 430081"/>
                <a:gd name="connsiteY1" fmla="*/ -71 h 116403"/>
                <a:gd name="connsiteX2" fmla="*/ 430023 w 430081"/>
                <a:gd name="connsiteY2" fmla="*/ 116332 h 116403"/>
                <a:gd name="connsiteX3" fmla="*/ -58 w 430081"/>
                <a:gd name="connsiteY3" fmla="*/ 116332 h 11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081" h="116403">
                  <a:moveTo>
                    <a:pt x="-58" y="-71"/>
                  </a:moveTo>
                  <a:lnTo>
                    <a:pt x="430023" y="-71"/>
                  </a:lnTo>
                  <a:lnTo>
                    <a:pt x="430023" y="116332"/>
                  </a:lnTo>
                  <a:lnTo>
                    <a:pt x="-58" y="116332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41083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50609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42816" y="-539886"/>
              <a:ext cx="1099676" cy="1001127"/>
            </a:xfrm>
            <a:custGeom>
              <a:avLst/>
              <a:gdLst>
                <a:gd name="connsiteX0" fmla="*/ 226613 w 1099676"/>
                <a:gd name="connsiteY0" fmla="*/ 982958 h 1001127"/>
                <a:gd name="connsiteX1" fmla="*/ 229376 w 1099676"/>
                <a:gd name="connsiteY1" fmla="*/ 952190 h 1001127"/>
                <a:gd name="connsiteX2" fmla="*/ 322673 w 1099676"/>
                <a:gd name="connsiteY2" fmla="*/ 919517 h 1001127"/>
                <a:gd name="connsiteX3" fmla="*/ 559489 w 1099676"/>
                <a:gd name="connsiteY3" fmla="*/ 871889 h 1001127"/>
                <a:gd name="connsiteX4" fmla="*/ 654788 w 1099676"/>
                <a:gd name="connsiteY4" fmla="*/ 807115 h 1001127"/>
                <a:gd name="connsiteX5" fmla="*/ 739603 w 1099676"/>
                <a:gd name="connsiteY5" fmla="*/ 873318 h 1001127"/>
                <a:gd name="connsiteX6" fmla="*/ 819082 w 1099676"/>
                <a:gd name="connsiteY6" fmla="*/ 863792 h 1001127"/>
                <a:gd name="connsiteX7" fmla="*/ 934965 w 1099676"/>
                <a:gd name="connsiteY7" fmla="*/ 862840 h 1001127"/>
                <a:gd name="connsiteX8" fmla="*/ 1042080 w 1099676"/>
                <a:gd name="connsiteY8" fmla="*/ 827500 h 1001127"/>
                <a:gd name="connsiteX9" fmla="*/ 1068763 w 1099676"/>
                <a:gd name="connsiteY9" fmla="*/ 677661 h 1001127"/>
                <a:gd name="connsiteX10" fmla="*/ 1082391 w 1099676"/>
                <a:gd name="connsiteY10" fmla="*/ 476289 h 1001127"/>
                <a:gd name="connsiteX11" fmla="*/ 1078865 w 1099676"/>
                <a:gd name="connsiteY11" fmla="*/ 280157 h 1001127"/>
                <a:gd name="connsiteX12" fmla="*/ 923243 w 1099676"/>
                <a:gd name="connsiteY12" fmla="*/ 170326 h 1001127"/>
                <a:gd name="connsiteX13" fmla="*/ 804501 w 1099676"/>
                <a:gd name="connsiteY13" fmla="*/ 35824 h 1001127"/>
                <a:gd name="connsiteX14" fmla="*/ 585315 w 1099676"/>
                <a:gd name="connsiteY14" fmla="*/ 5437 h 1001127"/>
                <a:gd name="connsiteX15" fmla="*/ 422355 w 1099676"/>
                <a:gd name="connsiteY15" fmla="*/ 22774 h 1001127"/>
                <a:gd name="connsiteX16" fmla="*/ 301994 w 1099676"/>
                <a:gd name="connsiteY16" fmla="*/ 57352 h 1001127"/>
                <a:gd name="connsiteX17" fmla="*/ 171912 w 1099676"/>
                <a:gd name="connsiteY17" fmla="*/ 245769 h 1001127"/>
                <a:gd name="connsiteX18" fmla="*/ 81950 w 1099676"/>
                <a:gd name="connsiteY18" fmla="*/ 294921 h 1001127"/>
                <a:gd name="connsiteX19" fmla="*/ 19530 w 1099676"/>
                <a:gd name="connsiteY19" fmla="*/ 371126 h 1001127"/>
                <a:gd name="connsiteX20" fmla="*/ 39638 w 1099676"/>
                <a:gd name="connsiteY20" fmla="*/ 453618 h 1001127"/>
                <a:gd name="connsiteX21" fmla="*/ 11811 w 1099676"/>
                <a:gd name="connsiteY21" fmla="*/ 653180 h 1001127"/>
                <a:gd name="connsiteX22" fmla="*/ 42306 w 1099676"/>
                <a:gd name="connsiteY22" fmla="*/ 843693 h 1001127"/>
                <a:gd name="connsiteX23" fmla="*/ 75184 w 1099676"/>
                <a:gd name="connsiteY23" fmla="*/ 868841 h 1001127"/>
                <a:gd name="connsiteX24" fmla="*/ 106823 w 1099676"/>
                <a:gd name="connsiteY24" fmla="*/ 1001057 h 100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9676" h="1001127">
                  <a:moveTo>
                    <a:pt x="226613" y="982958"/>
                  </a:moveTo>
                  <a:cubicBezTo>
                    <a:pt x="223906" y="972699"/>
                    <a:pt x="224878" y="961811"/>
                    <a:pt x="229376" y="952190"/>
                  </a:cubicBezTo>
                  <a:cubicBezTo>
                    <a:pt x="244529" y="920660"/>
                    <a:pt x="287699" y="917898"/>
                    <a:pt x="322673" y="919517"/>
                  </a:cubicBezTo>
                  <a:cubicBezTo>
                    <a:pt x="404916" y="923328"/>
                    <a:pt x="495163" y="923804"/>
                    <a:pt x="559489" y="871889"/>
                  </a:cubicBezTo>
                  <a:cubicBezTo>
                    <a:pt x="586173" y="850552"/>
                    <a:pt x="616001" y="796922"/>
                    <a:pt x="654788" y="807115"/>
                  </a:cubicBezTo>
                  <a:cubicBezTo>
                    <a:pt x="689285" y="816164"/>
                    <a:pt x="703676" y="862935"/>
                    <a:pt x="739603" y="873318"/>
                  </a:cubicBezTo>
                  <a:cubicBezTo>
                    <a:pt x="765619" y="880843"/>
                    <a:pt x="792589" y="868841"/>
                    <a:pt x="819082" y="863792"/>
                  </a:cubicBezTo>
                  <a:cubicBezTo>
                    <a:pt x="857201" y="856267"/>
                    <a:pt x="896273" y="862554"/>
                    <a:pt x="934965" y="862840"/>
                  </a:cubicBezTo>
                  <a:cubicBezTo>
                    <a:pt x="973656" y="863126"/>
                    <a:pt x="1015682" y="855791"/>
                    <a:pt x="1042080" y="827500"/>
                  </a:cubicBezTo>
                  <a:cubicBezTo>
                    <a:pt x="1077721" y="789397"/>
                    <a:pt x="1071908" y="729862"/>
                    <a:pt x="1068763" y="677661"/>
                  </a:cubicBezTo>
                  <a:cubicBezTo>
                    <a:pt x="1064856" y="610229"/>
                    <a:pt x="1069430" y="542578"/>
                    <a:pt x="1082391" y="476289"/>
                  </a:cubicBezTo>
                  <a:cubicBezTo>
                    <a:pt x="1095352" y="410372"/>
                    <a:pt x="1115269" y="336644"/>
                    <a:pt x="1078865" y="280157"/>
                  </a:cubicBezTo>
                  <a:cubicBezTo>
                    <a:pt x="1044176" y="226337"/>
                    <a:pt x="972321" y="211572"/>
                    <a:pt x="923243" y="170326"/>
                  </a:cubicBezTo>
                  <a:cubicBezTo>
                    <a:pt x="877309" y="132223"/>
                    <a:pt x="853008" y="71164"/>
                    <a:pt x="804501" y="35824"/>
                  </a:cubicBezTo>
                  <a:cubicBezTo>
                    <a:pt x="743415" y="-8661"/>
                    <a:pt x="660410" y="-2279"/>
                    <a:pt x="585315" y="5437"/>
                  </a:cubicBezTo>
                  <a:lnTo>
                    <a:pt x="422355" y="22774"/>
                  </a:lnTo>
                  <a:cubicBezTo>
                    <a:pt x="380329" y="27251"/>
                    <a:pt x="336587" y="32300"/>
                    <a:pt x="301994" y="57352"/>
                  </a:cubicBezTo>
                  <a:cubicBezTo>
                    <a:pt x="239573" y="102503"/>
                    <a:pt x="230997" y="196331"/>
                    <a:pt x="171912" y="245769"/>
                  </a:cubicBezTo>
                  <a:cubicBezTo>
                    <a:pt x="145609" y="267678"/>
                    <a:pt x="111969" y="278537"/>
                    <a:pt x="81950" y="294921"/>
                  </a:cubicBezTo>
                  <a:cubicBezTo>
                    <a:pt x="51931" y="311305"/>
                    <a:pt x="22960" y="337215"/>
                    <a:pt x="19530" y="371126"/>
                  </a:cubicBezTo>
                  <a:cubicBezTo>
                    <a:pt x="16671" y="399703"/>
                    <a:pt x="32109" y="426089"/>
                    <a:pt x="39638" y="453618"/>
                  </a:cubicBezTo>
                  <a:cubicBezTo>
                    <a:pt x="57458" y="519345"/>
                    <a:pt x="29631" y="586977"/>
                    <a:pt x="11811" y="653180"/>
                  </a:cubicBezTo>
                  <a:cubicBezTo>
                    <a:pt x="-6010" y="719384"/>
                    <a:pt x="-9441" y="799780"/>
                    <a:pt x="42306" y="843693"/>
                  </a:cubicBezTo>
                  <a:cubicBezTo>
                    <a:pt x="52789" y="852647"/>
                    <a:pt x="64987" y="859506"/>
                    <a:pt x="75184" y="868841"/>
                  </a:cubicBezTo>
                  <a:cubicBezTo>
                    <a:pt x="110158" y="900752"/>
                    <a:pt x="114923" y="954572"/>
                    <a:pt x="106823" y="1001057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597934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697191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226570" y="2592411"/>
              <a:ext cx="113595" cy="229490"/>
            </a:xfrm>
            <a:custGeom>
              <a:avLst/>
              <a:gdLst>
                <a:gd name="connsiteX0" fmla="*/ 92668 w 113595"/>
                <a:gd name="connsiteY0" fmla="*/ 223020 h 229490"/>
                <a:gd name="connsiteX1" fmla="*/ 113538 w 113595"/>
                <a:gd name="connsiteY1" fmla="*/ 141480 h 229490"/>
                <a:gd name="connsiteX2" fmla="*/ -58 w 113595"/>
                <a:gd name="connsiteY2" fmla="*/ -71 h 229490"/>
                <a:gd name="connsiteX3" fmla="*/ 92668 w 113595"/>
                <a:gd name="connsiteY3" fmla="*/ 223020 h 22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595" h="229490">
                  <a:moveTo>
                    <a:pt x="92668" y="223020"/>
                  </a:moveTo>
                  <a:cubicBezTo>
                    <a:pt x="102864" y="211303"/>
                    <a:pt x="109630" y="181202"/>
                    <a:pt x="113538" y="141480"/>
                  </a:cubicBezTo>
                  <a:lnTo>
                    <a:pt x="-58" y="-71"/>
                  </a:lnTo>
                  <a:cubicBezTo>
                    <a:pt x="-58" y="-71"/>
                    <a:pt x="48068" y="274363"/>
                    <a:pt x="92668" y="223020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18507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28033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18495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28021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56636" y="4570468"/>
              <a:ext cx="866675" cy="758845"/>
            </a:xfrm>
            <a:custGeom>
              <a:avLst/>
              <a:gdLst>
                <a:gd name="connsiteX0" fmla="*/ 313081 w 866675"/>
                <a:gd name="connsiteY0" fmla="*/ 8920 h 758845"/>
                <a:gd name="connsiteX1" fmla="*/ 214542 w 866675"/>
                <a:gd name="connsiteY1" fmla="*/ 74076 h 758845"/>
                <a:gd name="connsiteX2" fmla="*/ 181759 w 866675"/>
                <a:gd name="connsiteY2" fmla="*/ 135897 h 758845"/>
                <a:gd name="connsiteX3" fmla="*/ 84746 w 866675"/>
                <a:gd name="connsiteY3" fmla="*/ 174000 h 758845"/>
                <a:gd name="connsiteX4" fmla="*/ 62637 w 866675"/>
                <a:gd name="connsiteY4" fmla="*/ 250205 h 758845"/>
                <a:gd name="connsiteX5" fmla="*/ 788 w 866675"/>
                <a:gd name="connsiteY5" fmla="*/ 312883 h 758845"/>
                <a:gd name="connsiteX6" fmla="*/ 19371 w 866675"/>
                <a:gd name="connsiteY6" fmla="*/ 402520 h 758845"/>
                <a:gd name="connsiteX7" fmla="*/ 175184 w 866675"/>
                <a:gd name="connsiteY7" fmla="*/ 660760 h 758845"/>
                <a:gd name="connsiteX8" fmla="*/ 678645 w 866675"/>
                <a:gd name="connsiteY8" fmla="*/ 752968 h 758845"/>
                <a:gd name="connsiteX9" fmla="*/ 719909 w 866675"/>
                <a:gd name="connsiteY9" fmla="*/ 743442 h 758845"/>
                <a:gd name="connsiteX10" fmla="*/ 744496 w 866675"/>
                <a:gd name="connsiteY10" fmla="*/ 685621 h 758845"/>
                <a:gd name="connsiteX11" fmla="*/ 838745 w 866675"/>
                <a:gd name="connsiteY11" fmla="*/ 427096 h 758845"/>
                <a:gd name="connsiteX12" fmla="*/ 829978 w 866675"/>
                <a:gd name="connsiteY12" fmla="*/ 163331 h 758845"/>
                <a:gd name="connsiteX13" fmla="*/ 313081 w 866675"/>
                <a:gd name="connsiteY13" fmla="*/ 8920 h 75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6675" h="758845">
                  <a:moveTo>
                    <a:pt x="313081" y="8920"/>
                  </a:moveTo>
                  <a:cubicBezTo>
                    <a:pt x="273246" y="19684"/>
                    <a:pt x="233983" y="40259"/>
                    <a:pt x="214542" y="74076"/>
                  </a:cubicBezTo>
                  <a:cubicBezTo>
                    <a:pt x="202821" y="94460"/>
                    <a:pt x="198723" y="118941"/>
                    <a:pt x="181759" y="135897"/>
                  </a:cubicBezTo>
                  <a:cubicBezTo>
                    <a:pt x="157745" y="159997"/>
                    <a:pt x="117243" y="160473"/>
                    <a:pt x="84746" y="174000"/>
                  </a:cubicBezTo>
                  <a:cubicBezTo>
                    <a:pt x="52249" y="187526"/>
                    <a:pt x="30807" y="235154"/>
                    <a:pt x="62637" y="250205"/>
                  </a:cubicBezTo>
                  <a:cubicBezTo>
                    <a:pt x="29473" y="251919"/>
                    <a:pt x="4886" y="282496"/>
                    <a:pt x="788" y="312883"/>
                  </a:cubicBezTo>
                  <a:cubicBezTo>
                    <a:pt x="-3310" y="343270"/>
                    <a:pt x="8222" y="373561"/>
                    <a:pt x="19371" y="402520"/>
                  </a:cubicBezTo>
                  <a:cubicBezTo>
                    <a:pt x="55775" y="496252"/>
                    <a:pt x="94943" y="594080"/>
                    <a:pt x="175184" y="660760"/>
                  </a:cubicBezTo>
                  <a:cubicBezTo>
                    <a:pt x="305933" y="769542"/>
                    <a:pt x="503010" y="764494"/>
                    <a:pt x="678645" y="752968"/>
                  </a:cubicBezTo>
                  <a:cubicBezTo>
                    <a:pt x="692997" y="753444"/>
                    <a:pt x="707225" y="750158"/>
                    <a:pt x="719909" y="743442"/>
                  </a:cubicBezTo>
                  <a:cubicBezTo>
                    <a:pt x="738968" y="730868"/>
                    <a:pt x="741351" y="706769"/>
                    <a:pt x="744496" y="685621"/>
                  </a:cubicBezTo>
                  <a:cubicBezTo>
                    <a:pt x="757742" y="595319"/>
                    <a:pt x="806725" y="513303"/>
                    <a:pt x="838745" y="427096"/>
                  </a:cubicBezTo>
                  <a:cubicBezTo>
                    <a:pt x="870766" y="340889"/>
                    <a:pt x="883917" y="239631"/>
                    <a:pt x="829978" y="163331"/>
                  </a:cubicBezTo>
                  <a:cubicBezTo>
                    <a:pt x="750595" y="50167"/>
                    <a:pt x="446689" y="-27277"/>
                    <a:pt x="313081" y="892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5840" y="2976961"/>
              <a:ext cx="183926" cy="114307"/>
            </a:xfrm>
            <a:custGeom>
              <a:avLst/>
              <a:gdLst>
                <a:gd name="connsiteX0" fmla="*/ 183868 w 183926"/>
                <a:gd name="connsiteY0" fmla="*/ 5169 h 114307"/>
                <a:gd name="connsiteX1" fmla="*/ 172146 w 183926"/>
                <a:gd name="connsiteY1" fmla="*/ 95186 h 114307"/>
                <a:gd name="connsiteX2" fmla="*/ 35584 w 183926"/>
                <a:gd name="connsiteY2" fmla="*/ 114237 h 114307"/>
                <a:gd name="connsiteX3" fmla="*/ -58 w 183926"/>
                <a:gd name="connsiteY3" fmla="*/ 34031 h 114307"/>
                <a:gd name="connsiteX4" fmla="*/ 181676 w 183926"/>
                <a:gd name="connsiteY4" fmla="*/ -71 h 1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26" h="114307">
                  <a:moveTo>
                    <a:pt x="183868" y="5169"/>
                  </a:moveTo>
                  <a:lnTo>
                    <a:pt x="172146" y="95186"/>
                  </a:lnTo>
                  <a:lnTo>
                    <a:pt x="35584" y="114237"/>
                  </a:lnTo>
                  <a:cubicBezTo>
                    <a:pt x="35584" y="114237"/>
                    <a:pt x="20812" y="82612"/>
                    <a:pt x="-58" y="34031"/>
                  </a:cubicBezTo>
                  <a:lnTo>
                    <a:pt x="18167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01716" y="2986487"/>
              <a:ext cx="431593" cy="1984571"/>
            </a:xfrm>
            <a:custGeom>
              <a:avLst/>
              <a:gdLst>
                <a:gd name="connsiteX0" fmla="*/ 351892 w 431593"/>
                <a:gd name="connsiteY0" fmla="*/ 1984500 h 1984571"/>
                <a:gd name="connsiteX1" fmla="*/ 431371 w 431593"/>
                <a:gd name="connsiteY1" fmla="*/ 1892388 h 1984571"/>
                <a:gd name="connsiteX2" fmla="*/ 415456 w 431593"/>
                <a:gd name="connsiteY2" fmla="*/ 1384385 h 1984571"/>
                <a:gd name="connsiteX3" fmla="*/ 431371 w 431593"/>
                <a:gd name="connsiteY3" fmla="*/ 1273221 h 1984571"/>
                <a:gd name="connsiteX4" fmla="*/ 391631 w 431593"/>
                <a:gd name="connsiteY4" fmla="*/ 1098616 h 1984571"/>
                <a:gd name="connsiteX5" fmla="*/ 418601 w 431593"/>
                <a:gd name="connsiteY5" fmla="*/ 1028698 h 1984571"/>
                <a:gd name="connsiteX6" fmla="*/ 391726 w 431593"/>
                <a:gd name="connsiteY6" fmla="*/ 904865 h 1984571"/>
                <a:gd name="connsiteX7" fmla="*/ 351892 w 431593"/>
                <a:gd name="connsiteY7" fmla="*/ 571468 h 1984571"/>
                <a:gd name="connsiteX8" fmla="*/ 344935 w 431593"/>
                <a:gd name="connsiteY8" fmla="*/ 396863 h 1984571"/>
                <a:gd name="connsiteX9" fmla="*/ 320157 w 431593"/>
                <a:gd name="connsiteY9" fmla="*/ 222258 h 1984571"/>
                <a:gd name="connsiteX10" fmla="*/ 256594 w 431593"/>
                <a:gd name="connsiteY10" fmla="*/ 123763 h 1984571"/>
                <a:gd name="connsiteX11" fmla="*/ 205800 w 431593"/>
                <a:gd name="connsiteY11" fmla="*/ -71 h 1984571"/>
                <a:gd name="connsiteX12" fmla="*/ 2529 w 431593"/>
                <a:gd name="connsiteY12" fmla="*/ 38032 h 1984571"/>
                <a:gd name="connsiteX13" fmla="*/ 2529 w 431593"/>
                <a:gd name="connsiteY13" fmla="*/ 466685 h 1984571"/>
                <a:gd name="connsiteX14" fmla="*/ 2529 w 431593"/>
                <a:gd name="connsiteY14" fmla="*/ 955732 h 1984571"/>
                <a:gd name="connsiteX15" fmla="*/ 27878 w 431593"/>
                <a:gd name="connsiteY15" fmla="*/ 1111285 h 1984571"/>
                <a:gd name="connsiteX16" fmla="*/ 24733 w 431593"/>
                <a:gd name="connsiteY16" fmla="*/ 1273221 h 1984571"/>
                <a:gd name="connsiteX17" fmla="*/ 81912 w 431593"/>
                <a:gd name="connsiteY17" fmla="*/ 1425631 h 1984571"/>
                <a:gd name="connsiteX18" fmla="*/ 88297 w 431593"/>
                <a:gd name="connsiteY18" fmla="*/ 1541463 h 1984571"/>
                <a:gd name="connsiteX19" fmla="*/ 88297 w 431593"/>
                <a:gd name="connsiteY19" fmla="*/ 1628813 h 198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1593" h="1984571">
                  <a:moveTo>
                    <a:pt x="351892" y="1984500"/>
                  </a:moveTo>
                  <a:lnTo>
                    <a:pt x="431371" y="1892388"/>
                  </a:lnTo>
                  <a:lnTo>
                    <a:pt x="415456" y="1384385"/>
                  </a:lnTo>
                  <a:cubicBezTo>
                    <a:pt x="423280" y="1347740"/>
                    <a:pt x="428598" y="1310590"/>
                    <a:pt x="431371" y="1273221"/>
                  </a:cubicBezTo>
                  <a:cubicBezTo>
                    <a:pt x="434515" y="1219211"/>
                    <a:pt x="391631" y="1098616"/>
                    <a:pt x="391631" y="1098616"/>
                  </a:cubicBezTo>
                  <a:cubicBezTo>
                    <a:pt x="398283" y="1074478"/>
                    <a:pt x="407317" y="1051055"/>
                    <a:pt x="418601" y="1028698"/>
                  </a:cubicBezTo>
                  <a:cubicBezTo>
                    <a:pt x="437660" y="990596"/>
                    <a:pt x="391726" y="904865"/>
                    <a:pt x="391726" y="904865"/>
                  </a:cubicBezTo>
                  <a:cubicBezTo>
                    <a:pt x="391726" y="904865"/>
                    <a:pt x="323302" y="682632"/>
                    <a:pt x="351892" y="571468"/>
                  </a:cubicBezTo>
                  <a:cubicBezTo>
                    <a:pt x="380481" y="460303"/>
                    <a:pt x="344935" y="396863"/>
                    <a:pt x="344935" y="396863"/>
                  </a:cubicBezTo>
                  <a:cubicBezTo>
                    <a:pt x="344935" y="396863"/>
                    <a:pt x="317013" y="273029"/>
                    <a:pt x="320157" y="222258"/>
                  </a:cubicBezTo>
                  <a:cubicBezTo>
                    <a:pt x="323302" y="171486"/>
                    <a:pt x="256594" y="123763"/>
                    <a:pt x="256594" y="123763"/>
                  </a:cubicBezTo>
                  <a:lnTo>
                    <a:pt x="205800" y="-71"/>
                  </a:lnTo>
                  <a:lnTo>
                    <a:pt x="2529" y="38032"/>
                  </a:lnTo>
                  <a:lnTo>
                    <a:pt x="2529" y="466685"/>
                  </a:lnTo>
                  <a:cubicBezTo>
                    <a:pt x="2529" y="466685"/>
                    <a:pt x="15203" y="876288"/>
                    <a:pt x="2529" y="955732"/>
                  </a:cubicBezTo>
                  <a:cubicBezTo>
                    <a:pt x="-10146" y="1035176"/>
                    <a:pt x="27878" y="1111285"/>
                    <a:pt x="27878" y="1111285"/>
                  </a:cubicBezTo>
                  <a:cubicBezTo>
                    <a:pt x="27878" y="1111285"/>
                    <a:pt x="5673" y="1228737"/>
                    <a:pt x="24733" y="1273221"/>
                  </a:cubicBezTo>
                  <a:cubicBezTo>
                    <a:pt x="43793" y="1317706"/>
                    <a:pt x="81912" y="1425631"/>
                    <a:pt x="81912" y="1425631"/>
                  </a:cubicBezTo>
                  <a:cubicBezTo>
                    <a:pt x="74831" y="1464201"/>
                    <a:pt x="77023" y="1503903"/>
                    <a:pt x="88297" y="1541463"/>
                  </a:cubicBezTo>
                  <a:cubicBezTo>
                    <a:pt x="107357" y="1597093"/>
                    <a:pt x="88297" y="1628813"/>
                    <a:pt x="88297" y="1628813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53" name="Graphic 3">
              <a:extLst>
                <a:ext uri="{FF2B5EF4-FFF2-40B4-BE49-F238E27FC236}">
                  <a16:creationId xmlns:a16="http://schemas.microsoft.com/office/drawing/2014/main" id="{0422FEA3-1753-B645-B1FB-BC268E7CF8BF}"/>
                </a:ext>
              </a:extLst>
            </p:cNvPr>
            <p:cNvGrpSpPr/>
            <p:nvPr/>
          </p:nvGrpSpPr>
          <p:grpSpPr>
            <a:xfrm>
              <a:off x="6943187" y="-196218"/>
              <a:ext cx="1099831" cy="654982"/>
              <a:chOff x="6152591" y="-9254"/>
              <a:chExt cx="1099831" cy="654982"/>
            </a:xfrm>
            <a:solidFill>
              <a:srgbClr val="000000"/>
            </a:solidFill>
          </p:grpSpPr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C7D1E532-F47A-3D49-B58C-E5BD0109D70D}"/>
                  </a:ext>
                </a:extLst>
              </p:cNvPr>
              <p:cNvSpPr/>
              <p:nvPr/>
            </p:nvSpPr>
            <p:spPr>
              <a:xfrm>
                <a:off x="7220390" y="-9254"/>
                <a:ext cx="32032" cy="270623"/>
              </a:xfrm>
              <a:custGeom>
                <a:avLst/>
                <a:gdLst>
                  <a:gd name="connsiteX0" fmla="*/ 14507 w 32032"/>
                  <a:gd name="connsiteY0" fmla="*/ 101282 h 270623"/>
                  <a:gd name="connsiteX1" fmla="*/ 117 w 32032"/>
                  <a:gd name="connsiteY1" fmla="*/ 270553 h 270623"/>
                  <a:gd name="connsiteX2" fmla="*/ 14888 w 32032"/>
                  <a:gd name="connsiteY2" fmla="*/ 129954 h 270623"/>
                  <a:gd name="connsiteX3" fmla="*/ 31660 w 32032"/>
                  <a:gd name="connsiteY3" fmla="*/ -71 h 270623"/>
                  <a:gd name="connsiteX4" fmla="*/ 14507 w 32032"/>
                  <a:gd name="connsiteY4" fmla="*/ 101282 h 27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32" h="270623">
                    <a:moveTo>
                      <a:pt x="14507" y="101282"/>
                    </a:moveTo>
                    <a:cubicBezTo>
                      <a:pt x="3757" y="157045"/>
                      <a:pt x="-1065" y="213780"/>
                      <a:pt x="117" y="270553"/>
                    </a:cubicBezTo>
                    <a:cubicBezTo>
                      <a:pt x="936" y="223344"/>
                      <a:pt x="5873" y="176296"/>
                      <a:pt x="14888" y="129954"/>
                    </a:cubicBezTo>
                    <a:cubicBezTo>
                      <a:pt x="23274" y="87660"/>
                      <a:pt x="33947" y="42128"/>
                      <a:pt x="31660" y="-71"/>
                    </a:cubicBezTo>
                    <a:cubicBezTo>
                      <a:pt x="28144" y="34050"/>
                      <a:pt x="22417" y="67904"/>
                      <a:pt x="14507" y="1012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2342CD94-3C56-8D40-AFD2-5A0C5CCD770E}"/>
                  </a:ext>
                </a:extLst>
              </p:cNvPr>
              <p:cNvSpPr/>
              <p:nvPr/>
            </p:nvSpPr>
            <p:spPr>
              <a:xfrm>
                <a:off x="6152591" y="364817"/>
                <a:ext cx="110162" cy="228615"/>
              </a:xfrm>
              <a:custGeom>
                <a:avLst/>
                <a:gdLst>
                  <a:gd name="connsiteX0" fmla="*/ 75099 w 110162"/>
                  <a:gd name="connsiteY0" fmla="*/ 120429 h 228615"/>
                  <a:gd name="connsiteX1" fmla="*/ 42221 w 110162"/>
                  <a:gd name="connsiteY1" fmla="*/ 95186 h 228615"/>
                  <a:gd name="connsiteX2" fmla="*/ 385 w 110162"/>
                  <a:gd name="connsiteY2" fmla="*/ -71 h 228615"/>
                  <a:gd name="connsiteX3" fmla="*/ 42221 w 110162"/>
                  <a:gd name="connsiteY3" fmla="*/ 123763 h 228615"/>
                  <a:gd name="connsiteX4" fmla="*/ 75099 w 110162"/>
                  <a:gd name="connsiteY4" fmla="*/ 149005 h 228615"/>
                  <a:gd name="connsiteX5" fmla="*/ 109597 w 110162"/>
                  <a:gd name="connsiteY5" fmla="*/ 228545 h 228615"/>
                  <a:gd name="connsiteX6" fmla="*/ 75099 w 110162"/>
                  <a:gd name="connsiteY6" fmla="*/ 120429 h 22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162" h="228615">
                    <a:moveTo>
                      <a:pt x="75099" y="120429"/>
                    </a:moveTo>
                    <a:cubicBezTo>
                      <a:pt x="64902" y="110903"/>
                      <a:pt x="52704" y="104235"/>
                      <a:pt x="42221" y="95186"/>
                    </a:cubicBezTo>
                    <a:cubicBezTo>
                      <a:pt x="14394" y="71467"/>
                      <a:pt x="2672" y="37079"/>
                      <a:pt x="385" y="-71"/>
                    </a:cubicBezTo>
                    <a:cubicBezTo>
                      <a:pt x="-2378" y="47557"/>
                      <a:pt x="7342" y="93662"/>
                      <a:pt x="42221" y="123763"/>
                    </a:cubicBezTo>
                    <a:cubicBezTo>
                      <a:pt x="52704" y="132812"/>
                      <a:pt x="64902" y="139670"/>
                      <a:pt x="75099" y="149005"/>
                    </a:cubicBezTo>
                    <a:cubicBezTo>
                      <a:pt x="96417" y="170086"/>
                      <a:pt x="108768" y="198577"/>
                      <a:pt x="109597" y="228545"/>
                    </a:cubicBezTo>
                    <a:cubicBezTo>
                      <a:pt x="112360" y="188537"/>
                      <a:pt x="104260" y="146910"/>
                      <a:pt x="75099" y="1204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24239D3E-4267-264E-87E4-50C925EFEE2D}"/>
                  </a:ext>
                </a:extLst>
              </p:cNvPr>
              <p:cNvSpPr/>
              <p:nvPr/>
            </p:nvSpPr>
            <p:spPr>
              <a:xfrm>
                <a:off x="6171766" y="8939"/>
                <a:ext cx="26194" cy="120689"/>
              </a:xfrm>
              <a:custGeom>
                <a:avLst/>
                <a:gdLst>
                  <a:gd name="connsiteX0" fmla="*/ 25524 w 26194"/>
                  <a:gd name="connsiteY0" fmla="*/ 120619 h 120689"/>
                  <a:gd name="connsiteX1" fmla="*/ 20378 w 26194"/>
                  <a:gd name="connsiteY1" fmla="*/ 60703 h 120689"/>
                  <a:gd name="connsiteX2" fmla="*/ 1318 w 26194"/>
                  <a:gd name="connsiteY2" fmla="*/ -71 h 120689"/>
                  <a:gd name="connsiteX3" fmla="*/ 269 w 26194"/>
                  <a:gd name="connsiteY3" fmla="*/ 6788 h 120689"/>
                  <a:gd name="connsiteX4" fmla="*/ 20378 w 26194"/>
                  <a:gd name="connsiteY4" fmla="*/ 89280 h 120689"/>
                  <a:gd name="connsiteX5" fmla="*/ 25524 w 26194"/>
                  <a:gd name="connsiteY5" fmla="*/ 120619 h 120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194" h="120689">
                    <a:moveTo>
                      <a:pt x="25524" y="120619"/>
                    </a:moveTo>
                    <a:cubicBezTo>
                      <a:pt x="27191" y="100501"/>
                      <a:pt x="25447" y="80240"/>
                      <a:pt x="20378" y="60703"/>
                    </a:cubicBezTo>
                    <a:cubicBezTo>
                      <a:pt x="14850" y="40318"/>
                      <a:pt x="4939" y="20409"/>
                      <a:pt x="1318" y="-71"/>
                    </a:cubicBezTo>
                    <a:cubicBezTo>
                      <a:pt x="1318" y="2120"/>
                      <a:pt x="555" y="4406"/>
                      <a:pt x="269" y="6788"/>
                    </a:cubicBezTo>
                    <a:cubicBezTo>
                      <a:pt x="-2494" y="35365"/>
                      <a:pt x="12944" y="61751"/>
                      <a:pt x="20378" y="89280"/>
                    </a:cubicBezTo>
                    <a:cubicBezTo>
                      <a:pt x="23113" y="99529"/>
                      <a:pt x="24837" y="110027"/>
                      <a:pt x="25524" y="1206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F3F78D56-B984-2740-B05D-A3698A45DEB3}"/>
                  </a:ext>
                </a:extLst>
              </p:cNvPr>
              <p:cNvSpPr/>
              <p:nvPr/>
            </p:nvSpPr>
            <p:spPr>
              <a:xfrm>
                <a:off x="6259768" y="359483"/>
                <a:ext cx="963784" cy="286245"/>
              </a:xfrm>
              <a:custGeom>
                <a:avLst/>
                <a:gdLst>
                  <a:gd name="connsiteX0" fmla="*/ 934818 w 963784"/>
                  <a:gd name="connsiteY0" fmla="*/ 83755 h 286245"/>
                  <a:gd name="connsiteX1" fmla="*/ 827702 w 963784"/>
                  <a:gd name="connsiteY1" fmla="*/ 119095 h 286245"/>
                  <a:gd name="connsiteX2" fmla="*/ 711820 w 963784"/>
                  <a:gd name="connsiteY2" fmla="*/ 120143 h 286245"/>
                  <a:gd name="connsiteX3" fmla="*/ 632341 w 963784"/>
                  <a:gd name="connsiteY3" fmla="*/ 129668 h 286245"/>
                  <a:gd name="connsiteX4" fmla="*/ 547621 w 963784"/>
                  <a:gd name="connsiteY4" fmla="*/ 63465 h 286245"/>
                  <a:gd name="connsiteX5" fmla="*/ 452323 w 963784"/>
                  <a:gd name="connsiteY5" fmla="*/ 128144 h 286245"/>
                  <a:gd name="connsiteX6" fmla="*/ 215507 w 963784"/>
                  <a:gd name="connsiteY6" fmla="*/ 175772 h 286245"/>
                  <a:gd name="connsiteX7" fmla="*/ 122305 w 963784"/>
                  <a:gd name="connsiteY7" fmla="*/ 208541 h 286245"/>
                  <a:gd name="connsiteX8" fmla="*/ 119541 w 963784"/>
                  <a:gd name="connsiteY8" fmla="*/ 239308 h 286245"/>
                  <a:gd name="connsiteX9" fmla="*/ 3087 w 963784"/>
                  <a:gd name="connsiteY9" fmla="*/ 257598 h 286245"/>
                  <a:gd name="connsiteX10" fmla="*/ -58 w 963784"/>
                  <a:gd name="connsiteY10" fmla="*/ 286175 h 286245"/>
                  <a:gd name="connsiteX11" fmla="*/ 119541 w 963784"/>
                  <a:gd name="connsiteY11" fmla="*/ 267123 h 286245"/>
                  <a:gd name="connsiteX12" fmla="*/ 122305 w 963784"/>
                  <a:gd name="connsiteY12" fmla="*/ 236356 h 286245"/>
                  <a:gd name="connsiteX13" fmla="*/ 215507 w 963784"/>
                  <a:gd name="connsiteY13" fmla="*/ 203587 h 286245"/>
                  <a:gd name="connsiteX14" fmla="*/ 452323 w 963784"/>
                  <a:gd name="connsiteY14" fmla="*/ 155959 h 286245"/>
                  <a:gd name="connsiteX15" fmla="*/ 547621 w 963784"/>
                  <a:gd name="connsiteY15" fmla="*/ 91280 h 286245"/>
                  <a:gd name="connsiteX16" fmla="*/ 632341 w 963784"/>
                  <a:gd name="connsiteY16" fmla="*/ 157483 h 286245"/>
                  <a:gd name="connsiteX17" fmla="*/ 711820 w 963784"/>
                  <a:gd name="connsiteY17" fmla="*/ 147958 h 286245"/>
                  <a:gd name="connsiteX18" fmla="*/ 827702 w 963784"/>
                  <a:gd name="connsiteY18" fmla="*/ 146910 h 286245"/>
                  <a:gd name="connsiteX19" fmla="*/ 934818 w 963784"/>
                  <a:gd name="connsiteY19" fmla="*/ 111570 h 286245"/>
                  <a:gd name="connsiteX20" fmla="*/ 963408 w 963784"/>
                  <a:gd name="connsiteY20" fmla="*/ -71 h 286245"/>
                  <a:gd name="connsiteX21" fmla="*/ 934818 w 963784"/>
                  <a:gd name="connsiteY21" fmla="*/ 83755 h 286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63784" h="286245">
                    <a:moveTo>
                      <a:pt x="934818" y="83755"/>
                    </a:moveTo>
                    <a:cubicBezTo>
                      <a:pt x="908420" y="112332"/>
                      <a:pt x="866393" y="119381"/>
                      <a:pt x="827702" y="119095"/>
                    </a:cubicBezTo>
                    <a:cubicBezTo>
                      <a:pt x="789011" y="118809"/>
                      <a:pt x="749844" y="112522"/>
                      <a:pt x="711820" y="120143"/>
                    </a:cubicBezTo>
                    <a:cubicBezTo>
                      <a:pt x="685327" y="125477"/>
                      <a:pt x="658358" y="137384"/>
                      <a:pt x="632341" y="129668"/>
                    </a:cubicBezTo>
                    <a:cubicBezTo>
                      <a:pt x="596414" y="119286"/>
                      <a:pt x="582024" y="72515"/>
                      <a:pt x="547621" y="63465"/>
                    </a:cubicBezTo>
                    <a:cubicBezTo>
                      <a:pt x="508453" y="53178"/>
                      <a:pt x="478625" y="106807"/>
                      <a:pt x="452323" y="128144"/>
                    </a:cubicBezTo>
                    <a:cubicBezTo>
                      <a:pt x="387997" y="179583"/>
                      <a:pt x="297749" y="179106"/>
                      <a:pt x="215507" y="175772"/>
                    </a:cubicBezTo>
                    <a:cubicBezTo>
                      <a:pt x="180532" y="174153"/>
                      <a:pt x="137362" y="176916"/>
                      <a:pt x="122305" y="208541"/>
                    </a:cubicBezTo>
                    <a:cubicBezTo>
                      <a:pt x="117712" y="218133"/>
                      <a:pt x="116730" y="229059"/>
                      <a:pt x="119541" y="239308"/>
                    </a:cubicBezTo>
                    <a:lnTo>
                      <a:pt x="3087" y="257598"/>
                    </a:lnTo>
                    <a:cubicBezTo>
                      <a:pt x="2649" y="267181"/>
                      <a:pt x="1600" y="276725"/>
                      <a:pt x="-58" y="286175"/>
                    </a:cubicBezTo>
                    <a:lnTo>
                      <a:pt x="119541" y="267123"/>
                    </a:lnTo>
                    <a:cubicBezTo>
                      <a:pt x="116730" y="256864"/>
                      <a:pt x="117712" y="245948"/>
                      <a:pt x="122305" y="236356"/>
                    </a:cubicBezTo>
                    <a:cubicBezTo>
                      <a:pt x="137362" y="204730"/>
                      <a:pt x="180532" y="201968"/>
                      <a:pt x="215507" y="203587"/>
                    </a:cubicBezTo>
                    <a:cubicBezTo>
                      <a:pt x="297749" y="207398"/>
                      <a:pt x="387997" y="207874"/>
                      <a:pt x="452323" y="155959"/>
                    </a:cubicBezTo>
                    <a:cubicBezTo>
                      <a:pt x="479006" y="134622"/>
                      <a:pt x="508835" y="80992"/>
                      <a:pt x="547621" y="91280"/>
                    </a:cubicBezTo>
                    <a:cubicBezTo>
                      <a:pt x="582024" y="100234"/>
                      <a:pt x="596414" y="147100"/>
                      <a:pt x="632341" y="157483"/>
                    </a:cubicBezTo>
                    <a:cubicBezTo>
                      <a:pt x="658358" y="164913"/>
                      <a:pt x="685327" y="153006"/>
                      <a:pt x="711820" y="147958"/>
                    </a:cubicBezTo>
                    <a:cubicBezTo>
                      <a:pt x="749939" y="140337"/>
                      <a:pt x="789011" y="146624"/>
                      <a:pt x="827702" y="146910"/>
                    </a:cubicBezTo>
                    <a:cubicBezTo>
                      <a:pt x="866393" y="147196"/>
                      <a:pt x="908420" y="139861"/>
                      <a:pt x="934818" y="111570"/>
                    </a:cubicBezTo>
                    <a:cubicBezTo>
                      <a:pt x="961215" y="83279"/>
                      <a:pt x="965027" y="41080"/>
                      <a:pt x="963408" y="-71"/>
                    </a:cubicBezTo>
                    <a:cubicBezTo>
                      <a:pt x="962263" y="31840"/>
                      <a:pt x="955688" y="61370"/>
                      <a:pt x="934818" y="837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CF376780-66D3-2E49-9421-469AD6D5A6CC}"/>
                </a:ext>
              </a:extLst>
            </p:cNvPr>
            <p:cNvGrpSpPr/>
            <p:nvPr/>
          </p:nvGrpSpPr>
          <p:grpSpPr>
            <a:xfrm>
              <a:off x="7021870" y="626892"/>
              <a:ext cx="478195" cy="500725"/>
              <a:chOff x="6231274" y="813856"/>
              <a:chExt cx="478195" cy="500725"/>
            </a:xfrm>
            <a:solidFill>
              <a:srgbClr val="000000"/>
            </a:solidFill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96A98247-C4FB-B248-8B7D-53656D9AFFE3}"/>
                  </a:ext>
                </a:extLst>
              </p:cNvPr>
              <p:cNvSpPr/>
              <p:nvPr/>
            </p:nvSpPr>
            <p:spPr>
              <a:xfrm>
                <a:off x="6231274" y="839480"/>
                <a:ext cx="107591" cy="109640"/>
              </a:xfrm>
              <a:custGeom>
                <a:avLst/>
                <a:gdLst>
                  <a:gd name="connsiteX0" fmla="*/ 81136 w 107591"/>
                  <a:gd name="connsiteY0" fmla="*/ 61274 h 109640"/>
                  <a:gd name="connsiteX1" fmla="*/ 45971 w 107591"/>
                  <a:gd name="connsiteY1" fmla="*/ 46986 h 109640"/>
                  <a:gd name="connsiteX2" fmla="*/ -58 w 107591"/>
                  <a:gd name="connsiteY2" fmla="*/ -71 h 109640"/>
                  <a:gd name="connsiteX3" fmla="*/ 55501 w 107591"/>
                  <a:gd name="connsiteY3" fmla="*/ 75563 h 109640"/>
                  <a:gd name="connsiteX4" fmla="*/ 90666 w 107591"/>
                  <a:gd name="connsiteY4" fmla="*/ 89851 h 109640"/>
                  <a:gd name="connsiteX5" fmla="*/ 107534 w 107591"/>
                  <a:gd name="connsiteY5" fmla="*/ 109569 h 109640"/>
                  <a:gd name="connsiteX6" fmla="*/ 81136 w 107591"/>
                  <a:gd name="connsiteY6" fmla="*/ 61274 h 10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91" h="109640">
                    <a:moveTo>
                      <a:pt x="81136" y="61274"/>
                    </a:moveTo>
                    <a:cubicBezTo>
                      <a:pt x="69910" y="55368"/>
                      <a:pt x="58131" y="50577"/>
                      <a:pt x="45971" y="46986"/>
                    </a:cubicBezTo>
                    <a:cubicBezTo>
                      <a:pt x="25291" y="37594"/>
                      <a:pt x="8872" y="20809"/>
                      <a:pt x="-58" y="-71"/>
                    </a:cubicBezTo>
                    <a:cubicBezTo>
                      <a:pt x="7089" y="32793"/>
                      <a:pt x="25196" y="62703"/>
                      <a:pt x="55501" y="75563"/>
                    </a:cubicBezTo>
                    <a:cubicBezTo>
                      <a:pt x="67661" y="79154"/>
                      <a:pt x="79440" y="83945"/>
                      <a:pt x="90666" y="89851"/>
                    </a:cubicBezTo>
                    <a:cubicBezTo>
                      <a:pt x="97842" y="94919"/>
                      <a:pt x="103636" y="101692"/>
                      <a:pt x="107534" y="109569"/>
                    </a:cubicBezTo>
                    <a:cubicBezTo>
                      <a:pt x="103722" y="90899"/>
                      <a:pt x="96765" y="71848"/>
                      <a:pt x="81136" y="61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541A1833-20F0-9D4D-A858-B3EED8F36CFC}"/>
                  </a:ext>
                </a:extLst>
              </p:cNvPr>
              <p:cNvSpPr/>
              <p:nvPr/>
            </p:nvSpPr>
            <p:spPr>
              <a:xfrm>
                <a:off x="6349825" y="1112294"/>
                <a:ext cx="125412" cy="57351"/>
              </a:xfrm>
              <a:custGeom>
                <a:avLst/>
                <a:gdLst>
                  <a:gd name="connsiteX0" fmla="*/ 125354 w 125412"/>
                  <a:gd name="connsiteY0" fmla="*/ 20219 h 57351"/>
                  <a:gd name="connsiteX1" fmla="*/ -58 w 125412"/>
                  <a:gd name="connsiteY1" fmla="*/ -71 h 57351"/>
                  <a:gd name="connsiteX2" fmla="*/ 7566 w 125412"/>
                  <a:gd name="connsiteY2" fmla="*/ 25553 h 57351"/>
                  <a:gd name="connsiteX3" fmla="*/ 121257 w 125412"/>
                  <a:gd name="connsiteY3" fmla="*/ 51939 h 5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412" h="57351">
                    <a:moveTo>
                      <a:pt x="125354" y="20219"/>
                    </a:moveTo>
                    <a:cubicBezTo>
                      <a:pt x="81422" y="31364"/>
                      <a:pt x="24052" y="37175"/>
                      <a:pt x="-58" y="-71"/>
                    </a:cubicBezTo>
                    <a:cubicBezTo>
                      <a:pt x="695" y="8902"/>
                      <a:pt x="3287" y="17628"/>
                      <a:pt x="7566" y="25553"/>
                    </a:cubicBezTo>
                    <a:cubicBezTo>
                      <a:pt x="28151" y="62227"/>
                      <a:pt x="78468" y="60989"/>
                      <a:pt x="121257" y="519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59EF2562-33BE-6343-B77E-A5688DF67066}"/>
                  </a:ext>
                </a:extLst>
              </p:cNvPr>
              <p:cNvSpPr/>
              <p:nvPr/>
            </p:nvSpPr>
            <p:spPr>
              <a:xfrm>
                <a:off x="6467083" y="1158684"/>
                <a:ext cx="196627" cy="155897"/>
              </a:xfrm>
              <a:custGeom>
                <a:avLst/>
                <a:gdLst>
                  <a:gd name="connsiteX0" fmla="*/ 186113 w 196627"/>
                  <a:gd name="connsiteY0" fmla="*/ -71 h 155897"/>
                  <a:gd name="connsiteX1" fmla="*/ 133699 w 196627"/>
                  <a:gd name="connsiteY1" fmla="*/ 97472 h 155897"/>
                  <a:gd name="connsiteX2" fmla="*/ 20390 w 196627"/>
                  <a:gd name="connsiteY2" fmla="*/ 126049 h 155897"/>
                  <a:gd name="connsiteX3" fmla="*/ 1902 w 196627"/>
                  <a:gd name="connsiteY3" fmla="*/ 123953 h 155897"/>
                  <a:gd name="connsiteX4" fmla="*/ 13423 w 196627"/>
                  <a:gd name="connsiteY4" fmla="*/ 153873 h 155897"/>
                  <a:gd name="connsiteX5" fmla="*/ 29920 w 196627"/>
                  <a:gd name="connsiteY5" fmla="*/ 154626 h 155897"/>
                  <a:gd name="connsiteX6" fmla="*/ 143229 w 196627"/>
                  <a:gd name="connsiteY6" fmla="*/ 126049 h 155897"/>
                  <a:gd name="connsiteX7" fmla="*/ 195548 w 196627"/>
                  <a:gd name="connsiteY7" fmla="*/ 28125 h 155897"/>
                  <a:gd name="connsiteX8" fmla="*/ 186113 w 196627"/>
                  <a:gd name="connsiteY8" fmla="*/ -71 h 15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627" h="155897">
                    <a:moveTo>
                      <a:pt x="186113" y="-71"/>
                    </a:moveTo>
                    <a:cubicBezTo>
                      <a:pt x="192212" y="38603"/>
                      <a:pt x="167053" y="77182"/>
                      <a:pt x="133699" y="97472"/>
                    </a:cubicBezTo>
                    <a:cubicBezTo>
                      <a:pt x="100344" y="117762"/>
                      <a:pt x="59653" y="123382"/>
                      <a:pt x="20390" y="126049"/>
                    </a:cubicBezTo>
                    <a:cubicBezTo>
                      <a:pt x="14147" y="126858"/>
                      <a:pt x="7800" y="126135"/>
                      <a:pt x="1902" y="123953"/>
                    </a:cubicBezTo>
                    <a:cubicBezTo>
                      <a:pt x="-3187" y="135393"/>
                      <a:pt x="1978" y="148796"/>
                      <a:pt x="13423" y="153873"/>
                    </a:cubicBezTo>
                    <a:cubicBezTo>
                      <a:pt x="18627" y="156188"/>
                      <a:pt x="24525" y="156454"/>
                      <a:pt x="29920" y="154626"/>
                    </a:cubicBezTo>
                    <a:cubicBezTo>
                      <a:pt x="69182" y="152149"/>
                      <a:pt x="109589" y="146719"/>
                      <a:pt x="143229" y="126049"/>
                    </a:cubicBezTo>
                    <a:cubicBezTo>
                      <a:pt x="176869" y="105378"/>
                      <a:pt x="202028" y="66895"/>
                      <a:pt x="195548" y="28125"/>
                    </a:cubicBezTo>
                    <a:cubicBezTo>
                      <a:pt x="193718" y="18333"/>
                      <a:pt x="190544" y="8845"/>
                      <a:pt x="186113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A8A8E63-9848-D147-BDCA-E7D3BA6EF521}"/>
                  </a:ext>
                </a:extLst>
              </p:cNvPr>
              <p:cNvSpPr/>
              <p:nvPr/>
            </p:nvSpPr>
            <p:spPr>
              <a:xfrm>
                <a:off x="6605015" y="813856"/>
                <a:ext cx="104454" cy="265193"/>
              </a:xfrm>
              <a:custGeom>
                <a:avLst/>
                <a:gdLst>
                  <a:gd name="connsiteX0" fmla="*/ 90494 w 104454"/>
                  <a:gd name="connsiteY0" fmla="*/ -71 h 265193"/>
                  <a:gd name="connsiteX1" fmla="*/ 61904 w 104454"/>
                  <a:gd name="connsiteY1" fmla="*/ 134717 h 265193"/>
                  <a:gd name="connsiteX2" fmla="*/ 342 w 104454"/>
                  <a:gd name="connsiteY2" fmla="*/ 218733 h 265193"/>
                  <a:gd name="connsiteX3" fmla="*/ 9872 w 104454"/>
                  <a:gd name="connsiteY3" fmla="*/ 265123 h 265193"/>
                  <a:gd name="connsiteX4" fmla="*/ 9872 w 104454"/>
                  <a:gd name="connsiteY4" fmla="*/ 247310 h 265193"/>
                  <a:gd name="connsiteX5" fmla="*/ 71434 w 104454"/>
                  <a:gd name="connsiteY5" fmla="*/ 163294 h 265193"/>
                  <a:gd name="connsiteX6" fmla="*/ 90494 w 104454"/>
                  <a:gd name="connsiteY6" fmla="*/ -71 h 26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454" h="265193">
                    <a:moveTo>
                      <a:pt x="90494" y="-71"/>
                    </a:moveTo>
                    <a:cubicBezTo>
                      <a:pt x="102282" y="46862"/>
                      <a:pt x="91733" y="96605"/>
                      <a:pt x="61904" y="134717"/>
                    </a:cubicBezTo>
                    <a:cubicBezTo>
                      <a:pt x="39414" y="161960"/>
                      <a:pt x="5202" y="183774"/>
                      <a:pt x="342" y="218733"/>
                    </a:cubicBezTo>
                    <a:cubicBezTo>
                      <a:pt x="-1278" y="234803"/>
                      <a:pt x="2048" y="250987"/>
                      <a:pt x="9872" y="265123"/>
                    </a:cubicBezTo>
                    <a:cubicBezTo>
                      <a:pt x="9014" y="259217"/>
                      <a:pt x="9014" y="253216"/>
                      <a:pt x="9872" y="247310"/>
                    </a:cubicBezTo>
                    <a:cubicBezTo>
                      <a:pt x="14732" y="212351"/>
                      <a:pt x="48944" y="190156"/>
                      <a:pt x="71434" y="163294"/>
                    </a:cubicBezTo>
                    <a:cubicBezTo>
                      <a:pt x="108410" y="118619"/>
                      <a:pt x="113556" y="52797"/>
                      <a:pt x="90494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66" name="Graphic 3">
              <a:extLst>
                <a:ext uri="{FF2B5EF4-FFF2-40B4-BE49-F238E27FC236}">
                  <a16:creationId xmlns:a16="http://schemas.microsoft.com/office/drawing/2014/main" id="{F0644498-5230-EF47-AE18-0B1835D36D76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7" name="Graphic 3">
              <a:extLst>
                <a:ext uri="{FF2B5EF4-FFF2-40B4-BE49-F238E27FC236}">
                  <a16:creationId xmlns:a16="http://schemas.microsoft.com/office/drawing/2014/main" id="{04D636B9-A4D2-994C-8D9A-BC8A3BC53013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8" name="Graphic 3">
              <a:extLst>
                <a:ext uri="{FF2B5EF4-FFF2-40B4-BE49-F238E27FC236}">
                  <a16:creationId xmlns:a16="http://schemas.microsoft.com/office/drawing/2014/main" id="{77B4DFF0-13EA-E645-9462-01081BC51817}"/>
                </a:ext>
              </a:extLst>
            </p:cNvPr>
            <p:cNvSpPr/>
            <p:nvPr/>
          </p:nvSpPr>
          <p:spPr>
            <a:xfrm rot="21014398">
              <a:off x="7842630" y="1577226"/>
              <a:ext cx="867213" cy="1130406"/>
            </a:xfrm>
            <a:custGeom>
              <a:avLst/>
              <a:gdLst>
                <a:gd name="connsiteX0" fmla="*/ -58 w 867213"/>
                <a:gd name="connsiteY0" fmla="*/ -71 h 1130406"/>
                <a:gd name="connsiteX1" fmla="*/ 867156 w 867213"/>
                <a:gd name="connsiteY1" fmla="*/ -71 h 1130406"/>
                <a:gd name="connsiteX2" fmla="*/ 867156 w 867213"/>
                <a:gd name="connsiteY2" fmla="*/ 1130336 h 1130406"/>
                <a:gd name="connsiteX3" fmla="*/ -58 w 867213"/>
                <a:gd name="connsiteY3" fmla="*/ 1130336 h 1130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6">
                  <a:moveTo>
                    <a:pt x="-58" y="-71"/>
                  </a:moveTo>
                  <a:lnTo>
                    <a:pt x="867156" y="-71"/>
                  </a:lnTo>
                  <a:lnTo>
                    <a:pt x="867156" y="1130336"/>
                  </a:lnTo>
                  <a:lnTo>
                    <a:pt x="-58" y="11303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9" name="Graphic 3">
              <a:extLst>
                <a:ext uri="{FF2B5EF4-FFF2-40B4-BE49-F238E27FC236}">
                  <a16:creationId xmlns:a16="http://schemas.microsoft.com/office/drawing/2014/main" id="{B8B7E014-8859-0044-BCCB-E2763031FA06}"/>
                </a:ext>
              </a:extLst>
            </p:cNvPr>
            <p:cNvSpPr/>
            <p:nvPr/>
          </p:nvSpPr>
          <p:spPr>
            <a:xfrm rot="21014398">
              <a:off x="7981234" y="2399140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90 w 203747"/>
                <a:gd name="connsiteY1" fmla="*/ -71 h 265574"/>
                <a:gd name="connsiteX2" fmla="*/ 203690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90" y="-71"/>
                  </a:lnTo>
                  <a:lnTo>
                    <a:pt x="203690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0" name="Graphic 3">
              <a:extLst>
                <a:ext uri="{FF2B5EF4-FFF2-40B4-BE49-F238E27FC236}">
                  <a16:creationId xmlns:a16="http://schemas.microsoft.com/office/drawing/2014/main" id="{28218A38-D702-BB4F-8473-801DA5213EEE}"/>
                </a:ext>
              </a:extLst>
            </p:cNvPr>
            <p:cNvSpPr/>
            <p:nvPr/>
          </p:nvSpPr>
          <p:spPr>
            <a:xfrm rot="21014398">
              <a:off x="8259095" y="2351316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89 w 203747"/>
                <a:gd name="connsiteY1" fmla="*/ -71 h 265574"/>
                <a:gd name="connsiteX2" fmla="*/ 203689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89" y="-71"/>
                  </a:lnTo>
                  <a:lnTo>
                    <a:pt x="203689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1" name="Graphic 3">
              <a:extLst>
                <a:ext uri="{FF2B5EF4-FFF2-40B4-BE49-F238E27FC236}">
                  <a16:creationId xmlns:a16="http://schemas.microsoft.com/office/drawing/2014/main" id="{EF2F6276-EF90-4749-82C8-6948932BB537}"/>
                </a:ext>
              </a:extLst>
            </p:cNvPr>
            <p:cNvSpPr/>
            <p:nvPr/>
          </p:nvSpPr>
          <p:spPr>
            <a:xfrm rot="21015382">
              <a:off x="7948441" y="2011031"/>
              <a:ext cx="714499" cy="266767"/>
            </a:xfrm>
            <a:custGeom>
              <a:avLst/>
              <a:gdLst>
                <a:gd name="connsiteX0" fmla="*/ -55 w 714499"/>
                <a:gd name="connsiteY0" fmla="*/ -69 h 266767"/>
                <a:gd name="connsiteX1" fmla="*/ 714445 w 714499"/>
                <a:gd name="connsiteY1" fmla="*/ -69 h 266767"/>
                <a:gd name="connsiteX2" fmla="*/ 714445 w 714499"/>
                <a:gd name="connsiteY2" fmla="*/ 266698 h 266767"/>
                <a:gd name="connsiteX3" fmla="*/ -55 w 714499"/>
                <a:gd name="connsiteY3" fmla="*/ 266698 h 26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266767">
                  <a:moveTo>
                    <a:pt x="-55" y="-69"/>
                  </a:moveTo>
                  <a:lnTo>
                    <a:pt x="714445" y="-69"/>
                  </a:lnTo>
                  <a:lnTo>
                    <a:pt x="714445" y="266698"/>
                  </a:lnTo>
                  <a:lnTo>
                    <a:pt x="-55" y="266698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2" name="Graphic 3">
              <a:extLst>
                <a:ext uri="{FF2B5EF4-FFF2-40B4-BE49-F238E27FC236}">
                  <a16:creationId xmlns:a16="http://schemas.microsoft.com/office/drawing/2014/main" id="{CE42DDF8-0FCE-3146-8912-4001B13A3D22}"/>
                </a:ext>
              </a:extLst>
            </p:cNvPr>
            <p:cNvSpPr/>
            <p:nvPr/>
          </p:nvSpPr>
          <p:spPr>
            <a:xfrm rot="21015382">
              <a:off x="7872199" y="1698732"/>
              <a:ext cx="714499" cy="59515"/>
            </a:xfrm>
            <a:custGeom>
              <a:avLst/>
              <a:gdLst>
                <a:gd name="connsiteX0" fmla="*/ -54 w 714499"/>
                <a:gd name="connsiteY0" fmla="*/ -70 h 59515"/>
                <a:gd name="connsiteX1" fmla="*/ 714446 w 714499"/>
                <a:gd name="connsiteY1" fmla="*/ -70 h 59515"/>
                <a:gd name="connsiteX2" fmla="*/ 714446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70"/>
                  </a:moveTo>
                  <a:lnTo>
                    <a:pt x="714446" y="-70"/>
                  </a:lnTo>
                  <a:lnTo>
                    <a:pt x="714446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3" name="Graphic 3">
              <a:extLst>
                <a:ext uri="{FF2B5EF4-FFF2-40B4-BE49-F238E27FC236}">
                  <a16:creationId xmlns:a16="http://schemas.microsoft.com/office/drawing/2014/main" id="{7028E645-94A6-B34D-83EA-63332F956632}"/>
                </a:ext>
              </a:extLst>
            </p:cNvPr>
            <p:cNvSpPr/>
            <p:nvPr/>
          </p:nvSpPr>
          <p:spPr>
            <a:xfrm rot="21015382">
              <a:off x="7895295" y="1806633"/>
              <a:ext cx="714499" cy="59515"/>
            </a:xfrm>
            <a:custGeom>
              <a:avLst/>
              <a:gdLst>
                <a:gd name="connsiteX0" fmla="*/ -54 w 714499"/>
                <a:gd name="connsiteY0" fmla="*/ -69 h 59515"/>
                <a:gd name="connsiteX1" fmla="*/ 714445 w 714499"/>
                <a:gd name="connsiteY1" fmla="*/ -69 h 59515"/>
                <a:gd name="connsiteX2" fmla="*/ 714445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69"/>
                  </a:moveTo>
                  <a:lnTo>
                    <a:pt x="714445" y="-69"/>
                  </a:lnTo>
                  <a:lnTo>
                    <a:pt x="714445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4" name="Graphic 3">
              <a:extLst>
                <a:ext uri="{FF2B5EF4-FFF2-40B4-BE49-F238E27FC236}">
                  <a16:creationId xmlns:a16="http://schemas.microsoft.com/office/drawing/2014/main" id="{F946A438-1D0C-824A-87E0-F0062D26216D}"/>
                </a:ext>
              </a:extLst>
            </p:cNvPr>
            <p:cNvSpPr/>
            <p:nvPr/>
          </p:nvSpPr>
          <p:spPr>
            <a:xfrm>
              <a:off x="7642092" y="1138513"/>
              <a:ext cx="418242" cy="516962"/>
            </a:xfrm>
            <a:custGeom>
              <a:avLst/>
              <a:gdLst>
                <a:gd name="connsiteX0" fmla="*/ 254653 w 418242"/>
                <a:gd name="connsiteY0" fmla="*/ -71 h 516962"/>
                <a:gd name="connsiteX1" fmla="*/ 56146 w 418242"/>
                <a:gd name="connsiteY1" fmla="*/ 501645 h 516962"/>
                <a:gd name="connsiteX2" fmla="*/ 386546 w 418242"/>
                <a:gd name="connsiteY2" fmla="*/ 163485 h 516962"/>
                <a:gd name="connsiteX3" fmla="*/ 418184 w 418242"/>
                <a:gd name="connsiteY3" fmla="*/ 63465 h 51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242" h="516962">
                  <a:moveTo>
                    <a:pt x="254653" y="-71"/>
                  </a:moveTo>
                  <a:cubicBezTo>
                    <a:pt x="254653" y="-71"/>
                    <a:pt x="-143980" y="400006"/>
                    <a:pt x="56146" y="501645"/>
                  </a:cubicBezTo>
                  <a:cubicBezTo>
                    <a:pt x="256273" y="603283"/>
                    <a:pt x="386546" y="163485"/>
                    <a:pt x="386546" y="163485"/>
                  </a:cubicBezTo>
                  <a:lnTo>
                    <a:pt x="418184" y="63465"/>
                  </a:ln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5" name="Graphic 3">
              <a:extLst>
                <a:ext uri="{FF2B5EF4-FFF2-40B4-BE49-F238E27FC236}">
                  <a16:creationId xmlns:a16="http://schemas.microsoft.com/office/drawing/2014/main" id="{AFA207D7-E43C-A940-A7E1-012B80683813}"/>
                </a:ext>
              </a:extLst>
            </p:cNvPr>
            <p:cNvSpPr/>
            <p:nvPr/>
          </p:nvSpPr>
          <p:spPr>
            <a:xfrm>
              <a:off x="7812654" y="1045638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6" name="Graphic 3">
              <a:extLst>
                <a:ext uri="{FF2B5EF4-FFF2-40B4-BE49-F238E27FC236}">
                  <a16:creationId xmlns:a16="http://schemas.microsoft.com/office/drawing/2014/main" id="{3EAD538A-7849-1144-8309-D765E4E1550E}"/>
                </a:ext>
              </a:extLst>
            </p:cNvPr>
            <p:cNvSpPr/>
            <p:nvPr/>
          </p:nvSpPr>
          <p:spPr>
            <a:xfrm>
              <a:off x="7822184" y="1036113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7" name="Graphic 3">
              <a:extLst>
                <a:ext uri="{FF2B5EF4-FFF2-40B4-BE49-F238E27FC236}">
                  <a16:creationId xmlns:a16="http://schemas.microsoft.com/office/drawing/2014/main" id="{8A31263A-661D-3142-AA71-B02CC960EDD1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8" name="Graphic 3">
              <a:extLst>
                <a:ext uri="{FF2B5EF4-FFF2-40B4-BE49-F238E27FC236}">
                  <a16:creationId xmlns:a16="http://schemas.microsoft.com/office/drawing/2014/main" id="{DE9B678E-A603-E943-BD81-2BDE8F0160E0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9" name="Graphic 3">
              <a:extLst>
                <a:ext uri="{FF2B5EF4-FFF2-40B4-BE49-F238E27FC236}">
                  <a16:creationId xmlns:a16="http://schemas.microsoft.com/office/drawing/2014/main" id="{4660076C-E5C6-AC43-99F5-670E029BADB5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0" name="Graphic 3">
              <a:extLst>
                <a:ext uri="{FF2B5EF4-FFF2-40B4-BE49-F238E27FC236}">
                  <a16:creationId xmlns:a16="http://schemas.microsoft.com/office/drawing/2014/main" id="{69663A88-FB03-4645-BB5B-B279C7EA06F8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1" name="Graphic 3">
              <a:extLst>
                <a:ext uri="{FF2B5EF4-FFF2-40B4-BE49-F238E27FC236}">
                  <a16:creationId xmlns:a16="http://schemas.microsoft.com/office/drawing/2014/main" id="{A295A098-A572-EB49-BAF5-27D0E3527BC9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2" name="Graphic 3">
              <a:extLst>
                <a:ext uri="{FF2B5EF4-FFF2-40B4-BE49-F238E27FC236}">
                  <a16:creationId xmlns:a16="http://schemas.microsoft.com/office/drawing/2014/main" id="{FD0D52E3-02DA-7F4C-A7FA-58F96BF20A7D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3" name="Graphic 3">
              <a:extLst>
                <a:ext uri="{FF2B5EF4-FFF2-40B4-BE49-F238E27FC236}">
                  <a16:creationId xmlns:a16="http://schemas.microsoft.com/office/drawing/2014/main" id="{55B69AA1-50FD-0F48-8DC1-8FA8E27D4A2C}"/>
                </a:ext>
              </a:extLst>
            </p:cNvPr>
            <p:cNvSpPr/>
            <p:nvPr/>
          </p:nvSpPr>
          <p:spPr>
            <a:xfrm>
              <a:off x="8945316" y="1853381"/>
              <a:ext cx="1344710" cy="1240650"/>
            </a:xfrm>
            <a:custGeom>
              <a:avLst/>
              <a:gdLst>
                <a:gd name="connsiteX0" fmla="*/ 1344653 w 1344710"/>
                <a:gd name="connsiteY0" fmla="*/ 583311 h 1240650"/>
                <a:gd name="connsiteX1" fmla="*/ 954502 w 1344710"/>
                <a:gd name="connsiteY1" fmla="*/ 20060 h 1240650"/>
                <a:gd name="connsiteX2" fmla="*/ 889823 w 1344710"/>
                <a:gd name="connsiteY2" fmla="*/ 8134 h 1240650"/>
                <a:gd name="connsiteX3" fmla="*/ 889795 w 1344710"/>
                <a:gd name="connsiteY3" fmla="*/ 8153 h 1240650"/>
                <a:gd name="connsiteX4" fmla="*/ 20198 w 1344710"/>
                <a:gd name="connsiteY4" fmla="*/ 605220 h 1240650"/>
                <a:gd name="connsiteX5" fmla="*/ 8000 w 1344710"/>
                <a:gd name="connsiteY5" fmla="*/ 669899 h 1240650"/>
                <a:gd name="connsiteX6" fmla="*/ 397103 w 1344710"/>
                <a:gd name="connsiteY6" fmla="*/ 1240580 h 124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710" h="1240650">
                  <a:moveTo>
                    <a:pt x="1344653" y="583311"/>
                  </a:moveTo>
                  <a:lnTo>
                    <a:pt x="954502" y="20060"/>
                  </a:lnTo>
                  <a:cubicBezTo>
                    <a:pt x="939940" y="-1087"/>
                    <a:pt x="910979" y="-6431"/>
                    <a:pt x="889823" y="8134"/>
                  </a:cubicBezTo>
                  <a:cubicBezTo>
                    <a:pt x="889813" y="8143"/>
                    <a:pt x="889804" y="8143"/>
                    <a:pt x="889795" y="8153"/>
                  </a:cubicBezTo>
                  <a:lnTo>
                    <a:pt x="20198" y="605220"/>
                  </a:lnTo>
                  <a:cubicBezTo>
                    <a:pt x="-967" y="619756"/>
                    <a:pt x="-6419" y="648657"/>
                    <a:pt x="8000" y="669899"/>
                  </a:cubicBezTo>
                  <a:lnTo>
                    <a:pt x="397103" y="12405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4" name="Graphic 3">
              <a:extLst>
                <a:ext uri="{FF2B5EF4-FFF2-40B4-BE49-F238E27FC236}">
                  <a16:creationId xmlns:a16="http://schemas.microsoft.com/office/drawing/2014/main" id="{69A9DD2C-D7A5-C44C-89CD-519F5AC26DB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5" name="Graphic 3">
              <a:extLst>
                <a:ext uri="{FF2B5EF4-FFF2-40B4-BE49-F238E27FC236}">
                  <a16:creationId xmlns:a16="http://schemas.microsoft.com/office/drawing/2014/main" id="{4CD9EA0D-01FF-A444-9441-173789410CD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6" name="Graphic 3">
              <a:extLst>
                <a:ext uri="{FF2B5EF4-FFF2-40B4-BE49-F238E27FC236}">
                  <a16:creationId xmlns:a16="http://schemas.microsoft.com/office/drawing/2014/main" id="{C3EFA784-17C5-5D4A-83E2-555E0FCF18EA}"/>
                </a:ext>
              </a:extLst>
            </p:cNvPr>
            <p:cNvSpPr/>
            <p:nvPr/>
          </p:nvSpPr>
          <p:spPr>
            <a:xfrm>
              <a:off x="9342477" y="2437429"/>
              <a:ext cx="1278952" cy="766560"/>
            </a:xfrm>
            <a:custGeom>
              <a:avLst/>
              <a:gdLst>
                <a:gd name="connsiteX0" fmla="*/ 1271602 w 1278952"/>
                <a:gd name="connsiteY0" fmla="*/ 104044 h 766560"/>
                <a:gd name="connsiteX1" fmla="*/ 947588 w 1278952"/>
                <a:gd name="connsiteY1" fmla="*/ -71 h 766560"/>
                <a:gd name="connsiteX2" fmla="*/ -58 w 1278952"/>
                <a:gd name="connsiteY2" fmla="*/ 656531 h 766560"/>
                <a:gd name="connsiteX3" fmla="*/ 329102 w 1278952"/>
                <a:gd name="connsiteY3" fmla="*/ 763981 h 766560"/>
                <a:gd name="connsiteX4" fmla="*/ 373225 w 1278952"/>
                <a:gd name="connsiteY4" fmla="*/ 757408 h 766560"/>
                <a:gd name="connsiteX5" fmla="*/ 1274270 w 1278952"/>
                <a:gd name="connsiteY5" fmla="*/ 121476 h 766560"/>
                <a:gd name="connsiteX6" fmla="*/ 1277510 w 1278952"/>
                <a:gd name="connsiteY6" fmla="*/ 108407 h 766560"/>
                <a:gd name="connsiteX7" fmla="*/ 1271602 w 1278952"/>
                <a:gd name="connsiteY7" fmla="*/ 104044 h 76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952" h="766560">
                  <a:moveTo>
                    <a:pt x="1271602" y="104044"/>
                  </a:moveTo>
                  <a:lnTo>
                    <a:pt x="947588" y="-71"/>
                  </a:lnTo>
                  <a:lnTo>
                    <a:pt x="-58" y="656531"/>
                  </a:lnTo>
                  <a:lnTo>
                    <a:pt x="329102" y="763981"/>
                  </a:lnTo>
                  <a:cubicBezTo>
                    <a:pt x="344016" y="768924"/>
                    <a:pt x="360398" y="766476"/>
                    <a:pt x="373225" y="757408"/>
                  </a:cubicBezTo>
                  <a:lnTo>
                    <a:pt x="1274270" y="121476"/>
                  </a:lnTo>
                  <a:cubicBezTo>
                    <a:pt x="1278749" y="118771"/>
                    <a:pt x="1280274" y="112922"/>
                    <a:pt x="1277510" y="108407"/>
                  </a:cubicBezTo>
                  <a:cubicBezTo>
                    <a:pt x="1276271" y="106216"/>
                    <a:pt x="1274080" y="104644"/>
                    <a:pt x="1271602" y="10404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87" name="Graphic 3">
              <a:extLst>
                <a:ext uri="{FF2B5EF4-FFF2-40B4-BE49-F238E27FC236}">
                  <a16:creationId xmlns:a16="http://schemas.microsoft.com/office/drawing/2014/main" id="{D3A1674A-69A8-124D-8F19-9E9BB3309F4C}"/>
                </a:ext>
              </a:extLst>
            </p:cNvPr>
            <p:cNvGrpSpPr/>
            <p:nvPr/>
          </p:nvGrpSpPr>
          <p:grpSpPr>
            <a:xfrm>
              <a:off x="9197778" y="2175662"/>
              <a:ext cx="940678" cy="777866"/>
              <a:chOff x="8407182" y="2362626"/>
              <a:chExt cx="940678" cy="777866"/>
            </a:xfrm>
            <a:solidFill>
              <a:srgbClr val="000000"/>
            </a:solidFill>
          </p:grpSpPr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50D72882-B328-7944-B367-28DA6E375078}"/>
                  </a:ext>
                </a:extLst>
              </p:cNvPr>
              <p:cNvSpPr/>
              <p:nvPr/>
            </p:nvSpPr>
            <p:spPr>
              <a:xfrm>
                <a:off x="9269918" y="2560338"/>
                <a:ext cx="77943" cy="76131"/>
              </a:xfrm>
              <a:custGeom>
                <a:avLst/>
                <a:gdLst>
                  <a:gd name="connsiteX0" fmla="*/ 76407 w 77943"/>
                  <a:gd name="connsiteY0" fmla="*/ 38170 h 76131"/>
                  <a:gd name="connsiteX1" fmla="*/ 52487 w 77943"/>
                  <a:gd name="connsiteY1" fmla="*/ 3878 h 76131"/>
                  <a:gd name="connsiteX2" fmla="*/ 39526 w 77943"/>
                  <a:gd name="connsiteY2" fmla="*/ 1497 h 76131"/>
                  <a:gd name="connsiteX3" fmla="*/ 3980 w 77943"/>
                  <a:gd name="connsiteY3" fmla="*/ 25215 h 76131"/>
                  <a:gd name="connsiteX4" fmla="*/ 1407 w 77943"/>
                  <a:gd name="connsiteY4" fmla="*/ 38075 h 76131"/>
                  <a:gd name="connsiteX5" fmla="*/ 23421 w 77943"/>
                  <a:gd name="connsiteY5" fmla="*/ 71891 h 76131"/>
                  <a:gd name="connsiteX6" fmla="*/ 36286 w 77943"/>
                  <a:gd name="connsiteY6" fmla="*/ 74654 h 76131"/>
                  <a:gd name="connsiteX7" fmla="*/ 73738 w 77943"/>
                  <a:gd name="connsiteY7" fmla="*/ 51125 h 76131"/>
                  <a:gd name="connsiteX8" fmla="*/ 76407 w 77943"/>
                  <a:gd name="connsiteY8" fmla="*/ 38170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3" h="76131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215"/>
                    </a:lnTo>
                    <a:cubicBezTo>
                      <a:pt x="-166" y="28140"/>
                      <a:pt x="-1290" y="33788"/>
                      <a:pt x="1407" y="38075"/>
                    </a:cubicBezTo>
                    <a:lnTo>
                      <a:pt x="23421" y="71891"/>
                    </a:lnTo>
                    <a:cubicBezTo>
                      <a:pt x="26280" y="76102"/>
                      <a:pt x="31950" y="77311"/>
                      <a:pt x="36286" y="74654"/>
                    </a:cubicBezTo>
                    <a:lnTo>
                      <a:pt x="73738" y="51125"/>
                    </a:lnTo>
                    <a:cubicBezTo>
                      <a:pt x="77970" y="48229"/>
                      <a:pt x="79151" y="42505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A1ADFC69-DA7F-E746-8622-912B0A345FBC}"/>
                  </a:ext>
                </a:extLst>
              </p:cNvPr>
              <p:cNvSpPr/>
              <p:nvPr/>
            </p:nvSpPr>
            <p:spPr>
              <a:xfrm>
                <a:off x="9206002" y="2604632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6 w 78184"/>
                  <a:gd name="connsiteY3" fmla="*/ 25406 h 76388"/>
                  <a:gd name="connsiteX4" fmla="*/ 1377 w 78184"/>
                  <a:gd name="connsiteY4" fmla="*/ 38265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4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406"/>
                    </a:lnTo>
                    <a:cubicBezTo>
                      <a:pt x="-129" y="28292"/>
                      <a:pt x="-1301" y="33950"/>
                      <a:pt x="1377" y="38265"/>
                    </a:cubicBezTo>
                    <a:lnTo>
                      <a:pt x="23391" y="72082"/>
                    </a:lnTo>
                    <a:cubicBezTo>
                      <a:pt x="26221" y="76321"/>
                      <a:pt x="31892" y="77578"/>
                      <a:pt x="36256" y="74939"/>
                    </a:cubicBezTo>
                    <a:lnTo>
                      <a:pt x="73804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9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7F9C8DA7-F339-5649-BB46-4361DCE79047}"/>
                  </a:ext>
                </a:extLst>
              </p:cNvPr>
              <p:cNvSpPr/>
              <p:nvPr/>
            </p:nvSpPr>
            <p:spPr>
              <a:xfrm>
                <a:off x="9138839" y="2651022"/>
                <a:ext cx="78226" cy="76417"/>
              </a:xfrm>
              <a:custGeom>
                <a:avLst/>
                <a:gdLst>
                  <a:gd name="connsiteX0" fmla="*/ 76546 w 78226"/>
                  <a:gd name="connsiteY0" fmla="*/ 38075 h 76417"/>
                  <a:gd name="connsiteX1" fmla="*/ 52531 w 78226"/>
                  <a:gd name="connsiteY1" fmla="*/ 3878 h 76417"/>
                  <a:gd name="connsiteX2" fmla="*/ 39570 w 78226"/>
                  <a:gd name="connsiteY2" fmla="*/ 1497 h 76417"/>
                  <a:gd name="connsiteX3" fmla="*/ 4024 w 78226"/>
                  <a:gd name="connsiteY3" fmla="*/ 25406 h 76417"/>
                  <a:gd name="connsiteX4" fmla="*/ 1451 w 78226"/>
                  <a:gd name="connsiteY4" fmla="*/ 38361 h 76417"/>
                  <a:gd name="connsiteX5" fmla="*/ 23465 w 78226"/>
                  <a:gd name="connsiteY5" fmla="*/ 72177 h 76417"/>
                  <a:gd name="connsiteX6" fmla="*/ 36330 w 78226"/>
                  <a:gd name="connsiteY6" fmla="*/ 74939 h 76417"/>
                  <a:gd name="connsiteX7" fmla="*/ 73782 w 78226"/>
                  <a:gd name="connsiteY7" fmla="*/ 51411 h 76417"/>
                  <a:gd name="connsiteX8" fmla="*/ 76660 w 78226"/>
                  <a:gd name="connsiteY8" fmla="*/ 38247 h 76417"/>
                  <a:gd name="connsiteX9" fmla="*/ 76546 w 78226"/>
                  <a:gd name="connsiteY9" fmla="*/ 38075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26" h="76417">
                    <a:moveTo>
                      <a:pt x="76546" y="38075"/>
                    </a:moveTo>
                    <a:lnTo>
                      <a:pt x="52531" y="3878"/>
                    </a:lnTo>
                    <a:cubicBezTo>
                      <a:pt x="49548" y="-256"/>
                      <a:pt x="43830" y="-1304"/>
                      <a:pt x="39570" y="1497"/>
                    </a:cubicBezTo>
                    <a:lnTo>
                      <a:pt x="4024" y="25406"/>
                    </a:lnTo>
                    <a:cubicBezTo>
                      <a:pt x="-179" y="28330"/>
                      <a:pt x="-1313" y="34055"/>
                      <a:pt x="1451" y="38361"/>
                    </a:cubicBezTo>
                    <a:lnTo>
                      <a:pt x="23465" y="72177"/>
                    </a:lnTo>
                    <a:cubicBezTo>
                      <a:pt x="26324" y="76387"/>
                      <a:pt x="31994" y="77597"/>
                      <a:pt x="36330" y="74939"/>
                    </a:cubicBezTo>
                    <a:lnTo>
                      <a:pt x="73782" y="51411"/>
                    </a:lnTo>
                    <a:cubicBezTo>
                      <a:pt x="78214" y="48572"/>
                      <a:pt x="79500" y="42676"/>
                      <a:pt x="76660" y="38247"/>
                    </a:cubicBezTo>
                    <a:cubicBezTo>
                      <a:pt x="76622" y="38189"/>
                      <a:pt x="76584" y="38132"/>
                      <a:pt x="7654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FE1819E4-DF17-EC45-93A9-72ABBD503B97}"/>
                  </a:ext>
                </a:extLst>
              </p:cNvPr>
              <p:cNvSpPr/>
              <p:nvPr/>
            </p:nvSpPr>
            <p:spPr>
              <a:xfrm>
                <a:off x="9071030" y="2698023"/>
                <a:ext cx="78071" cy="76403"/>
              </a:xfrm>
              <a:custGeom>
                <a:avLst/>
                <a:gdLst>
                  <a:gd name="connsiteX0" fmla="*/ 76407 w 78071"/>
                  <a:gd name="connsiteY0" fmla="*/ 38130 h 76403"/>
                  <a:gd name="connsiteX1" fmla="*/ 52391 w 78071"/>
                  <a:gd name="connsiteY1" fmla="*/ 3838 h 76403"/>
                  <a:gd name="connsiteX2" fmla="*/ 39526 w 78071"/>
                  <a:gd name="connsiteY2" fmla="*/ 1456 h 76403"/>
                  <a:gd name="connsiteX3" fmla="*/ 3980 w 78071"/>
                  <a:gd name="connsiteY3" fmla="*/ 25461 h 76403"/>
                  <a:gd name="connsiteX4" fmla="*/ 1407 w 78071"/>
                  <a:gd name="connsiteY4" fmla="*/ 38320 h 76403"/>
                  <a:gd name="connsiteX5" fmla="*/ 23421 w 78071"/>
                  <a:gd name="connsiteY5" fmla="*/ 72137 h 76403"/>
                  <a:gd name="connsiteX6" fmla="*/ 36191 w 78071"/>
                  <a:gd name="connsiteY6" fmla="*/ 74994 h 76403"/>
                  <a:gd name="connsiteX7" fmla="*/ 73738 w 78071"/>
                  <a:gd name="connsiteY7" fmla="*/ 51371 h 76403"/>
                  <a:gd name="connsiteX8" fmla="*/ 76435 w 78071"/>
                  <a:gd name="connsiteY8" fmla="*/ 38168 h 76403"/>
                  <a:gd name="connsiteX9" fmla="*/ 76407 w 78071"/>
                  <a:gd name="connsiteY9" fmla="*/ 38130 h 76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71" h="76403">
                    <a:moveTo>
                      <a:pt x="76407" y="38130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0"/>
                    </a:cubicBezTo>
                    <a:lnTo>
                      <a:pt x="23421" y="72137"/>
                    </a:lnTo>
                    <a:cubicBezTo>
                      <a:pt x="26251" y="76318"/>
                      <a:pt x="31845" y="77576"/>
                      <a:pt x="36191" y="74994"/>
                    </a:cubicBezTo>
                    <a:lnTo>
                      <a:pt x="73738" y="51371"/>
                    </a:lnTo>
                    <a:cubicBezTo>
                      <a:pt x="78131" y="48475"/>
                      <a:pt x="79332" y="42559"/>
                      <a:pt x="76435" y="38168"/>
                    </a:cubicBezTo>
                    <a:cubicBezTo>
                      <a:pt x="76426" y="38159"/>
                      <a:pt x="76416" y="38140"/>
                      <a:pt x="76407" y="38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E6DE1008-EE5A-184D-9A21-6CC395283BC3}"/>
                  </a:ext>
                </a:extLst>
              </p:cNvPr>
              <p:cNvSpPr/>
              <p:nvPr/>
            </p:nvSpPr>
            <p:spPr>
              <a:xfrm>
                <a:off x="9003113" y="2745040"/>
                <a:ext cx="78137" cy="76388"/>
              </a:xfrm>
              <a:custGeom>
                <a:avLst/>
                <a:gdLst>
                  <a:gd name="connsiteX0" fmla="*/ 76472 w 78137"/>
                  <a:gd name="connsiteY0" fmla="*/ 38075 h 76388"/>
                  <a:gd name="connsiteX1" fmla="*/ 52457 w 78137"/>
                  <a:gd name="connsiteY1" fmla="*/ 3878 h 76388"/>
                  <a:gd name="connsiteX2" fmla="*/ 39496 w 78137"/>
                  <a:gd name="connsiteY2" fmla="*/ 1497 h 76388"/>
                  <a:gd name="connsiteX3" fmla="*/ 4045 w 78137"/>
                  <a:gd name="connsiteY3" fmla="*/ 25406 h 76388"/>
                  <a:gd name="connsiteX4" fmla="*/ 1377 w 78137"/>
                  <a:gd name="connsiteY4" fmla="*/ 38266 h 76388"/>
                  <a:gd name="connsiteX5" fmla="*/ 23391 w 78137"/>
                  <a:gd name="connsiteY5" fmla="*/ 72082 h 76388"/>
                  <a:gd name="connsiteX6" fmla="*/ 36256 w 78137"/>
                  <a:gd name="connsiteY6" fmla="*/ 74939 h 76388"/>
                  <a:gd name="connsiteX7" fmla="*/ 73803 w 78137"/>
                  <a:gd name="connsiteY7" fmla="*/ 51316 h 76388"/>
                  <a:gd name="connsiteX8" fmla="*/ 76501 w 78137"/>
                  <a:gd name="connsiteY8" fmla="*/ 38113 h 76388"/>
                  <a:gd name="connsiteX9" fmla="*/ 76472 w 78137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1"/>
                      <a:pt x="1377" y="38266"/>
                    </a:cubicBezTo>
                    <a:lnTo>
                      <a:pt x="23391" y="72082"/>
                    </a:lnTo>
                    <a:cubicBezTo>
                      <a:pt x="26221" y="76321"/>
                      <a:pt x="31891" y="77578"/>
                      <a:pt x="36256" y="74939"/>
                    </a:cubicBezTo>
                    <a:lnTo>
                      <a:pt x="73803" y="51316"/>
                    </a:lnTo>
                    <a:cubicBezTo>
                      <a:pt x="78197" y="48420"/>
                      <a:pt x="79398" y="42504"/>
                      <a:pt x="76501" y="38113"/>
                    </a:cubicBezTo>
                    <a:cubicBezTo>
                      <a:pt x="76491" y="38104"/>
                      <a:pt x="76481" y="38085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25D83594-AB3A-474E-A199-6CC7A5D848EF}"/>
                  </a:ext>
                </a:extLst>
              </p:cNvPr>
              <p:cNvSpPr/>
              <p:nvPr/>
            </p:nvSpPr>
            <p:spPr>
              <a:xfrm>
                <a:off x="8933294" y="2790044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4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5 h 80205"/>
                  <a:gd name="connsiteX5" fmla="*/ 627 w 82430"/>
                  <a:gd name="connsiteY5" fmla="*/ 36051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9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8" y="31402"/>
                      <a:pt x="-660" y="34060"/>
                      <a:pt x="627" y="36051"/>
                    </a:cubicBezTo>
                    <a:cubicBezTo>
                      <a:pt x="637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1" y="80145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5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4543024-F6A1-CF42-AA70-3A1703175864}"/>
                  </a:ext>
                </a:extLst>
              </p:cNvPr>
              <p:cNvSpPr/>
              <p:nvPr/>
            </p:nvSpPr>
            <p:spPr>
              <a:xfrm>
                <a:off x="8865259" y="2836999"/>
                <a:ext cx="82579" cy="80287"/>
              </a:xfrm>
              <a:custGeom>
                <a:avLst/>
                <a:gdLst>
                  <a:gd name="connsiteX0" fmla="*/ 81575 w 82579"/>
                  <a:gd name="connsiteY0" fmla="*/ 44325 h 80287"/>
                  <a:gd name="connsiteX1" fmla="*/ 51556 w 82579"/>
                  <a:gd name="connsiteY1" fmla="*/ 1841 h 80287"/>
                  <a:gd name="connsiteX2" fmla="*/ 45467 w 82579"/>
                  <a:gd name="connsiteY2" fmla="*/ 698 h 80287"/>
                  <a:gd name="connsiteX3" fmla="*/ 45457 w 82579"/>
                  <a:gd name="connsiteY3" fmla="*/ 698 h 80287"/>
                  <a:gd name="connsiteX4" fmla="*/ 1810 w 82579"/>
                  <a:gd name="connsiteY4" fmla="*/ 30132 h 80287"/>
                  <a:gd name="connsiteX5" fmla="*/ 666 w 82579"/>
                  <a:gd name="connsiteY5" fmla="*/ 36133 h 80287"/>
                  <a:gd name="connsiteX6" fmla="*/ 28017 w 82579"/>
                  <a:gd name="connsiteY6" fmla="*/ 78141 h 80287"/>
                  <a:gd name="connsiteX7" fmla="*/ 33754 w 82579"/>
                  <a:gd name="connsiteY7" fmla="*/ 79646 h 80287"/>
                  <a:gd name="connsiteX8" fmla="*/ 34021 w 82579"/>
                  <a:gd name="connsiteY8" fmla="*/ 79475 h 80287"/>
                  <a:gd name="connsiteX9" fmla="*/ 80050 w 82579"/>
                  <a:gd name="connsiteY9" fmla="*/ 50898 h 80287"/>
                  <a:gd name="connsiteX10" fmla="*/ 82118 w 82579"/>
                  <a:gd name="connsiteY10" fmla="*/ 45202 h 80287"/>
                  <a:gd name="connsiteX11" fmla="*/ 81575 w 82579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579" h="80287">
                    <a:moveTo>
                      <a:pt x="81575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7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6" y="36133"/>
                    </a:cubicBezTo>
                    <a:lnTo>
                      <a:pt x="28017" y="78141"/>
                    </a:lnTo>
                    <a:cubicBezTo>
                      <a:pt x="29190" y="80142"/>
                      <a:pt x="31753" y="80809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95" y="49898"/>
                      <a:pt x="83119" y="47345"/>
                      <a:pt x="82118" y="45202"/>
                    </a:cubicBezTo>
                    <a:cubicBezTo>
                      <a:pt x="81975" y="44887"/>
                      <a:pt x="81794" y="44592"/>
                      <a:pt x="81575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1631AD5C-17B0-1D44-B287-6C1AE01F1B2F}"/>
                  </a:ext>
                </a:extLst>
              </p:cNvPr>
              <p:cNvSpPr/>
              <p:nvPr/>
            </p:nvSpPr>
            <p:spPr>
              <a:xfrm>
                <a:off x="8805338" y="2879115"/>
                <a:ext cx="82696" cy="80166"/>
              </a:xfrm>
              <a:custGeom>
                <a:avLst/>
                <a:gdLst>
                  <a:gd name="connsiteX0" fmla="*/ 81363 w 82696"/>
                  <a:gd name="connsiteY0" fmla="*/ 43836 h 80166"/>
                  <a:gd name="connsiteX1" fmla="*/ 51535 w 82696"/>
                  <a:gd name="connsiteY1" fmla="*/ 1733 h 80166"/>
                  <a:gd name="connsiteX2" fmla="*/ 45531 w 82696"/>
                  <a:gd name="connsiteY2" fmla="*/ 685 h 80166"/>
                  <a:gd name="connsiteX3" fmla="*/ 1884 w 82696"/>
                  <a:gd name="connsiteY3" fmla="*/ 30024 h 80166"/>
                  <a:gd name="connsiteX4" fmla="*/ 645 w 82696"/>
                  <a:gd name="connsiteY4" fmla="*/ 36120 h 80166"/>
                  <a:gd name="connsiteX5" fmla="*/ 27996 w 82696"/>
                  <a:gd name="connsiteY5" fmla="*/ 78128 h 80166"/>
                  <a:gd name="connsiteX6" fmla="*/ 33999 w 82696"/>
                  <a:gd name="connsiteY6" fmla="*/ 79462 h 80166"/>
                  <a:gd name="connsiteX7" fmla="*/ 80124 w 82696"/>
                  <a:gd name="connsiteY7" fmla="*/ 50885 h 80166"/>
                  <a:gd name="connsiteX8" fmla="*/ 82220 w 82696"/>
                  <a:gd name="connsiteY8" fmla="*/ 45055 h 80166"/>
                  <a:gd name="connsiteX9" fmla="*/ 81363 w 82696"/>
                  <a:gd name="connsiteY9" fmla="*/ 43836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696" h="80166">
                    <a:moveTo>
                      <a:pt x="81363" y="43836"/>
                    </a:moveTo>
                    <a:lnTo>
                      <a:pt x="51535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316" y="49847"/>
                      <a:pt x="83250" y="47237"/>
                      <a:pt x="82220" y="45055"/>
                    </a:cubicBezTo>
                    <a:cubicBezTo>
                      <a:pt x="82001" y="44598"/>
                      <a:pt x="81715" y="44188"/>
                      <a:pt x="81363" y="4383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A9D3CEDD-4428-0C4A-A7D1-D855143A0B23}"/>
                  </a:ext>
                </a:extLst>
              </p:cNvPr>
              <p:cNvSpPr/>
              <p:nvPr/>
            </p:nvSpPr>
            <p:spPr>
              <a:xfrm>
                <a:off x="8738025" y="2925219"/>
                <a:ext cx="82437" cy="80166"/>
              </a:xfrm>
              <a:custGeom>
                <a:avLst/>
                <a:gdLst>
                  <a:gd name="connsiteX0" fmla="*/ 81396 w 82437"/>
                  <a:gd name="connsiteY0" fmla="*/ 44217 h 80166"/>
                  <a:gd name="connsiteX1" fmla="*/ 51568 w 82437"/>
                  <a:gd name="connsiteY1" fmla="*/ 1733 h 80166"/>
                  <a:gd name="connsiteX2" fmla="*/ 45564 w 82437"/>
                  <a:gd name="connsiteY2" fmla="*/ 685 h 80166"/>
                  <a:gd name="connsiteX3" fmla="*/ 1917 w 82437"/>
                  <a:gd name="connsiteY3" fmla="*/ 30024 h 80166"/>
                  <a:gd name="connsiteX4" fmla="*/ 659 w 82437"/>
                  <a:gd name="connsiteY4" fmla="*/ 36092 h 80166"/>
                  <a:gd name="connsiteX5" fmla="*/ 678 w 82437"/>
                  <a:gd name="connsiteY5" fmla="*/ 36120 h 80166"/>
                  <a:gd name="connsiteX6" fmla="*/ 28029 w 82437"/>
                  <a:gd name="connsiteY6" fmla="*/ 78128 h 80166"/>
                  <a:gd name="connsiteX7" fmla="*/ 34033 w 82437"/>
                  <a:gd name="connsiteY7" fmla="*/ 79462 h 80166"/>
                  <a:gd name="connsiteX8" fmla="*/ 80157 w 82437"/>
                  <a:gd name="connsiteY8" fmla="*/ 50885 h 80166"/>
                  <a:gd name="connsiteX9" fmla="*/ 81767 w 82437"/>
                  <a:gd name="connsiteY9" fmla="*/ 44760 h 80166"/>
                  <a:gd name="connsiteX10" fmla="*/ 81396 w 82437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7" h="80166">
                    <a:moveTo>
                      <a:pt x="81396" y="44217"/>
                    </a:moveTo>
                    <a:lnTo>
                      <a:pt x="51568" y="1733"/>
                    </a:lnTo>
                    <a:cubicBezTo>
                      <a:pt x="50176" y="-182"/>
                      <a:pt x="47517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5" y="34072"/>
                      <a:pt x="659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3" y="79462"/>
                    </a:cubicBezTo>
                    <a:lnTo>
                      <a:pt x="80157" y="50885"/>
                    </a:lnTo>
                    <a:cubicBezTo>
                      <a:pt x="82292" y="49637"/>
                      <a:pt x="83016" y="46894"/>
                      <a:pt x="81767" y="44760"/>
                    </a:cubicBezTo>
                    <a:cubicBezTo>
                      <a:pt x="81663" y="44570"/>
                      <a:pt x="81529" y="44388"/>
                      <a:pt x="81396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FA85682D-765E-1F45-95BB-2A8768DD428B}"/>
                  </a:ext>
                </a:extLst>
              </p:cNvPr>
              <p:cNvSpPr/>
              <p:nvPr/>
            </p:nvSpPr>
            <p:spPr>
              <a:xfrm>
                <a:off x="8672845" y="2969888"/>
                <a:ext cx="82429" cy="80205"/>
              </a:xfrm>
              <a:custGeom>
                <a:avLst/>
                <a:gdLst>
                  <a:gd name="connsiteX0" fmla="*/ 81392 w 82429"/>
                  <a:gd name="connsiteY0" fmla="*/ 44319 h 80205"/>
                  <a:gd name="connsiteX1" fmla="*/ 51563 w 82429"/>
                  <a:gd name="connsiteY1" fmla="*/ 1834 h 80205"/>
                  <a:gd name="connsiteX2" fmla="*/ 45617 w 82429"/>
                  <a:gd name="connsiteY2" fmla="*/ 653 h 80205"/>
                  <a:gd name="connsiteX3" fmla="*/ 45560 w 82429"/>
                  <a:gd name="connsiteY3" fmla="*/ 691 h 80205"/>
                  <a:gd name="connsiteX4" fmla="*/ 1913 w 82429"/>
                  <a:gd name="connsiteY4" fmla="*/ 30126 h 80205"/>
                  <a:gd name="connsiteX5" fmla="*/ 627 w 82429"/>
                  <a:gd name="connsiteY5" fmla="*/ 36050 h 80205"/>
                  <a:gd name="connsiteX6" fmla="*/ 674 w 82429"/>
                  <a:gd name="connsiteY6" fmla="*/ 36127 h 80205"/>
                  <a:gd name="connsiteX7" fmla="*/ 28025 w 82429"/>
                  <a:gd name="connsiteY7" fmla="*/ 78135 h 80205"/>
                  <a:gd name="connsiteX8" fmla="*/ 34028 w 82429"/>
                  <a:gd name="connsiteY8" fmla="*/ 79468 h 80205"/>
                  <a:gd name="connsiteX9" fmla="*/ 80153 w 82429"/>
                  <a:gd name="connsiteY9" fmla="*/ 50891 h 80205"/>
                  <a:gd name="connsiteX10" fmla="*/ 81801 w 82429"/>
                  <a:gd name="connsiteY10" fmla="*/ 44919 h 80205"/>
                  <a:gd name="connsiteX11" fmla="*/ 81392 w 82429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29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8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7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B8C3ABD7-4C17-5940-A5D2-CAE2033440F9}"/>
                  </a:ext>
                </a:extLst>
              </p:cNvPr>
              <p:cNvSpPr/>
              <p:nvPr/>
            </p:nvSpPr>
            <p:spPr>
              <a:xfrm>
                <a:off x="8607942" y="3015427"/>
                <a:ext cx="82242" cy="80166"/>
              </a:xfrm>
              <a:custGeom>
                <a:avLst/>
                <a:gdLst>
                  <a:gd name="connsiteX0" fmla="*/ 81110 w 82242"/>
                  <a:gd name="connsiteY0" fmla="*/ 44312 h 80166"/>
                  <a:gd name="connsiteX1" fmla="*/ 51568 w 82242"/>
                  <a:gd name="connsiteY1" fmla="*/ 1733 h 80166"/>
                  <a:gd name="connsiteX2" fmla="*/ 45564 w 82242"/>
                  <a:gd name="connsiteY2" fmla="*/ 685 h 80166"/>
                  <a:gd name="connsiteX3" fmla="*/ 1917 w 82242"/>
                  <a:gd name="connsiteY3" fmla="*/ 30024 h 80166"/>
                  <a:gd name="connsiteX4" fmla="*/ 660 w 82242"/>
                  <a:gd name="connsiteY4" fmla="*/ 36092 h 80166"/>
                  <a:gd name="connsiteX5" fmla="*/ 678 w 82242"/>
                  <a:gd name="connsiteY5" fmla="*/ 36120 h 80166"/>
                  <a:gd name="connsiteX6" fmla="*/ 28029 w 82242"/>
                  <a:gd name="connsiteY6" fmla="*/ 78128 h 80166"/>
                  <a:gd name="connsiteX7" fmla="*/ 34032 w 82242"/>
                  <a:gd name="connsiteY7" fmla="*/ 79462 h 80166"/>
                  <a:gd name="connsiteX8" fmla="*/ 80157 w 82242"/>
                  <a:gd name="connsiteY8" fmla="*/ 50885 h 80166"/>
                  <a:gd name="connsiteX9" fmla="*/ 81501 w 82242"/>
                  <a:gd name="connsiteY9" fmla="*/ 44836 h 80166"/>
                  <a:gd name="connsiteX10" fmla="*/ 81110 w 82242"/>
                  <a:gd name="connsiteY10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242" h="80166">
                    <a:moveTo>
                      <a:pt x="81110" y="44312"/>
                    </a:moveTo>
                    <a:lnTo>
                      <a:pt x="51568" y="1733"/>
                    </a:lnTo>
                    <a:cubicBezTo>
                      <a:pt x="50176" y="-182"/>
                      <a:pt x="47518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6" y="34072"/>
                      <a:pt x="660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2" y="79462"/>
                    </a:cubicBezTo>
                    <a:lnTo>
                      <a:pt x="80157" y="50885"/>
                    </a:lnTo>
                    <a:cubicBezTo>
                      <a:pt x="82196" y="49590"/>
                      <a:pt x="82797" y="46875"/>
                      <a:pt x="81501" y="44836"/>
                    </a:cubicBezTo>
                    <a:cubicBezTo>
                      <a:pt x="81387" y="44655"/>
                      <a:pt x="81253" y="44474"/>
                      <a:pt x="81110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9BB0DEED-F363-0F40-B1F5-DE2B15D169EB}"/>
                  </a:ext>
                </a:extLst>
              </p:cNvPr>
              <p:cNvSpPr/>
              <p:nvPr/>
            </p:nvSpPr>
            <p:spPr>
              <a:xfrm>
                <a:off x="8542477" y="3060477"/>
                <a:ext cx="82326" cy="80015"/>
              </a:xfrm>
              <a:custGeom>
                <a:avLst/>
                <a:gdLst>
                  <a:gd name="connsiteX0" fmla="*/ 81392 w 82326"/>
                  <a:gd name="connsiteY0" fmla="*/ 44319 h 80015"/>
                  <a:gd name="connsiteX1" fmla="*/ 51564 w 82326"/>
                  <a:gd name="connsiteY1" fmla="*/ 1834 h 80015"/>
                  <a:gd name="connsiteX2" fmla="*/ 45617 w 82326"/>
                  <a:gd name="connsiteY2" fmla="*/ 653 h 80015"/>
                  <a:gd name="connsiteX3" fmla="*/ 45560 w 82326"/>
                  <a:gd name="connsiteY3" fmla="*/ 691 h 80015"/>
                  <a:gd name="connsiteX4" fmla="*/ 1913 w 82326"/>
                  <a:gd name="connsiteY4" fmla="*/ 29935 h 80015"/>
                  <a:gd name="connsiteX5" fmla="*/ 626 w 82326"/>
                  <a:gd name="connsiteY5" fmla="*/ 35860 h 80015"/>
                  <a:gd name="connsiteX6" fmla="*/ 674 w 82326"/>
                  <a:gd name="connsiteY6" fmla="*/ 35936 h 80015"/>
                  <a:gd name="connsiteX7" fmla="*/ 28025 w 82326"/>
                  <a:gd name="connsiteY7" fmla="*/ 77944 h 80015"/>
                  <a:gd name="connsiteX8" fmla="*/ 34028 w 82326"/>
                  <a:gd name="connsiteY8" fmla="*/ 79278 h 80015"/>
                  <a:gd name="connsiteX9" fmla="*/ 80153 w 82326"/>
                  <a:gd name="connsiteY9" fmla="*/ 50701 h 80015"/>
                  <a:gd name="connsiteX10" fmla="*/ 81640 w 82326"/>
                  <a:gd name="connsiteY10" fmla="*/ 44681 h 80015"/>
                  <a:gd name="connsiteX11" fmla="*/ 81392 w 82326"/>
                  <a:gd name="connsiteY11" fmla="*/ 44319 h 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26" h="8001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935"/>
                    </a:lnTo>
                    <a:cubicBezTo>
                      <a:pt x="-79" y="31212"/>
                      <a:pt x="-660" y="33869"/>
                      <a:pt x="626" y="35860"/>
                    </a:cubicBezTo>
                    <a:cubicBezTo>
                      <a:pt x="636" y="35889"/>
                      <a:pt x="655" y="35908"/>
                      <a:pt x="674" y="35936"/>
                    </a:cubicBezTo>
                    <a:lnTo>
                      <a:pt x="28025" y="77944"/>
                    </a:lnTo>
                    <a:cubicBezTo>
                      <a:pt x="29330" y="79954"/>
                      <a:pt x="31999" y="80545"/>
                      <a:pt x="34028" y="79278"/>
                    </a:cubicBezTo>
                    <a:lnTo>
                      <a:pt x="80153" y="50701"/>
                    </a:lnTo>
                    <a:cubicBezTo>
                      <a:pt x="82221" y="49453"/>
                      <a:pt x="82888" y="46757"/>
                      <a:pt x="81640" y="44681"/>
                    </a:cubicBezTo>
                    <a:cubicBezTo>
                      <a:pt x="81564" y="44557"/>
                      <a:pt x="81477" y="44433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0F86875-E25B-C245-97F7-4426309FCEAD}"/>
                  </a:ext>
                </a:extLst>
              </p:cNvPr>
              <p:cNvSpPr/>
              <p:nvPr/>
            </p:nvSpPr>
            <p:spPr>
              <a:xfrm>
                <a:off x="9227254" y="2498326"/>
                <a:ext cx="77941" cy="76417"/>
              </a:xfrm>
              <a:custGeom>
                <a:avLst/>
                <a:gdLst>
                  <a:gd name="connsiteX0" fmla="*/ 76186 w 77941"/>
                  <a:gd name="connsiteY0" fmla="*/ 38170 h 76417"/>
                  <a:gd name="connsiteX1" fmla="*/ 52171 w 77941"/>
                  <a:gd name="connsiteY1" fmla="*/ 3878 h 76417"/>
                  <a:gd name="connsiteX2" fmla="*/ 39210 w 77941"/>
                  <a:gd name="connsiteY2" fmla="*/ 1497 h 76417"/>
                  <a:gd name="connsiteX3" fmla="*/ 4045 w 77941"/>
                  <a:gd name="connsiteY3" fmla="*/ 25501 h 76417"/>
                  <a:gd name="connsiteX4" fmla="*/ 1377 w 77941"/>
                  <a:gd name="connsiteY4" fmla="*/ 38361 h 76417"/>
                  <a:gd name="connsiteX5" fmla="*/ 23391 w 77941"/>
                  <a:gd name="connsiteY5" fmla="*/ 72177 h 76417"/>
                  <a:gd name="connsiteX6" fmla="*/ 36256 w 77941"/>
                  <a:gd name="connsiteY6" fmla="*/ 74939 h 76417"/>
                  <a:gd name="connsiteX7" fmla="*/ 73804 w 77941"/>
                  <a:gd name="connsiteY7" fmla="*/ 51411 h 76417"/>
                  <a:gd name="connsiteX8" fmla="*/ 76186 w 77941"/>
                  <a:gd name="connsiteY8" fmla="*/ 38170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1" h="76417">
                    <a:moveTo>
                      <a:pt x="76186" y="38170"/>
                    </a:moveTo>
                    <a:lnTo>
                      <a:pt x="52171" y="3878"/>
                    </a:lnTo>
                    <a:cubicBezTo>
                      <a:pt x="49188" y="-256"/>
                      <a:pt x="43470" y="-1304"/>
                      <a:pt x="39210" y="1497"/>
                    </a:cubicBezTo>
                    <a:lnTo>
                      <a:pt x="4045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50" y="76387"/>
                      <a:pt x="31920" y="77597"/>
                      <a:pt x="36256" y="74939"/>
                    </a:cubicBezTo>
                    <a:lnTo>
                      <a:pt x="73804" y="51411"/>
                    </a:lnTo>
                    <a:cubicBezTo>
                      <a:pt x="78111" y="48410"/>
                      <a:pt x="79178" y="42486"/>
                      <a:pt x="76186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E4C1C249-83EA-554C-BDE6-AE0EDE5CDD7A}"/>
                  </a:ext>
                </a:extLst>
              </p:cNvPr>
              <p:cNvSpPr/>
              <p:nvPr/>
            </p:nvSpPr>
            <p:spPr>
              <a:xfrm>
                <a:off x="9133100" y="2362626"/>
                <a:ext cx="78052" cy="76347"/>
              </a:xfrm>
              <a:custGeom>
                <a:avLst/>
                <a:gdLst>
                  <a:gd name="connsiteX0" fmla="*/ 76471 w 78052"/>
                  <a:gd name="connsiteY0" fmla="*/ 38321 h 76347"/>
                  <a:gd name="connsiteX1" fmla="*/ 52457 w 78052"/>
                  <a:gd name="connsiteY1" fmla="*/ 3838 h 76347"/>
                  <a:gd name="connsiteX2" fmla="*/ 39591 w 78052"/>
                  <a:gd name="connsiteY2" fmla="*/ 1456 h 76347"/>
                  <a:gd name="connsiteX3" fmla="*/ 4045 w 78052"/>
                  <a:gd name="connsiteY3" fmla="*/ 25366 h 76347"/>
                  <a:gd name="connsiteX4" fmla="*/ 1377 w 78052"/>
                  <a:gd name="connsiteY4" fmla="*/ 38225 h 76347"/>
                  <a:gd name="connsiteX5" fmla="*/ 23391 w 78052"/>
                  <a:gd name="connsiteY5" fmla="*/ 72041 h 76347"/>
                  <a:gd name="connsiteX6" fmla="*/ 36256 w 78052"/>
                  <a:gd name="connsiteY6" fmla="*/ 74899 h 76347"/>
                  <a:gd name="connsiteX7" fmla="*/ 73803 w 78052"/>
                  <a:gd name="connsiteY7" fmla="*/ 51371 h 76347"/>
                  <a:gd name="connsiteX8" fmla="*/ 76471 w 78052"/>
                  <a:gd name="connsiteY8" fmla="*/ 38321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52" h="76347">
                    <a:moveTo>
                      <a:pt x="76471" y="38321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1" y="1456"/>
                    </a:cubicBezTo>
                    <a:lnTo>
                      <a:pt x="4045" y="25366"/>
                    </a:lnTo>
                    <a:cubicBezTo>
                      <a:pt x="-129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1" y="77538"/>
                      <a:pt x="36256" y="74899"/>
                    </a:cubicBezTo>
                    <a:lnTo>
                      <a:pt x="73803" y="51371"/>
                    </a:lnTo>
                    <a:cubicBezTo>
                      <a:pt x="78092" y="48465"/>
                      <a:pt x="79283" y="42674"/>
                      <a:pt x="76471" y="383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0265702B-CC9C-5E47-BF2A-02470997363C}"/>
                  </a:ext>
                </a:extLst>
              </p:cNvPr>
              <p:cNvSpPr/>
              <p:nvPr/>
            </p:nvSpPr>
            <p:spPr>
              <a:xfrm>
                <a:off x="9163088" y="2542660"/>
                <a:ext cx="78118" cy="76347"/>
              </a:xfrm>
              <a:custGeom>
                <a:avLst/>
                <a:gdLst>
                  <a:gd name="connsiteX0" fmla="*/ 76407 w 78118"/>
                  <a:gd name="connsiteY0" fmla="*/ 38035 h 76347"/>
                  <a:gd name="connsiteX1" fmla="*/ 52392 w 78118"/>
                  <a:gd name="connsiteY1" fmla="*/ 3838 h 76347"/>
                  <a:gd name="connsiteX2" fmla="*/ 39526 w 78118"/>
                  <a:gd name="connsiteY2" fmla="*/ 1456 h 76347"/>
                  <a:gd name="connsiteX3" fmla="*/ 3980 w 78118"/>
                  <a:gd name="connsiteY3" fmla="*/ 25366 h 76347"/>
                  <a:gd name="connsiteX4" fmla="*/ 1407 w 78118"/>
                  <a:gd name="connsiteY4" fmla="*/ 38225 h 76347"/>
                  <a:gd name="connsiteX5" fmla="*/ 23325 w 78118"/>
                  <a:gd name="connsiteY5" fmla="*/ 72041 h 76347"/>
                  <a:gd name="connsiteX6" fmla="*/ 36191 w 78118"/>
                  <a:gd name="connsiteY6" fmla="*/ 74899 h 76347"/>
                  <a:gd name="connsiteX7" fmla="*/ 73738 w 78118"/>
                  <a:gd name="connsiteY7" fmla="*/ 51371 h 76347"/>
                  <a:gd name="connsiteX8" fmla="*/ 76511 w 78118"/>
                  <a:gd name="connsiteY8" fmla="*/ 38187 h 76347"/>
                  <a:gd name="connsiteX9" fmla="*/ 76407 w 78118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47">
                    <a:moveTo>
                      <a:pt x="76407" y="38035"/>
                    </a:moveTo>
                    <a:lnTo>
                      <a:pt x="52392" y="3838"/>
                    </a:lnTo>
                    <a:cubicBezTo>
                      <a:pt x="49408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5" y="28290"/>
                      <a:pt x="-1290" y="33939"/>
                      <a:pt x="1407" y="38225"/>
                    </a:cubicBezTo>
                    <a:lnTo>
                      <a:pt x="23325" y="72041"/>
                    </a:lnTo>
                    <a:cubicBezTo>
                      <a:pt x="26156" y="76280"/>
                      <a:pt x="31826" y="77538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3" y="38140"/>
                      <a:pt x="76445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EB4B71B3-0F5F-A248-B294-B7C543964B5C}"/>
                  </a:ext>
                </a:extLst>
              </p:cNvPr>
              <p:cNvSpPr/>
              <p:nvPr/>
            </p:nvSpPr>
            <p:spPr>
              <a:xfrm>
                <a:off x="9095889" y="2589010"/>
                <a:ext cx="78096" cy="76131"/>
              </a:xfrm>
              <a:custGeom>
                <a:avLst/>
                <a:gdLst>
                  <a:gd name="connsiteX0" fmla="*/ 76516 w 78096"/>
                  <a:gd name="connsiteY0" fmla="*/ 38075 h 76131"/>
                  <a:gd name="connsiteX1" fmla="*/ 52501 w 78096"/>
                  <a:gd name="connsiteY1" fmla="*/ 3878 h 76131"/>
                  <a:gd name="connsiteX2" fmla="*/ 39540 w 78096"/>
                  <a:gd name="connsiteY2" fmla="*/ 1497 h 76131"/>
                  <a:gd name="connsiteX3" fmla="*/ 4089 w 78096"/>
                  <a:gd name="connsiteY3" fmla="*/ 25120 h 76131"/>
                  <a:gd name="connsiteX4" fmla="*/ 1421 w 78096"/>
                  <a:gd name="connsiteY4" fmla="*/ 38075 h 76131"/>
                  <a:gd name="connsiteX5" fmla="*/ 23435 w 78096"/>
                  <a:gd name="connsiteY5" fmla="*/ 71891 h 76131"/>
                  <a:gd name="connsiteX6" fmla="*/ 36300 w 78096"/>
                  <a:gd name="connsiteY6" fmla="*/ 74654 h 76131"/>
                  <a:gd name="connsiteX7" fmla="*/ 73847 w 78096"/>
                  <a:gd name="connsiteY7" fmla="*/ 51125 h 76131"/>
                  <a:gd name="connsiteX8" fmla="*/ 76516 w 78096"/>
                  <a:gd name="connsiteY8" fmla="*/ 38075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96" h="76131">
                    <a:moveTo>
                      <a:pt x="76516" y="38075"/>
                    </a:moveTo>
                    <a:lnTo>
                      <a:pt x="52501" y="3878"/>
                    </a:lnTo>
                    <a:cubicBezTo>
                      <a:pt x="49518" y="-256"/>
                      <a:pt x="43800" y="-1304"/>
                      <a:pt x="39540" y="1497"/>
                    </a:cubicBezTo>
                    <a:lnTo>
                      <a:pt x="4089" y="25120"/>
                    </a:lnTo>
                    <a:cubicBezTo>
                      <a:pt x="-142" y="28016"/>
                      <a:pt x="-1324" y="33741"/>
                      <a:pt x="1421" y="38075"/>
                    </a:cubicBezTo>
                    <a:lnTo>
                      <a:pt x="23435" y="71891"/>
                    </a:lnTo>
                    <a:cubicBezTo>
                      <a:pt x="26294" y="76101"/>
                      <a:pt x="31964" y="77311"/>
                      <a:pt x="36300" y="74654"/>
                    </a:cubicBezTo>
                    <a:lnTo>
                      <a:pt x="73847" y="51125"/>
                    </a:lnTo>
                    <a:cubicBezTo>
                      <a:pt x="78136" y="48220"/>
                      <a:pt x="79327" y="42428"/>
                      <a:pt x="7651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A798EA4F-C769-794B-8416-BA7D0F17F207}"/>
                  </a:ext>
                </a:extLst>
              </p:cNvPr>
              <p:cNvSpPr/>
              <p:nvPr/>
            </p:nvSpPr>
            <p:spPr>
              <a:xfrm>
                <a:off x="9028051" y="2635971"/>
                <a:ext cx="78207" cy="76702"/>
              </a:xfrm>
              <a:custGeom>
                <a:avLst/>
                <a:gdLst>
                  <a:gd name="connsiteX0" fmla="*/ 76407 w 78207"/>
                  <a:gd name="connsiteY0" fmla="*/ 38170 h 76702"/>
                  <a:gd name="connsiteX1" fmla="*/ 52487 w 78207"/>
                  <a:gd name="connsiteY1" fmla="*/ 3878 h 76702"/>
                  <a:gd name="connsiteX2" fmla="*/ 39526 w 78207"/>
                  <a:gd name="connsiteY2" fmla="*/ 1497 h 76702"/>
                  <a:gd name="connsiteX3" fmla="*/ 3980 w 78207"/>
                  <a:gd name="connsiteY3" fmla="*/ 25787 h 76702"/>
                  <a:gd name="connsiteX4" fmla="*/ 1407 w 78207"/>
                  <a:gd name="connsiteY4" fmla="*/ 38647 h 76702"/>
                  <a:gd name="connsiteX5" fmla="*/ 23421 w 78207"/>
                  <a:gd name="connsiteY5" fmla="*/ 72463 h 76702"/>
                  <a:gd name="connsiteX6" fmla="*/ 36286 w 78207"/>
                  <a:gd name="connsiteY6" fmla="*/ 75225 h 76702"/>
                  <a:gd name="connsiteX7" fmla="*/ 73738 w 78207"/>
                  <a:gd name="connsiteY7" fmla="*/ 51697 h 76702"/>
                  <a:gd name="connsiteX8" fmla="*/ 76654 w 78207"/>
                  <a:gd name="connsiteY8" fmla="*/ 38542 h 76702"/>
                  <a:gd name="connsiteX9" fmla="*/ 76407 w 78207"/>
                  <a:gd name="connsiteY9" fmla="*/ 38170 h 7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702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787"/>
                    </a:lnTo>
                    <a:cubicBezTo>
                      <a:pt x="-165" y="28711"/>
                      <a:pt x="-1290" y="34360"/>
                      <a:pt x="1407" y="38647"/>
                    </a:cubicBezTo>
                    <a:lnTo>
                      <a:pt x="23421" y="72463"/>
                    </a:lnTo>
                    <a:cubicBezTo>
                      <a:pt x="26280" y="76673"/>
                      <a:pt x="31950" y="77883"/>
                      <a:pt x="36286" y="75225"/>
                    </a:cubicBezTo>
                    <a:lnTo>
                      <a:pt x="73738" y="51697"/>
                    </a:lnTo>
                    <a:cubicBezTo>
                      <a:pt x="78179" y="48868"/>
                      <a:pt x="79485" y="42981"/>
                      <a:pt x="76654" y="38542"/>
                    </a:cubicBezTo>
                    <a:cubicBezTo>
                      <a:pt x="76578" y="38418"/>
                      <a:pt x="76492" y="38294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60DBD755-5112-B84E-8E6F-236BAB396E57}"/>
                  </a:ext>
                </a:extLst>
              </p:cNvPr>
              <p:cNvSpPr/>
              <p:nvPr/>
            </p:nvSpPr>
            <p:spPr>
              <a:xfrm>
                <a:off x="9070679" y="2409301"/>
                <a:ext cx="78184" cy="76347"/>
              </a:xfrm>
              <a:custGeom>
                <a:avLst/>
                <a:gdLst>
                  <a:gd name="connsiteX0" fmla="*/ 76472 w 78184"/>
                  <a:gd name="connsiteY0" fmla="*/ 38035 h 76347"/>
                  <a:gd name="connsiteX1" fmla="*/ 52457 w 78184"/>
                  <a:gd name="connsiteY1" fmla="*/ 3838 h 76347"/>
                  <a:gd name="connsiteX2" fmla="*/ 39592 w 78184"/>
                  <a:gd name="connsiteY2" fmla="*/ 1456 h 76347"/>
                  <a:gd name="connsiteX3" fmla="*/ 4045 w 78184"/>
                  <a:gd name="connsiteY3" fmla="*/ 25366 h 76347"/>
                  <a:gd name="connsiteX4" fmla="*/ 1377 w 78184"/>
                  <a:gd name="connsiteY4" fmla="*/ 38225 h 76347"/>
                  <a:gd name="connsiteX5" fmla="*/ 23391 w 78184"/>
                  <a:gd name="connsiteY5" fmla="*/ 72041 h 76347"/>
                  <a:gd name="connsiteX6" fmla="*/ 36256 w 78184"/>
                  <a:gd name="connsiteY6" fmla="*/ 74899 h 76347"/>
                  <a:gd name="connsiteX7" fmla="*/ 73804 w 78184"/>
                  <a:gd name="connsiteY7" fmla="*/ 51371 h 76347"/>
                  <a:gd name="connsiteX8" fmla="*/ 76577 w 78184"/>
                  <a:gd name="connsiteY8" fmla="*/ 38187 h 76347"/>
                  <a:gd name="connsiteX9" fmla="*/ 76472 w 78184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47">
                    <a:moveTo>
                      <a:pt x="76472" y="38035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2" y="1456"/>
                    </a:cubicBezTo>
                    <a:lnTo>
                      <a:pt x="4045" y="25366"/>
                    </a:lnTo>
                    <a:cubicBezTo>
                      <a:pt x="-128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2" y="77538"/>
                      <a:pt x="36256" y="74899"/>
                    </a:cubicBezTo>
                    <a:lnTo>
                      <a:pt x="73804" y="51371"/>
                    </a:lnTo>
                    <a:cubicBezTo>
                      <a:pt x="78206" y="48494"/>
                      <a:pt x="79455" y="42588"/>
                      <a:pt x="76577" y="38187"/>
                    </a:cubicBezTo>
                    <a:cubicBezTo>
                      <a:pt x="76539" y="38140"/>
                      <a:pt x="76510" y="38082"/>
                      <a:pt x="76472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30E49924-25B4-CF4F-A4C3-01CCDF7B1EF6}"/>
                  </a:ext>
                </a:extLst>
              </p:cNvPr>
              <p:cNvSpPr/>
              <p:nvPr/>
            </p:nvSpPr>
            <p:spPr>
              <a:xfrm>
                <a:off x="9003589" y="2455651"/>
                <a:ext cx="77964" cy="76036"/>
              </a:xfrm>
              <a:custGeom>
                <a:avLst/>
                <a:gdLst>
                  <a:gd name="connsiteX0" fmla="*/ 76472 w 77964"/>
                  <a:gd name="connsiteY0" fmla="*/ 38170 h 76036"/>
                  <a:gd name="connsiteX1" fmla="*/ 52457 w 77964"/>
                  <a:gd name="connsiteY1" fmla="*/ 3878 h 76036"/>
                  <a:gd name="connsiteX2" fmla="*/ 39496 w 77964"/>
                  <a:gd name="connsiteY2" fmla="*/ 1497 h 76036"/>
                  <a:gd name="connsiteX3" fmla="*/ 4046 w 77964"/>
                  <a:gd name="connsiteY3" fmla="*/ 25120 h 76036"/>
                  <a:gd name="connsiteX4" fmla="*/ 1377 w 77964"/>
                  <a:gd name="connsiteY4" fmla="*/ 37980 h 76036"/>
                  <a:gd name="connsiteX5" fmla="*/ 23391 w 77964"/>
                  <a:gd name="connsiteY5" fmla="*/ 71796 h 76036"/>
                  <a:gd name="connsiteX6" fmla="*/ 36256 w 77964"/>
                  <a:gd name="connsiteY6" fmla="*/ 74558 h 76036"/>
                  <a:gd name="connsiteX7" fmla="*/ 73803 w 77964"/>
                  <a:gd name="connsiteY7" fmla="*/ 51030 h 76036"/>
                  <a:gd name="connsiteX8" fmla="*/ 76472 w 77964"/>
                  <a:gd name="connsiteY8" fmla="*/ 38170 h 7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64" h="76036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120"/>
                    </a:lnTo>
                    <a:cubicBezTo>
                      <a:pt x="-129" y="28007"/>
                      <a:pt x="-1301" y="33665"/>
                      <a:pt x="1377" y="37980"/>
                    </a:cubicBezTo>
                    <a:lnTo>
                      <a:pt x="23391" y="71796"/>
                    </a:lnTo>
                    <a:cubicBezTo>
                      <a:pt x="26250" y="76006"/>
                      <a:pt x="31920" y="77216"/>
                      <a:pt x="36256" y="74558"/>
                    </a:cubicBezTo>
                    <a:lnTo>
                      <a:pt x="73803" y="51030"/>
                    </a:lnTo>
                    <a:cubicBezTo>
                      <a:pt x="77978" y="48144"/>
                      <a:pt x="79150" y="42485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1CAFEE3-2FC1-5C4C-BB93-E247E128AB9C}"/>
                  </a:ext>
                </a:extLst>
              </p:cNvPr>
              <p:cNvSpPr/>
              <p:nvPr/>
            </p:nvSpPr>
            <p:spPr>
              <a:xfrm>
                <a:off x="8935707" y="2502688"/>
                <a:ext cx="78207" cy="76693"/>
              </a:xfrm>
              <a:custGeom>
                <a:avLst/>
                <a:gdLst>
                  <a:gd name="connsiteX0" fmla="*/ 76407 w 78207"/>
                  <a:gd name="connsiteY0" fmla="*/ 38095 h 76693"/>
                  <a:gd name="connsiteX1" fmla="*/ 52391 w 78207"/>
                  <a:gd name="connsiteY1" fmla="*/ 3898 h 76693"/>
                  <a:gd name="connsiteX2" fmla="*/ 39526 w 78207"/>
                  <a:gd name="connsiteY2" fmla="*/ 1421 h 76693"/>
                  <a:gd name="connsiteX3" fmla="*/ 3980 w 78207"/>
                  <a:gd name="connsiteY3" fmla="*/ 25712 h 76693"/>
                  <a:gd name="connsiteX4" fmla="*/ 1407 w 78207"/>
                  <a:gd name="connsiteY4" fmla="*/ 38571 h 76693"/>
                  <a:gd name="connsiteX5" fmla="*/ 23421 w 78207"/>
                  <a:gd name="connsiteY5" fmla="*/ 72387 h 76693"/>
                  <a:gd name="connsiteX6" fmla="*/ 36286 w 78207"/>
                  <a:gd name="connsiteY6" fmla="*/ 75245 h 76693"/>
                  <a:gd name="connsiteX7" fmla="*/ 73738 w 78207"/>
                  <a:gd name="connsiteY7" fmla="*/ 51621 h 76693"/>
                  <a:gd name="connsiteX8" fmla="*/ 76654 w 78207"/>
                  <a:gd name="connsiteY8" fmla="*/ 38466 h 76693"/>
                  <a:gd name="connsiteX9" fmla="*/ 76407 w 78207"/>
                  <a:gd name="connsiteY9" fmla="*/ 38095 h 76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693">
                    <a:moveTo>
                      <a:pt x="76407" y="38095"/>
                    </a:moveTo>
                    <a:lnTo>
                      <a:pt x="52391" y="3898"/>
                    </a:lnTo>
                    <a:cubicBezTo>
                      <a:pt x="49437" y="-208"/>
                      <a:pt x="43796" y="-1293"/>
                      <a:pt x="39526" y="1421"/>
                    </a:cubicBezTo>
                    <a:lnTo>
                      <a:pt x="3980" y="25712"/>
                    </a:lnTo>
                    <a:cubicBezTo>
                      <a:pt x="-165" y="28636"/>
                      <a:pt x="-1290" y="34285"/>
                      <a:pt x="1407" y="38571"/>
                    </a:cubicBezTo>
                    <a:lnTo>
                      <a:pt x="23421" y="72387"/>
                    </a:lnTo>
                    <a:cubicBezTo>
                      <a:pt x="26251" y="76626"/>
                      <a:pt x="31921" y="77883"/>
                      <a:pt x="36286" y="75245"/>
                    </a:cubicBezTo>
                    <a:lnTo>
                      <a:pt x="73738" y="51621"/>
                    </a:lnTo>
                    <a:cubicBezTo>
                      <a:pt x="78179" y="48792"/>
                      <a:pt x="79485" y="42905"/>
                      <a:pt x="76654" y="38466"/>
                    </a:cubicBezTo>
                    <a:cubicBezTo>
                      <a:pt x="76578" y="38343"/>
                      <a:pt x="76492" y="38219"/>
                      <a:pt x="76407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AA44BE01-5B45-FB41-A622-A8068F7B9561}"/>
                  </a:ext>
                </a:extLst>
              </p:cNvPr>
              <p:cNvSpPr/>
              <p:nvPr/>
            </p:nvSpPr>
            <p:spPr>
              <a:xfrm>
                <a:off x="8960484" y="2683008"/>
                <a:ext cx="77755" cy="76368"/>
              </a:xfrm>
              <a:custGeom>
                <a:avLst/>
                <a:gdLst>
                  <a:gd name="connsiteX0" fmla="*/ 76121 w 77755"/>
                  <a:gd name="connsiteY0" fmla="*/ 38095 h 76368"/>
                  <a:gd name="connsiteX1" fmla="*/ 52105 w 77755"/>
                  <a:gd name="connsiteY1" fmla="*/ 3898 h 76368"/>
                  <a:gd name="connsiteX2" fmla="*/ 39240 w 77755"/>
                  <a:gd name="connsiteY2" fmla="*/ 1421 h 76368"/>
                  <a:gd name="connsiteX3" fmla="*/ 3980 w 77755"/>
                  <a:gd name="connsiteY3" fmla="*/ 25426 h 76368"/>
                  <a:gd name="connsiteX4" fmla="*/ 1407 w 77755"/>
                  <a:gd name="connsiteY4" fmla="*/ 38286 h 76368"/>
                  <a:gd name="connsiteX5" fmla="*/ 23040 w 77755"/>
                  <a:gd name="connsiteY5" fmla="*/ 72101 h 76368"/>
                  <a:gd name="connsiteX6" fmla="*/ 35810 w 77755"/>
                  <a:gd name="connsiteY6" fmla="*/ 74959 h 76368"/>
                  <a:gd name="connsiteX7" fmla="*/ 73357 w 77755"/>
                  <a:gd name="connsiteY7" fmla="*/ 51336 h 76368"/>
                  <a:gd name="connsiteX8" fmla="*/ 76158 w 77755"/>
                  <a:gd name="connsiteY8" fmla="*/ 38162 h 76368"/>
                  <a:gd name="connsiteX9" fmla="*/ 76121 w 77755"/>
                  <a:gd name="connsiteY9" fmla="*/ 38095 h 76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755" h="76368">
                    <a:moveTo>
                      <a:pt x="76121" y="38095"/>
                    </a:moveTo>
                    <a:lnTo>
                      <a:pt x="52105" y="3898"/>
                    </a:lnTo>
                    <a:cubicBezTo>
                      <a:pt x="49151" y="-207"/>
                      <a:pt x="43510" y="-1294"/>
                      <a:pt x="39240" y="1421"/>
                    </a:cubicBezTo>
                    <a:lnTo>
                      <a:pt x="3980" y="25426"/>
                    </a:lnTo>
                    <a:cubicBezTo>
                      <a:pt x="-166" y="28350"/>
                      <a:pt x="-1290" y="33999"/>
                      <a:pt x="1407" y="38286"/>
                    </a:cubicBezTo>
                    <a:lnTo>
                      <a:pt x="23040" y="72101"/>
                    </a:lnTo>
                    <a:cubicBezTo>
                      <a:pt x="25870" y="76283"/>
                      <a:pt x="31464" y="77541"/>
                      <a:pt x="35810" y="74959"/>
                    </a:cubicBezTo>
                    <a:lnTo>
                      <a:pt x="73357" y="51336"/>
                    </a:lnTo>
                    <a:cubicBezTo>
                      <a:pt x="77769" y="48468"/>
                      <a:pt x="79027" y="42572"/>
                      <a:pt x="76158" y="38162"/>
                    </a:cubicBezTo>
                    <a:cubicBezTo>
                      <a:pt x="76149" y="38142"/>
                      <a:pt x="76140" y="38114"/>
                      <a:pt x="76121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3A0096F6-3EA1-F04F-AB56-A54CA953AA53}"/>
                  </a:ext>
                </a:extLst>
              </p:cNvPr>
              <p:cNvSpPr/>
              <p:nvPr/>
            </p:nvSpPr>
            <p:spPr>
              <a:xfrm>
                <a:off x="8892281" y="2729989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5 w 78184"/>
                  <a:gd name="connsiteY3" fmla="*/ 25406 h 76388"/>
                  <a:gd name="connsiteX4" fmla="*/ 1377 w 78184"/>
                  <a:gd name="connsiteY4" fmla="*/ 38266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3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0"/>
                      <a:pt x="1377" y="38266"/>
                    </a:cubicBezTo>
                    <a:lnTo>
                      <a:pt x="23391" y="72082"/>
                    </a:lnTo>
                    <a:cubicBezTo>
                      <a:pt x="26221" y="76320"/>
                      <a:pt x="31891" y="77578"/>
                      <a:pt x="36256" y="74939"/>
                    </a:cubicBezTo>
                    <a:lnTo>
                      <a:pt x="73803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8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D79BD747-24B5-964F-BFAB-32C906FC9AC6}"/>
                  </a:ext>
                </a:extLst>
              </p:cNvPr>
              <p:cNvSpPr/>
              <p:nvPr/>
            </p:nvSpPr>
            <p:spPr>
              <a:xfrm>
                <a:off x="8822463" y="2774994"/>
                <a:ext cx="82429" cy="80243"/>
              </a:xfrm>
              <a:custGeom>
                <a:avLst/>
                <a:gdLst>
                  <a:gd name="connsiteX0" fmla="*/ 81392 w 82429"/>
                  <a:gd name="connsiteY0" fmla="*/ 44319 h 80243"/>
                  <a:gd name="connsiteX1" fmla="*/ 51564 w 82429"/>
                  <a:gd name="connsiteY1" fmla="*/ 1834 h 80243"/>
                  <a:gd name="connsiteX2" fmla="*/ 45617 w 82429"/>
                  <a:gd name="connsiteY2" fmla="*/ 653 h 80243"/>
                  <a:gd name="connsiteX3" fmla="*/ 45560 w 82429"/>
                  <a:gd name="connsiteY3" fmla="*/ 691 h 80243"/>
                  <a:gd name="connsiteX4" fmla="*/ 1913 w 82429"/>
                  <a:gd name="connsiteY4" fmla="*/ 30125 h 80243"/>
                  <a:gd name="connsiteX5" fmla="*/ 626 w 82429"/>
                  <a:gd name="connsiteY5" fmla="*/ 36051 h 80243"/>
                  <a:gd name="connsiteX6" fmla="*/ 674 w 82429"/>
                  <a:gd name="connsiteY6" fmla="*/ 36127 h 80243"/>
                  <a:gd name="connsiteX7" fmla="*/ 28025 w 82429"/>
                  <a:gd name="connsiteY7" fmla="*/ 78135 h 80243"/>
                  <a:gd name="connsiteX8" fmla="*/ 33924 w 82429"/>
                  <a:gd name="connsiteY8" fmla="*/ 79535 h 80243"/>
                  <a:gd name="connsiteX9" fmla="*/ 34028 w 82429"/>
                  <a:gd name="connsiteY9" fmla="*/ 79468 h 80243"/>
                  <a:gd name="connsiteX10" fmla="*/ 80153 w 82429"/>
                  <a:gd name="connsiteY10" fmla="*/ 50892 h 80243"/>
                  <a:gd name="connsiteX11" fmla="*/ 81801 w 82429"/>
                  <a:gd name="connsiteY11" fmla="*/ 44919 h 80243"/>
                  <a:gd name="connsiteX12" fmla="*/ 81392 w 82429"/>
                  <a:gd name="connsiteY12" fmla="*/ 44319 h 8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429" h="80243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9" y="31402"/>
                      <a:pt x="-660" y="34060"/>
                      <a:pt x="626" y="36051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264" y="80154"/>
                      <a:pt x="31913" y="80773"/>
                      <a:pt x="33924" y="79535"/>
                    </a:cubicBezTo>
                    <a:cubicBezTo>
                      <a:pt x="33962" y="79516"/>
                      <a:pt x="33991" y="79487"/>
                      <a:pt x="34028" y="79468"/>
                    </a:cubicBezTo>
                    <a:lnTo>
                      <a:pt x="80153" y="50892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2839BA13-62BA-0C4C-B2DF-AE5F1718F027}"/>
                  </a:ext>
                </a:extLst>
              </p:cNvPr>
              <p:cNvSpPr/>
              <p:nvPr/>
            </p:nvSpPr>
            <p:spPr>
              <a:xfrm>
                <a:off x="8762454" y="2816627"/>
                <a:ext cx="82446" cy="80166"/>
              </a:xfrm>
              <a:custGeom>
                <a:avLst/>
                <a:gdLst>
                  <a:gd name="connsiteX0" fmla="*/ 81268 w 82446"/>
                  <a:gd name="connsiteY0" fmla="*/ 44312 h 80166"/>
                  <a:gd name="connsiteX1" fmla="*/ 51439 w 82446"/>
                  <a:gd name="connsiteY1" fmla="*/ 1733 h 80166"/>
                  <a:gd name="connsiteX2" fmla="*/ 45435 w 82446"/>
                  <a:gd name="connsiteY2" fmla="*/ 685 h 80166"/>
                  <a:gd name="connsiteX3" fmla="*/ 1884 w 82446"/>
                  <a:gd name="connsiteY3" fmla="*/ 30024 h 80166"/>
                  <a:gd name="connsiteX4" fmla="*/ 645 w 82446"/>
                  <a:gd name="connsiteY4" fmla="*/ 36120 h 80166"/>
                  <a:gd name="connsiteX5" fmla="*/ 27996 w 82446"/>
                  <a:gd name="connsiteY5" fmla="*/ 78128 h 80166"/>
                  <a:gd name="connsiteX6" fmla="*/ 33999 w 82446"/>
                  <a:gd name="connsiteY6" fmla="*/ 79462 h 80166"/>
                  <a:gd name="connsiteX7" fmla="*/ 80124 w 82446"/>
                  <a:gd name="connsiteY7" fmla="*/ 50885 h 80166"/>
                  <a:gd name="connsiteX8" fmla="*/ 81916 w 82446"/>
                  <a:gd name="connsiteY8" fmla="*/ 45236 h 80166"/>
                  <a:gd name="connsiteX9" fmla="*/ 81268 w 82446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46" h="80166">
                    <a:moveTo>
                      <a:pt x="81268" y="44312"/>
                    </a:moveTo>
                    <a:lnTo>
                      <a:pt x="51439" y="1733"/>
                    </a:lnTo>
                    <a:cubicBezTo>
                      <a:pt x="50048" y="-182"/>
                      <a:pt x="47389" y="-639"/>
                      <a:pt x="45435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0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183" y="49818"/>
                      <a:pt x="82983" y="47294"/>
                      <a:pt x="81916" y="45236"/>
                    </a:cubicBezTo>
                    <a:cubicBezTo>
                      <a:pt x="81744" y="44903"/>
                      <a:pt x="81525" y="44589"/>
                      <a:pt x="81268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CFB6EB6C-58A7-894F-AE65-A911CFD81E11}"/>
                  </a:ext>
                </a:extLst>
              </p:cNvPr>
              <p:cNvSpPr/>
              <p:nvPr/>
            </p:nvSpPr>
            <p:spPr>
              <a:xfrm>
                <a:off x="8695049" y="2863207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4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093F1A7B-A721-CC49-87A1-002C51D7A381}"/>
                  </a:ext>
                </a:extLst>
              </p:cNvPr>
              <p:cNvSpPr/>
              <p:nvPr/>
            </p:nvSpPr>
            <p:spPr>
              <a:xfrm>
                <a:off x="8629865" y="2908257"/>
                <a:ext cx="82235" cy="79824"/>
              </a:xfrm>
              <a:custGeom>
                <a:avLst/>
                <a:gdLst>
                  <a:gd name="connsiteX0" fmla="*/ 81392 w 82235"/>
                  <a:gd name="connsiteY0" fmla="*/ 44319 h 79824"/>
                  <a:gd name="connsiteX1" fmla="*/ 51563 w 82235"/>
                  <a:gd name="connsiteY1" fmla="*/ 1834 h 79824"/>
                  <a:gd name="connsiteX2" fmla="*/ 45617 w 82235"/>
                  <a:gd name="connsiteY2" fmla="*/ 653 h 79824"/>
                  <a:gd name="connsiteX3" fmla="*/ 45560 w 82235"/>
                  <a:gd name="connsiteY3" fmla="*/ 691 h 79824"/>
                  <a:gd name="connsiteX4" fmla="*/ 1913 w 82235"/>
                  <a:gd name="connsiteY4" fmla="*/ 29744 h 79824"/>
                  <a:gd name="connsiteX5" fmla="*/ 627 w 82235"/>
                  <a:gd name="connsiteY5" fmla="*/ 35669 h 79824"/>
                  <a:gd name="connsiteX6" fmla="*/ 674 w 82235"/>
                  <a:gd name="connsiteY6" fmla="*/ 35746 h 79824"/>
                  <a:gd name="connsiteX7" fmla="*/ 28025 w 82235"/>
                  <a:gd name="connsiteY7" fmla="*/ 77754 h 79824"/>
                  <a:gd name="connsiteX8" fmla="*/ 34029 w 82235"/>
                  <a:gd name="connsiteY8" fmla="*/ 79087 h 79824"/>
                  <a:gd name="connsiteX9" fmla="*/ 80153 w 82235"/>
                  <a:gd name="connsiteY9" fmla="*/ 50510 h 79824"/>
                  <a:gd name="connsiteX10" fmla="*/ 81487 w 82235"/>
                  <a:gd name="connsiteY10" fmla="*/ 44462 h 79824"/>
                  <a:gd name="connsiteX11" fmla="*/ 81392 w 82235"/>
                  <a:gd name="connsiteY11" fmla="*/ 44319 h 7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235" h="79824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744"/>
                    </a:lnTo>
                    <a:cubicBezTo>
                      <a:pt x="-79" y="31021"/>
                      <a:pt x="-660" y="33678"/>
                      <a:pt x="627" y="35669"/>
                    </a:cubicBezTo>
                    <a:cubicBezTo>
                      <a:pt x="636" y="35698"/>
                      <a:pt x="655" y="35717"/>
                      <a:pt x="674" y="35746"/>
                    </a:cubicBezTo>
                    <a:lnTo>
                      <a:pt x="28025" y="77754"/>
                    </a:lnTo>
                    <a:cubicBezTo>
                      <a:pt x="29330" y="79764"/>
                      <a:pt x="31999" y="80354"/>
                      <a:pt x="34029" y="79087"/>
                    </a:cubicBezTo>
                    <a:lnTo>
                      <a:pt x="80153" y="50510"/>
                    </a:lnTo>
                    <a:cubicBezTo>
                      <a:pt x="82192" y="49205"/>
                      <a:pt x="82793" y="46500"/>
                      <a:pt x="81487" y="44462"/>
                    </a:cubicBezTo>
                    <a:cubicBezTo>
                      <a:pt x="81459" y="44414"/>
                      <a:pt x="81420" y="44366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A9F79E9B-8645-C84D-B375-7E613021E6B7}"/>
                  </a:ext>
                </a:extLst>
              </p:cNvPr>
              <p:cNvSpPr/>
              <p:nvPr/>
            </p:nvSpPr>
            <p:spPr>
              <a:xfrm>
                <a:off x="9051304" y="2524562"/>
                <a:ext cx="78118" cy="76337"/>
              </a:xfrm>
              <a:custGeom>
                <a:avLst/>
                <a:gdLst>
                  <a:gd name="connsiteX0" fmla="*/ 76407 w 78118"/>
                  <a:gd name="connsiteY0" fmla="*/ 38035 h 76337"/>
                  <a:gd name="connsiteX1" fmla="*/ 52391 w 78118"/>
                  <a:gd name="connsiteY1" fmla="*/ 3838 h 76337"/>
                  <a:gd name="connsiteX2" fmla="*/ 39526 w 78118"/>
                  <a:gd name="connsiteY2" fmla="*/ 1456 h 76337"/>
                  <a:gd name="connsiteX3" fmla="*/ 3980 w 78118"/>
                  <a:gd name="connsiteY3" fmla="*/ 25461 h 76337"/>
                  <a:gd name="connsiteX4" fmla="*/ 1407 w 78118"/>
                  <a:gd name="connsiteY4" fmla="*/ 38321 h 76337"/>
                  <a:gd name="connsiteX5" fmla="*/ 23421 w 78118"/>
                  <a:gd name="connsiteY5" fmla="*/ 72137 h 76337"/>
                  <a:gd name="connsiteX6" fmla="*/ 36191 w 78118"/>
                  <a:gd name="connsiteY6" fmla="*/ 74899 h 76337"/>
                  <a:gd name="connsiteX7" fmla="*/ 73738 w 78118"/>
                  <a:gd name="connsiteY7" fmla="*/ 51371 h 76337"/>
                  <a:gd name="connsiteX8" fmla="*/ 76511 w 78118"/>
                  <a:gd name="connsiteY8" fmla="*/ 38187 h 76337"/>
                  <a:gd name="connsiteX9" fmla="*/ 76407 w 78118"/>
                  <a:gd name="connsiteY9" fmla="*/ 38035 h 76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37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1"/>
                    </a:cubicBezTo>
                    <a:lnTo>
                      <a:pt x="23421" y="72137"/>
                    </a:lnTo>
                    <a:cubicBezTo>
                      <a:pt x="26280" y="76290"/>
                      <a:pt x="31873" y="77500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4" y="38140"/>
                      <a:pt x="76444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C8374BB-3FA2-1D44-BE91-A5B357DA090A}"/>
                  </a:ext>
                </a:extLst>
              </p:cNvPr>
              <p:cNvSpPr/>
              <p:nvPr/>
            </p:nvSpPr>
            <p:spPr>
              <a:xfrm>
                <a:off x="8983291" y="2571483"/>
                <a:ext cx="78137" cy="76483"/>
              </a:xfrm>
              <a:custGeom>
                <a:avLst/>
                <a:gdLst>
                  <a:gd name="connsiteX0" fmla="*/ 76472 w 78137"/>
                  <a:gd name="connsiteY0" fmla="*/ 38170 h 76483"/>
                  <a:gd name="connsiteX1" fmla="*/ 52457 w 78137"/>
                  <a:gd name="connsiteY1" fmla="*/ 3878 h 76483"/>
                  <a:gd name="connsiteX2" fmla="*/ 39496 w 78137"/>
                  <a:gd name="connsiteY2" fmla="*/ 1497 h 76483"/>
                  <a:gd name="connsiteX3" fmla="*/ 4046 w 78137"/>
                  <a:gd name="connsiteY3" fmla="*/ 25501 h 76483"/>
                  <a:gd name="connsiteX4" fmla="*/ 1377 w 78137"/>
                  <a:gd name="connsiteY4" fmla="*/ 38361 h 76483"/>
                  <a:gd name="connsiteX5" fmla="*/ 23391 w 78137"/>
                  <a:gd name="connsiteY5" fmla="*/ 72177 h 76483"/>
                  <a:gd name="connsiteX6" fmla="*/ 36256 w 78137"/>
                  <a:gd name="connsiteY6" fmla="*/ 75035 h 76483"/>
                  <a:gd name="connsiteX7" fmla="*/ 73803 w 78137"/>
                  <a:gd name="connsiteY7" fmla="*/ 51411 h 76483"/>
                  <a:gd name="connsiteX8" fmla="*/ 76501 w 78137"/>
                  <a:gd name="connsiteY8" fmla="*/ 38208 h 76483"/>
                  <a:gd name="connsiteX9" fmla="*/ 76472 w 78137"/>
                  <a:gd name="connsiteY9" fmla="*/ 38170 h 76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483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21" y="76416"/>
                      <a:pt x="31892" y="77673"/>
                      <a:pt x="36256" y="75035"/>
                    </a:cubicBezTo>
                    <a:lnTo>
                      <a:pt x="73803" y="51411"/>
                    </a:lnTo>
                    <a:cubicBezTo>
                      <a:pt x="78197" y="48515"/>
                      <a:pt x="79398" y="42600"/>
                      <a:pt x="76501" y="38208"/>
                    </a:cubicBezTo>
                    <a:cubicBezTo>
                      <a:pt x="76491" y="38199"/>
                      <a:pt x="76481" y="38180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D15B0EA4-CA6A-984E-AD5F-79D1883EB82F}"/>
                  </a:ext>
                </a:extLst>
              </p:cNvPr>
              <p:cNvSpPr/>
              <p:nvPr/>
            </p:nvSpPr>
            <p:spPr>
              <a:xfrm>
                <a:off x="8915504" y="2618539"/>
                <a:ext cx="78136" cy="76388"/>
              </a:xfrm>
              <a:custGeom>
                <a:avLst/>
                <a:gdLst>
                  <a:gd name="connsiteX0" fmla="*/ 76502 w 78136"/>
                  <a:gd name="connsiteY0" fmla="*/ 38075 h 76388"/>
                  <a:gd name="connsiteX1" fmla="*/ 52487 w 78136"/>
                  <a:gd name="connsiteY1" fmla="*/ 3878 h 76388"/>
                  <a:gd name="connsiteX2" fmla="*/ 39526 w 78136"/>
                  <a:gd name="connsiteY2" fmla="*/ 1497 h 76388"/>
                  <a:gd name="connsiteX3" fmla="*/ 3980 w 78136"/>
                  <a:gd name="connsiteY3" fmla="*/ 25406 h 76388"/>
                  <a:gd name="connsiteX4" fmla="*/ 1407 w 78136"/>
                  <a:gd name="connsiteY4" fmla="*/ 38266 h 76388"/>
                  <a:gd name="connsiteX5" fmla="*/ 23421 w 78136"/>
                  <a:gd name="connsiteY5" fmla="*/ 72082 h 76388"/>
                  <a:gd name="connsiteX6" fmla="*/ 36286 w 78136"/>
                  <a:gd name="connsiteY6" fmla="*/ 74939 h 76388"/>
                  <a:gd name="connsiteX7" fmla="*/ 73738 w 78136"/>
                  <a:gd name="connsiteY7" fmla="*/ 51316 h 76388"/>
                  <a:gd name="connsiteX8" fmla="*/ 76540 w 78136"/>
                  <a:gd name="connsiteY8" fmla="*/ 38142 h 76388"/>
                  <a:gd name="connsiteX9" fmla="*/ 76502 w 78136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6" h="76388">
                    <a:moveTo>
                      <a:pt x="76502" y="38075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406"/>
                    </a:lnTo>
                    <a:cubicBezTo>
                      <a:pt x="-166" y="28331"/>
                      <a:pt x="-1290" y="33979"/>
                      <a:pt x="1407" y="38266"/>
                    </a:cubicBezTo>
                    <a:lnTo>
                      <a:pt x="23421" y="72082"/>
                    </a:lnTo>
                    <a:cubicBezTo>
                      <a:pt x="26251" y="76321"/>
                      <a:pt x="31921" y="77578"/>
                      <a:pt x="36286" y="74939"/>
                    </a:cubicBezTo>
                    <a:lnTo>
                      <a:pt x="73738" y="51316"/>
                    </a:lnTo>
                    <a:cubicBezTo>
                      <a:pt x="78150" y="48449"/>
                      <a:pt x="79409" y="42552"/>
                      <a:pt x="76540" y="38142"/>
                    </a:cubicBezTo>
                    <a:cubicBezTo>
                      <a:pt x="76531" y="38123"/>
                      <a:pt x="76511" y="38094"/>
                      <a:pt x="7650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1AA86289-2596-3347-B8F6-E2E9EFEBA78D}"/>
                  </a:ext>
                </a:extLst>
              </p:cNvPr>
              <p:cNvSpPr/>
              <p:nvPr/>
            </p:nvSpPr>
            <p:spPr>
              <a:xfrm>
                <a:off x="8847651" y="2665541"/>
                <a:ext cx="78302" cy="76689"/>
              </a:xfrm>
              <a:custGeom>
                <a:avLst/>
                <a:gdLst>
                  <a:gd name="connsiteX0" fmla="*/ 76407 w 78302"/>
                  <a:gd name="connsiteY0" fmla="*/ 38035 h 76689"/>
                  <a:gd name="connsiteX1" fmla="*/ 52391 w 78302"/>
                  <a:gd name="connsiteY1" fmla="*/ 3838 h 76689"/>
                  <a:gd name="connsiteX2" fmla="*/ 39526 w 78302"/>
                  <a:gd name="connsiteY2" fmla="*/ 1456 h 76689"/>
                  <a:gd name="connsiteX3" fmla="*/ 3980 w 78302"/>
                  <a:gd name="connsiteY3" fmla="*/ 25366 h 76689"/>
                  <a:gd name="connsiteX4" fmla="*/ 1407 w 78302"/>
                  <a:gd name="connsiteY4" fmla="*/ 38225 h 76689"/>
                  <a:gd name="connsiteX5" fmla="*/ 23421 w 78302"/>
                  <a:gd name="connsiteY5" fmla="*/ 72422 h 76689"/>
                  <a:gd name="connsiteX6" fmla="*/ 36191 w 78302"/>
                  <a:gd name="connsiteY6" fmla="*/ 75280 h 76689"/>
                  <a:gd name="connsiteX7" fmla="*/ 73738 w 78302"/>
                  <a:gd name="connsiteY7" fmla="*/ 51752 h 76689"/>
                  <a:gd name="connsiteX8" fmla="*/ 76807 w 78302"/>
                  <a:gd name="connsiteY8" fmla="*/ 38635 h 76689"/>
                  <a:gd name="connsiteX9" fmla="*/ 76407 w 78302"/>
                  <a:gd name="connsiteY9" fmla="*/ 38035 h 76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302" h="76689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6" y="28290"/>
                      <a:pt x="-1290" y="33939"/>
                      <a:pt x="1407" y="38225"/>
                    </a:cubicBezTo>
                    <a:lnTo>
                      <a:pt x="23421" y="72422"/>
                    </a:lnTo>
                    <a:cubicBezTo>
                      <a:pt x="26251" y="76604"/>
                      <a:pt x="31845" y="77862"/>
                      <a:pt x="36191" y="75280"/>
                    </a:cubicBezTo>
                    <a:lnTo>
                      <a:pt x="73738" y="51752"/>
                    </a:lnTo>
                    <a:cubicBezTo>
                      <a:pt x="78208" y="48980"/>
                      <a:pt x="79590" y="43102"/>
                      <a:pt x="76807" y="38635"/>
                    </a:cubicBezTo>
                    <a:cubicBezTo>
                      <a:pt x="76683" y="38425"/>
                      <a:pt x="76550" y="38225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2F289E2-F475-034C-AA67-6AE2A63AEA53}"/>
                  </a:ext>
                </a:extLst>
              </p:cNvPr>
              <p:cNvSpPr/>
              <p:nvPr/>
            </p:nvSpPr>
            <p:spPr>
              <a:xfrm>
                <a:off x="8778283" y="2710505"/>
                <a:ext cx="82391" cy="80270"/>
              </a:xfrm>
              <a:custGeom>
                <a:avLst/>
                <a:gdLst>
                  <a:gd name="connsiteX0" fmla="*/ 81354 w 82391"/>
                  <a:gd name="connsiteY0" fmla="*/ 44319 h 80270"/>
                  <a:gd name="connsiteX1" fmla="*/ 51525 w 82391"/>
                  <a:gd name="connsiteY1" fmla="*/ 1834 h 80270"/>
                  <a:gd name="connsiteX2" fmla="*/ 45578 w 82391"/>
                  <a:gd name="connsiteY2" fmla="*/ 653 h 80270"/>
                  <a:gd name="connsiteX3" fmla="*/ 45521 w 82391"/>
                  <a:gd name="connsiteY3" fmla="*/ 691 h 80270"/>
                  <a:gd name="connsiteX4" fmla="*/ 1875 w 82391"/>
                  <a:gd name="connsiteY4" fmla="*/ 30125 h 80270"/>
                  <a:gd name="connsiteX5" fmla="*/ 636 w 82391"/>
                  <a:gd name="connsiteY5" fmla="*/ 36127 h 80270"/>
                  <a:gd name="connsiteX6" fmla="*/ 27987 w 82391"/>
                  <a:gd name="connsiteY6" fmla="*/ 78230 h 80270"/>
                  <a:gd name="connsiteX7" fmla="*/ 33914 w 82391"/>
                  <a:gd name="connsiteY7" fmla="*/ 79516 h 80270"/>
                  <a:gd name="connsiteX8" fmla="*/ 33991 w 82391"/>
                  <a:gd name="connsiteY8" fmla="*/ 79468 h 80270"/>
                  <a:gd name="connsiteX9" fmla="*/ 80115 w 82391"/>
                  <a:gd name="connsiteY9" fmla="*/ 50891 h 80270"/>
                  <a:gd name="connsiteX10" fmla="*/ 81764 w 82391"/>
                  <a:gd name="connsiteY10" fmla="*/ 44919 h 80270"/>
                  <a:gd name="connsiteX11" fmla="*/ 81354 w 82391"/>
                  <a:gd name="connsiteY11" fmla="*/ 44319 h 8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91" h="80270">
                    <a:moveTo>
                      <a:pt x="81354" y="44319"/>
                    </a:moveTo>
                    <a:lnTo>
                      <a:pt x="51525" y="1834"/>
                    </a:lnTo>
                    <a:cubicBezTo>
                      <a:pt x="50210" y="-137"/>
                      <a:pt x="47542" y="-661"/>
                      <a:pt x="45578" y="653"/>
                    </a:cubicBezTo>
                    <a:cubicBezTo>
                      <a:pt x="45560" y="663"/>
                      <a:pt x="45541" y="682"/>
                      <a:pt x="45521" y="691"/>
                    </a:cubicBezTo>
                    <a:lnTo>
                      <a:pt x="1875" y="30125"/>
                    </a:lnTo>
                    <a:cubicBezTo>
                      <a:pt x="-98" y="31459"/>
                      <a:pt x="-650" y="34126"/>
                      <a:pt x="636" y="36127"/>
                    </a:cubicBezTo>
                    <a:lnTo>
                      <a:pt x="27987" y="78230"/>
                    </a:lnTo>
                    <a:cubicBezTo>
                      <a:pt x="29264" y="80221"/>
                      <a:pt x="31922" y="80802"/>
                      <a:pt x="33914" y="79516"/>
                    </a:cubicBezTo>
                    <a:cubicBezTo>
                      <a:pt x="33943" y="79506"/>
                      <a:pt x="33962" y="79487"/>
                      <a:pt x="33991" y="79468"/>
                    </a:cubicBezTo>
                    <a:lnTo>
                      <a:pt x="80115" y="50891"/>
                    </a:lnTo>
                    <a:cubicBezTo>
                      <a:pt x="82221" y="49701"/>
                      <a:pt x="82955" y="47024"/>
                      <a:pt x="81764" y="44919"/>
                    </a:cubicBezTo>
                    <a:cubicBezTo>
                      <a:pt x="81640" y="44709"/>
                      <a:pt x="81506" y="44509"/>
                      <a:pt x="81354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7A46B6C0-6744-DD42-9AC6-9AF9595D4456}"/>
                  </a:ext>
                </a:extLst>
              </p:cNvPr>
              <p:cNvSpPr/>
              <p:nvPr/>
            </p:nvSpPr>
            <p:spPr>
              <a:xfrm>
                <a:off x="8717759" y="2752132"/>
                <a:ext cx="82400" cy="80206"/>
              </a:xfrm>
              <a:custGeom>
                <a:avLst/>
                <a:gdLst>
                  <a:gd name="connsiteX0" fmla="*/ 81363 w 82400"/>
                  <a:gd name="connsiteY0" fmla="*/ 44319 h 80206"/>
                  <a:gd name="connsiteX1" fmla="*/ 51535 w 82400"/>
                  <a:gd name="connsiteY1" fmla="*/ 1740 h 80206"/>
                  <a:gd name="connsiteX2" fmla="*/ 45435 w 82400"/>
                  <a:gd name="connsiteY2" fmla="*/ 692 h 80206"/>
                  <a:gd name="connsiteX3" fmla="*/ 1884 w 82400"/>
                  <a:gd name="connsiteY3" fmla="*/ 30031 h 80206"/>
                  <a:gd name="connsiteX4" fmla="*/ 645 w 82400"/>
                  <a:gd name="connsiteY4" fmla="*/ 36127 h 80206"/>
                  <a:gd name="connsiteX5" fmla="*/ 27996 w 82400"/>
                  <a:gd name="connsiteY5" fmla="*/ 78135 h 80206"/>
                  <a:gd name="connsiteX6" fmla="*/ 33999 w 82400"/>
                  <a:gd name="connsiteY6" fmla="*/ 79469 h 80206"/>
                  <a:gd name="connsiteX7" fmla="*/ 80124 w 82400"/>
                  <a:gd name="connsiteY7" fmla="*/ 50892 h 80206"/>
                  <a:gd name="connsiteX8" fmla="*/ 81772 w 82400"/>
                  <a:gd name="connsiteY8" fmla="*/ 44919 h 80206"/>
                  <a:gd name="connsiteX9" fmla="*/ 81363 w 82400"/>
                  <a:gd name="connsiteY9" fmla="*/ 44319 h 8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00" h="80206">
                    <a:moveTo>
                      <a:pt x="81363" y="44319"/>
                    </a:moveTo>
                    <a:lnTo>
                      <a:pt x="51535" y="1740"/>
                    </a:lnTo>
                    <a:cubicBezTo>
                      <a:pt x="50105" y="-185"/>
                      <a:pt x="47418" y="-642"/>
                      <a:pt x="45435" y="692"/>
                    </a:cubicBezTo>
                    <a:lnTo>
                      <a:pt x="1884" y="30031"/>
                    </a:lnTo>
                    <a:cubicBezTo>
                      <a:pt x="-108" y="31393"/>
                      <a:pt x="-651" y="34089"/>
                      <a:pt x="645" y="36127"/>
                    </a:cubicBezTo>
                    <a:lnTo>
                      <a:pt x="27996" y="78135"/>
                    </a:lnTo>
                    <a:cubicBezTo>
                      <a:pt x="29301" y="80145"/>
                      <a:pt x="31969" y="80736"/>
                      <a:pt x="33999" y="79469"/>
                    </a:cubicBezTo>
                    <a:lnTo>
                      <a:pt x="80124" y="50892"/>
                    </a:lnTo>
                    <a:cubicBezTo>
                      <a:pt x="82230" y="49701"/>
                      <a:pt x="82964" y="47025"/>
                      <a:pt x="81772" y="44919"/>
                    </a:cubicBezTo>
                    <a:cubicBezTo>
                      <a:pt x="81649" y="44710"/>
                      <a:pt x="81515" y="44510"/>
                      <a:pt x="81363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3B7B07F-C381-3B4C-9B73-7846E3B59987}"/>
                  </a:ext>
                </a:extLst>
              </p:cNvPr>
              <p:cNvSpPr/>
              <p:nvPr/>
            </p:nvSpPr>
            <p:spPr>
              <a:xfrm>
                <a:off x="8650416" y="2798426"/>
                <a:ext cx="82486" cy="80205"/>
              </a:xfrm>
              <a:custGeom>
                <a:avLst/>
                <a:gdLst>
                  <a:gd name="connsiteX0" fmla="*/ 81425 w 82486"/>
                  <a:gd name="connsiteY0" fmla="*/ 44319 h 80205"/>
                  <a:gd name="connsiteX1" fmla="*/ 51597 w 82486"/>
                  <a:gd name="connsiteY1" fmla="*/ 1740 h 80205"/>
                  <a:gd name="connsiteX2" fmla="*/ 45498 w 82486"/>
                  <a:gd name="connsiteY2" fmla="*/ 692 h 80205"/>
                  <a:gd name="connsiteX3" fmla="*/ 1851 w 82486"/>
                  <a:gd name="connsiteY3" fmla="*/ 30031 h 80205"/>
                  <a:gd name="connsiteX4" fmla="*/ 612 w 82486"/>
                  <a:gd name="connsiteY4" fmla="*/ 36127 h 80205"/>
                  <a:gd name="connsiteX5" fmla="*/ 28058 w 82486"/>
                  <a:gd name="connsiteY5" fmla="*/ 78135 h 80205"/>
                  <a:gd name="connsiteX6" fmla="*/ 34062 w 82486"/>
                  <a:gd name="connsiteY6" fmla="*/ 79469 h 80205"/>
                  <a:gd name="connsiteX7" fmla="*/ 80091 w 82486"/>
                  <a:gd name="connsiteY7" fmla="*/ 50892 h 80205"/>
                  <a:gd name="connsiteX8" fmla="*/ 81959 w 82486"/>
                  <a:gd name="connsiteY8" fmla="*/ 45129 h 80205"/>
                  <a:gd name="connsiteX9" fmla="*/ 81425 w 82486"/>
                  <a:gd name="connsiteY9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86" h="80205">
                    <a:moveTo>
                      <a:pt x="81425" y="44319"/>
                    </a:moveTo>
                    <a:lnTo>
                      <a:pt x="51597" y="1740"/>
                    </a:lnTo>
                    <a:cubicBezTo>
                      <a:pt x="50167" y="-185"/>
                      <a:pt x="47480" y="-642"/>
                      <a:pt x="45498" y="692"/>
                    </a:cubicBezTo>
                    <a:lnTo>
                      <a:pt x="1851" y="30031"/>
                    </a:lnTo>
                    <a:cubicBezTo>
                      <a:pt x="-93" y="31421"/>
                      <a:pt x="-636" y="34089"/>
                      <a:pt x="612" y="36127"/>
                    </a:cubicBezTo>
                    <a:lnTo>
                      <a:pt x="28058" y="78135"/>
                    </a:lnTo>
                    <a:cubicBezTo>
                      <a:pt x="29364" y="80145"/>
                      <a:pt x="32032" y="80736"/>
                      <a:pt x="34062" y="79469"/>
                    </a:cubicBezTo>
                    <a:lnTo>
                      <a:pt x="80091" y="50892"/>
                    </a:lnTo>
                    <a:cubicBezTo>
                      <a:pt x="82197" y="49815"/>
                      <a:pt x="83035" y="47234"/>
                      <a:pt x="81959" y="45129"/>
                    </a:cubicBezTo>
                    <a:cubicBezTo>
                      <a:pt x="81815" y="44833"/>
                      <a:pt x="81635" y="44567"/>
                      <a:pt x="81425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EEFEA0D7-391F-7E43-8C97-A9C391E09631}"/>
                  </a:ext>
                </a:extLst>
              </p:cNvPr>
              <p:cNvSpPr/>
              <p:nvPr/>
            </p:nvSpPr>
            <p:spPr>
              <a:xfrm>
                <a:off x="8585273" y="2843762"/>
                <a:ext cx="82445" cy="80287"/>
              </a:xfrm>
              <a:custGeom>
                <a:avLst/>
                <a:gdLst>
                  <a:gd name="connsiteX0" fmla="*/ 81384 w 82445"/>
                  <a:gd name="connsiteY0" fmla="*/ 44325 h 80287"/>
                  <a:gd name="connsiteX1" fmla="*/ 51556 w 82445"/>
                  <a:gd name="connsiteY1" fmla="*/ 1841 h 80287"/>
                  <a:gd name="connsiteX2" fmla="*/ 45466 w 82445"/>
                  <a:gd name="connsiteY2" fmla="*/ 698 h 80287"/>
                  <a:gd name="connsiteX3" fmla="*/ 45457 w 82445"/>
                  <a:gd name="connsiteY3" fmla="*/ 698 h 80287"/>
                  <a:gd name="connsiteX4" fmla="*/ 1810 w 82445"/>
                  <a:gd name="connsiteY4" fmla="*/ 30132 h 80287"/>
                  <a:gd name="connsiteX5" fmla="*/ 667 w 82445"/>
                  <a:gd name="connsiteY5" fmla="*/ 36133 h 80287"/>
                  <a:gd name="connsiteX6" fmla="*/ 28017 w 82445"/>
                  <a:gd name="connsiteY6" fmla="*/ 78141 h 80287"/>
                  <a:gd name="connsiteX7" fmla="*/ 33754 w 82445"/>
                  <a:gd name="connsiteY7" fmla="*/ 79646 h 80287"/>
                  <a:gd name="connsiteX8" fmla="*/ 34021 w 82445"/>
                  <a:gd name="connsiteY8" fmla="*/ 79475 h 80287"/>
                  <a:gd name="connsiteX9" fmla="*/ 80050 w 82445"/>
                  <a:gd name="connsiteY9" fmla="*/ 50898 h 80287"/>
                  <a:gd name="connsiteX10" fmla="*/ 81918 w 82445"/>
                  <a:gd name="connsiteY10" fmla="*/ 45135 h 80287"/>
                  <a:gd name="connsiteX11" fmla="*/ 81384 w 82445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45" h="80287">
                    <a:moveTo>
                      <a:pt x="81384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6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7" y="36133"/>
                    </a:cubicBezTo>
                    <a:lnTo>
                      <a:pt x="28017" y="78141"/>
                    </a:lnTo>
                    <a:cubicBezTo>
                      <a:pt x="29189" y="80142"/>
                      <a:pt x="31753" y="80808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56" y="49822"/>
                      <a:pt x="82995" y="47240"/>
                      <a:pt x="81918" y="45135"/>
                    </a:cubicBezTo>
                    <a:cubicBezTo>
                      <a:pt x="81775" y="44840"/>
                      <a:pt x="81594" y="44573"/>
                      <a:pt x="81384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C666F6F8-1116-174B-8B11-ACAC856797A0}"/>
                  </a:ext>
                </a:extLst>
              </p:cNvPr>
              <p:cNvSpPr/>
              <p:nvPr/>
            </p:nvSpPr>
            <p:spPr>
              <a:xfrm>
                <a:off x="8564681" y="2953415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3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CE53F75-E707-664E-AEEA-4636D201183C}"/>
                  </a:ext>
                </a:extLst>
              </p:cNvPr>
              <p:cNvSpPr/>
              <p:nvPr/>
            </p:nvSpPr>
            <p:spPr>
              <a:xfrm>
                <a:off x="8499497" y="2998465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3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6 h 80205"/>
                  <a:gd name="connsiteX5" fmla="*/ 627 w 82430"/>
                  <a:gd name="connsiteY5" fmla="*/ 36050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16FED37E-4BB0-024A-ADE6-21C4220EBB9F}"/>
                  </a:ext>
                </a:extLst>
              </p:cNvPr>
              <p:cNvSpPr/>
              <p:nvPr/>
            </p:nvSpPr>
            <p:spPr>
              <a:xfrm>
                <a:off x="8602826" y="2730445"/>
                <a:ext cx="81402" cy="79103"/>
              </a:xfrm>
              <a:custGeom>
                <a:avLst/>
                <a:gdLst>
                  <a:gd name="connsiteX0" fmla="*/ 80413 w 81402"/>
                  <a:gd name="connsiteY0" fmla="*/ 42382 h 79103"/>
                  <a:gd name="connsiteX1" fmla="*/ 51824 w 81402"/>
                  <a:gd name="connsiteY1" fmla="*/ 2374 h 79103"/>
                  <a:gd name="connsiteX2" fmla="*/ 43724 w 81402"/>
                  <a:gd name="connsiteY2" fmla="*/ 945 h 79103"/>
                  <a:gd name="connsiteX3" fmla="*/ 2555 w 81402"/>
                  <a:gd name="connsiteY3" fmla="*/ 28665 h 79103"/>
                  <a:gd name="connsiteX4" fmla="*/ 906 w 81402"/>
                  <a:gd name="connsiteY4" fmla="*/ 36714 h 79103"/>
                  <a:gd name="connsiteX5" fmla="*/ 935 w 81402"/>
                  <a:gd name="connsiteY5" fmla="*/ 36762 h 79103"/>
                  <a:gd name="connsiteX6" fmla="*/ 26665 w 81402"/>
                  <a:gd name="connsiteY6" fmla="*/ 76293 h 79103"/>
                  <a:gd name="connsiteX7" fmla="*/ 34527 w 81402"/>
                  <a:gd name="connsiteY7" fmla="*/ 78198 h 79103"/>
                  <a:gd name="connsiteX8" fmla="*/ 34670 w 81402"/>
                  <a:gd name="connsiteY8" fmla="*/ 78103 h 79103"/>
                  <a:gd name="connsiteX9" fmla="*/ 78221 w 81402"/>
                  <a:gd name="connsiteY9" fmla="*/ 50764 h 79103"/>
                  <a:gd name="connsiteX10" fmla="*/ 80642 w 81402"/>
                  <a:gd name="connsiteY10" fmla="*/ 42772 h 79103"/>
                  <a:gd name="connsiteX11" fmla="*/ 80413 w 81402"/>
                  <a:gd name="connsiteY11" fmla="*/ 42382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402" h="79103">
                    <a:moveTo>
                      <a:pt x="80413" y="42382"/>
                    </a:moveTo>
                    <a:lnTo>
                      <a:pt x="51824" y="2374"/>
                    </a:lnTo>
                    <a:cubicBezTo>
                      <a:pt x="49956" y="-207"/>
                      <a:pt x="46363" y="-845"/>
                      <a:pt x="43724" y="945"/>
                    </a:cubicBezTo>
                    <a:lnTo>
                      <a:pt x="2555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6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1099" y="49221"/>
                      <a:pt x="82186" y="45649"/>
                      <a:pt x="80642" y="42772"/>
                    </a:cubicBezTo>
                    <a:cubicBezTo>
                      <a:pt x="80565" y="42639"/>
                      <a:pt x="80489" y="42506"/>
                      <a:pt x="80413" y="423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2D7337A6-5394-6642-B575-D1828D25E332}"/>
                  </a:ext>
                </a:extLst>
              </p:cNvPr>
              <p:cNvSpPr/>
              <p:nvPr/>
            </p:nvSpPr>
            <p:spPr>
              <a:xfrm>
                <a:off x="8538125" y="2775495"/>
                <a:ext cx="81246" cy="79512"/>
              </a:xfrm>
              <a:custGeom>
                <a:avLst/>
                <a:gdLst>
                  <a:gd name="connsiteX0" fmla="*/ 79931 w 81246"/>
                  <a:gd name="connsiteY0" fmla="*/ 42484 h 79512"/>
                  <a:gd name="connsiteX1" fmla="*/ 51818 w 81246"/>
                  <a:gd name="connsiteY1" fmla="*/ 2476 h 79512"/>
                  <a:gd name="connsiteX2" fmla="*/ 43746 w 81246"/>
                  <a:gd name="connsiteY2" fmla="*/ 933 h 79512"/>
                  <a:gd name="connsiteX3" fmla="*/ 43717 w 81246"/>
                  <a:gd name="connsiteY3" fmla="*/ 952 h 79512"/>
                  <a:gd name="connsiteX4" fmla="*/ 2549 w 81246"/>
                  <a:gd name="connsiteY4" fmla="*/ 29148 h 79512"/>
                  <a:gd name="connsiteX5" fmla="*/ 862 w 81246"/>
                  <a:gd name="connsiteY5" fmla="*/ 37054 h 79512"/>
                  <a:gd name="connsiteX6" fmla="*/ 928 w 81246"/>
                  <a:gd name="connsiteY6" fmla="*/ 37149 h 79512"/>
                  <a:gd name="connsiteX7" fmla="*/ 26659 w 81246"/>
                  <a:gd name="connsiteY7" fmla="*/ 76776 h 79512"/>
                  <a:gd name="connsiteX8" fmla="*/ 34664 w 81246"/>
                  <a:gd name="connsiteY8" fmla="*/ 78586 h 79512"/>
                  <a:gd name="connsiteX9" fmla="*/ 78215 w 81246"/>
                  <a:gd name="connsiteY9" fmla="*/ 51247 h 79512"/>
                  <a:gd name="connsiteX10" fmla="*/ 80407 w 81246"/>
                  <a:gd name="connsiteY10" fmla="*/ 43189 h 79512"/>
                  <a:gd name="connsiteX11" fmla="*/ 79931 w 81246"/>
                  <a:gd name="connsiteY11" fmla="*/ 42484 h 79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246" h="79512">
                    <a:moveTo>
                      <a:pt x="79931" y="42484"/>
                    </a:moveTo>
                    <a:lnTo>
                      <a:pt x="51818" y="2476"/>
                    </a:lnTo>
                    <a:cubicBezTo>
                      <a:pt x="50016" y="-182"/>
                      <a:pt x="46395" y="-867"/>
                      <a:pt x="43746" y="933"/>
                    </a:cubicBezTo>
                    <a:cubicBezTo>
                      <a:pt x="43736" y="943"/>
                      <a:pt x="43727" y="943"/>
                      <a:pt x="43717" y="952"/>
                    </a:cubicBezTo>
                    <a:lnTo>
                      <a:pt x="2549" y="29148"/>
                    </a:lnTo>
                    <a:cubicBezTo>
                      <a:pt x="-101" y="30862"/>
                      <a:pt x="-854" y="34406"/>
                      <a:pt x="862" y="37054"/>
                    </a:cubicBezTo>
                    <a:cubicBezTo>
                      <a:pt x="891" y="37083"/>
                      <a:pt x="909" y="37121"/>
                      <a:pt x="928" y="37149"/>
                    </a:cubicBezTo>
                    <a:lnTo>
                      <a:pt x="26659" y="76776"/>
                    </a:lnTo>
                    <a:cubicBezTo>
                      <a:pt x="28403" y="79434"/>
                      <a:pt x="31948" y="80234"/>
                      <a:pt x="34664" y="78586"/>
                    </a:cubicBezTo>
                    <a:lnTo>
                      <a:pt x="78215" y="51247"/>
                    </a:lnTo>
                    <a:cubicBezTo>
                      <a:pt x="81046" y="49628"/>
                      <a:pt x="82027" y="46018"/>
                      <a:pt x="80407" y="43189"/>
                    </a:cubicBezTo>
                    <a:cubicBezTo>
                      <a:pt x="80264" y="42941"/>
                      <a:pt x="80103" y="42703"/>
                      <a:pt x="79931" y="424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60941DD-26AF-F148-8415-8A50FEFCE1EA}"/>
                  </a:ext>
                </a:extLst>
              </p:cNvPr>
              <p:cNvSpPr/>
              <p:nvPr/>
            </p:nvSpPr>
            <p:spPr>
              <a:xfrm>
                <a:off x="8472935" y="2820653"/>
                <a:ext cx="81049" cy="79103"/>
              </a:xfrm>
              <a:custGeom>
                <a:avLst/>
                <a:gdLst>
                  <a:gd name="connsiteX0" fmla="*/ 79937 w 81049"/>
                  <a:gd name="connsiteY0" fmla="*/ 42477 h 79103"/>
                  <a:gd name="connsiteX1" fmla="*/ 51823 w 81049"/>
                  <a:gd name="connsiteY1" fmla="*/ 2374 h 79103"/>
                  <a:gd name="connsiteX2" fmla="*/ 43723 w 81049"/>
                  <a:gd name="connsiteY2" fmla="*/ 945 h 79103"/>
                  <a:gd name="connsiteX3" fmla="*/ 2554 w 81049"/>
                  <a:gd name="connsiteY3" fmla="*/ 28665 h 79103"/>
                  <a:gd name="connsiteX4" fmla="*/ 906 w 81049"/>
                  <a:gd name="connsiteY4" fmla="*/ 36714 h 79103"/>
                  <a:gd name="connsiteX5" fmla="*/ 935 w 81049"/>
                  <a:gd name="connsiteY5" fmla="*/ 36762 h 79103"/>
                  <a:gd name="connsiteX6" fmla="*/ 26665 w 81049"/>
                  <a:gd name="connsiteY6" fmla="*/ 76293 h 79103"/>
                  <a:gd name="connsiteX7" fmla="*/ 34527 w 81049"/>
                  <a:gd name="connsiteY7" fmla="*/ 78198 h 79103"/>
                  <a:gd name="connsiteX8" fmla="*/ 34670 w 81049"/>
                  <a:gd name="connsiteY8" fmla="*/ 78103 h 79103"/>
                  <a:gd name="connsiteX9" fmla="*/ 78221 w 81049"/>
                  <a:gd name="connsiteY9" fmla="*/ 50764 h 79103"/>
                  <a:gd name="connsiteX10" fmla="*/ 80127 w 81049"/>
                  <a:gd name="connsiteY10" fmla="*/ 42772 h 79103"/>
                  <a:gd name="connsiteX11" fmla="*/ 79937 w 81049"/>
                  <a:gd name="connsiteY11" fmla="*/ 42477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049" h="79103">
                    <a:moveTo>
                      <a:pt x="79937" y="42477"/>
                    </a:moveTo>
                    <a:lnTo>
                      <a:pt x="51823" y="2374"/>
                    </a:lnTo>
                    <a:cubicBezTo>
                      <a:pt x="49956" y="-207"/>
                      <a:pt x="46363" y="-845"/>
                      <a:pt x="43723" y="945"/>
                    </a:cubicBezTo>
                    <a:lnTo>
                      <a:pt x="2554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5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0956" y="49088"/>
                      <a:pt x="81814" y="45506"/>
                      <a:pt x="80127" y="42772"/>
                    </a:cubicBezTo>
                    <a:cubicBezTo>
                      <a:pt x="80070" y="42668"/>
                      <a:pt x="80003" y="42572"/>
                      <a:pt x="79937" y="424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DEE2D3E4-6215-AC41-8E4A-7AC708CD7E89}"/>
                  </a:ext>
                </a:extLst>
              </p:cNvPr>
              <p:cNvSpPr/>
              <p:nvPr/>
            </p:nvSpPr>
            <p:spPr>
              <a:xfrm>
                <a:off x="8407182" y="2865113"/>
                <a:ext cx="82512" cy="80166"/>
              </a:xfrm>
              <a:custGeom>
                <a:avLst/>
                <a:gdLst>
                  <a:gd name="connsiteX0" fmla="*/ 81363 w 82512"/>
                  <a:gd name="connsiteY0" fmla="*/ 44312 h 80166"/>
                  <a:gd name="connsiteX1" fmla="*/ 51534 w 82512"/>
                  <a:gd name="connsiteY1" fmla="*/ 1733 h 80166"/>
                  <a:gd name="connsiteX2" fmla="*/ 45531 w 82512"/>
                  <a:gd name="connsiteY2" fmla="*/ 685 h 80166"/>
                  <a:gd name="connsiteX3" fmla="*/ 1884 w 82512"/>
                  <a:gd name="connsiteY3" fmla="*/ 30024 h 80166"/>
                  <a:gd name="connsiteX4" fmla="*/ 645 w 82512"/>
                  <a:gd name="connsiteY4" fmla="*/ 36120 h 80166"/>
                  <a:gd name="connsiteX5" fmla="*/ 27996 w 82512"/>
                  <a:gd name="connsiteY5" fmla="*/ 78128 h 80166"/>
                  <a:gd name="connsiteX6" fmla="*/ 34000 w 82512"/>
                  <a:gd name="connsiteY6" fmla="*/ 79462 h 80166"/>
                  <a:gd name="connsiteX7" fmla="*/ 80124 w 82512"/>
                  <a:gd name="connsiteY7" fmla="*/ 50885 h 80166"/>
                  <a:gd name="connsiteX8" fmla="*/ 82011 w 82512"/>
                  <a:gd name="connsiteY8" fmla="*/ 45265 h 80166"/>
                  <a:gd name="connsiteX9" fmla="*/ 81363 w 82512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512" h="80166">
                    <a:moveTo>
                      <a:pt x="81363" y="44312"/>
                    </a:moveTo>
                    <a:lnTo>
                      <a:pt x="51534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4000" y="79462"/>
                    </a:cubicBezTo>
                    <a:lnTo>
                      <a:pt x="80124" y="50885"/>
                    </a:lnTo>
                    <a:cubicBezTo>
                      <a:pt x="82202" y="49856"/>
                      <a:pt x="83050" y="47341"/>
                      <a:pt x="82011" y="45265"/>
                    </a:cubicBezTo>
                    <a:cubicBezTo>
                      <a:pt x="81839" y="44922"/>
                      <a:pt x="81620" y="44598"/>
                      <a:pt x="81363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175508CA-DB6F-7648-A379-C52AAFEC7704}"/>
                  </a:ext>
                </a:extLst>
              </p:cNvPr>
              <p:cNvSpPr/>
              <p:nvPr/>
            </p:nvSpPr>
            <p:spPr>
              <a:xfrm>
                <a:off x="9116404" y="2429331"/>
                <a:ext cx="145171" cy="126685"/>
              </a:xfrm>
              <a:custGeom>
                <a:avLst/>
                <a:gdLst>
                  <a:gd name="connsiteX0" fmla="*/ 143485 w 145171"/>
                  <a:gd name="connsiteY0" fmla="*/ 40486 h 126685"/>
                  <a:gd name="connsiteX1" fmla="*/ 117659 w 145171"/>
                  <a:gd name="connsiteY1" fmla="*/ 3812 h 126685"/>
                  <a:gd name="connsiteX2" fmla="*/ 104698 w 145171"/>
                  <a:gd name="connsiteY2" fmla="*/ 1526 h 126685"/>
                  <a:gd name="connsiteX3" fmla="*/ 3872 w 145171"/>
                  <a:gd name="connsiteY3" fmla="*/ 72111 h 126685"/>
                  <a:gd name="connsiteX4" fmla="*/ 1395 w 145171"/>
                  <a:gd name="connsiteY4" fmla="*/ 84875 h 126685"/>
                  <a:gd name="connsiteX5" fmla="*/ 25696 w 145171"/>
                  <a:gd name="connsiteY5" fmla="*/ 122406 h 126685"/>
                  <a:gd name="connsiteX6" fmla="*/ 38923 w 145171"/>
                  <a:gd name="connsiteY6" fmla="*/ 124987 h 126685"/>
                  <a:gd name="connsiteX7" fmla="*/ 38943 w 145171"/>
                  <a:gd name="connsiteY7" fmla="*/ 124978 h 126685"/>
                  <a:gd name="connsiteX8" fmla="*/ 141293 w 145171"/>
                  <a:gd name="connsiteY8" fmla="*/ 53440 h 126685"/>
                  <a:gd name="connsiteX9" fmla="*/ 143485 w 145171"/>
                  <a:gd name="connsiteY9" fmla="*/ 40486 h 12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171" h="126685">
                    <a:moveTo>
                      <a:pt x="143485" y="40486"/>
                    </a:moveTo>
                    <a:lnTo>
                      <a:pt x="117659" y="3812"/>
                    </a:lnTo>
                    <a:cubicBezTo>
                      <a:pt x="114647" y="-284"/>
                      <a:pt x="108939" y="-1294"/>
                      <a:pt x="104698" y="1526"/>
                    </a:cubicBezTo>
                    <a:lnTo>
                      <a:pt x="3872" y="72111"/>
                    </a:lnTo>
                    <a:cubicBezTo>
                      <a:pt x="-178" y="75054"/>
                      <a:pt x="-1264" y="80626"/>
                      <a:pt x="1395" y="84875"/>
                    </a:cubicBezTo>
                    <a:lnTo>
                      <a:pt x="25696" y="122406"/>
                    </a:lnTo>
                    <a:cubicBezTo>
                      <a:pt x="28631" y="126769"/>
                      <a:pt x="34559" y="127931"/>
                      <a:pt x="38923" y="124987"/>
                    </a:cubicBezTo>
                    <a:cubicBezTo>
                      <a:pt x="38933" y="124987"/>
                      <a:pt x="38933" y="124978"/>
                      <a:pt x="38943" y="124978"/>
                    </a:cubicBezTo>
                    <a:lnTo>
                      <a:pt x="141293" y="53440"/>
                    </a:lnTo>
                    <a:cubicBezTo>
                      <a:pt x="145362" y="50402"/>
                      <a:pt x="146324" y="44696"/>
                      <a:pt x="143485" y="404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009DAFA2-A8A4-364C-B133-E2070F3EF0AF}"/>
                  </a:ext>
                </a:extLst>
              </p:cNvPr>
              <p:cNvSpPr/>
              <p:nvPr/>
            </p:nvSpPr>
            <p:spPr>
              <a:xfrm>
                <a:off x="8452911" y="2885318"/>
                <a:ext cx="149205" cy="130983"/>
              </a:xfrm>
              <a:custGeom>
                <a:avLst/>
                <a:gdLst>
                  <a:gd name="connsiteX0" fmla="*/ 148372 w 149205"/>
                  <a:gd name="connsiteY0" fmla="*/ 46492 h 130983"/>
                  <a:gd name="connsiteX1" fmla="*/ 116733 w 149205"/>
                  <a:gd name="connsiteY1" fmla="*/ 1816 h 130983"/>
                  <a:gd name="connsiteX2" fmla="*/ 110777 w 149205"/>
                  <a:gd name="connsiteY2" fmla="*/ 664 h 130983"/>
                  <a:gd name="connsiteX3" fmla="*/ 110634 w 149205"/>
                  <a:gd name="connsiteY3" fmla="*/ 769 h 130983"/>
                  <a:gd name="connsiteX4" fmla="*/ 1803 w 149205"/>
                  <a:gd name="connsiteY4" fmla="*/ 76974 h 130983"/>
                  <a:gd name="connsiteX5" fmla="*/ 660 w 149205"/>
                  <a:gd name="connsiteY5" fmla="*/ 82880 h 130983"/>
                  <a:gd name="connsiteX6" fmla="*/ 30393 w 149205"/>
                  <a:gd name="connsiteY6" fmla="*/ 128888 h 130983"/>
                  <a:gd name="connsiteX7" fmla="*/ 36444 w 149205"/>
                  <a:gd name="connsiteY7" fmla="*/ 130222 h 130983"/>
                  <a:gd name="connsiteX8" fmla="*/ 36587 w 149205"/>
                  <a:gd name="connsiteY8" fmla="*/ 130127 h 130983"/>
                  <a:gd name="connsiteX9" fmla="*/ 147229 w 149205"/>
                  <a:gd name="connsiteY9" fmla="*/ 52683 h 130983"/>
                  <a:gd name="connsiteX10" fmla="*/ 148372 w 149205"/>
                  <a:gd name="connsiteY10" fmla="*/ 46492 h 1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05" h="130983">
                    <a:moveTo>
                      <a:pt x="148372" y="46492"/>
                    </a:moveTo>
                    <a:lnTo>
                      <a:pt x="116733" y="1816"/>
                    </a:lnTo>
                    <a:cubicBezTo>
                      <a:pt x="115409" y="-146"/>
                      <a:pt x="112740" y="-660"/>
                      <a:pt x="110777" y="664"/>
                    </a:cubicBezTo>
                    <a:cubicBezTo>
                      <a:pt x="110729" y="702"/>
                      <a:pt x="110682" y="730"/>
                      <a:pt x="110634" y="769"/>
                    </a:cubicBezTo>
                    <a:lnTo>
                      <a:pt x="1803" y="76974"/>
                    </a:lnTo>
                    <a:cubicBezTo>
                      <a:pt x="-131" y="78298"/>
                      <a:pt x="-636" y="80927"/>
                      <a:pt x="660" y="82880"/>
                    </a:cubicBezTo>
                    <a:lnTo>
                      <a:pt x="30393" y="128888"/>
                    </a:lnTo>
                    <a:cubicBezTo>
                      <a:pt x="31698" y="130927"/>
                      <a:pt x="34405" y="131527"/>
                      <a:pt x="36444" y="130222"/>
                    </a:cubicBezTo>
                    <a:cubicBezTo>
                      <a:pt x="36492" y="130193"/>
                      <a:pt x="36540" y="130155"/>
                      <a:pt x="36587" y="130127"/>
                    </a:cubicBezTo>
                    <a:lnTo>
                      <a:pt x="147229" y="52683"/>
                    </a:lnTo>
                    <a:cubicBezTo>
                      <a:pt x="149239" y="51283"/>
                      <a:pt x="149754" y="48521"/>
                      <a:pt x="148372" y="464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047D954-B53C-A14F-B870-ED07B1209CAE}"/>
                  </a:ext>
                </a:extLst>
              </p:cNvPr>
              <p:cNvSpPr/>
              <p:nvPr/>
            </p:nvSpPr>
            <p:spPr>
              <a:xfrm>
                <a:off x="8668785" y="2545654"/>
                <a:ext cx="279543" cy="217551"/>
              </a:xfrm>
              <a:custGeom>
                <a:avLst/>
                <a:gdLst>
                  <a:gd name="connsiteX0" fmla="*/ 278716 w 279543"/>
                  <a:gd name="connsiteY0" fmla="*/ 44471 h 217551"/>
                  <a:gd name="connsiteX1" fmla="*/ 249555 w 279543"/>
                  <a:gd name="connsiteY1" fmla="*/ 1797 h 217551"/>
                  <a:gd name="connsiteX2" fmla="*/ 243551 w 279543"/>
                  <a:gd name="connsiteY2" fmla="*/ 653 h 217551"/>
                  <a:gd name="connsiteX3" fmla="*/ 1875 w 279543"/>
                  <a:gd name="connsiteY3" fmla="*/ 163732 h 217551"/>
                  <a:gd name="connsiteX4" fmla="*/ 636 w 279543"/>
                  <a:gd name="connsiteY4" fmla="*/ 169734 h 217551"/>
                  <a:gd name="connsiteX5" fmla="*/ 30464 w 279543"/>
                  <a:gd name="connsiteY5" fmla="*/ 215456 h 217551"/>
                  <a:gd name="connsiteX6" fmla="*/ 36516 w 279543"/>
                  <a:gd name="connsiteY6" fmla="*/ 216790 h 217551"/>
                  <a:gd name="connsiteX7" fmla="*/ 36659 w 279543"/>
                  <a:gd name="connsiteY7" fmla="*/ 216695 h 217551"/>
                  <a:gd name="connsiteX8" fmla="*/ 277572 w 279543"/>
                  <a:gd name="connsiteY8" fmla="*/ 50568 h 217551"/>
                  <a:gd name="connsiteX9" fmla="*/ 278716 w 279543"/>
                  <a:gd name="connsiteY9" fmla="*/ 44481 h 217551"/>
                  <a:gd name="connsiteX10" fmla="*/ 278716 w 279543"/>
                  <a:gd name="connsiteY10" fmla="*/ 44471 h 217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543" h="217551">
                    <a:moveTo>
                      <a:pt x="278716" y="44471"/>
                    </a:moveTo>
                    <a:lnTo>
                      <a:pt x="249555" y="1797"/>
                    </a:lnTo>
                    <a:cubicBezTo>
                      <a:pt x="248193" y="-147"/>
                      <a:pt x="245533" y="-651"/>
                      <a:pt x="243551" y="653"/>
                    </a:cubicBezTo>
                    <a:lnTo>
                      <a:pt x="1875" y="163732"/>
                    </a:lnTo>
                    <a:cubicBezTo>
                      <a:pt x="-98" y="165066"/>
                      <a:pt x="-650" y="167733"/>
                      <a:pt x="636" y="169734"/>
                    </a:cubicBezTo>
                    <a:lnTo>
                      <a:pt x="30464" y="215456"/>
                    </a:lnTo>
                    <a:cubicBezTo>
                      <a:pt x="31770" y="217495"/>
                      <a:pt x="34476" y="218095"/>
                      <a:pt x="36516" y="216790"/>
                    </a:cubicBezTo>
                    <a:cubicBezTo>
                      <a:pt x="36563" y="216761"/>
                      <a:pt x="36611" y="216723"/>
                      <a:pt x="36659" y="216695"/>
                    </a:cubicBezTo>
                    <a:lnTo>
                      <a:pt x="277572" y="50568"/>
                    </a:lnTo>
                    <a:cubicBezTo>
                      <a:pt x="279574" y="49206"/>
                      <a:pt x="280089" y="46481"/>
                      <a:pt x="278716" y="44481"/>
                    </a:cubicBezTo>
                    <a:cubicBezTo>
                      <a:pt x="278716" y="44471"/>
                      <a:pt x="278716" y="44471"/>
                      <a:pt x="278716" y="444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131" name="Graphic 3">
              <a:extLst>
                <a:ext uri="{FF2B5EF4-FFF2-40B4-BE49-F238E27FC236}">
                  <a16:creationId xmlns:a16="http://schemas.microsoft.com/office/drawing/2014/main" id="{84F89096-09D5-2346-A11A-8CADFCEA6018}"/>
                </a:ext>
              </a:extLst>
            </p:cNvPr>
            <p:cNvSpPr/>
            <p:nvPr/>
          </p:nvSpPr>
          <p:spPr>
            <a:xfrm>
              <a:off x="10066833" y="2374517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8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8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2" name="Graphic 3">
              <a:extLst>
                <a:ext uri="{FF2B5EF4-FFF2-40B4-BE49-F238E27FC236}">
                  <a16:creationId xmlns:a16="http://schemas.microsoft.com/office/drawing/2014/main" id="{8175CE7B-D144-1945-9F6A-E5EEF00E960B}"/>
                </a:ext>
              </a:extLst>
            </p:cNvPr>
            <p:cNvSpPr/>
            <p:nvPr/>
          </p:nvSpPr>
          <p:spPr>
            <a:xfrm>
              <a:off x="10002602" y="2418851"/>
              <a:ext cx="78184" cy="76347"/>
            </a:xfrm>
            <a:custGeom>
              <a:avLst/>
              <a:gdLst>
                <a:gd name="connsiteX0" fmla="*/ 76472 w 78184"/>
                <a:gd name="connsiteY0" fmla="*/ 38035 h 76347"/>
                <a:gd name="connsiteX1" fmla="*/ 52457 w 78184"/>
                <a:gd name="connsiteY1" fmla="*/ 3838 h 76347"/>
                <a:gd name="connsiteX2" fmla="*/ 39592 w 78184"/>
                <a:gd name="connsiteY2" fmla="*/ 1456 h 76347"/>
                <a:gd name="connsiteX3" fmla="*/ 4046 w 78184"/>
                <a:gd name="connsiteY3" fmla="*/ 25366 h 76347"/>
                <a:gd name="connsiteX4" fmla="*/ 1377 w 78184"/>
                <a:gd name="connsiteY4" fmla="*/ 38225 h 76347"/>
                <a:gd name="connsiteX5" fmla="*/ 23391 w 78184"/>
                <a:gd name="connsiteY5" fmla="*/ 72041 h 76347"/>
                <a:gd name="connsiteX6" fmla="*/ 36256 w 78184"/>
                <a:gd name="connsiteY6" fmla="*/ 74899 h 76347"/>
                <a:gd name="connsiteX7" fmla="*/ 73803 w 78184"/>
                <a:gd name="connsiteY7" fmla="*/ 51371 h 76347"/>
                <a:gd name="connsiteX8" fmla="*/ 76577 w 78184"/>
                <a:gd name="connsiteY8" fmla="*/ 38187 h 76347"/>
                <a:gd name="connsiteX9" fmla="*/ 76472 w 78184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347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3" y="-1287"/>
                    <a:pt x="39592" y="1456"/>
                  </a:cubicBezTo>
                  <a:lnTo>
                    <a:pt x="4046" y="25366"/>
                  </a:lnTo>
                  <a:cubicBezTo>
                    <a:pt x="-129" y="28252"/>
                    <a:pt x="-1301" y="33910"/>
                    <a:pt x="1377" y="38225"/>
                  </a:cubicBezTo>
                  <a:lnTo>
                    <a:pt x="23391" y="72041"/>
                  </a:lnTo>
                  <a:cubicBezTo>
                    <a:pt x="26221" y="76280"/>
                    <a:pt x="31892" y="77538"/>
                    <a:pt x="36256" y="74899"/>
                  </a:cubicBezTo>
                  <a:lnTo>
                    <a:pt x="73803" y="51371"/>
                  </a:lnTo>
                  <a:cubicBezTo>
                    <a:pt x="78207" y="48494"/>
                    <a:pt x="79455" y="42588"/>
                    <a:pt x="76577" y="38187"/>
                  </a:cubicBezTo>
                  <a:cubicBezTo>
                    <a:pt x="76539" y="38140"/>
                    <a:pt x="76510" y="38082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3" name="Graphic 3">
              <a:extLst>
                <a:ext uri="{FF2B5EF4-FFF2-40B4-BE49-F238E27FC236}">
                  <a16:creationId xmlns:a16="http://schemas.microsoft.com/office/drawing/2014/main" id="{3339DD3A-E02C-4541-9C57-7F2BA87D4B35}"/>
                </a:ext>
              </a:extLst>
            </p:cNvPr>
            <p:cNvSpPr/>
            <p:nvPr/>
          </p:nvSpPr>
          <p:spPr>
            <a:xfrm>
              <a:off x="9935894" y="2465296"/>
              <a:ext cx="78184" cy="76417"/>
            </a:xfrm>
            <a:custGeom>
              <a:avLst/>
              <a:gdLst>
                <a:gd name="connsiteX0" fmla="*/ 76472 w 78184"/>
                <a:gd name="connsiteY0" fmla="*/ 38075 h 76417"/>
                <a:gd name="connsiteX1" fmla="*/ 52457 w 78184"/>
                <a:gd name="connsiteY1" fmla="*/ 3878 h 76417"/>
                <a:gd name="connsiteX2" fmla="*/ 39496 w 78184"/>
                <a:gd name="connsiteY2" fmla="*/ 1497 h 76417"/>
                <a:gd name="connsiteX3" fmla="*/ 4046 w 78184"/>
                <a:gd name="connsiteY3" fmla="*/ 25501 h 76417"/>
                <a:gd name="connsiteX4" fmla="*/ 1377 w 78184"/>
                <a:gd name="connsiteY4" fmla="*/ 38361 h 76417"/>
                <a:gd name="connsiteX5" fmla="*/ 23391 w 78184"/>
                <a:gd name="connsiteY5" fmla="*/ 72177 h 76417"/>
                <a:gd name="connsiteX6" fmla="*/ 36256 w 78184"/>
                <a:gd name="connsiteY6" fmla="*/ 74939 h 76417"/>
                <a:gd name="connsiteX7" fmla="*/ 73803 w 78184"/>
                <a:gd name="connsiteY7" fmla="*/ 51411 h 76417"/>
                <a:gd name="connsiteX8" fmla="*/ 76577 w 78184"/>
                <a:gd name="connsiteY8" fmla="*/ 38227 h 76417"/>
                <a:gd name="connsiteX9" fmla="*/ 76472 w 78184"/>
                <a:gd name="connsiteY9" fmla="*/ 38075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417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6" y="25501"/>
                  </a:lnTo>
                  <a:cubicBezTo>
                    <a:pt x="-129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50" y="76387"/>
                    <a:pt x="31920" y="77597"/>
                    <a:pt x="36256" y="74939"/>
                  </a:cubicBezTo>
                  <a:lnTo>
                    <a:pt x="73803" y="51411"/>
                  </a:lnTo>
                  <a:cubicBezTo>
                    <a:pt x="78207" y="48534"/>
                    <a:pt x="79455" y="42628"/>
                    <a:pt x="76577" y="38227"/>
                  </a:cubicBezTo>
                  <a:cubicBezTo>
                    <a:pt x="76539" y="38180"/>
                    <a:pt x="76510" y="38123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4" name="Graphic 3">
              <a:extLst>
                <a:ext uri="{FF2B5EF4-FFF2-40B4-BE49-F238E27FC236}">
                  <a16:creationId xmlns:a16="http://schemas.microsoft.com/office/drawing/2014/main" id="{FA74B565-0759-F24F-BB5D-4AEEB7A249A4}"/>
                </a:ext>
              </a:extLst>
            </p:cNvPr>
            <p:cNvSpPr/>
            <p:nvPr/>
          </p:nvSpPr>
          <p:spPr>
            <a:xfrm>
              <a:off x="9867766" y="2512202"/>
              <a:ext cx="78481" cy="76919"/>
            </a:xfrm>
            <a:custGeom>
              <a:avLst/>
              <a:gdLst>
                <a:gd name="connsiteX0" fmla="*/ 76557 w 78481"/>
                <a:gd name="connsiteY0" fmla="*/ 38130 h 76919"/>
                <a:gd name="connsiteX1" fmla="*/ 52542 w 78481"/>
                <a:gd name="connsiteY1" fmla="*/ 3838 h 76919"/>
                <a:gd name="connsiteX2" fmla="*/ 39677 w 78481"/>
                <a:gd name="connsiteY2" fmla="*/ 1456 h 76919"/>
                <a:gd name="connsiteX3" fmla="*/ 4131 w 78481"/>
                <a:gd name="connsiteY3" fmla="*/ 25461 h 76919"/>
                <a:gd name="connsiteX4" fmla="*/ 1577 w 78481"/>
                <a:gd name="connsiteY4" fmla="*/ 38692 h 76919"/>
                <a:gd name="connsiteX5" fmla="*/ 1653 w 78481"/>
                <a:gd name="connsiteY5" fmla="*/ 38797 h 76919"/>
                <a:gd name="connsiteX6" fmla="*/ 23667 w 78481"/>
                <a:gd name="connsiteY6" fmla="*/ 72613 h 76919"/>
                <a:gd name="connsiteX7" fmla="*/ 36532 w 78481"/>
                <a:gd name="connsiteY7" fmla="*/ 75471 h 76919"/>
                <a:gd name="connsiteX8" fmla="*/ 73984 w 78481"/>
                <a:gd name="connsiteY8" fmla="*/ 51847 h 76919"/>
                <a:gd name="connsiteX9" fmla="*/ 76948 w 78481"/>
                <a:gd name="connsiteY9" fmla="*/ 38702 h 76919"/>
                <a:gd name="connsiteX10" fmla="*/ 76557 w 78481"/>
                <a:gd name="connsiteY10" fmla="*/ 38130 h 7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81" h="76919">
                  <a:moveTo>
                    <a:pt x="76557" y="38130"/>
                  </a:moveTo>
                  <a:lnTo>
                    <a:pt x="52542" y="3838"/>
                  </a:lnTo>
                  <a:cubicBezTo>
                    <a:pt x="49559" y="-239"/>
                    <a:pt x="43917" y="-1287"/>
                    <a:pt x="39677" y="1456"/>
                  </a:cubicBezTo>
                  <a:lnTo>
                    <a:pt x="4131" y="25461"/>
                  </a:lnTo>
                  <a:cubicBezTo>
                    <a:pt x="-225" y="28414"/>
                    <a:pt x="-1368" y="34329"/>
                    <a:pt x="1577" y="38692"/>
                  </a:cubicBezTo>
                  <a:cubicBezTo>
                    <a:pt x="1605" y="38721"/>
                    <a:pt x="1624" y="38759"/>
                    <a:pt x="1653" y="38797"/>
                  </a:cubicBezTo>
                  <a:lnTo>
                    <a:pt x="23667" y="72613"/>
                  </a:lnTo>
                  <a:cubicBezTo>
                    <a:pt x="26497" y="76852"/>
                    <a:pt x="32167" y="78109"/>
                    <a:pt x="36532" y="75471"/>
                  </a:cubicBezTo>
                  <a:lnTo>
                    <a:pt x="73984" y="51847"/>
                  </a:lnTo>
                  <a:cubicBezTo>
                    <a:pt x="78435" y="49037"/>
                    <a:pt x="79759" y="43150"/>
                    <a:pt x="76948" y="38702"/>
                  </a:cubicBezTo>
                  <a:cubicBezTo>
                    <a:pt x="76824" y="38511"/>
                    <a:pt x="76700" y="38321"/>
                    <a:pt x="76557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5" name="Graphic 3">
              <a:extLst>
                <a:ext uri="{FF2B5EF4-FFF2-40B4-BE49-F238E27FC236}">
                  <a16:creationId xmlns:a16="http://schemas.microsoft.com/office/drawing/2014/main" id="{B3D8F76A-DFBA-0648-8122-219B97BFD9E5}"/>
                </a:ext>
              </a:extLst>
            </p:cNvPr>
            <p:cNvSpPr/>
            <p:nvPr/>
          </p:nvSpPr>
          <p:spPr>
            <a:xfrm>
              <a:off x="9800064" y="2559259"/>
              <a:ext cx="78071" cy="76347"/>
            </a:xfrm>
            <a:custGeom>
              <a:avLst/>
              <a:gdLst>
                <a:gd name="connsiteX0" fmla="*/ 76407 w 78071"/>
                <a:gd name="connsiteY0" fmla="*/ 38035 h 76347"/>
                <a:gd name="connsiteX1" fmla="*/ 52391 w 78071"/>
                <a:gd name="connsiteY1" fmla="*/ 3838 h 76347"/>
                <a:gd name="connsiteX2" fmla="*/ 39526 w 78071"/>
                <a:gd name="connsiteY2" fmla="*/ 1456 h 76347"/>
                <a:gd name="connsiteX3" fmla="*/ 3980 w 78071"/>
                <a:gd name="connsiteY3" fmla="*/ 25366 h 76347"/>
                <a:gd name="connsiteX4" fmla="*/ 1407 w 78071"/>
                <a:gd name="connsiteY4" fmla="*/ 38225 h 76347"/>
                <a:gd name="connsiteX5" fmla="*/ 23325 w 78071"/>
                <a:gd name="connsiteY5" fmla="*/ 72041 h 76347"/>
                <a:gd name="connsiteX6" fmla="*/ 36191 w 78071"/>
                <a:gd name="connsiteY6" fmla="*/ 74899 h 76347"/>
                <a:gd name="connsiteX7" fmla="*/ 73738 w 78071"/>
                <a:gd name="connsiteY7" fmla="*/ 51275 h 76347"/>
                <a:gd name="connsiteX8" fmla="*/ 76435 w 78071"/>
                <a:gd name="connsiteY8" fmla="*/ 38073 h 76347"/>
                <a:gd name="connsiteX9" fmla="*/ 76407 w 78071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47">
                  <a:moveTo>
                    <a:pt x="76407" y="38035"/>
                  </a:moveTo>
                  <a:lnTo>
                    <a:pt x="52391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5" y="28290"/>
                    <a:pt x="-1290" y="33939"/>
                    <a:pt x="1407" y="38225"/>
                  </a:cubicBezTo>
                  <a:lnTo>
                    <a:pt x="23325" y="72041"/>
                  </a:lnTo>
                  <a:cubicBezTo>
                    <a:pt x="26156" y="76280"/>
                    <a:pt x="31826" y="77538"/>
                    <a:pt x="36191" y="74899"/>
                  </a:cubicBezTo>
                  <a:lnTo>
                    <a:pt x="73738" y="51275"/>
                  </a:lnTo>
                  <a:cubicBezTo>
                    <a:pt x="78132" y="48370"/>
                    <a:pt x="79332" y="42464"/>
                    <a:pt x="76435" y="38073"/>
                  </a:cubicBezTo>
                  <a:cubicBezTo>
                    <a:pt x="76426" y="38063"/>
                    <a:pt x="76416" y="38044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6" name="Graphic 3">
              <a:extLst>
                <a:ext uri="{FF2B5EF4-FFF2-40B4-BE49-F238E27FC236}">
                  <a16:creationId xmlns:a16="http://schemas.microsoft.com/office/drawing/2014/main" id="{A55A6A85-9D68-8748-AB14-C6CAB10229AC}"/>
                </a:ext>
              </a:extLst>
            </p:cNvPr>
            <p:cNvSpPr/>
            <p:nvPr/>
          </p:nvSpPr>
          <p:spPr>
            <a:xfrm>
              <a:off x="9730180" y="2604223"/>
              <a:ext cx="82430" cy="80205"/>
            </a:xfrm>
            <a:custGeom>
              <a:avLst/>
              <a:gdLst>
                <a:gd name="connsiteX0" fmla="*/ 81392 w 82430"/>
                <a:gd name="connsiteY0" fmla="*/ 44319 h 80205"/>
                <a:gd name="connsiteX1" fmla="*/ 51563 w 82430"/>
                <a:gd name="connsiteY1" fmla="*/ 1834 h 80205"/>
                <a:gd name="connsiteX2" fmla="*/ 45617 w 82430"/>
                <a:gd name="connsiteY2" fmla="*/ 653 h 80205"/>
                <a:gd name="connsiteX3" fmla="*/ 45560 w 82430"/>
                <a:gd name="connsiteY3" fmla="*/ 691 h 80205"/>
                <a:gd name="connsiteX4" fmla="*/ 1913 w 82430"/>
                <a:gd name="connsiteY4" fmla="*/ 30125 h 80205"/>
                <a:gd name="connsiteX5" fmla="*/ 627 w 82430"/>
                <a:gd name="connsiteY5" fmla="*/ 36051 h 80205"/>
                <a:gd name="connsiteX6" fmla="*/ 674 w 82430"/>
                <a:gd name="connsiteY6" fmla="*/ 36127 h 80205"/>
                <a:gd name="connsiteX7" fmla="*/ 28025 w 82430"/>
                <a:gd name="connsiteY7" fmla="*/ 78135 h 80205"/>
                <a:gd name="connsiteX8" fmla="*/ 34029 w 82430"/>
                <a:gd name="connsiteY8" fmla="*/ 79468 h 80205"/>
                <a:gd name="connsiteX9" fmla="*/ 80153 w 82430"/>
                <a:gd name="connsiteY9" fmla="*/ 50891 h 80205"/>
                <a:gd name="connsiteX10" fmla="*/ 81802 w 82430"/>
                <a:gd name="connsiteY10" fmla="*/ 44919 h 80205"/>
                <a:gd name="connsiteX11" fmla="*/ 81392 w 82430"/>
                <a:gd name="connsiteY11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30" h="80205">
                  <a:moveTo>
                    <a:pt x="81392" y="44319"/>
                  </a:moveTo>
                  <a:lnTo>
                    <a:pt x="51563" y="1834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5"/>
                  </a:lnTo>
                  <a:cubicBezTo>
                    <a:pt x="-79" y="31402"/>
                    <a:pt x="-660" y="34060"/>
                    <a:pt x="627" y="36051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330" y="80145"/>
                    <a:pt x="31999" y="80735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7" name="Graphic 3">
              <a:extLst>
                <a:ext uri="{FF2B5EF4-FFF2-40B4-BE49-F238E27FC236}">
                  <a16:creationId xmlns:a16="http://schemas.microsoft.com/office/drawing/2014/main" id="{B9DDC8EB-244E-9C4A-A47C-C4E27FC090C2}"/>
                </a:ext>
              </a:extLst>
            </p:cNvPr>
            <p:cNvSpPr/>
            <p:nvPr/>
          </p:nvSpPr>
          <p:spPr>
            <a:xfrm>
              <a:off x="9662328" y="2651178"/>
              <a:ext cx="82381" cy="80277"/>
            </a:xfrm>
            <a:custGeom>
              <a:avLst/>
              <a:gdLst>
                <a:gd name="connsiteX0" fmla="*/ 81392 w 82381"/>
                <a:gd name="connsiteY0" fmla="*/ 44325 h 80277"/>
                <a:gd name="connsiteX1" fmla="*/ 51563 w 82381"/>
                <a:gd name="connsiteY1" fmla="*/ 1841 h 80277"/>
                <a:gd name="connsiteX2" fmla="*/ 45474 w 82381"/>
                <a:gd name="connsiteY2" fmla="*/ 698 h 80277"/>
                <a:gd name="connsiteX3" fmla="*/ 45464 w 82381"/>
                <a:gd name="connsiteY3" fmla="*/ 698 h 80277"/>
                <a:gd name="connsiteX4" fmla="*/ 1913 w 82381"/>
                <a:gd name="connsiteY4" fmla="*/ 30132 h 80277"/>
                <a:gd name="connsiteX5" fmla="*/ 627 w 82381"/>
                <a:gd name="connsiteY5" fmla="*/ 36057 h 80277"/>
                <a:gd name="connsiteX6" fmla="*/ 674 w 82381"/>
                <a:gd name="connsiteY6" fmla="*/ 36133 h 80277"/>
                <a:gd name="connsiteX7" fmla="*/ 28025 w 82381"/>
                <a:gd name="connsiteY7" fmla="*/ 78237 h 80277"/>
                <a:gd name="connsiteX8" fmla="*/ 33952 w 82381"/>
                <a:gd name="connsiteY8" fmla="*/ 79522 h 80277"/>
                <a:gd name="connsiteX9" fmla="*/ 34029 w 82381"/>
                <a:gd name="connsiteY9" fmla="*/ 79475 h 80277"/>
                <a:gd name="connsiteX10" fmla="*/ 80153 w 82381"/>
                <a:gd name="connsiteY10" fmla="*/ 50898 h 80277"/>
                <a:gd name="connsiteX11" fmla="*/ 81687 w 82381"/>
                <a:gd name="connsiteY11" fmla="*/ 44754 h 80277"/>
                <a:gd name="connsiteX12" fmla="*/ 81392 w 82381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1" h="80277">
                  <a:moveTo>
                    <a:pt x="81392" y="44325"/>
                  </a:moveTo>
                  <a:lnTo>
                    <a:pt x="51563" y="1841"/>
                  </a:lnTo>
                  <a:cubicBezTo>
                    <a:pt x="50201" y="-159"/>
                    <a:pt x="47466" y="-674"/>
                    <a:pt x="45474" y="698"/>
                  </a:cubicBezTo>
                  <a:cubicBezTo>
                    <a:pt x="45464" y="698"/>
                    <a:pt x="45464" y="698"/>
                    <a:pt x="45464" y="698"/>
                  </a:cubicBezTo>
                  <a:lnTo>
                    <a:pt x="1913" y="30132"/>
                  </a:lnTo>
                  <a:cubicBezTo>
                    <a:pt x="-79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2" y="79522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68" y="49622"/>
                    <a:pt x="82955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8" name="Graphic 3">
              <a:extLst>
                <a:ext uri="{FF2B5EF4-FFF2-40B4-BE49-F238E27FC236}">
                  <a16:creationId xmlns:a16="http://schemas.microsoft.com/office/drawing/2014/main" id="{1E8EF4B2-ECC3-4D43-B771-FF33033CD774}"/>
                </a:ext>
              </a:extLst>
            </p:cNvPr>
            <p:cNvSpPr/>
            <p:nvPr/>
          </p:nvSpPr>
          <p:spPr>
            <a:xfrm>
              <a:off x="9602224" y="2692818"/>
              <a:ext cx="82206" cy="79785"/>
            </a:xfrm>
            <a:custGeom>
              <a:avLst/>
              <a:gdLst>
                <a:gd name="connsiteX0" fmla="*/ 81363 w 82206"/>
                <a:gd name="connsiteY0" fmla="*/ 44312 h 79785"/>
                <a:gd name="connsiteX1" fmla="*/ 51534 w 82206"/>
                <a:gd name="connsiteY1" fmla="*/ 1733 h 79785"/>
                <a:gd name="connsiteX2" fmla="*/ 45531 w 82206"/>
                <a:gd name="connsiteY2" fmla="*/ 685 h 79785"/>
                <a:gd name="connsiteX3" fmla="*/ 1884 w 82206"/>
                <a:gd name="connsiteY3" fmla="*/ 29643 h 79785"/>
                <a:gd name="connsiteX4" fmla="*/ 645 w 82206"/>
                <a:gd name="connsiteY4" fmla="*/ 35739 h 79785"/>
                <a:gd name="connsiteX5" fmla="*/ 27996 w 82206"/>
                <a:gd name="connsiteY5" fmla="*/ 77747 h 79785"/>
                <a:gd name="connsiteX6" fmla="*/ 34000 w 82206"/>
                <a:gd name="connsiteY6" fmla="*/ 79081 h 79785"/>
                <a:gd name="connsiteX7" fmla="*/ 80124 w 82206"/>
                <a:gd name="connsiteY7" fmla="*/ 50504 h 79785"/>
                <a:gd name="connsiteX8" fmla="*/ 81458 w 82206"/>
                <a:gd name="connsiteY8" fmla="*/ 44455 h 79785"/>
                <a:gd name="connsiteX9" fmla="*/ 81363 w 82206"/>
                <a:gd name="connsiteY9" fmla="*/ 44312 h 7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206" h="79785">
                  <a:moveTo>
                    <a:pt x="81363" y="44312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29643"/>
                  </a:lnTo>
                  <a:cubicBezTo>
                    <a:pt x="-108" y="31005"/>
                    <a:pt x="-651" y="33701"/>
                    <a:pt x="645" y="35739"/>
                  </a:cubicBezTo>
                  <a:lnTo>
                    <a:pt x="27996" y="77747"/>
                  </a:lnTo>
                  <a:cubicBezTo>
                    <a:pt x="29330" y="79710"/>
                    <a:pt x="31960" y="80300"/>
                    <a:pt x="34000" y="79081"/>
                  </a:cubicBezTo>
                  <a:lnTo>
                    <a:pt x="80124" y="50504"/>
                  </a:lnTo>
                  <a:cubicBezTo>
                    <a:pt x="82163" y="49199"/>
                    <a:pt x="82763" y="46494"/>
                    <a:pt x="81458" y="44455"/>
                  </a:cubicBezTo>
                  <a:cubicBezTo>
                    <a:pt x="81430" y="44408"/>
                    <a:pt x="81391" y="44360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9" name="Graphic 3">
              <a:extLst>
                <a:ext uri="{FF2B5EF4-FFF2-40B4-BE49-F238E27FC236}">
                  <a16:creationId xmlns:a16="http://schemas.microsoft.com/office/drawing/2014/main" id="{7C8241F4-3D9C-3243-9928-2875BA0A8EEA}"/>
                </a:ext>
              </a:extLst>
            </p:cNvPr>
            <p:cNvSpPr/>
            <p:nvPr/>
          </p:nvSpPr>
          <p:spPr>
            <a:xfrm>
              <a:off x="9534910" y="2739779"/>
              <a:ext cx="82666" cy="80166"/>
            </a:xfrm>
            <a:custGeom>
              <a:avLst/>
              <a:gdLst>
                <a:gd name="connsiteX0" fmla="*/ 81396 w 82666"/>
                <a:gd name="connsiteY0" fmla="*/ 43931 h 80166"/>
                <a:gd name="connsiteX1" fmla="*/ 51568 w 82666"/>
                <a:gd name="connsiteY1" fmla="*/ 1733 h 80166"/>
                <a:gd name="connsiteX2" fmla="*/ 45564 w 82666"/>
                <a:gd name="connsiteY2" fmla="*/ 685 h 80166"/>
                <a:gd name="connsiteX3" fmla="*/ 1917 w 82666"/>
                <a:gd name="connsiteY3" fmla="*/ 30024 h 80166"/>
                <a:gd name="connsiteX4" fmla="*/ 660 w 82666"/>
                <a:gd name="connsiteY4" fmla="*/ 36092 h 80166"/>
                <a:gd name="connsiteX5" fmla="*/ 678 w 82666"/>
                <a:gd name="connsiteY5" fmla="*/ 36120 h 80166"/>
                <a:gd name="connsiteX6" fmla="*/ 28029 w 82666"/>
                <a:gd name="connsiteY6" fmla="*/ 78128 h 80166"/>
                <a:gd name="connsiteX7" fmla="*/ 34032 w 82666"/>
                <a:gd name="connsiteY7" fmla="*/ 79462 h 80166"/>
                <a:gd name="connsiteX8" fmla="*/ 80157 w 82666"/>
                <a:gd name="connsiteY8" fmla="*/ 50885 h 80166"/>
                <a:gd name="connsiteX9" fmla="*/ 82159 w 82666"/>
                <a:gd name="connsiteY9" fmla="*/ 45017 h 80166"/>
                <a:gd name="connsiteX10" fmla="*/ 81396 w 82666"/>
                <a:gd name="connsiteY10" fmla="*/ 43931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66" h="80166">
                  <a:moveTo>
                    <a:pt x="81396" y="43931"/>
                  </a:moveTo>
                  <a:lnTo>
                    <a:pt x="51568" y="1733"/>
                  </a:lnTo>
                  <a:cubicBezTo>
                    <a:pt x="50176" y="-182"/>
                    <a:pt x="47518" y="-639"/>
                    <a:pt x="45564" y="685"/>
                  </a:cubicBezTo>
                  <a:lnTo>
                    <a:pt x="1917" y="30024"/>
                  </a:lnTo>
                  <a:cubicBezTo>
                    <a:pt x="-103" y="31348"/>
                    <a:pt x="-666" y="34072"/>
                    <a:pt x="660" y="36092"/>
                  </a:cubicBezTo>
                  <a:cubicBezTo>
                    <a:pt x="669" y="36101"/>
                    <a:pt x="669" y="36111"/>
                    <a:pt x="678" y="36120"/>
                  </a:cubicBezTo>
                  <a:lnTo>
                    <a:pt x="28029" y="78128"/>
                  </a:lnTo>
                  <a:cubicBezTo>
                    <a:pt x="29363" y="80091"/>
                    <a:pt x="31993" y="80681"/>
                    <a:pt x="34032" y="79462"/>
                  </a:cubicBezTo>
                  <a:lnTo>
                    <a:pt x="80157" y="50885"/>
                  </a:lnTo>
                  <a:cubicBezTo>
                    <a:pt x="82330" y="49818"/>
                    <a:pt x="83226" y="47189"/>
                    <a:pt x="82159" y="45017"/>
                  </a:cubicBezTo>
                  <a:cubicBezTo>
                    <a:pt x="81958" y="44617"/>
                    <a:pt x="81701" y="44255"/>
                    <a:pt x="81396" y="4393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0" name="Graphic 3">
              <a:extLst>
                <a:ext uri="{FF2B5EF4-FFF2-40B4-BE49-F238E27FC236}">
                  <a16:creationId xmlns:a16="http://schemas.microsoft.com/office/drawing/2014/main" id="{6127748B-FD43-CE4E-95C9-0CEA1AC83755}"/>
                </a:ext>
              </a:extLst>
            </p:cNvPr>
            <p:cNvSpPr/>
            <p:nvPr/>
          </p:nvSpPr>
          <p:spPr>
            <a:xfrm>
              <a:off x="9469730" y="2784448"/>
              <a:ext cx="82429" cy="80242"/>
            </a:xfrm>
            <a:custGeom>
              <a:avLst/>
              <a:gdLst>
                <a:gd name="connsiteX0" fmla="*/ 81392 w 82429"/>
                <a:gd name="connsiteY0" fmla="*/ 44319 h 80242"/>
                <a:gd name="connsiteX1" fmla="*/ 51563 w 82429"/>
                <a:gd name="connsiteY1" fmla="*/ 1835 h 80242"/>
                <a:gd name="connsiteX2" fmla="*/ 45617 w 82429"/>
                <a:gd name="connsiteY2" fmla="*/ 653 h 80242"/>
                <a:gd name="connsiteX3" fmla="*/ 45560 w 82429"/>
                <a:gd name="connsiteY3" fmla="*/ 691 h 80242"/>
                <a:gd name="connsiteX4" fmla="*/ 1913 w 82429"/>
                <a:gd name="connsiteY4" fmla="*/ 30126 h 80242"/>
                <a:gd name="connsiteX5" fmla="*/ 627 w 82429"/>
                <a:gd name="connsiteY5" fmla="*/ 36050 h 80242"/>
                <a:gd name="connsiteX6" fmla="*/ 674 w 82429"/>
                <a:gd name="connsiteY6" fmla="*/ 36127 h 80242"/>
                <a:gd name="connsiteX7" fmla="*/ 28025 w 82429"/>
                <a:gd name="connsiteY7" fmla="*/ 78135 h 80242"/>
                <a:gd name="connsiteX8" fmla="*/ 33924 w 82429"/>
                <a:gd name="connsiteY8" fmla="*/ 79535 h 80242"/>
                <a:gd name="connsiteX9" fmla="*/ 34029 w 82429"/>
                <a:gd name="connsiteY9" fmla="*/ 79468 h 80242"/>
                <a:gd name="connsiteX10" fmla="*/ 80153 w 82429"/>
                <a:gd name="connsiteY10" fmla="*/ 50891 h 80242"/>
                <a:gd name="connsiteX11" fmla="*/ 81802 w 82429"/>
                <a:gd name="connsiteY11" fmla="*/ 44919 h 80242"/>
                <a:gd name="connsiteX12" fmla="*/ 81392 w 82429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29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5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1" name="Graphic 3">
              <a:extLst>
                <a:ext uri="{FF2B5EF4-FFF2-40B4-BE49-F238E27FC236}">
                  <a16:creationId xmlns:a16="http://schemas.microsoft.com/office/drawing/2014/main" id="{AAF28C78-A56C-A843-8A0E-5C4AB5B3954F}"/>
                </a:ext>
              </a:extLst>
            </p:cNvPr>
            <p:cNvSpPr/>
            <p:nvPr/>
          </p:nvSpPr>
          <p:spPr>
            <a:xfrm>
              <a:off x="9404575" y="2829606"/>
              <a:ext cx="82400" cy="80166"/>
            </a:xfrm>
            <a:custGeom>
              <a:avLst/>
              <a:gdLst>
                <a:gd name="connsiteX0" fmla="*/ 81363 w 82400"/>
                <a:gd name="connsiteY0" fmla="*/ 44312 h 80166"/>
                <a:gd name="connsiteX1" fmla="*/ 51535 w 82400"/>
                <a:gd name="connsiteY1" fmla="*/ 1733 h 80166"/>
                <a:gd name="connsiteX2" fmla="*/ 45531 w 82400"/>
                <a:gd name="connsiteY2" fmla="*/ 685 h 80166"/>
                <a:gd name="connsiteX3" fmla="*/ 1884 w 82400"/>
                <a:gd name="connsiteY3" fmla="*/ 30024 h 80166"/>
                <a:gd name="connsiteX4" fmla="*/ 645 w 82400"/>
                <a:gd name="connsiteY4" fmla="*/ 36120 h 80166"/>
                <a:gd name="connsiteX5" fmla="*/ 27996 w 82400"/>
                <a:gd name="connsiteY5" fmla="*/ 78128 h 80166"/>
                <a:gd name="connsiteX6" fmla="*/ 33999 w 82400"/>
                <a:gd name="connsiteY6" fmla="*/ 79462 h 80166"/>
                <a:gd name="connsiteX7" fmla="*/ 80124 w 82400"/>
                <a:gd name="connsiteY7" fmla="*/ 50885 h 80166"/>
                <a:gd name="connsiteX8" fmla="*/ 81772 w 82400"/>
                <a:gd name="connsiteY8" fmla="*/ 44913 h 80166"/>
                <a:gd name="connsiteX9" fmla="*/ 81363 w 82400"/>
                <a:gd name="connsiteY9" fmla="*/ 44312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0" h="80166">
                  <a:moveTo>
                    <a:pt x="81363" y="44312"/>
                  </a:moveTo>
                  <a:lnTo>
                    <a:pt x="51535" y="1733"/>
                  </a:lnTo>
                  <a:cubicBezTo>
                    <a:pt x="50143" y="-182"/>
                    <a:pt x="47485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3999" y="79462"/>
                  </a:cubicBezTo>
                  <a:lnTo>
                    <a:pt x="80124" y="50885"/>
                  </a:lnTo>
                  <a:cubicBezTo>
                    <a:pt x="82230" y="49694"/>
                    <a:pt x="82964" y="47018"/>
                    <a:pt x="81772" y="44913"/>
                  </a:cubicBezTo>
                  <a:cubicBezTo>
                    <a:pt x="81649" y="44703"/>
                    <a:pt x="81515" y="44503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2" name="Graphic 3">
              <a:extLst>
                <a:ext uri="{FF2B5EF4-FFF2-40B4-BE49-F238E27FC236}">
                  <a16:creationId xmlns:a16="http://schemas.microsoft.com/office/drawing/2014/main" id="{6F72BD9F-3884-F74F-A95D-041665C1FCBB}"/>
                </a:ext>
              </a:extLst>
            </p:cNvPr>
            <p:cNvSpPr/>
            <p:nvPr/>
          </p:nvSpPr>
          <p:spPr>
            <a:xfrm>
              <a:off x="9339362" y="2874656"/>
              <a:ext cx="82430" cy="80242"/>
            </a:xfrm>
            <a:custGeom>
              <a:avLst/>
              <a:gdLst>
                <a:gd name="connsiteX0" fmla="*/ 81392 w 82430"/>
                <a:gd name="connsiteY0" fmla="*/ 44319 h 80242"/>
                <a:gd name="connsiteX1" fmla="*/ 51563 w 82430"/>
                <a:gd name="connsiteY1" fmla="*/ 1835 h 80242"/>
                <a:gd name="connsiteX2" fmla="*/ 45617 w 82430"/>
                <a:gd name="connsiteY2" fmla="*/ 653 h 80242"/>
                <a:gd name="connsiteX3" fmla="*/ 45560 w 82430"/>
                <a:gd name="connsiteY3" fmla="*/ 691 h 80242"/>
                <a:gd name="connsiteX4" fmla="*/ 1913 w 82430"/>
                <a:gd name="connsiteY4" fmla="*/ 30126 h 80242"/>
                <a:gd name="connsiteX5" fmla="*/ 627 w 82430"/>
                <a:gd name="connsiteY5" fmla="*/ 36050 h 80242"/>
                <a:gd name="connsiteX6" fmla="*/ 674 w 82430"/>
                <a:gd name="connsiteY6" fmla="*/ 36127 h 80242"/>
                <a:gd name="connsiteX7" fmla="*/ 28025 w 82430"/>
                <a:gd name="connsiteY7" fmla="*/ 78135 h 80242"/>
                <a:gd name="connsiteX8" fmla="*/ 33924 w 82430"/>
                <a:gd name="connsiteY8" fmla="*/ 79535 h 80242"/>
                <a:gd name="connsiteX9" fmla="*/ 34029 w 82430"/>
                <a:gd name="connsiteY9" fmla="*/ 79468 h 80242"/>
                <a:gd name="connsiteX10" fmla="*/ 80153 w 82430"/>
                <a:gd name="connsiteY10" fmla="*/ 50891 h 80242"/>
                <a:gd name="connsiteX11" fmla="*/ 81802 w 82430"/>
                <a:gd name="connsiteY11" fmla="*/ 44919 h 80242"/>
                <a:gd name="connsiteX12" fmla="*/ 81392 w 82430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30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9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3" name="Graphic 3">
              <a:extLst>
                <a:ext uri="{FF2B5EF4-FFF2-40B4-BE49-F238E27FC236}">
                  <a16:creationId xmlns:a16="http://schemas.microsoft.com/office/drawing/2014/main" id="{AB88629D-131A-CD4E-9F66-9F00BD1013C0}"/>
                </a:ext>
              </a:extLst>
            </p:cNvPr>
            <p:cNvSpPr/>
            <p:nvPr/>
          </p:nvSpPr>
          <p:spPr>
            <a:xfrm>
              <a:off x="10023919" y="2312831"/>
              <a:ext cx="78071" cy="76443"/>
            </a:xfrm>
            <a:custGeom>
              <a:avLst/>
              <a:gdLst>
                <a:gd name="connsiteX0" fmla="*/ 76406 w 78071"/>
                <a:gd name="connsiteY0" fmla="*/ 38130 h 76443"/>
                <a:gd name="connsiteX1" fmla="*/ 52392 w 78071"/>
                <a:gd name="connsiteY1" fmla="*/ 3838 h 76443"/>
                <a:gd name="connsiteX2" fmla="*/ 39526 w 78071"/>
                <a:gd name="connsiteY2" fmla="*/ 1456 h 76443"/>
                <a:gd name="connsiteX3" fmla="*/ 3980 w 78071"/>
                <a:gd name="connsiteY3" fmla="*/ 25461 h 76443"/>
                <a:gd name="connsiteX4" fmla="*/ 1407 w 78071"/>
                <a:gd name="connsiteY4" fmla="*/ 38321 h 76443"/>
                <a:gd name="connsiteX5" fmla="*/ 23325 w 78071"/>
                <a:gd name="connsiteY5" fmla="*/ 72137 h 76443"/>
                <a:gd name="connsiteX6" fmla="*/ 36191 w 78071"/>
                <a:gd name="connsiteY6" fmla="*/ 74994 h 76443"/>
                <a:gd name="connsiteX7" fmla="*/ 73738 w 78071"/>
                <a:gd name="connsiteY7" fmla="*/ 51371 h 76443"/>
                <a:gd name="connsiteX8" fmla="*/ 76435 w 78071"/>
                <a:gd name="connsiteY8" fmla="*/ 38168 h 76443"/>
                <a:gd name="connsiteX9" fmla="*/ 76406 w 78071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43">
                  <a:moveTo>
                    <a:pt x="76406" y="38130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461"/>
                  </a:lnTo>
                  <a:cubicBezTo>
                    <a:pt x="-166" y="28385"/>
                    <a:pt x="-1290" y="34034"/>
                    <a:pt x="1407" y="38321"/>
                  </a:cubicBezTo>
                  <a:lnTo>
                    <a:pt x="23325" y="72137"/>
                  </a:lnTo>
                  <a:cubicBezTo>
                    <a:pt x="26155" y="76376"/>
                    <a:pt x="31826" y="77633"/>
                    <a:pt x="36191" y="74994"/>
                  </a:cubicBezTo>
                  <a:lnTo>
                    <a:pt x="73738" y="51371"/>
                  </a:lnTo>
                  <a:cubicBezTo>
                    <a:pt x="78131" y="48475"/>
                    <a:pt x="79332" y="42560"/>
                    <a:pt x="76435" y="38168"/>
                  </a:cubicBezTo>
                  <a:cubicBezTo>
                    <a:pt x="76425" y="38159"/>
                    <a:pt x="76416" y="38140"/>
                    <a:pt x="76406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4" name="Graphic 3">
              <a:extLst>
                <a:ext uri="{FF2B5EF4-FFF2-40B4-BE49-F238E27FC236}">
                  <a16:creationId xmlns:a16="http://schemas.microsoft.com/office/drawing/2014/main" id="{AC19B0A7-3BF9-8A4E-ABFE-3F1B2424719F}"/>
                </a:ext>
              </a:extLst>
            </p:cNvPr>
            <p:cNvSpPr/>
            <p:nvPr/>
          </p:nvSpPr>
          <p:spPr>
            <a:xfrm>
              <a:off x="9930050" y="2177091"/>
              <a:ext cx="78118" cy="76308"/>
            </a:xfrm>
            <a:custGeom>
              <a:avLst/>
              <a:gdLst>
                <a:gd name="connsiteX0" fmla="*/ 76407 w 78118"/>
                <a:gd name="connsiteY0" fmla="*/ 38035 h 76308"/>
                <a:gd name="connsiteX1" fmla="*/ 52391 w 78118"/>
                <a:gd name="connsiteY1" fmla="*/ 3838 h 76308"/>
                <a:gd name="connsiteX2" fmla="*/ 39526 w 78118"/>
                <a:gd name="connsiteY2" fmla="*/ 1456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1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1 w 78118"/>
                <a:gd name="connsiteY8" fmla="*/ 38187 h 76308"/>
                <a:gd name="connsiteX9" fmla="*/ 76407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7" y="3803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1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1" y="38187"/>
                  </a:cubicBezTo>
                  <a:cubicBezTo>
                    <a:pt x="76474" y="38140"/>
                    <a:pt x="76444" y="38082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5" name="Graphic 3">
              <a:extLst>
                <a:ext uri="{FF2B5EF4-FFF2-40B4-BE49-F238E27FC236}">
                  <a16:creationId xmlns:a16="http://schemas.microsoft.com/office/drawing/2014/main" id="{36797A63-2F9E-EE4A-9FBA-A1300AB810FA}"/>
                </a:ext>
              </a:extLst>
            </p:cNvPr>
            <p:cNvSpPr/>
            <p:nvPr/>
          </p:nvSpPr>
          <p:spPr>
            <a:xfrm>
              <a:off x="9959974" y="2356649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6" name="Graphic 3">
              <a:extLst>
                <a:ext uri="{FF2B5EF4-FFF2-40B4-BE49-F238E27FC236}">
                  <a16:creationId xmlns:a16="http://schemas.microsoft.com/office/drawing/2014/main" id="{190172D6-B51E-3244-96E9-B4C925ADDB42}"/>
                </a:ext>
              </a:extLst>
            </p:cNvPr>
            <p:cNvSpPr/>
            <p:nvPr/>
          </p:nvSpPr>
          <p:spPr>
            <a:xfrm>
              <a:off x="9893221" y="2403229"/>
              <a:ext cx="77901" cy="76376"/>
            </a:xfrm>
            <a:custGeom>
              <a:avLst/>
              <a:gdLst>
                <a:gd name="connsiteX0" fmla="*/ 76069 w 77901"/>
                <a:gd name="connsiteY0" fmla="*/ 38035 h 76376"/>
                <a:gd name="connsiteX1" fmla="*/ 52436 w 77901"/>
                <a:gd name="connsiteY1" fmla="*/ 3838 h 76376"/>
                <a:gd name="connsiteX2" fmla="*/ 39570 w 77901"/>
                <a:gd name="connsiteY2" fmla="*/ 1457 h 76376"/>
                <a:gd name="connsiteX3" fmla="*/ 4024 w 77901"/>
                <a:gd name="connsiteY3" fmla="*/ 25366 h 76376"/>
                <a:gd name="connsiteX4" fmla="*/ 1451 w 77901"/>
                <a:gd name="connsiteY4" fmla="*/ 38321 h 76376"/>
                <a:gd name="connsiteX5" fmla="*/ 23370 w 77901"/>
                <a:gd name="connsiteY5" fmla="*/ 72137 h 76376"/>
                <a:gd name="connsiteX6" fmla="*/ 36235 w 77901"/>
                <a:gd name="connsiteY6" fmla="*/ 74899 h 76376"/>
                <a:gd name="connsiteX7" fmla="*/ 73782 w 77901"/>
                <a:gd name="connsiteY7" fmla="*/ 51371 h 76376"/>
                <a:gd name="connsiteX8" fmla="*/ 76117 w 77901"/>
                <a:gd name="connsiteY8" fmla="*/ 38101 h 76376"/>
                <a:gd name="connsiteX9" fmla="*/ 76069 w 77901"/>
                <a:gd name="connsiteY9" fmla="*/ 38035 h 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1" h="76376">
                  <a:moveTo>
                    <a:pt x="76069" y="38035"/>
                  </a:moveTo>
                  <a:lnTo>
                    <a:pt x="52436" y="3838"/>
                  </a:lnTo>
                  <a:cubicBezTo>
                    <a:pt x="49453" y="-239"/>
                    <a:pt x="43811" y="-1287"/>
                    <a:pt x="39570" y="1457"/>
                  </a:cubicBezTo>
                  <a:lnTo>
                    <a:pt x="4024" y="25366"/>
                  </a:lnTo>
                  <a:cubicBezTo>
                    <a:pt x="-179" y="28290"/>
                    <a:pt x="-1313" y="34015"/>
                    <a:pt x="1451" y="38321"/>
                  </a:cubicBezTo>
                  <a:lnTo>
                    <a:pt x="23370" y="72137"/>
                  </a:lnTo>
                  <a:cubicBezTo>
                    <a:pt x="26228" y="76347"/>
                    <a:pt x="31898" y="77557"/>
                    <a:pt x="36235" y="74899"/>
                  </a:cubicBezTo>
                  <a:lnTo>
                    <a:pt x="73782" y="51371"/>
                  </a:lnTo>
                  <a:cubicBezTo>
                    <a:pt x="78090" y="48351"/>
                    <a:pt x="79138" y="42407"/>
                    <a:pt x="76117" y="38101"/>
                  </a:cubicBezTo>
                  <a:cubicBezTo>
                    <a:pt x="76098" y="38082"/>
                    <a:pt x="76088" y="38054"/>
                    <a:pt x="76069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7" name="Graphic 3">
              <a:extLst>
                <a:ext uri="{FF2B5EF4-FFF2-40B4-BE49-F238E27FC236}">
                  <a16:creationId xmlns:a16="http://schemas.microsoft.com/office/drawing/2014/main" id="{1E8136B4-CA44-FE45-AFFD-5A6B7511DE89}"/>
                </a:ext>
              </a:extLst>
            </p:cNvPr>
            <p:cNvSpPr/>
            <p:nvPr/>
          </p:nvSpPr>
          <p:spPr>
            <a:xfrm>
              <a:off x="9824966" y="2450150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9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9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8" name="Graphic 3">
              <a:extLst>
                <a:ext uri="{FF2B5EF4-FFF2-40B4-BE49-F238E27FC236}">
                  <a16:creationId xmlns:a16="http://schemas.microsoft.com/office/drawing/2014/main" id="{26A052CB-D060-E64B-8394-1C029FD0A582}"/>
                </a:ext>
              </a:extLst>
            </p:cNvPr>
            <p:cNvSpPr/>
            <p:nvPr/>
          </p:nvSpPr>
          <p:spPr>
            <a:xfrm>
              <a:off x="9867630" y="2223290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9" name="Graphic 3">
              <a:extLst>
                <a:ext uri="{FF2B5EF4-FFF2-40B4-BE49-F238E27FC236}">
                  <a16:creationId xmlns:a16="http://schemas.microsoft.com/office/drawing/2014/main" id="{9FE482AC-96E2-E34C-8386-BB373AC34929}"/>
                </a:ext>
              </a:extLst>
            </p:cNvPr>
            <p:cNvSpPr/>
            <p:nvPr/>
          </p:nvSpPr>
          <p:spPr>
            <a:xfrm>
              <a:off x="9800475" y="2269870"/>
              <a:ext cx="78137" cy="76443"/>
            </a:xfrm>
            <a:custGeom>
              <a:avLst/>
              <a:gdLst>
                <a:gd name="connsiteX0" fmla="*/ 76472 w 78137"/>
                <a:gd name="connsiteY0" fmla="*/ 38130 h 76443"/>
                <a:gd name="connsiteX1" fmla="*/ 52457 w 78137"/>
                <a:gd name="connsiteY1" fmla="*/ 3838 h 76443"/>
                <a:gd name="connsiteX2" fmla="*/ 39591 w 78137"/>
                <a:gd name="connsiteY2" fmla="*/ 1457 h 76443"/>
                <a:gd name="connsiteX3" fmla="*/ 4045 w 78137"/>
                <a:gd name="connsiteY3" fmla="*/ 25461 h 76443"/>
                <a:gd name="connsiteX4" fmla="*/ 1377 w 78137"/>
                <a:gd name="connsiteY4" fmla="*/ 38321 h 76443"/>
                <a:gd name="connsiteX5" fmla="*/ 23390 w 78137"/>
                <a:gd name="connsiteY5" fmla="*/ 72137 h 76443"/>
                <a:gd name="connsiteX6" fmla="*/ 36256 w 78137"/>
                <a:gd name="connsiteY6" fmla="*/ 74994 h 76443"/>
                <a:gd name="connsiteX7" fmla="*/ 73804 w 78137"/>
                <a:gd name="connsiteY7" fmla="*/ 51371 h 76443"/>
                <a:gd name="connsiteX8" fmla="*/ 76501 w 78137"/>
                <a:gd name="connsiteY8" fmla="*/ 38168 h 76443"/>
                <a:gd name="connsiteX9" fmla="*/ 76472 w 78137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43">
                  <a:moveTo>
                    <a:pt x="76472" y="38130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1" y="1457"/>
                  </a:cubicBezTo>
                  <a:lnTo>
                    <a:pt x="4045" y="25461"/>
                  </a:lnTo>
                  <a:cubicBezTo>
                    <a:pt x="-129" y="28347"/>
                    <a:pt x="-1301" y="34006"/>
                    <a:pt x="1377" y="38321"/>
                  </a:cubicBezTo>
                  <a:lnTo>
                    <a:pt x="23390" y="72137"/>
                  </a:lnTo>
                  <a:cubicBezTo>
                    <a:pt x="26221" y="76376"/>
                    <a:pt x="31891" y="77633"/>
                    <a:pt x="36256" y="74994"/>
                  </a:cubicBezTo>
                  <a:lnTo>
                    <a:pt x="73804" y="51371"/>
                  </a:lnTo>
                  <a:cubicBezTo>
                    <a:pt x="78197" y="48475"/>
                    <a:pt x="79397" y="42559"/>
                    <a:pt x="76501" y="38168"/>
                  </a:cubicBezTo>
                  <a:cubicBezTo>
                    <a:pt x="76491" y="38159"/>
                    <a:pt x="76482" y="38140"/>
                    <a:pt x="76472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0" name="Graphic 3">
              <a:extLst>
                <a:ext uri="{FF2B5EF4-FFF2-40B4-BE49-F238E27FC236}">
                  <a16:creationId xmlns:a16="http://schemas.microsoft.com/office/drawing/2014/main" id="{4EA21526-52C2-0445-8744-F8C9CE2A9638}"/>
                </a:ext>
              </a:extLst>
            </p:cNvPr>
            <p:cNvSpPr/>
            <p:nvPr/>
          </p:nvSpPr>
          <p:spPr>
            <a:xfrm>
              <a:off x="9732622" y="2316887"/>
              <a:ext cx="78152" cy="76483"/>
            </a:xfrm>
            <a:custGeom>
              <a:avLst/>
              <a:gdLst>
                <a:gd name="connsiteX0" fmla="*/ 76472 w 78152"/>
                <a:gd name="connsiteY0" fmla="*/ 38075 h 76483"/>
                <a:gd name="connsiteX1" fmla="*/ 52457 w 78152"/>
                <a:gd name="connsiteY1" fmla="*/ 3878 h 76483"/>
                <a:gd name="connsiteX2" fmla="*/ 39496 w 78152"/>
                <a:gd name="connsiteY2" fmla="*/ 1497 h 76483"/>
                <a:gd name="connsiteX3" fmla="*/ 4045 w 78152"/>
                <a:gd name="connsiteY3" fmla="*/ 25406 h 76483"/>
                <a:gd name="connsiteX4" fmla="*/ 1377 w 78152"/>
                <a:gd name="connsiteY4" fmla="*/ 38266 h 76483"/>
                <a:gd name="connsiteX5" fmla="*/ 23391 w 78152"/>
                <a:gd name="connsiteY5" fmla="*/ 72177 h 76483"/>
                <a:gd name="connsiteX6" fmla="*/ 36256 w 78152"/>
                <a:gd name="connsiteY6" fmla="*/ 75034 h 76483"/>
                <a:gd name="connsiteX7" fmla="*/ 73708 w 78152"/>
                <a:gd name="connsiteY7" fmla="*/ 51411 h 76483"/>
                <a:gd name="connsiteX8" fmla="*/ 76586 w 78152"/>
                <a:gd name="connsiteY8" fmla="*/ 38246 h 76483"/>
                <a:gd name="connsiteX9" fmla="*/ 76472 w 78152"/>
                <a:gd name="connsiteY9" fmla="*/ 38075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52" h="76483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406"/>
                  </a:lnTo>
                  <a:cubicBezTo>
                    <a:pt x="-128" y="28292"/>
                    <a:pt x="-1301" y="33950"/>
                    <a:pt x="1377" y="38266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4"/>
                  </a:cubicBezTo>
                  <a:lnTo>
                    <a:pt x="73708" y="51411"/>
                  </a:lnTo>
                  <a:cubicBezTo>
                    <a:pt x="78139" y="48572"/>
                    <a:pt x="79426" y="42676"/>
                    <a:pt x="76586" y="38246"/>
                  </a:cubicBezTo>
                  <a:cubicBezTo>
                    <a:pt x="76548" y="38189"/>
                    <a:pt x="76510" y="38132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1" name="Graphic 3">
              <a:extLst>
                <a:ext uri="{FF2B5EF4-FFF2-40B4-BE49-F238E27FC236}">
                  <a16:creationId xmlns:a16="http://schemas.microsoft.com/office/drawing/2014/main" id="{7E5A986D-C14B-DF41-9295-3B891D7C29B1}"/>
                </a:ext>
              </a:extLst>
            </p:cNvPr>
            <p:cNvSpPr/>
            <p:nvPr/>
          </p:nvSpPr>
          <p:spPr>
            <a:xfrm>
              <a:off x="9757084" y="2497247"/>
              <a:ext cx="77987" cy="76118"/>
            </a:xfrm>
            <a:custGeom>
              <a:avLst/>
              <a:gdLst>
                <a:gd name="connsiteX0" fmla="*/ 76406 w 77987"/>
                <a:gd name="connsiteY0" fmla="*/ 38035 h 76118"/>
                <a:gd name="connsiteX1" fmla="*/ 52392 w 77987"/>
                <a:gd name="connsiteY1" fmla="*/ 3838 h 76118"/>
                <a:gd name="connsiteX2" fmla="*/ 39526 w 77987"/>
                <a:gd name="connsiteY2" fmla="*/ 1457 h 76118"/>
                <a:gd name="connsiteX3" fmla="*/ 3980 w 77987"/>
                <a:gd name="connsiteY3" fmla="*/ 25175 h 76118"/>
                <a:gd name="connsiteX4" fmla="*/ 1407 w 77987"/>
                <a:gd name="connsiteY4" fmla="*/ 38035 h 76118"/>
                <a:gd name="connsiteX5" fmla="*/ 23420 w 77987"/>
                <a:gd name="connsiteY5" fmla="*/ 71851 h 76118"/>
                <a:gd name="connsiteX6" fmla="*/ 36191 w 77987"/>
                <a:gd name="connsiteY6" fmla="*/ 74709 h 76118"/>
                <a:gd name="connsiteX7" fmla="*/ 73738 w 77987"/>
                <a:gd name="connsiteY7" fmla="*/ 51085 h 76118"/>
                <a:gd name="connsiteX8" fmla="*/ 76406 w 77987"/>
                <a:gd name="connsiteY8" fmla="*/ 38035 h 7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87" h="7611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175"/>
                  </a:lnTo>
                  <a:cubicBezTo>
                    <a:pt x="-166" y="28100"/>
                    <a:pt x="-1290" y="33748"/>
                    <a:pt x="1407" y="38035"/>
                  </a:cubicBezTo>
                  <a:lnTo>
                    <a:pt x="23420" y="71851"/>
                  </a:lnTo>
                  <a:cubicBezTo>
                    <a:pt x="26251" y="76033"/>
                    <a:pt x="31845" y="77290"/>
                    <a:pt x="36191" y="74709"/>
                  </a:cubicBezTo>
                  <a:lnTo>
                    <a:pt x="73738" y="51085"/>
                  </a:lnTo>
                  <a:cubicBezTo>
                    <a:pt x="78027" y="48180"/>
                    <a:pt x="79218" y="42388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2" name="Graphic 3">
              <a:extLst>
                <a:ext uri="{FF2B5EF4-FFF2-40B4-BE49-F238E27FC236}">
                  <a16:creationId xmlns:a16="http://schemas.microsoft.com/office/drawing/2014/main" id="{09404259-CC8C-BE46-9E38-5CD748332237}"/>
                </a:ext>
              </a:extLst>
            </p:cNvPr>
            <p:cNvSpPr/>
            <p:nvPr/>
          </p:nvSpPr>
          <p:spPr>
            <a:xfrm>
              <a:off x="9689166" y="2544209"/>
              <a:ext cx="78417" cy="76824"/>
            </a:xfrm>
            <a:custGeom>
              <a:avLst/>
              <a:gdLst>
                <a:gd name="connsiteX0" fmla="*/ 76472 w 78417"/>
                <a:gd name="connsiteY0" fmla="*/ 38035 h 76824"/>
                <a:gd name="connsiteX1" fmla="*/ 52457 w 78417"/>
                <a:gd name="connsiteY1" fmla="*/ 3838 h 76824"/>
                <a:gd name="connsiteX2" fmla="*/ 39592 w 78417"/>
                <a:gd name="connsiteY2" fmla="*/ 1456 h 76824"/>
                <a:gd name="connsiteX3" fmla="*/ 4045 w 78417"/>
                <a:gd name="connsiteY3" fmla="*/ 25842 h 76824"/>
                <a:gd name="connsiteX4" fmla="*/ 1377 w 78417"/>
                <a:gd name="connsiteY4" fmla="*/ 38702 h 76824"/>
                <a:gd name="connsiteX5" fmla="*/ 23391 w 78417"/>
                <a:gd name="connsiteY5" fmla="*/ 72518 h 76824"/>
                <a:gd name="connsiteX6" fmla="*/ 36256 w 78417"/>
                <a:gd name="connsiteY6" fmla="*/ 75375 h 76824"/>
                <a:gd name="connsiteX7" fmla="*/ 73804 w 78417"/>
                <a:gd name="connsiteY7" fmla="*/ 51847 h 76824"/>
                <a:gd name="connsiteX8" fmla="*/ 76958 w 78417"/>
                <a:gd name="connsiteY8" fmla="*/ 38749 h 76824"/>
                <a:gd name="connsiteX9" fmla="*/ 76472 w 78417"/>
                <a:gd name="connsiteY9" fmla="*/ 38035 h 76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417" h="76824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2" y="1456"/>
                  </a:cubicBezTo>
                  <a:lnTo>
                    <a:pt x="4045" y="25842"/>
                  </a:lnTo>
                  <a:cubicBezTo>
                    <a:pt x="-128" y="28728"/>
                    <a:pt x="-1301" y="34387"/>
                    <a:pt x="1377" y="38702"/>
                  </a:cubicBezTo>
                  <a:lnTo>
                    <a:pt x="23391" y="72518"/>
                  </a:lnTo>
                  <a:cubicBezTo>
                    <a:pt x="26221" y="76757"/>
                    <a:pt x="31892" y="78014"/>
                    <a:pt x="36256" y="75375"/>
                  </a:cubicBezTo>
                  <a:lnTo>
                    <a:pt x="73804" y="51847"/>
                  </a:lnTo>
                  <a:cubicBezTo>
                    <a:pt x="78292" y="49103"/>
                    <a:pt x="79702" y="43236"/>
                    <a:pt x="76958" y="38749"/>
                  </a:cubicBezTo>
                  <a:cubicBezTo>
                    <a:pt x="76806" y="38502"/>
                    <a:pt x="76643" y="38263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3" name="Graphic 3">
              <a:extLst>
                <a:ext uri="{FF2B5EF4-FFF2-40B4-BE49-F238E27FC236}">
                  <a16:creationId xmlns:a16="http://schemas.microsoft.com/office/drawing/2014/main" id="{77AD519A-D7E8-B84A-8C9D-E663F06E2E4A}"/>
                </a:ext>
              </a:extLst>
            </p:cNvPr>
            <p:cNvSpPr/>
            <p:nvPr/>
          </p:nvSpPr>
          <p:spPr>
            <a:xfrm>
              <a:off x="9619730" y="2589173"/>
              <a:ext cx="82135" cy="80242"/>
            </a:xfrm>
            <a:custGeom>
              <a:avLst/>
              <a:gdLst>
                <a:gd name="connsiteX0" fmla="*/ 81011 w 82135"/>
                <a:gd name="connsiteY0" fmla="*/ 44319 h 80242"/>
                <a:gd name="connsiteX1" fmla="*/ 51182 w 82135"/>
                <a:gd name="connsiteY1" fmla="*/ 1835 h 80242"/>
                <a:gd name="connsiteX2" fmla="*/ 45236 w 82135"/>
                <a:gd name="connsiteY2" fmla="*/ 653 h 80242"/>
                <a:gd name="connsiteX3" fmla="*/ 45178 w 82135"/>
                <a:gd name="connsiteY3" fmla="*/ 691 h 80242"/>
                <a:gd name="connsiteX4" fmla="*/ 1913 w 82135"/>
                <a:gd name="connsiteY4" fmla="*/ 30126 h 80242"/>
                <a:gd name="connsiteX5" fmla="*/ 627 w 82135"/>
                <a:gd name="connsiteY5" fmla="*/ 36050 h 80242"/>
                <a:gd name="connsiteX6" fmla="*/ 674 w 82135"/>
                <a:gd name="connsiteY6" fmla="*/ 36127 h 80242"/>
                <a:gd name="connsiteX7" fmla="*/ 28025 w 82135"/>
                <a:gd name="connsiteY7" fmla="*/ 78135 h 80242"/>
                <a:gd name="connsiteX8" fmla="*/ 33924 w 82135"/>
                <a:gd name="connsiteY8" fmla="*/ 79535 h 80242"/>
                <a:gd name="connsiteX9" fmla="*/ 34029 w 82135"/>
                <a:gd name="connsiteY9" fmla="*/ 79468 h 80242"/>
                <a:gd name="connsiteX10" fmla="*/ 80153 w 82135"/>
                <a:gd name="connsiteY10" fmla="*/ 50891 h 80242"/>
                <a:gd name="connsiteX11" fmla="*/ 81278 w 82135"/>
                <a:gd name="connsiteY11" fmla="*/ 44662 h 80242"/>
                <a:gd name="connsiteX12" fmla="*/ 81011 w 82135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135" h="80242">
                  <a:moveTo>
                    <a:pt x="81011" y="44319"/>
                  </a:moveTo>
                  <a:lnTo>
                    <a:pt x="51182" y="1835"/>
                  </a:lnTo>
                  <a:cubicBezTo>
                    <a:pt x="49867" y="-137"/>
                    <a:pt x="47199" y="-661"/>
                    <a:pt x="45236" y="653"/>
                  </a:cubicBezTo>
                  <a:cubicBezTo>
                    <a:pt x="45217" y="663"/>
                    <a:pt x="45198" y="682"/>
                    <a:pt x="45178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7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1" y="79487"/>
                    <a:pt x="34029" y="79468"/>
                  </a:cubicBezTo>
                  <a:lnTo>
                    <a:pt x="80153" y="50891"/>
                  </a:lnTo>
                  <a:cubicBezTo>
                    <a:pt x="82183" y="49482"/>
                    <a:pt x="82688" y="46691"/>
                    <a:pt x="81278" y="44662"/>
                  </a:cubicBezTo>
                  <a:cubicBezTo>
                    <a:pt x="81192" y="44538"/>
                    <a:pt x="81106" y="44423"/>
                    <a:pt x="8101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4" name="Graphic 3">
              <a:extLst>
                <a:ext uri="{FF2B5EF4-FFF2-40B4-BE49-F238E27FC236}">
                  <a16:creationId xmlns:a16="http://schemas.microsoft.com/office/drawing/2014/main" id="{6A4A82E8-D464-404E-BF1A-93197AF4C1A6}"/>
                </a:ext>
              </a:extLst>
            </p:cNvPr>
            <p:cNvSpPr/>
            <p:nvPr/>
          </p:nvSpPr>
          <p:spPr>
            <a:xfrm>
              <a:off x="9559277" y="2630514"/>
              <a:ext cx="82486" cy="80205"/>
            </a:xfrm>
            <a:custGeom>
              <a:avLst/>
              <a:gdLst>
                <a:gd name="connsiteX0" fmla="*/ 81425 w 82486"/>
                <a:gd name="connsiteY0" fmla="*/ 44319 h 80205"/>
                <a:gd name="connsiteX1" fmla="*/ 51597 w 82486"/>
                <a:gd name="connsiteY1" fmla="*/ 1740 h 80205"/>
                <a:gd name="connsiteX2" fmla="*/ 45497 w 82486"/>
                <a:gd name="connsiteY2" fmla="*/ 692 h 80205"/>
                <a:gd name="connsiteX3" fmla="*/ 1851 w 82486"/>
                <a:gd name="connsiteY3" fmla="*/ 30031 h 80205"/>
                <a:gd name="connsiteX4" fmla="*/ 612 w 82486"/>
                <a:gd name="connsiteY4" fmla="*/ 36127 h 80205"/>
                <a:gd name="connsiteX5" fmla="*/ 28058 w 82486"/>
                <a:gd name="connsiteY5" fmla="*/ 78135 h 80205"/>
                <a:gd name="connsiteX6" fmla="*/ 34062 w 82486"/>
                <a:gd name="connsiteY6" fmla="*/ 79469 h 80205"/>
                <a:gd name="connsiteX7" fmla="*/ 80091 w 82486"/>
                <a:gd name="connsiteY7" fmla="*/ 50892 h 80205"/>
                <a:gd name="connsiteX8" fmla="*/ 81959 w 82486"/>
                <a:gd name="connsiteY8" fmla="*/ 45129 h 80205"/>
                <a:gd name="connsiteX9" fmla="*/ 81425 w 82486"/>
                <a:gd name="connsiteY9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86" h="80205">
                  <a:moveTo>
                    <a:pt x="81425" y="44319"/>
                  </a:moveTo>
                  <a:lnTo>
                    <a:pt x="51597" y="1740"/>
                  </a:lnTo>
                  <a:cubicBezTo>
                    <a:pt x="50167" y="-185"/>
                    <a:pt x="47480" y="-642"/>
                    <a:pt x="45497" y="692"/>
                  </a:cubicBezTo>
                  <a:lnTo>
                    <a:pt x="1851" y="30031"/>
                  </a:lnTo>
                  <a:cubicBezTo>
                    <a:pt x="-93" y="31421"/>
                    <a:pt x="-636" y="34089"/>
                    <a:pt x="612" y="36127"/>
                  </a:cubicBezTo>
                  <a:lnTo>
                    <a:pt x="28058" y="78135"/>
                  </a:lnTo>
                  <a:cubicBezTo>
                    <a:pt x="29363" y="80145"/>
                    <a:pt x="32032" y="80736"/>
                    <a:pt x="34062" y="79469"/>
                  </a:cubicBezTo>
                  <a:lnTo>
                    <a:pt x="80091" y="50892"/>
                  </a:lnTo>
                  <a:cubicBezTo>
                    <a:pt x="82197" y="49815"/>
                    <a:pt x="83036" y="47234"/>
                    <a:pt x="81959" y="45129"/>
                  </a:cubicBezTo>
                  <a:cubicBezTo>
                    <a:pt x="81816" y="44833"/>
                    <a:pt x="81634" y="44567"/>
                    <a:pt x="81425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5" name="Graphic 3">
              <a:extLst>
                <a:ext uri="{FF2B5EF4-FFF2-40B4-BE49-F238E27FC236}">
                  <a16:creationId xmlns:a16="http://schemas.microsoft.com/office/drawing/2014/main" id="{BBB2544A-7976-3F4A-8B53-606EC9D81C43}"/>
                </a:ext>
              </a:extLst>
            </p:cNvPr>
            <p:cNvSpPr/>
            <p:nvPr/>
          </p:nvSpPr>
          <p:spPr>
            <a:xfrm>
              <a:off x="9491964" y="2677386"/>
              <a:ext cx="82512" cy="80166"/>
            </a:xfrm>
            <a:custGeom>
              <a:avLst/>
              <a:gdLst>
                <a:gd name="connsiteX0" fmla="*/ 81363 w 82512"/>
                <a:gd name="connsiteY0" fmla="*/ 44313 h 80166"/>
                <a:gd name="connsiteX1" fmla="*/ 51534 w 82512"/>
                <a:gd name="connsiteY1" fmla="*/ 1733 h 80166"/>
                <a:gd name="connsiteX2" fmla="*/ 45531 w 82512"/>
                <a:gd name="connsiteY2" fmla="*/ 685 h 80166"/>
                <a:gd name="connsiteX3" fmla="*/ 1884 w 82512"/>
                <a:gd name="connsiteY3" fmla="*/ 30024 h 80166"/>
                <a:gd name="connsiteX4" fmla="*/ 645 w 82512"/>
                <a:gd name="connsiteY4" fmla="*/ 36120 h 80166"/>
                <a:gd name="connsiteX5" fmla="*/ 27996 w 82512"/>
                <a:gd name="connsiteY5" fmla="*/ 78128 h 80166"/>
                <a:gd name="connsiteX6" fmla="*/ 34000 w 82512"/>
                <a:gd name="connsiteY6" fmla="*/ 79462 h 80166"/>
                <a:gd name="connsiteX7" fmla="*/ 80124 w 82512"/>
                <a:gd name="connsiteY7" fmla="*/ 50885 h 80166"/>
                <a:gd name="connsiteX8" fmla="*/ 82011 w 82512"/>
                <a:gd name="connsiteY8" fmla="*/ 45265 h 80166"/>
                <a:gd name="connsiteX9" fmla="*/ 81363 w 82512"/>
                <a:gd name="connsiteY9" fmla="*/ 44313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2" h="80166">
                  <a:moveTo>
                    <a:pt x="81363" y="44313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4000" y="79462"/>
                  </a:cubicBezTo>
                  <a:lnTo>
                    <a:pt x="80124" y="50885"/>
                  </a:lnTo>
                  <a:cubicBezTo>
                    <a:pt x="82202" y="49857"/>
                    <a:pt x="83050" y="47342"/>
                    <a:pt x="82011" y="45265"/>
                  </a:cubicBezTo>
                  <a:cubicBezTo>
                    <a:pt x="81839" y="44922"/>
                    <a:pt x="81620" y="44598"/>
                    <a:pt x="81363" y="44313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6" name="Graphic 3">
              <a:extLst>
                <a:ext uri="{FF2B5EF4-FFF2-40B4-BE49-F238E27FC236}">
                  <a16:creationId xmlns:a16="http://schemas.microsoft.com/office/drawing/2014/main" id="{17A29E0D-53A4-234B-BF25-26805B5F5498}"/>
                </a:ext>
              </a:extLst>
            </p:cNvPr>
            <p:cNvSpPr/>
            <p:nvPr/>
          </p:nvSpPr>
          <p:spPr>
            <a:xfrm>
              <a:off x="9427170" y="2722436"/>
              <a:ext cx="82253" cy="80205"/>
            </a:xfrm>
            <a:custGeom>
              <a:avLst/>
              <a:gdLst>
                <a:gd name="connsiteX0" fmla="*/ 81068 w 82253"/>
                <a:gd name="connsiteY0" fmla="*/ 44319 h 80205"/>
                <a:gd name="connsiteX1" fmla="*/ 51525 w 82253"/>
                <a:gd name="connsiteY1" fmla="*/ 1834 h 80205"/>
                <a:gd name="connsiteX2" fmla="*/ 45578 w 82253"/>
                <a:gd name="connsiteY2" fmla="*/ 653 h 80205"/>
                <a:gd name="connsiteX3" fmla="*/ 45521 w 82253"/>
                <a:gd name="connsiteY3" fmla="*/ 691 h 80205"/>
                <a:gd name="connsiteX4" fmla="*/ 1875 w 82253"/>
                <a:gd name="connsiteY4" fmla="*/ 30125 h 80205"/>
                <a:gd name="connsiteX5" fmla="*/ 636 w 82253"/>
                <a:gd name="connsiteY5" fmla="*/ 36127 h 80205"/>
                <a:gd name="connsiteX6" fmla="*/ 27987 w 82253"/>
                <a:gd name="connsiteY6" fmla="*/ 78135 h 80205"/>
                <a:gd name="connsiteX7" fmla="*/ 33990 w 82253"/>
                <a:gd name="connsiteY7" fmla="*/ 79468 h 80205"/>
                <a:gd name="connsiteX8" fmla="*/ 80115 w 82253"/>
                <a:gd name="connsiteY8" fmla="*/ 50891 h 80205"/>
                <a:gd name="connsiteX9" fmla="*/ 81582 w 82253"/>
                <a:gd name="connsiteY9" fmla="*/ 45014 h 80205"/>
                <a:gd name="connsiteX10" fmla="*/ 81068 w 82253"/>
                <a:gd name="connsiteY10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53" h="80205">
                  <a:moveTo>
                    <a:pt x="81068" y="44319"/>
                  </a:moveTo>
                  <a:lnTo>
                    <a:pt x="51525" y="1834"/>
                  </a:lnTo>
                  <a:cubicBezTo>
                    <a:pt x="50210" y="-137"/>
                    <a:pt x="47542" y="-661"/>
                    <a:pt x="45578" y="653"/>
                  </a:cubicBezTo>
                  <a:cubicBezTo>
                    <a:pt x="45560" y="663"/>
                    <a:pt x="45541" y="682"/>
                    <a:pt x="45521" y="691"/>
                  </a:cubicBezTo>
                  <a:lnTo>
                    <a:pt x="1875" y="30125"/>
                  </a:lnTo>
                  <a:cubicBezTo>
                    <a:pt x="-98" y="31459"/>
                    <a:pt x="-650" y="34126"/>
                    <a:pt x="636" y="36127"/>
                  </a:cubicBezTo>
                  <a:lnTo>
                    <a:pt x="27987" y="78135"/>
                  </a:lnTo>
                  <a:cubicBezTo>
                    <a:pt x="29292" y="80145"/>
                    <a:pt x="31961" y="80735"/>
                    <a:pt x="33990" y="79468"/>
                  </a:cubicBezTo>
                  <a:lnTo>
                    <a:pt x="80115" y="50891"/>
                  </a:lnTo>
                  <a:cubicBezTo>
                    <a:pt x="82145" y="49672"/>
                    <a:pt x="82802" y="47043"/>
                    <a:pt x="81582" y="45014"/>
                  </a:cubicBezTo>
                  <a:cubicBezTo>
                    <a:pt x="81439" y="44766"/>
                    <a:pt x="81258" y="44528"/>
                    <a:pt x="8106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7" name="Graphic 3">
              <a:extLst>
                <a:ext uri="{FF2B5EF4-FFF2-40B4-BE49-F238E27FC236}">
                  <a16:creationId xmlns:a16="http://schemas.microsoft.com/office/drawing/2014/main" id="{DAF24F45-5BD8-3649-9A6F-1A4B0A7989B1}"/>
                </a:ext>
              </a:extLst>
            </p:cNvPr>
            <p:cNvSpPr/>
            <p:nvPr/>
          </p:nvSpPr>
          <p:spPr>
            <a:xfrm>
              <a:off x="9848189" y="2338700"/>
              <a:ext cx="78071" cy="76417"/>
            </a:xfrm>
            <a:custGeom>
              <a:avLst/>
              <a:gdLst>
                <a:gd name="connsiteX0" fmla="*/ 76406 w 78071"/>
                <a:gd name="connsiteY0" fmla="*/ 38170 h 76417"/>
                <a:gd name="connsiteX1" fmla="*/ 52487 w 78071"/>
                <a:gd name="connsiteY1" fmla="*/ 3878 h 76417"/>
                <a:gd name="connsiteX2" fmla="*/ 39526 w 78071"/>
                <a:gd name="connsiteY2" fmla="*/ 1497 h 76417"/>
                <a:gd name="connsiteX3" fmla="*/ 3980 w 78071"/>
                <a:gd name="connsiteY3" fmla="*/ 25501 h 76417"/>
                <a:gd name="connsiteX4" fmla="*/ 1407 w 78071"/>
                <a:gd name="connsiteY4" fmla="*/ 38361 h 76417"/>
                <a:gd name="connsiteX5" fmla="*/ 23420 w 78071"/>
                <a:gd name="connsiteY5" fmla="*/ 72177 h 76417"/>
                <a:gd name="connsiteX6" fmla="*/ 36286 w 78071"/>
                <a:gd name="connsiteY6" fmla="*/ 74939 h 76417"/>
                <a:gd name="connsiteX7" fmla="*/ 73738 w 78071"/>
                <a:gd name="connsiteY7" fmla="*/ 51411 h 76417"/>
                <a:gd name="connsiteX8" fmla="*/ 76435 w 78071"/>
                <a:gd name="connsiteY8" fmla="*/ 38208 h 76417"/>
                <a:gd name="connsiteX9" fmla="*/ 76406 w 78071"/>
                <a:gd name="connsiteY9" fmla="*/ 38170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17">
                  <a:moveTo>
                    <a:pt x="76406" y="38170"/>
                  </a:moveTo>
                  <a:lnTo>
                    <a:pt x="52487" y="3878"/>
                  </a:lnTo>
                  <a:cubicBezTo>
                    <a:pt x="49504" y="-256"/>
                    <a:pt x="43786" y="-1304"/>
                    <a:pt x="39526" y="1497"/>
                  </a:cubicBezTo>
                  <a:lnTo>
                    <a:pt x="3980" y="25501"/>
                  </a:lnTo>
                  <a:cubicBezTo>
                    <a:pt x="-166" y="28426"/>
                    <a:pt x="-1290" y="34074"/>
                    <a:pt x="1407" y="38361"/>
                  </a:cubicBezTo>
                  <a:lnTo>
                    <a:pt x="23420" y="72177"/>
                  </a:lnTo>
                  <a:cubicBezTo>
                    <a:pt x="26280" y="76387"/>
                    <a:pt x="31950" y="77597"/>
                    <a:pt x="36286" y="74939"/>
                  </a:cubicBezTo>
                  <a:lnTo>
                    <a:pt x="73738" y="51411"/>
                  </a:lnTo>
                  <a:cubicBezTo>
                    <a:pt x="78131" y="48506"/>
                    <a:pt x="79332" y="42600"/>
                    <a:pt x="76435" y="38208"/>
                  </a:cubicBezTo>
                  <a:cubicBezTo>
                    <a:pt x="76425" y="38199"/>
                    <a:pt x="76416" y="38180"/>
                    <a:pt x="76406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8" name="Graphic 3">
              <a:extLst>
                <a:ext uri="{FF2B5EF4-FFF2-40B4-BE49-F238E27FC236}">
                  <a16:creationId xmlns:a16="http://schemas.microsoft.com/office/drawing/2014/main" id="{A52F9DCF-DACE-FF4A-87B5-FEAD31CD0899}"/>
                </a:ext>
              </a:extLst>
            </p:cNvPr>
            <p:cNvSpPr/>
            <p:nvPr/>
          </p:nvSpPr>
          <p:spPr>
            <a:xfrm>
              <a:off x="9780337" y="2385737"/>
              <a:ext cx="78071" cy="76368"/>
            </a:xfrm>
            <a:custGeom>
              <a:avLst/>
              <a:gdLst>
                <a:gd name="connsiteX0" fmla="*/ 76406 w 78071"/>
                <a:gd name="connsiteY0" fmla="*/ 38095 h 76368"/>
                <a:gd name="connsiteX1" fmla="*/ 52392 w 78071"/>
                <a:gd name="connsiteY1" fmla="*/ 3898 h 76368"/>
                <a:gd name="connsiteX2" fmla="*/ 39526 w 78071"/>
                <a:gd name="connsiteY2" fmla="*/ 1421 h 76368"/>
                <a:gd name="connsiteX3" fmla="*/ 3980 w 78071"/>
                <a:gd name="connsiteY3" fmla="*/ 25426 h 76368"/>
                <a:gd name="connsiteX4" fmla="*/ 1407 w 78071"/>
                <a:gd name="connsiteY4" fmla="*/ 38286 h 76368"/>
                <a:gd name="connsiteX5" fmla="*/ 23420 w 78071"/>
                <a:gd name="connsiteY5" fmla="*/ 72102 h 76368"/>
                <a:gd name="connsiteX6" fmla="*/ 36191 w 78071"/>
                <a:gd name="connsiteY6" fmla="*/ 74959 h 76368"/>
                <a:gd name="connsiteX7" fmla="*/ 73738 w 78071"/>
                <a:gd name="connsiteY7" fmla="*/ 51336 h 76368"/>
                <a:gd name="connsiteX8" fmla="*/ 76435 w 78071"/>
                <a:gd name="connsiteY8" fmla="*/ 38133 h 76368"/>
                <a:gd name="connsiteX9" fmla="*/ 76406 w 78071"/>
                <a:gd name="connsiteY9" fmla="*/ 38095 h 7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68">
                  <a:moveTo>
                    <a:pt x="76406" y="38095"/>
                  </a:moveTo>
                  <a:lnTo>
                    <a:pt x="52392" y="3898"/>
                  </a:lnTo>
                  <a:cubicBezTo>
                    <a:pt x="49437" y="-208"/>
                    <a:pt x="43795" y="-1293"/>
                    <a:pt x="39526" y="1421"/>
                  </a:cubicBezTo>
                  <a:lnTo>
                    <a:pt x="3980" y="25426"/>
                  </a:lnTo>
                  <a:cubicBezTo>
                    <a:pt x="-166" y="28350"/>
                    <a:pt x="-1290" y="33999"/>
                    <a:pt x="1407" y="38286"/>
                  </a:cubicBezTo>
                  <a:lnTo>
                    <a:pt x="23420" y="72102"/>
                  </a:lnTo>
                  <a:cubicBezTo>
                    <a:pt x="26251" y="76283"/>
                    <a:pt x="31845" y="77541"/>
                    <a:pt x="36191" y="74959"/>
                  </a:cubicBezTo>
                  <a:lnTo>
                    <a:pt x="73738" y="51336"/>
                  </a:lnTo>
                  <a:cubicBezTo>
                    <a:pt x="78131" y="48440"/>
                    <a:pt x="79332" y="42524"/>
                    <a:pt x="76435" y="38133"/>
                  </a:cubicBezTo>
                  <a:cubicBezTo>
                    <a:pt x="76425" y="38124"/>
                    <a:pt x="76416" y="38105"/>
                    <a:pt x="76406" y="3809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9" name="Graphic 3">
              <a:extLst>
                <a:ext uri="{FF2B5EF4-FFF2-40B4-BE49-F238E27FC236}">
                  <a16:creationId xmlns:a16="http://schemas.microsoft.com/office/drawing/2014/main" id="{DCBC1B2B-0A0B-C14F-8BFB-EB6A803311B1}"/>
                </a:ext>
              </a:extLst>
            </p:cNvPr>
            <p:cNvSpPr/>
            <p:nvPr/>
          </p:nvSpPr>
          <p:spPr>
            <a:xfrm>
              <a:off x="9712896" y="2432814"/>
              <a:ext cx="77859" cy="76292"/>
            </a:xfrm>
            <a:custGeom>
              <a:avLst/>
              <a:gdLst>
                <a:gd name="connsiteX0" fmla="*/ 75995 w 77859"/>
                <a:gd name="connsiteY0" fmla="*/ 37980 h 76292"/>
                <a:gd name="connsiteX1" fmla="*/ 51694 w 77859"/>
                <a:gd name="connsiteY1" fmla="*/ 3878 h 76292"/>
                <a:gd name="connsiteX2" fmla="*/ 38734 w 77859"/>
                <a:gd name="connsiteY2" fmla="*/ 1497 h 76292"/>
                <a:gd name="connsiteX3" fmla="*/ 4045 w 77859"/>
                <a:gd name="connsiteY3" fmla="*/ 25311 h 76292"/>
                <a:gd name="connsiteX4" fmla="*/ 1377 w 77859"/>
                <a:gd name="connsiteY4" fmla="*/ 38170 h 76292"/>
                <a:gd name="connsiteX5" fmla="*/ 23391 w 77859"/>
                <a:gd name="connsiteY5" fmla="*/ 71986 h 76292"/>
                <a:gd name="connsiteX6" fmla="*/ 36256 w 77859"/>
                <a:gd name="connsiteY6" fmla="*/ 74844 h 76292"/>
                <a:gd name="connsiteX7" fmla="*/ 73804 w 77859"/>
                <a:gd name="connsiteY7" fmla="*/ 51316 h 76292"/>
                <a:gd name="connsiteX8" fmla="*/ 76034 w 77859"/>
                <a:gd name="connsiteY8" fmla="*/ 38027 h 76292"/>
                <a:gd name="connsiteX9" fmla="*/ 75995 w 77859"/>
                <a:gd name="connsiteY9" fmla="*/ 37980 h 7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859" h="76292">
                  <a:moveTo>
                    <a:pt x="75995" y="37980"/>
                  </a:moveTo>
                  <a:lnTo>
                    <a:pt x="51694" y="3878"/>
                  </a:lnTo>
                  <a:cubicBezTo>
                    <a:pt x="48712" y="-256"/>
                    <a:pt x="42993" y="-1304"/>
                    <a:pt x="38734" y="1497"/>
                  </a:cubicBezTo>
                  <a:lnTo>
                    <a:pt x="4045" y="25311"/>
                  </a:lnTo>
                  <a:cubicBezTo>
                    <a:pt x="-129" y="28197"/>
                    <a:pt x="-1301" y="33855"/>
                    <a:pt x="1377" y="38170"/>
                  </a:cubicBezTo>
                  <a:lnTo>
                    <a:pt x="23391" y="71986"/>
                  </a:lnTo>
                  <a:cubicBezTo>
                    <a:pt x="26221" y="76225"/>
                    <a:pt x="31891" y="77483"/>
                    <a:pt x="36256" y="74844"/>
                  </a:cubicBezTo>
                  <a:lnTo>
                    <a:pt x="73804" y="51316"/>
                  </a:lnTo>
                  <a:cubicBezTo>
                    <a:pt x="78092" y="48258"/>
                    <a:pt x="79083" y="42314"/>
                    <a:pt x="76034" y="38027"/>
                  </a:cubicBezTo>
                  <a:cubicBezTo>
                    <a:pt x="76024" y="38018"/>
                    <a:pt x="76005" y="37999"/>
                    <a:pt x="75995" y="3798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0" name="Graphic 3">
              <a:extLst>
                <a:ext uri="{FF2B5EF4-FFF2-40B4-BE49-F238E27FC236}">
                  <a16:creationId xmlns:a16="http://schemas.microsoft.com/office/drawing/2014/main" id="{968DFF7E-EDEC-CB48-924B-5BAFF5E65BA5}"/>
                </a:ext>
              </a:extLst>
            </p:cNvPr>
            <p:cNvSpPr/>
            <p:nvPr/>
          </p:nvSpPr>
          <p:spPr>
            <a:xfrm>
              <a:off x="9644537" y="2479720"/>
              <a:ext cx="78118" cy="76308"/>
            </a:xfrm>
            <a:custGeom>
              <a:avLst/>
              <a:gdLst>
                <a:gd name="connsiteX0" fmla="*/ 76406 w 78118"/>
                <a:gd name="connsiteY0" fmla="*/ 38035 h 76308"/>
                <a:gd name="connsiteX1" fmla="*/ 52392 w 78118"/>
                <a:gd name="connsiteY1" fmla="*/ 3838 h 76308"/>
                <a:gd name="connsiteX2" fmla="*/ 39526 w 78118"/>
                <a:gd name="connsiteY2" fmla="*/ 1457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0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2 w 78118"/>
                <a:gd name="connsiteY8" fmla="*/ 38187 h 76308"/>
                <a:gd name="connsiteX9" fmla="*/ 76406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0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2" y="38187"/>
                  </a:cubicBezTo>
                  <a:cubicBezTo>
                    <a:pt x="76473" y="38140"/>
                    <a:pt x="76445" y="38083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1" name="Graphic 3">
              <a:extLst>
                <a:ext uri="{FF2B5EF4-FFF2-40B4-BE49-F238E27FC236}">
                  <a16:creationId xmlns:a16="http://schemas.microsoft.com/office/drawing/2014/main" id="{5A9043C2-7842-C646-9F94-E0A4BE1E8F03}"/>
                </a:ext>
              </a:extLst>
            </p:cNvPr>
            <p:cNvSpPr/>
            <p:nvPr/>
          </p:nvSpPr>
          <p:spPr>
            <a:xfrm>
              <a:off x="9574692" y="2524677"/>
              <a:ext cx="82458" cy="80281"/>
            </a:xfrm>
            <a:custGeom>
              <a:avLst/>
              <a:gdLst>
                <a:gd name="connsiteX0" fmla="*/ 81449 w 82458"/>
                <a:gd name="connsiteY0" fmla="*/ 44326 h 80281"/>
                <a:gd name="connsiteX1" fmla="*/ 51621 w 82458"/>
                <a:gd name="connsiteY1" fmla="*/ 1841 h 80281"/>
                <a:gd name="connsiteX2" fmla="*/ 45531 w 82458"/>
                <a:gd name="connsiteY2" fmla="*/ 698 h 80281"/>
                <a:gd name="connsiteX3" fmla="*/ 45521 w 82458"/>
                <a:gd name="connsiteY3" fmla="*/ 698 h 80281"/>
                <a:gd name="connsiteX4" fmla="*/ 1875 w 82458"/>
                <a:gd name="connsiteY4" fmla="*/ 30132 h 80281"/>
                <a:gd name="connsiteX5" fmla="*/ 636 w 82458"/>
                <a:gd name="connsiteY5" fmla="*/ 36133 h 80281"/>
                <a:gd name="connsiteX6" fmla="*/ 27987 w 82458"/>
                <a:gd name="connsiteY6" fmla="*/ 78237 h 80281"/>
                <a:gd name="connsiteX7" fmla="*/ 34057 w 82458"/>
                <a:gd name="connsiteY7" fmla="*/ 79494 h 80281"/>
                <a:gd name="connsiteX8" fmla="*/ 34086 w 82458"/>
                <a:gd name="connsiteY8" fmla="*/ 79475 h 80281"/>
                <a:gd name="connsiteX9" fmla="*/ 80115 w 82458"/>
                <a:gd name="connsiteY9" fmla="*/ 50898 h 80281"/>
                <a:gd name="connsiteX10" fmla="*/ 81868 w 82458"/>
                <a:gd name="connsiteY10" fmla="*/ 44954 h 80281"/>
                <a:gd name="connsiteX11" fmla="*/ 81449 w 82458"/>
                <a:gd name="connsiteY11" fmla="*/ 44326 h 8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58" h="80281">
                  <a:moveTo>
                    <a:pt x="81449" y="44326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1" y="698"/>
                    <a:pt x="45521" y="698"/>
                    <a:pt x="45521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237"/>
                  </a:lnTo>
                  <a:cubicBezTo>
                    <a:pt x="29311" y="80256"/>
                    <a:pt x="32037" y="80818"/>
                    <a:pt x="34057" y="79494"/>
                  </a:cubicBezTo>
                  <a:cubicBezTo>
                    <a:pt x="34067" y="79484"/>
                    <a:pt x="34076" y="79484"/>
                    <a:pt x="34086" y="79475"/>
                  </a:cubicBezTo>
                  <a:lnTo>
                    <a:pt x="80115" y="50898"/>
                  </a:lnTo>
                  <a:cubicBezTo>
                    <a:pt x="82240" y="49736"/>
                    <a:pt x="83021" y="47078"/>
                    <a:pt x="81868" y="44954"/>
                  </a:cubicBezTo>
                  <a:cubicBezTo>
                    <a:pt x="81744" y="44735"/>
                    <a:pt x="81601" y="44526"/>
                    <a:pt x="81449" y="44326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2" name="Graphic 3">
              <a:extLst>
                <a:ext uri="{FF2B5EF4-FFF2-40B4-BE49-F238E27FC236}">
                  <a16:creationId xmlns:a16="http://schemas.microsoft.com/office/drawing/2014/main" id="{E58FC345-CE86-0743-98F0-E22282F97385}"/>
                </a:ext>
              </a:extLst>
            </p:cNvPr>
            <p:cNvSpPr/>
            <p:nvPr/>
          </p:nvSpPr>
          <p:spPr>
            <a:xfrm>
              <a:off x="9514931" y="2566311"/>
              <a:ext cx="82209" cy="80173"/>
            </a:xfrm>
            <a:custGeom>
              <a:avLst/>
              <a:gdLst>
                <a:gd name="connsiteX0" fmla="*/ 81077 w 82209"/>
                <a:gd name="connsiteY0" fmla="*/ 44319 h 80173"/>
                <a:gd name="connsiteX1" fmla="*/ 51248 w 82209"/>
                <a:gd name="connsiteY1" fmla="*/ 1834 h 80173"/>
                <a:gd name="connsiteX2" fmla="*/ 45302 w 82209"/>
                <a:gd name="connsiteY2" fmla="*/ 653 h 80173"/>
                <a:gd name="connsiteX3" fmla="*/ 45245 w 82209"/>
                <a:gd name="connsiteY3" fmla="*/ 691 h 80173"/>
                <a:gd name="connsiteX4" fmla="*/ 1884 w 82209"/>
                <a:gd name="connsiteY4" fmla="*/ 30030 h 80173"/>
                <a:gd name="connsiteX5" fmla="*/ 645 w 82209"/>
                <a:gd name="connsiteY5" fmla="*/ 36127 h 80173"/>
                <a:gd name="connsiteX6" fmla="*/ 27996 w 82209"/>
                <a:gd name="connsiteY6" fmla="*/ 78135 h 80173"/>
                <a:gd name="connsiteX7" fmla="*/ 33999 w 82209"/>
                <a:gd name="connsiteY7" fmla="*/ 79468 h 80173"/>
                <a:gd name="connsiteX8" fmla="*/ 80124 w 82209"/>
                <a:gd name="connsiteY8" fmla="*/ 50892 h 80173"/>
                <a:gd name="connsiteX9" fmla="*/ 81468 w 82209"/>
                <a:gd name="connsiteY9" fmla="*/ 44843 h 80173"/>
                <a:gd name="connsiteX10" fmla="*/ 81077 w 82209"/>
                <a:gd name="connsiteY10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09" h="80173">
                  <a:moveTo>
                    <a:pt x="81077" y="44319"/>
                  </a:moveTo>
                  <a:lnTo>
                    <a:pt x="51248" y="1834"/>
                  </a:lnTo>
                  <a:cubicBezTo>
                    <a:pt x="49933" y="-137"/>
                    <a:pt x="47265" y="-661"/>
                    <a:pt x="45302" y="653"/>
                  </a:cubicBezTo>
                  <a:cubicBezTo>
                    <a:pt x="45283" y="663"/>
                    <a:pt x="45264" y="682"/>
                    <a:pt x="45245" y="691"/>
                  </a:cubicBezTo>
                  <a:lnTo>
                    <a:pt x="1884" y="30030"/>
                  </a:lnTo>
                  <a:cubicBezTo>
                    <a:pt x="-108" y="31393"/>
                    <a:pt x="-651" y="34088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3999" y="79468"/>
                  </a:cubicBezTo>
                  <a:lnTo>
                    <a:pt x="80124" y="50892"/>
                  </a:lnTo>
                  <a:cubicBezTo>
                    <a:pt x="82163" y="49596"/>
                    <a:pt x="82764" y="46881"/>
                    <a:pt x="81468" y="44843"/>
                  </a:cubicBezTo>
                  <a:cubicBezTo>
                    <a:pt x="81353" y="44662"/>
                    <a:pt x="81220" y="44481"/>
                    <a:pt x="81077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3" name="Graphic 3">
              <a:extLst>
                <a:ext uri="{FF2B5EF4-FFF2-40B4-BE49-F238E27FC236}">
                  <a16:creationId xmlns:a16="http://schemas.microsoft.com/office/drawing/2014/main" id="{E5AC60FA-EB35-5243-B3E9-59C2C79CDDDA}"/>
                </a:ext>
              </a:extLst>
            </p:cNvPr>
            <p:cNvSpPr/>
            <p:nvPr/>
          </p:nvSpPr>
          <p:spPr>
            <a:xfrm>
              <a:off x="9447364" y="2612891"/>
              <a:ext cx="82401" cy="80206"/>
            </a:xfrm>
            <a:custGeom>
              <a:avLst/>
              <a:gdLst>
                <a:gd name="connsiteX0" fmla="*/ 81363 w 82401"/>
                <a:gd name="connsiteY0" fmla="*/ 44319 h 80206"/>
                <a:gd name="connsiteX1" fmla="*/ 51534 w 82401"/>
                <a:gd name="connsiteY1" fmla="*/ 1740 h 80206"/>
                <a:gd name="connsiteX2" fmla="*/ 45435 w 82401"/>
                <a:gd name="connsiteY2" fmla="*/ 692 h 80206"/>
                <a:gd name="connsiteX3" fmla="*/ 1884 w 82401"/>
                <a:gd name="connsiteY3" fmla="*/ 30031 h 80206"/>
                <a:gd name="connsiteX4" fmla="*/ 645 w 82401"/>
                <a:gd name="connsiteY4" fmla="*/ 36127 h 80206"/>
                <a:gd name="connsiteX5" fmla="*/ 27996 w 82401"/>
                <a:gd name="connsiteY5" fmla="*/ 78135 h 80206"/>
                <a:gd name="connsiteX6" fmla="*/ 34000 w 82401"/>
                <a:gd name="connsiteY6" fmla="*/ 79469 h 80206"/>
                <a:gd name="connsiteX7" fmla="*/ 80124 w 82401"/>
                <a:gd name="connsiteY7" fmla="*/ 50892 h 80206"/>
                <a:gd name="connsiteX8" fmla="*/ 81773 w 82401"/>
                <a:gd name="connsiteY8" fmla="*/ 44919 h 80206"/>
                <a:gd name="connsiteX9" fmla="*/ 81363 w 82401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1" h="80206">
                  <a:moveTo>
                    <a:pt x="81363" y="44319"/>
                  </a:moveTo>
                  <a:lnTo>
                    <a:pt x="51534" y="1740"/>
                  </a:lnTo>
                  <a:cubicBezTo>
                    <a:pt x="50105" y="-185"/>
                    <a:pt x="47417" y="-642"/>
                    <a:pt x="45435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01" y="80145"/>
                    <a:pt x="31970" y="80736"/>
                    <a:pt x="34000" y="79469"/>
                  </a:cubicBezTo>
                  <a:lnTo>
                    <a:pt x="80124" y="50892"/>
                  </a:lnTo>
                  <a:cubicBezTo>
                    <a:pt x="82230" y="49701"/>
                    <a:pt x="82964" y="47024"/>
                    <a:pt x="81773" y="44919"/>
                  </a:cubicBezTo>
                  <a:cubicBezTo>
                    <a:pt x="81649" y="44710"/>
                    <a:pt x="81515" y="44510"/>
                    <a:pt x="81363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4" name="Graphic 3">
              <a:extLst>
                <a:ext uri="{FF2B5EF4-FFF2-40B4-BE49-F238E27FC236}">
                  <a16:creationId xmlns:a16="http://schemas.microsoft.com/office/drawing/2014/main" id="{C069C671-76C6-1E4C-A5EB-F90ADA775FC6}"/>
                </a:ext>
              </a:extLst>
            </p:cNvPr>
            <p:cNvSpPr/>
            <p:nvPr/>
          </p:nvSpPr>
          <p:spPr>
            <a:xfrm>
              <a:off x="9382151" y="2657941"/>
              <a:ext cx="82387" cy="80277"/>
            </a:xfrm>
            <a:custGeom>
              <a:avLst/>
              <a:gdLst>
                <a:gd name="connsiteX0" fmla="*/ 81392 w 82387"/>
                <a:gd name="connsiteY0" fmla="*/ 44325 h 80277"/>
                <a:gd name="connsiteX1" fmla="*/ 51564 w 82387"/>
                <a:gd name="connsiteY1" fmla="*/ 1841 h 80277"/>
                <a:gd name="connsiteX2" fmla="*/ 45474 w 82387"/>
                <a:gd name="connsiteY2" fmla="*/ 698 h 80277"/>
                <a:gd name="connsiteX3" fmla="*/ 45465 w 82387"/>
                <a:gd name="connsiteY3" fmla="*/ 698 h 80277"/>
                <a:gd name="connsiteX4" fmla="*/ 1913 w 82387"/>
                <a:gd name="connsiteY4" fmla="*/ 30132 h 80277"/>
                <a:gd name="connsiteX5" fmla="*/ 627 w 82387"/>
                <a:gd name="connsiteY5" fmla="*/ 36057 h 80277"/>
                <a:gd name="connsiteX6" fmla="*/ 674 w 82387"/>
                <a:gd name="connsiteY6" fmla="*/ 36133 h 80277"/>
                <a:gd name="connsiteX7" fmla="*/ 28025 w 82387"/>
                <a:gd name="connsiteY7" fmla="*/ 78237 h 80277"/>
                <a:gd name="connsiteX8" fmla="*/ 33953 w 82387"/>
                <a:gd name="connsiteY8" fmla="*/ 79523 h 80277"/>
                <a:gd name="connsiteX9" fmla="*/ 34029 w 82387"/>
                <a:gd name="connsiteY9" fmla="*/ 79475 h 80277"/>
                <a:gd name="connsiteX10" fmla="*/ 80153 w 82387"/>
                <a:gd name="connsiteY10" fmla="*/ 50898 h 80277"/>
                <a:gd name="connsiteX11" fmla="*/ 81687 w 82387"/>
                <a:gd name="connsiteY11" fmla="*/ 44754 h 80277"/>
                <a:gd name="connsiteX12" fmla="*/ 81392 w 82387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7" h="80277">
                  <a:moveTo>
                    <a:pt x="81392" y="44325"/>
                  </a:moveTo>
                  <a:lnTo>
                    <a:pt x="51564" y="1841"/>
                  </a:lnTo>
                  <a:cubicBezTo>
                    <a:pt x="50201" y="-159"/>
                    <a:pt x="47475" y="-674"/>
                    <a:pt x="45474" y="698"/>
                  </a:cubicBezTo>
                  <a:cubicBezTo>
                    <a:pt x="45474" y="698"/>
                    <a:pt x="45465" y="698"/>
                    <a:pt x="45465" y="698"/>
                  </a:cubicBezTo>
                  <a:lnTo>
                    <a:pt x="1913" y="30132"/>
                  </a:lnTo>
                  <a:cubicBezTo>
                    <a:pt x="-78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3" y="79523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78" y="49622"/>
                    <a:pt x="82964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5" name="Graphic 3">
              <a:extLst>
                <a:ext uri="{FF2B5EF4-FFF2-40B4-BE49-F238E27FC236}">
                  <a16:creationId xmlns:a16="http://schemas.microsoft.com/office/drawing/2014/main" id="{8A3D983E-AF09-664A-8D7F-7749A99410DF}"/>
                </a:ext>
              </a:extLst>
            </p:cNvPr>
            <p:cNvSpPr/>
            <p:nvPr/>
          </p:nvSpPr>
          <p:spPr>
            <a:xfrm>
              <a:off x="9361596" y="2767587"/>
              <a:ext cx="82519" cy="80173"/>
            </a:xfrm>
            <a:custGeom>
              <a:avLst/>
              <a:gdLst>
                <a:gd name="connsiteX0" fmla="*/ 81458 w 82519"/>
                <a:gd name="connsiteY0" fmla="*/ 44319 h 80173"/>
                <a:gd name="connsiteX1" fmla="*/ 51630 w 82519"/>
                <a:gd name="connsiteY1" fmla="*/ 1740 h 80173"/>
                <a:gd name="connsiteX2" fmla="*/ 45531 w 82519"/>
                <a:gd name="connsiteY2" fmla="*/ 692 h 80173"/>
                <a:gd name="connsiteX3" fmla="*/ 1884 w 82519"/>
                <a:gd name="connsiteY3" fmla="*/ 30031 h 80173"/>
                <a:gd name="connsiteX4" fmla="*/ 645 w 82519"/>
                <a:gd name="connsiteY4" fmla="*/ 36127 h 80173"/>
                <a:gd name="connsiteX5" fmla="*/ 27996 w 82519"/>
                <a:gd name="connsiteY5" fmla="*/ 78135 h 80173"/>
                <a:gd name="connsiteX6" fmla="*/ 34000 w 82519"/>
                <a:gd name="connsiteY6" fmla="*/ 79469 h 80173"/>
                <a:gd name="connsiteX7" fmla="*/ 80124 w 82519"/>
                <a:gd name="connsiteY7" fmla="*/ 50892 h 80173"/>
                <a:gd name="connsiteX8" fmla="*/ 81992 w 82519"/>
                <a:gd name="connsiteY8" fmla="*/ 45129 h 80173"/>
                <a:gd name="connsiteX9" fmla="*/ 81458 w 82519"/>
                <a:gd name="connsiteY9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9" h="80173">
                  <a:moveTo>
                    <a:pt x="81458" y="44319"/>
                  </a:moveTo>
                  <a:lnTo>
                    <a:pt x="51630" y="1740"/>
                  </a:lnTo>
                  <a:cubicBezTo>
                    <a:pt x="50200" y="-185"/>
                    <a:pt x="47513" y="-642"/>
                    <a:pt x="45531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4000" y="79469"/>
                  </a:cubicBezTo>
                  <a:lnTo>
                    <a:pt x="80124" y="50892"/>
                  </a:lnTo>
                  <a:cubicBezTo>
                    <a:pt x="82230" y="49816"/>
                    <a:pt x="83069" y="47234"/>
                    <a:pt x="81992" y="45129"/>
                  </a:cubicBezTo>
                  <a:cubicBezTo>
                    <a:pt x="81849" y="44834"/>
                    <a:pt x="81668" y="44567"/>
                    <a:pt x="8145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6" name="Graphic 3">
              <a:extLst>
                <a:ext uri="{FF2B5EF4-FFF2-40B4-BE49-F238E27FC236}">
                  <a16:creationId xmlns:a16="http://schemas.microsoft.com/office/drawing/2014/main" id="{4BB8F3CD-489B-D24D-BA37-3B2EDA54DEFA}"/>
                </a:ext>
              </a:extLst>
            </p:cNvPr>
            <p:cNvSpPr/>
            <p:nvPr/>
          </p:nvSpPr>
          <p:spPr>
            <a:xfrm>
              <a:off x="9296421" y="2812638"/>
              <a:ext cx="82510" cy="80257"/>
            </a:xfrm>
            <a:custGeom>
              <a:avLst/>
              <a:gdLst>
                <a:gd name="connsiteX0" fmla="*/ 81449 w 82510"/>
                <a:gd name="connsiteY0" fmla="*/ 44325 h 80257"/>
                <a:gd name="connsiteX1" fmla="*/ 51621 w 82510"/>
                <a:gd name="connsiteY1" fmla="*/ 1841 h 80257"/>
                <a:gd name="connsiteX2" fmla="*/ 45531 w 82510"/>
                <a:gd name="connsiteY2" fmla="*/ 698 h 80257"/>
                <a:gd name="connsiteX3" fmla="*/ 45522 w 82510"/>
                <a:gd name="connsiteY3" fmla="*/ 698 h 80257"/>
                <a:gd name="connsiteX4" fmla="*/ 1875 w 82510"/>
                <a:gd name="connsiteY4" fmla="*/ 30132 h 80257"/>
                <a:gd name="connsiteX5" fmla="*/ 636 w 82510"/>
                <a:gd name="connsiteY5" fmla="*/ 36133 h 80257"/>
                <a:gd name="connsiteX6" fmla="*/ 27987 w 82510"/>
                <a:gd name="connsiteY6" fmla="*/ 78141 h 80257"/>
                <a:gd name="connsiteX7" fmla="*/ 34038 w 82510"/>
                <a:gd name="connsiteY7" fmla="*/ 79513 h 80257"/>
                <a:gd name="connsiteX8" fmla="*/ 34086 w 82510"/>
                <a:gd name="connsiteY8" fmla="*/ 79475 h 80257"/>
                <a:gd name="connsiteX9" fmla="*/ 80115 w 82510"/>
                <a:gd name="connsiteY9" fmla="*/ 50898 h 80257"/>
                <a:gd name="connsiteX10" fmla="*/ 81983 w 82510"/>
                <a:gd name="connsiteY10" fmla="*/ 45135 h 80257"/>
                <a:gd name="connsiteX11" fmla="*/ 81449 w 82510"/>
                <a:gd name="connsiteY11" fmla="*/ 44325 h 8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510" h="80257">
                  <a:moveTo>
                    <a:pt x="81449" y="44325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2" y="698"/>
                    <a:pt x="45522" y="698"/>
                    <a:pt x="45522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141"/>
                  </a:lnTo>
                  <a:cubicBezTo>
                    <a:pt x="29283" y="80189"/>
                    <a:pt x="31989" y="80799"/>
                    <a:pt x="34038" y="79513"/>
                  </a:cubicBezTo>
                  <a:cubicBezTo>
                    <a:pt x="34048" y="79494"/>
                    <a:pt x="34067" y="79484"/>
                    <a:pt x="34086" y="79475"/>
                  </a:cubicBezTo>
                  <a:lnTo>
                    <a:pt x="80115" y="50898"/>
                  </a:lnTo>
                  <a:cubicBezTo>
                    <a:pt x="82221" y="49822"/>
                    <a:pt x="83060" y="47240"/>
                    <a:pt x="81983" y="45135"/>
                  </a:cubicBezTo>
                  <a:cubicBezTo>
                    <a:pt x="81840" y="44840"/>
                    <a:pt x="81659" y="44573"/>
                    <a:pt x="81449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7" name="Graphic 3">
              <a:extLst>
                <a:ext uri="{FF2B5EF4-FFF2-40B4-BE49-F238E27FC236}">
                  <a16:creationId xmlns:a16="http://schemas.microsoft.com/office/drawing/2014/main" id="{A24FEA42-A6C5-EE4B-AE1B-8BD0F2D7F0C0}"/>
                </a:ext>
              </a:extLst>
            </p:cNvPr>
            <p:cNvSpPr/>
            <p:nvPr/>
          </p:nvSpPr>
          <p:spPr>
            <a:xfrm>
              <a:off x="9399938" y="2544624"/>
              <a:ext cx="81218" cy="79102"/>
            </a:xfrm>
            <a:custGeom>
              <a:avLst/>
              <a:gdLst>
                <a:gd name="connsiteX0" fmla="*/ 80187 w 81218"/>
                <a:gd name="connsiteY0" fmla="*/ 42477 h 79102"/>
                <a:gd name="connsiteX1" fmla="*/ 52074 w 81218"/>
                <a:gd name="connsiteY1" fmla="*/ 2374 h 79102"/>
                <a:gd name="connsiteX2" fmla="*/ 43973 w 81218"/>
                <a:gd name="connsiteY2" fmla="*/ 945 h 79102"/>
                <a:gd name="connsiteX3" fmla="*/ 2519 w 81218"/>
                <a:gd name="connsiteY3" fmla="*/ 28665 h 79102"/>
                <a:gd name="connsiteX4" fmla="*/ 899 w 81218"/>
                <a:gd name="connsiteY4" fmla="*/ 36762 h 79102"/>
                <a:gd name="connsiteX5" fmla="*/ 26630 w 81218"/>
                <a:gd name="connsiteY5" fmla="*/ 76388 h 79102"/>
                <a:gd name="connsiteX6" fmla="*/ 34730 w 81218"/>
                <a:gd name="connsiteY6" fmla="*/ 78103 h 79102"/>
                <a:gd name="connsiteX7" fmla="*/ 78186 w 81218"/>
                <a:gd name="connsiteY7" fmla="*/ 50764 h 79102"/>
                <a:gd name="connsiteX8" fmla="*/ 80416 w 81218"/>
                <a:gd name="connsiteY8" fmla="*/ 42858 h 79102"/>
                <a:gd name="connsiteX9" fmla="*/ 80187 w 81218"/>
                <a:gd name="connsiteY9" fmla="*/ 42477 h 7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218" h="79102">
                  <a:moveTo>
                    <a:pt x="80187" y="42477"/>
                  </a:moveTo>
                  <a:lnTo>
                    <a:pt x="52074" y="2374"/>
                  </a:lnTo>
                  <a:cubicBezTo>
                    <a:pt x="50206" y="-207"/>
                    <a:pt x="46614" y="-845"/>
                    <a:pt x="43973" y="945"/>
                  </a:cubicBezTo>
                  <a:lnTo>
                    <a:pt x="2519" y="28665"/>
                  </a:lnTo>
                  <a:cubicBezTo>
                    <a:pt x="-131" y="30475"/>
                    <a:pt x="-855" y="34075"/>
                    <a:pt x="899" y="36762"/>
                  </a:cubicBezTo>
                  <a:lnTo>
                    <a:pt x="26630" y="76388"/>
                  </a:lnTo>
                  <a:cubicBezTo>
                    <a:pt x="28411" y="79074"/>
                    <a:pt x="32013" y="79837"/>
                    <a:pt x="34730" y="78103"/>
                  </a:cubicBezTo>
                  <a:lnTo>
                    <a:pt x="78186" y="50764"/>
                  </a:lnTo>
                  <a:cubicBezTo>
                    <a:pt x="80988" y="49193"/>
                    <a:pt x="81988" y="45659"/>
                    <a:pt x="80416" y="42858"/>
                  </a:cubicBezTo>
                  <a:cubicBezTo>
                    <a:pt x="80349" y="42725"/>
                    <a:pt x="80273" y="42601"/>
                    <a:pt x="80187" y="42477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8" name="Graphic 3">
              <a:extLst>
                <a:ext uri="{FF2B5EF4-FFF2-40B4-BE49-F238E27FC236}">
                  <a16:creationId xmlns:a16="http://schemas.microsoft.com/office/drawing/2014/main" id="{613353AD-8E63-194C-9A18-ED35DD91127F}"/>
                </a:ext>
              </a:extLst>
            </p:cNvPr>
            <p:cNvSpPr/>
            <p:nvPr/>
          </p:nvSpPr>
          <p:spPr>
            <a:xfrm>
              <a:off x="9335047" y="2589674"/>
              <a:ext cx="81000" cy="79140"/>
            </a:xfrm>
            <a:custGeom>
              <a:avLst/>
              <a:gdLst>
                <a:gd name="connsiteX0" fmla="*/ 79894 w 81000"/>
                <a:gd name="connsiteY0" fmla="*/ 42484 h 79140"/>
                <a:gd name="connsiteX1" fmla="*/ 51781 w 81000"/>
                <a:gd name="connsiteY1" fmla="*/ 2476 h 79140"/>
                <a:gd name="connsiteX2" fmla="*/ 43710 w 81000"/>
                <a:gd name="connsiteY2" fmla="*/ 933 h 79140"/>
                <a:gd name="connsiteX3" fmla="*/ 43681 w 81000"/>
                <a:gd name="connsiteY3" fmla="*/ 952 h 79140"/>
                <a:gd name="connsiteX4" fmla="*/ 2512 w 81000"/>
                <a:gd name="connsiteY4" fmla="*/ 28767 h 79140"/>
                <a:gd name="connsiteX5" fmla="*/ 892 w 81000"/>
                <a:gd name="connsiteY5" fmla="*/ 36769 h 79140"/>
                <a:gd name="connsiteX6" fmla="*/ 26622 w 81000"/>
                <a:gd name="connsiteY6" fmla="*/ 76395 h 79140"/>
                <a:gd name="connsiteX7" fmla="*/ 34723 w 81000"/>
                <a:gd name="connsiteY7" fmla="*/ 78205 h 79140"/>
                <a:gd name="connsiteX8" fmla="*/ 78274 w 81000"/>
                <a:gd name="connsiteY8" fmla="*/ 50866 h 79140"/>
                <a:gd name="connsiteX9" fmla="*/ 79933 w 81000"/>
                <a:gd name="connsiteY9" fmla="*/ 42541 h 79140"/>
                <a:gd name="connsiteX10" fmla="*/ 79894 w 81000"/>
                <a:gd name="connsiteY10" fmla="*/ 42484 h 7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000" h="79140">
                  <a:moveTo>
                    <a:pt x="79894" y="42484"/>
                  </a:moveTo>
                  <a:lnTo>
                    <a:pt x="51781" y="2476"/>
                  </a:lnTo>
                  <a:cubicBezTo>
                    <a:pt x="49980" y="-182"/>
                    <a:pt x="46359" y="-867"/>
                    <a:pt x="43710" y="933"/>
                  </a:cubicBezTo>
                  <a:cubicBezTo>
                    <a:pt x="43700" y="943"/>
                    <a:pt x="43690" y="943"/>
                    <a:pt x="43681" y="952"/>
                  </a:cubicBezTo>
                  <a:lnTo>
                    <a:pt x="2512" y="28767"/>
                  </a:lnTo>
                  <a:cubicBezTo>
                    <a:pt x="-127" y="30539"/>
                    <a:pt x="-852" y="34111"/>
                    <a:pt x="892" y="36769"/>
                  </a:cubicBezTo>
                  <a:lnTo>
                    <a:pt x="26622" y="76395"/>
                  </a:lnTo>
                  <a:cubicBezTo>
                    <a:pt x="28405" y="79072"/>
                    <a:pt x="31969" y="79862"/>
                    <a:pt x="34723" y="78205"/>
                  </a:cubicBezTo>
                  <a:lnTo>
                    <a:pt x="78274" y="50866"/>
                  </a:lnTo>
                  <a:cubicBezTo>
                    <a:pt x="81029" y="49028"/>
                    <a:pt x="81772" y="45304"/>
                    <a:pt x="79933" y="42541"/>
                  </a:cubicBezTo>
                  <a:cubicBezTo>
                    <a:pt x="79923" y="42522"/>
                    <a:pt x="79904" y="42503"/>
                    <a:pt x="79894" y="4248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9" name="Graphic 3">
              <a:extLst>
                <a:ext uri="{FF2B5EF4-FFF2-40B4-BE49-F238E27FC236}">
                  <a16:creationId xmlns:a16="http://schemas.microsoft.com/office/drawing/2014/main" id="{250A353D-2289-8B4D-8073-5AAE25FCE291}"/>
                </a:ext>
              </a:extLst>
            </p:cNvPr>
            <p:cNvSpPr/>
            <p:nvPr/>
          </p:nvSpPr>
          <p:spPr>
            <a:xfrm>
              <a:off x="9269379" y="2634839"/>
              <a:ext cx="81383" cy="79095"/>
            </a:xfrm>
            <a:custGeom>
              <a:avLst/>
              <a:gdLst>
                <a:gd name="connsiteX0" fmla="*/ 80377 w 81383"/>
                <a:gd name="connsiteY0" fmla="*/ 42470 h 79095"/>
                <a:gd name="connsiteX1" fmla="*/ 51788 w 81383"/>
                <a:gd name="connsiteY1" fmla="*/ 2367 h 79095"/>
                <a:gd name="connsiteX2" fmla="*/ 43783 w 81383"/>
                <a:gd name="connsiteY2" fmla="*/ 938 h 79095"/>
                <a:gd name="connsiteX3" fmla="*/ 2519 w 81383"/>
                <a:gd name="connsiteY3" fmla="*/ 28658 h 79095"/>
                <a:gd name="connsiteX4" fmla="*/ 899 w 81383"/>
                <a:gd name="connsiteY4" fmla="*/ 36755 h 79095"/>
                <a:gd name="connsiteX5" fmla="*/ 26630 w 81383"/>
                <a:gd name="connsiteY5" fmla="*/ 76382 h 79095"/>
                <a:gd name="connsiteX6" fmla="*/ 34730 w 81383"/>
                <a:gd name="connsiteY6" fmla="*/ 78096 h 79095"/>
                <a:gd name="connsiteX7" fmla="*/ 78281 w 81383"/>
                <a:gd name="connsiteY7" fmla="*/ 50758 h 79095"/>
                <a:gd name="connsiteX8" fmla="*/ 80625 w 81383"/>
                <a:gd name="connsiteY8" fmla="*/ 42880 h 79095"/>
                <a:gd name="connsiteX9" fmla="*/ 80377 w 81383"/>
                <a:gd name="connsiteY9" fmla="*/ 42470 h 7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3" h="79095">
                  <a:moveTo>
                    <a:pt x="80377" y="42470"/>
                  </a:moveTo>
                  <a:lnTo>
                    <a:pt x="51788" y="2367"/>
                  </a:lnTo>
                  <a:cubicBezTo>
                    <a:pt x="49949" y="-205"/>
                    <a:pt x="46394" y="-843"/>
                    <a:pt x="43783" y="938"/>
                  </a:cubicBezTo>
                  <a:lnTo>
                    <a:pt x="2519" y="28658"/>
                  </a:lnTo>
                  <a:cubicBezTo>
                    <a:pt x="-131" y="30468"/>
                    <a:pt x="-855" y="34069"/>
                    <a:pt x="899" y="36755"/>
                  </a:cubicBezTo>
                  <a:lnTo>
                    <a:pt x="26630" y="76382"/>
                  </a:lnTo>
                  <a:cubicBezTo>
                    <a:pt x="28412" y="79068"/>
                    <a:pt x="32014" y="79830"/>
                    <a:pt x="34730" y="78096"/>
                  </a:cubicBezTo>
                  <a:lnTo>
                    <a:pt x="78281" y="50758"/>
                  </a:lnTo>
                  <a:cubicBezTo>
                    <a:pt x="81102" y="49224"/>
                    <a:pt x="82150" y="45699"/>
                    <a:pt x="80625" y="42880"/>
                  </a:cubicBezTo>
                  <a:cubicBezTo>
                    <a:pt x="80549" y="42737"/>
                    <a:pt x="80464" y="42604"/>
                    <a:pt x="80377" y="424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0" name="Graphic 3">
              <a:extLst>
                <a:ext uri="{FF2B5EF4-FFF2-40B4-BE49-F238E27FC236}">
                  <a16:creationId xmlns:a16="http://schemas.microsoft.com/office/drawing/2014/main" id="{E8E0A134-803F-9248-9FB7-B0F1314E43D0}"/>
                </a:ext>
              </a:extLst>
            </p:cNvPr>
            <p:cNvSpPr/>
            <p:nvPr/>
          </p:nvSpPr>
          <p:spPr>
            <a:xfrm>
              <a:off x="9204135" y="2679380"/>
              <a:ext cx="82429" cy="80206"/>
            </a:xfrm>
            <a:custGeom>
              <a:avLst/>
              <a:gdLst>
                <a:gd name="connsiteX0" fmla="*/ 81391 w 82429"/>
                <a:gd name="connsiteY0" fmla="*/ 44319 h 80206"/>
                <a:gd name="connsiteX1" fmla="*/ 51562 w 82429"/>
                <a:gd name="connsiteY1" fmla="*/ 1740 h 80206"/>
                <a:gd name="connsiteX2" fmla="*/ 45464 w 82429"/>
                <a:gd name="connsiteY2" fmla="*/ 692 h 80206"/>
                <a:gd name="connsiteX3" fmla="*/ 1817 w 82429"/>
                <a:gd name="connsiteY3" fmla="*/ 30031 h 80206"/>
                <a:gd name="connsiteX4" fmla="*/ 673 w 82429"/>
                <a:gd name="connsiteY4" fmla="*/ 36127 h 80206"/>
                <a:gd name="connsiteX5" fmla="*/ 28024 w 82429"/>
                <a:gd name="connsiteY5" fmla="*/ 78135 h 80206"/>
                <a:gd name="connsiteX6" fmla="*/ 34028 w 82429"/>
                <a:gd name="connsiteY6" fmla="*/ 79469 h 80206"/>
                <a:gd name="connsiteX7" fmla="*/ 80152 w 82429"/>
                <a:gd name="connsiteY7" fmla="*/ 50892 h 80206"/>
                <a:gd name="connsiteX8" fmla="*/ 81801 w 82429"/>
                <a:gd name="connsiteY8" fmla="*/ 44919 h 80206"/>
                <a:gd name="connsiteX9" fmla="*/ 81391 w 82429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29" h="80206">
                  <a:moveTo>
                    <a:pt x="81391" y="44319"/>
                  </a:moveTo>
                  <a:lnTo>
                    <a:pt x="51562" y="1740"/>
                  </a:lnTo>
                  <a:cubicBezTo>
                    <a:pt x="50133" y="-185"/>
                    <a:pt x="47446" y="-642"/>
                    <a:pt x="45464" y="692"/>
                  </a:cubicBezTo>
                  <a:lnTo>
                    <a:pt x="1817" y="30031"/>
                  </a:lnTo>
                  <a:cubicBezTo>
                    <a:pt x="-137" y="31431"/>
                    <a:pt x="-642" y="34117"/>
                    <a:pt x="673" y="36127"/>
                  </a:cubicBezTo>
                  <a:lnTo>
                    <a:pt x="28024" y="78135"/>
                  </a:lnTo>
                  <a:cubicBezTo>
                    <a:pt x="29330" y="80145"/>
                    <a:pt x="31998" y="80736"/>
                    <a:pt x="34028" y="79469"/>
                  </a:cubicBezTo>
                  <a:lnTo>
                    <a:pt x="80152" y="50892"/>
                  </a:lnTo>
                  <a:cubicBezTo>
                    <a:pt x="82258" y="49701"/>
                    <a:pt x="82992" y="47024"/>
                    <a:pt x="81801" y="44919"/>
                  </a:cubicBezTo>
                  <a:cubicBezTo>
                    <a:pt x="81677" y="44710"/>
                    <a:pt x="81543" y="44510"/>
                    <a:pt x="8139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1" name="Graphic 3">
              <a:extLst>
                <a:ext uri="{FF2B5EF4-FFF2-40B4-BE49-F238E27FC236}">
                  <a16:creationId xmlns:a16="http://schemas.microsoft.com/office/drawing/2014/main" id="{80FC6BA0-97DB-4B41-A19C-8248A655C84F}"/>
                </a:ext>
              </a:extLst>
            </p:cNvPr>
            <p:cNvSpPr/>
            <p:nvPr/>
          </p:nvSpPr>
          <p:spPr>
            <a:xfrm>
              <a:off x="9913195" y="2243701"/>
              <a:ext cx="145260" cy="126685"/>
            </a:xfrm>
            <a:custGeom>
              <a:avLst/>
              <a:gdLst>
                <a:gd name="connsiteX0" fmla="*/ 143675 w 145260"/>
                <a:gd name="connsiteY0" fmla="*/ 40581 h 126685"/>
                <a:gd name="connsiteX1" fmla="*/ 118230 w 145260"/>
                <a:gd name="connsiteY1" fmla="*/ 3812 h 126685"/>
                <a:gd name="connsiteX2" fmla="*/ 105270 w 145260"/>
                <a:gd name="connsiteY2" fmla="*/ 1526 h 126685"/>
                <a:gd name="connsiteX3" fmla="*/ 3873 w 145260"/>
                <a:gd name="connsiteY3" fmla="*/ 72111 h 126685"/>
                <a:gd name="connsiteX4" fmla="*/ 1395 w 145260"/>
                <a:gd name="connsiteY4" fmla="*/ 84875 h 126685"/>
                <a:gd name="connsiteX5" fmla="*/ 25791 w 145260"/>
                <a:gd name="connsiteY5" fmla="*/ 122406 h 126685"/>
                <a:gd name="connsiteX6" fmla="*/ 39018 w 145260"/>
                <a:gd name="connsiteY6" fmla="*/ 124987 h 126685"/>
                <a:gd name="connsiteX7" fmla="*/ 39038 w 145260"/>
                <a:gd name="connsiteY7" fmla="*/ 124978 h 126685"/>
                <a:gd name="connsiteX8" fmla="*/ 141292 w 145260"/>
                <a:gd name="connsiteY8" fmla="*/ 53440 h 126685"/>
                <a:gd name="connsiteX9" fmla="*/ 143675 w 145260"/>
                <a:gd name="connsiteY9" fmla="*/ 40581 h 12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260" h="126685">
                  <a:moveTo>
                    <a:pt x="143675" y="40581"/>
                  </a:moveTo>
                  <a:lnTo>
                    <a:pt x="118230" y="3812"/>
                  </a:lnTo>
                  <a:cubicBezTo>
                    <a:pt x="115219" y="-284"/>
                    <a:pt x="109511" y="-1294"/>
                    <a:pt x="105270" y="1526"/>
                  </a:cubicBezTo>
                  <a:lnTo>
                    <a:pt x="3873" y="72111"/>
                  </a:lnTo>
                  <a:cubicBezTo>
                    <a:pt x="-178" y="75054"/>
                    <a:pt x="-1264" y="80627"/>
                    <a:pt x="1395" y="84875"/>
                  </a:cubicBezTo>
                  <a:lnTo>
                    <a:pt x="25791" y="122406"/>
                  </a:lnTo>
                  <a:cubicBezTo>
                    <a:pt x="28726" y="126769"/>
                    <a:pt x="34654" y="127931"/>
                    <a:pt x="39018" y="124987"/>
                  </a:cubicBezTo>
                  <a:cubicBezTo>
                    <a:pt x="39028" y="124987"/>
                    <a:pt x="39028" y="124978"/>
                    <a:pt x="39038" y="124978"/>
                  </a:cubicBezTo>
                  <a:lnTo>
                    <a:pt x="141292" y="53440"/>
                  </a:lnTo>
                  <a:cubicBezTo>
                    <a:pt x="145372" y="50459"/>
                    <a:pt x="146420" y="44820"/>
                    <a:pt x="143675" y="4058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2" name="Graphic 3">
              <a:extLst>
                <a:ext uri="{FF2B5EF4-FFF2-40B4-BE49-F238E27FC236}">
                  <a16:creationId xmlns:a16="http://schemas.microsoft.com/office/drawing/2014/main" id="{00973081-AD29-0A4B-9C67-5A6FFB395D7E}"/>
                </a:ext>
              </a:extLst>
            </p:cNvPr>
            <p:cNvSpPr/>
            <p:nvPr/>
          </p:nvSpPr>
          <p:spPr>
            <a:xfrm>
              <a:off x="9249790" y="2699497"/>
              <a:ext cx="149244" cy="130983"/>
            </a:xfrm>
            <a:custGeom>
              <a:avLst/>
              <a:gdLst>
                <a:gd name="connsiteX0" fmla="*/ 148379 w 149244"/>
                <a:gd name="connsiteY0" fmla="*/ 46492 h 130983"/>
                <a:gd name="connsiteX1" fmla="*/ 116740 w 149244"/>
                <a:gd name="connsiteY1" fmla="*/ 1816 h 130983"/>
                <a:gd name="connsiteX2" fmla="*/ 110783 w 149244"/>
                <a:gd name="connsiteY2" fmla="*/ 664 h 130983"/>
                <a:gd name="connsiteX3" fmla="*/ 110641 w 149244"/>
                <a:gd name="connsiteY3" fmla="*/ 769 h 130983"/>
                <a:gd name="connsiteX4" fmla="*/ 1810 w 149244"/>
                <a:gd name="connsiteY4" fmla="*/ 76974 h 130983"/>
                <a:gd name="connsiteX5" fmla="*/ 666 w 149244"/>
                <a:gd name="connsiteY5" fmla="*/ 82975 h 130983"/>
                <a:gd name="connsiteX6" fmla="*/ 30495 w 149244"/>
                <a:gd name="connsiteY6" fmla="*/ 128888 h 130983"/>
                <a:gd name="connsiteX7" fmla="*/ 36546 w 149244"/>
                <a:gd name="connsiteY7" fmla="*/ 130222 h 130983"/>
                <a:gd name="connsiteX8" fmla="*/ 36689 w 149244"/>
                <a:gd name="connsiteY8" fmla="*/ 130127 h 130983"/>
                <a:gd name="connsiteX9" fmla="*/ 147331 w 149244"/>
                <a:gd name="connsiteY9" fmla="*/ 52683 h 130983"/>
                <a:gd name="connsiteX10" fmla="*/ 148379 w 149244"/>
                <a:gd name="connsiteY10" fmla="*/ 46492 h 1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44" h="130983">
                  <a:moveTo>
                    <a:pt x="148379" y="46492"/>
                  </a:moveTo>
                  <a:lnTo>
                    <a:pt x="116740" y="1816"/>
                  </a:lnTo>
                  <a:cubicBezTo>
                    <a:pt x="115415" y="-146"/>
                    <a:pt x="112747" y="-660"/>
                    <a:pt x="110783" y="664"/>
                  </a:cubicBezTo>
                  <a:cubicBezTo>
                    <a:pt x="110736" y="702"/>
                    <a:pt x="110688" y="730"/>
                    <a:pt x="110641" y="769"/>
                  </a:cubicBezTo>
                  <a:lnTo>
                    <a:pt x="1810" y="76974"/>
                  </a:lnTo>
                  <a:cubicBezTo>
                    <a:pt x="-134" y="78336"/>
                    <a:pt x="-639" y="80994"/>
                    <a:pt x="666" y="82975"/>
                  </a:cubicBezTo>
                  <a:lnTo>
                    <a:pt x="30495" y="128888"/>
                  </a:lnTo>
                  <a:cubicBezTo>
                    <a:pt x="31801" y="130927"/>
                    <a:pt x="34507" y="131527"/>
                    <a:pt x="36546" y="130222"/>
                  </a:cubicBezTo>
                  <a:cubicBezTo>
                    <a:pt x="36594" y="130193"/>
                    <a:pt x="36642" y="130155"/>
                    <a:pt x="36689" y="130127"/>
                  </a:cubicBezTo>
                  <a:lnTo>
                    <a:pt x="147331" y="52683"/>
                  </a:lnTo>
                  <a:cubicBezTo>
                    <a:pt x="149313" y="51255"/>
                    <a:pt x="149780" y="48492"/>
                    <a:pt x="148379" y="4649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3" name="Graphic 3">
              <a:extLst>
                <a:ext uri="{FF2B5EF4-FFF2-40B4-BE49-F238E27FC236}">
                  <a16:creationId xmlns:a16="http://schemas.microsoft.com/office/drawing/2014/main" id="{78EBCD1C-1279-6443-8C7F-025CD2CCCA85}"/>
                </a:ext>
              </a:extLst>
            </p:cNvPr>
            <p:cNvSpPr/>
            <p:nvPr/>
          </p:nvSpPr>
          <p:spPr>
            <a:xfrm>
              <a:off x="9466204" y="2360045"/>
              <a:ext cx="279180" cy="217339"/>
            </a:xfrm>
            <a:custGeom>
              <a:avLst/>
              <a:gdLst>
                <a:gd name="connsiteX0" fmla="*/ 278183 w 279180"/>
                <a:gd name="connsiteY0" fmla="*/ 44260 h 217339"/>
                <a:gd name="connsiteX1" fmla="*/ 249593 w 279180"/>
                <a:gd name="connsiteY1" fmla="*/ 1870 h 217339"/>
                <a:gd name="connsiteX2" fmla="*/ 243494 w 279180"/>
                <a:gd name="connsiteY2" fmla="*/ 632 h 217339"/>
                <a:gd name="connsiteX3" fmla="*/ 1913 w 279180"/>
                <a:gd name="connsiteY3" fmla="*/ 163520 h 217339"/>
                <a:gd name="connsiteX4" fmla="*/ 627 w 279180"/>
                <a:gd name="connsiteY4" fmla="*/ 169445 h 217339"/>
                <a:gd name="connsiteX5" fmla="*/ 674 w 279180"/>
                <a:gd name="connsiteY5" fmla="*/ 169522 h 217339"/>
                <a:gd name="connsiteX6" fmla="*/ 30407 w 279180"/>
                <a:gd name="connsiteY6" fmla="*/ 215245 h 217339"/>
                <a:gd name="connsiteX7" fmla="*/ 36459 w 279180"/>
                <a:gd name="connsiteY7" fmla="*/ 216578 h 217339"/>
                <a:gd name="connsiteX8" fmla="*/ 36602 w 279180"/>
                <a:gd name="connsiteY8" fmla="*/ 216483 h 217339"/>
                <a:gd name="connsiteX9" fmla="*/ 277516 w 279180"/>
                <a:gd name="connsiteY9" fmla="*/ 50356 h 217339"/>
                <a:gd name="connsiteX10" fmla="*/ 278183 w 279180"/>
                <a:gd name="connsiteY10" fmla="*/ 44260 h 21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180" h="217339">
                  <a:moveTo>
                    <a:pt x="278183" y="44260"/>
                  </a:moveTo>
                  <a:lnTo>
                    <a:pt x="249593" y="1870"/>
                  </a:lnTo>
                  <a:cubicBezTo>
                    <a:pt x="248230" y="-120"/>
                    <a:pt x="245533" y="-663"/>
                    <a:pt x="243494" y="632"/>
                  </a:cubicBezTo>
                  <a:lnTo>
                    <a:pt x="1913" y="163520"/>
                  </a:lnTo>
                  <a:cubicBezTo>
                    <a:pt x="-78" y="164797"/>
                    <a:pt x="-660" y="167454"/>
                    <a:pt x="627" y="169445"/>
                  </a:cubicBezTo>
                  <a:cubicBezTo>
                    <a:pt x="636" y="169474"/>
                    <a:pt x="655" y="169493"/>
                    <a:pt x="674" y="169522"/>
                  </a:cubicBezTo>
                  <a:lnTo>
                    <a:pt x="30407" y="215245"/>
                  </a:lnTo>
                  <a:cubicBezTo>
                    <a:pt x="31713" y="217283"/>
                    <a:pt x="34420" y="217883"/>
                    <a:pt x="36459" y="216578"/>
                  </a:cubicBezTo>
                  <a:cubicBezTo>
                    <a:pt x="36507" y="216550"/>
                    <a:pt x="36554" y="216512"/>
                    <a:pt x="36602" y="216483"/>
                  </a:cubicBezTo>
                  <a:lnTo>
                    <a:pt x="277516" y="50356"/>
                  </a:lnTo>
                  <a:cubicBezTo>
                    <a:pt x="279365" y="48841"/>
                    <a:pt x="279660" y="46136"/>
                    <a:pt x="278183" y="4426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4" name="Graphic 3">
              <a:extLst>
                <a:ext uri="{FF2B5EF4-FFF2-40B4-BE49-F238E27FC236}">
                  <a16:creationId xmlns:a16="http://schemas.microsoft.com/office/drawing/2014/main" id="{262C7E57-1103-7349-914B-42F8C65DCF21}"/>
                </a:ext>
              </a:extLst>
            </p:cNvPr>
            <p:cNvSpPr/>
            <p:nvPr/>
          </p:nvSpPr>
          <p:spPr>
            <a:xfrm>
              <a:off x="9219788" y="2061858"/>
              <a:ext cx="530013" cy="477223"/>
            </a:xfrm>
            <a:custGeom>
              <a:avLst/>
              <a:gdLst>
                <a:gd name="connsiteX0" fmla="*/ 525743 w 530013"/>
                <a:gd name="connsiteY0" fmla="*/ 196895 h 477223"/>
                <a:gd name="connsiteX1" fmla="*/ 397281 w 530013"/>
                <a:gd name="connsiteY1" fmla="*/ 10288 h 477223"/>
                <a:gd name="connsiteX2" fmla="*/ 364307 w 530013"/>
                <a:gd name="connsiteY2" fmla="*/ 4001 h 477223"/>
                <a:gd name="connsiteX3" fmla="*/ 10465 w 530013"/>
                <a:gd name="connsiteY3" fmla="*/ 241475 h 477223"/>
                <a:gd name="connsiteX4" fmla="*/ 4052 w 530013"/>
                <a:gd name="connsiteY4" fmla="*/ 274672 h 477223"/>
                <a:gd name="connsiteX5" fmla="*/ 4080 w 530013"/>
                <a:gd name="connsiteY5" fmla="*/ 274719 h 477223"/>
                <a:gd name="connsiteX6" fmla="*/ 135020 w 530013"/>
                <a:gd name="connsiteY6" fmla="*/ 466661 h 477223"/>
                <a:gd name="connsiteX7" fmla="*/ 168098 w 530013"/>
                <a:gd name="connsiteY7" fmla="*/ 473072 h 477223"/>
                <a:gd name="connsiteX8" fmla="*/ 168279 w 530013"/>
                <a:gd name="connsiteY8" fmla="*/ 472948 h 477223"/>
                <a:gd name="connsiteX9" fmla="*/ 519643 w 530013"/>
                <a:gd name="connsiteY9" fmla="*/ 229949 h 477223"/>
                <a:gd name="connsiteX10" fmla="*/ 525800 w 530013"/>
                <a:gd name="connsiteY10" fmla="*/ 196971 h 477223"/>
                <a:gd name="connsiteX11" fmla="*/ 525743 w 530013"/>
                <a:gd name="connsiteY11" fmla="*/ 196895 h 47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0013" h="477223">
                  <a:moveTo>
                    <a:pt x="525743" y="196895"/>
                  </a:moveTo>
                  <a:lnTo>
                    <a:pt x="397281" y="10288"/>
                  </a:lnTo>
                  <a:cubicBezTo>
                    <a:pt x="389886" y="-505"/>
                    <a:pt x="375162" y="-3315"/>
                    <a:pt x="364307" y="4001"/>
                  </a:cubicBezTo>
                  <a:lnTo>
                    <a:pt x="10465" y="241475"/>
                  </a:lnTo>
                  <a:cubicBezTo>
                    <a:pt x="-475" y="248876"/>
                    <a:pt x="-3353" y="263736"/>
                    <a:pt x="4052" y="274672"/>
                  </a:cubicBezTo>
                  <a:cubicBezTo>
                    <a:pt x="4061" y="274691"/>
                    <a:pt x="4070" y="274700"/>
                    <a:pt x="4080" y="274719"/>
                  </a:cubicBezTo>
                  <a:lnTo>
                    <a:pt x="135020" y="466661"/>
                  </a:lnTo>
                  <a:cubicBezTo>
                    <a:pt x="142387" y="477558"/>
                    <a:pt x="157196" y="480435"/>
                    <a:pt x="168098" y="473072"/>
                  </a:cubicBezTo>
                  <a:cubicBezTo>
                    <a:pt x="168155" y="473033"/>
                    <a:pt x="168222" y="472986"/>
                    <a:pt x="168279" y="472948"/>
                  </a:cubicBezTo>
                  <a:lnTo>
                    <a:pt x="519643" y="229949"/>
                  </a:lnTo>
                  <a:cubicBezTo>
                    <a:pt x="530451" y="222538"/>
                    <a:pt x="533205" y="207783"/>
                    <a:pt x="525800" y="196971"/>
                  </a:cubicBezTo>
                  <a:cubicBezTo>
                    <a:pt x="525781" y="196952"/>
                    <a:pt x="525762" y="196923"/>
                    <a:pt x="525743" y="19689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5" name="Graphic 3">
              <a:extLst>
                <a:ext uri="{FF2B5EF4-FFF2-40B4-BE49-F238E27FC236}">
                  <a16:creationId xmlns:a16="http://schemas.microsoft.com/office/drawing/2014/main" id="{E9E102D9-F256-394F-9C1A-4A72DF9CDB4C}"/>
                </a:ext>
              </a:extLst>
            </p:cNvPr>
            <p:cNvSpPr/>
            <p:nvPr/>
          </p:nvSpPr>
          <p:spPr>
            <a:xfrm>
              <a:off x="9226070" y="2063039"/>
              <a:ext cx="529703" cy="477185"/>
            </a:xfrm>
            <a:custGeom>
              <a:avLst/>
              <a:gdLst>
                <a:gd name="connsiteX0" fmla="*/ 525369 w 529703"/>
                <a:gd name="connsiteY0" fmla="*/ 196857 h 477185"/>
                <a:gd name="connsiteX1" fmla="*/ 396907 w 529703"/>
                <a:gd name="connsiteY1" fmla="*/ 10250 h 477185"/>
                <a:gd name="connsiteX2" fmla="*/ 363934 w 529703"/>
                <a:gd name="connsiteY2" fmla="*/ 3963 h 477185"/>
                <a:gd name="connsiteX3" fmla="*/ 10568 w 529703"/>
                <a:gd name="connsiteY3" fmla="*/ 241628 h 477185"/>
                <a:gd name="connsiteX4" fmla="*/ 3935 w 529703"/>
                <a:gd name="connsiteY4" fmla="*/ 274643 h 477185"/>
                <a:gd name="connsiteX5" fmla="*/ 4087 w 529703"/>
                <a:gd name="connsiteY5" fmla="*/ 274872 h 477185"/>
                <a:gd name="connsiteX6" fmla="*/ 134646 w 529703"/>
                <a:gd name="connsiteY6" fmla="*/ 466623 h 477185"/>
                <a:gd name="connsiteX7" fmla="*/ 167724 w 529703"/>
                <a:gd name="connsiteY7" fmla="*/ 473034 h 477185"/>
                <a:gd name="connsiteX8" fmla="*/ 167905 w 529703"/>
                <a:gd name="connsiteY8" fmla="*/ 472910 h 477185"/>
                <a:gd name="connsiteX9" fmla="*/ 519460 w 529703"/>
                <a:gd name="connsiteY9" fmla="*/ 229911 h 477185"/>
                <a:gd name="connsiteX10" fmla="*/ 525397 w 529703"/>
                <a:gd name="connsiteY10" fmla="*/ 196895 h 477185"/>
                <a:gd name="connsiteX11" fmla="*/ 525369 w 529703"/>
                <a:gd name="connsiteY11" fmla="*/ 196857 h 47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9703" h="477185">
                  <a:moveTo>
                    <a:pt x="525369" y="196857"/>
                  </a:moveTo>
                  <a:lnTo>
                    <a:pt x="396907" y="10250"/>
                  </a:lnTo>
                  <a:cubicBezTo>
                    <a:pt x="389483" y="-495"/>
                    <a:pt x="374798" y="-3295"/>
                    <a:pt x="363934" y="3963"/>
                  </a:cubicBezTo>
                  <a:lnTo>
                    <a:pt x="10568" y="241628"/>
                  </a:lnTo>
                  <a:cubicBezTo>
                    <a:pt x="-382" y="248915"/>
                    <a:pt x="-3355" y="263699"/>
                    <a:pt x="3935" y="274643"/>
                  </a:cubicBezTo>
                  <a:cubicBezTo>
                    <a:pt x="3983" y="274720"/>
                    <a:pt x="4040" y="274796"/>
                    <a:pt x="4087" y="274872"/>
                  </a:cubicBezTo>
                  <a:lnTo>
                    <a:pt x="134646" y="466623"/>
                  </a:lnTo>
                  <a:cubicBezTo>
                    <a:pt x="142013" y="477520"/>
                    <a:pt x="156822" y="480397"/>
                    <a:pt x="167724" y="473034"/>
                  </a:cubicBezTo>
                  <a:cubicBezTo>
                    <a:pt x="167781" y="472996"/>
                    <a:pt x="167848" y="472948"/>
                    <a:pt x="167905" y="472910"/>
                  </a:cubicBezTo>
                  <a:lnTo>
                    <a:pt x="519460" y="229911"/>
                  </a:lnTo>
                  <a:cubicBezTo>
                    <a:pt x="530220" y="222433"/>
                    <a:pt x="532879" y="207650"/>
                    <a:pt x="525397" y="196895"/>
                  </a:cubicBezTo>
                  <a:cubicBezTo>
                    <a:pt x="525388" y="196886"/>
                    <a:pt x="525378" y="196867"/>
                    <a:pt x="525369" y="196857"/>
                  </a:cubicBezTo>
                  <a:close/>
                </a:path>
              </a:pathLst>
            </a:custGeom>
            <a:solidFill>
              <a:srgbClr val="9394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6" name="Graphic 3">
              <a:extLst>
                <a:ext uri="{FF2B5EF4-FFF2-40B4-BE49-F238E27FC236}">
                  <a16:creationId xmlns:a16="http://schemas.microsoft.com/office/drawing/2014/main" id="{80A485B8-64DC-C543-B2E6-584899F14BBA}"/>
                </a:ext>
              </a:extLst>
            </p:cNvPr>
            <p:cNvSpPr/>
            <p:nvPr/>
          </p:nvSpPr>
          <p:spPr>
            <a:xfrm>
              <a:off x="9401371" y="2470674"/>
              <a:ext cx="1153891" cy="697528"/>
            </a:xfrm>
            <a:custGeom>
              <a:avLst/>
              <a:gdLst>
                <a:gd name="connsiteX0" fmla="*/ 1146666 w 1153891"/>
                <a:gd name="connsiteY0" fmla="*/ 90804 h 697528"/>
                <a:gd name="connsiteX1" fmla="*/ 874113 w 1153891"/>
                <a:gd name="connsiteY1" fmla="*/ -71 h 697528"/>
                <a:gd name="connsiteX2" fmla="*/ -58 w 1153891"/>
                <a:gd name="connsiteY2" fmla="*/ 606903 h 697528"/>
                <a:gd name="connsiteX3" fmla="*/ 270494 w 1153891"/>
                <a:gd name="connsiteY3" fmla="*/ 695015 h 697528"/>
                <a:gd name="connsiteX4" fmla="*/ 314235 w 1153891"/>
                <a:gd name="connsiteY4" fmla="*/ 688538 h 697528"/>
                <a:gd name="connsiteX5" fmla="*/ 1149143 w 1153891"/>
                <a:gd name="connsiteY5" fmla="*/ 108236 h 697528"/>
                <a:gd name="connsiteX6" fmla="*/ 1152507 w 1153891"/>
                <a:gd name="connsiteY6" fmla="*/ 95195 h 697528"/>
                <a:gd name="connsiteX7" fmla="*/ 1146666 w 1153891"/>
                <a:gd name="connsiteY7" fmla="*/ 90804 h 69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891" h="697528">
                  <a:moveTo>
                    <a:pt x="1146666" y="90804"/>
                  </a:moveTo>
                  <a:lnTo>
                    <a:pt x="874113" y="-71"/>
                  </a:lnTo>
                  <a:lnTo>
                    <a:pt x="-58" y="606903"/>
                  </a:lnTo>
                  <a:lnTo>
                    <a:pt x="270494" y="695015"/>
                  </a:lnTo>
                  <a:cubicBezTo>
                    <a:pt x="285284" y="699835"/>
                    <a:pt x="301484" y="697444"/>
                    <a:pt x="314235" y="688538"/>
                  </a:cubicBezTo>
                  <a:lnTo>
                    <a:pt x="1149143" y="108236"/>
                  </a:lnTo>
                  <a:cubicBezTo>
                    <a:pt x="1153679" y="105559"/>
                    <a:pt x="1155185" y="99720"/>
                    <a:pt x="1152507" y="95195"/>
                  </a:cubicBezTo>
                  <a:cubicBezTo>
                    <a:pt x="1151221" y="93014"/>
                    <a:pt x="1149115" y="91432"/>
                    <a:pt x="1146666" y="9080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50715AF-BC6B-6449-8E25-808F005B80F9}"/>
              </a:ext>
            </a:extLst>
          </p:cNvPr>
          <p:cNvSpPr txBox="1"/>
          <p:nvPr/>
        </p:nvSpPr>
        <p:spPr>
          <a:xfrm>
            <a:off x="-1176808" y="96296"/>
            <a:ext cx="2107105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600" b="1" dirty="0">
                <a:solidFill>
                  <a:srgbClr val="AE92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x-none" sz="59500" b="1" dirty="0">
              <a:solidFill>
                <a:srgbClr val="AE92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D9E4FCC-C22A-0B44-A521-8FB7CED0593F}"/>
              </a:ext>
            </a:extLst>
          </p:cNvPr>
          <p:cNvSpPr txBox="1"/>
          <p:nvPr/>
        </p:nvSpPr>
        <p:spPr>
          <a:xfrm>
            <a:off x="92858" y="697191"/>
            <a:ext cx="409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AE9287"/>
                </a:solidFill>
                <a:latin typeface="Century Gothic" panose="020B0502020202020204" pitchFamily="34" charset="0"/>
              </a:rPr>
              <a:t>objectives</a:t>
            </a:r>
            <a:endParaRPr lang="x-none" sz="5400" b="1" dirty="0">
              <a:solidFill>
                <a:srgbClr val="AE9287"/>
              </a:solidFill>
              <a:latin typeface="Century Gothic" panose="020B0502020202020204" pitchFamily="34" charset="0"/>
            </a:endParaRP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FE4348D3-D1B0-E145-AB5E-6891EB420C5D}"/>
              </a:ext>
            </a:extLst>
          </p:cNvPr>
          <p:cNvSpPr/>
          <p:nvPr/>
        </p:nvSpPr>
        <p:spPr>
          <a:xfrm>
            <a:off x="18337360" y="1052736"/>
            <a:ext cx="4536504" cy="2174771"/>
          </a:xfrm>
          <a:prstGeom prst="roundRect">
            <a:avLst/>
          </a:prstGeom>
          <a:solidFill>
            <a:srgbClr val="893837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38BF5BB1-8F73-E641-A4D2-1F008C7E5863}"/>
              </a:ext>
            </a:extLst>
          </p:cNvPr>
          <p:cNvSpPr txBox="1"/>
          <p:nvPr/>
        </p:nvSpPr>
        <p:spPr>
          <a:xfrm>
            <a:off x="20281576" y="1810424"/>
            <a:ext cx="2338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Leadership </a:t>
            </a:r>
          </a:p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related questions</a:t>
            </a: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3BC0BAC8-AC3F-EB44-809C-6B9FF2766EEB}"/>
              </a:ext>
            </a:extLst>
          </p:cNvPr>
          <p:cNvGrpSpPr/>
          <p:nvPr/>
        </p:nvGrpSpPr>
        <p:grpSpPr>
          <a:xfrm>
            <a:off x="17545272" y="1007729"/>
            <a:ext cx="2711171" cy="1989223"/>
            <a:chOff x="2855640" y="3429000"/>
            <a:chExt cx="3020230" cy="22159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2" name="Graphic 6">
              <a:extLst>
                <a:ext uri="{FF2B5EF4-FFF2-40B4-BE49-F238E27FC236}">
                  <a16:creationId xmlns:a16="http://schemas.microsoft.com/office/drawing/2014/main" id="{21BCE2AF-15D2-E741-99F1-6B1ADFB35843}"/>
                </a:ext>
              </a:extLst>
            </p:cNvPr>
            <p:cNvSpPr/>
            <p:nvPr/>
          </p:nvSpPr>
          <p:spPr>
            <a:xfrm>
              <a:off x="3875069" y="3429000"/>
              <a:ext cx="1515765" cy="1516602"/>
            </a:xfrm>
            <a:custGeom>
              <a:avLst/>
              <a:gdLst>
                <a:gd name="connsiteX0" fmla="*/ 1515766 w 1515765"/>
                <a:gd name="connsiteY0" fmla="*/ 758301 h 1516602"/>
                <a:gd name="connsiteX1" fmla="*/ 757883 w 1515765"/>
                <a:gd name="connsiteY1" fmla="*/ 1516603 h 1516602"/>
                <a:gd name="connsiteX2" fmla="*/ 0 w 1515765"/>
                <a:gd name="connsiteY2" fmla="*/ 758301 h 1516602"/>
                <a:gd name="connsiteX3" fmla="*/ 757883 w 1515765"/>
                <a:gd name="connsiteY3" fmla="*/ 0 h 1516602"/>
                <a:gd name="connsiteX4" fmla="*/ 1515766 w 1515765"/>
                <a:gd name="connsiteY4" fmla="*/ 758301 h 151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765" h="1516602">
                  <a:moveTo>
                    <a:pt x="1515766" y="758301"/>
                  </a:moveTo>
                  <a:cubicBezTo>
                    <a:pt x="1515766" y="1177100"/>
                    <a:pt x="1176450" y="1516603"/>
                    <a:pt x="757883" y="1516603"/>
                  </a:cubicBezTo>
                  <a:cubicBezTo>
                    <a:pt x="339316" y="1516603"/>
                    <a:pt x="0" y="1177100"/>
                    <a:pt x="0" y="758301"/>
                  </a:cubicBezTo>
                  <a:cubicBezTo>
                    <a:pt x="0" y="339503"/>
                    <a:pt x="339316" y="0"/>
                    <a:pt x="757883" y="0"/>
                  </a:cubicBezTo>
                  <a:cubicBezTo>
                    <a:pt x="1176450" y="0"/>
                    <a:pt x="1515766" y="339503"/>
                    <a:pt x="1515766" y="7583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3" name="Graphic 6">
              <a:extLst>
                <a:ext uri="{FF2B5EF4-FFF2-40B4-BE49-F238E27FC236}">
                  <a16:creationId xmlns:a16="http://schemas.microsoft.com/office/drawing/2014/main" id="{9ADDC68A-B274-ED45-9CBB-616A767C62D7}"/>
                </a:ext>
              </a:extLst>
            </p:cNvPr>
            <p:cNvSpPr/>
            <p:nvPr/>
          </p:nvSpPr>
          <p:spPr>
            <a:xfrm>
              <a:off x="3269678" y="5076023"/>
              <a:ext cx="235940" cy="342264"/>
            </a:xfrm>
            <a:custGeom>
              <a:avLst/>
              <a:gdLst>
                <a:gd name="connsiteX0" fmla="*/ 13270 w 235940"/>
                <a:gd name="connsiteY0" fmla="*/ 334937 h 342264"/>
                <a:gd name="connsiteX1" fmla="*/ 135966 w 235940"/>
                <a:gd name="connsiteY1" fmla="*/ 313311 h 342264"/>
                <a:gd name="connsiteX2" fmla="*/ 203378 w 235940"/>
                <a:gd name="connsiteY2" fmla="*/ 162709 h 342264"/>
                <a:gd name="connsiteX3" fmla="*/ 235805 w 235940"/>
                <a:gd name="connsiteY3" fmla="*/ -132 h 342264"/>
                <a:gd name="connsiteX4" fmla="*/ 167915 w 235940"/>
                <a:gd name="connsiteY4" fmla="*/ 46639 h 342264"/>
                <a:gd name="connsiteX5" fmla="*/ 35367 w 235940"/>
                <a:gd name="connsiteY5" fmla="*/ 163708 h 342264"/>
                <a:gd name="connsiteX6" fmla="*/ 13968 w 235940"/>
                <a:gd name="connsiteY6" fmla="*/ 331651 h 34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940" h="342264">
                  <a:moveTo>
                    <a:pt x="13270" y="334937"/>
                  </a:moveTo>
                  <a:cubicBezTo>
                    <a:pt x="55136" y="349662"/>
                    <a:pt x="101648" y="341464"/>
                    <a:pt x="135966" y="313311"/>
                  </a:cubicBezTo>
                  <a:cubicBezTo>
                    <a:pt x="178941" y="277222"/>
                    <a:pt x="192414" y="217764"/>
                    <a:pt x="203378" y="162709"/>
                  </a:cubicBezTo>
                  <a:lnTo>
                    <a:pt x="235805" y="-132"/>
                  </a:lnTo>
                  <a:lnTo>
                    <a:pt x="167915" y="46639"/>
                  </a:lnTo>
                  <a:cubicBezTo>
                    <a:pt x="119093" y="80275"/>
                    <a:pt x="69171" y="114988"/>
                    <a:pt x="35367" y="163708"/>
                  </a:cubicBezTo>
                  <a:cubicBezTo>
                    <a:pt x="1563" y="212428"/>
                    <a:pt x="-13193" y="278934"/>
                    <a:pt x="13968" y="331651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4" name="Graphic 6">
              <a:extLst>
                <a:ext uri="{FF2B5EF4-FFF2-40B4-BE49-F238E27FC236}">
                  <a16:creationId xmlns:a16="http://schemas.microsoft.com/office/drawing/2014/main" id="{8CA7A09A-CB64-3642-BF24-90E71646DEDB}"/>
                </a:ext>
              </a:extLst>
            </p:cNvPr>
            <p:cNvSpPr/>
            <p:nvPr/>
          </p:nvSpPr>
          <p:spPr>
            <a:xfrm>
              <a:off x="3278183" y="5282907"/>
              <a:ext cx="107944" cy="328918"/>
            </a:xfrm>
            <a:custGeom>
              <a:avLst/>
              <a:gdLst>
                <a:gd name="connsiteX0" fmla="*/ 10568 w 107944"/>
                <a:gd name="connsiteY0" fmla="*/ 325206 h 328918"/>
                <a:gd name="connsiteX1" fmla="*/ 1451 w 107944"/>
                <a:gd name="connsiteY1" fmla="*/ 173790 h 328918"/>
                <a:gd name="connsiteX2" fmla="*/ 47343 w 107944"/>
                <a:gd name="connsiteY2" fmla="*/ 48933 h 328918"/>
                <a:gd name="connsiteX3" fmla="*/ 100602 w 107944"/>
                <a:gd name="connsiteY3" fmla="*/ 644 h 328918"/>
                <a:gd name="connsiteX4" fmla="*/ 105527 w 107944"/>
                <a:gd name="connsiteY4" fmla="*/ 9075 h 328918"/>
                <a:gd name="connsiteX5" fmla="*/ 27466 w 107944"/>
                <a:gd name="connsiteY5" fmla="*/ 103314 h 328918"/>
                <a:gd name="connsiteX6" fmla="*/ 10670 w 107944"/>
                <a:gd name="connsiteY6" fmla="*/ 239657 h 328918"/>
                <a:gd name="connsiteX7" fmla="*/ 19977 w 107944"/>
                <a:gd name="connsiteY7" fmla="*/ 322611 h 328918"/>
                <a:gd name="connsiteX8" fmla="*/ 16570 w 107944"/>
                <a:gd name="connsiteY8" fmla="*/ 328616 h 328918"/>
                <a:gd name="connsiteX9" fmla="*/ 10568 w 107944"/>
                <a:gd name="connsiteY9" fmla="*/ 325206 h 32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944" h="328918">
                  <a:moveTo>
                    <a:pt x="10568" y="325206"/>
                  </a:moveTo>
                  <a:cubicBezTo>
                    <a:pt x="3696" y="275127"/>
                    <a:pt x="-3369" y="224405"/>
                    <a:pt x="1451" y="173790"/>
                  </a:cubicBezTo>
                  <a:cubicBezTo>
                    <a:pt x="5731" y="128838"/>
                    <a:pt x="19438" y="84933"/>
                    <a:pt x="47343" y="48933"/>
                  </a:cubicBezTo>
                  <a:cubicBezTo>
                    <a:pt x="62155" y="29861"/>
                    <a:pt x="80178" y="13520"/>
                    <a:pt x="100602" y="644"/>
                  </a:cubicBezTo>
                  <a:cubicBezTo>
                    <a:pt x="105928" y="-2719"/>
                    <a:pt x="110830" y="5726"/>
                    <a:pt x="105527" y="9075"/>
                  </a:cubicBezTo>
                  <a:cubicBezTo>
                    <a:pt x="70187" y="31422"/>
                    <a:pt x="42853" y="64421"/>
                    <a:pt x="27466" y="103314"/>
                  </a:cubicBezTo>
                  <a:cubicBezTo>
                    <a:pt x="10471" y="146565"/>
                    <a:pt x="7741" y="193712"/>
                    <a:pt x="10670" y="239657"/>
                  </a:cubicBezTo>
                  <a:cubicBezTo>
                    <a:pt x="12441" y="267441"/>
                    <a:pt x="16195" y="295044"/>
                    <a:pt x="19977" y="322611"/>
                  </a:cubicBezTo>
                  <a:cubicBezTo>
                    <a:pt x="20596" y="325197"/>
                    <a:pt x="19107" y="327822"/>
                    <a:pt x="16570" y="328616"/>
                  </a:cubicBezTo>
                  <a:cubicBezTo>
                    <a:pt x="13973" y="329316"/>
                    <a:pt x="11297" y="327795"/>
                    <a:pt x="10568" y="325206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5" name="Graphic 6">
              <a:extLst>
                <a:ext uri="{FF2B5EF4-FFF2-40B4-BE49-F238E27FC236}">
                  <a16:creationId xmlns:a16="http://schemas.microsoft.com/office/drawing/2014/main" id="{B12C3955-410E-DA4F-A7D9-AAC569680E45}"/>
                </a:ext>
              </a:extLst>
            </p:cNvPr>
            <p:cNvSpPr/>
            <p:nvPr/>
          </p:nvSpPr>
          <p:spPr>
            <a:xfrm>
              <a:off x="3743619" y="5438709"/>
              <a:ext cx="205946" cy="126204"/>
            </a:xfrm>
            <a:custGeom>
              <a:avLst/>
              <a:gdLst>
                <a:gd name="connsiteX0" fmla="*/ -136 w 205946"/>
                <a:gd name="connsiteY0" fmla="*/ 100431 h 126204"/>
                <a:gd name="connsiteX1" fmla="*/ 66421 w 205946"/>
                <a:gd name="connsiteY1" fmla="*/ 125185 h 126204"/>
                <a:gd name="connsiteX2" fmla="*/ 142954 w 205946"/>
                <a:gd name="connsiteY2" fmla="*/ 70580 h 126204"/>
                <a:gd name="connsiteX3" fmla="*/ 205811 w 205946"/>
                <a:gd name="connsiteY3" fmla="*/ -132 h 126204"/>
                <a:gd name="connsiteX4" fmla="*/ 158957 w 205946"/>
                <a:gd name="connsiteY4" fmla="*/ 3284 h 126204"/>
                <a:gd name="connsiteX5" fmla="*/ 60059 w 205946"/>
                <a:gd name="connsiteY5" fmla="*/ 22615 h 126204"/>
                <a:gd name="connsiteX6" fmla="*/ 1154 w 205946"/>
                <a:gd name="connsiteY6" fmla="*/ 99017 h 1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946" h="126204">
                  <a:moveTo>
                    <a:pt x="-136" y="100431"/>
                  </a:moveTo>
                  <a:cubicBezTo>
                    <a:pt x="16207" y="119746"/>
                    <a:pt x="41437" y="129130"/>
                    <a:pt x="66421" y="125185"/>
                  </a:cubicBezTo>
                  <a:cubicBezTo>
                    <a:pt x="97948" y="119835"/>
                    <a:pt x="121702" y="94487"/>
                    <a:pt x="142954" y="70580"/>
                  </a:cubicBezTo>
                  <a:lnTo>
                    <a:pt x="205811" y="-132"/>
                  </a:lnTo>
                  <a:lnTo>
                    <a:pt x="158957" y="3284"/>
                  </a:lnTo>
                  <a:cubicBezTo>
                    <a:pt x="125262" y="5741"/>
                    <a:pt x="90716" y="8411"/>
                    <a:pt x="60059" y="22615"/>
                  </a:cubicBezTo>
                  <a:cubicBezTo>
                    <a:pt x="29403" y="36820"/>
                    <a:pt x="2987" y="65264"/>
                    <a:pt x="1154" y="9901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6" name="Graphic 6">
              <a:extLst>
                <a:ext uri="{FF2B5EF4-FFF2-40B4-BE49-F238E27FC236}">
                  <a16:creationId xmlns:a16="http://schemas.microsoft.com/office/drawing/2014/main" id="{0758E850-1DAC-A541-8939-2335AB8B72DC}"/>
                </a:ext>
              </a:extLst>
            </p:cNvPr>
            <p:cNvSpPr/>
            <p:nvPr/>
          </p:nvSpPr>
          <p:spPr>
            <a:xfrm>
              <a:off x="3689582" y="5504268"/>
              <a:ext cx="140544" cy="137095"/>
            </a:xfrm>
            <a:custGeom>
              <a:avLst/>
              <a:gdLst>
                <a:gd name="connsiteX0" fmla="*/ -44 w 140544"/>
                <a:gd name="connsiteY0" fmla="*/ 133481 h 137095"/>
                <a:gd name="connsiteX1" fmla="*/ 39095 w 140544"/>
                <a:gd name="connsiteY1" fmla="*/ 56404 h 137095"/>
                <a:gd name="connsiteX2" fmla="*/ 97630 w 140544"/>
                <a:gd name="connsiteY2" fmla="*/ 8251 h 137095"/>
                <a:gd name="connsiteX3" fmla="*/ 137728 w 140544"/>
                <a:gd name="connsiteY3" fmla="*/ -131 h 137095"/>
                <a:gd name="connsiteX4" fmla="*/ 137721 w 140544"/>
                <a:gd name="connsiteY4" fmla="*/ 5435 h 137095"/>
                <a:gd name="connsiteX5" fmla="*/ 72190 w 140544"/>
                <a:gd name="connsiteY5" fmla="*/ 29256 h 137095"/>
                <a:gd name="connsiteX6" fmla="*/ 24652 w 140544"/>
                <a:gd name="connsiteY6" fmla="*/ 91448 h 137095"/>
                <a:gd name="connsiteX7" fmla="*/ 5330 w 140544"/>
                <a:gd name="connsiteY7" fmla="*/ 134919 h 137095"/>
                <a:gd name="connsiteX8" fmla="*/ 1924 w 140544"/>
                <a:gd name="connsiteY8" fmla="*/ 136888 h 137095"/>
                <a:gd name="connsiteX9" fmla="*/ -44 w 140544"/>
                <a:gd name="connsiteY9" fmla="*/ 133481 h 13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44" h="137095">
                  <a:moveTo>
                    <a:pt x="-44" y="133481"/>
                  </a:moveTo>
                  <a:cubicBezTo>
                    <a:pt x="11005" y="106877"/>
                    <a:pt x="22143" y="79900"/>
                    <a:pt x="39095" y="56404"/>
                  </a:cubicBezTo>
                  <a:cubicBezTo>
                    <a:pt x="54150" y="35537"/>
                    <a:pt x="73538" y="17903"/>
                    <a:pt x="97630" y="8251"/>
                  </a:cubicBezTo>
                  <a:cubicBezTo>
                    <a:pt x="110407" y="3146"/>
                    <a:pt x="123976" y="309"/>
                    <a:pt x="137728" y="-131"/>
                  </a:cubicBezTo>
                  <a:cubicBezTo>
                    <a:pt x="141316" y="-248"/>
                    <a:pt x="141293" y="5318"/>
                    <a:pt x="137721" y="5435"/>
                  </a:cubicBezTo>
                  <a:cubicBezTo>
                    <a:pt x="113907" y="6230"/>
                    <a:pt x="90960" y="14571"/>
                    <a:pt x="72190" y="29256"/>
                  </a:cubicBezTo>
                  <a:cubicBezTo>
                    <a:pt x="51374" y="45620"/>
                    <a:pt x="36449" y="68013"/>
                    <a:pt x="24652" y="91448"/>
                  </a:cubicBezTo>
                  <a:cubicBezTo>
                    <a:pt x="17519" y="105620"/>
                    <a:pt x="11412" y="120274"/>
                    <a:pt x="5330" y="134919"/>
                  </a:cubicBezTo>
                  <a:cubicBezTo>
                    <a:pt x="4889" y="136369"/>
                    <a:pt x="3401" y="137230"/>
                    <a:pt x="1924" y="136888"/>
                  </a:cubicBezTo>
                  <a:cubicBezTo>
                    <a:pt x="446" y="136484"/>
                    <a:pt x="-432" y="134965"/>
                    <a:pt x="-44" y="133481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7" name="Graphic 6">
              <a:extLst>
                <a:ext uri="{FF2B5EF4-FFF2-40B4-BE49-F238E27FC236}">
                  <a16:creationId xmlns:a16="http://schemas.microsoft.com/office/drawing/2014/main" id="{52AD1128-D8F2-024F-8D04-46839980D2A9}"/>
                </a:ext>
              </a:extLst>
            </p:cNvPr>
            <p:cNvSpPr/>
            <p:nvPr/>
          </p:nvSpPr>
          <p:spPr>
            <a:xfrm>
              <a:off x="3355070" y="5418308"/>
              <a:ext cx="279678" cy="143467"/>
            </a:xfrm>
            <a:custGeom>
              <a:avLst/>
              <a:gdLst>
                <a:gd name="connsiteX0" fmla="*/ -136 w 279678"/>
                <a:gd name="connsiteY0" fmla="*/ 101189 h 143467"/>
                <a:gd name="connsiteX1" fmla="*/ 81360 w 279678"/>
                <a:gd name="connsiteY1" fmla="*/ 143275 h 143467"/>
                <a:gd name="connsiteX2" fmla="*/ 187968 w 279678"/>
                <a:gd name="connsiteY2" fmla="*/ 85155 h 143467"/>
                <a:gd name="connsiteX3" fmla="*/ 279543 w 279678"/>
                <a:gd name="connsiteY3" fmla="*/ 4257 h 143467"/>
                <a:gd name="connsiteX4" fmla="*/ 218936 w 279678"/>
                <a:gd name="connsiteY4" fmla="*/ 1355 h 143467"/>
                <a:gd name="connsiteX5" fmla="*/ 89128 w 279678"/>
                <a:gd name="connsiteY5" fmla="*/ 10770 h 143467"/>
                <a:gd name="connsiteX6" fmla="*/ 1738 w 279678"/>
                <a:gd name="connsiteY6" fmla="*/ 99577 h 1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678" h="143467">
                  <a:moveTo>
                    <a:pt x="-136" y="101189"/>
                  </a:moveTo>
                  <a:cubicBezTo>
                    <a:pt x="17820" y="128495"/>
                    <a:pt x="48713" y="144449"/>
                    <a:pt x="81360" y="143275"/>
                  </a:cubicBezTo>
                  <a:cubicBezTo>
                    <a:pt x="122615" y="141315"/>
                    <a:pt x="157008" y="112506"/>
                    <a:pt x="187968" y="85155"/>
                  </a:cubicBezTo>
                  <a:lnTo>
                    <a:pt x="279543" y="4257"/>
                  </a:lnTo>
                  <a:lnTo>
                    <a:pt x="218936" y="1355"/>
                  </a:lnTo>
                  <a:cubicBezTo>
                    <a:pt x="175351" y="-732"/>
                    <a:pt x="130641" y="-2678"/>
                    <a:pt x="89128" y="10770"/>
                  </a:cubicBezTo>
                  <a:cubicBezTo>
                    <a:pt x="47615" y="24218"/>
                    <a:pt x="9329" y="56583"/>
                    <a:pt x="1738" y="9957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8" name="Graphic 6">
              <a:extLst>
                <a:ext uri="{FF2B5EF4-FFF2-40B4-BE49-F238E27FC236}">
                  <a16:creationId xmlns:a16="http://schemas.microsoft.com/office/drawing/2014/main" id="{A110ADAD-E915-894B-8B2D-1804834AAC2D}"/>
                </a:ext>
              </a:extLst>
            </p:cNvPr>
            <p:cNvSpPr/>
            <p:nvPr/>
          </p:nvSpPr>
          <p:spPr>
            <a:xfrm>
              <a:off x="3268825" y="5485924"/>
              <a:ext cx="203480" cy="157682"/>
            </a:xfrm>
            <a:custGeom>
              <a:avLst/>
              <a:gdLst>
                <a:gd name="connsiteX0" fmla="*/ 507 w 203480"/>
                <a:gd name="connsiteY0" fmla="*/ 150977 h 157682"/>
                <a:gd name="connsiteX1" fmla="*/ 140486 w 203480"/>
                <a:gd name="connsiteY1" fmla="*/ 6551 h 157682"/>
                <a:gd name="connsiteX2" fmla="*/ 199364 w 203480"/>
                <a:gd name="connsiteY2" fmla="*/ 469 h 157682"/>
                <a:gd name="connsiteX3" fmla="*/ 197814 w 203480"/>
                <a:gd name="connsiteY3" fmla="*/ 10111 h 157682"/>
                <a:gd name="connsiteX4" fmla="*/ 103855 w 203480"/>
                <a:gd name="connsiteY4" fmla="*/ 34983 h 157682"/>
                <a:gd name="connsiteX5" fmla="*/ 39275 w 203480"/>
                <a:gd name="connsiteY5" fmla="*/ 104712 h 157682"/>
                <a:gd name="connsiteX6" fmla="*/ 9420 w 203480"/>
                <a:gd name="connsiteY6" fmla="*/ 154953 h 157682"/>
                <a:gd name="connsiteX7" fmla="*/ 507 w 203480"/>
                <a:gd name="connsiteY7" fmla="*/ 150977 h 1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480" h="157682">
                  <a:moveTo>
                    <a:pt x="507" y="150977"/>
                  </a:moveTo>
                  <a:cubicBezTo>
                    <a:pt x="33579" y="92424"/>
                    <a:pt x="71941" y="27350"/>
                    <a:pt x="140486" y="6551"/>
                  </a:cubicBezTo>
                  <a:cubicBezTo>
                    <a:pt x="159545" y="788"/>
                    <a:pt x="179530" y="-1277"/>
                    <a:pt x="199364" y="469"/>
                  </a:cubicBezTo>
                  <a:cubicBezTo>
                    <a:pt x="205615" y="1008"/>
                    <a:pt x="204054" y="10649"/>
                    <a:pt x="197814" y="10111"/>
                  </a:cubicBezTo>
                  <a:cubicBezTo>
                    <a:pt x="164568" y="7349"/>
                    <a:pt x="131386" y="16133"/>
                    <a:pt x="103855" y="34983"/>
                  </a:cubicBezTo>
                  <a:cubicBezTo>
                    <a:pt x="77362" y="53026"/>
                    <a:pt x="56734" y="78110"/>
                    <a:pt x="39275" y="104712"/>
                  </a:cubicBezTo>
                  <a:cubicBezTo>
                    <a:pt x="28581" y="121005"/>
                    <a:pt x="19002" y="137991"/>
                    <a:pt x="9420" y="154953"/>
                  </a:cubicBezTo>
                  <a:cubicBezTo>
                    <a:pt x="6359" y="160374"/>
                    <a:pt x="-2591" y="156461"/>
                    <a:pt x="507" y="1509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9" name="Graphic 6">
              <a:extLst>
                <a:ext uri="{FF2B5EF4-FFF2-40B4-BE49-F238E27FC236}">
                  <a16:creationId xmlns:a16="http://schemas.microsoft.com/office/drawing/2014/main" id="{63DD5936-2D44-5A4A-80C6-EAED3C7CDBA8}"/>
                </a:ext>
              </a:extLst>
            </p:cNvPr>
            <p:cNvSpPr/>
            <p:nvPr/>
          </p:nvSpPr>
          <p:spPr>
            <a:xfrm>
              <a:off x="4682541" y="4612674"/>
              <a:ext cx="1193329" cy="971049"/>
            </a:xfrm>
            <a:custGeom>
              <a:avLst/>
              <a:gdLst>
                <a:gd name="connsiteX0" fmla="*/ 15083 w 1193329"/>
                <a:gd name="connsiteY0" fmla="*/ 24805 h 971049"/>
                <a:gd name="connsiteX1" fmla="*/ 233540 w 1193329"/>
                <a:gd name="connsiteY1" fmla="*/ 20625 h 971049"/>
                <a:gd name="connsiteX2" fmla="*/ 437404 w 1193329"/>
                <a:gd name="connsiteY2" fmla="*/ 115815 h 971049"/>
                <a:gd name="connsiteX3" fmla="*/ 1099290 w 1193329"/>
                <a:gd name="connsiteY3" fmla="*/ 77257 h 971049"/>
                <a:gd name="connsiteX4" fmla="*/ 1075834 w 1193329"/>
                <a:gd name="connsiteY4" fmla="*/ 212826 h 971049"/>
                <a:gd name="connsiteX5" fmla="*/ 1037659 w 1193329"/>
                <a:gd name="connsiteY5" fmla="*/ 347029 h 971049"/>
                <a:gd name="connsiteX6" fmla="*/ 1137123 w 1193329"/>
                <a:gd name="connsiteY6" fmla="*/ 497674 h 971049"/>
                <a:gd name="connsiteX7" fmla="*/ 1129817 w 1193329"/>
                <a:gd name="connsiteY7" fmla="*/ 666346 h 971049"/>
                <a:gd name="connsiteX8" fmla="*/ 1090575 w 1193329"/>
                <a:gd name="connsiteY8" fmla="*/ 833677 h 971049"/>
                <a:gd name="connsiteX9" fmla="*/ 1193194 w 1193329"/>
                <a:gd name="connsiteY9" fmla="*/ 952239 h 971049"/>
                <a:gd name="connsiteX10" fmla="*/ 935224 w 1193329"/>
                <a:gd name="connsiteY10" fmla="*/ 965202 h 971049"/>
                <a:gd name="connsiteX11" fmla="*/ 725234 w 1193329"/>
                <a:gd name="connsiteY11" fmla="*/ 829512 h 971049"/>
                <a:gd name="connsiteX12" fmla="*/ 675017 w 1193329"/>
                <a:gd name="connsiteY12" fmla="*/ 710129 h 971049"/>
                <a:gd name="connsiteX13" fmla="*/ 491654 w 1193329"/>
                <a:gd name="connsiteY13" fmla="*/ 595870 h 971049"/>
                <a:gd name="connsiteX14" fmla="*/ 296910 w 1193329"/>
                <a:gd name="connsiteY14" fmla="*/ 497707 h 971049"/>
                <a:gd name="connsiteX15" fmla="*/ 209952 w 1193329"/>
                <a:gd name="connsiteY15" fmla="*/ 307641 h 971049"/>
                <a:gd name="connsiteX16" fmla="*/ -136 w 1193329"/>
                <a:gd name="connsiteY16" fmla="*/ 33514 h 97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3329" h="971049">
                  <a:moveTo>
                    <a:pt x="15083" y="24805"/>
                  </a:moveTo>
                  <a:cubicBezTo>
                    <a:pt x="80843" y="-11358"/>
                    <a:pt x="162687" y="-4100"/>
                    <a:pt x="233540" y="20625"/>
                  </a:cubicBezTo>
                  <a:cubicBezTo>
                    <a:pt x="304393" y="45349"/>
                    <a:pt x="368599" y="85855"/>
                    <a:pt x="437404" y="115815"/>
                  </a:cubicBezTo>
                  <a:cubicBezTo>
                    <a:pt x="647660" y="207367"/>
                    <a:pt x="901073" y="192605"/>
                    <a:pt x="1099290" y="77257"/>
                  </a:cubicBezTo>
                  <a:cubicBezTo>
                    <a:pt x="1118036" y="120887"/>
                    <a:pt x="1097925" y="170793"/>
                    <a:pt x="1075834" y="212826"/>
                  </a:cubicBezTo>
                  <a:cubicBezTo>
                    <a:pt x="1053743" y="254860"/>
                    <a:pt x="1028565" y="300418"/>
                    <a:pt x="1037659" y="347029"/>
                  </a:cubicBezTo>
                  <a:cubicBezTo>
                    <a:pt x="1049296" y="406675"/>
                    <a:pt x="1111798" y="442437"/>
                    <a:pt x="1137123" y="497674"/>
                  </a:cubicBezTo>
                  <a:cubicBezTo>
                    <a:pt x="1161163" y="550110"/>
                    <a:pt x="1148260" y="611688"/>
                    <a:pt x="1129817" y="666346"/>
                  </a:cubicBezTo>
                  <a:cubicBezTo>
                    <a:pt x="1111374" y="721005"/>
                    <a:pt x="1087441" y="776073"/>
                    <a:pt x="1090575" y="833677"/>
                  </a:cubicBezTo>
                  <a:cubicBezTo>
                    <a:pt x="1093709" y="891281"/>
                    <a:pt x="1135536" y="952193"/>
                    <a:pt x="1193194" y="952239"/>
                  </a:cubicBezTo>
                  <a:cubicBezTo>
                    <a:pt x="1107747" y="965523"/>
                    <a:pt x="1020619" y="978816"/>
                    <a:pt x="935224" y="965202"/>
                  </a:cubicBezTo>
                  <a:cubicBezTo>
                    <a:pt x="849829" y="951588"/>
                    <a:pt x="764884" y="906400"/>
                    <a:pt x="725234" y="829512"/>
                  </a:cubicBezTo>
                  <a:cubicBezTo>
                    <a:pt x="705416" y="791080"/>
                    <a:pt x="697777" y="746893"/>
                    <a:pt x="675017" y="710129"/>
                  </a:cubicBezTo>
                  <a:cubicBezTo>
                    <a:pt x="636250" y="647511"/>
                    <a:pt x="561851" y="618064"/>
                    <a:pt x="491654" y="595870"/>
                  </a:cubicBezTo>
                  <a:cubicBezTo>
                    <a:pt x="421457" y="573677"/>
                    <a:pt x="346335" y="552298"/>
                    <a:pt x="296910" y="497707"/>
                  </a:cubicBezTo>
                  <a:cubicBezTo>
                    <a:pt x="249818" y="445692"/>
                    <a:pt x="234902" y="373235"/>
                    <a:pt x="209952" y="307641"/>
                  </a:cubicBezTo>
                  <a:cubicBezTo>
                    <a:pt x="167931" y="197838"/>
                    <a:pt x="94947" y="102606"/>
                    <a:pt x="-136" y="3351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0" name="Graphic 6">
              <a:extLst>
                <a:ext uri="{FF2B5EF4-FFF2-40B4-BE49-F238E27FC236}">
                  <a16:creationId xmlns:a16="http://schemas.microsoft.com/office/drawing/2014/main" id="{E0A0977E-36F7-844B-9323-C85775684BDD}"/>
                </a:ext>
              </a:extLst>
            </p:cNvPr>
            <p:cNvSpPr/>
            <p:nvPr/>
          </p:nvSpPr>
          <p:spPr>
            <a:xfrm>
              <a:off x="4619521" y="4353086"/>
              <a:ext cx="319164" cy="225980"/>
            </a:xfrm>
            <a:custGeom>
              <a:avLst/>
              <a:gdLst>
                <a:gd name="connsiteX0" fmla="*/ 154297 w 319164"/>
                <a:gd name="connsiteY0" fmla="*/ 11871 h 225980"/>
                <a:gd name="connsiteX1" fmla="*/ 79381 w 319164"/>
                <a:gd name="connsiteY1" fmla="*/ 7588 h 225980"/>
                <a:gd name="connsiteX2" fmla="*/ 47474 w 319164"/>
                <a:gd name="connsiteY2" fmla="*/ 65814 h 225980"/>
                <a:gd name="connsiteX3" fmla="*/ 55705 w 319164"/>
                <a:gd name="connsiteY3" fmla="*/ 96553 h 225980"/>
                <a:gd name="connsiteX4" fmla="*/ 37091 w 319164"/>
                <a:gd name="connsiteY4" fmla="*/ 113553 h 225980"/>
                <a:gd name="connsiteX5" fmla="*/ 14392 w 319164"/>
                <a:gd name="connsiteY5" fmla="*/ 126772 h 225980"/>
                <a:gd name="connsiteX6" fmla="*/ 14629 w 319164"/>
                <a:gd name="connsiteY6" fmla="*/ 148874 h 225980"/>
                <a:gd name="connsiteX7" fmla="*/ 22350 w 319164"/>
                <a:gd name="connsiteY7" fmla="*/ 152957 h 225980"/>
                <a:gd name="connsiteX8" fmla="*/ 26137 w 319164"/>
                <a:gd name="connsiteY8" fmla="*/ 166698 h 225980"/>
                <a:gd name="connsiteX9" fmla="*/ 16865 w 319164"/>
                <a:gd name="connsiteY9" fmla="*/ 178904 h 225980"/>
                <a:gd name="connsiteX10" fmla="*/ 246 w 319164"/>
                <a:gd name="connsiteY10" fmla="*/ 204318 h 225980"/>
                <a:gd name="connsiteX11" fmla="*/ 12271 w 319164"/>
                <a:gd name="connsiteY11" fmla="*/ 215572 h 225980"/>
                <a:gd name="connsiteX12" fmla="*/ 29923 w 319164"/>
                <a:gd name="connsiteY12" fmla="*/ 217903 h 225980"/>
                <a:gd name="connsiteX13" fmla="*/ 273767 w 319164"/>
                <a:gd name="connsiteY13" fmla="*/ 225589 h 225980"/>
                <a:gd name="connsiteX14" fmla="*/ 297842 w 319164"/>
                <a:gd name="connsiteY14" fmla="*/ 224243 h 225980"/>
                <a:gd name="connsiteX15" fmla="*/ 316750 w 319164"/>
                <a:gd name="connsiteY15" fmla="*/ 211534 h 225980"/>
                <a:gd name="connsiteX16" fmla="*/ 312587 w 319164"/>
                <a:gd name="connsiteY16" fmla="*/ 184158 h 225980"/>
                <a:gd name="connsiteX17" fmla="*/ 291916 w 319164"/>
                <a:gd name="connsiteY17" fmla="*/ 162297 h 225980"/>
                <a:gd name="connsiteX18" fmla="*/ 280843 w 319164"/>
                <a:gd name="connsiteY18" fmla="*/ 136041 h 225980"/>
                <a:gd name="connsiteX19" fmla="*/ 290482 w 319164"/>
                <a:gd name="connsiteY19" fmla="*/ 114768 h 225980"/>
                <a:gd name="connsiteX20" fmla="*/ 291519 w 319164"/>
                <a:gd name="connsiteY20" fmla="*/ 92673 h 225980"/>
                <a:gd name="connsiteX21" fmla="*/ 261455 w 319164"/>
                <a:gd name="connsiteY21" fmla="*/ 76033 h 225980"/>
                <a:gd name="connsiteX22" fmla="*/ 256302 w 319164"/>
                <a:gd name="connsiteY22" fmla="*/ 52336 h 225980"/>
                <a:gd name="connsiteX23" fmla="*/ 221887 w 319164"/>
                <a:gd name="connsiteY23" fmla="*/ 5365 h 225980"/>
                <a:gd name="connsiteX24" fmla="*/ 160238 w 319164"/>
                <a:gd name="connsiteY24" fmla="*/ 9566 h 2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9164" h="225980">
                  <a:moveTo>
                    <a:pt x="154297" y="11871"/>
                  </a:moveTo>
                  <a:cubicBezTo>
                    <a:pt x="131213" y="1126"/>
                    <a:pt x="102871" y="-2397"/>
                    <a:pt x="79381" y="7588"/>
                  </a:cubicBezTo>
                  <a:cubicBezTo>
                    <a:pt x="55892" y="17572"/>
                    <a:pt x="39879" y="43165"/>
                    <a:pt x="47474" y="65814"/>
                  </a:cubicBezTo>
                  <a:cubicBezTo>
                    <a:pt x="50918" y="76083"/>
                    <a:pt x="58761" y="86182"/>
                    <a:pt x="55705" y="96553"/>
                  </a:cubicBezTo>
                  <a:cubicBezTo>
                    <a:pt x="53353" y="104535"/>
                    <a:pt x="45148" y="109806"/>
                    <a:pt x="37091" y="113553"/>
                  </a:cubicBezTo>
                  <a:cubicBezTo>
                    <a:pt x="29034" y="117301"/>
                    <a:pt x="20219" y="120451"/>
                    <a:pt x="14392" y="126772"/>
                  </a:cubicBezTo>
                  <a:cubicBezTo>
                    <a:pt x="8565" y="133092"/>
                    <a:pt x="7350" y="143973"/>
                    <a:pt x="14629" y="148874"/>
                  </a:cubicBezTo>
                  <a:cubicBezTo>
                    <a:pt x="17027" y="150489"/>
                    <a:pt x="20025" y="151255"/>
                    <a:pt x="22350" y="152957"/>
                  </a:cubicBezTo>
                  <a:cubicBezTo>
                    <a:pt x="26413" y="156260"/>
                    <a:pt x="27934" y="161778"/>
                    <a:pt x="26137" y="166698"/>
                  </a:cubicBezTo>
                  <a:cubicBezTo>
                    <a:pt x="24199" y="171527"/>
                    <a:pt x="20996" y="175744"/>
                    <a:pt x="16865" y="178904"/>
                  </a:cubicBezTo>
                  <a:cubicBezTo>
                    <a:pt x="8601" y="186035"/>
                    <a:pt x="-2320" y="194196"/>
                    <a:pt x="246" y="204318"/>
                  </a:cubicBezTo>
                  <a:cubicBezTo>
                    <a:pt x="2178" y="209808"/>
                    <a:pt x="6667" y="214009"/>
                    <a:pt x="12271" y="215572"/>
                  </a:cubicBezTo>
                  <a:cubicBezTo>
                    <a:pt x="18005" y="217227"/>
                    <a:pt x="23956" y="218012"/>
                    <a:pt x="29923" y="217903"/>
                  </a:cubicBezTo>
                  <a:lnTo>
                    <a:pt x="273767" y="225589"/>
                  </a:lnTo>
                  <a:cubicBezTo>
                    <a:pt x="281816" y="226194"/>
                    <a:pt x="289910" y="225741"/>
                    <a:pt x="297842" y="224243"/>
                  </a:cubicBezTo>
                  <a:cubicBezTo>
                    <a:pt x="305636" y="222820"/>
                    <a:pt x="312487" y="218216"/>
                    <a:pt x="316750" y="211534"/>
                  </a:cubicBezTo>
                  <a:cubicBezTo>
                    <a:pt x="321420" y="202886"/>
                    <a:pt x="318354" y="192233"/>
                    <a:pt x="312587" y="184158"/>
                  </a:cubicBezTo>
                  <a:cubicBezTo>
                    <a:pt x="306821" y="176082"/>
                    <a:pt x="298659" y="169712"/>
                    <a:pt x="291916" y="162297"/>
                  </a:cubicBezTo>
                  <a:cubicBezTo>
                    <a:pt x="285172" y="154881"/>
                    <a:pt x="279654" y="145625"/>
                    <a:pt x="280843" y="136041"/>
                  </a:cubicBezTo>
                  <a:cubicBezTo>
                    <a:pt x="281795" y="128369"/>
                    <a:pt x="286852" y="121738"/>
                    <a:pt x="290482" y="114768"/>
                  </a:cubicBezTo>
                  <a:cubicBezTo>
                    <a:pt x="294112" y="107797"/>
                    <a:pt x="296220" y="99086"/>
                    <a:pt x="291519" y="92673"/>
                  </a:cubicBezTo>
                  <a:cubicBezTo>
                    <a:pt x="284894" y="83636"/>
                    <a:pt x="268988" y="84454"/>
                    <a:pt x="261455" y="76033"/>
                  </a:cubicBezTo>
                  <a:cubicBezTo>
                    <a:pt x="255770" y="69679"/>
                    <a:pt x="256867" y="60530"/>
                    <a:pt x="256302" y="52336"/>
                  </a:cubicBezTo>
                  <a:cubicBezTo>
                    <a:pt x="254943" y="32625"/>
                    <a:pt x="241303" y="14009"/>
                    <a:pt x="221887" y="5365"/>
                  </a:cubicBezTo>
                  <a:cubicBezTo>
                    <a:pt x="201859" y="-3238"/>
                    <a:pt x="178916" y="-1674"/>
                    <a:pt x="160238" y="9566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1" name="Graphic 6">
              <a:extLst>
                <a:ext uri="{FF2B5EF4-FFF2-40B4-BE49-F238E27FC236}">
                  <a16:creationId xmlns:a16="http://schemas.microsoft.com/office/drawing/2014/main" id="{5DF26FFB-B073-8642-A0FC-9D6057D927AE}"/>
                </a:ext>
              </a:extLst>
            </p:cNvPr>
            <p:cNvSpPr/>
            <p:nvPr/>
          </p:nvSpPr>
          <p:spPr>
            <a:xfrm>
              <a:off x="4581674" y="5437969"/>
              <a:ext cx="82449" cy="164336"/>
            </a:xfrm>
            <a:custGeom>
              <a:avLst/>
              <a:gdLst>
                <a:gd name="connsiteX0" fmla="*/ 38190 w 82449"/>
                <a:gd name="connsiteY0" fmla="*/ 164337 h 164336"/>
                <a:gd name="connsiteX1" fmla="*/ 0 w 82449"/>
                <a:gd name="connsiteY1" fmla="*/ 152855 h 164336"/>
                <a:gd name="connsiteX2" fmla="*/ 26084 w 82449"/>
                <a:gd name="connsiteY2" fmla="*/ 0 h 164336"/>
                <a:gd name="connsiteX3" fmla="*/ 82450 w 82449"/>
                <a:gd name="connsiteY3" fmla="*/ 16946 h 164336"/>
                <a:gd name="connsiteX4" fmla="*/ 38190 w 82449"/>
                <a:gd name="connsiteY4" fmla="*/ 164337 h 16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49" h="164336">
                  <a:moveTo>
                    <a:pt x="38190" y="164337"/>
                  </a:moveTo>
                  <a:lnTo>
                    <a:pt x="0" y="152855"/>
                  </a:lnTo>
                  <a:lnTo>
                    <a:pt x="26084" y="0"/>
                  </a:lnTo>
                  <a:lnTo>
                    <a:pt x="82450" y="16946"/>
                  </a:lnTo>
                  <a:lnTo>
                    <a:pt x="38190" y="164337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2" name="Graphic 6">
              <a:extLst>
                <a:ext uri="{FF2B5EF4-FFF2-40B4-BE49-F238E27FC236}">
                  <a16:creationId xmlns:a16="http://schemas.microsoft.com/office/drawing/2014/main" id="{C0C85E45-78F9-D64D-8EFE-515C0DAFE485}"/>
                </a:ext>
              </a:extLst>
            </p:cNvPr>
            <p:cNvSpPr/>
            <p:nvPr/>
          </p:nvSpPr>
          <p:spPr>
            <a:xfrm>
              <a:off x="4495339" y="5568016"/>
              <a:ext cx="138013" cy="74258"/>
            </a:xfrm>
            <a:custGeom>
              <a:avLst/>
              <a:gdLst>
                <a:gd name="connsiteX0" fmla="*/ 123008 w 138013"/>
                <a:gd name="connsiteY0" fmla="*/ 74126 h 74258"/>
                <a:gd name="connsiteX1" fmla="*/ -136 w 138013"/>
                <a:gd name="connsiteY1" fmla="*/ 37107 h 74258"/>
                <a:gd name="connsiteX2" fmla="*/ 332 w 138013"/>
                <a:gd name="connsiteY2" fmla="*/ 35549 h 74258"/>
                <a:gd name="connsiteX3" fmla="*/ 62661 w 138013"/>
                <a:gd name="connsiteY3" fmla="*/ 1998 h 74258"/>
                <a:gd name="connsiteX4" fmla="*/ 62663 w 138013"/>
                <a:gd name="connsiteY4" fmla="*/ 1998 h 74258"/>
                <a:gd name="connsiteX5" fmla="*/ 62666 w 138013"/>
                <a:gd name="connsiteY5" fmla="*/ 1999 h 74258"/>
                <a:gd name="connsiteX6" fmla="*/ 137877 w 138013"/>
                <a:gd name="connsiteY6" fmla="*/ 24610 h 7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013" h="74258">
                  <a:moveTo>
                    <a:pt x="123008" y="74126"/>
                  </a:moveTo>
                  <a:lnTo>
                    <a:pt x="-136" y="37107"/>
                  </a:lnTo>
                  <a:lnTo>
                    <a:pt x="332" y="35549"/>
                  </a:lnTo>
                  <a:cubicBezTo>
                    <a:pt x="8284" y="9063"/>
                    <a:pt x="36189" y="-5958"/>
                    <a:pt x="62661" y="1998"/>
                  </a:cubicBezTo>
                  <a:cubicBezTo>
                    <a:pt x="62661" y="1998"/>
                    <a:pt x="62662" y="1998"/>
                    <a:pt x="62663" y="1998"/>
                  </a:cubicBezTo>
                  <a:lnTo>
                    <a:pt x="62666" y="1999"/>
                  </a:lnTo>
                  <a:lnTo>
                    <a:pt x="137877" y="24610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3" name="Graphic 6">
              <a:extLst>
                <a:ext uri="{FF2B5EF4-FFF2-40B4-BE49-F238E27FC236}">
                  <a16:creationId xmlns:a16="http://schemas.microsoft.com/office/drawing/2014/main" id="{CD880F80-3D5F-924F-A1AF-1C5E0F762A5C}"/>
                </a:ext>
              </a:extLst>
            </p:cNvPr>
            <p:cNvSpPr/>
            <p:nvPr/>
          </p:nvSpPr>
          <p:spPr>
            <a:xfrm>
              <a:off x="4921407" y="5449695"/>
              <a:ext cx="58854" cy="153902"/>
            </a:xfrm>
            <a:custGeom>
              <a:avLst/>
              <a:gdLst>
                <a:gd name="connsiteX0" fmla="*/ 58848 w 58854"/>
                <a:gd name="connsiteY0" fmla="*/ 153903 h 153902"/>
                <a:gd name="connsiteX1" fmla="*/ 18970 w 58854"/>
                <a:gd name="connsiteY1" fmla="*/ 153899 h 153902"/>
                <a:gd name="connsiteX2" fmla="*/ 0 w 58854"/>
                <a:gd name="connsiteY2" fmla="*/ 0 h 153902"/>
                <a:gd name="connsiteX3" fmla="*/ 58855 w 58854"/>
                <a:gd name="connsiteY3" fmla="*/ 3 h 153902"/>
                <a:gd name="connsiteX4" fmla="*/ 58848 w 58854"/>
                <a:gd name="connsiteY4" fmla="*/ 153903 h 15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54" h="153902">
                  <a:moveTo>
                    <a:pt x="58848" y="153903"/>
                  </a:moveTo>
                  <a:lnTo>
                    <a:pt x="18970" y="153899"/>
                  </a:lnTo>
                  <a:lnTo>
                    <a:pt x="0" y="0"/>
                  </a:lnTo>
                  <a:lnTo>
                    <a:pt x="58855" y="3"/>
                  </a:lnTo>
                  <a:lnTo>
                    <a:pt x="58848" y="153903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4" name="Graphic 6">
              <a:extLst>
                <a:ext uri="{FF2B5EF4-FFF2-40B4-BE49-F238E27FC236}">
                  <a16:creationId xmlns:a16="http://schemas.microsoft.com/office/drawing/2014/main" id="{5F4E9F8A-6323-8C45-AB8A-D8A753F995E4}"/>
                </a:ext>
              </a:extLst>
            </p:cNvPr>
            <p:cNvSpPr/>
            <p:nvPr/>
          </p:nvSpPr>
          <p:spPr>
            <a:xfrm>
              <a:off x="4861842" y="5590568"/>
              <a:ext cx="128583" cy="51706"/>
            </a:xfrm>
            <a:custGeom>
              <a:avLst/>
              <a:gdLst>
                <a:gd name="connsiteX0" fmla="*/ 128446 w 128583"/>
                <a:gd name="connsiteY0" fmla="*/ 51574 h 51706"/>
                <a:gd name="connsiteX1" fmla="*/ -136 w 128583"/>
                <a:gd name="connsiteY1" fmla="*/ 51570 h 51706"/>
                <a:gd name="connsiteX2" fmla="*/ -136 w 128583"/>
                <a:gd name="connsiteY2" fmla="*/ 49942 h 51706"/>
                <a:gd name="connsiteX3" fmla="*/ 49910 w 128583"/>
                <a:gd name="connsiteY3" fmla="*/ -132 h 51706"/>
                <a:gd name="connsiteX4" fmla="*/ 49912 w 128583"/>
                <a:gd name="connsiteY4" fmla="*/ -132 h 51706"/>
                <a:gd name="connsiteX5" fmla="*/ 49915 w 128583"/>
                <a:gd name="connsiteY5" fmla="*/ -132 h 51706"/>
                <a:gd name="connsiteX6" fmla="*/ 128448 w 128583"/>
                <a:gd name="connsiteY6" fmla="*/ -129 h 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3" h="51706">
                  <a:moveTo>
                    <a:pt x="128446" y="51574"/>
                  </a:moveTo>
                  <a:lnTo>
                    <a:pt x="-136" y="51570"/>
                  </a:lnTo>
                  <a:lnTo>
                    <a:pt x="-136" y="49942"/>
                  </a:lnTo>
                  <a:cubicBezTo>
                    <a:pt x="-136" y="22287"/>
                    <a:pt x="22270" y="-132"/>
                    <a:pt x="49910" y="-132"/>
                  </a:cubicBezTo>
                  <a:cubicBezTo>
                    <a:pt x="49911" y="-132"/>
                    <a:pt x="49911" y="-132"/>
                    <a:pt x="49912" y="-132"/>
                  </a:cubicBezTo>
                  <a:lnTo>
                    <a:pt x="49915" y="-132"/>
                  </a:lnTo>
                  <a:lnTo>
                    <a:pt x="128448" y="-129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5" name="Graphic 6">
              <a:extLst>
                <a:ext uri="{FF2B5EF4-FFF2-40B4-BE49-F238E27FC236}">
                  <a16:creationId xmlns:a16="http://schemas.microsoft.com/office/drawing/2014/main" id="{D95333B0-2AC5-074B-8257-451B3731F53D}"/>
                </a:ext>
              </a:extLst>
            </p:cNvPr>
            <p:cNvSpPr/>
            <p:nvPr/>
          </p:nvSpPr>
          <p:spPr>
            <a:xfrm>
              <a:off x="4592511" y="4837760"/>
              <a:ext cx="411552" cy="649436"/>
            </a:xfrm>
            <a:custGeom>
              <a:avLst/>
              <a:gdLst>
                <a:gd name="connsiteX0" fmla="*/ 332251 w 411552"/>
                <a:gd name="connsiteY0" fmla="*/ 649305 h 649436"/>
                <a:gd name="connsiteX1" fmla="*/ 317804 w 411552"/>
                <a:gd name="connsiteY1" fmla="*/ 636976 h 649436"/>
                <a:gd name="connsiteX2" fmla="*/ 258594 w 411552"/>
                <a:gd name="connsiteY2" fmla="*/ 267411 h 649436"/>
                <a:gd name="connsiteX3" fmla="*/ 245550 w 411552"/>
                <a:gd name="connsiteY3" fmla="*/ 257967 h 649436"/>
                <a:gd name="connsiteX4" fmla="*/ 236839 w 411552"/>
                <a:gd name="connsiteY4" fmla="*/ 264843 h 649436"/>
                <a:gd name="connsiteX5" fmla="*/ 83437 w 411552"/>
                <a:gd name="connsiteY5" fmla="*/ 634348 h 649436"/>
                <a:gd name="connsiteX6" fmla="*/ 65291 w 411552"/>
                <a:gd name="connsiteY6" fmla="*/ 642627 h 649436"/>
                <a:gd name="connsiteX7" fmla="*/ 9884 w 411552"/>
                <a:gd name="connsiteY7" fmla="*/ 624146 h 649436"/>
                <a:gd name="connsiteX8" fmla="*/ 235 w 411552"/>
                <a:gd name="connsiteY8" fmla="*/ 607025 h 649436"/>
                <a:gd name="connsiteX9" fmla="*/ 125949 w 411552"/>
                <a:gd name="connsiteY9" fmla="*/ 50433 h 649436"/>
                <a:gd name="connsiteX10" fmla="*/ 136917 w 411552"/>
                <a:gd name="connsiteY10" fmla="*/ 39395 h 649436"/>
                <a:gd name="connsiteX11" fmla="*/ 305513 w 411552"/>
                <a:gd name="connsiteY11" fmla="*/ 236 h 649436"/>
                <a:gd name="connsiteX12" fmla="*/ 317573 w 411552"/>
                <a:gd name="connsiteY12" fmla="*/ 2741 h 649436"/>
                <a:gd name="connsiteX13" fmla="*/ 398520 w 411552"/>
                <a:gd name="connsiteY13" fmla="*/ 633458 h 649436"/>
                <a:gd name="connsiteX14" fmla="*/ 384552 w 411552"/>
                <a:gd name="connsiteY14" fmla="*/ 647042 h 649436"/>
                <a:gd name="connsiteX15" fmla="*/ 332893 w 411552"/>
                <a:gd name="connsiteY15" fmla="*/ 649292 h 649436"/>
                <a:gd name="connsiteX16" fmla="*/ 332251 w 411552"/>
                <a:gd name="connsiteY16" fmla="*/ 649305 h 6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1552" h="649436">
                  <a:moveTo>
                    <a:pt x="332251" y="649305"/>
                  </a:moveTo>
                  <a:cubicBezTo>
                    <a:pt x="325064" y="649301"/>
                    <a:pt x="318942" y="644077"/>
                    <a:pt x="317804" y="636976"/>
                  </a:cubicBezTo>
                  <a:lnTo>
                    <a:pt x="258594" y="267411"/>
                  </a:lnTo>
                  <a:cubicBezTo>
                    <a:pt x="257598" y="261199"/>
                    <a:pt x="251758" y="256971"/>
                    <a:pt x="245550" y="257967"/>
                  </a:cubicBezTo>
                  <a:cubicBezTo>
                    <a:pt x="241651" y="258593"/>
                    <a:pt x="238354" y="261195"/>
                    <a:pt x="236839" y="264843"/>
                  </a:cubicBezTo>
                  <a:lnTo>
                    <a:pt x="83437" y="634348"/>
                  </a:lnTo>
                  <a:cubicBezTo>
                    <a:pt x="80474" y="641422"/>
                    <a:pt x="72572" y="645028"/>
                    <a:pt x="65291" y="642627"/>
                  </a:cubicBezTo>
                  <a:lnTo>
                    <a:pt x="9884" y="624146"/>
                  </a:lnTo>
                  <a:cubicBezTo>
                    <a:pt x="2734" y="621785"/>
                    <a:pt x="-1446" y="614368"/>
                    <a:pt x="235" y="607025"/>
                  </a:cubicBezTo>
                  <a:lnTo>
                    <a:pt x="125949" y="50433"/>
                  </a:lnTo>
                  <a:cubicBezTo>
                    <a:pt x="127204" y="44964"/>
                    <a:pt x="131457" y="40683"/>
                    <a:pt x="136917" y="39395"/>
                  </a:cubicBezTo>
                  <a:lnTo>
                    <a:pt x="305513" y="236"/>
                  </a:lnTo>
                  <a:cubicBezTo>
                    <a:pt x="309706" y="-716"/>
                    <a:pt x="314105" y="197"/>
                    <a:pt x="317573" y="2741"/>
                  </a:cubicBezTo>
                  <a:cubicBezTo>
                    <a:pt x="428589" y="83449"/>
                    <a:pt x="419210" y="347137"/>
                    <a:pt x="398520" y="633458"/>
                  </a:cubicBezTo>
                  <a:cubicBezTo>
                    <a:pt x="397986" y="640878"/>
                    <a:pt x="391979" y="646718"/>
                    <a:pt x="384552" y="647042"/>
                  </a:cubicBezTo>
                  <a:lnTo>
                    <a:pt x="332893" y="649292"/>
                  </a:lnTo>
                  <a:cubicBezTo>
                    <a:pt x="332678" y="649298"/>
                    <a:pt x="332464" y="649305"/>
                    <a:pt x="332251" y="649305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6" name="Graphic 6">
              <a:extLst>
                <a:ext uri="{FF2B5EF4-FFF2-40B4-BE49-F238E27FC236}">
                  <a16:creationId xmlns:a16="http://schemas.microsoft.com/office/drawing/2014/main" id="{CA6FF34E-CB71-294F-A432-C8E9C5EE9C5D}"/>
                </a:ext>
              </a:extLst>
            </p:cNvPr>
            <p:cNvSpPr/>
            <p:nvPr/>
          </p:nvSpPr>
          <p:spPr>
            <a:xfrm>
              <a:off x="4703086" y="4417048"/>
              <a:ext cx="159780" cy="159868"/>
            </a:xfrm>
            <a:custGeom>
              <a:avLst/>
              <a:gdLst>
                <a:gd name="connsiteX0" fmla="*/ 159780 w 159780"/>
                <a:gd name="connsiteY0" fmla="*/ 79934 h 159868"/>
                <a:gd name="connsiteX1" fmla="*/ 79890 w 159780"/>
                <a:gd name="connsiteY1" fmla="*/ 159868 h 159868"/>
                <a:gd name="connsiteX2" fmla="*/ 0 w 159780"/>
                <a:gd name="connsiteY2" fmla="*/ 79934 h 159868"/>
                <a:gd name="connsiteX3" fmla="*/ 79890 w 159780"/>
                <a:gd name="connsiteY3" fmla="*/ 0 h 159868"/>
                <a:gd name="connsiteX4" fmla="*/ 159780 w 159780"/>
                <a:gd name="connsiteY4" fmla="*/ 79934 h 15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80" h="159868">
                  <a:moveTo>
                    <a:pt x="159780" y="79934"/>
                  </a:moveTo>
                  <a:cubicBezTo>
                    <a:pt x="159780" y="124081"/>
                    <a:pt x="124012" y="159868"/>
                    <a:pt x="79890" y="159868"/>
                  </a:cubicBezTo>
                  <a:cubicBezTo>
                    <a:pt x="35768" y="159868"/>
                    <a:pt x="0" y="124081"/>
                    <a:pt x="0" y="79934"/>
                  </a:cubicBezTo>
                  <a:cubicBezTo>
                    <a:pt x="0" y="35788"/>
                    <a:pt x="35768" y="0"/>
                    <a:pt x="79890" y="0"/>
                  </a:cubicBezTo>
                  <a:cubicBezTo>
                    <a:pt x="124012" y="0"/>
                    <a:pt x="159780" y="35788"/>
                    <a:pt x="159780" y="79934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7" name="Graphic 6">
              <a:extLst>
                <a:ext uri="{FF2B5EF4-FFF2-40B4-BE49-F238E27FC236}">
                  <a16:creationId xmlns:a16="http://schemas.microsoft.com/office/drawing/2014/main" id="{6FFB719F-41C7-3F45-85BC-0BF4E80B1D9F}"/>
                </a:ext>
              </a:extLst>
            </p:cNvPr>
            <p:cNvSpPr/>
            <p:nvPr/>
          </p:nvSpPr>
          <p:spPr>
            <a:xfrm>
              <a:off x="4657133" y="4598907"/>
              <a:ext cx="245918" cy="312365"/>
            </a:xfrm>
            <a:custGeom>
              <a:avLst/>
              <a:gdLst>
                <a:gd name="connsiteX0" fmla="*/ 129156 w 245918"/>
                <a:gd name="connsiteY0" fmla="*/ 312233 h 312365"/>
                <a:gd name="connsiteX1" fmla="*/ 73783 w 245918"/>
                <a:gd name="connsiteY1" fmla="*/ 299428 h 312365"/>
                <a:gd name="connsiteX2" fmla="*/ 73189 w 245918"/>
                <a:gd name="connsiteY2" fmla="*/ 299151 h 312365"/>
                <a:gd name="connsiteX3" fmla="*/ 72953 w 245918"/>
                <a:gd name="connsiteY3" fmla="*/ 298538 h 312365"/>
                <a:gd name="connsiteX4" fmla="*/ 1297 w 245918"/>
                <a:gd name="connsiteY4" fmla="*/ 112783 h 312365"/>
                <a:gd name="connsiteX5" fmla="*/ -65 w 245918"/>
                <a:gd name="connsiteY5" fmla="*/ 80508 h 312365"/>
                <a:gd name="connsiteX6" fmla="*/ 73920 w 245918"/>
                <a:gd name="connsiteY6" fmla="*/ -63 h 312365"/>
                <a:gd name="connsiteX7" fmla="*/ 81547 w 245918"/>
                <a:gd name="connsiteY7" fmla="*/ -10 h 312365"/>
                <a:gd name="connsiteX8" fmla="*/ 157620 w 245918"/>
                <a:gd name="connsiteY8" fmla="*/ 4278 h 312365"/>
                <a:gd name="connsiteX9" fmla="*/ 230601 w 245918"/>
                <a:gd name="connsiteY9" fmla="*/ 81118 h 312365"/>
                <a:gd name="connsiteX10" fmla="*/ 219109 w 245918"/>
                <a:gd name="connsiteY10" fmla="*/ 142515 h 312365"/>
                <a:gd name="connsiteX11" fmla="*/ 244762 w 245918"/>
                <a:gd name="connsiteY11" fmla="*/ 251239 h 312365"/>
                <a:gd name="connsiteX12" fmla="*/ 245782 w 245918"/>
                <a:gd name="connsiteY12" fmla="*/ 252260 h 312365"/>
                <a:gd name="connsiteX13" fmla="*/ 244891 w 245918"/>
                <a:gd name="connsiteY13" fmla="*/ 253394 h 312365"/>
                <a:gd name="connsiteX14" fmla="*/ 129156 w 245918"/>
                <a:gd name="connsiteY14" fmla="*/ 312233 h 31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918" h="312365">
                  <a:moveTo>
                    <a:pt x="129156" y="312233"/>
                  </a:moveTo>
                  <a:cubicBezTo>
                    <a:pt x="109980" y="312110"/>
                    <a:pt x="91069" y="307737"/>
                    <a:pt x="73783" y="299428"/>
                  </a:cubicBezTo>
                  <a:lnTo>
                    <a:pt x="73189" y="299151"/>
                  </a:lnTo>
                  <a:lnTo>
                    <a:pt x="72953" y="298538"/>
                  </a:lnTo>
                  <a:lnTo>
                    <a:pt x="1297" y="112783"/>
                  </a:lnTo>
                  <a:lnTo>
                    <a:pt x="-65" y="80508"/>
                  </a:lnTo>
                  <a:cubicBezTo>
                    <a:pt x="-1871" y="37817"/>
                    <a:pt x="31253" y="1744"/>
                    <a:pt x="73920" y="-63"/>
                  </a:cubicBezTo>
                  <a:cubicBezTo>
                    <a:pt x="76462" y="-171"/>
                    <a:pt x="79007" y="-153"/>
                    <a:pt x="81547" y="-10"/>
                  </a:cubicBezTo>
                  <a:lnTo>
                    <a:pt x="157620" y="4278"/>
                  </a:lnTo>
                  <a:cubicBezTo>
                    <a:pt x="198407" y="6597"/>
                    <a:pt x="230363" y="40244"/>
                    <a:pt x="230601" y="81118"/>
                  </a:cubicBezTo>
                  <a:cubicBezTo>
                    <a:pt x="232576" y="84916"/>
                    <a:pt x="246609" y="114614"/>
                    <a:pt x="219109" y="142515"/>
                  </a:cubicBezTo>
                  <a:cubicBezTo>
                    <a:pt x="218081" y="148869"/>
                    <a:pt x="208462" y="214919"/>
                    <a:pt x="244762" y="251239"/>
                  </a:cubicBezTo>
                  <a:lnTo>
                    <a:pt x="245782" y="252260"/>
                  </a:lnTo>
                  <a:lnTo>
                    <a:pt x="244891" y="253394"/>
                  </a:lnTo>
                  <a:cubicBezTo>
                    <a:pt x="244313" y="254132"/>
                    <a:pt x="197693" y="312223"/>
                    <a:pt x="129156" y="312233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8" name="Graphic 6">
              <a:extLst>
                <a:ext uri="{FF2B5EF4-FFF2-40B4-BE49-F238E27FC236}">
                  <a16:creationId xmlns:a16="http://schemas.microsoft.com/office/drawing/2014/main" id="{7EB892D4-6F0D-CE49-B815-20E29F86FC3C}"/>
                </a:ext>
              </a:extLst>
            </p:cNvPr>
            <p:cNvSpPr/>
            <p:nvPr/>
          </p:nvSpPr>
          <p:spPr>
            <a:xfrm>
              <a:off x="4848952" y="4782319"/>
              <a:ext cx="137442" cy="145012"/>
            </a:xfrm>
            <a:custGeom>
              <a:avLst/>
              <a:gdLst>
                <a:gd name="connsiteX0" fmla="*/ 44163 w 137442"/>
                <a:gd name="connsiteY0" fmla="*/ 142833 h 145012"/>
                <a:gd name="connsiteX1" fmla="*/ 63763 w 137442"/>
                <a:gd name="connsiteY1" fmla="*/ 100911 h 145012"/>
                <a:gd name="connsiteX2" fmla="*/ 61327 w 137442"/>
                <a:gd name="connsiteY2" fmla="*/ 95681 h 145012"/>
                <a:gd name="connsiteX3" fmla="*/ 137307 w 137442"/>
                <a:gd name="connsiteY3" fmla="*/ 7668 h 145012"/>
                <a:gd name="connsiteX4" fmla="*/ 77410 w 137442"/>
                <a:gd name="connsiteY4" fmla="*/ -132 h 145012"/>
                <a:gd name="connsiteX5" fmla="*/ 14442 w 137442"/>
                <a:gd name="connsiteY5" fmla="*/ 84642 h 145012"/>
                <a:gd name="connsiteX6" fmla="*/ 5438 w 137442"/>
                <a:gd name="connsiteY6" fmla="*/ 130295 h 145012"/>
                <a:gd name="connsiteX7" fmla="*/ 44163 w 137442"/>
                <a:gd name="connsiteY7" fmla="*/ 142833 h 14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442" h="145012">
                  <a:moveTo>
                    <a:pt x="44163" y="142833"/>
                  </a:moveTo>
                  <a:cubicBezTo>
                    <a:pt x="61145" y="136672"/>
                    <a:pt x="69921" y="117903"/>
                    <a:pt x="63763" y="100911"/>
                  </a:cubicBezTo>
                  <a:cubicBezTo>
                    <a:pt x="63107" y="99100"/>
                    <a:pt x="62292" y="97349"/>
                    <a:pt x="61327" y="95681"/>
                  </a:cubicBezTo>
                  <a:lnTo>
                    <a:pt x="137307" y="7668"/>
                  </a:lnTo>
                  <a:lnTo>
                    <a:pt x="77410" y="-132"/>
                  </a:lnTo>
                  <a:lnTo>
                    <a:pt x="14442" y="84642"/>
                  </a:lnTo>
                  <a:cubicBezTo>
                    <a:pt x="-644" y="94761"/>
                    <a:pt x="-4676" y="115201"/>
                    <a:pt x="5438" y="130295"/>
                  </a:cubicBezTo>
                  <a:cubicBezTo>
                    <a:pt x="13900" y="142925"/>
                    <a:pt x="29909" y="148109"/>
                    <a:pt x="44163" y="142833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9" name="Graphic 6">
              <a:extLst>
                <a:ext uri="{FF2B5EF4-FFF2-40B4-BE49-F238E27FC236}">
                  <a16:creationId xmlns:a16="http://schemas.microsoft.com/office/drawing/2014/main" id="{51E7FE73-6A5F-874D-8F41-3C853AA412CC}"/>
                </a:ext>
              </a:extLst>
            </p:cNvPr>
            <p:cNvSpPr/>
            <p:nvPr/>
          </p:nvSpPr>
          <p:spPr>
            <a:xfrm>
              <a:off x="4803123" y="4612040"/>
              <a:ext cx="219923" cy="245313"/>
            </a:xfrm>
            <a:custGeom>
              <a:avLst/>
              <a:gdLst>
                <a:gd name="connsiteX0" fmla="*/ 137496 w 219923"/>
                <a:gd name="connsiteY0" fmla="*/ 245181 h 245313"/>
                <a:gd name="connsiteX1" fmla="*/ 129466 w 219923"/>
                <a:gd name="connsiteY1" fmla="*/ 242772 h 245313"/>
                <a:gd name="connsiteX2" fmla="*/ 91888 w 219923"/>
                <a:gd name="connsiteY2" fmla="*/ 218112 h 245313"/>
                <a:gd name="connsiteX3" fmla="*/ 87337 w 219923"/>
                <a:gd name="connsiteY3" fmla="*/ 198375 h 245313"/>
                <a:gd name="connsiteX4" fmla="*/ 114542 w 219923"/>
                <a:gd name="connsiteY4" fmla="*/ 152644 h 245313"/>
                <a:gd name="connsiteX5" fmla="*/ 107446 w 219923"/>
                <a:gd name="connsiteY5" fmla="*/ 124661 h 245313"/>
                <a:gd name="connsiteX6" fmla="*/ 105356 w 219923"/>
                <a:gd name="connsiteY6" fmla="*/ 123575 h 245313"/>
                <a:gd name="connsiteX7" fmla="*/ 27201 w 219923"/>
                <a:gd name="connsiteY7" fmla="*/ 88516 h 245313"/>
                <a:gd name="connsiteX8" fmla="*/ 815 w 219923"/>
                <a:gd name="connsiteY8" fmla="*/ 36721 h 245313"/>
                <a:gd name="connsiteX9" fmla="*/ 815 w 219923"/>
                <a:gd name="connsiteY9" fmla="*/ 36721 h 245313"/>
                <a:gd name="connsiteX10" fmla="*/ 55650 w 219923"/>
                <a:gd name="connsiteY10" fmla="*/ 862 h 245313"/>
                <a:gd name="connsiteX11" fmla="*/ 67275 w 219923"/>
                <a:gd name="connsiteY11" fmla="*/ 4976 h 245313"/>
                <a:gd name="connsiteX12" fmla="*/ 185844 w 219923"/>
                <a:gd name="connsiteY12" fmla="*/ 65767 h 245313"/>
                <a:gd name="connsiteX13" fmla="*/ 212910 w 219923"/>
                <a:gd name="connsiteY13" fmla="*/ 149773 h 245313"/>
                <a:gd name="connsiteX14" fmla="*/ 207978 w 219923"/>
                <a:gd name="connsiteY14" fmla="*/ 157834 h 245313"/>
                <a:gd name="connsiteX15" fmla="*/ 149364 w 219923"/>
                <a:gd name="connsiteY15" fmla="*/ 239098 h 245313"/>
                <a:gd name="connsiteX16" fmla="*/ 137496 w 219923"/>
                <a:gd name="connsiteY16" fmla="*/ 245181 h 2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9923" h="245313">
                  <a:moveTo>
                    <a:pt x="137496" y="245181"/>
                  </a:moveTo>
                  <a:cubicBezTo>
                    <a:pt x="134642" y="245181"/>
                    <a:pt x="131850" y="244343"/>
                    <a:pt x="129466" y="242772"/>
                  </a:cubicBezTo>
                  <a:lnTo>
                    <a:pt x="91888" y="218112"/>
                  </a:lnTo>
                  <a:cubicBezTo>
                    <a:pt x="85323" y="213821"/>
                    <a:pt x="83314" y="205110"/>
                    <a:pt x="87337" y="198375"/>
                  </a:cubicBezTo>
                  <a:lnTo>
                    <a:pt x="114542" y="152644"/>
                  </a:lnTo>
                  <a:cubicBezTo>
                    <a:pt x="120305" y="142956"/>
                    <a:pt x="117128" y="130428"/>
                    <a:pt x="107446" y="124661"/>
                  </a:cubicBezTo>
                  <a:cubicBezTo>
                    <a:pt x="106771" y="124259"/>
                    <a:pt x="106073" y="123897"/>
                    <a:pt x="105356" y="123575"/>
                  </a:cubicBezTo>
                  <a:lnTo>
                    <a:pt x="27201" y="88516"/>
                  </a:lnTo>
                  <a:cubicBezTo>
                    <a:pt x="7405" y="79525"/>
                    <a:pt x="-3544" y="58031"/>
                    <a:pt x="815" y="36721"/>
                  </a:cubicBezTo>
                  <a:lnTo>
                    <a:pt x="815" y="36721"/>
                  </a:lnTo>
                  <a:cubicBezTo>
                    <a:pt x="6060" y="11668"/>
                    <a:pt x="30611" y="-4387"/>
                    <a:pt x="55650" y="862"/>
                  </a:cubicBezTo>
                  <a:cubicBezTo>
                    <a:pt x="59691" y="1709"/>
                    <a:pt x="63601" y="3093"/>
                    <a:pt x="67275" y="4976"/>
                  </a:cubicBezTo>
                  <a:lnTo>
                    <a:pt x="185844" y="65767"/>
                  </a:lnTo>
                  <a:cubicBezTo>
                    <a:pt x="216503" y="81486"/>
                    <a:pt x="228621" y="119097"/>
                    <a:pt x="212910" y="149773"/>
                  </a:cubicBezTo>
                  <a:cubicBezTo>
                    <a:pt x="211472" y="152581"/>
                    <a:pt x="209823" y="155275"/>
                    <a:pt x="207978" y="157834"/>
                  </a:cubicBezTo>
                  <a:lnTo>
                    <a:pt x="149364" y="239098"/>
                  </a:lnTo>
                  <a:cubicBezTo>
                    <a:pt x="146618" y="242920"/>
                    <a:pt x="142200" y="245184"/>
                    <a:pt x="137496" y="245181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0" name="Graphic 6">
              <a:extLst>
                <a:ext uri="{FF2B5EF4-FFF2-40B4-BE49-F238E27FC236}">
                  <a16:creationId xmlns:a16="http://schemas.microsoft.com/office/drawing/2014/main" id="{D1983DD8-802C-7B44-B4B7-1E2A231FAA40}"/>
                </a:ext>
              </a:extLst>
            </p:cNvPr>
            <p:cNvSpPr/>
            <p:nvPr/>
          </p:nvSpPr>
          <p:spPr>
            <a:xfrm>
              <a:off x="4681323" y="4385428"/>
              <a:ext cx="195163" cy="124058"/>
            </a:xfrm>
            <a:custGeom>
              <a:avLst/>
              <a:gdLst>
                <a:gd name="connsiteX0" fmla="*/ 19788 w 195163"/>
                <a:gd name="connsiteY0" fmla="*/ 100057 h 124058"/>
                <a:gd name="connsiteX1" fmla="*/ 63341 w 195163"/>
                <a:gd name="connsiteY1" fmla="*/ 47624 h 124058"/>
                <a:gd name="connsiteX2" fmla="*/ 99580 w 195163"/>
                <a:gd name="connsiteY2" fmla="*/ 90733 h 124058"/>
                <a:gd name="connsiteX3" fmla="*/ 133914 w 195163"/>
                <a:gd name="connsiteY3" fmla="*/ 94347 h 124058"/>
                <a:gd name="connsiteX4" fmla="*/ 160264 w 195163"/>
                <a:gd name="connsiteY4" fmla="*/ 122117 h 124058"/>
                <a:gd name="connsiteX5" fmla="*/ 191306 w 195163"/>
                <a:gd name="connsiteY5" fmla="*/ 108990 h 124058"/>
                <a:gd name="connsiteX6" fmla="*/ 191815 w 195163"/>
                <a:gd name="connsiteY6" fmla="*/ 72507 h 124058"/>
                <a:gd name="connsiteX7" fmla="*/ 63060 w 195163"/>
                <a:gd name="connsiteY7" fmla="*/ 4483 h 124058"/>
                <a:gd name="connsiteX8" fmla="*/ 20431 w 195163"/>
                <a:gd name="connsiteY8" fmla="*/ 30280 h 124058"/>
                <a:gd name="connsiteX9" fmla="*/ 34 w 195163"/>
                <a:gd name="connsiteY9" fmla="*/ 69556 h 124058"/>
                <a:gd name="connsiteX10" fmla="*/ 19076 w 195163"/>
                <a:gd name="connsiteY10" fmla="*/ 107552 h 12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" h="124058">
                  <a:moveTo>
                    <a:pt x="19788" y="100057"/>
                  </a:moveTo>
                  <a:cubicBezTo>
                    <a:pt x="45018" y="98030"/>
                    <a:pt x="65965" y="72813"/>
                    <a:pt x="63341" y="47624"/>
                  </a:cubicBezTo>
                  <a:cubicBezTo>
                    <a:pt x="62729" y="69116"/>
                    <a:pt x="78313" y="87654"/>
                    <a:pt x="99580" y="90733"/>
                  </a:cubicBezTo>
                  <a:cubicBezTo>
                    <a:pt x="111153" y="92008"/>
                    <a:pt x="123840" y="88505"/>
                    <a:pt x="133914" y="94347"/>
                  </a:cubicBezTo>
                  <a:cubicBezTo>
                    <a:pt x="145070" y="100817"/>
                    <a:pt x="148640" y="116529"/>
                    <a:pt x="160264" y="122117"/>
                  </a:cubicBezTo>
                  <a:cubicBezTo>
                    <a:pt x="171494" y="127516"/>
                    <a:pt x="185757" y="120152"/>
                    <a:pt x="191306" y="108990"/>
                  </a:cubicBezTo>
                  <a:cubicBezTo>
                    <a:pt x="196854" y="97829"/>
                    <a:pt x="195492" y="84418"/>
                    <a:pt x="191815" y="72507"/>
                  </a:cubicBezTo>
                  <a:cubicBezTo>
                    <a:pt x="175035" y="18148"/>
                    <a:pt x="117389" y="-12307"/>
                    <a:pt x="63060" y="4483"/>
                  </a:cubicBezTo>
                  <a:cubicBezTo>
                    <a:pt x="46954" y="9461"/>
                    <a:pt x="32316" y="18319"/>
                    <a:pt x="20431" y="30280"/>
                  </a:cubicBezTo>
                  <a:cubicBezTo>
                    <a:pt x="9823" y="40956"/>
                    <a:pt x="1400" y="54563"/>
                    <a:pt x="34" y="69556"/>
                  </a:cubicBezTo>
                  <a:cubicBezTo>
                    <a:pt x="-1333" y="84548"/>
                    <a:pt x="5618" y="100816"/>
                    <a:pt x="19076" y="107552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1" name="Graphic 6">
              <a:extLst>
                <a:ext uri="{FF2B5EF4-FFF2-40B4-BE49-F238E27FC236}">
                  <a16:creationId xmlns:a16="http://schemas.microsoft.com/office/drawing/2014/main" id="{264510BA-0259-4B49-871B-E50C759FCC12}"/>
                </a:ext>
              </a:extLst>
            </p:cNvPr>
            <p:cNvSpPr/>
            <p:nvPr/>
          </p:nvSpPr>
          <p:spPr>
            <a:xfrm>
              <a:off x="4466706" y="4260155"/>
              <a:ext cx="121094" cy="151369"/>
            </a:xfrm>
            <a:custGeom>
              <a:avLst/>
              <a:gdLst>
                <a:gd name="connsiteX0" fmla="*/ 48542 w 121094"/>
                <a:gd name="connsiteY0" fmla="*/ 3911 h 151369"/>
                <a:gd name="connsiteX1" fmla="*/ 61813 w 121094"/>
                <a:gd name="connsiteY1" fmla="*/ 48247 h 151369"/>
                <a:gd name="connsiteX2" fmla="*/ 58640 w 121094"/>
                <a:gd name="connsiteY2" fmla="*/ 53065 h 151369"/>
                <a:gd name="connsiteX3" fmla="*/ 120958 w 121094"/>
                <a:gd name="connsiteY3" fmla="*/ 151237 h 151369"/>
                <a:gd name="connsiteX4" fmla="*/ 60565 w 121094"/>
                <a:gd name="connsiteY4" fmla="*/ 150202 h 151369"/>
                <a:gd name="connsiteX5" fmla="*/ 10646 w 121094"/>
                <a:gd name="connsiteY5" fmla="*/ 57135 h 151369"/>
                <a:gd name="connsiteX6" fmla="*/ 8402 w 121094"/>
                <a:gd name="connsiteY6" fmla="*/ 10656 h 151369"/>
                <a:gd name="connsiteX7" fmla="*/ 48542 w 121094"/>
                <a:gd name="connsiteY7" fmla="*/ 3911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094" h="151369">
                  <a:moveTo>
                    <a:pt x="48542" y="3911"/>
                  </a:moveTo>
                  <a:cubicBezTo>
                    <a:pt x="64443" y="12487"/>
                    <a:pt x="70385" y="32337"/>
                    <a:pt x="61813" y="48247"/>
                  </a:cubicBezTo>
                  <a:cubicBezTo>
                    <a:pt x="60899" y="49944"/>
                    <a:pt x="59837" y="51556"/>
                    <a:pt x="58640" y="53065"/>
                  </a:cubicBezTo>
                  <a:lnTo>
                    <a:pt x="120958" y="151237"/>
                  </a:lnTo>
                  <a:lnTo>
                    <a:pt x="60565" y="150202"/>
                  </a:lnTo>
                  <a:lnTo>
                    <a:pt x="10646" y="57135"/>
                  </a:lnTo>
                  <a:cubicBezTo>
                    <a:pt x="-2802" y="44920"/>
                    <a:pt x="-3806" y="24111"/>
                    <a:pt x="8402" y="10656"/>
                  </a:cubicBezTo>
                  <a:cubicBezTo>
                    <a:pt x="18617" y="-602"/>
                    <a:pt x="35211" y="-3391"/>
                    <a:pt x="48542" y="3911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2" name="Graphic 6">
              <a:extLst>
                <a:ext uri="{FF2B5EF4-FFF2-40B4-BE49-F238E27FC236}">
                  <a16:creationId xmlns:a16="http://schemas.microsoft.com/office/drawing/2014/main" id="{77ED1033-91ED-2448-B5C6-33469E9E1921}"/>
                </a:ext>
              </a:extLst>
            </p:cNvPr>
            <p:cNvSpPr/>
            <p:nvPr/>
          </p:nvSpPr>
          <p:spPr>
            <a:xfrm>
              <a:off x="4484910" y="4325154"/>
              <a:ext cx="251508" cy="411037"/>
            </a:xfrm>
            <a:custGeom>
              <a:avLst/>
              <a:gdLst>
                <a:gd name="connsiteX0" fmla="*/ 80568 w 251508"/>
                <a:gd name="connsiteY0" fmla="*/ 8818 h 411037"/>
                <a:gd name="connsiteX1" fmla="*/ 160825 w 251508"/>
                <a:gd name="connsiteY1" fmla="*/ 198561 h 411037"/>
                <a:gd name="connsiteX2" fmla="*/ 244968 w 251508"/>
                <a:gd name="connsiteY2" fmla="*/ 341318 h 411037"/>
                <a:gd name="connsiteX3" fmla="*/ 228655 w 251508"/>
                <a:gd name="connsiteY3" fmla="*/ 404551 h 411037"/>
                <a:gd name="connsiteX4" fmla="*/ 218555 w 251508"/>
                <a:gd name="connsiteY4" fmla="*/ 408979 h 411037"/>
                <a:gd name="connsiteX5" fmla="*/ 218555 w 251508"/>
                <a:gd name="connsiteY5" fmla="*/ 408979 h 411037"/>
                <a:gd name="connsiteX6" fmla="*/ 163419 w 251508"/>
                <a:gd name="connsiteY6" fmla="*/ 384346 h 411037"/>
                <a:gd name="connsiteX7" fmla="*/ 1247 w 251508"/>
                <a:gd name="connsiteY7" fmla="*/ 37635 h 411037"/>
                <a:gd name="connsiteX8" fmla="*/ 8301 w 251508"/>
                <a:gd name="connsiteY8" fmla="*/ 18163 h 411037"/>
                <a:gd name="connsiteX9" fmla="*/ 10028 w 251508"/>
                <a:gd name="connsiteY9" fmla="*/ 17485 h 411037"/>
                <a:gd name="connsiteX10" fmla="*/ 62611 w 251508"/>
                <a:gd name="connsiteY10" fmla="*/ 584 h 411037"/>
                <a:gd name="connsiteX11" fmla="*/ 65677 w 251508"/>
                <a:gd name="connsiteY11" fmla="*/ -58 h 411037"/>
                <a:gd name="connsiteX12" fmla="*/ 80568 w 251508"/>
                <a:gd name="connsiteY12" fmla="*/ 8818 h 4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508" h="411037">
                  <a:moveTo>
                    <a:pt x="80568" y="8818"/>
                  </a:moveTo>
                  <a:lnTo>
                    <a:pt x="160825" y="198561"/>
                  </a:lnTo>
                  <a:lnTo>
                    <a:pt x="244968" y="341318"/>
                  </a:lnTo>
                  <a:cubicBezTo>
                    <a:pt x="257915" y="363286"/>
                    <a:pt x="250611" y="391597"/>
                    <a:pt x="228655" y="404551"/>
                  </a:cubicBezTo>
                  <a:cubicBezTo>
                    <a:pt x="225478" y="406426"/>
                    <a:pt x="222087" y="407912"/>
                    <a:pt x="218555" y="408979"/>
                  </a:cubicBezTo>
                  <a:lnTo>
                    <a:pt x="218555" y="408979"/>
                  </a:lnTo>
                  <a:cubicBezTo>
                    <a:pt x="196620" y="415493"/>
                    <a:pt x="173214" y="405035"/>
                    <a:pt x="163419" y="384346"/>
                  </a:cubicBezTo>
                  <a:lnTo>
                    <a:pt x="1247" y="37635"/>
                  </a:lnTo>
                  <a:cubicBezTo>
                    <a:pt x="-2179" y="30309"/>
                    <a:pt x="979" y="21591"/>
                    <a:pt x="8301" y="18163"/>
                  </a:cubicBezTo>
                  <a:cubicBezTo>
                    <a:pt x="8862" y="17901"/>
                    <a:pt x="9438" y="17674"/>
                    <a:pt x="10028" y="17485"/>
                  </a:cubicBezTo>
                  <a:lnTo>
                    <a:pt x="62611" y="584"/>
                  </a:lnTo>
                  <a:cubicBezTo>
                    <a:pt x="63608" y="263"/>
                    <a:pt x="64635" y="48"/>
                    <a:pt x="65677" y="-58"/>
                  </a:cubicBezTo>
                  <a:cubicBezTo>
                    <a:pt x="72052" y="-702"/>
                    <a:pt x="78099" y="2901"/>
                    <a:pt x="80568" y="8818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3" name="Graphic 6">
              <a:extLst>
                <a:ext uri="{FF2B5EF4-FFF2-40B4-BE49-F238E27FC236}">
                  <a16:creationId xmlns:a16="http://schemas.microsoft.com/office/drawing/2014/main" id="{8C917CE8-CFAA-3B49-958A-38944292A8AD}"/>
                </a:ext>
              </a:extLst>
            </p:cNvPr>
            <p:cNvSpPr/>
            <p:nvPr/>
          </p:nvSpPr>
          <p:spPr>
            <a:xfrm>
              <a:off x="2855640" y="5638475"/>
              <a:ext cx="2465558" cy="6509"/>
            </a:xfrm>
            <a:custGeom>
              <a:avLst/>
              <a:gdLst>
                <a:gd name="connsiteX0" fmla="*/ 2462170 w 2465558"/>
                <a:gd name="connsiteY0" fmla="*/ 6377 h 6509"/>
                <a:gd name="connsiteX1" fmla="*/ 3117 w 2465558"/>
                <a:gd name="connsiteY1" fmla="*/ 6377 h 6509"/>
                <a:gd name="connsiteX2" fmla="*/ -136 w 2465558"/>
                <a:gd name="connsiteY2" fmla="*/ 3122 h 6509"/>
                <a:gd name="connsiteX3" fmla="*/ 3117 w 2465558"/>
                <a:gd name="connsiteY3" fmla="*/ -132 h 6509"/>
                <a:gd name="connsiteX4" fmla="*/ 2462170 w 2465558"/>
                <a:gd name="connsiteY4" fmla="*/ -132 h 6509"/>
                <a:gd name="connsiteX5" fmla="*/ 2465423 w 2465558"/>
                <a:gd name="connsiteY5" fmla="*/ 3122 h 6509"/>
                <a:gd name="connsiteX6" fmla="*/ 2462170 w 2465558"/>
                <a:gd name="connsiteY6" fmla="*/ 6377 h 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558" h="6509">
                  <a:moveTo>
                    <a:pt x="2462170" y="6377"/>
                  </a:moveTo>
                  <a:lnTo>
                    <a:pt x="3117" y="6377"/>
                  </a:lnTo>
                  <a:cubicBezTo>
                    <a:pt x="1321" y="6377"/>
                    <a:pt x="-136" y="4920"/>
                    <a:pt x="-136" y="3122"/>
                  </a:cubicBezTo>
                  <a:cubicBezTo>
                    <a:pt x="-136" y="1325"/>
                    <a:pt x="1321" y="-132"/>
                    <a:pt x="3117" y="-132"/>
                  </a:cubicBezTo>
                  <a:lnTo>
                    <a:pt x="2462170" y="-132"/>
                  </a:lnTo>
                  <a:cubicBezTo>
                    <a:pt x="2463967" y="-132"/>
                    <a:pt x="2465423" y="1325"/>
                    <a:pt x="2465423" y="3122"/>
                  </a:cubicBezTo>
                  <a:cubicBezTo>
                    <a:pt x="2465423" y="4920"/>
                    <a:pt x="2463967" y="6377"/>
                    <a:pt x="2462170" y="63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4" name="Graphic 6">
              <a:extLst>
                <a:ext uri="{FF2B5EF4-FFF2-40B4-BE49-F238E27FC236}">
                  <a16:creationId xmlns:a16="http://schemas.microsoft.com/office/drawing/2014/main" id="{F6AA0568-2523-CA4E-BF4E-5DDACB6510DD}"/>
                </a:ext>
              </a:extLst>
            </p:cNvPr>
            <p:cNvSpPr/>
            <p:nvPr/>
          </p:nvSpPr>
          <p:spPr>
            <a:xfrm>
              <a:off x="4793797" y="3926602"/>
              <a:ext cx="6505" cy="273378"/>
            </a:xfrm>
            <a:custGeom>
              <a:avLst/>
              <a:gdLst>
                <a:gd name="connsiteX0" fmla="*/ 6370 w 6505"/>
                <a:gd name="connsiteY0" fmla="*/ 3122 h 273378"/>
                <a:gd name="connsiteX1" fmla="*/ 6370 w 6505"/>
                <a:gd name="connsiteY1" fmla="*/ 269992 h 273378"/>
                <a:gd name="connsiteX2" fmla="*/ 3117 w 6505"/>
                <a:gd name="connsiteY2" fmla="*/ 273247 h 273378"/>
                <a:gd name="connsiteX3" fmla="*/ -136 w 6505"/>
                <a:gd name="connsiteY3" fmla="*/ 269992 h 273378"/>
                <a:gd name="connsiteX4" fmla="*/ -136 w 6505"/>
                <a:gd name="connsiteY4" fmla="*/ 3122 h 273378"/>
                <a:gd name="connsiteX5" fmla="*/ 3117 w 6505"/>
                <a:gd name="connsiteY5" fmla="*/ -132 h 273378"/>
                <a:gd name="connsiteX6" fmla="*/ 6370 w 6505"/>
                <a:gd name="connsiteY6" fmla="*/ 3122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" h="273378">
                  <a:moveTo>
                    <a:pt x="6370" y="3122"/>
                  </a:moveTo>
                  <a:lnTo>
                    <a:pt x="6370" y="269992"/>
                  </a:lnTo>
                  <a:cubicBezTo>
                    <a:pt x="6370" y="271789"/>
                    <a:pt x="4913" y="273247"/>
                    <a:pt x="3117" y="273247"/>
                  </a:cubicBezTo>
                  <a:cubicBezTo>
                    <a:pt x="1320" y="273247"/>
                    <a:pt x="-136" y="271789"/>
                    <a:pt x="-136" y="269992"/>
                  </a:cubicBezTo>
                  <a:lnTo>
                    <a:pt x="-136" y="3122"/>
                  </a:lnTo>
                  <a:cubicBezTo>
                    <a:pt x="-136" y="1325"/>
                    <a:pt x="1320" y="-132"/>
                    <a:pt x="3117" y="-132"/>
                  </a:cubicBezTo>
                  <a:cubicBezTo>
                    <a:pt x="4913" y="-132"/>
                    <a:pt x="6370" y="1325"/>
                    <a:pt x="6370" y="3122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5" name="Graphic 6">
              <a:extLst>
                <a:ext uri="{FF2B5EF4-FFF2-40B4-BE49-F238E27FC236}">
                  <a16:creationId xmlns:a16="http://schemas.microsoft.com/office/drawing/2014/main" id="{5CF75A06-CB62-A64F-96A1-AEF58A4452BD}"/>
                </a:ext>
              </a:extLst>
            </p:cNvPr>
            <p:cNvSpPr/>
            <p:nvPr/>
          </p:nvSpPr>
          <p:spPr>
            <a:xfrm>
              <a:off x="4985173" y="4150696"/>
              <a:ext cx="98506" cy="98560"/>
            </a:xfrm>
            <a:custGeom>
              <a:avLst/>
              <a:gdLst>
                <a:gd name="connsiteX0" fmla="*/ 97413 w 98506"/>
                <a:gd name="connsiteY0" fmla="*/ 5429 h 98560"/>
                <a:gd name="connsiteX1" fmla="*/ 5412 w 98506"/>
                <a:gd name="connsiteY1" fmla="*/ 97480 h 98560"/>
                <a:gd name="connsiteX2" fmla="*/ 812 w 98506"/>
                <a:gd name="connsiteY2" fmla="*/ 97470 h 98560"/>
                <a:gd name="connsiteX3" fmla="*/ 812 w 98506"/>
                <a:gd name="connsiteY3" fmla="*/ 92877 h 98560"/>
                <a:gd name="connsiteX4" fmla="*/ 92812 w 98506"/>
                <a:gd name="connsiteY4" fmla="*/ 826 h 98560"/>
                <a:gd name="connsiteX5" fmla="*/ 97412 w 98506"/>
                <a:gd name="connsiteY5" fmla="*/ 816 h 98560"/>
                <a:gd name="connsiteX6" fmla="*/ 97423 w 98506"/>
                <a:gd name="connsiteY6" fmla="*/ 5418 h 98560"/>
                <a:gd name="connsiteX7" fmla="*/ 97412 w 98506"/>
                <a:gd name="connsiteY7" fmla="*/ 5429 h 9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06" h="98560">
                  <a:moveTo>
                    <a:pt x="97413" y="5429"/>
                  </a:moveTo>
                  <a:lnTo>
                    <a:pt x="5412" y="97480"/>
                  </a:lnTo>
                  <a:cubicBezTo>
                    <a:pt x="4139" y="98748"/>
                    <a:pt x="2079" y="98744"/>
                    <a:pt x="812" y="97470"/>
                  </a:cubicBezTo>
                  <a:cubicBezTo>
                    <a:pt x="-452" y="96200"/>
                    <a:pt x="-452" y="94147"/>
                    <a:pt x="812" y="92877"/>
                  </a:cubicBezTo>
                  <a:lnTo>
                    <a:pt x="92812" y="826"/>
                  </a:lnTo>
                  <a:cubicBezTo>
                    <a:pt x="94080" y="-448"/>
                    <a:pt x="96139" y="-452"/>
                    <a:pt x="97412" y="816"/>
                  </a:cubicBezTo>
                  <a:cubicBezTo>
                    <a:pt x="98686" y="2084"/>
                    <a:pt x="98690" y="4144"/>
                    <a:pt x="97423" y="5418"/>
                  </a:cubicBezTo>
                  <a:cubicBezTo>
                    <a:pt x="97419" y="5422"/>
                    <a:pt x="97416" y="5425"/>
                    <a:pt x="9741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6" name="Graphic 6">
              <a:extLst>
                <a:ext uri="{FF2B5EF4-FFF2-40B4-BE49-F238E27FC236}">
                  <a16:creationId xmlns:a16="http://schemas.microsoft.com/office/drawing/2014/main" id="{9A100EDC-2DE7-7244-8B4C-8FBE5605B128}"/>
                </a:ext>
              </a:extLst>
            </p:cNvPr>
            <p:cNvSpPr/>
            <p:nvPr/>
          </p:nvSpPr>
          <p:spPr>
            <a:xfrm>
              <a:off x="4510420" y="4150696"/>
              <a:ext cx="98511" cy="98565"/>
            </a:xfrm>
            <a:custGeom>
              <a:avLst/>
              <a:gdLst>
                <a:gd name="connsiteX0" fmla="*/ 822 w 98511"/>
                <a:gd name="connsiteY0" fmla="*/ 5429 h 98565"/>
                <a:gd name="connsiteX1" fmla="*/ 92823 w 98511"/>
                <a:gd name="connsiteY1" fmla="*/ 97480 h 98565"/>
                <a:gd name="connsiteX2" fmla="*/ 97423 w 98511"/>
                <a:gd name="connsiteY2" fmla="*/ 97480 h 98565"/>
                <a:gd name="connsiteX3" fmla="*/ 97423 w 98511"/>
                <a:gd name="connsiteY3" fmla="*/ 92877 h 98565"/>
                <a:gd name="connsiteX4" fmla="*/ 5422 w 98511"/>
                <a:gd name="connsiteY4" fmla="*/ 826 h 98565"/>
                <a:gd name="connsiteX5" fmla="*/ 822 w 98511"/>
                <a:gd name="connsiteY5" fmla="*/ 816 h 98565"/>
                <a:gd name="connsiteX6" fmla="*/ 812 w 98511"/>
                <a:gd name="connsiteY6" fmla="*/ 5418 h 98565"/>
                <a:gd name="connsiteX7" fmla="*/ 822 w 98511"/>
                <a:gd name="connsiteY7" fmla="*/ 5429 h 9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11" h="98565">
                  <a:moveTo>
                    <a:pt x="822" y="5429"/>
                  </a:moveTo>
                  <a:lnTo>
                    <a:pt x="92823" y="97480"/>
                  </a:lnTo>
                  <a:cubicBezTo>
                    <a:pt x="94093" y="98751"/>
                    <a:pt x="96153" y="98751"/>
                    <a:pt x="97423" y="97480"/>
                  </a:cubicBezTo>
                  <a:cubicBezTo>
                    <a:pt x="98693" y="96209"/>
                    <a:pt x="98693" y="94148"/>
                    <a:pt x="97423" y="92877"/>
                  </a:cubicBezTo>
                  <a:lnTo>
                    <a:pt x="5422" y="826"/>
                  </a:lnTo>
                  <a:cubicBezTo>
                    <a:pt x="4155" y="-448"/>
                    <a:pt x="2095" y="-452"/>
                    <a:pt x="822" y="816"/>
                  </a:cubicBezTo>
                  <a:cubicBezTo>
                    <a:pt x="-451" y="2084"/>
                    <a:pt x="-456" y="4144"/>
                    <a:pt x="812" y="5418"/>
                  </a:cubicBezTo>
                  <a:cubicBezTo>
                    <a:pt x="815" y="5422"/>
                    <a:pt x="819" y="5425"/>
                    <a:pt x="82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234" name="Rounded Rectangle 233">
            <a:extLst>
              <a:ext uri="{FF2B5EF4-FFF2-40B4-BE49-F238E27FC236}">
                <a16:creationId xmlns:a16="http://schemas.microsoft.com/office/drawing/2014/main" id="{63E06661-F3AC-4544-827E-6223F2D77CC8}"/>
              </a:ext>
            </a:extLst>
          </p:cNvPr>
          <p:cNvSpPr/>
          <p:nvPr/>
        </p:nvSpPr>
        <p:spPr>
          <a:xfrm>
            <a:off x="22225792" y="3645024"/>
            <a:ext cx="4536504" cy="2174771"/>
          </a:xfrm>
          <a:prstGeom prst="roundRect">
            <a:avLst/>
          </a:prstGeom>
          <a:solidFill>
            <a:srgbClr val="6F5E56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F60DA7BB-0391-9141-AE22-D45DC66F915A}"/>
              </a:ext>
            </a:extLst>
          </p:cNvPr>
          <p:cNvSpPr txBox="1"/>
          <p:nvPr/>
        </p:nvSpPr>
        <p:spPr>
          <a:xfrm>
            <a:off x="24208750" y="4390418"/>
            <a:ext cx="2625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Communication </a:t>
            </a:r>
          </a:p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related questions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595DE6F4-6B06-AC4F-925B-178FD68D0A70}"/>
              </a:ext>
            </a:extLst>
          </p:cNvPr>
          <p:cNvGrpSpPr/>
          <p:nvPr/>
        </p:nvGrpSpPr>
        <p:grpSpPr>
          <a:xfrm flipH="1">
            <a:off x="22426702" y="3985195"/>
            <a:ext cx="1743306" cy="1550704"/>
            <a:chOff x="6816080" y="4004226"/>
            <a:chExt cx="1828756" cy="162671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12" name="Graphic 42">
              <a:extLst>
                <a:ext uri="{FF2B5EF4-FFF2-40B4-BE49-F238E27FC236}">
                  <a16:creationId xmlns:a16="http://schemas.microsoft.com/office/drawing/2014/main" id="{5E3464A1-A98D-C64F-9836-36D21E66D970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3" name="Graphic 42">
              <a:extLst>
                <a:ext uri="{FF2B5EF4-FFF2-40B4-BE49-F238E27FC236}">
                  <a16:creationId xmlns:a16="http://schemas.microsoft.com/office/drawing/2014/main" id="{E644AA06-24AB-674C-9391-6D719F241D98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4" name="Graphic 42">
              <a:extLst>
                <a:ext uri="{FF2B5EF4-FFF2-40B4-BE49-F238E27FC236}">
                  <a16:creationId xmlns:a16="http://schemas.microsoft.com/office/drawing/2014/main" id="{1DD2A0DD-EF07-9D40-BC80-C216ABAE7135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5" name="Graphic 42">
              <a:extLst>
                <a:ext uri="{FF2B5EF4-FFF2-40B4-BE49-F238E27FC236}">
                  <a16:creationId xmlns:a16="http://schemas.microsoft.com/office/drawing/2014/main" id="{78801D70-C888-2942-9FF1-E36CC6BB95AF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6" name="Graphic 42">
              <a:extLst>
                <a:ext uri="{FF2B5EF4-FFF2-40B4-BE49-F238E27FC236}">
                  <a16:creationId xmlns:a16="http://schemas.microsoft.com/office/drawing/2014/main" id="{93CF7E89-90E1-584C-9262-DC6E123FD7E7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7" name="Graphic 42">
              <a:extLst>
                <a:ext uri="{FF2B5EF4-FFF2-40B4-BE49-F238E27FC236}">
                  <a16:creationId xmlns:a16="http://schemas.microsoft.com/office/drawing/2014/main" id="{936A94E2-CC07-A849-9CBF-33645C956534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8" name="Graphic 42">
              <a:extLst>
                <a:ext uri="{FF2B5EF4-FFF2-40B4-BE49-F238E27FC236}">
                  <a16:creationId xmlns:a16="http://schemas.microsoft.com/office/drawing/2014/main" id="{789E813B-1957-9A4C-9CDE-6AF3ACCF04EA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9" name="Graphic 42">
              <a:extLst>
                <a:ext uri="{FF2B5EF4-FFF2-40B4-BE49-F238E27FC236}">
                  <a16:creationId xmlns:a16="http://schemas.microsoft.com/office/drawing/2014/main" id="{55C5349A-EEEB-304E-B76C-2F458528880F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0" name="Graphic 42">
              <a:extLst>
                <a:ext uri="{FF2B5EF4-FFF2-40B4-BE49-F238E27FC236}">
                  <a16:creationId xmlns:a16="http://schemas.microsoft.com/office/drawing/2014/main" id="{B91B8A3E-78C5-FE43-851F-71D8F5A7617A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1" name="Graphic 42">
              <a:extLst>
                <a:ext uri="{FF2B5EF4-FFF2-40B4-BE49-F238E27FC236}">
                  <a16:creationId xmlns:a16="http://schemas.microsoft.com/office/drawing/2014/main" id="{32B6182B-8FE9-3149-8D01-953E0A1C645A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2" name="Graphic 42">
              <a:extLst>
                <a:ext uri="{FF2B5EF4-FFF2-40B4-BE49-F238E27FC236}">
                  <a16:creationId xmlns:a16="http://schemas.microsoft.com/office/drawing/2014/main" id="{A5A78689-8167-084A-B6BD-592C9219900B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3" name="Graphic 42">
              <a:extLst>
                <a:ext uri="{FF2B5EF4-FFF2-40B4-BE49-F238E27FC236}">
                  <a16:creationId xmlns:a16="http://schemas.microsoft.com/office/drawing/2014/main" id="{540EFA73-5245-3641-950F-1FA1BD07CE75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4" name="Graphic 42">
              <a:extLst>
                <a:ext uri="{FF2B5EF4-FFF2-40B4-BE49-F238E27FC236}">
                  <a16:creationId xmlns:a16="http://schemas.microsoft.com/office/drawing/2014/main" id="{60127529-CE90-874A-B102-FB88B3EB22AE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5" name="Graphic 42">
              <a:extLst>
                <a:ext uri="{FF2B5EF4-FFF2-40B4-BE49-F238E27FC236}">
                  <a16:creationId xmlns:a16="http://schemas.microsoft.com/office/drawing/2014/main" id="{126C178C-0C58-9B4C-B313-4BB402B205BF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6" name="Graphic 42">
              <a:extLst>
                <a:ext uri="{FF2B5EF4-FFF2-40B4-BE49-F238E27FC236}">
                  <a16:creationId xmlns:a16="http://schemas.microsoft.com/office/drawing/2014/main" id="{4E23A4D3-01C4-1341-92BA-E76D6C02E367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7" name="Graphic 42">
              <a:extLst>
                <a:ext uri="{FF2B5EF4-FFF2-40B4-BE49-F238E27FC236}">
                  <a16:creationId xmlns:a16="http://schemas.microsoft.com/office/drawing/2014/main" id="{C1F59AF7-060D-EC49-BA85-8A69F2FF62E2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8" name="Graphic 42">
              <a:extLst>
                <a:ext uri="{FF2B5EF4-FFF2-40B4-BE49-F238E27FC236}">
                  <a16:creationId xmlns:a16="http://schemas.microsoft.com/office/drawing/2014/main" id="{D0E75EAC-431E-E84A-A0DA-2C0B1102B124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9" name="Graphic 42">
              <a:extLst>
                <a:ext uri="{FF2B5EF4-FFF2-40B4-BE49-F238E27FC236}">
                  <a16:creationId xmlns:a16="http://schemas.microsoft.com/office/drawing/2014/main" id="{DC8DC3F4-A46D-5C4E-95AF-3DD08B576F75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0" name="Graphic 42">
              <a:extLst>
                <a:ext uri="{FF2B5EF4-FFF2-40B4-BE49-F238E27FC236}">
                  <a16:creationId xmlns:a16="http://schemas.microsoft.com/office/drawing/2014/main" id="{50E4D187-7549-5447-A024-DD90FB8039D6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1" name="Graphic 42">
              <a:extLst>
                <a:ext uri="{FF2B5EF4-FFF2-40B4-BE49-F238E27FC236}">
                  <a16:creationId xmlns:a16="http://schemas.microsoft.com/office/drawing/2014/main" id="{1AED79A9-6FCC-004D-89DC-8010ECBBAE06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2" name="Graphic 42">
              <a:extLst>
                <a:ext uri="{FF2B5EF4-FFF2-40B4-BE49-F238E27FC236}">
                  <a16:creationId xmlns:a16="http://schemas.microsoft.com/office/drawing/2014/main" id="{C29FED8C-1E4E-2944-961E-A7805D9446D3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3" name="Graphic 42">
              <a:extLst>
                <a:ext uri="{FF2B5EF4-FFF2-40B4-BE49-F238E27FC236}">
                  <a16:creationId xmlns:a16="http://schemas.microsoft.com/office/drawing/2014/main" id="{41A04086-6226-8E4F-995A-F4622DB2549A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236" name="TextBox 28">
            <a:extLst>
              <a:ext uri="{FF2B5EF4-FFF2-40B4-BE49-F238E27FC236}">
                <a16:creationId xmlns:a16="http://schemas.microsoft.com/office/drawing/2014/main" id="{F9D51C9C-C606-44FA-872A-1F08160B15A7}"/>
              </a:ext>
            </a:extLst>
          </p:cNvPr>
          <p:cNvSpPr txBox="1"/>
          <p:nvPr/>
        </p:nvSpPr>
        <p:spPr>
          <a:xfrm>
            <a:off x="269925" y="1853925"/>
            <a:ext cx="41098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>
              <a:defRPr>
                <a:solidFill>
                  <a:srgbClr val="806D64"/>
                </a:solidFill>
                <a:latin typeface="Century Gothic" panose="020B0502020202020204" pitchFamily="34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000" dirty="0" smtClean="0"/>
              <a:t>Understanding the meaning of interpersonal conflicts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000" dirty="0" smtClean="0"/>
              <a:t>Understanding the different between interpersonal and intrapersonal conflicts</a:t>
            </a:r>
            <a:endParaRPr lang="en-MY" sz="2000" dirty="0"/>
          </a:p>
        </p:txBody>
      </p:sp>
      <p:sp>
        <p:nvSpPr>
          <p:cNvPr id="237" name="TextBox 177">
            <a:extLst>
              <a:ext uri="{FF2B5EF4-FFF2-40B4-BE49-F238E27FC236}">
                <a16:creationId xmlns:a16="http://schemas.microsoft.com/office/drawing/2014/main" id="{2D9E4FCC-C22A-0B44-A521-8FB7CED0593F}"/>
              </a:ext>
            </a:extLst>
          </p:cNvPr>
          <p:cNvSpPr txBox="1"/>
          <p:nvPr/>
        </p:nvSpPr>
        <p:spPr>
          <a:xfrm>
            <a:off x="228591" y="2874656"/>
            <a:ext cx="409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___________</a:t>
            </a:r>
            <a:endParaRPr lang="x-none" sz="5400" b="1" dirty="0">
              <a:solidFill>
                <a:schemeClr val="accent2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38" name="مربع نص 237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9640602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Rounded Rectangle 1012">
            <a:extLst>
              <a:ext uri="{FF2B5EF4-FFF2-40B4-BE49-F238E27FC236}">
                <a16:creationId xmlns:a16="http://schemas.microsoft.com/office/drawing/2014/main" id="{CC9EAF55-3F83-2E4C-A3E8-B5A80AC1BD5D}"/>
              </a:ext>
            </a:extLst>
          </p:cNvPr>
          <p:cNvSpPr/>
          <p:nvPr/>
        </p:nvSpPr>
        <p:spPr>
          <a:xfrm>
            <a:off x="-312712" y="-531440"/>
            <a:ext cx="13825536" cy="8424936"/>
          </a:xfrm>
          <a:prstGeom prst="roundRect">
            <a:avLst/>
          </a:prstGeom>
          <a:solidFill>
            <a:srgbClr val="F4E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26" name="TextBox 1125">
            <a:extLst>
              <a:ext uri="{FF2B5EF4-FFF2-40B4-BE49-F238E27FC236}">
                <a16:creationId xmlns:a16="http://schemas.microsoft.com/office/drawing/2014/main" id="{2DA27433-A671-854E-9455-6C9DCCBFCF12}"/>
              </a:ext>
            </a:extLst>
          </p:cNvPr>
          <p:cNvSpPr txBox="1"/>
          <p:nvPr/>
        </p:nvSpPr>
        <p:spPr>
          <a:xfrm>
            <a:off x="-4921224" y="1124744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72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AGENDA</a:t>
            </a:r>
          </a:p>
        </p:txBody>
      </p:sp>
      <p:grpSp>
        <p:nvGrpSpPr>
          <p:cNvPr id="1151" name="Group 1150">
            <a:extLst>
              <a:ext uri="{FF2B5EF4-FFF2-40B4-BE49-F238E27FC236}">
                <a16:creationId xmlns:a16="http://schemas.microsoft.com/office/drawing/2014/main" id="{AFCF49EE-1478-B840-B813-91C8385A11D7}"/>
              </a:ext>
            </a:extLst>
          </p:cNvPr>
          <p:cNvGrpSpPr/>
          <p:nvPr/>
        </p:nvGrpSpPr>
        <p:grpSpPr>
          <a:xfrm>
            <a:off x="-4140501" y="2949324"/>
            <a:ext cx="2749658" cy="2940692"/>
            <a:chOff x="7457075" y="3357815"/>
            <a:chExt cx="1604607" cy="1716088"/>
          </a:xfrm>
        </p:grpSpPr>
        <p:sp>
          <p:nvSpPr>
            <p:cNvPr id="1137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>
              <a:off x="7549402" y="3563392"/>
              <a:ext cx="1512280" cy="1510511"/>
            </a:xfrm>
            <a:custGeom>
              <a:avLst/>
              <a:gdLst>
                <a:gd name="connsiteX0" fmla="*/ 1512280 w 1512280"/>
                <a:gd name="connsiteY0" fmla="*/ 755256 h 1510511"/>
                <a:gd name="connsiteX1" fmla="*/ 756140 w 1512280"/>
                <a:gd name="connsiteY1" fmla="*/ 1510511 h 1510511"/>
                <a:gd name="connsiteX2" fmla="*/ 0 w 1512280"/>
                <a:gd name="connsiteY2" fmla="*/ 755256 h 1510511"/>
                <a:gd name="connsiteX3" fmla="*/ 756140 w 1512280"/>
                <a:gd name="connsiteY3" fmla="*/ 0 h 1510511"/>
                <a:gd name="connsiteX4" fmla="*/ 1512280 w 1512280"/>
                <a:gd name="connsiteY4" fmla="*/ 755256 h 151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280" h="1510511">
                  <a:moveTo>
                    <a:pt x="1512280" y="755256"/>
                  </a:moveTo>
                  <a:cubicBezTo>
                    <a:pt x="1512280" y="1172372"/>
                    <a:pt x="1173745" y="1510511"/>
                    <a:pt x="756140" y="1510511"/>
                  </a:cubicBezTo>
                  <a:cubicBezTo>
                    <a:pt x="338535" y="1510511"/>
                    <a:pt x="0" y="1172372"/>
                    <a:pt x="0" y="755256"/>
                  </a:cubicBezTo>
                  <a:cubicBezTo>
                    <a:pt x="0" y="338140"/>
                    <a:pt x="338535" y="0"/>
                    <a:pt x="756140" y="0"/>
                  </a:cubicBezTo>
                  <a:cubicBezTo>
                    <a:pt x="1173745" y="0"/>
                    <a:pt x="1512280" y="338140"/>
                    <a:pt x="1512280" y="755256"/>
                  </a:cubicBezTo>
                  <a:close/>
                </a:path>
              </a:pathLst>
            </a:custGeom>
            <a:solidFill>
              <a:srgbClr val="933C3C">
                <a:alpha val="30000"/>
              </a:srgbClr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38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>
              <a:off x="7491559" y="3357815"/>
              <a:ext cx="1241859" cy="1488486"/>
            </a:xfrm>
            <a:custGeom>
              <a:avLst/>
              <a:gdLst>
                <a:gd name="connsiteX0" fmla="*/ 503458 w 1241859"/>
                <a:gd name="connsiteY0" fmla="*/ 0 h 1488486"/>
                <a:gd name="connsiteX1" fmla="*/ 0 w 1241859"/>
                <a:gd name="connsiteY1" fmla="*/ 610143 h 1488486"/>
                <a:gd name="connsiteX2" fmla="*/ 745117 w 1241859"/>
                <a:gd name="connsiteY2" fmla="*/ 1488486 h 1488486"/>
                <a:gd name="connsiteX3" fmla="*/ 1241860 w 1241859"/>
                <a:gd name="connsiteY3" fmla="*/ 905163 h 1488486"/>
                <a:gd name="connsiteX4" fmla="*/ 503458 w 1241859"/>
                <a:gd name="connsiteY4" fmla="*/ 0 h 148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1859" h="1488486">
                  <a:moveTo>
                    <a:pt x="503458" y="0"/>
                  </a:moveTo>
                  <a:lnTo>
                    <a:pt x="0" y="610143"/>
                  </a:lnTo>
                  <a:lnTo>
                    <a:pt x="745117" y="1488486"/>
                  </a:lnTo>
                  <a:lnTo>
                    <a:pt x="1241860" y="905163"/>
                  </a:lnTo>
                  <a:lnTo>
                    <a:pt x="503458" y="0"/>
                  </a:lnTo>
                  <a:close/>
                </a:path>
              </a:pathLst>
            </a:custGeom>
            <a:solidFill>
              <a:srgbClr val="570F1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39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>
              <a:off x="7482491" y="3357815"/>
              <a:ext cx="1241859" cy="1488486"/>
            </a:xfrm>
            <a:custGeom>
              <a:avLst/>
              <a:gdLst>
                <a:gd name="connsiteX0" fmla="*/ 503458 w 1241859"/>
                <a:gd name="connsiteY0" fmla="*/ 0 h 1488486"/>
                <a:gd name="connsiteX1" fmla="*/ 0 w 1241859"/>
                <a:gd name="connsiteY1" fmla="*/ 610143 h 1488486"/>
                <a:gd name="connsiteX2" fmla="*/ 745117 w 1241859"/>
                <a:gd name="connsiteY2" fmla="*/ 1488486 h 1488486"/>
                <a:gd name="connsiteX3" fmla="*/ 1241860 w 1241859"/>
                <a:gd name="connsiteY3" fmla="*/ 905163 h 1488486"/>
                <a:gd name="connsiteX4" fmla="*/ 503458 w 1241859"/>
                <a:gd name="connsiteY4" fmla="*/ 0 h 148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1859" h="1488486">
                  <a:moveTo>
                    <a:pt x="503458" y="0"/>
                  </a:moveTo>
                  <a:lnTo>
                    <a:pt x="0" y="610143"/>
                  </a:lnTo>
                  <a:lnTo>
                    <a:pt x="745117" y="1488486"/>
                  </a:lnTo>
                  <a:lnTo>
                    <a:pt x="1241860" y="905163"/>
                  </a:lnTo>
                  <a:lnTo>
                    <a:pt x="503458" y="0"/>
                  </a:lnTo>
                  <a:close/>
                </a:path>
              </a:pathLst>
            </a:custGeom>
            <a:solidFill>
              <a:srgbClr val="4D403C">
                <a:alpha val="10000"/>
              </a:srgbClr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0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>
              <a:off x="7511698" y="3447392"/>
              <a:ext cx="698126" cy="540683"/>
            </a:xfrm>
            <a:custGeom>
              <a:avLst/>
              <a:gdLst>
                <a:gd name="connsiteX0" fmla="*/ -82 w 698126"/>
                <a:gd name="connsiteY0" fmla="*/ 527109 h 540683"/>
                <a:gd name="connsiteX1" fmla="*/ -82 w 698126"/>
                <a:gd name="connsiteY1" fmla="*/ 527109 h 540683"/>
                <a:gd name="connsiteX2" fmla="*/ 40967 w 698126"/>
                <a:gd name="connsiteY2" fmla="*/ 472364 h 540683"/>
                <a:gd name="connsiteX3" fmla="*/ 503375 w 698126"/>
                <a:gd name="connsiteY3" fmla="*/ 4126 h 540683"/>
                <a:gd name="connsiteX4" fmla="*/ 698045 w 698126"/>
                <a:gd name="connsiteY4" fmla="*/ 57765 h 540683"/>
                <a:gd name="connsiteX5" fmla="*/ 107322 w 698126"/>
                <a:gd name="connsiteY5" fmla="*/ 540519 h 540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126" h="540683">
                  <a:moveTo>
                    <a:pt x="-82" y="527109"/>
                  </a:moveTo>
                  <a:lnTo>
                    <a:pt x="-82" y="527109"/>
                  </a:lnTo>
                  <a:cubicBezTo>
                    <a:pt x="11054" y="507087"/>
                    <a:pt x="24864" y="488670"/>
                    <a:pt x="40967" y="472364"/>
                  </a:cubicBezTo>
                  <a:lnTo>
                    <a:pt x="503375" y="4126"/>
                  </a:lnTo>
                  <a:cubicBezTo>
                    <a:pt x="503375" y="4126"/>
                    <a:pt x="664481" y="-22693"/>
                    <a:pt x="698045" y="57765"/>
                  </a:cubicBezTo>
                  <a:lnTo>
                    <a:pt x="107322" y="540519"/>
                  </a:ln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1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>
              <a:off x="7488203" y="3431568"/>
              <a:ext cx="1520439" cy="1607398"/>
            </a:xfrm>
            <a:custGeom>
              <a:avLst/>
              <a:gdLst>
                <a:gd name="connsiteX0" fmla="*/ -82 w 1520439"/>
                <a:gd name="connsiteY0" fmla="*/ 532875 h 1607398"/>
                <a:gd name="connsiteX1" fmla="*/ 684619 w 1520439"/>
                <a:gd name="connsiteY1" fmla="*/ 1578841 h 1607398"/>
                <a:gd name="connsiteX2" fmla="*/ 818875 w 1520439"/>
                <a:gd name="connsiteY2" fmla="*/ 1598956 h 1607398"/>
                <a:gd name="connsiteX3" fmla="*/ 1520358 w 1520439"/>
                <a:gd name="connsiteY3" fmla="*/ 1126259 h 1607398"/>
                <a:gd name="connsiteX4" fmla="*/ 775242 w 1520439"/>
                <a:gd name="connsiteY4" fmla="*/ -165 h 1607398"/>
                <a:gd name="connsiteX5" fmla="*/ 103966 w 1520439"/>
                <a:gd name="connsiteY5" fmla="*/ 522818 h 160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0439" h="1607398">
                  <a:moveTo>
                    <a:pt x="-82" y="532875"/>
                  </a:moveTo>
                  <a:lnTo>
                    <a:pt x="684619" y="1578841"/>
                  </a:lnTo>
                  <a:cubicBezTo>
                    <a:pt x="684619" y="1578841"/>
                    <a:pt x="751747" y="1625775"/>
                    <a:pt x="818875" y="1598956"/>
                  </a:cubicBezTo>
                  <a:lnTo>
                    <a:pt x="1520358" y="1126259"/>
                  </a:lnTo>
                  <a:lnTo>
                    <a:pt x="775242" y="-165"/>
                  </a:lnTo>
                  <a:lnTo>
                    <a:pt x="103966" y="522818"/>
                  </a:lnTo>
                  <a:close/>
                </a:path>
              </a:pathLst>
            </a:custGeom>
            <a:solidFill>
              <a:srgbClr val="933C3C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2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142018">
              <a:off x="7703628" y="3747970"/>
              <a:ext cx="529075" cy="10866"/>
            </a:xfrm>
            <a:custGeom>
              <a:avLst/>
              <a:gdLst>
                <a:gd name="connsiteX0" fmla="*/ -82 w 529075"/>
                <a:gd name="connsiteY0" fmla="*/ -165 h 10866"/>
                <a:gd name="connsiteX1" fmla="*/ 528994 w 529075"/>
                <a:gd name="connsiteY1" fmla="*/ -165 h 10866"/>
                <a:gd name="connsiteX2" fmla="*/ 528994 w 529075"/>
                <a:gd name="connsiteY2" fmla="*/ 10701 h 10866"/>
                <a:gd name="connsiteX3" fmla="*/ -82 w 529075"/>
                <a:gd name="connsiteY3" fmla="*/ 10701 h 1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075" h="10866">
                  <a:moveTo>
                    <a:pt x="-82" y="-165"/>
                  </a:moveTo>
                  <a:lnTo>
                    <a:pt x="528994" y="-165"/>
                  </a:lnTo>
                  <a:lnTo>
                    <a:pt x="528994" y="10701"/>
                  </a:lnTo>
                  <a:lnTo>
                    <a:pt x="-82" y="10701"/>
                  </a:lnTo>
                  <a:close/>
                </a:path>
              </a:pathLst>
            </a:custGeom>
            <a:solidFill>
              <a:srgbClr val="570F1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3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008879">
              <a:off x="8016429" y="3936895"/>
              <a:ext cx="10879" cy="1020932"/>
            </a:xfrm>
            <a:custGeom>
              <a:avLst/>
              <a:gdLst>
                <a:gd name="connsiteX0" fmla="*/ -82 w 10879"/>
                <a:gd name="connsiteY0" fmla="*/ -165 h 1020932"/>
                <a:gd name="connsiteX1" fmla="*/ 10798 w 10879"/>
                <a:gd name="connsiteY1" fmla="*/ -165 h 1020932"/>
                <a:gd name="connsiteX2" fmla="*/ 10798 w 10879"/>
                <a:gd name="connsiteY2" fmla="*/ 1020768 h 1020932"/>
                <a:gd name="connsiteX3" fmla="*/ -82 w 10879"/>
                <a:gd name="connsiteY3" fmla="*/ 1020768 h 102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9" h="1020932">
                  <a:moveTo>
                    <a:pt x="-82" y="-165"/>
                  </a:moveTo>
                  <a:lnTo>
                    <a:pt x="10798" y="-165"/>
                  </a:lnTo>
                  <a:lnTo>
                    <a:pt x="10798" y="1020768"/>
                  </a:lnTo>
                  <a:lnTo>
                    <a:pt x="-82" y="1020768"/>
                  </a:lnTo>
                  <a:close/>
                </a:path>
              </a:pathLst>
            </a:custGeom>
            <a:solidFill>
              <a:srgbClr val="570F1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4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180644">
              <a:off x="8315875" y="4726886"/>
              <a:ext cx="566578" cy="10869"/>
            </a:xfrm>
            <a:custGeom>
              <a:avLst/>
              <a:gdLst>
                <a:gd name="connsiteX0" fmla="*/ -82 w 566578"/>
                <a:gd name="connsiteY0" fmla="*/ -165 h 10869"/>
                <a:gd name="connsiteX1" fmla="*/ 566496 w 566578"/>
                <a:gd name="connsiteY1" fmla="*/ -165 h 10869"/>
                <a:gd name="connsiteX2" fmla="*/ 566496 w 566578"/>
                <a:gd name="connsiteY2" fmla="*/ 10705 h 10869"/>
                <a:gd name="connsiteX3" fmla="*/ -82 w 566578"/>
                <a:gd name="connsiteY3" fmla="*/ 10705 h 10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578" h="10869">
                  <a:moveTo>
                    <a:pt x="-82" y="-165"/>
                  </a:moveTo>
                  <a:lnTo>
                    <a:pt x="566496" y="-165"/>
                  </a:lnTo>
                  <a:lnTo>
                    <a:pt x="566496" y="10705"/>
                  </a:lnTo>
                  <a:lnTo>
                    <a:pt x="-82" y="10705"/>
                  </a:lnTo>
                  <a:close/>
                </a:path>
              </a:pathLst>
            </a:custGeom>
            <a:solidFill>
              <a:srgbClr val="570F1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5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090276">
              <a:off x="8543383" y="3521094"/>
              <a:ext cx="10875" cy="1021126"/>
            </a:xfrm>
            <a:custGeom>
              <a:avLst/>
              <a:gdLst>
                <a:gd name="connsiteX0" fmla="*/ -82 w 10875"/>
                <a:gd name="connsiteY0" fmla="*/ -165 h 1021126"/>
                <a:gd name="connsiteX1" fmla="*/ 10794 w 10875"/>
                <a:gd name="connsiteY1" fmla="*/ -165 h 1021126"/>
                <a:gd name="connsiteX2" fmla="*/ 10794 w 10875"/>
                <a:gd name="connsiteY2" fmla="*/ 1020962 h 1021126"/>
                <a:gd name="connsiteX3" fmla="*/ -82 w 10875"/>
                <a:gd name="connsiteY3" fmla="*/ 1020962 h 102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5" h="1021126">
                  <a:moveTo>
                    <a:pt x="-82" y="-165"/>
                  </a:moveTo>
                  <a:lnTo>
                    <a:pt x="10794" y="-165"/>
                  </a:lnTo>
                  <a:lnTo>
                    <a:pt x="10794" y="1020962"/>
                  </a:lnTo>
                  <a:lnTo>
                    <a:pt x="-82" y="1020962"/>
                  </a:lnTo>
                  <a:close/>
                </a:path>
              </a:pathLst>
            </a:custGeom>
            <a:solidFill>
              <a:srgbClr val="570F18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6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552690">
              <a:off x="7457075" y="3687620"/>
              <a:ext cx="720978" cy="6701"/>
            </a:xfrm>
            <a:custGeom>
              <a:avLst/>
              <a:gdLst>
                <a:gd name="connsiteX0" fmla="*/ -82 w 720978"/>
                <a:gd name="connsiteY0" fmla="*/ -165 h 6701"/>
                <a:gd name="connsiteX1" fmla="*/ 720896 w 720978"/>
                <a:gd name="connsiteY1" fmla="*/ -165 h 6701"/>
                <a:gd name="connsiteX2" fmla="*/ 720896 w 720978"/>
                <a:gd name="connsiteY2" fmla="*/ 6536 h 6701"/>
                <a:gd name="connsiteX3" fmla="*/ -82 w 720978"/>
                <a:gd name="connsiteY3" fmla="*/ 6536 h 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0978" h="6701">
                  <a:moveTo>
                    <a:pt x="-82" y="-165"/>
                  </a:moveTo>
                  <a:lnTo>
                    <a:pt x="720896" y="-165"/>
                  </a:lnTo>
                  <a:lnTo>
                    <a:pt x="720896" y="6536"/>
                  </a:lnTo>
                  <a:lnTo>
                    <a:pt x="-82" y="6536"/>
                  </a:lnTo>
                  <a:close/>
                </a:path>
              </a:pathLst>
            </a:custGeom>
            <a:solidFill>
              <a:srgbClr val="3F3D56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7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486308">
              <a:off x="7479516" y="3693131"/>
              <a:ext cx="740530" cy="6707"/>
            </a:xfrm>
            <a:custGeom>
              <a:avLst/>
              <a:gdLst>
                <a:gd name="connsiteX0" fmla="*/ -82 w 740530"/>
                <a:gd name="connsiteY0" fmla="*/ -165 h 6707"/>
                <a:gd name="connsiteX1" fmla="*/ 740448 w 740530"/>
                <a:gd name="connsiteY1" fmla="*/ -165 h 6707"/>
                <a:gd name="connsiteX2" fmla="*/ 740448 w 740530"/>
                <a:gd name="connsiteY2" fmla="*/ 6543 h 6707"/>
                <a:gd name="connsiteX3" fmla="*/ -82 w 740530"/>
                <a:gd name="connsiteY3" fmla="*/ 6543 h 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0530" h="6707">
                  <a:moveTo>
                    <a:pt x="-82" y="-165"/>
                  </a:moveTo>
                  <a:lnTo>
                    <a:pt x="740448" y="-165"/>
                  </a:lnTo>
                  <a:lnTo>
                    <a:pt x="740448" y="6543"/>
                  </a:lnTo>
                  <a:lnTo>
                    <a:pt x="-82" y="6543"/>
                  </a:lnTo>
                  <a:close/>
                </a:path>
              </a:pathLst>
            </a:custGeom>
            <a:solidFill>
              <a:srgbClr val="3F3D56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48" name="Graphic 1128">
              <a:extLst>
                <a:ext uri="{FF2B5EF4-FFF2-40B4-BE49-F238E27FC236}">
                  <a16:creationId xmlns:a16="http://schemas.microsoft.com/office/drawing/2014/main" id="{BC2A7EA6-CEC3-374C-A884-434F9C6B313D}"/>
                </a:ext>
              </a:extLst>
            </p:cNvPr>
            <p:cNvSpPr/>
            <p:nvPr/>
          </p:nvSpPr>
          <p:spPr>
            <a:xfrm rot="-2388764">
              <a:off x="7498738" y="3698093"/>
              <a:ext cx="750249" cy="6708"/>
            </a:xfrm>
            <a:custGeom>
              <a:avLst/>
              <a:gdLst>
                <a:gd name="connsiteX0" fmla="*/ -82 w 750249"/>
                <a:gd name="connsiteY0" fmla="*/ -165 h 6708"/>
                <a:gd name="connsiteX1" fmla="*/ 750168 w 750249"/>
                <a:gd name="connsiteY1" fmla="*/ -165 h 6708"/>
                <a:gd name="connsiteX2" fmla="*/ 750168 w 750249"/>
                <a:gd name="connsiteY2" fmla="*/ 6543 h 6708"/>
                <a:gd name="connsiteX3" fmla="*/ -82 w 750249"/>
                <a:gd name="connsiteY3" fmla="*/ 6543 h 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249" h="6708">
                  <a:moveTo>
                    <a:pt x="-82" y="-165"/>
                  </a:moveTo>
                  <a:lnTo>
                    <a:pt x="750168" y="-165"/>
                  </a:lnTo>
                  <a:lnTo>
                    <a:pt x="750168" y="6543"/>
                  </a:lnTo>
                  <a:lnTo>
                    <a:pt x="-82" y="6543"/>
                  </a:lnTo>
                  <a:close/>
                </a:path>
              </a:pathLst>
            </a:custGeom>
            <a:solidFill>
              <a:srgbClr val="3F3D56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2070" name="Group 2069">
            <a:extLst>
              <a:ext uri="{FF2B5EF4-FFF2-40B4-BE49-F238E27FC236}">
                <a16:creationId xmlns:a16="http://schemas.microsoft.com/office/drawing/2014/main" id="{46BABAB9-B885-7847-9FF1-1BDAADEA0ED2}"/>
              </a:ext>
            </a:extLst>
          </p:cNvPr>
          <p:cNvGrpSpPr/>
          <p:nvPr/>
        </p:nvGrpSpPr>
        <p:grpSpPr>
          <a:xfrm rot="19242581">
            <a:off x="-4923162" y="211931"/>
            <a:ext cx="3270694" cy="6392168"/>
            <a:chOff x="257174" y="247650"/>
            <a:chExt cx="3248025" cy="6434138"/>
          </a:xfrm>
        </p:grpSpPr>
        <p:grpSp>
          <p:nvGrpSpPr>
            <p:cNvPr id="2071" name="Group 2070">
              <a:extLst>
                <a:ext uri="{FF2B5EF4-FFF2-40B4-BE49-F238E27FC236}">
                  <a16:creationId xmlns:a16="http://schemas.microsoft.com/office/drawing/2014/main" id="{039A3CAC-2646-BC40-B244-1665A020FE69}"/>
                </a:ext>
              </a:extLst>
            </p:cNvPr>
            <p:cNvGrpSpPr/>
            <p:nvPr/>
          </p:nvGrpSpPr>
          <p:grpSpPr>
            <a:xfrm>
              <a:off x="257174" y="247650"/>
              <a:ext cx="3248025" cy="6434138"/>
              <a:chOff x="257174" y="247650"/>
              <a:chExt cx="3248025" cy="6434138"/>
            </a:xfrm>
          </p:grpSpPr>
          <p:sp>
            <p:nvSpPr>
              <p:cNvPr id="2073" name="Rectangle: Rounded Corners 8">
                <a:extLst>
                  <a:ext uri="{FF2B5EF4-FFF2-40B4-BE49-F238E27FC236}">
                    <a16:creationId xmlns:a16="http://schemas.microsoft.com/office/drawing/2014/main" id="{693378A9-27E8-0E4F-BBA1-1C8F49EBF6F6}"/>
                  </a:ext>
                </a:extLst>
              </p:cNvPr>
              <p:cNvSpPr/>
              <p:nvPr/>
            </p:nvSpPr>
            <p:spPr>
              <a:xfrm>
                <a:off x="257174" y="247650"/>
                <a:ext cx="3248025" cy="6362700"/>
              </a:xfrm>
              <a:prstGeom prst="roundRect">
                <a:avLst>
                  <a:gd name="adj" fmla="val 11080"/>
                </a:avLst>
              </a:prstGeom>
              <a:solidFill>
                <a:schemeClr val="tx1"/>
              </a:solidFill>
              <a:ln w="76200">
                <a:solidFill>
                  <a:srgbClr val="933C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 dirty="0"/>
              </a:p>
            </p:txBody>
          </p:sp>
          <p:sp>
            <p:nvSpPr>
              <p:cNvPr id="2074" name="Rectangle: Rounded Corners 18">
                <a:extLst>
                  <a:ext uri="{FF2B5EF4-FFF2-40B4-BE49-F238E27FC236}">
                    <a16:creationId xmlns:a16="http://schemas.microsoft.com/office/drawing/2014/main" id="{B587AF21-C2CD-1E47-818D-81EB976CA081}"/>
                  </a:ext>
                </a:extLst>
              </p:cNvPr>
              <p:cNvSpPr/>
              <p:nvPr/>
            </p:nvSpPr>
            <p:spPr>
              <a:xfrm>
                <a:off x="366998" y="357187"/>
                <a:ext cx="3028376" cy="6143625"/>
              </a:xfrm>
              <a:prstGeom prst="roundRect">
                <a:avLst>
                  <a:gd name="adj" fmla="val 9252"/>
                </a:avLst>
              </a:prstGeom>
              <a:solidFill>
                <a:srgbClr val="DDCDC7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 dirty="0"/>
              </a:p>
            </p:txBody>
          </p:sp>
          <p:sp>
            <p:nvSpPr>
              <p:cNvPr id="2075" name="Rectangle: Rounded Corners 5">
                <a:extLst>
                  <a:ext uri="{FF2B5EF4-FFF2-40B4-BE49-F238E27FC236}">
                    <a16:creationId xmlns:a16="http://schemas.microsoft.com/office/drawing/2014/main" id="{E1952319-DC4D-E944-A8B0-5D1969303929}"/>
                  </a:ext>
                </a:extLst>
              </p:cNvPr>
              <p:cNvSpPr/>
              <p:nvPr/>
            </p:nvSpPr>
            <p:spPr>
              <a:xfrm>
                <a:off x="742951" y="6572250"/>
                <a:ext cx="2247900" cy="109538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076" name="Rectangle: Rounded Corners 6">
                <a:extLst>
                  <a:ext uri="{FF2B5EF4-FFF2-40B4-BE49-F238E27FC236}">
                    <a16:creationId xmlns:a16="http://schemas.microsoft.com/office/drawing/2014/main" id="{DEF43DF4-8D01-324F-9F7E-55D5F26E509D}"/>
                  </a:ext>
                </a:extLst>
              </p:cNvPr>
              <p:cNvSpPr/>
              <p:nvPr/>
            </p:nvSpPr>
            <p:spPr>
              <a:xfrm>
                <a:off x="612759" y="6572250"/>
                <a:ext cx="166687" cy="76200"/>
              </a:xfrm>
              <a:prstGeom prst="roundRect">
                <a:avLst>
                  <a:gd name="adj" fmla="val 50000"/>
                </a:avLst>
              </a:prstGeom>
              <a:solidFill>
                <a:srgbClr val="933C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077" name="Rectangle: Rounded Corners 23">
                <a:extLst>
                  <a:ext uri="{FF2B5EF4-FFF2-40B4-BE49-F238E27FC236}">
                    <a16:creationId xmlns:a16="http://schemas.microsoft.com/office/drawing/2014/main" id="{CC0F6A55-A8E9-3940-A587-5A0A11B337D1}"/>
                  </a:ext>
                </a:extLst>
              </p:cNvPr>
              <p:cNvSpPr/>
              <p:nvPr/>
            </p:nvSpPr>
            <p:spPr>
              <a:xfrm>
                <a:off x="2932097" y="6572250"/>
                <a:ext cx="166687" cy="76200"/>
              </a:xfrm>
              <a:prstGeom prst="roundRect">
                <a:avLst>
                  <a:gd name="adj" fmla="val 50000"/>
                </a:avLst>
              </a:prstGeom>
              <a:solidFill>
                <a:srgbClr val="933C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</p:grpSp>
        <p:sp>
          <p:nvSpPr>
            <p:cNvPr id="2072" name="Oval 2071">
              <a:extLst>
                <a:ext uri="{FF2B5EF4-FFF2-40B4-BE49-F238E27FC236}">
                  <a16:creationId xmlns:a16="http://schemas.microsoft.com/office/drawing/2014/main" id="{90D4BE0E-6647-CB44-8E47-1A7DCA8C7F7E}"/>
                </a:ext>
              </a:extLst>
            </p:cNvPr>
            <p:cNvSpPr/>
            <p:nvPr/>
          </p:nvSpPr>
          <p:spPr>
            <a:xfrm>
              <a:off x="527050" y="482495"/>
              <a:ext cx="215901" cy="215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dirty="0"/>
            </a:p>
          </p:txBody>
        </p:sp>
      </p:grpSp>
      <p:sp>
        <p:nvSpPr>
          <p:cNvPr id="2144" name="TextBox 2143">
            <a:extLst>
              <a:ext uri="{FF2B5EF4-FFF2-40B4-BE49-F238E27FC236}">
                <a16:creationId xmlns:a16="http://schemas.microsoft.com/office/drawing/2014/main" id="{AB349781-180C-BE45-AE4A-2611AE68A08D}"/>
              </a:ext>
            </a:extLst>
          </p:cNvPr>
          <p:cNvSpPr txBox="1"/>
          <p:nvPr/>
        </p:nvSpPr>
        <p:spPr>
          <a:xfrm rot="19242581">
            <a:off x="-5528294" y="1589865"/>
            <a:ext cx="2513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12:30</a:t>
            </a:r>
            <a:endParaRPr lang="en-MY" sz="1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145" name="Group 2144">
            <a:extLst>
              <a:ext uri="{FF2B5EF4-FFF2-40B4-BE49-F238E27FC236}">
                <a16:creationId xmlns:a16="http://schemas.microsoft.com/office/drawing/2014/main" id="{FD3414E8-E1A9-CC40-899F-E8FFAAD7E43D}"/>
              </a:ext>
            </a:extLst>
          </p:cNvPr>
          <p:cNvGrpSpPr/>
          <p:nvPr/>
        </p:nvGrpSpPr>
        <p:grpSpPr>
          <a:xfrm rot="19242581">
            <a:off x="-4984695" y="1227744"/>
            <a:ext cx="355700" cy="518356"/>
            <a:chOff x="8440843" y="3375299"/>
            <a:chExt cx="1048603" cy="1542013"/>
          </a:xfrm>
        </p:grpSpPr>
        <p:sp>
          <p:nvSpPr>
            <p:cNvPr id="2146" name="Rectangle: Rounded Corners 50">
              <a:extLst>
                <a:ext uri="{FF2B5EF4-FFF2-40B4-BE49-F238E27FC236}">
                  <a16:creationId xmlns:a16="http://schemas.microsoft.com/office/drawing/2014/main" id="{3987A7D2-4AD7-7E49-99E8-9281E05BE537}"/>
                </a:ext>
              </a:extLst>
            </p:cNvPr>
            <p:cNvSpPr/>
            <p:nvPr/>
          </p:nvSpPr>
          <p:spPr>
            <a:xfrm>
              <a:off x="8648700" y="4333875"/>
              <a:ext cx="632894" cy="583437"/>
            </a:xfrm>
            <a:prstGeom prst="roundRect">
              <a:avLst>
                <a:gd name="adj" fmla="val 3125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dirty="0"/>
            </a:p>
          </p:txBody>
        </p:sp>
        <p:pic>
          <p:nvPicPr>
            <p:cNvPr id="2147" name="Picture 2146">
              <a:extLst>
                <a:ext uri="{FF2B5EF4-FFF2-40B4-BE49-F238E27FC236}">
                  <a16:creationId xmlns:a16="http://schemas.microsoft.com/office/drawing/2014/main" id="{6AFBCA19-8BE0-7346-B8DA-89DFF429A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40843" y="3375299"/>
              <a:ext cx="1048603" cy="1182728"/>
            </a:xfrm>
            <a:prstGeom prst="rect">
              <a:avLst/>
            </a:prstGeom>
          </p:spPr>
        </p:pic>
      </p:grpSp>
      <p:sp>
        <p:nvSpPr>
          <p:cNvPr id="2148" name="TextBox 2147">
            <a:extLst>
              <a:ext uri="{FF2B5EF4-FFF2-40B4-BE49-F238E27FC236}">
                <a16:creationId xmlns:a16="http://schemas.microsoft.com/office/drawing/2014/main" id="{3CF4BBEB-DA42-8B40-965D-40C95092A7BB}"/>
              </a:ext>
            </a:extLst>
          </p:cNvPr>
          <p:cNvSpPr txBox="1"/>
          <p:nvPr/>
        </p:nvSpPr>
        <p:spPr>
          <a:xfrm rot="19242581">
            <a:off x="-4931347" y="2303175"/>
            <a:ext cx="2012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Monday, 19 July</a:t>
            </a:r>
          </a:p>
        </p:txBody>
      </p:sp>
      <p:pic>
        <p:nvPicPr>
          <p:cNvPr id="1010" name="Graphic 1009">
            <a:extLst>
              <a:ext uri="{FF2B5EF4-FFF2-40B4-BE49-F238E27FC236}">
                <a16:creationId xmlns:a16="http://schemas.microsoft.com/office/drawing/2014/main" id="{4F73E117-8349-3F49-A904-06C14F494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9131243">
            <a:off x="-4072257" y="2860604"/>
            <a:ext cx="2380666" cy="1799058"/>
          </a:xfrm>
          <a:prstGeom prst="rect">
            <a:avLst/>
          </a:prstGeom>
        </p:spPr>
      </p:pic>
      <p:sp>
        <p:nvSpPr>
          <p:cNvPr id="1014" name="TextBox 1013">
            <a:extLst>
              <a:ext uri="{FF2B5EF4-FFF2-40B4-BE49-F238E27FC236}">
                <a16:creationId xmlns:a16="http://schemas.microsoft.com/office/drawing/2014/main" id="{4029F1EE-1F2B-5F44-A443-C808715D8965}"/>
              </a:ext>
            </a:extLst>
          </p:cNvPr>
          <p:cNvSpPr txBox="1"/>
          <p:nvPr/>
        </p:nvSpPr>
        <p:spPr>
          <a:xfrm>
            <a:off x="337536" y="903730"/>
            <a:ext cx="73963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933C3C"/>
                </a:solidFill>
                <a:latin typeface="Century Gothic" panose="020B0502020202020204" pitchFamily="34" charset="0"/>
              </a:rPr>
              <a:t>Introduction</a:t>
            </a:r>
            <a:endParaRPr lang="x-none" sz="8800" b="1" dirty="0">
              <a:solidFill>
                <a:srgbClr val="933C3C"/>
              </a:solidFill>
              <a:latin typeface="Century Gothic" panose="020B0502020202020204" pitchFamily="34" charset="0"/>
            </a:endParaRPr>
          </a:p>
        </p:txBody>
      </p:sp>
      <p:sp>
        <p:nvSpPr>
          <p:cNvPr id="2348" name="TextBox 2347">
            <a:extLst>
              <a:ext uri="{FF2B5EF4-FFF2-40B4-BE49-F238E27FC236}">
                <a16:creationId xmlns:a16="http://schemas.microsoft.com/office/drawing/2014/main" id="{92E4B7A2-7E36-454F-941B-6A764F7885C2}"/>
              </a:ext>
            </a:extLst>
          </p:cNvPr>
          <p:cNvSpPr txBox="1"/>
          <p:nvPr/>
        </p:nvSpPr>
        <p:spPr>
          <a:xfrm>
            <a:off x="337536" y="2542439"/>
            <a:ext cx="8483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To dealing with people to have family, friend and take your position in any place you have to communicate, by communication you build your relation, otherwise sometime lead to conflicts.</a:t>
            </a:r>
            <a:endParaRPr lang="x-none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015" name="Graphic 1011">
            <a:extLst>
              <a:ext uri="{FF2B5EF4-FFF2-40B4-BE49-F238E27FC236}">
                <a16:creationId xmlns:a16="http://schemas.microsoft.com/office/drawing/2014/main" id="{8C00C767-7B0C-0E47-86DF-5C93C811EB5C}"/>
              </a:ext>
            </a:extLst>
          </p:cNvPr>
          <p:cNvGrpSpPr/>
          <p:nvPr/>
        </p:nvGrpSpPr>
        <p:grpSpPr>
          <a:xfrm>
            <a:off x="7279242" y="-1488785"/>
            <a:ext cx="7023122" cy="7028655"/>
            <a:chOff x="7279242" y="-1488785"/>
            <a:chExt cx="7023122" cy="7028655"/>
          </a:xfrm>
        </p:grpSpPr>
        <p:sp>
          <p:nvSpPr>
            <p:cNvPr id="1016" name="Freeform 1015">
              <a:extLst>
                <a:ext uri="{FF2B5EF4-FFF2-40B4-BE49-F238E27FC236}">
                  <a16:creationId xmlns:a16="http://schemas.microsoft.com/office/drawing/2014/main" id="{14D529FA-FE1D-C741-B80C-BF7D6BA06F19}"/>
                </a:ext>
              </a:extLst>
            </p:cNvPr>
            <p:cNvSpPr/>
            <p:nvPr/>
          </p:nvSpPr>
          <p:spPr>
            <a:xfrm>
              <a:off x="9224149" y="4002812"/>
              <a:ext cx="3131017" cy="778361"/>
            </a:xfrm>
            <a:custGeom>
              <a:avLst/>
              <a:gdLst>
                <a:gd name="connsiteX0" fmla="*/ 3130838 w 3131017"/>
                <a:gd name="connsiteY0" fmla="*/ 389005 h 778361"/>
                <a:gd name="connsiteX1" fmla="*/ 1565213 w 3131017"/>
                <a:gd name="connsiteY1" fmla="*/ 778186 h 778361"/>
                <a:gd name="connsiteX2" fmla="*/ -179 w 3131017"/>
                <a:gd name="connsiteY2" fmla="*/ 389005 h 778361"/>
                <a:gd name="connsiteX3" fmla="*/ 1565446 w 3131017"/>
                <a:gd name="connsiteY3" fmla="*/ -176 h 778361"/>
                <a:gd name="connsiteX4" fmla="*/ 3130838 w 3131017"/>
                <a:gd name="connsiteY4" fmla="*/ 389005 h 77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1017" h="778361">
                  <a:moveTo>
                    <a:pt x="3130838" y="389005"/>
                  </a:moveTo>
                  <a:cubicBezTo>
                    <a:pt x="3130838" y="603923"/>
                    <a:pt x="2429910" y="778186"/>
                    <a:pt x="1565213" y="778186"/>
                  </a:cubicBezTo>
                  <a:cubicBezTo>
                    <a:pt x="700517" y="778186"/>
                    <a:pt x="-179" y="603923"/>
                    <a:pt x="-179" y="389005"/>
                  </a:cubicBezTo>
                  <a:cubicBezTo>
                    <a:pt x="-179" y="174087"/>
                    <a:pt x="700750" y="-176"/>
                    <a:pt x="1565446" y="-176"/>
                  </a:cubicBezTo>
                  <a:cubicBezTo>
                    <a:pt x="2430142" y="-176"/>
                    <a:pt x="3130838" y="174087"/>
                    <a:pt x="3130838" y="389005"/>
                  </a:cubicBezTo>
                  <a:close/>
                </a:path>
              </a:pathLst>
            </a:custGeom>
            <a:solidFill>
              <a:srgbClr val="3F1217">
                <a:alpha val="11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7" name="Freeform 1016">
              <a:extLst>
                <a:ext uri="{FF2B5EF4-FFF2-40B4-BE49-F238E27FC236}">
                  <a16:creationId xmlns:a16="http://schemas.microsoft.com/office/drawing/2014/main" id="{D6D65095-924F-314B-BEAB-1DD5BDC0368B}"/>
                </a:ext>
              </a:extLst>
            </p:cNvPr>
            <p:cNvSpPr/>
            <p:nvPr/>
          </p:nvSpPr>
          <p:spPr>
            <a:xfrm>
              <a:off x="9570423" y="4100311"/>
              <a:ext cx="2437537" cy="605729"/>
            </a:xfrm>
            <a:custGeom>
              <a:avLst/>
              <a:gdLst>
                <a:gd name="connsiteX0" fmla="*/ 2437359 w 2437537"/>
                <a:gd name="connsiteY0" fmla="*/ 302689 h 605729"/>
                <a:gd name="connsiteX1" fmla="*/ 1218590 w 2437537"/>
                <a:gd name="connsiteY1" fmla="*/ 605554 h 605729"/>
                <a:gd name="connsiteX2" fmla="*/ -179 w 2437537"/>
                <a:gd name="connsiteY2" fmla="*/ 302689 h 605729"/>
                <a:gd name="connsiteX3" fmla="*/ 1218590 w 2437537"/>
                <a:gd name="connsiteY3" fmla="*/ -176 h 605729"/>
                <a:gd name="connsiteX4" fmla="*/ 2437359 w 2437537"/>
                <a:gd name="connsiteY4" fmla="*/ 302689 h 605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537" h="605729">
                  <a:moveTo>
                    <a:pt x="2437359" y="302689"/>
                  </a:moveTo>
                  <a:cubicBezTo>
                    <a:pt x="2437359" y="469963"/>
                    <a:pt x="1891701" y="605554"/>
                    <a:pt x="1218590" y="605554"/>
                  </a:cubicBezTo>
                  <a:cubicBezTo>
                    <a:pt x="545480" y="605554"/>
                    <a:pt x="-179" y="469847"/>
                    <a:pt x="-179" y="302689"/>
                  </a:cubicBezTo>
                  <a:cubicBezTo>
                    <a:pt x="-179" y="135531"/>
                    <a:pt x="545480" y="-176"/>
                    <a:pt x="1218590" y="-176"/>
                  </a:cubicBezTo>
                  <a:cubicBezTo>
                    <a:pt x="1891701" y="-176"/>
                    <a:pt x="2437359" y="135298"/>
                    <a:pt x="2437359" y="302689"/>
                  </a:cubicBezTo>
                  <a:close/>
                </a:path>
              </a:pathLst>
            </a:custGeom>
            <a:solidFill>
              <a:srgbClr val="3F1217">
                <a:alpha val="24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8" name="Freeform 1017">
              <a:extLst>
                <a:ext uri="{FF2B5EF4-FFF2-40B4-BE49-F238E27FC236}">
                  <a16:creationId xmlns:a16="http://schemas.microsoft.com/office/drawing/2014/main" id="{4B051472-0091-D740-9653-9FB94A5D98B3}"/>
                </a:ext>
              </a:extLst>
            </p:cNvPr>
            <p:cNvSpPr/>
            <p:nvPr/>
          </p:nvSpPr>
          <p:spPr>
            <a:xfrm>
              <a:off x="9990841" y="4215050"/>
              <a:ext cx="1596120" cy="357263"/>
            </a:xfrm>
            <a:custGeom>
              <a:avLst/>
              <a:gdLst>
                <a:gd name="connsiteX0" fmla="*/ 1595942 w 1596120"/>
                <a:gd name="connsiteY0" fmla="*/ 178165 h 357263"/>
                <a:gd name="connsiteX1" fmla="*/ 797823 w 1596120"/>
                <a:gd name="connsiteY1" fmla="*/ 357088 h 357263"/>
                <a:gd name="connsiteX2" fmla="*/ -179 w 1596120"/>
                <a:gd name="connsiteY2" fmla="*/ 178165 h 357263"/>
                <a:gd name="connsiteX3" fmla="*/ 798172 w 1596120"/>
                <a:gd name="connsiteY3" fmla="*/ -176 h 357263"/>
                <a:gd name="connsiteX4" fmla="*/ 1595942 w 1596120"/>
                <a:gd name="connsiteY4" fmla="*/ 178165 h 35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6120" h="357263">
                  <a:moveTo>
                    <a:pt x="1595942" y="178165"/>
                  </a:moveTo>
                  <a:cubicBezTo>
                    <a:pt x="1595942" y="276945"/>
                    <a:pt x="1238610" y="357088"/>
                    <a:pt x="797823" y="357088"/>
                  </a:cubicBezTo>
                  <a:cubicBezTo>
                    <a:pt x="357036" y="357088"/>
                    <a:pt x="-179" y="276945"/>
                    <a:pt x="-179" y="178165"/>
                  </a:cubicBezTo>
                  <a:cubicBezTo>
                    <a:pt x="-179" y="79385"/>
                    <a:pt x="357386" y="-176"/>
                    <a:pt x="798172" y="-176"/>
                  </a:cubicBezTo>
                  <a:cubicBezTo>
                    <a:pt x="1238959" y="-176"/>
                    <a:pt x="1595942" y="79385"/>
                    <a:pt x="1595942" y="178165"/>
                  </a:cubicBezTo>
                  <a:close/>
                </a:path>
              </a:pathLst>
            </a:custGeom>
            <a:solidFill>
              <a:srgbClr val="3F1217">
                <a:alpha val="30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9" name="Freeform 1018">
              <a:extLst>
                <a:ext uri="{FF2B5EF4-FFF2-40B4-BE49-F238E27FC236}">
                  <a16:creationId xmlns:a16="http://schemas.microsoft.com/office/drawing/2014/main" id="{F7E39F6A-786D-7C42-9226-FF89B04301A1}"/>
                </a:ext>
              </a:extLst>
            </p:cNvPr>
            <p:cNvSpPr/>
            <p:nvPr/>
          </p:nvSpPr>
          <p:spPr>
            <a:xfrm rot="-2700000">
              <a:off x="8307754" y="-459462"/>
              <a:ext cx="4966097" cy="4970010"/>
            </a:xfrm>
            <a:custGeom>
              <a:avLst/>
              <a:gdLst>
                <a:gd name="connsiteX0" fmla="*/ 4965919 w 4966097"/>
                <a:gd name="connsiteY0" fmla="*/ 2484830 h 4970010"/>
                <a:gd name="connsiteX1" fmla="*/ 2482870 w 4966097"/>
                <a:gd name="connsiteY1" fmla="*/ 4969835 h 4970010"/>
                <a:gd name="connsiteX2" fmla="*/ -179 w 4966097"/>
                <a:gd name="connsiteY2" fmla="*/ 2484830 h 4970010"/>
                <a:gd name="connsiteX3" fmla="*/ 2482870 w 4966097"/>
                <a:gd name="connsiteY3" fmla="*/ -176 h 4970010"/>
                <a:gd name="connsiteX4" fmla="*/ 4965919 w 4966097"/>
                <a:gd name="connsiteY4" fmla="*/ 2484830 h 497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66097" h="4970010">
                  <a:moveTo>
                    <a:pt x="4965919" y="2484830"/>
                  </a:moveTo>
                  <a:cubicBezTo>
                    <a:pt x="4965919" y="3857260"/>
                    <a:pt x="3854220" y="4969835"/>
                    <a:pt x="2482870" y="4969835"/>
                  </a:cubicBezTo>
                  <a:cubicBezTo>
                    <a:pt x="1111520" y="4969835"/>
                    <a:pt x="-179" y="3857260"/>
                    <a:pt x="-179" y="2484830"/>
                  </a:cubicBezTo>
                  <a:cubicBezTo>
                    <a:pt x="-179" y="1112399"/>
                    <a:pt x="1111520" y="-176"/>
                    <a:pt x="2482870" y="-176"/>
                  </a:cubicBezTo>
                  <a:cubicBezTo>
                    <a:pt x="3854220" y="-176"/>
                    <a:pt x="4965919" y="1112399"/>
                    <a:pt x="4965919" y="2484830"/>
                  </a:cubicBezTo>
                  <a:close/>
                </a:path>
              </a:pathLst>
            </a:custGeom>
            <a:solidFill>
              <a:srgbClr val="D1A3A8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0" name="Freeform 1019">
              <a:extLst>
                <a:ext uri="{FF2B5EF4-FFF2-40B4-BE49-F238E27FC236}">
                  <a16:creationId xmlns:a16="http://schemas.microsoft.com/office/drawing/2014/main" id="{5CF3FEAD-A9F7-284F-B722-767212F0AD9B}"/>
                </a:ext>
              </a:extLst>
            </p:cNvPr>
            <p:cNvSpPr/>
            <p:nvPr/>
          </p:nvSpPr>
          <p:spPr>
            <a:xfrm>
              <a:off x="9716416" y="137040"/>
              <a:ext cx="662186" cy="510219"/>
            </a:xfrm>
            <a:custGeom>
              <a:avLst/>
              <a:gdLst>
                <a:gd name="connsiteX0" fmla="*/ 42970 w 662186"/>
                <a:gd name="connsiteY0" fmla="*/ 473862 h 510219"/>
                <a:gd name="connsiteX1" fmla="*/ 286700 w 662186"/>
                <a:gd name="connsiteY1" fmla="*/ 440547 h 510219"/>
                <a:gd name="connsiteX2" fmla="*/ 571984 w 662186"/>
                <a:gd name="connsiteY2" fmla="*/ 252771 h 510219"/>
                <a:gd name="connsiteX3" fmla="*/ 645545 w 662186"/>
                <a:gd name="connsiteY3" fmla="*/ -5 h 510219"/>
                <a:gd name="connsiteX4" fmla="*/ 459314 w 662186"/>
                <a:gd name="connsiteY4" fmla="*/ 90040 h 510219"/>
                <a:gd name="connsiteX5" fmla="*/ -96 w 662186"/>
                <a:gd name="connsiteY5" fmla="*/ 359356 h 510219"/>
                <a:gd name="connsiteX6" fmla="*/ 42970 w 662186"/>
                <a:gd name="connsiteY6" fmla="*/ 473862 h 51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2186" h="510219">
                  <a:moveTo>
                    <a:pt x="42970" y="473862"/>
                  </a:moveTo>
                  <a:cubicBezTo>
                    <a:pt x="42970" y="473862"/>
                    <a:pt x="136086" y="574274"/>
                    <a:pt x="286700" y="440547"/>
                  </a:cubicBezTo>
                  <a:cubicBezTo>
                    <a:pt x="437315" y="306821"/>
                    <a:pt x="379816" y="403271"/>
                    <a:pt x="571984" y="252771"/>
                  </a:cubicBezTo>
                  <a:cubicBezTo>
                    <a:pt x="700018" y="152593"/>
                    <a:pt x="657650" y="47172"/>
                    <a:pt x="645545" y="-5"/>
                  </a:cubicBezTo>
                  <a:cubicBezTo>
                    <a:pt x="644498" y="-4198"/>
                    <a:pt x="543816" y="69887"/>
                    <a:pt x="459314" y="90040"/>
                  </a:cubicBezTo>
                  <a:cubicBezTo>
                    <a:pt x="253062" y="138265"/>
                    <a:pt x="10496" y="211185"/>
                    <a:pt x="-96" y="359356"/>
                  </a:cubicBezTo>
                  <a:cubicBezTo>
                    <a:pt x="-1842" y="391273"/>
                    <a:pt x="24463" y="438334"/>
                    <a:pt x="42970" y="473862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1" name="Freeform 1020">
              <a:extLst>
                <a:ext uri="{FF2B5EF4-FFF2-40B4-BE49-F238E27FC236}">
                  <a16:creationId xmlns:a16="http://schemas.microsoft.com/office/drawing/2014/main" id="{357677D6-EC6E-D449-AC91-FBE2CA674FAE}"/>
                </a:ext>
              </a:extLst>
            </p:cNvPr>
            <p:cNvSpPr/>
            <p:nvPr/>
          </p:nvSpPr>
          <p:spPr>
            <a:xfrm>
              <a:off x="8307657" y="-287739"/>
              <a:ext cx="1478634" cy="4030662"/>
            </a:xfrm>
            <a:custGeom>
              <a:avLst/>
              <a:gdLst>
                <a:gd name="connsiteX0" fmla="*/ -179 w 1478634"/>
                <a:gd name="connsiteY0" fmla="*/ 2312671 h 4030662"/>
                <a:gd name="connsiteX1" fmla="*/ 371004 w 1478634"/>
                <a:gd name="connsiteY1" fmla="*/ 3742192 h 4030662"/>
                <a:gd name="connsiteX2" fmla="*/ 1146425 w 1478634"/>
                <a:gd name="connsiteY2" fmla="*/ 4021759 h 4030662"/>
                <a:gd name="connsiteX3" fmla="*/ 1244081 w 1478634"/>
                <a:gd name="connsiteY3" fmla="*/ 3980640 h 4030662"/>
                <a:gd name="connsiteX4" fmla="*/ 1247223 w 1478634"/>
                <a:gd name="connsiteY4" fmla="*/ 3774225 h 4030662"/>
                <a:gd name="connsiteX5" fmla="*/ 1112904 w 1478634"/>
                <a:gd name="connsiteY5" fmla="*/ 3781914 h 4030662"/>
                <a:gd name="connsiteX6" fmla="*/ 719257 w 1478634"/>
                <a:gd name="connsiteY6" fmla="*/ 3487087 h 4030662"/>
                <a:gd name="connsiteX7" fmla="*/ 662922 w 1478634"/>
                <a:gd name="connsiteY7" fmla="*/ 3043390 h 4030662"/>
                <a:gd name="connsiteX8" fmla="*/ 383574 w 1478634"/>
                <a:gd name="connsiteY8" fmla="*/ 2518036 h 4030662"/>
                <a:gd name="connsiteX9" fmla="*/ 319325 w 1478634"/>
                <a:gd name="connsiteY9" fmla="*/ 2073058 h 4030662"/>
                <a:gd name="connsiteX10" fmla="*/ 576441 w 1478634"/>
                <a:gd name="connsiteY10" fmla="*/ 1212690 h 4030662"/>
                <a:gd name="connsiteX11" fmla="*/ 1137463 w 1478634"/>
                <a:gd name="connsiteY11" fmla="*/ 716807 h 4030662"/>
                <a:gd name="connsiteX12" fmla="*/ 1143166 w 1478634"/>
                <a:gd name="connsiteY12" fmla="*/ 592866 h 4030662"/>
                <a:gd name="connsiteX13" fmla="*/ 928883 w 1478634"/>
                <a:gd name="connsiteY13" fmla="*/ 465895 h 4030662"/>
                <a:gd name="connsiteX14" fmla="*/ 1354888 w 1478634"/>
                <a:gd name="connsiteY14" fmla="*/ 406720 h 4030662"/>
                <a:gd name="connsiteX15" fmla="*/ 1418207 w 1478634"/>
                <a:gd name="connsiteY15" fmla="*/ 319239 h 4030662"/>
                <a:gd name="connsiteX16" fmla="*/ 1357333 w 1478634"/>
                <a:gd name="connsiteY16" fmla="*/ 189007 h 4030662"/>
                <a:gd name="connsiteX17" fmla="*/ 1470468 w 1478634"/>
                <a:gd name="connsiteY17" fmla="*/ 43982 h 4030662"/>
                <a:gd name="connsiteX18" fmla="*/ 1457083 w 1478634"/>
                <a:gd name="connsiteY18" fmla="*/ 183 h 4030662"/>
                <a:gd name="connsiteX19" fmla="*/ 851016 w 1478634"/>
                <a:gd name="connsiteY19" fmla="*/ 327859 h 4030662"/>
                <a:gd name="connsiteX20" fmla="*/ -179 w 1478634"/>
                <a:gd name="connsiteY20" fmla="*/ 2312671 h 403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78634" h="4030662">
                  <a:moveTo>
                    <a:pt x="-179" y="2312671"/>
                  </a:moveTo>
                  <a:cubicBezTo>
                    <a:pt x="-179" y="2852935"/>
                    <a:pt x="78504" y="3334490"/>
                    <a:pt x="371004" y="3742192"/>
                  </a:cubicBezTo>
                  <a:cubicBezTo>
                    <a:pt x="589477" y="3982736"/>
                    <a:pt x="961358" y="4058336"/>
                    <a:pt x="1146425" y="4021759"/>
                  </a:cubicBezTo>
                  <a:cubicBezTo>
                    <a:pt x="1181751" y="4015912"/>
                    <a:pt x="1215203" y="4001828"/>
                    <a:pt x="1244081" y="3980640"/>
                  </a:cubicBezTo>
                  <a:cubicBezTo>
                    <a:pt x="1358846" y="3884538"/>
                    <a:pt x="1322414" y="3811851"/>
                    <a:pt x="1247223" y="3774225"/>
                  </a:cubicBezTo>
                  <a:cubicBezTo>
                    <a:pt x="1195777" y="3748482"/>
                    <a:pt x="1165048" y="3731126"/>
                    <a:pt x="1112904" y="3781914"/>
                  </a:cubicBezTo>
                  <a:cubicBezTo>
                    <a:pt x="961591" y="3929385"/>
                    <a:pt x="768957" y="3686045"/>
                    <a:pt x="719257" y="3487087"/>
                  </a:cubicBezTo>
                  <a:cubicBezTo>
                    <a:pt x="669556" y="3288128"/>
                    <a:pt x="822033" y="3222430"/>
                    <a:pt x="662922" y="3043390"/>
                  </a:cubicBezTo>
                  <a:cubicBezTo>
                    <a:pt x="503810" y="2864350"/>
                    <a:pt x="263804" y="2627534"/>
                    <a:pt x="383574" y="2518036"/>
                  </a:cubicBezTo>
                  <a:cubicBezTo>
                    <a:pt x="503345" y="2408539"/>
                    <a:pt x="428736" y="2222394"/>
                    <a:pt x="319325" y="2073058"/>
                  </a:cubicBezTo>
                  <a:cubicBezTo>
                    <a:pt x="209914" y="1923723"/>
                    <a:pt x="333408" y="1300986"/>
                    <a:pt x="576441" y="1212690"/>
                  </a:cubicBezTo>
                  <a:cubicBezTo>
                    <a:pt x="795030" y="1133013"/>
                    <a:pt x="1069838" y="877209"/>
                    <a:pt x="1137463" y="716807"/>
                  </a:cubicBezTo>
                  <a:cubicBezTo>
                    <a:pt x="1153758" y="678250"/>
                    <a:pt x="1160742" y="676852"/>
                    <a:pt x="1143166" y="592866"/>
                  </a:cubicBezTo>
                  <a:cubicBezTo>
                    <a:pt x="1130363" y="533341"/>
                    <a:pt x="970786" y="565608"/>
                    <a:pt x="928883" y="465895"/>
                  </a:cubicBezTo>
                  <a:cubicBezTo>
                    <a:pt x="849619" y="276721"/>
                    <a:pt x="1106385" y="466478"/>
                    <a:pt x="1354888" y="406720"/>
                  </a:cubicBezTo>
                  <a:cubicBezTo>
                    <a:pt x="1421815" y="390645"/>
                    <a:pt x="1421000" y="345099"/>
                    <a:pt x="1418207" y="319239"/>
                  </a:cubicBezTo>
                  <a:cubicBezTo>
                    <a:pt x="1411340" y="255521"/>
                    <a:pt x="1244313" y="265306"/>
                    <a:pt x="1357333" y="189007"/>
                  </a:cubicBezTo>
                  <a:cubicBezTo>
                    <a:pt x="1464066" y="117018"/>
                    <a:pt x="1495144" y="60872"/>
                    <a:pt x="1470468" y="43982"/>
                  </a:cubicBezTo>
                  <a:cubicBezTo>
                    <a:pt x="1473611" y="22548"/>
                    <a:pt x="1466860" y="-3545"/>
                    <a:pt x="1457083" y="183"/>
                  </a:cubicBezTo>
                  <a:cubicBezTo>
                    <a:pt x="1254090" y="79044"/>
                    <a:pt x="1012920" y="202287"/>
                    <a:pt x="851016" y="327859"/>
                  </a:cubicBezTo>
                  <a:cubicBezTo>
                    <a:pt x="279867" y="771323"/>
                    <a:pt x="-179" y="1505304"/>
                    <a:pt x="-179" y="231267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2" name="Freeform 1021">
              <a:extLst>
                <a:ext uri="{FF2B5EF4-FFF2-40B4-BE49-F238E27FC236}">
                  <a16:creationId xmlns:a16="http://schemas.microsoft.com/office/drawing/2014/main" id="{386B5A5F-BDD3-714E-ADA9-AEDB89EE4DD2}"/>
                </a:ext>
              </a:extLst>
            </p:cNvPr>
            <p:cNvSpPr/>
            <p:nvPr/>
          </p:nvSpPr>
          <p:spPr>
            <a:xfrm>
              <a:off x="11819276" y="3228931"/>
              <a:ext cx="406274" cy="674210"/>
            </a:xfrm>
            <a:custGeom>
              <a:avLst/>
              <a:gdLst>
                <a:gd name="connsiteX0" fmla="*/ 326201 w 406274"/>
                <a:gd name="connsiteY0" fmla="*/ 220395 h 674210"/>
                <a:gd name="connsiteX1" fmla="*/ 179311 w 406274"/>
                <a:gd name="connsiteY1" fmla="*/ 636135 h 674210"/>
                <a:gd name="connsiteX2" fmla="*/ 67804 w 406274"/>
                <a:gd name="connsiteY2" fmla="*/ 429255 h 674210"/>
                <a:gd name="connsiteX3" fmla="*/ 395921 w 406274"/>
                <a:gd name="connsiteY3" fmla="*/ 2682 h 674210"/>
                <a:gd name="connsiteX4" fmla="*/ 404884 w 406274"/>
                <a:gd name="connsiteY4" fmla="*/ 14330 h 674210"/>
                <a:gd name="connsiteX5" fmla="*/ 326201 w 406274"/>
                <a:gd name="connsiteY5" fmla="*/ 220395 h 67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74" h="674210">
                  <a:moveTo>
                    <a:pt x="326201" y="220395"/>
                  </a:moveTo>
                  <a:cubicBezTo>
                    <a:pt x="326201" y="220395"/>
                    <a:pt x="326201" y="562516"/>
                    <a:pt x="179311" y="636135"/>
                  </a:cubicBezTo>
                  <a:cubicBezTo>
                    <a:pt x="-13439" y="732586"/>
                    <a:pt x="-51500" y="638232"/>
                    <a:pt x="67804" y="429255"/>
                  </a:cubicBezTo>
                  <a:cubicBezTo>
                    <a:pt x="158942" y="269669"/>
                    <a:pt x="317471" y="-32730"/>
                    <a:pt x="395921" y="2682"/>
                  </a:cubicBezTo>
                  <a:cubicBezTo>
                    <a:pt x="400240" y="5326"/>
                    <a:pt x="403440" y="9473"/>
                    <a:pt x="404884" y="14330"/>
                  </a:cubicBezTo>
                  <a:cubicBezTo>
                    <a:pt x="416290" y="57780"/>
                    <a:pt x="343893" y="121149"/>
                    <a:pt x="326201" y="220395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3" name="Freeform 1022">
              <a:extLst>
                <a:ext uri="{FF2B5EF4-FFF2-40B4-BE49-F238E27FC236}">
                  <a16:creationId xmlns:a16="http://schemas.microsoft.com/office/drawing/2014/main" id="{0A2355F2-7108-9943-B36D-1C18A31A7180}"/>
                </a:ext>
              </a:extLst>
            </p:cNvPr>
            <p:cNvSpPr/>
            <p:nvPr/>
          </p:nvSpPr>
          <p:spPr>
            <a:xfrm>
              <a:off x="11880834" y="3233762"/>
              <a:ext cx="349088" cy="648888"/>
            </a:xfrm>
            <a:custGeom>
              <a:avLst/>
              <a:gdLst>
                <a:gd name="connsiteX0" fmla="*/ 331919 w 349088"/>
                <a:gd name="connsiteY0" fmla="*/ 196227 h 648888"/>
                <a:gd name="connsiteX1" fmla="*/ 133117 w 349088"/>
                <a:gd name="connsiteY1" fmla="*/ 624081 h 648888"/>
                <a:gd name="connsiteX2" fmla="*/ 73407 w 349088"/>
                <a:gd name="connsiteY2" fmla="*/ 405204 h 648888"/>
                <a:gd name="connsiteX3" fmla="*/ 331919 w 349088"/>
                <a:gd name="connsiteY3" fmla="*/ 196227 h 6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088" h="648888">
                  <a:moveTo>
                    <a:pt x="331919" y="196227"/>
                  </a:moveTo>
                  <a:cubicBezTo>
                    <a:pt x="331919" y="196227"/>
                    <a:pt x="282219" y="554423"/>
                    <a:pt x="133117" y="624081"/>
                  </a:cubicBezTo>
                  <a:cubicBezTo>
                    <a:pt x="-15985" y="693741"/>
                    <a:pt x="-45898" y="614064"/>
                    <a:pt x="73407" y="405204"/>
                  </a:cubicBezTo>
                  <a:cubicBezTo>
                    <a:pt x="192711" y="196344"/>
                    <a:pt x="411416" y="-261448"/>
                    <a:pt x="331919" y="196227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4" name="Freeform 1023">
              <a:extLst>
                <a:ext uri="{FF2B5EF4-FFF2-40B4-BE49-F238E27FC236}">
                  <a16:creationId xmlns:a16="http://schemas.microsoft.com/office/drawing/2014/main" id="{549B7576-0C49-3842-8AA5-4D300502CE2A}"/>
                </a:ext>
              </a:extLst>
            </p:cNvPr>
            <p:cNvSpPr/>
            <p:nvPr/>
          </p:nvSpPr>
          <p:spPr>
            <a:xfrm>
              <a:off x="9716732" y="91599"/>
              <a:ext cx="651218" cy="525265"/>
            </a:xfrm>
            <a:custGeom>
              <a:avLst/>
              <a:gdLst>
                <a:gd name="connsiteX0" fmla="*/ -179 w 651218"/>
                <a:gd name="connsiteY0" fmla="*/ 405146 h 525265"/>
                <a:gd name="connsiteX1" fmla="*/ 200485 w 651218"/>
                <a:gd name="connsiteY1" fmla="*/ 480396 h 525265"/>
                <a:gd name="connsiteX2" fmla="*/ 509630 w 651218"/>
                <a:gd name="connsiteY2" fmla="*/ 279224 h 525265"/>
                <a:gd name="connsiteX3" fmla="*/ 459464 w 651218"/>
                <a:gd name="connsiteY3" fmla="*/ 11306 h 525265"/>
                <a:gd name="connsiteX4" fmla="*/ -179 w 651218"/>
                <a:gd name="connsiteY4" fmla="*/ 405146 h 525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18" h="525265">
                  <a:moveTo>
                    <a:pt x="-179" y="405146"/>
                  </a:moveTo>
                  <a:cubicBezTo>
                    <a:pt x="-179" y="405146"/>
                    <a:pt x="49987" y="614123"/>
                    <a:pt x="200485" y="480396"/>
                  </a:cubicBezTo>
                  <a:cubicBezTo>
                    <a:pt x="350984" y="346670"/>
                    <a:pt x="317462" y="430657"/>
                    <a:pt x="509630" y="279224"/>
                  </a:cubicBezTo>
                  <a:cubicBezTo>
                    <a:pt x="701798" y="127792"/>
                    <a:pt x="710294" y="-46938"/>
                    <a:pt x="459464" y="11306"/>
                  </a:cubicBezTo>
                  <a:cubicBezTo>
                    <a:pt x="208633" y="69549"/>
                    <a:pt x="91773" y="62210"/>
                    <a:pt x="-179" y="405146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5" name="Freeform 1024">
              <a:extLst>
                <a:ext uri="{FF2B5EF4-FFF2-40B4-BE49-F238E27FC236}">
                  <a16:creationId xmlns:a16="http://schemas.microsoft.com/office/drawing/2014/main" id="{DEE77621-CEB4-2D43-BE71-303AAB3AF778}"/>
                </a:ext>
              </a:extLst>
            </p:cNvPr>
            <p:cNvSpPr/>
            <p:nvPr/>
          </p:nvSpPr>
          <p:spPr>
            <a:xfrm>
              <a:off x="9738869" y="-321024"/>
              <a:ext cx="179457" cy="88275"/>
            </a:xfrm>
            <a:custGeom>
              <a:avLst/>
              <a:gdLst>
                <a:gd name="connsiteX0" fmla="*/ 46239 w 179457"/>
                <a:gd name="connsiteY0" fmla="*/ 88100 h 88275"/>
                <a:gd name="connsiteX1" fmla="*/ 46239 w 179457"/>
                <a:gd name="connsiteY1" fmla="*/ 76451 h 88275"/>
                <a:gd name="connsiteX2" fmla="*/ 179279 w 179457"/>
                <a:gd name="connsiteY2" fmla="*/ 19140 h 88275"/>
                <a:gd name="connsiteX3" fmla="*/ 1893 w 179457"/>
                <a:gd name="connsiteY3" fmla="*/ 11568 h 88275"/>
                <a:gd name="connsiteX4" fmla="*/ 46239 w 179457"/>
                <a:gd name="connsiteY4" fmla="*/ 88100 h 8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457" h="88275">
                  <a:moveTo>
                    <a:pt x="46239" y="88100"/>
                  </a:moveTo>
                  <a:cubicBezTo>
                    <a:pt x="46239" y="88100"/>
                    <a:pt x="41584" y="79363"/>
                    <a:pt x="46239" y="76451"/>
                  </a:cubicBezTo>
                  <a:cubicBezTo>
                    <a:pt x="54620" y="71325"/>
                    <a:pt x="179279" y="19140"/>
                    <a:pt x="179279" y="19140"/>
                  </a:cubicBezTo>
                  <a:cubicBezTo>
                    <a:pt x="179279" y="19140"/>
                    <a:pt x="113632" y="-18718"/>
                    <a:pt x="1893" y="11568"/>
                  </a:cubicBezTo>
                  <a:cubicBezTo>
                    <a:pt x="-11725" y="15412"/>
                    <a:pt x="46239" y="88100"/>
                    <a:pt x="46239" y="88100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6" name="Freeform 1025">
              <a:extLst>
                <a:ext uri="{FF2B5EF4-FFF2-40B4-BE49-F238E27FC236}">
                  <a16:creationId xmlns:a16="http://schemas.microsoft.com/office/drawing/2014/main" id="{43909868-0F2C-CC4E-92EB-9741AA217E2D}"/>
                </a:ext>
              </a:extLst>
            </p:cNvPr>
            <p:cNvSpPr/>
            <p:nvPr/>
          </p:nvSpPr>
          <p:spPr>
            <a:xfrm>
              <a:off x="8163792" y="-310329"/>
              <a:ext cx="1593422" cy="4103970"/>
            </a:xfrm>
            <a:custGeom>
              <a:avLst/>
              <a:gdLst>
                <a:gd name="connsiteX0" fmla="*/ -177 w 1593422"/>
                <a:gd name="connsiteY0" fmla="*/ 2294607 h 4103970"/>
                <a:gd name="connsiteX1" fmla="*/ 465401 w 1593422"/>
                <a:gd name="connsiteY1" fmla="*/ 3742066 h 4103970"/>
                <a:gd name="connsiteX2" fmla="*/ 1421817 w 1593422"/>
                <a:gd name="connsiteY2" fmla="*/ 4073121 h 4103970"/>
                <a:gd name="connsiteX3" fmla="*/ 1262822 w 1593422"/>
                <a:gd name="connsiteY3" fmla="*/ 3834440 h 4103970"/>
                <a:gd name="connsiteX4" fmla="*/ 775593 w 1593422"/>
                <a:gd name="connsiteY4" fmla="*/ 3486146 h 4103970"/>
                <a:gd name="connsiteX5" fmla="*/ 725893 w 1593422"/>
                <a:gd name="connsiteY5" fmla="*/ 3078443 h 4103970"/>
                <a:gd name="connsiteX6" fmla="*/ 427690 w 1593422"/>
                <a:gd name="connsiteY6" fmla="*/ 2501370 h 4103970"/>
                <a:gd name="connsiteX7" fmla="*/ 367979 w 1593422"/>
                <a:gd name="connsiteY7" fmla="*/ 2103219 h 4103970"/>
                <a:gd name="connsiteX8" fmla="*/ 616598 w 1593422"/>
                <a:gd name="connsiteY8" fmla="*/ 1207788 h 4103970"/>
                <a:gd name="connsiteX9" fmla="*/ 1272715 w 1593422"/>
                <a:gd name="connsiteY9" fmla="*/ 670437 h 4103970"/>
                <a:gd name="connsiteX10" fmla="*/ 1035270 w 1593422"/>
                <a:gd name="connsiteY10" fmla="*/ 438512 h 4103970"/>
                <a:gd name="connsiteX11" fmla="*/ 1471517 w 1593422"/>
                <a:gd name="connsiteY11" fmla="*/ 401819 h 4103970"/>
                <a:gd name="connsiteX12" fmla="*/ 1511324 w 1593422"/>
                <a:gd name="connsiteY12" fmla="*/ 123300 h 4103970"/>
                <a:gd name="connsiteX13" fmla="*/ 1581161 w 1593422"/>
                <a:gd name="connsiteY13" fmla="*/ -176 h 4103970"/>
                <a:gd name="connsiteX14" fmla="*/ -177 w 1593422"/>
                <a:gd name="connsiteY14" fmla="*/ 2294607 h 4103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422" h="4103970">
                  <a:moveTo>
                    <a:pt x="-177" y="2294607"/>
                  </a:moveTo>
                  <a:cubicBezTo>
                    <a:pt x="-736" y="2814054"/>
                    <a:pt x="162158" y="3320491"/>
                    <a:pt x="465401" y="3742066"/>
                  </a:cubicBezTo>
                  <a:cubicBezTo>
                    <a:pt x="686551" y="4053202"/>
                    <a:pt x="1253510" y="4163864"/>
                    <a:pt x="1421817" y="4073121"/>
                  </a:cubicBezTo>
                  <a:cubicBezTo>
                    <a:pt x="1603974" y="3975040"/>
                    <a:pt x="1382126" y="3665419"/>
                    <a:pt x="1262822" y="3834440"/>
                  </a:cubicBezTo>
                  <a:cubicBezTo>
                    <a:pt x="1143517" y="4003462"/>
                    <a:pt x="825294" y="3685105"/>
                    <a:pt x="775593" y="3486146"/>
                  </a:cubicBezTo>
                  <a:cubicBezTo>
                    <a:pt x="725893" y="3287187"/>
                    <a:pt x="884888" y="3257250"/>
                    <a:pt x="725893" y="3078443"/>
                  </a:cubicBezTo>
                  <a:cubicBezTo>
                    <a:pt x="566898" y="2899637"/>
                    <a:pt x="308268" y="2610751"/>
                    <a:pt x="427690" y="2501370"/>
                  </a:cubicBezTo>
                  <a:cubicBezTo>
                    <a:pt x="547110" y="2391989"/>
                    <a:pt x="477390" y="2252555"/>
                    <a:pt x="367979" y="2103219"/>
                  </a:cubicBezTo>
                  <a:cubicBezTo>
                    <a:pt x="258568" y="1953884"/>
                    <a:pt x="373566" y="1296085"/>
                    <a:pt x="616598" y="1207788"/>
                  </a:cubicBezTo>
                  <a:cubicBezTo>
                    <a:pt x="835304" y="1128112"/>
                    <a:pt x="1183208" y="819772"/>
                    <a:pt x="1272715" y="670437"/>
                  </a:cubicBezTo>
                  <a:cubicBezTo>
                    <a:pt x="1362223" y="521101"/>
                    <a:pt x="1068326" y="631181"/>
                    <a:pt x="1035270" y="438512"/>
                  </a:cubicBezTo>
                  <a:cubicBezTo>
                    <a:pt x="1013388" y="310377"/>
                    <a:pt x="1223014" y="461809"/>
                    <a:pt x="1471517" y="401819"/>
                  </a:cubicBezTo>
                  <a:cubicBezTo>
                    <a:pt x="1720020" y="341828"/>
                    <a:pt x="1362223" y="242699"/>
                    <a:pt x="1511324" y="123300"/>
                  </a:cubicBezTo>
                  <a:cubicBezTo>
                    <a:pt x="1611773" y="42808"/>
                    <a:pt x="1598620" y="1106"/>
                    <a:pt x="1581161" y="-176"/>
                  </a:cubicBezTo>
                  <a:cubicBezTo>
                    <a:pt x="664436" y="364893"/>
                    <a:pt x="-177" y="1246578"/>
                    <a:pt x="-177" y="2294607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7" name="Freeform 1026">
              <a:extLst>
                <a:ext uri="{FF2B5EF4-FFF2-40B4-BE49-F238E27FC236}">
                  <a16:creationId xmlns:a16="http://schemas.microsoft.com/office/drawing/2014/main" id="{F6D73885-6ED4-9E4F-892B-3B6FD68248D6}"/>
                </a:ext>
              </a:extLst>
            </p:cNvPr>
            <p:cNvSpPr/>
            <p:nvPr/>
          </p:nvSpPr>
          <p:spPr>
            <a:xfrm>
              <a:off x="9831379" y="-237408"/>
              <a:ext cx="3460994" cy="4123280"/>
            </a:xfrm>
            <a:custGeom>
              <a:avLst/>
              <a:gdLst>
                <a:gd name="connsiteX0" fmla="*/ 3025852 w 3460994"/>
                <a:gd name="connsiteY0" fmla="*/ 1783348 h 4123280"/>
                <a:gd name="connsiteX1" fmla="*/ 3403552 w 3460994"/>
                <a:gd name="connsiteY1" fmla="*/ 2022261 h 4123280"/>
                <a:gd name="connsiteX2" fmla="*/ 3451391 w 3460994"/>
                <a:gd name="connsiteY2" fmla="*/ 1779737 h 4123280"/>
                <a:gd name="connsiteX3" fmla="*/ 2132871 w 3460994"/>
                <a:gd name="connsiteY3" fmla="*/ -176 h 4123280"/>
                <a:gd name="connsiteX4" fmla="*/ 2167208 w 3460994"/>
                <a:gd name="connsiteY4" fmla="*/ 159294 h 4123280"/>
                <a:gd name="connsiteX5" fmla="*/ 1713268 w 3460994"/>
                <a:gd name="connsiteY5" fmla="*/ 101866 h 4123280"/>
                <a:gd name="connsiteX6" fmla="*/ 1405055 w 3460994"/>
                <a:gd name="connsiteY6" fmla="*/ 300825 h 4123280"/>
                <a:gd name="connsiteX7" fmla="*/ 908050 w 3460994"/>
                <a:gd name="connsiteY7" fmla="*/ 569443 h 4123280"/>
                <a:gd name="connsiteX8" fmla="*/ 778735 w 3460994"/>
                <a:gd name="connsiteY8" fmla="*/ 877899 h 4123280"/>
                <a:gd name="connsiteX9" fmla="*/ 441191 w 3460994"/>
                <a:gd name="connsiteY9" fmla="*/ 1146633 h 4123280"/>
                <a:gd name="connsiteX10" fmla="*/ 689693 w 3460994"/>
                <a:gd name="connsiteY10" fmla="*/ 1445071 h 4123280"/>
                <a:gd name="connsiteX11" fmla="*/ 232379 w 3460994"/>
                <a:gd name="connsiteY11" fmla="*/ 1793365 h 4123280"/>
                <a:gd name="connsiteX12" fmla="*/ 13673 w 3460994"/>
                <a:gd name="connsiteY12" fmla="*/ 2280978 h 4123280"/>
                <a:gd name="connsiteX13" fmla="*/ 440841 w 3460994"/>
                <a:gd name="connsiteY13" fmla="*/ 2728285 h 4123280"/>
                <a:gd name="connsiteX14" fmla="*/ 1047258 w 3460994"/>
                <a:gd name="connsiteY14" fmla="*/ 2748204 h 4123280"/>
                <a:gd name="connsiteX15" fmla="*/ 1166563 w 3460994"/>
                <a:gd name="connsiteY15" fmla="*/ 3166507 h 4123280"/>
                <a:gd name="connsiteX16" fmla="*/ 1186466 w 3460994"/>
                <a:gd name="connsiteY16" fmla="*/ 3634084 h 4123280"/>
                <a:gd name="connsiteX17" fmla="*/ 1236167 w 3460994"/>
                <a:gd name="connsiteY17" fmla="*/ 4101776 h 4123280"/>
                <a:gd name="connsiteX18" fmla="*/ 2021598 w 3460994"/>
                <a:gd name="connsiteY18" fmla="*/ 3753482 h 4123280"/>
                <a:gd name="connsiteX19" fmla="*/ 2300014 w 3460994"/>
                <a:gd name="connsiteY19" fmla="*/ 2858051 h 4123280"/>
                <a:gd name="connsiteX20" fmla="*/ 2498933 w 3460994"/>
                <a:gd name="connsiteY20" fmla="*/ 2350520 h 4123280"/>
                <a:gd name="connsiteX21" fmla="*/ 1882041 w 3460994"/>
                <a:gd name="connsiteY21" fmla="*/ 1703787 h 4123280"/>
                <a:gd name="connsiteX22" fmla="*/ 2568420 w 3460994"/>
                <a:gd name="connsiteY22" fmla="*/ 2081902 h 4123280"/>
                <a:gd name="connsiteX23" fmla="*/ 2379628 w 3460994"/>
                <a:gd name="connsiteY23" fmla="*/ 1594290 h 4123280"/>
                <a:gd name="connsiteX24" fmla="*/ 3025852 w 3460994"/>
                <a:gd name="connsiteY24" fmla="*/ 1783348 h 412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60994" h="4123280">
                  <a:moveTo>
                    <a:pt x="3025852" y="1783348"/>
                  </a:moveTo>
                  <a:cubicBezTo>
                    <a:pt x="3224653" y="2091803"/>
                    <a:pt x="3254916" y="2216561"/>
                    <a:pt x="3403552" y="2022261"/>
                  </a:cubicBezTo>
                  <a:cubicBezTo>
                    <a:pt x="3479208" y="1923481"/>
                    <a:pt x="3461749" y="1860229"/>
                    <a:pt x="3451391" y="1779737"/>
                  </a:cubicBezTo>
                  <a:cubicBezTo>
                    <a:pt x="3271794" y="990541"/>
                    <a:pt x="2865459" y="305019"/>
                    <a:pt x="2132871" y="-176"/>
                  </a:cubicBezTo>
                  <a:cubicBezTo>
                    <a:pt x="2128681" y="33955"/>
                    <a:pt x="2159991" y="96508"/>
                    <a:pt x="2167208" y="159294"/>
                  </a:cubicBezTo>
                  <a:cubicBezTo>
                    <a:pt x="2167208" y="159294"/>
                    <a:pt x="1743298" y="-37568"/>
                    <a:pt x="1713268" y="101866"/>
                  </a:cubicBezTo>
                  <a:cubicBezTo>
                    <a:pt x="1683238" y="241301"/>
                    <a:pt x="1733172" y="241650"/>
                    <a:pt x="1405055" y="300825"/>
                  </a:cubicBezTo>
                  <a:cubicBezTo>
                    <a:pt x="1076938" y="360000"/>
                    <a:pt x="798639" y="460062"/>
                    <a:pt x="908050" y="569443"/>
                  </a:cubicBezTo>
                  <a:cubicBezTo>
                    <a:pt x="1017461" y="678823"/>
                    <a:pt x="937730" y="728680"/>
                    <a:pt x="778735" y="877899"/>
                  </a:cubicBezTo>
                  <a:cubicBezTo>
                    <a:pt x="619740" y="1027118"/>
                    <a:pt x="490542" y="957575"/>
                    <a:pt x="441191" y="1146633"/>
                  </a:cubicBezTo>
                  <a:cubicBezTo>
                    <a:pt x="391839" y="1335690"/>
                    <a:pt x="759298" y="1375412"/>
                    <a:pt x="689693" y="1445071"/>
                  </a:cubicBezTo>
                  <a:cubicBezTo>
                    <a:pt x="620089" y="1514730"/>
                    <a:pt x="242389" y="1763545"/>
                    <a:pt x="232379" y="1793365"/>
                  </a:cubicBezTo>
                  <a:cubicBezTo>
                    <a:pt x="222369" y="1823186"/>
                    <a:pt x="-65825" y="2091803"/>
                    <a:pt x="13673" y="2280978"/>
                  </a:cubicBezTo>
                  <a:cubicBezTo>
                    <a:pt x="93171" y="2470151"/>
                    <a:pt x="312109" y="2559497"/>
                    <a:pt x="440841" y="2728285"/>
                  </a:cubicBezTo>
                  <a:cubicBezTo>
                    <a:pt x="569574" y="2897074"/>
                    <a:pt x="798755" y="2778141"/>
                    <a:pt x="1047258" y="2748204"/>
                  </a:cubicBezTo>
                  <a:cubicBezTo>
                    <a:pt x="1295761" y="2718268"/>
                    <a:pt x="1196709" y="2937961"/>
                    <a:pt x="1166563" y="3166507"/>
                  </a:cubicBezTo>
                  <a:cubicBezTo>
                    <a:pt x="1136416" y="3395053"/>
                    <a:pt x="1106968" y="3474847"/>
                    <a:pt x="1186466" y="3634084"/>
                  </a:cubicBezTo>
                  <a:cubicBezTo>
                    <a:pt x="1265964" y="3793320"/>
                    <a:pt x="1106968" y="4022100"/>
                    <a:pt x="1236167" y="4101776"/>
                  </a:cubicBezTo>
                  <a:cubicBezTo>
                    <a:pt x="1365364" y="4181453"/>
                    <a:pt x="1912303" y="4031884"/>
                    <a:pt x="2021598" y="3753482"/>
                  </a:cubicBezTo>
                  <a:cubicBezTo>
                    <a:pt x="2130893" y="3475079"/>
                    <a:pt x="2031608" y="3096848"/>
                    <a:pt x="2300014" y="2858051"/>
                  </a:cubicBezTo>
                  <a:cubicBezTo>
                    <a:pt x="2568420" y="2619254"/>
                    <a:pt x="2707395" y="2430080"/>
                    <a:pt x="2498933" y="2350520"/>
                  </a:cubicBezTo>
                  <a:cubicBezTo>
                    <a:pt x="2290469" y="2270960"/>
                    <a:pt x="1663684" y="1594290"/>
                    <a:pt x="1882041" y="1703787"/>
                  </a:cubicBezTo>
                  <a:cubicBezTo>
                    <a:pt x="2100397" y="1813285"/>
                    <a:pt x="2418853" y="2280978"/>
                    <a:pt x="2568420" y="2081902"/>
                  </a:cubicBezTo>
                  <a:cubicBezTo>
                    <a:pt x="2717988" y="1882827"/>
                    <a:pt x="2399532" y="1872926"/>
                    <a:pt x="2379628" y="1594290"/>
                  </a:cubicBezTo>
                  <a:cubicBezTo>
                    <a:pt x="2359724" y="1315655"/>
                    <a:pt x="2827049" y="1474892"/>
                    <a:pt x="3025852" y="1783348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8" name="Freeform 1027">
              <a:extLst>
                <a:ext uri="{FF2B5EF4-FFF2-40B4-BE49-F238E27FC236}">
                  <a16:creationId xmlns:a16="http://schemas.microsoft.com/office/drawing/2014/main" id="{0F6DD180-F915-FF44-8160-9E05DB12F80E}"/>
                </a:ext>
              </a:extLst>
            </p:cNvPr>
            <p:cNvSpPr/>
            <p:nvPr/>
          </p:nvSpPr>
          <p:spPr>
            <a:xfrm>
              <a:off x="9699882" y="216655"/>
              <a:ext cx="1089760" cy="2364497"/>
            </a:xfrm>
            <a:custGeom>
              <a:avLst/>
              <a:gdLst>
                <a:gd name="connsiteX0" fmla="*/ 572339 w 1089760"/>
                <a:gd name="connsiteY0" fmla="*/ 2274221 h 2364497"/>
                <a:gd name="connsiteX1" fmla="*/ 144821 w 1089760"/>
                <a:gd name="connsiteY1" fmla="*/ 1826564 h 2364497"/>
                <a:gd name="connsiteX2" fmla="*/ 363527 w 1089760"/>
                <a:gd name="connsiteY2" fmla="*/ 1338952 h 2364497"/>
                <a:gd name="connsiteX3" fmla="*/ 820842 w 1089760"/>
                <a:gd name="connsiteY3" fmla="*/ 990658 h 2364497"/>
                <a:gd name="connsiteX4" fmla="*/ 572339 w 1089760"/>
                <a:gd name="connsiteY4" fmla="*/ 692220 h 2364497"/>
                <a:gd name="connsiteX5" fmla="*/ 909884 w 1089760"/>
                <a:gd name="connsiteY5" fmla="*/ 423485 h 2364497"/>
                <a:gd name="connsiteX6" fmla="*/ 1039198 w 1089760"/>
                <a:gd name="connsiteY6" fmla="*/ 115029 h 2364497"/>
                <a:gd name="connsiteX7" fmla="*/ 1059451 w 1089760"/>
                <a:gd name="connsiteY7" fmla="*/ -176 h 2364497"/>
                <a:gd name="connsiteX8" fmla="*/ 1048742 w 1089760"/>
                <a:gd name="connsiteY8" fmla="*/ 174554 h 2364497"/>
                <a:gd name="connsiteX9" fmla="*/ 885790 w 1089760"/>
                <a:gd name="connsiteY9" fmla="*/ 394364 h 2364497"/>
                <a:gd name="connsiteX10" fmla="*/ 500058 w 1089760"/>
                <a:gd name="connsiteY10" fmla="*/ 664146 h 2364497"/>
                <a:gd name="connsiteX11" fmla="*/ 635774 w 1089760"/>
                <a:gd name="connsiteY11" fmla="*/ 1007315 h 2364497"/>
                <a:gd name="connsiteX12" fmla="*/ 250159 w 1089760"/>
                <a:gd name="connsiteY12" fmla="*/ 1314606 h 2364497"/>
                <a:gd name="connsiteX13" fmla="*/ 13528 w 1089760"/>
                <a:gd name="connsiteY13" fmla="*/ 1798607 h 2364497"/>
                <a:gd name="connsiteX14" fmla="*/ 455828 w 1089760"/>
                <a:gd name="connsiteY14" fmla="*/ 2224249 h 2364497"/>
                <a:gd name="connsiteX15" fmla="*/ 776379 w 1089760"/>
                <a:gd name="connsiteY15" fmla="*/ 2362052 h 2364497"/>
                <a:gd name="connsiteX16" fmla="*/ 572339 w 1089760"/>
                <a:gd name="connsiteY16" fmla="*/ 2274221 h 236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9760" h="2364497">
                  <a:moveTo>
                    <a:pt x="572339" y="2274221"/>
                  </a:moveTo>
                  <a:cubicBezTo>
                    <a:pt x="443141" y="2105083"/>
                    <a:pt x="224319" y="2015505"/>
                    <a:pt x="144821" y="1826564"/>
                  </a:cubicBezTo>
                  <a:cubicBezTo>
                    <a:pt x="65324" y="1637623"/>
                    <a:pt x="353633" y="1368889"/>
                    <a:pt x="363527" y="1338952"/>
                  </a:cubicBezTo>
                  <a:cubicBezTo>
                    <a:pt x="373420" y="1309015"/>
                    <a:pt x="751354" y="1060317"/>
                    <a:pt x="820842" y="990658"/>
                  </a:cubicBezTo>
                  <a:cubicBezTo>
                    <a:pt x="890329" y="920999"/>
                    <a:pt x="522522" y="881277"/>
                    <a:pt x="572339" y="692220"/>
                  </a:cubicBezTo>
                  <a:cubicBezTo>
                    <a:pt x="622156" y="503162"/>
                    <a:pt x="751354" y="572704"/>
                    <a:pt x="909884" y="423485"/>
                  </a:cubicBezTo>
                  <a:cubicBezTo>
                    <a:pt x="1068413" y="274266"/>
                    <a:pt x="1148493" y="224526"/>
                    <a:pt x="1039198" y="115029"/>
                  </a:cubicBezTo>
                  <a:cubicBezTo>
                    <a:pt x="998925" y="74842"/>
                    <a:pt x="1011496" y="35935"/>
                    <a:pt x="1059451" y="-176"/>
                  </a:cubicBezTo>
                  <a:cubicBezTo>
                    <a:pt x="979604" y="50379"/>
                    <a:pt x="1002301" y="123183"/>
                    <a:pt x="1048742" y="174554"/>
                  </a:cubicBezTo>
                  <a:cubicBezTo>
                    <a:pt x="1077841" y="207054"/>
                    <a:pt x="982398" y="304669"/>
                    <a:pt x="885790" y="394364"/>
                  </a:cubicBezTo>
                  <a:cubicBezTo>
                    <a:pt x="782199" y="490814"/>
                    <a:pt x="556509" y="509802"/>
                    <a:pt x="500058" y="664146"/>
                  </a:cubicBezTo>
                  <a:cubicBezTo>
                    <a:pt x="406942" y="917970"/>
                    <a:pt x="778590" y="912612"/>
                    <a:pt x="635774" y="1007315"/>
                  </a:cubicBezTo>
                  <a:cubicBezTo>
                    <a:pt x="532881" y="1075460"/>
                    <a:pt x="296483" y="1275234"/>
                    <a:pt x="250159" y="1314606"/>
                  </a:cubicBezTo>
                  <a:cubicBezTo>
                    <a:pt x="226065" y="1334991"/>
                    <a:pt x="-66086" y="1609550"/>
                    <a:pt x="13528" y="1798607"/>
                  </a:cubicBezTo>
                  <a:cubicBezTo>
                    <a:pt x="93142" y="1987665"/>
                    <a:pt x="298811" y="2080038"/>
                    <a:pt x="455828" y="2224249"/>
                  </a:cubicBezTo>
                  <a:cubicBezTo>
                    <a:pt x="545103" y="2306372"/>
                    <a:pt x="622622" y="2378127"/>
                    <a:pt x="776379" y="2362052"/>
                  </a:cubicBezTo>
                  <a:cubicBezTo>
                    <a:pt x="695717" y="2364615"/>
                    <a:pt x="625531" y="2344113"/>
                    <a:pt x="572339" y="227422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9" name="Freeform 1028">
              <a:extLst>
                <a:ext uri="{FF2B5EF4-FFF2-40B4-BE49-F238E27FC236}">
                  <a16:creationId xmlns:a16="http://schemas.microsoft.com/office/drawing/2014/main" id="{4B7C33FB-51E8-6148-BE7D-427A437A0469}"/>
                </a:ext>
              </a:extLst>
            </p:cNvPr>
            <p:cNvSpPr/>
            <p:nvPr/>
          </p:nvSpPr>
          <p:spPr>
            <a:xfrm>
              <a:off x="11386879" y="-135133"/>
              <a:ext cx="158064" cy="169604"/>
            </a:xfrm>
            <a:custGeom>
              <a:avLst/>
              <a:gdLst>
                <a:gd name="connsiteX0" fmla="*/ 157885 w 158064"/>
                <a:gd name="connsiteY0" fmla="*/ -176 h 169604"/>
                <a:gd name="connsiteX1" fmla="*/ 156488 w 158064"/>
                <a:gd name="connsiteY1" fmla="*/ 2620 h 169604"/>
                <a:gd name="connsiteX2" fmla="*/ -179 w 158064"/>
                <a:gd name="connsiteY2" fmla="*/ 169428 h 169604"/>
                <a:gd name="connsiteX3" fmla="*/ 157885 w 158064"/>
                <a:gd name="connsiteY3" fmla="*/ -176 h 16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64" h="169604">
                  <a:moveTo>
                    <a:pt x="157885" y="-176"/>
                  </a:moveTo>
                  <a:cubicBezTo>
                    <a:pt x="157885" y="756"/>
                    <a:pt x="156837" y="1572"/>
                    <a:pt x="156488" y="2620"/>
                  </a:cubicBezTo>
                  <a:cubicBezTo>
                    <a:pt x="129718" y="79734"/>
                    <a:pt x="85953" y="130056"/>
                    <a:pt x="-179" y="169428"/>
                  </a:cubicBezTo>
                  <a:cubicBezTo>
                    <a:pt x="161377" y="133900"/>
                    <a:pt x="133908" y="112234"/>
                    <a:pt x="157885" y="-176"/>
                  </a:cubicBezTo>
                  <a:close/>
                </a:path>
              </a:pathLst>
            </a:custGeom>
            <a:solidFill>
              <a:srgbClr val="300E11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30" name="Freeform 1029">
              <a:extLst>
                <a:ext uri="{FF2B5EF4-FFF2-40B4-BE49-F238E27FC236}">
                  <a16:creationId xmlns:a16="http://schemas.microsoft.com/office/drawing/2014/main" id="{16F5C15F-5AB8-404F-803E-2D6C59D21F61}"/>
                </a:ext>
              </a:extLst>
            </p:cNvPr>
            <p:cNvSpPr/>
            <p:nvPr/>
          </p:nvSpPr>
          <p:spPr>
            <a:xfrm>
              <a:off x="11743978" y="-273981"/>
              <a:ext cx="254438" cy="196042"/>
            </a:xfrm>
            <a:custGeom>
              <a:avLst/>
              <a:gdLst>
                <a:gd name="connsiteX0" fmla="*/ 124247 w 254438"/>
                <a:gd name="connsiteY0" fmla="*/ 140652 h 196042"/>
                <a:gd name="connsiteX1" fmla="*/ 31131 w 254438"/>
                <a:gd name="connsiteY1" fmla="*/ 112812 h 196042"/>
                <a:gd name="connsiteX2" fmla="*/ 254260 w 254438"/>
                <a:gd name="connsiteY2" fmla="*/ 195867 h 196042"/>
                <a:gd name="connsiteX3" fmla="*/ 219924 w 254438"/>
                <a:gd name="connsiteY3" fmla="*/ 38377 h 196042"/>
                <a:gd name="connsiteX4" fmla="*/ 185005 w 254438"/>
                <a:gd name="connsiteY4" fmla="*/ 25214 h 196042"/>
                <a:gd name="connsiteX5" fmla="*/ -179 w 254438"/>
                <a:gd name="connsiteY5" fmla="*/ 4596 h 196042"/>
                <a:gd name="connsiteX6" fmla="*/ 124829 w 254438"/>
                <a:gd name="connsiteY6" fmla="*/ 60393 h 19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438" h="196042">
                  <a:moveTo>
                    <a:pt x="124247" y="140652"/>
                  </a:moveTo>
                  <a:cubicBezTo>
                    <a:pt x="101783" y="132848"/>
                    <a:pt x="68378" y="122131"/>
                    <a:pt x="31131" y="112812"/>
                  </a:cubicBezTo>
                  <a:cubicBezTo>
                    <a:pt x="107324" y="135329"/>
                    <a:pt x="181886" y="163076"/>
                    <a:pt x="254260" y="195867"/>
                  </a:cubicBezTo>
                  <a:cubicBezTo>
                    <a:pt x="247160" y="134246"/>
                    <a:pt x="217014" y="72974"/>
                    <a:pt x="219924" y="38377"/>
                  </a:cubicBezTo>
                  <a:cubicBezTo>
                    <a:pt x="200137" y="30456"/>
                    <a:pt x="185005" y="24865"/>
                    <a:pt x="185005" y="25214"/>
                  </a:cubicBezTo>
                  <a:cubicBezTo>
                    <a:pt x="185005" y="25564"/>
                    <a:pt x="93170" y="-13459"/>
                    <a:pt x="-179" y="4596"/>
                  </a:cubicBezTo>
                  <a:lnTo>
                    <a:pt x="124829" y="60393"/>
                  </a:ln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31" name="Freeform 1030">
              <a:extLst>
                <a:ext uri="{FF2B5EF4-FFF2-40B4-BE49-F238E27FC236}">
                  <a16:creationId xmlns:a16="http://schemas.microsoft.com/office/drawing/2014/main" id="{78075095-9F6B-0249-9E4F-0203A6D7F8CD}"/>
                </a:ext>
              </a:extLst>
            </p:cNvPr>
            <p:cNvSpPr/>
            <p:nvPr/>
          </p:nvSpPr>
          <p:spPr>
            <a:xfrm>
              <a:off x="10688860" y="2508586"/>
              <a:ext cx="480477" cy="1380460"/>
            </a:xfrm>
            <a:custGeom>
              <a:avLst/>
              <a:gdLst>
                <a:gd name="connsiteX0" fmla="*/ 378686 w 480477"/>
                <a:gd name="connsiteY0" fmla="*/ 1355781 h 1380460"/>
                <a:gd name="connsiteX1" fmla="*/ 328985 w 480477"/>
                <a:gd name="connsiteY1" fmla="*/ 888088 h 1380460"/>
                <a:gd name="connsiteX2" fmla="*/ 309082 w 480477"/>
                <a:gd name="connsiteY2" fmla="*/ 420512 h 1380460"/>
                <a:gd name="connsiteX3" fmla="*/ 189777 w 480477"/>
                <a:gd name="connsiteY3" fmla="*/ 2559 h 1380460"/>
                <a:gd name="connsiteX4" fmla="*/ -179 w 480477"/>
                <a:gd name="connsiteY4" fmla="*/ 37504 h 1380460"/>
                <a:gd name="connsiteX5" fmla="*/ 12043 w 480477"/>
                <a:gd name="connsiteY5" fmla="*/ 35291 h 1380460"/>
                <a:gd name="connsiteX6" fmla="*/ 253096 w 480477"/>
                <a:gd name="connsiteY6" fmla="*/ 418066 h 1380460"/>
                <a:gd name="connsiteX7" fmla="*/ 279867 w 480477"/>
                <a:gd name="connsiteY7" fmla="*/ 876323 h 1380460"/>
                <a:gd name="connsiteX8" fmla="*/ 346794 w 480477"/>
                <a:gd name="connsiteY8" fmla="*/ 1356131 h 1380460"/>
                <a:gd name="connsiteX9" fmla="*/ 480298 w 480477"/>
                <a:gd name="connsiteY9" fmla="*/ 1376632 h 1380460"/>
                <a:gd name="connsiteX10" fmla="*/ 378686 w 480477"/>
                <a:gd name="connsiteY10" fmla="*/ 1355781 h 1380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0477" h="1380460">
                  <a:moveTo>
                    <a:pt x="378686" y="1355781"/>
                  </a:moveTo>
                  <a:cubicBezTo>
                    <a:pt x="249488" y="1276105"/>
                    <a:pt x="408599" y="1047325"/>
                    <a:pt x="328985" y="888088"/>
                  </a:cubicBezTo>
                  <a:cubicBezTo>
                    <a:pt x="249371" y="728851"/>
                    <a:pt x="279285" y="649291"/>
                    <a:pt x="309082" y="420512"/>
                  </a:cubicBezTo>
                  <a:cubicBezTo>
                    <a:pt x="338879" y="191733"/>
                    <a:pt x="438396" y="-27262"/>
                    <a:pt x="189777" y="2559"/>
                  </a:cubicBezTo>
                  <a:cubicBezTo>
                    <a:pt x="124596" y="10480"/>
                    <a:pt x="60812" y="24458"/>
                    <a:pt x="-179" y="37504"/>
                  </a:cubicBezTo>
                  <a:lnTo>
                    <a:pt x="12043" y="35291"/>
                  </a:lnTo>
                  <a:cubicBezTo>
                    <a:pt x="401266" y="-29591"/>
                    <a:pt x="282893" y="189170"/>
                    <a:pt x="253096" y="418066"/>
                  </a:cubicBezTo>
                  <a:cubicBezTo>
                    <a:pt x="223299" y="646961"/>
                    <a:pt x="193036" y="720930"/>
                    <a:pt x="279867" y="876323"/>
                  </a:cubicBezTo>
                  <a:cubicBezTo>
                    <a:pt x="374961" y="1046626"/>
                    <a:pt x="253096" y="1299868"/>
                    <a:pt x="346794" y="1356131"/>
                  </a:cubicBezTo>
                  <a:cubicBezTo>
                    <a:pt x="387997" y="1380942"/>
                    <a:pt x="417795" y="1384320"/>
                    <a:pt x="480298" y="1376632"/>
                  </a:cubicBezTo>
                  <a:cubicBezTo>
                    <a:pt x="436767" y="1376399"/>
                    <a:pt x="401266" y="1369643"/>
                    <a:pt x="378686" y="135578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32" name="Freeform 1031">
              <a:extLst>
                <a:ext uri="{FF2B5EF4-FFF2-40B4-BE49-F238E27FC236}">
                  <a16:creationId xmlns:a16="http://schemas.microsoft.com/office/drawing/2014/main" id="{114F45B9-DD5F-DE4F-ACEC-2C4B9C0302A1}"/>
                </a:ext>
              </a:extLst>
            </p:cNvPr>
            <p:cNvSpPr/>
            <p:nvPr/>
          </p:nvSpPr>
          <p:spPr>
            <a:xfrm>
              <a:off x="11668157" y="1454532"/>
              <a:ext cx="768252" cy="499137"/>
            </a:xfrm>
            <a:custGeom>
              <a:avLst/>
              <a:gdLst>
                <a:gd name="connsiteX0" fmla="*/ 731642 w 768252"/>
                <a:gd name="connsiteY0" fmla="*/ 389961 h 499137"/>
                <a:gd name="connsiteX1" fmla="*/ 45612 w 768252"/>
                <a:gd name="connsiteY1" fmla="*/ 11846 h 499137"/>
                <a:gd name="connsiteX2" fmla="*/ 52479 w 768252"/>
                <a:gd name="connsiteY2" fmla="*/ 100958 h 499137"/>
                <a:gd name="connsiteX3" fmla="*/ 599535 w 768252"/>
                <a:gd name="connsiteY3" fmla="*/ 497944 h 499137"/>
                <a:gd name="connsiteX4" fmla="*/ 765746 w 768252"/>
                <a:gd name="connsiteY4" fmla="*/ 329854 h 499137"/>
                <a:gd name="connsiteX5" fmla="*/ 768074 w 768252"/>
                <a:gd name="connsiteY5" fmla="*/ 319720 h 499137"/>
                <a:gd name="connsiteX6" fmla="*/ 731642 w 768252"/>
                <a:gd name="connsiteY6" fmla="*/ 389961 h 49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8252" h="499137">
                  <a:moveTo>
                    <a:pt x="731642" y="389961"/>
                  </a:moveTo>
                  <a:cubicBezTo>
                    <a:pt x="582075" y="589036"/>
                    <a:pt x="264318" y="121343"/>
                    <a:pt x="45612" y="11846"/>
                  </a:cubicBezTo>
                  <a:cubicBezTo>
                    <a:pt x="-24225" y="-23100"/>
                    <a:pt x="-7929" y="21631"/>
                    <a:pt x="52479" y="100958"/>
                  </a:cubicBezTo>
                  <a:cubicBezTo>
                    <a:pt x="168292" y="122275"/>
                    <a:pt x="448221" y="467890"/>
                    <a:pt x="599535" y="497944"/>
                  </a:cubicBezTo>
                  <a:cubicBezTo>
                    <a:pt x="641669" y="506214"/>
                    <a:pt x="743398" y="465328"/>
                    <a:pt x="765746" y="329854"/>
                  </a:cubicBezTo>
                  <a:cubicBezTo>
                    <a:pt x="766445" y="325893"/>
                    <a:pt x="767841" y="322865"/>
                    <a:pt x="768074" y="319720"/>
                  </a:cubicBezTo>
                  <a:cubicBezTo>
                    <a:pt x="760811" y="345358"/>
                    <a:pt x="748415" y="369261"/>
                    <a:pt x="731642" y="38996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33" name="Freeform 1032">
              <a:extLst>
                <a:ext uri="{FF2B5EF4-FFF2-40B4-BE49-F238E27FC236}">
                  <a16:creationId xmlns:a16="http://schemas.microsoft.com/office/drawing/2014/main" id="{E70DDD9B-3FB9-AB4C-9DE2-1EEB6C455E20}"/>
                </a:ext>
              </a:extLst>
            </p:cNvPr>
            <p:cNvSpPr/>
            <p:nvPr/>
          </p:nvSpPr>
          <p:spPr>
            <a:xfrm>
              <a:off x="12292779" y="1213215"/>
              <a:ext cx="856781" cy="680384"/>
            </a:xfrm>
            <a:custGeom>
              <a:avLst/>
              <a:gdLst>
                <a:gd name="connsiteX0" fmla="*/ 564452 w 856781"/>
                <a:gd name="connsiteY0" fmla="*/ 332723 h 680384"/>
                <a:gd name="connsiteX1" fmla="*/ -179 w 856781"/>
                <a:gd name="connsiteY1" fmla="*/ 6561 h 680384"/>
                <a:gd name="connsiteX2" fmla="*/ 379384 w 856781"/>
                <a:gd name="connsiteY2" fmla="*/ 245824 h 680384"/>
                <a:gd name="connsiteX3" fmla="*/ 856602 w 856781"/>
                <a:gd name="connsiteY3" fmla="*/ 655157 h 680384"/>
                <a:gd name="connsiteX4" fmla="*/ 564452 w 856781"/>
                <a:gd name="connsiteY4" fmla="*/ 332723 h 68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781" h="680384">
                  <a:moveTo>
                    <a:pt x="564452" y="332723"/>
                  </a:moveTo>
                  <a:cubicBezTo>
                    <a:pt x="421402" y="110816"/>
                    <a:pt x="139378" y="-33743"/>
                    <a:pt x="-179" y="6561"/>
                  </a:cubicBezTo>
                  <a:cubicBezTo>
                    <a:pt x="118660" y="20656"/>
                    <a:pt x="261476" y="88102"/>
                    <a:pt x="379384" y="245824"/>
                  </a:cubicBezTo>
                  <a:cubicBezTo>
                    <a:pt x="534538" y="453053"/>
                    <a:pt x="683523" y="772110"/>
                    <a:pt x="856602" y="655157"/>
                  </a:cubicBezTo>
                  <a:cubicBezTo>
                    <a:pt x="771518" y="699888"/>
                    <a:pt x="718675" y="572102"/>
                    <a:pt x="564452" y="332723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3220" name="Group 3219">
            <a:extLst>
              <a:ext uri="{FF2B5EF4-FFF2-40B4-BE49-F238E27FC236}">
                <a16:creationId xmlns:a16="http://schemas.microsoft.com/office/drawing/2014/main" id="{3EDFC0E9-F874-9241-866D-0BF8FD7C0E37}"/>
              </a:ext>
            </a:extLst>
          </p:cNvPr>
          <p:cNvGrpSpPr/>
          <p:nvPr/>
        </p:nvGrpSpPr>
        <p:grpSpPr>
          <a:xfrm>
            <a:off x="120128" y="8253536"/>
            <a:ext cx="16087328" cy="2759828"/>
            <a:chOff x="119336" y="4125556"/>
            <a:chExt cx="16087328" cy="2759828"/>
          </a:xfrm>
        </p:grpSpPr>
        <p:grpSp>
          <p:nvGrpSpPr>
            <p:cNvPr id="3221" name="Group 3220">
              <a:extLst>
                <a:ext uri="{FF2B5EF4-FFF2-40B4-BE49-F238E27FC236}">
                  <a16:creationId xmlns:a16="http://schemas.microsoft.com/office/drawing/2014/main" id="{3786651A-64EA-1E4A-94A5-A053790AC5A3}"/>
                </a:ext>
              </a:extLst>
            </p:cNvPr>
            <p:cNvGrpSpPr/>
            <p:nvPr/>
          </p:nvGrpSpPr>
          <p:grpSpPr>
            <a:xfrm>
              <a:off x="119336" y="4125556"/>
              <a:ext cx="8889049" cy="2740741"/>
              <a:chOff x="-665" y="3106960"/>
              <a:chExt cx="12192665" cy="3759338"/>
            </a:xfrm>
          </p:grpSpPr>
          <p:grpSp>
            <p:nvGrpSpPr>
              <p:cNvPr id="3657" name="Group 3656">
                <a:extLst>
                  <a:ext uri="{FF2B5EF4-FFF2-40B4-BE49-F238E27FC236}">
                    <a16:creationId xmlns:a16="http://schemas.microsoft.com/office/drawing/2014/main" id="{DDB0F15B-FF47-F443-A6F0-7D6D11FEE24D}"/>
                  </a:ext>
                </a:extLst>
              </p:cNvPr>
              <p:cNvGrpSpPr/>
              <p:nvPr/>
            </p:nvGrpSpPr>
            <p:grpSpPr>
              <a:xfrm>
                <a:off x="1641448" y="3503799"/>
                <a:ext cx="783772" cy="3360057"/>
                <a:chOff x="3821611" y="3552370"/>
                <a:chExt cx="783772" cy="3360057"/>
              </a:xfrm>
            </p:grpSpPr>
            <p:sp>
              <p:nvSpPr>
                <p:cNvPr id="4038" name="Rectangle: Top Corners Rounded 387">
                  <a:extLst>
                    <a:ext uri="{FF2B5EF4-FFF2-40B4-BE49-F238E27FC236}">
                      <a16:creationId xmlns:a16="http://schemas.microsoft.com/office/drawing/2014/main" id="{52B33DAF-6C4D-704A-AE04-30987C734FB7}"/>
                    </a:ext>
                  </a:extLst>
                </p:cNvPr>
                <p:cNvSpPr/>
                <p:nvPr/>
              </p:nvSpPr>
              <p:spPr>
                <a:xfrm>
                  <a:off x="3821611" y="3552370"/>
                  <a:ext cx="783772" cy="336005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039" name="Group 4038">
                  <a:extLst>
                    <a:ext uri="{FF2B5EF4-FFF2-40B4-BE49-F238E27FC236}">
                      <a16:creationId xmlns:a16="http://schemas.microsoft.com/office/drawing/2014/main" id="{683E104F-0A86-8C4A-AF55-84DE4C68CC7C}"/>
                    </a:ext>
                  </a:extLst>
                </p:cNvPr>
                <p:cNvGrpSpPr/>
                <p:nvPr/>
              </p:nvGrpSpPr>
              <p:grpSpPr>
                <a:xfrm>
                  <a:off x="4004854" y="3769177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88" name="Rectangle 4087">
                    <a:extLst>
                      <a:ext uri="{FF2B5EF4-FFF2-40B4-BE49-F238E27FC236}">
                        <a16:creationId xmlns:a16="http://schemas.microsoft.com/office/drawing/2014/main" id="{1C9FE174-D0D8-B745-91D9-B8E80759843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9" name="Rectangle 4088">
                    <a:extLst>
                      <a:ext uri="{FF2B5EF4-FFF2-40B4-BE49-F238E27FC236}">
                        <a16:creationId xmlns:a16="http://schemas.microsoft.com/office/drawing/2014/main" id="{B1D01EF5-445B-1749-8B5C-9E1BC3A21D16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90" name="Rectangle 4089">
                    <a:extLst>
                      <a:ext uri="{FF2B5EF4-FFF2-40B4-BE49-F238E27FC236}">
                        <a16:creationId xmlns:a16="http://schemas.microsoft.com/office/drawing/2014/main" id="{A51E7458-904D-014E-8F61-7A53F2AE0F1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0" name="Group 4039">
                  <a:extLst>
                    <a:ext uri="{FF2B5EF4-FFF2-40B4-BE49-F238E27FC236}">
                      <a16:creationId xmlns:a16="http://schemas.microsoft.com/office/drawing/2014/main" id="{9FB23A57-77B3-0940-9ECC-26D76D56DF14}"/>
                    </a:ext>
                  </a:extLst>
                </p:cNvPr>
                <p:cNvGrpSpPr/>
                <p:nvPr/>
              </p:nvGrpSpPr>
              <p:grpSpPr>
                <a:xfrm>
                  <a:off x="4004854" y="3985984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85" name="Rectangle 4084">
                    <a:extLst>
                      <a:ext uri="{FF2B5EF4-FFF2-40B4-BE49-F238E27FC236}">
                        <a16:creationId xmlns:a16="http://schemas.microsoft.com/office/drawing/2014/main" id="{58C29CB0-C0E5-114D-98B2-6B917EDD0D02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6" name="Rectangle 4085">
                    <a:extLst>
                      <a:ext uri="{FF2B5EF4-FFF2-40B4-BE49-F238E27FC236}">
                        <a16:creationId xmlns:a16="http://schemas.microsoft.com/office/drawing/2014/main" id="{14D8FDD0-8801-FF4D-925A-B7086857ABA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7" name="Rectangle 4086">
                    <a:extLst>
                      <a:ext uri="{FF2B5EF4-FFF2-40B4-BE49-F238E27FC236}">
                        <a16:creationId xmlns:a16="http://schemas.microsoft.com/office/drawing/2014/main" id="{11AF968F-28A7-D440-B1DF-AB92A4F9549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1" name="Group 4040">
                  <a:extLst>
                    <a:ext uri="{FF2B5EF4-FFF2-40B4-BE49-F238E27FC236}">
                      <a16:creationId xmlns:a16="http://schemas.microsoft.com/office/drawing/2014/main" id="{CDEC0722-D6EC-B64A-8440-0FF4648F633C}"/>
                    </a:ext>
                  </a:extLst>
                </p:cNvPr>
                <p:cNvGrpSpPr/>
                <p:nvPr/>
              </p:nvGrpSpPr>
              <p:grpSpPr>
                <a:xfrm>
                  <a:off x="4004854" y="4202791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82" name="Rectangle 4081">
                    <a:extLst>
                      <a:ext uri="{FF2B5EF4-FFF2-40B4-BE49-F238E27FC236}">
                        <a16:creationId xmlns:a16="http://schemas.microsoft.com/office/drawing/2014/main" id="{9F808094-8CA7-DF47-8167-3174FF363DF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3" name="Rectangle 4082">
                    <a:extLst>
                      <a:ext uri="{FF2B5EF4-FFF2-40B4-BE49-F238E27FC236}">
                        <a16:creationId xmlns:a16="http://schemas.microsoft.com/office/drawing/2014/main" id="{E51E2CA2-5C2D-D647-B081-02F62D71D2E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4" name="Rectangle 4083">
                    <a:extLst>
                      <a:ext uri="{FF2B5EF4-FFF2-40B4-BE49-F238E27FC236}">
                        <a16:creationId xmlns:a16="http://schemas.microsoft.com/office/drawing/2014/main" id="{937B2662-A0A6-6542-9550-B2082446CFF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2" name="Group 4041">
                  <a:extLst>
                    <a:ext uri="{FF2B5EF4-FFF2-40B4-BE49-F238E27FC236}">
                      <a16:creationId xmlns:a16="http://schemas.microsoft.com/office/drawing/2014/main" id="{78A3189E-F73C-6B41-BB2C-2FDE0DAC9BB6}"/>
                    </a:ext>
                  </a:extLst>
                </p:cNvPr>
                <p:cNvGrpSpPr/>
                <p:nvPr/>
              </p:nvGrpSpPr>
              <p:grpSpPr>
                <a:xfrm>
                  <a:off x="4004854" y="4419598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79" name="Rectangle 4078">
                    <a:extLst>
                      <a:ext uri="{FF2B5EF4-FFF2-40B4-BE49-F238E27FC236}">
                        <a16:creationId xmlns:a16="http://schemas.microsoft.com/office/drawing/2014/main" id="{CF4AC5E6-19E5-0449-9066-98A63871D7DD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0" name="Rectangle 4079">
                    <a:extLst>
                      <a:ext uri="{FF2B5EF4-FFF2-40B4-BE49-F238E27FC236}">
                        <a16:creationId xmlns:a16="http://schemas.microsoft.com/office/drawing/2014/main" id="{2D15AC94-DBF0-1C43-B153-2F6C7A0AA0E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81" name="Rectangle 4080">
                    <a:extLst>
                      <a:ext uri="{FF2B5EF4-FFF2-40B4-BE49-F238E27FC236}">
                        <a16:creationId xmlns:a16="http://schemas.microsoft.com/office/drawing/2014/main" id="{26A46EC6-A330-6B4F-B23A-41617C9F9B4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3" name="Group 4042">
                  <a:extLst>
                    <a:ext uri="{FF2B5EF4-FFF2-40B4-BE49-F238E27FC236}">
                      <a16:creationId xmlns:a16="http://schemas.microsoft.com/office/drawing/2014/main" id="{7A98E630-1A1D-464F-8C0F-9DCFBA22ABB8}"/>
                    </a:ext>
                  </a:extLst>
                </p:cNvPr>
                <p:cNvGrpSpPr/>
                <p:nvPr/>
              </p:nvGrpSpPr>
              <p:grpSpPr>
                <a:xfrm>
                  <a:off x="4004854" y="4636405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76" name="Rectangle 4075">
                    <a:extLst>
                      <a:ext uri="{FF2B5EF4-FFF2-40B4-BE49-F238E27FC236}">
                        <a16:creationId xmlns:a16="http://schemas.microsoft.com/office/drawing/2014/main" id="{1B3B0B3B-75BC-7F4F-B8E3-06117ACEBBE2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7" name="Rectangle 4076">
                    <a:extLst>
                      <a:ext uri="{FF2B5EF4-FFF2-40B4-BE49-F238E27FC236}">
                        <a16:creationId xmlns:a16="http://schemas.microsoft.com/office/drawing/2014/main" id="{357C5330-182C-154C-9442-5BB4FBA40121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8" name="Rectangle 4077">
                    <a:extLst>
                      <a:ext uri="{FF2B5EF4-FFF2-40B4-BE49-F238E27FC236}">
                        <a16:creationId xmlns:a16="http://schemas.microsoft.com/office/drawing/2014/main" id="{DD467B6F-5CAF-B042-A767-0F0407A6FFA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4" name="Group 4043">
                  <a:extLst>
                    <a:ext uri="{FF2B5EF4-FFF2-40B4-BE49-F238E27FC236}">
                      <a16:creationId xmlns:a16="http://schemas.microsoft.com/office/drawing/2014/main" id="{C548B0F8-42E6-3A4D-B70B-BFF50F157F93}"/>
                    </a:ext>
                  </a:extLst>
                </p:cNvPr>
                <p:cNvGrpSpPr/>
                <p:nvPr/>
              </p:nvGrpSpPr>
              <p:grpSpPr>
                <a:xfrm>
                  <a:off x="4004854" y="4853212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73" name="Rectangle 4072">
                    <a:extLst>
                      <a:ext uri="{FF2B5EF4-FFF2-40B4-BE49-F238E27FC236}">
                        <a16:creationId xmlns:a16="http://schemas.microsoft.com/office/drawing/2014/main" id="{DAF7BD32-0B6D-3648-9615-26F99A30F64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4" name="Rectangle 4073">
                    <a:extLst>
                      <a:ext uri="{FF2B5EF4-FFF2-40B4-BE49-F238E27FC236}">
                        <a16:creationId xmlns:a16="http://schemas.microsoft.com/office/drawing/2014/main" id="{71759652-7388-FA49-8BA4-F7769173FCF0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5" name="Rectangle 4074">
                    <a:extLst>
                      <a:ext uri="{FF2B5EF4-FFF2-40B4-BE49-F238E27FC236}">
                        <a16:creationId xmlns:a16="http://schemas.microsoft.com/office/drawing/2014/main" id="{3D82B20A-8F39-164F-9AD6-B4B0FD6D0F4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5" name="Group 4044">
                  <a:extLst>
                    <a:ext uri="{FF2B5EF4-FFF2-40B4-BE49-F238E27FC236}">
                      <a16:creationId xmlns:a16="http://schemas.microsoft.com/office/drawing/2014/main" id="{B7DE427D-CCC5-134C-B693-C440D5F6CF87}"/>
                    </a:ext>
                  </a:extLst>
                </p:cNvPr>
                <p:cNvGrpSpPr/>
                <p:nvPr/>
              </p:nvGrpSpPr>
              <p:grpSpPr>
                <a:xfrm>
                  <a:off x="4004854" y="5070019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70" name="Rectangle 4069">
                    <a:extLst>
                      <a:ext uri="{FF2B5EF4-FFF2-40B4-BE49-F238E27FC236}">
                        <a16:creationId xmlns:a16="http://schemas.microsoft.com/office/drawing/2014/main" id="{73CD6003-3E05-164B-AF6B-5C1EC5CDF16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1" name="Rectangle 4070">
                    <a:extLst>
                      <a:ext uri="{FF2B5EF4-FFF2-40B4-BE49-F238E27FC236}">
                        <a16:creationId xmlns:a16="http://schemas.microsoft.com/office/drawing/2014/main" id="{6172EC9B-3D03-3F46-9358-5D6433A878A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2" name="Rectangle 4071">
                    <a:extLst>
                      <a:ext uri="{FF2B5EF4-FFF2-40B4-BE49-F238E27FC236}">
                        <a16:creationId xmlns:a16="http://schemas.microsoft.com/office/drawing/2014/main" id="{9F1D203E-A4BE-064A-B37E-F24D6FA1E22B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6" name="Group 4045">
                  <a:extLst>
                    <a:ext uri="{FF2B5EF4-FFF2-40B4-BE49-F238E27FC236}">
                      <a16:creationId xmlns:a16="http://schemas.microsoft.com/office/drawing/2014/main" id="{984F801A-B38F-3744-B3B6-CDF516E68EB9}"/>
                    </a:ext>
                  </a:extLst>
                </p:cNvPr>
                <p:cNvGrpSpPr/>
                <p:nvPr/>
              </p:nvGrpSpPr>
              <p:grpSpPr>
                <a:xfrm>
                  <a:off x="4004854" y="5286826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67" name="Rectangle 4066">
                    <a:extLst>
                      <a:ext uri="{FF2B5EF4-FFF2-40B4-BE49-F238E27FC236}">
                        <a16:creationId xmlns:a16="http://schemas.microsoft.com/office/drawing/2014/main" id="{9EC1556F-F862-7342-BD6C-494DB0005CF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8" name="Rectangle 4067">
                    <a:extLst>
                      <a:ext uri="{FF2B5EF4-FFF2-40B4-BE49-F238E27FC236}">
                        <a16:creationId xmlns:a16="http://schemas.microsoft.com/office/drawing/2014/main" id="{2F685EEA-BC21-3E42-9168-866B24209F5F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9" name="Rectangle 4068">
                    <a:extLst>
                      <a:ext uri="{FF2B5EF4-FFF2-40B4-BE49-F238E27FC236}">
                        <a16:creationId xmlns:a16="http://schemas.microsoft.com/office/drawing/2014/main" id="{5DDCD8D3-5188-D146-BEC1-B91CBA2EEEF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7" name="Group 4046">
                  <a:extLst>
                    <a:ext uri="{FF2B5EF4-FFF2-40B4-BE49-F238E27FC236}">
                      <a16:creationId xmlns:a16="http://schemas.microsoft.com/office/drawing/2014/main" id="{B55A8744-41E2-9947-AE19-DFF5DB61D627}"/>
                    </a:ext>
                  </a:extLst>
                </p:cNvPr>
                <p:cNvGrpSpPr/>
                <p:nvPr/>
              </p:nvGrpSpPr>
              <p:grpSpPr>
                <a:xfrm>
                  <a:off x="4004854" y="5503633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64" name="Rectangle 4063">
                    <a:extLst>
                      <a:ext uri="{FF2B5EF4-FFF2-40B4-BE49-F238E27FC236}">
                        <a16:creationId xmlns:a16="http://schemas.microsoft.com/office/drawing/2014/main" id="{A72D1C7F-DBCC-3341-BA42-5A79C50A6E3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5" name="Rectangle 4064">
                    <a:extLst>
                      <a:ext uri="{FF2B5EF4-FFF2-40B4-BE49-F238E27FC236}">
                        <a16:creationId xmlns:a16="http://schemas.microsoft.com/office/drawing/2014/main" id="{4593E019-354B-9848-9CDD-9E43183861A2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6" name="Rectangle 4065">
                    <a:extLst>
                      <a:ext uri="{FF2B5EF4-FFF2-40B4-BE49-F238E27FC236}">
                        <a16:creationId xmlns:a16="http://schemas.microsoft.com/office/drawing/2014/main" id="{22B13983-769C-FA4E-8F1C-5410A5BDF71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8" name="Group 4047">
                  <a:extLst>
                    <a:ext uri="{FF2B5EF4-FFF2-40B4-BE49-F238E27FC236}">
                      <a16:creationId xmlns:a16="http://schemas.microsoft.com/office/drawing/2014/main" id="{ADC46E69-9E01-AA4E-BD90-C669C7EF5161}"/>
                    </a:ext>
                  </a:extLst>
                </p:cNvPr>
                <p:cNvGrpSpPr/>
                <p:nvPr/>
              </p:nvGrpSpPr>
              <p:grpSpPr>
                <a:xfrm>
                  <a:off x="4004854" y="5720440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61" name="Rectangle 4060">
                    <a:extLst>
                      <a:ext uri="{FF2B5EF4-FFF2-40B4-BE49-F238E27FC236}">
                        <a16:creationId xmlns:a16="http://schemas.microsoft.com/office/drawing/2014/main" id="{F8295C0D-7331-D04B-93A2-E6D4F04B26A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2" name="Rectangle 4061">
                    <a:extLst>
                      <a:ext uri="{FF2B5EF4-FFF2-40B4-BE49-F238E27FC236}">
                        <a16:creationId xmlns:a16="http://schemas.microsoft.com/office/drawing/2014/main" id="{B510BAE6-AAFE-214D-8C91-2127DECC25D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3" name="Rectangle 4062">
                    <a:extLst>
                      <a:ext uri="{FF2B5EF4-FFF2-40B4-BE49-F238E27FC236}">
                        <a16:creationId xmlns:a16="http://schemas.microsoft.com/office/drawing/2014/main" id="{D7CA912D-2D19-8945-89AB-B1FC7E5707A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49" name="Group 4048">
                  <a:extLst>
                    <a:ext uri="{FF2B5EF4-FFF2-40B4-BE49-F238E27FC236}">
                      <a16:creationId xmlns:a16="http://schemas.microsoft.com/office/drawing/2014/main" id="{7AE5F747-0768-D74A-B23D-4FE6D543B807}"/>
                    </a:ext>
                  </a:extLst>
                </p:cNvPr>
                <p:cNvGrpSpPr/>
                <p:nvPr/>
              </p:nvGrpSpPr>
              <p:grpSpPr>
                <a:xfrm>
                  <a:off x="4004854" y="5937247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58" name="Rectangle 4057">
                    <a:extLst>
                      <a:ext uri="{FF2B5EF4-FFF2-40B4-BE49-F238E27FC236}">
                        <a16:creationId xmlns:a16="http://schemas.microsoft.com/office/drawing/2014/main" id="{6B69668B-6999-1A49-A37E-988C20953B5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9" name="Rectangle 4058">
                    <a:extLst>
                      <a:ext uri="{FF2B5EF4-FFF2-40B4-BE49-F238E27FC236}">
                        <a16:creationId xmlns:a16="http://schemas.microsoft.com/office/drawing/2014/main" id="{6C318909-8751-FB4D-8B66-E99FD4B450F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60" name="Rectangle 4059">
                    <a:extLst>
                      <a:ext uri="{FF2B5EF4-FFF2-40B4-BE49-F238E27FC236}">
                        <a16:creationId xmlns:a16="http://schemas.microsoft.com/office/drawing/2014/main" id="{73404A2C-7FA7-7F41-B465-39610011F89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50" name="Group 4049">
                  <a:extLst>
                    <a:ext uri="{FF2B5EF4-FFF2-40B4-BE49-F238E27FC236}">
                      <a16:creationId xmlns:a16="http://schemas.microsoft.com/office/drawing/2014/main" id="{8D349A45-4BA7-314A-89E5-D5A34DECCC5B}"/>
                    </a:ext>
                  </a:extLst>
                </p:cNvPr>
                <p:cNvGrpSpPr/>
                <p:nvPr/>
              </p:nvGrpSpPr>
              <p:grpSpPr>
                <a:xfrm>
                  <a:off x="4004854" y="6154054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55" name="Rectangle 4054">
                    <a:extLst>
                      <a:ext uri="{FF2B5EF4-FFF2-40B4-BE49-F238E27FC236}">
                        <a16:creationId xmlns:a16="http://schemas.microsoft.com/office/drawing/2014/main" id="{23351385-A26A-4041-9F82-F85D63F5564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6" name="Rectangle 4055">
                    <a:extLst>
                      <a:ext uri="{FF2B5EF4-FFF2-40B4-BE49-F238E27FC236}">
                        <a16:creationId xmlns:a16="http://schemas.microsoft.com/office/drawing/2014/main" id="{776A1623-056E-1046-976F-D3E3A6CAE64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7" name="Rectangle 4056">
                    <a:extLst>
                      <a:ext uri="{FF2B5EF4-FFF2-40B4-BE49-F238E27FC236}">
                        <a16:creationId xmlns:a16="http://schemas.microsoft.com/office/drawing/2014/main" id="{5C98303E-8446-D644-96EE-947CF411CAE8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51" name="Group 4050">
                  <a:extLst>
                    <a:ext uri="{FF2B5EF4-FFF2-40B4-BE49-F238E27FC236}">
                      <a16:creationId xmlns:a16="http://schemas.microsoft.com/office/drawing/2014/main" id="{9F0B8DB9-A970-B643-BB1B-3D5654924187}"/>
                    </a:ext>
                  </a:extLst>
                </p:cNvPr>
                <p:cNvGrpSpPr/>
                <p:nvPr/>
              </p:nvGrpSpPr>
              <p:grpSpPr>
                <a:xfrm>
                  <a:off x="4004854" y="6370861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4052" name="Rectangle 4051">
                    <a:extLst>
                      <a:ext uri="{FF2B5EF4-FFF2-40B4-BE49-F238E27FC236}">
                        <a16:creationId xmlns:a16="http://schemas.microsoft.com/office/drawing/2014/main" id="{F10C2340-DC0B-6644-AB2E-97EB453A638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3" name="Rectangle 4052">
                    <a:extLst>
                      <a:ext uri="{FF2B5EF4-FFF2-40B4-BE49-F238E27FC236}">
                        <a16:creationId xmlns:a16="http://schemas.microsoft.com/office/drawing/2014/main" id="{5D5C1389-2E97-3F45-91D0-EC9E4F9C1238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4" name="Rectangle 4053">
                    <a:extLst>
                      <a:ext uri="{FF2B5EF4-FFF2-40B4-BE49-F238E27FC236}">
                        <a16:creationId xmlns:a16="http://schemas.microsoft.com/office/drawing/2014/main" id="{B6FB3466-6C3B-B94D-A6D3-F6F3819C29A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58" name="Group 3657">
                <a:extLst>
                  <a:ext uri="{FF2B5EF4-FFF2-40B4-BE49-F238E27FC236}">
                    <a16:creationId xmlns:a16="http://schemas.microsoft.com/office/drawing/2014/main" id="{921C91DB-72CD-A34C-8ECC-526D35048B6A}"/>
                  </a:ext>
                </a:extLst>
              </p:cNvPr>
              <p:cNvGrpSpPr/>
              <p:nvPr/>
            </p:nvGrpSpPr>
            <p:grpSpPr>
              <a:xfrm>
                <a:off x="7173005" y="3106960"/>
                <a:ext cx="936353" cy="3750127"/>
                <a:chOff x="2435859" y="3105150"/>
                <a:chExt cx="936353" cy="3750127"/>
              </a:xfrm>
            </p:grpSpPr>
            <p:sp>
              <p:nvSpPr>
                <p:cNvPr id="4005" name="Rectangle: Top Corners Rounded 354">
                  <a:extLst>
                    <a:ext uri="{FF2B5EF4-FFF2-40B4-BE49-F238E27FC236}">
                      <a16:creationId xmlns:a16="http://schemas.microsoft.com/office/drawing/2014/main" id="{7459ABBE-1C2C-2D4D-AE1F-B7CFF9D16EFD}"/>
                    </a:ext>
                  </a:extLst>
                </p:cNvPr>
                <p:cNvSpPr/>
                <p:nvPr/>
              </p:nvSpPr>
              <p:spPr>
                <a:xfrm>
                  <a:off x="2435859" y="3105150"/>
                  <a:ext cx="936353" cy="375012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933C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006" name="Group 4005">
                  <a:extLst>
                    <a:ext uri="{FF2B5EF4-FFF2-40B4-BE49-F238E27FC236}">
                      <a16:creationId xmlns:a16="http://schemas.microsoft.com/office/drawing/2014/main" id="{9A32EC87-393C-F84A-B679-0168EB59D055}"/>
                    </a:ext>
                  </a:extLst>
                </p:cNvPr>
                <p:cNvGrpSpPr/>
                <p:nvPr/>
              </p:nvGrpSpPr>
              <p:grpSpPr>
                <a:xfrm>
                  <a:off x="2625361" y="3350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35" name="Rectangle 4034">
                    <a:extLst>
                      <a:ext uri="{FF2B5EF4-FFF2-40B4-BE49-F238E27FC236}">
                        <a16:creationId xmlns:a16="http://schemas.microsoft.com/office/drawing/2014/main" id="{5DE6126A-33BC-7B4A-B7CA-3A94E90194EE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6" name="Rectangle 4035">
                    <a:extLst>
                      <a:ext uri="{FF2B5EF4-FFF2-40B4-BE49-F238E27FC236}">
                        <a16:creationId xmlns:a16="http://schemas.microsoft.com/office/drawing/2014/main" id="{936AC864-8FC3-1740-9682-3BF8988179D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7" name="Rectangle 4036">
                    <a:extLst>
                      <a:ext uri="{FF2B5EF4-FFF2-40B4-BE49-F238E27FC236}">
                        <a16:creationId xmlns:a16="http://schemas.microsoft.com/office/drawing/2014/main" id="{D2A45B7E-530B-204C-92C5-D409D061A0B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07" name="Group 4006">
                  <a:extLst>
                    <a:ext uri="{FF2B5EF4-FFF2-40B4-BE49-F238E27FC236}">
                      <a16:creationId xmlns:a16="http://schemas.microsoft.com/office/drawing/2014/main" id="{869511D0-6A9C-154B-BE64-888B10765034}"/>
                    </a:ext>
                  </a:extLst>
                </p:cNvPr>
                <p:cNvGrpSpPr/>
                <p:nvPr/>
              </p:nvGrpSpPr>
              <p:grpSpPr>
                <a:xfrm>
                  <a:off x="2625361" y="3648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32" name="Rectangle 4031">
                    <a:extLst>
                      <a:ext uri="{FF2B5EF4-FFF2-40B4-BE49-F238E27FC236}">
                        <a16:creationId xmlns:a16="http://schemas.microsoft.com/office/drawing/2014/main" id="{D9644234-E500-A042-AC4C-14D5E827585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3" name="Rectangle 4032">
                    <a:extLst>
                      <a:ext uri="{FF2B5EF4-FFF2-40B4-BE49-F238E27FC236}">
                        <a16:creationId xmlns:a16="http://schemas.microsoft.com/office/drawing/2014/main" id="{395D6BA7-E60F-8142-A178-68F3AB27AA1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4" name="Rectangle 4033">
                    <a:extLst>
                      <a:ext uri="{FF2B5EF4-FFF2-40B4-BE49-F238E27FC236}">
                        <a16:creationId xmlns:a16="http://schemas.microsoft.com/office/drawing/2014/main" id="{E982A149-E9AF-F84C-A81D-C88F1D7D175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08" name="Group 4007">
                  <a:extLst>
                    <a:ext uri="{FF2B5EF4-FFF2-40B4-BE49-F238E27FC236}">
                      <a16:creationId xmlns:a16="http://schemas.microsoft.com/office/drawing/2014/main" id="{0DF5BCE3-9959-D445-AA1A-2A94CD64B874}"/>
                    </a:ext>
                  </a:extLst>
                </p:cNvPr>
                <p:cNvGrpSpPr/>
                <p:nvPr/>
              </p:nvGrpSpPr>
              <p:grpSpPr>
                <a:xfrm>
                  <a:off x="2625361" y="3946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29" name="Rectangle 4028">
                    <a:extLst>
                      <a:ext uri="{FF2B5EF4-FFF2-40B4-BE49-F238E27FC236}">
                        <a16:creationId xmlns:a16="http://schemas.microsoft.com/office/drawing/2014/main" id="{A07AB5F8-9141-4D43-B887-393D468F27BE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0" name="Rectangle 4029">
                    <a:extLst>
                      <a:ext uri="{FF2B5EF4-FFF2-40B4-BE49-F238E27FC236}">
                        <a16:creationId xmlns:a16="http://schemas.microsoft.com/office/drawing/2014/main" id="{1F9A4118-EA1E-494B-8725-B6BCF230D3AB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1" name="Rectangle 4030">
                    <a:extLst>
                      <a:ext uri="{FF2B5EF4-FFF2-40B4-BE49-F238E27FC236}">
                        <a16:creationId xmlns:a16="http://schemas.microsoft.com/office/drawing/2014/main" id="{61E81AB6-B224-C949-8840-360F7969300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09" name="Group 4008">
                  <a:extLst>
                    <a:ext uri="{FF2B5EF4-FFF2-40B4-BE49-F238E27FC236}">
                      <a16:creationId xmlns:a16="http://schemas.microsoft.com/office/drawing/2014/main" id="{91D25A67-3A8F-2047-953E-BB2C0EEF63DF}"/>
                    </a:ext>
                  </a:extLst>
                </p:cNvPr>
                <p:cNvGrpSpPr/>
                <p:nvPr/>
              </p:nvGrpSpPr>
              <p:grpSpPr>
                <a:xfrm>
                  <a:off x="2625361" y="4244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26" name="Rectangle 4025">
                    <a:extLst>
                      <a:ext uri="{FF2B5EF4-FFF2-40B4-BE49-F238E27FC236}">
                        <a16:creationId xmlns:a16="http://schemas.microsoft.com/office/drawing/2014/main" id="{D0E79B62-0A14-EB49-A5F2-8B7282C4B37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7" name="Rectangle 4026">
                    <a:extLst>
                      <a:ext uri="{FF2B5EF4-FFF2-40B4-BE49-F238E27FC236}">
                        <a16:creationId xmlns:a16="http://schemas.microsoft.com/office/drawing/2014/main" id="{62239BFC-9258-3448-B5D8-A9B2A637C68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8" name="Rectangle 4027">
                    <a:extLst>
                      <a:ext uri="{FF2B5EF4-FFF2-40B4-BE49-F238E27FC236}">
                        <a16:creationId xmlns:a16="http://schemas.microsoft.com/office/drawing/2014/main" id="{D326D0D0-56FE-1041-8EA6-40AC83E0FF88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10" name="Group 4009">
                  <a:extLst>
                    <a:ext uri="{FF2B5EF4-FFF2-40B4-BE49-F238E27FC236}">
                      <a16:creationId xmlns:a16="http://schemas.microsoft.com/office/drawing/2014/main" id="{B9E08DF0-EF3D-DE4D-B2B6-68EBC5485BCC}"/>
                    </a:ext>
                  </a:extLst>
                </p:cNvPr>
                <p:cNvGrpSpPr/>
                <p:nvPr/>
              </p:nvGrpSpPr>
              <p:grpSpPr>
                <a:xfrm>
                  <a:off x="2625361" y="4542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23" name="Rectangle 4022">
                    <a:extLst>
                      <a:ext uri="{FF2B5EF4-FFF2-40B4-BE49-F238E27FC236}">
                        <a16:creationId xmlns:a16="http://schemas.microsoft.com/office/drawing/2014/main" id="{8A124442-EB25-D441-B096-AF9B59513F6A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4" name="Rectangle 4023">
                    <a:extLst>
                      <a:ext uri="{FF2B5EF4-FFF2-40B4-BE49-F238E27FC236}">
                        <a16:creationId xmlns:a16="http://schemas.microsoft.com/office/drawing/2014/main" id="{CD6A91AF-CE70-8B4F-89B2-3574563F38CB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5" name="Rectangle 4024">
                    <a:extLst>
                      <a:ext uri="{FF2B5EF4-FFF2-40B4-BE49-F238E27FC236}">
                        <a16:creationId xmlns:a16="http://schemas.microsoft.com/office/drawing/2014/main" id="{5BAAE789-3A82-5D44-8093-7D60240DAD3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11" name="Group 4010">
                  <a:extLst>
                    <a:ext uri="{FF2B5EF4-FFF2-40B4-BE49-F238E27FC236}">
                      <a16:creationId xmlns:a16="http://schemas.microsoft.com/office/drawing/2014/main" id="{5E5316AD-39E5-494D-ABD6-31EACF1620C5}"/>
                    </a:ext>
                  </a:extLst>
                </p:cNvPr>
                <p:cNvGrpSpPr/>
                <p:nvPr/>
              </p:nvGrpSpPr>
              <p:grpSpPr>
                <a:xfrm>
                  <a:off x="2625361" y="4840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20" name="Rectangle 4019">
                    <a:extLst>
                      <a:ext uri="{FF2B5EF4-FFF2-40B4-BE49-F238E27FC236}">
                        <a16:creationId xmlns:a16="http://schemas.microsoft.com/office/drawing/2014/main" id="{179619E9-F6A4-284D-8651-3753BFB0A2A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1" name="Rectangle 4020">
                    <a:extLst>
                      <a:ext uri="{FF2B5EF4-FFF2-40B4-BE49-F238E27FC236}">
                        <a16:creationId xmlns:a16="http://schemas.microsoft.com/office/drawing/2014/main" id="{FDC97AB5-F60D-C645-AD2E-A4781104A1B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22" name="Rectangle 4021">
                    <a:extLst>
                      <a:ext uri="{FF2B5EF4-FFF2-40B4-BE49-F238E27FC236}">
                        <a16:creationId xmlns:a16="http://schemas.microsoft.com/office/drawing/2014/main" id="{7402861B-DF06-F347-973C-CA41F91A3B7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12" name="Group 4011">
                  <a:extLst>
                    <a:ext uri="{FF2B5EF4-FFF2-40B4-BE49-F238E27FC236}">
                      <a16:creationId xmlns:a16="http://schemas.microsoft.com/office/drawing/2014/main" id="{58403419-4733-C649-BB62-7E4B63360BDD}"/>
                    </a:ext>
                  </a:extLst>
                </p:cNvPr>
                <p:cNvGrpSpPr/>
                <p:nvPr/>
              </p:nvGrpSpPr>
              <p:grpSpPr>
                <a:xfrm>
                  <a:off x="2625361" y="5138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17" name="Rectangle 4016">
                    <a:extLst>
                      <a:ext uri="{FF2B5EF4-FFF2-40B4-BE49-F238E27FC236}">
                        <a16:creationId xmlns:a16="http://schemas.microsoft.com/office/drawing/2014/main" id="{CC2EE907-1C2F-5D4A-A98A-64F35CF78DB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8" name="Rectangle 4017">
                    <a:extLst>
                      <a:ext uri="{FF2B5EF4-FFF2-40B4-BE49-F238E27FC236}">
                        <a16:creationId xmlns:a16="http://schemas.microsoft.com/office/drawing/2014/main" id="{75211DE9-7C51-9F4A-895F-56ED0048DB1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9" name="Rectangle 4018">
                    <a:extLst>
                      <a:ext uri="{FF2B5EF4-FFF2-40B4-BE49-F238E27FC236}">
                        <a16:creationId xmlns:a16="http://schemas.microsoft.com/office/drawing/2014/main" id="{FFEED410-1936-9141-AB98-74B8E81AFE4F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13" name="Group 4012">
                  <a:extLst>
                    <a:ext uri="{FF2B5EF4-FFF2-40B4-BE49-F238E27FC236}">
                      <a16:creationId xmlns:a16="http://schemas.microsoft.com/office/drawing/2014/main" id="{EB4DAD2B-494E-1345-8DE5-ACC8E8BE3512}"/>
                    </a:ext>
                  </a:extLst>
                </p:cNvPr>
                <p:cNvGrpSpPr/>
                <p:nvPr/>
              </p:nvGrpSpPr>
              <p:grpSpPr>
                <a:xfrm>
                  <a:off x="2625361" y="5436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14" name="Rectangle 4013">
                    <a:extLst>
                      <a:ext uri="{FF2B5EF4-FFF2-40B4-BE49-F238E27FC236}">
                        <a16:creationId xmlns:a16="http://schemas.microsoft.com/office/drawing/2014/main" id="{3CE6B319-ADF3-6B4E-802B-06BA145ED39D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5" name="Rectangle 4014">
                    <a:extLst>
                      <a:ext uri="{FF2B5EF4-FFF2-40B4-BE49-F238E27FC236}">
                        <a16:creationId xmlns:a16="http://schemas.microsoft.com/office/drawing/2014/main" id="{BC1A2B63-24AD-7D43-976A-36C0F800227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6" name="Rectangle 4015">
                    <a:extLst>
                      <a:ext uri="{FF2B5EF4-FFF2-40B4-BE49-F238E27FC236}">
                        <a16:creationId xmlns:a16="http://schemas.microsoft.com/office/drawing/2014/main" id="{BE929BDD-5FAD-FE47-B6FC-E24E7365A65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59" name="Group 3658">
                <a:extLst>
                  <a:ext uri="{FF2B5EF4-FFF2-40B4-BE49-F238E27FC236}">
                    <a16:creationId xmlns:a16="http://schemas.microsoft.com/office/drawing/2014/main" id="{8B8DDB4F-0856-734C-AF9E-A71844EC98FD}"/>
                  </a:ext>
                </a:extLst>
              </p:cNvPr>
              <p:cNvGrpSpPr/>
              <p:nvPr/>
            </p:nvGrpSpPr>
            <p:grpSpPr>
              <a:xfrm>
                <a:off x="3069795" y="3985069"/>
                <a:ext cx="936353" cy="2872917"/>
                <a:chOff x="3877690" y="3963760"/>
                <a:chExt cx="936353" cy="2872917"/>
              </a:xfrm>
            </p:grpSpPr>
            <p:sp>
              <p:nvSpPr>
                <p:cNvPr id="3972" name="Rectangle: Top Corners Rounded 321">
                  <a:extLst>
                    <a:ext uri="{FF2B5EF4-FFF2-40B4-BE49-F238E27FC236}">
                      <a16:creationId xmlns:a16="http://schemas.microsoft.com/office/drawing/2014/main" id="{BFBE57E6-C531-234F-8FD9-222178FCBD7E}"/>
                    </a:ext>
                  </a:extLst>
                </p:cNvPr>
                <p:cNvSpPr/>
                <p:nvPr/>
              </p:nvSpPr>
              <p:spPr>
                <a:xfrm>
                  <a:off x="3877690" y="3963760"/>
                  <a:ext cx="936353" cy="287291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D5B4B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73" name="Group 3972">
                  <a:extLst>
                    <a:ext uri="{FF2B5EF4-FFF2-40B4-BE49-F238E27FC236}">
                      <a16:creationId xmlns:a16="http://schemas.microsoft.com/office/drawing/2014/main" id="{8364A7E0-17F3-D64B-9A86-48E3C00FA22B}"/>
                    </a:ext>
                  </a:extLst>
                </p:cNvPr>
                <p:cNvGrpSpPr/>
                <p:nvPr/>
              </p:nvGrpSpPr>
              <p:grpSpPr>
                <a:xfrm>
                  <a:off x="4101101" y="4263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4002" name="Rectangle 4001">
                    <a:extLst>
                      <a:ext uri="{FF2B5EF4-FFF2-40B4-BE49-F238E27FC236}">
                        <a16:creationId xmlns:a16="http://schemas.microsoft.com/office/drawing/2014/main" id="{31B9CBCE-8F99-F046-AC63-3C703E97988D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3" name="Rectangle 4002">
                    <a:extLst>
                      <a:ext uri="{FF2B5EF4-FFF2-40B4-BE49-F238E27FC236}">
                        <a16:creationId xmlns:a16="http://schemas.microsoft.com/office/drawing/2014/main" id="{5C0BDF53-7C4C-B345-90A2-6CFFD6632DE5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4" name="Rectangle 4003">
                    <a:extLst>
                      <a:ext uri="{FF2B5EF4-FFF2-40B4-BE49-F238E27FC236}">
                        <a16:creationId xmlns:a16="http://schemas.microsoft.com/office/drawing/2014/main" id="{CBC62DCB-0305-AF4D-AD49-9FEBBD3CC58E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4" name="Group 3973">
                  <a:extLst>
                    <a:ext uri="{FF2B5EF4-FFF2-40B4-BE49-F238E27FC236}">
                      <a16:creationId xmlns:a16="http://schemas.microsoft.com/office/drawing/2014/main" id="{CB9B479C-7848-3342-9369-DFC691BCCEC2}"/>
                    </a:ext>
                  </a:extLst>
                </p:cNvPr>
                <p:cNvGrpSpPr/>
                <p:nvPr/>
              </p:nvGrpSpPr>
              <p:grpSpPr>
                <a:xfrm>
                  <a:off x="4101101" y="4561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99" name="Rectangle 3998">
                    <a:extLst>
                      <a:ext uri="{FF2B5EF4-FFF2-40B4-BE49-F238E27FC236}">
                        <a16:creationId xmlns:a16="http://schemas.microsoft.com/office/drawing/2014/main" id="{7E4E4FE9-FD2D-4947-B7DF-78C60CC3C34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0" name="Rectangle 3999">
                    <a:extLst>
                      <a:ext uri="{FF2B5EF4-FFF2-40B4-BE49-F238E27FC236}">
                        <a16:creationId xmlns:a16="http://schemas.microsoft.com/office/drawing/2014/main" id="{C9AD8078-6E12-2B4B-9F47-D06E0EE4DAD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01" name="Rectangle 4000">
                    <a:extLst>
                      <a:ext uri="{FF2B5EF4-FFF2-40B4-BE49-F238E27FC236}">
                        <a16:creationId xmlns:a16="http://schemas.microsoft.com/office/drawing/2014/main" id="{4EDF3110-93B7-1847-BD5B-B2BFF082654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5" name="Group 3974">
                  <a:extLst>
                    <a:ext uri="{FF2B5EF4-FFF2-40B4-BE49-F238E27FC236}">
                      <a16:creationId xmlns:a16="http://schemas.microsoft.com/office/drawing/2014/main" id="{4CD2D979-6092-DA41-9B4A-10040262898A}"/>
                    </a:ext>
                  </a:extLst>
                </p:cNvPr>
                <p:cNvGrpSpPr/>
                <p:nvPr/>
              </p:nvGrpSpPr>
              <p:grpSpPr>
                <a:xfrm>
                  <a:off x="4101101" y="4859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96" name="Rectangle 3995">
                    <a:extLst>
                      <a:ext uri="{FF2B5EF4-FFF2-40B4-BE49-F238E27FC236}">
                        <a16:creationId xmlns:a16="http://schemas.microsoft.com/office/drawing/2014/main" id="{E34FA54E-EC3C-324E-9085-9DDD4E03FB3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7" name="Rectangle 3996">
                    <a:extLst>
                      <a:ext uri="{FF2B5EF4-FFF2-40B4-BE49-F238E27FC236}">
                        <a16:creationId xmlns:a16="http://schemas.microsoft.com/office/drawing/2014/main" id="{F30EB6CF-184A-B441-B64B-0F0159CAA5F8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8" name="Rectangle 3997">
                    <a:extLst>
                      <a:ext uri="{FF2B5EF4-FFF2-40B4-BE49-F238E27FC236}">
                        <a16:creationId xmlns:a16="http://schemas.microsoft.com/office/drawing/2014/main" id="{D3D1EF13-25BC-C44C-908D-30EC40A7057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6" name="Group 3975">
                  <a:extLst>
                    <a:ext uri="{FF2B5EF4-FFF2-40B4-BE49-F238E27FC236}">
                      <a16:creationId xmlns:a16="http://schemas.microsoft.com/office/drawing/2014/main" id="{D38CFAAA-99BC-F943-93D6-4FFE0BA98937}"/>
                    </a:ext>
                  </a:extLst>
                </p:cNvPr>
                <p:cNvGrpSpPr/>
                <p:nvPr/>
              </p:nvGrpSpPr>
              <p:grpSpPr>
                <a:xfrm>
                  <a:off x="4101101" y="5157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93" name="Rectangle 3992">
                    <a:extLst>
                      <a:ext uri="{FF2B5EF4-FFF2-40B4-BE49-F238E27FC236}">
                        <a16:creationId xmlns:a16="http://schemas.microsoft.com/office/drawing/2014/main" id="{F10237B0-7097-384C-80F9-F6334A20C32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4" name="Rectangle 3993">
                    <a:extLst>
                      <a:ext uri="{FF2B5EF4-FFF2-40B4-BE49-F238E27FC236}">
                        <a16:creationId xmlns:a16="http://schemas.microsoft.com/office/drawing/2014/main" id="{024141E7-433D-9B4D-9BC9-E42E29CF74C1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5" name="Rectangle 3994">
                    <a:extLst>
                      <a:ext uri="{FF2B5EF4-FFF2-40B4-BE49-F238E27FC236}">
                        <a16:creationId xmlns:a16="http://schemas.microsoft.com/office/drawing/2014/main" id="{AFF3D534-36A6-7741-9832-108DC52CF1A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7" name="Group 3976">
                  <a:extLst>
                    <a:ext uri="{FF2B5EF4-FFF2-40B4-BE49-F238E27FC236}">
                      <a16:creationId xmlns:a16="http://schemas.microsoft.com/office/drawing/2014/main" id="{0F44615E-83C6-584A-B592-386AD5D69D9D}"/>
                    </a:ext>
                  </a:extLst>
                </p:cNvPr>
                <p:cNvGrpSpPr/>
                <p:nvPr/>
              </p:nvGrpSpPr>
              <p:grpSpPr>
                <a:xfrm>
                  <a:off x="4101101" y="5455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90" name="Rectangle 3989">
                    <a:extLst>
                      <a:ext uri="{FF2B5EF4-FFF2-40B4-BE49-F238E27FC236}">
                        <a16:creationId xmlns:a16="http://schemas.microsoft.com/office/drawing/2014/main" id="{6C7A46DD-1874-0A4D-A291-CDC486FD2086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1" name="Rectangle 3990">
                    <a:extLst>
                      <a:ext uri="{FF2B5EF4-FFF2-40B4-BE49-F238E27FC236}">
                        <a16:creationId xmlns:a16="http://schemas.microsoft.com/office/drawing/2014/main" id="{85A3BC34-4F31-7F45-9AB8-1AB57104441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92" name="Rectangle 3991">
                    <a:extLst>
                      <a:ext uri="{FF2B5EF4-FFF2-40B4-BE49-F238E27FC236}">
                        <a16:creationId xmlns:a16="http://schemas.microsoft.com/office/drawing/2014/main" id="{FE4CC19F-70D4-1449-9988-45DFF838FAD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8" name="Group 3977">
                  <a:extLst>
                    <a:ext uri="{FF2B5EF4-FFF2-40B4-BE49-F238E27FC236}">
                      <a16:creationId xmlns:a16="http://schemas.microsoft.com/office/drawing/2014/main" id="{11DB577D-0143-0446-B018-A5C1A366280B}"/>
                    </a:ext>
                  </a:extLst>
                </p:cNvPr>
                <p:cNvGrpSpPr/>
                <p:nvPr/>
              </p:nvGrpSpPr>
              <p:grpSpPr>
                <a:xfrm>
                  <a:off x="4101101" y="5753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87" name="Rectangle 3986">
                    <a:extLst>
                      <a:ext uri="{FF2B5EF4-FFF2-40B4-BE49-F238E27FC236}">
                        <a16:creationId xmlns:a16="http://schemas.microsoft.com/office/drawing/2014/main" id="{6DFB610C-FB2C-2245-BA12-71C2F5751BAA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8" name="Rectangle 3987">
                    <a:extLst>
                      <a:ext uri="{FF2B5EF4-FFF2-40B4-BE49-F238E27FC236}">
                        <a16:creationId xmlns:a16="http://schemas.microsoft.com/office/drawing/2014/main" id="{21FAF719-248F-A34C-89B9-12914E60586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9" name="Rectangle 3988">
                    <a:extLst>
                      <a:ext uri="{FF2B5EF4-FFF2-40B4-BE49-F238E27FC236}">
                        <a16:creationId xmlns:a16="http://schemas.microsoft.com/office/drawing/2014/main" id="{F22C0D4B-A2E5-7D40-AA81-5EBE88285DB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79" name="Group 3978">
                  <a:extLst>
                    <a:ext uri="{FF2B5EF4-FFF2-40B4-BE49-F238E27FC236}">
                      <a16:creationId xmlns:a16="http://schemas.microsoft.com/office/drawing/2014/main" id="{3865BFD3-CE28-F241-9D52-A8AABA4ED963}"/>
                    </a:ext>
                  </a:extLst>
                </p:cNvPr>
                <p:cNvGrpSpPr/>
                <p:nvPr/>
              </p:nvGrpSpPr>
              <p:grpSpPr>
                <a:xfrm>
                  <a:off x="4101101" y="6051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84" name="Rectangle 3983">
                    <a:extLst>
                      <a:ext uri="{FF2B5EF4-FFF2-40B4-BE49-F238E27FC236}">
                        <a16:creationId xmlns:a16="http://schemas.microsoft.com/office/drawing/2014/main" id="{080EEF84-39DD-2D40-888A-2C07A3F2412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5" name="Rectangle 3984">
                    <a:extLst>
                      <a:ext uri="{FF2B5EF4-FFF2-40B4-BE49-F238E27FC236}">
                        <a16:creationId xmlns:a16="http://schemas.microsoft.com/office/drawing/2014/main" id="{273CBF56-8B5D-454A-B29F-21BBDB59DFB1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6" name="Rectangle 3985">
                    <a:extLst>
                      <a:ext uri="{FF2B5EF4-FFF2-40B4-BE49-F238E27FC236}">
                        <a16:creationId xmlns:a16="http://schemas.microsoft.com/office/drawing/2014/main" id="{34ACCC36-BA45-5743-A0BA-005208329598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80" name="Group 3979">
                  <a:extLst>
                    <a:ext uri="{FF2B5EF4-FFF2-40B4-BE49-F238E27FC236}">
                      <a16:creationId xmlns:a16="http://schemas.microsoft.com/office/drawing/2014/main" id="{C1E69615-71D0-114F-B8E3-56DB3229D943}"/>
                    </a:ext>
                  </a:extLst>
                </p:cNvPr>
                <p:cNvGrpSpPr/>
                <p:nvPr/>
              </p:nvGrpSpPr>
              <p:grpSpPr>
                <a:xfrm>
                  <a:off x="4101101" y="6349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981" name="Rectangle 3980">
                    <a:extLst>
                      <a:ext uri="{FF2B5EF4-FFF2-40B4-BE49-F238E27FC236}">
                        <a16:creationId xmlns:a16="http://schemas.microsoft.com/office/drawing/2014/main" id="{1749A1C7-95D9-974D-8305-BA467B63006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2" name="Rectangle 3981">
                    <a:extLst>
                      <a:ext uri="{FF2B5EF4-FFF2-40B4-BE49-F238E27FC236}">
                        <a16:creationId xmlns:a16="http://schemas.microsoft.com/office/drawing/2014/main" id="{59FB8F12-3A2E-034E-8145-6F32B0653CB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83" name="Rectangle 3982">
                    <a:extLst>
                      <a:ext uri="{FF2B5EF4-FFF2-40B4-BE49-F238E27FC236}">
                        <a16:creationId xmlns:a16="http://schemas.microsoft.com/office/drawing/2014/main" id="{E743F411-D401-2E43-82E4-97EECA0AFF0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0" name="Group 3659">
                <a:extLst>
                  <a:ext uri="{FF2B5EF4-FFF2-40B4-BE49-F238E27FC236}">
                    <a16:creationId xmlns:a16="http://schemas.microsoft.com/office/drawing/2014/main" id="{023E527C-FF71-4945-BEF9-B8DBB04237F3}"/>
                  </a:ext>
                </a:extLst>
              </p:cNvPr>
              <p:cNvGrpSpPr/>
              <p:nvPr/>
            </p:nvGrpSpPr>
            <p:grpSpPr>
              <a:xfrm>
                <a:off x="2426601" y="4659216"/>
                <a:ext cx="914400" cy="2207082"/>
                <a:chOff x="3239431" y="4650904"/>
                <a:chExt cx="914400" cy="2207082"/>
              </a:xfrm>
            </p:grpSpPr>
            <p:sp>
              <p:nvSpPr>
                <p:cNvPr id="3959" name="Rectangle 3958">
                  <a:extLst>
                    <a:ext uri="{FF2B5EF4-FFF2-40B4-BE49-F238E27FC236}">
                      <a16:creationId xmlns:a16="http://schemas.microsoft.com/office/drawing/2014/main" id="{0279E223-2FF0-8D4C-A59F-694AD9C0FD41}"/>
                    </a:ext>
                  </a:extLst>
                </p:cNvPr>
                <p:cNvSpPr/>
                <p:nvPr/>
              </p:nvSpPr>
              <p:spPr>
                <a:xfrm>
                  <a:off x="3239431" y="4650904"/>
                  <a:ext cx="914400" cy="2207082"/>
                </a:xfrm>
                <a:prstGeom prst="rect">
                  <a:avLst/>
                </a:prstGeom>
                <a:solidFill>
                  <a:srgbClr val="9E49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0" name="Rectangle: Rounded Corners 309">
                  <a:extLst>
                    <a:ext uri="{FF2B5EF4-FFF2-40B4-BE49-F238E27FC236}">
                      <a16:creationId xmlns:a16="http://schemas.microsoft.com/office/drawing/2014/main" id="{C0AB7030-6E72-D043-AD50-410B039A8BB0}"/>
                    </a:ext>
                  </a:extLst>
                </p:cNvPr>
                <p:cNvSpPr/>
                <p:nvPr/>
              </p:nvSpPr>
              <p:spPr>
                <a:xfrm>
                  <a:off x="3356578" y="4822574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1" name="Rectangle: Rounded Corners 310">
                  <a:extLst>
                    <a:ext uri="{FF2B5EF4-FFF2-40B4-BE49-F238E27FC236}">
                      <a16:creationId xmlns:a16="http://schemas.microsoft.com/office/drawing/2014/main" id="{89637F7C-048D-1041-B3E6-36C87D1D5CD4}"/>
                    </a:ext>
                  </a:extLst>
                </p:cNvPr>
                <p:cNvSpPr/>
                <p:nvPr/>
              </p:nvSpPr>
              <p:spPr>
                <a:xfrm>
                  <a:off x="3356578" y="4987117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2" name="Rectangle: Rounded Corners 311">
                  <a:extLst>
                    <a:ext uri="{FF2B5EF4-FFF2-40B4-BE49-F238E27FC236}">
                      <a16:creationId xmlns:a16="http://schemas.microsoft.com/office/drawing/2014/main" id="{B72E6C74-E163-254B-B09A-BEEB7DF71FA6}"/>
                    </a:ext>
                  </a:extLst>
                </p:cNvPr>
                <p:cNvSpPr/>
                <p:nvPr/>
              </p:nvSpPr>
              <p:spPr>
                <a:xfrm>
                  <a:off x="3356578" y="5151660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3" name="Rectangle: Rounded Corners 312">
                  <a:extLst>
                    <a:ext uri="{FF2B5EF4-FFF2-40B4-BE49-F238E27FC236}">
                      <a16:creationId xmlns:a16="http://schemas.microsoft.com/office/drawing/2014/main" id="{1E37EDFE-A9FC-2A46-A2AA-3609935770EF}"/>
                    </a:ext>
                  </a:extLst>
                </p:cNvPr>
                <p:cNvSpPr/>
                <p:nvPr/>
              </p:nvSpPr>
              <p:spPr>
                <a:xfrm>
                  <a:off x="3356578" y="5316203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4" name="Rectangle: Rounded Corners 313">
                  <a:extLst>
                    <a:ext uri="{FF2B5EF4-FFF2-40B4-BE49-F238E27FC236}">
                      <a16:creationId xmlns:a16="http://schemas.microsoft.com/office/drawing/2014/main" id="{7766DC8C-74F2-334C-8A20-ECBD77ED32EA}"/>
                    </a:ext>
                  </a:extLst>
                </p:cNvPr>
                <p:cNvSpPr/>
                <p:nvPr/>
              </p:nvSpPr>
              <p:spPr>
                <a:xfrm>
                  <a:off x="3356578" y="5480746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5" name="Rectangle: Rounded Corners 314">
                  <a:extLst>
                    <a:ext uri="{FF2B5EF4-FFF2-40B4-BE49-F238E27FC236}">
                      <a16:creationId xmlns:a16="http://schemas.microsoft.com/office/drawing/2014/main" id="{06B811F4-B12E-CE49-B3D3-5862E2676EA9}"/>
                    </a:ext>
                  </a:extLst>
                </p:cNvPr>
                <p:cNvSpPr/>
                <p:nvPr/>
              </p:nvSpPr>
              <p:spPr>
                <a:xfrm>
                  <a:off x="3356578" y="5645289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6" name="Rectangle: Rounded Corners 315">
                  <a:extLst>
                    <a:ext uri="{FF2B5EF4-FFF2-40B4-BE49-F238E27FC236}">
                      <a16:creationId xmlns:a16="http://schemas.microsoft.com/office/drawing/2014/main" id="{3AA27A8E-D853-FA4A-A3A0-F9ACFD0A2E88}"/>
                    </a:ext>
                  </a:extLst>
                </p:cNvPr>
                <p:cNvSpPr/>
                <p:nvPr/>
              </p:nvSpPr>
              <p:spPr>
                <a:xfrm>
                  <a:off x="3356578" y="5809832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7" name="Rectangle: Rounded Corners 316">
                  <a:extLst>
                    <a:ext uri="{FF2B5EF4-FFF2-40B4-BE49-F238E27FC236}">
                      <a16:creationId xmlns:a16="http://schemas.microsoft.com/office/drawing/2014/main" id="{EFF91C05-944B-D24C-A467-4630B1D89361}"/>
                    </a:ext>
                  </a:extLst>
                </p:cNvPr>
                <p:cNvSpPr/>
                <p:nvPr/>
              </p:nvSpPr>
              <p:spPr>
                <a:xfrm>
                  <a:off x="3356578" y="5974375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8" name="Rectangle: Rounded Corners 317">
                  <a:extLst>
                    <a:ext uri="{FF2B5EF4-FFF2-40B4-BE49-F238E27FC236}">
                      <a16:creationId xmlns:a16="http://schemas.microsoft.com/office/drawing/2014/main" id="{D3CC3AB7-F639-A242-8219-A65CB977257D}"/>
                    </a:ext>
                  </a:extLst>
                </p:cNvPr>
                <p:cNvSpPr/>
                <p:nvPr/>
              </p:nvSpPr>
              <p:spPr>
                <a:xfrm>
                  <a:off x="3356578" y="6138918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9" name="Rectangle: Rounded Corners 318">
                  <a:extLst>
                    <a:ext uri="{FF2B5EF4-FFF2-40B4-BE49-F238E27FC236}">
                      <a16:creationId xmlns:a16="http://schemas.microsoft.com/office/drawing/2014/main" id="{7A3662C2-8DBE-DC4D-8608-E72294083F48}"/>
                    </a:ext>
                  </a:extLst>
                </p:cNvPr>
                <p:cNvSpPr/>
                <p:nvPr/>
              </p:nvSpPr>
              <p:spPr>
                <a:xfrm>
                  <a:off x="3356578" y="6303461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0" name="Rectangle: Rounded Corners 319">
                  <a:extLst>
                    <a:ext uri="{FF2B5EF4-FFF2-40B4-BE49-F238E27FC236}">
                      <a16:creationId xmlns:a16="http://schemas.microsoft.com/office/drawing/2014/main" id="{69F8B72E-C8DE-7746-A62D-379F0A1EF966}"/>
                    </a:ext>
                  </a:extLst>
                </p:cNvPr>
                <p:cNvSpPr/>
                <p:nvPr/>
              </p:nvSpPr>
              <p:spPr>
                <a:xfrm>
                  <a:off x="3356578" y="6468004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1" name="Rectangle: Rounded Corners 320">
                  <a:extLst>
                    <a:ext uri="{FF2B5EF4-FFF2-40B4-BE49-F238E27FC236}">
                      <a16:creationId xmlns:a16="http://schemas.microsoft.com/office/drawing/2014/main" id="{77E30CD0-A8E6-0640-86D0-88729B83ED16}"/>
                    </a:ext>
                  </a:extLst>
                </p:cNvPr>
                <p:cNvSpPr/>
                <p:nvPr/>
              </p:nvSpPr>
              <p:spPr>
                <a:xfrm>
                  <a:off x="3356578" y="6632547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61" name="Group 3660">
                <a:extLst>
                  <a:ext uri="{FF2B5EF4-FFF2-40B4-BE49-F238E27FC236}">
                    <a16:creationId xmlns:a16="http://schemas.microsoft.com/office/drawing/2014/main" id="{40525CE2-8C58-E34E-AF8E-28264A9150C7}"/>
                  </a:ext>
                </a:extLst>
              </p:cNvPr>
              <p:cNvGrpSpPr/>
              <p:nvPr/>
            </p:nvGrpSpPr>
            <p:grpSpPr>
              <a:xfrm>
                <a:off x="9597618" y="4121141"/>
                <a:ext cx="995300" cy="2736859"/>
                <a:chOff x="10731880" y="4139280"/>
                <a:chExt cx="995300" cy="2736859"/>
              </a:xfrm>
            </p:grpSpPr>
            <p:sp>
              <p:nvSpPr>
                <p:cNvPr id="3942" name="Rectangle 3941">
                  <a:extLst>
                    <a:ext uri="{FF2B5EF4-FFF2-40B4-BE49-F238E27FC236}">
                      <a16:creationId xmlns:a16="http://schemas.microsoft.com/office/drawing/2014/main" id="{1E7A5189-87BF-7C4B-A68A-5E909CE5C96B}"/>
                    </a:ext>
                  </a:extLst>
                </p:cNvPr>
                <p:cNvSpPr/>
                <p:nvPr/>
              </p:nvSpPr>
              <p:spPr>
                <a:xfrm>
                  <a:off x="10731880" y="4139280"/>
                  <a:ext cx="995300" cy="2736859"/>
                </a:xfrm>
                <a:prstGeom prst="rect">
                  <a:avLst/>
                </a:prstGeom>
                <a:solidFill>
                  <a:srgbClr val="7A4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3" name="Rectangle: Rounded Corners 292">
                  <a:extLst>
                    <a:ext uri="{FF2B5EF4-FFF2-40B4-BE49-F238E27FC236}">
                      <a16:creationId xmlns:a16="http://schemas.microsoft.com/office/drawing/2014/main" id="{5CC6206A-F4D7-C14C-A9B5-A0AAF874D36D}"/>
                    </a:ext>
                  </a:extLst>
                </p:cNvPr>
                <p:cNvSpPr/>
                <p:nvPr/>
              </p:nvSpPr>
              <p:spPr>
                <a:xfrm>
                  <a:off x="10835831" y="4262538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4" name="Rectangle: Rounded Corners 293">
                  <a:extLst>
                    <a:ext uri="{FF2B5EF4-FFF2-40B4-BE49-F238E27FC236}">
                      <a16:creationId xmlns:a16="http://schemas.microsoft.com/office/drawing/2014/main" id="{915AD1B7-612D-D244-B3B5-C44522559B58}"/>
                    </a:ext>
                  </a:extLst>
                </p:cNvPr>
                <p:cNvSpPr/>
                <p:nvPr/>
              </p:nvSpPr>
              <p:spPr>
                <a:xfrm>
                  <a:off x="10835831" y="4427081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5" name="Rectangle: Rounded Corners 294">
                  <a:extLst>
                    <a:ext uri="{FF2B5EF4-FFF2-40B4-BE49-F238E27FC236}">
                      <a16:creationId xmlns:a16="http://schemas.microsoft.com/office/drawing/2014/main" id="{2D679D2B-CD87-464D-B52B-D63C92B0382F}"/>
                    </a:ext>
                  </a:extLst>
                </p:cNvPr>
                <p:cNvSpPr/>
                <p:nvPr/>
              </p:nvSpPr>
              <p:spPr>
                <a:xfrm>
                  <a:off x="10835831" y="4591624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6" name="Rectangle: Rounded Corners 295">
                  <a:extLst>
                    <a:ext uri="{FF2B5EF4-FFF2-40B4-BE49-F238E27FC236}">
                      <a16:creationId xmlns:a16="http://schemas.microsoft.com/office/drawing/2014/main" id="{4EEA7A27-ED10-224A-8FFC-D25FBBBD4060}"/>
                    </a:ext>
                  </a:extLst>
                </p:cNvPr>
                <p:cNvSpPr/>
                <p:nvPr/>
              </p:nvSpPr>
              <p:spPr>
                <a:xfrm>
                  <a:off x="10835831" y="4756167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7" name="Rectangle: Rounded Corners 296">
                  <a:extLst>
                    <a:ext uri="{FF2B5EF4-FFF2-40B4-BE49-F238E27FC236}">
                      <a16:creationId xmlns:a16="http://schemas.microsoft.com/office/drawing/2014/main" id="{D5422581-FB87-3E49-AE23-859A3061CF2F}"/>
                    </a:ext>
                  </a:extLst>
                </p:cNvPr>
                <p:cNvSpPr/>
                <p:nvPr/>
              </p:nvSpPr>
              <p:spPr>
                <a:xfrm>
                  <a:off x="10835831" y="4920710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8" name="Rectangle: Rounded Corners 297">
                  <a:extLst>
                    <a:ext uri="{FF2B5EF4-FFF2-40B4-BE49-F238E27FC236}">
                      <a16:creationId xmlns:a16="http://schemas.microsoft.com/office/drawing/2014/main" id="{CB2C03B1-5DAF-794B-ABA0-589FA26D8008}"/>
                    </a:ext>
                  </a:extLst>
                </p:cNvPr>
                <p:cNvSpPr/>
                <p:nvPr/>
              </p:nvSpPr>
              <p:spPr>
                <a:xfrm>
                  <a:off x="10835831" y="5085253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9" name="Rectangle: Rounded Corners 298">
                  <a:extLst>
                    <a:ext uri="{FF2B5EF4-FFF2-40B4-BE49-F238E27FC236}">
                      <a16:creationId xmlns:a16="http://schemas.microsoft.com/office/drawing/2014/main" id="{F2B84D26-A899-1946-8196-B69848776CD6}"/>
                    </a:ext>
                  </a:extLst>
                </p:cNvPr>
                <p:cNvSpPr/>
                <p:nvPr/>
              </p:nvSpPr>
              <p:spPr>
                <a:xfrm>
                  <a:off x="10835831" y="5249796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0" name="Rectangle: Rounded Corners 299">
                  <a:extLst>
                    <a:ext uri="{FF2B5EF4-FFF2-40B4-BE49-F238E27FC236}">
                      <a16:creationId xmlns:a16="http://schemas.microsoft.com/office/drawing/2014/main" id="{8C3FD10D-525B-D943-AC89-E18DB44602A2}"/>
                    </a:ext>
                  </a:extLst>
                </p:cNvPr>
                <p:cNvSpPr/>
                <p:nvPr/>
              </p:nvSpPr>
              <p:spPr>
                <a:xfrm>
                  <a:off x="10835831" y="5414339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1" name="Rectangle: Rounded Corners 300">
                  <a:extLst>
                    <a:ext uri="{FF2B5EF4-FFF2-40B4-BE49-F238E27FC236}">
                      <a16:creationId xmlns:a16="http://schemas.microsoft.com/office/drawing/2014/main" id="{8F8D04BD-9AAE-6E45-A3EE-92F1C2ACADF3}"/>
                    </a:ext>
                  </a:extLst>
                </p:cNvPr>
                <p:cNvSpPr/>
                <p:nvPr/>
              </p:nvSpPr>
              <p:spPr>
                <a:xfrm>
                  <a:off x="10835831" y="5578882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2" name="Rectangle: Rounded Corners 301">
                  <a:extLst>
                    <a:ext uri="{FF2B5EF4-FFF2-40B4-BE49-F238E27FC236}">
                      <a16:creationId xmlns:a16="http://schemas.microsoft.com/office/drawing/2014/main" id="{F32A841F-D9DB-A241-BB86-A7EE134073FB}"/>
                    </a:ext>
                  </a:extLst>
                </p:cNvPr>
                <p:cNvSpPr/>
                <p:nvPr/>
              </p:nvSpPr>
              <p:spPr>
                <a:xfrm>
                  <a:off x="10835831" y="5743425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3" name="Rectangle: Rounded Corners 302">
                  <a:extLst>
                    <a:ext uri="{FF2B5EF4-FFF2-40B4-BE49-F238E27FC236}">
                      <a16:creationId xmlns:a16="http://schemas.microsoft.com/office/drawing/2014/main" id="{E85A773A-7AFF-ED42-B7CE-DBD3678923F4}"/>
                    </a:ext>
                  </a:extLst>
                </p:cNvPr>
                <p:cNvSpPr/>
                <p:nvPr/>
              </p:nvSpPr>
              <p:spPr>
                <a:xfrm>
                  <a:off x="10835831" y="5907968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4" name="Rectangle: Rounded Corners 303">
                  <a:extLst>
                    <a:ext uri="{FF2B5EF4-FFF2-40B4-BE49-F238E27FC236}">
                      <a16:creationId xmlns:a16="http://schemas.microsoft.com/office/drawing/2014/main" id="{677C6790-1F6A-8C42-907E-CFCC054DE7FB}"/>
                    </a:ext>
                  </a:extLst>
                </p:cNvPr>
                <p:cNvSpPr/>
                <p:nvPr/>
              </p:nvSpPr>
              <p:spPr>
                <a:xfrm>
                  <a:off x="10835831" y="6072511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5" name="Rectangle: Rounded Corners 304">
                  <a:extLst>
                    <a:ext uri="{FF2B5EF4-FFF2-40B4-BE49-F238E27FC236}">
                      <a16:creationId xmlns:a16="http://schemas.microsoft.com/office/drawing/2014/main" id="{6CBF25C9-A64A-B445-9206-410D984CD75E}"/>
                    </a:ext>
                  </a:extLst>
                </p:cNvPr>
                <p:cNvSpPr/>
                <p:nvPr/>
              </p:nvSpPr>
              <p:spPr>
                <a:xfrm>
                  <a:off x="10831887" y="6231244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6" name="Rectangle: Rounded Corners 305">
                  <a:extLst>
                    <a:ext uri="{FF2B5EF4-FFF2-40B4-BE49-F238E27FC236}">
                      <a16:creationId xmlns:a16="http://schemas.microsoft.com/office/drawing/2014/main" id="{2C92B01F-8A00-B344-9E98-EF275A267F79}"/>
                    </a:ext>
                  </a:extLst>
                </p:cNvPr>
                <p:cNvSpPr/>
                <p:nvPr/>
              </p:nvSpPr>
              <p:spPr>
                <a:xfrm>
                  <a:off x="10827943" y="6389977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7" name="Rectangle: Rounded Corners 306">
                  <a:extLst>
                    <a:ext uri="{FF2B5EF4-FFF2-40B4-BE49-F238E27FC236}">
                      <a16:creationId xmlns:a16="http://schemas.microsoft.com/office/drawing/2014/main" id="{E577287B-AFDF-104D-9A88-C580FCD22533}"/>
                    </a:ext>
                  </a:extLst>
                </p:cNvPr>
                <p:cNvSpPr/>
                <p:nvPr/>
              </p:nvSpPr>
              <p:spPr>
                <a:xfrm>
                  <a:off x="10823999" y="6548710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8" name="Rectangle: Rounded Corners 307">
                  <a:extLst>
                    <a:ext uri="{FF2B5EF4-FFF2-40B4-BE49-F238E27FC236}">
                      <a16:creationId xmlns:a16="http://schemas.microsoft.com/office/drawing/2014/main" id="{FA6C5652-6540-CA4C-8E1C-70EA5A1B791D}"/>
                    </a:ext>
                  </a:extLst>
                </p:cNvPr>
                <p:cNvSpPr/>
                <p:nvPr/>
              </p:nvSpPr>
              <p:spPr>
                <a:xfrm>
                  <a:off x="10820055" y="6707443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62" name="Group 3661">
                <a:extLst>
                  <a:ext uri="{FF2B5EF4-FFF2-40B4-BE49-F238E27FC236}">
                    <a16:creationId xmlns:a16="http://schemas.microsoft.com/office/drawing/2014/main" id="{5C5886A2-2AC6-7C4D-B037-F962A7A11959}"/>
                  </a:ext>
                </a:extLst>
              </p:cNvPr>
              <p:cNvGrpSpPr/>
              <p:nvPr/>
            </p:nvGrpSpPr>
            <p:grpSpPr>
              <a:xfrm>
                <a:off x="6337247" y="3732511"/>
                <a:ext cx="667395" cy="3125111"/>
                <a:chOff x="6400953" y="3732889"/>
                <a:chExt cx="667395" cy="3125111"/>
              </a:xfrm>
            </p:grpSpPr>
            <p:sp>
              <p:nvSpPr>
                <p:cNvPr id="3929" name="Rectangle 3928">
                  <a:extLst>
                    <a:ext uri="{FF2B5EF4-FFF2-40B4-BE49-F238E27FC236}">
                      <a16:creationId xmlns:a16="http://schemas.microsoft.com/office/drawing/2014/main" id="{FE44B526-5267-2D4A-8E27-2BFC9F039F23}"/>
                    </a:ext>
                  </a:extLst>
                </p:cNvPr>
                <p:cNvSpPr/>
                <p:nvPr/>
              </p:nvSpPr>
              <p:spPr>
                <a:xfrm>
                  <a:off x="6400953" y="3732889"/>
                  <a:ext cx="667395" cy="3125111"/>
                </a:xfrm>
                <a:prstGeom prst="rect">
                  <a:avLst/>
                </a:prstGeom>
                <a:solidFill>
                  <a:srgbClr val="7A4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0" name="Rectangle: Rounded Corners 279">
                  <a:extLst>
                    <a:ext uri="{FF2B5EF4-FFF2-40B4-BE49-F238E27FC236}">
                      <a16:creationId xmlns:a16="http://schemas.microsoft.com/office/drawing/2014/main" id="{82CA04E5-5579-A24C-9B10-C92EED583062}"/>
                    </a:ext>
                  </a:extLst>
                </p:cNvPr>
                <p:cNvSpPr/>
                <p:nvPr/>
              </p:nvSpPr>
              <p:spPr>
                <a:xfrm>
                  <a:off x="6547269" y="3894357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1" name="Rectangle: Rounded Corners 280">
                  <a:extLst>
                    <a:ext uri="{FF2B5EF4-FFF2-40B4-BE49-F238E27FC236}">
                      <a16:creationId xmlns:a16="http://schemas.microsoft.com/office/drawing/2014/main" id="{8DFD5E38-B78E-5C48-B7E0-41C36FF152EF}"/>
                    </a:ext>
                  </a:extLst>
                </p:cNvPr>
                <p:cNvSpPr/>
                <p:nvPr/>
              </p:nvSpPr>
              <p:spPr>
                <a:xfrm>
                  <a:off x="6547269" y="4058900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2" name="Rectangle: Rounded Corners 281">
                  <a:extLst>
                    <a:ext uri="{FF2B5EF4-FFF2-40B4-BE49-F238E27FC236}">
                      <a16:creationId xmlns:a16="http://schemas.microsoft.com/office/drawing/2014/main" id="{97BFCD40-EE41-2741-BE0A-9A7085E1E926}"/>
                    </a:ext>
                  </a:extLst>
                </p:cNvPr>
                <p:cNvSpPr/>
                <p:nvPr/>
              </p:nvSpPr>
              <p:spPr>
                <a:xfrm>
                  <a:off x="6547269" y="4223443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3" name="Rectangle: Rounded Corners 282">
                  <a:extLst>
                    <a:ext uri="{FF2B5EF4-FFF2-40B4-BE49-F238E27FC236}">
                      <a16:creationId xmlns:a16="http://schemas.microsoft.com/office/drawing/2014/main" id="{ECCD2CAF-4777-994C-8E24-30E1CB494DDF}"/>
                    </a:ext>
                  </a:extLst>
                </p:cNvPr>
                <p:cNvSpPr/>
                <p:nvPr/>
              </p:nvSpPr>
              <p:spPr>
                <a:xfrm>
                  <a:off x="6547269" y="4387986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4" name="Rectangle: Rounded Corners 283">
                  <a:extLst>
                    <a:ext uri="{FF2B5EF4-FFF2-40B4-BE49-F238E27FC236}">
                      <a16:creationId xmlns:a16="http://schemas.microsoft.com/office/drawing/2014/main" id="{D6F5B573-65AD-2947-8183-3DF77AB25B9B}"/>
                    </a:ext>
                  </a:extLst>
                </p:cNvPr>
                <p:cNvSpPr/>
                <p:nvPr/>
              </p:nvSpPr>
              <p:spPr>
                <a:xfrm>
                  <a:off x="6547269" y="4552529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5" name="Rectangle: Rounded Corners 284">
                  <a:extLst>
                    <a:ext uri="{FF2B5EF4-FFF2-40B4-BE49-F238E27FC236}">
                      <a16:creationId xmlns:a16="http://schemas.microsoft.com/office/drawing/2014/main" id="{72B2432F-7D06-3F48-904E-49AE472E0693}"/>
                    </a:ext>
                  </a:extLst>
                </p:cNvPr>
                <p:cNvSpPr/>
                <p:nvPr/>
              </p:nvSpPr>
              <p:spPr>
                <a:xfrm>
                  <a:off x="6547269" y="4717072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6" name="Rectangle: Rounded Corners 285">
                  <a:extLst>
                    <a:ext uri="{FF2B5EF4-FFF2-40B4-BE49-F238E27FC236}">
                      <a16:creationId xmlns:a16="http://schemas.microsoft.com/office/drawing/2014/main" id="{D2FCDA8A-E56F-2B46-A597-4944635E09C5}"/>
                    </a:ext>
                  </a:extLst>
                </p:cNvPr>
                <p:cNvSpPr/>
                <p:nvPr/>
              </p:nvSpPr>
              <p:spPr>
                <a:xfrm>
                  <a:off x="6547269" y="4881615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7" name="Rectangle: Rounded Corners 286">
                  <a:extLst>
                    <a:ext uri="{FF2B5EF4-FFF2-40B4-BE49-F238E27FC236}">
                      <a16:creationId xmlns:a16="http://schemas.microsoft.com/office/drawing/2014/main" id="{C5DA8274-3E9D-824B-95C7-D18FA4AB8C64}"/>
                    </a:ext>
                  </a:extLst>
                </p:cNvPr>
                <p:cNvSpPr/>
                <p:nvPr/>
              </p:nvSpPr>
              <p:spPr>
                <a:xfrm>
                  <a:off x="6547269" y="5046158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8" name="Rectangle: Rounded Corners 287">
                  <a:extLst>
                    <a:ext uri="{FF2B5EF4-FFF2-40B4-BE49-F238E27FC236}">
                      <a16:creationId xmlns:a16="http://schemas.microsoft.com/office/drawing/2014/main" id="{9643AB54-670C-C341-9527-0A94CF165DE5}"/>
                    </a:ext>
                  </a:extLst>
                </p:cNvPr>
                <p:cNvSpPr/>
                <p:nvPr/>
              </p:nvSpPr>
              <p:spPr>
                <a:xfrm>
                  <a:off x="6547269" y="5210701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9" name="Rectangle: Rounded Corners 288">
                  <a:extLst>
                    <a:ext uri="{FF2B5EF4-FFF2-40B4-BE49-F238E27FC236}">
                      <a16:creationId xmlns:a16="http://schemas.microsoft.com/office/drawing/2014/main" id="{7036C630-6BEF-1E4C-895C-6BDDD952700B}"/>
                    </a:ext>
                  </a:extLst>
                </p:cNvPr>
                <p:cNvSpPr/>
                <p:nvPr/>
              </p:nvSpPr>
              <p:spPr>
                <a:xfrm>
                  <a:off x="6547269" y="5375244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0" name="Rectangle: Rounded Corners 289">
                  <a:extLst>
                    <a:ext uri="{FF2B5EF4-FFF2-40B4-BE49-F238E27FC236}">
                      <a16:creationId xmlns:a16="http://schemas.microsoft.com/office/drawing/2014/main" id="{A43C8CAC-64B1-4A46-8476-92268E8D155C}"/>
                    </a:ext>
                  </a:extLst>
                </p:cNvPr>
                <p:cNvSpPr/>
                <p:nvPr/>
              </p:nvSpPr>
              <p:spPr>
                <a:xfrm>
                  <a:off x="6547269" y="5539787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1" name="Rectangle: Rounded Corners 290">
                  <a:extLst>
                    <a:ext uri="{FF2B5EF4-FFF2-40B4-BE49-F238E27FC236}">
                      <a16:creationId xmlns:a16="http://schemas.microsoft.com/office/drawing/2014/main" id="{DFE4078E-AB14-DD42-A928-E9028AE1757C}"/>
                    </a:ext>
                  </a:extLst>
                </p:cNvPr>
                <p:cNvSpPr/>
                <p:nvPr/>
              </p:nvSpPr>
              <p:spPr>
                <a:xfrm>
                  <a:off x="6547269" y="5704330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63" name="Group 3662">
                <a:extLst>
                  <a:ext uri="{FF2B5EF4-FFF2-40B4-BE49-F238E27FC236}">
                    <a16:creationId xmlns:a16="http://schemas.microsoft.com/office/drawing/2014/main" id="{380347DC-85EF-DB40-84BC-66C558FE00A0}"/>
                  </a:ext>
                </a:extLst>
              </p:cNvPr>
              <p:cNvGrpSpPr/>
              <p:nvPr/>
            </p:nvGrpSpPr>
            <p:grpSpPr>
              <a:xfrm>
                <a:off x="6630966" y="3987554"/>
                <a:ext cx="936353" cy="2872917"/>
                <a:chOff x="15527501" y="-149057"/>
                <a:chExt cx="936353" cy="2872917"/>
              </a:xfrm>
            </p:grpSpPr>
            <p:sp>
              <p:nvSpPr>
                <p:cNvPr id="3896" name="Rectangle: Top Corners Rounded 245">
                  <a:extLst>
                    <a:ext uri="{FF2B5EF4-FFF2-40B4-BE49-F238E27FC236}">
                      <a16:creationId xmlns:a16="http://schemas.microsoft.com/office/drawing/2014/main" id="{CDF6C9A5-F657-4947-B5C3-BB3B295AC625}"/>
                    </a:ext>
                  </a:extLst>
                </p:cNvPr>
                <p:cNvSpPr/>
                <p:nvPr/>
              </p:nvSpPr>
              <p:spPr>
                <a:xfrm>
                  <a:off x="15527501" y="-149057"/>
                  <a:ext cx="936353" cy="287291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F4E0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97" name="Group 3896">
                  <a:extLst>
                    <a:ext uri="{FF2B5EF4-FFF2-40B4-BE49-F238E27FC236}">
                      <a16:creationId xmlns:a16="http://schemas.microsoft.com/office/drawing/2014/main" id="{CD54F114-24FF-B349-BA94-68696E3BAC0C}"/>
                    </a:ext>
                  </a:extLst>
                </p:cNvPr>
                <p:cNvGrpSpPr/>
                <p:nvPr/>
              </p:nvGrpSpPr>
              <p:grpSpPr>
                <a:xfrm>
                  <a:off x="15717003" y="150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26" name="Rectangle 3925">
                    <a:extLst>
                      <a:ext uri="{FF2B5EF4-FFF2-40B4-BE49-F238E27FC236}">
                        <a16:creationId xmlns:a16="http://schemas.microsoft.com/office/drawing/2014/main" id="{19DB9CF3-3F36-3348-A311-269AE8286F6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7" name="Rectangle 3926">
                    <a:extLst>
                      <a:ext uri="{FF2B5EF4-FFF2-40B4-BE49-F238E27FC236}">
                        <a16:creationId xmlns:a16="http://schemas.microsoft.com/office/drawing/2014/main" id="{5A07EA14-935E-A84A-8D7A-C2A87689D9F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8" name="Rectangle 3927">
                    <a:extLst>
                      <a:ext uri="{FF2B5EF4-FFF2-40B4-BE49-F238E27FC236}">
                        <a16:creationId xmlns:a16="http://schemas.microsoft.com/office/drawing/2014/main" id="{60DDA34D-5980-0F48-A77A-AF2E070E1F21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98" name="Group 3897">
                  <a:extLst>
                    <a:ext uri="{FF2B5EF4-FFF2-40B4-BE49-F238E27FC236}">
                      <a16:creationId xmlns:a16="http://schemas.microsoft.com/office/drawing/2014/main" id="{AF58F5E6-6916-484A-9B17-66269C959033}"/>
                    </a:ext>
                  </a:extLst>
                </p:cNvPr>
                <p:cNvGrpSpPr/>
                <p:nvPr/>
              </p:nvGrpSpPr>
              <p:grpSpPr>
                <a:xfrm>
                  <a:off x="15717003" y="448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23" name="Rectangle 3922">
                    <a:extLst>
                      <a:ext uri="{FF2B5EF4-FFF2-40B4-BE49-F238E27FC236}">
                        <a16:creationId xmlns:a16="http://schemas.microsoft.com/office/drawing/2014/main" id="{1ACC0908-5145-534F-8A31-5AA0311B1B4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4" name="Rectangle 3923">
                    <a:extLst>
                      <a:ext uri="{FF2B5EF4-FFF2-40B4-BE49-F238E27FC236}">
                        <a16:creationId xmlns:a16="http://schemas.microsoft.com/office/drawing/2014/main" id="{A2294E49-D513-A74F-AA8C-700CF2C6A7A8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5" name="Rectangle 3924">
                    <a:extLst>
                      <a:ext uri="{FF2B5EF4-FFF2-40B4-BE49-F238E27FC236}">
                        <a16:creationId xmlns:a16="http://schemas.microsoft.com/office/drawing/2014/main" id="{ABD37C21-5377-4744-B557-A6EC417A2D9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99" name="Group 3898">
                  <a:extLst>
                    <a:ext uri="{FF2B5EF4-FFF2-40B4-BE49-F238E27FC236}">
                      <a16:creationId xmlns:a16="http://schemas.microsoft.com/office/drawing/2014/main" id="{9DB777C8-8416-1B4E-8933-4BAA327AD62B}"/>
                    </a:ext>
                  </a:extLst>
                </p:cNvPr>
                <p:cNvGrpSpPr/>
                <p:nvPr/>
              </p:nvGrpSpPr>
              <p:grpSpPr>
                <a:xfrm>
                  <a:off x="15717003" y="746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20" name="Rectangle 3919">
                    <a:extLst>
                      <a:ext uri="{FF2B5EF4-FFF2-40B4-BE49-F238E27FC236}">
                        <a16:creationId xmlns:a16="http://schemas.microsoft.com/office/drawing/2014/main" id="{C8C205BA-D1F3-E744-B311-086860384E9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1" name="Rectangle 3920">
                    <a:extLst>
                      <a:ext uri="{FF2B5EF4-FFF2-40B4-BE49-F238E27FC236}">
                        <a16:creationId xmlns:a16="http://schemas.microsoft.com/office/drawing/2014/main" id="{7CA1C0D8-7D23-1542-AC8C-1A82EC9E323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22" name="Rectangle 3921">
                    <a:extLst>
                      <a:ext uri="{FF2B5EF4-FFF2-40B4-BE49-F238E27FC236}">
                        <a16:creationId xmlns:a16="http://schemas.microsoft.com/office/drawing/2014/main" id="{018D08FB-0ADA-ED4E-9E28-FCEF9BE293B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00" name="Group 3899">
                  <a:extLst>
                    <a:ext uri="{FF2B5EF4-FFF2-40B4-BE49-F238E27FC236}">
                      <a16:creationId xmlns:a16="http://schemas.microsoft.com/office/drawing/2014/main" id="{5ACA46A3-B500-9B49-8A3E-D90C7764C340}"/>
                    </a:ext>
                  </a:extLst>
                </p:cNvPr>
                <p:cNvGrpSpPr/>
                <p:nvPr/>
              </p:nvGrpSpPr>
              <p:grpSpPr>
                <a:xfrm>
                  <a:off x="15717003" y="1044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17" name="Rectangle 3916">
                    <a:extLst>
                      <a:ext uri="{FF2B5EF4-FFF2-40B4-BE49-F238E27FC236}">
                        <a16:creationId xmlns:a16="http://schemas.microsoft.com/office/drawing/2014/main" id="{D4E364F2-03B6-5248-85AE-2DDC30886F4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8" name="Rectangle 3917">
                    <a:extLst>
                      <a:ext uri="{FF2B5EF4-FFF2-40B4-BE49-F238E27FC236}">
                        <a16:creationId xmlns:a16="http://schemas.microsoft.com/office/drawing/2014/main" id="{D3B326DD-22C4-544A-9E92-FD154A28A8D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9" name="Rectangle 3918">
                    <a:extLst>
                      <a:ext uri="{FF2B5EF4-FFF2-40B4-BE49-F238E27FC236}">
                        <a16:creationId xmlns:a16="http://schemas.microsoft.com/office/drawing/2014/main" id="{2EF9C1F5-EBCB-3C48-B790-37E58C4AFF89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01" name="Group 3900">
                  <a:extLst>
                    <a:ext uri="{FF2B5EF4-FFF2-40B4-BE49-F238E27FC236}">
                      <a16:creationId xmlns:a16="http://schemas.microsoft.com/office/drawing/2014/main" id="{57BF5141-76AF-824C-B4C2-A25968FC5883}"/>
                    </a:ext>
                  </a:extLst>
                </p:cNvPr>
                <p:cNvGrpSpPr/>
                <p:nvPr/>
              </p:nvGrpSpPr>
              <p:grpSpPr>
                <a:xfrm>
                  <a:off x="15717003" y="1342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14" name="Rectangle 3913">
                    <a:extLst>
                      <a:ext uri="{FF2B5EF4-FFF2-40B4-BE49-F238E27FC236}">
                        <a16:creationId xmlns:a16="http://schemas.microsoft.com/office/drawing/2014/main" id="{ED9BA1A0-6329-B848-9C16-3E5A60B7084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5" name="Rectangle 3914">
                    <a:extLst>
                      <a:ext uri="{FF2B5EF4-FFF2-40B4-BE49-F238E27FC236}">
                        <a16:creationId xmlns:a16="http://schemas.microsoft.com/office/drawing/2014/main" id="{E9DB2C41-CB06-CE45-8AAE-B473EBE38E7F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6" name="Rectangle 3915">
                    <a:extLst>
                      <a:ext uri="{FF2B5EF4-FFF2-40B4-BE49-F238E27FC236}">
                        <a16:creationId xmlns:a16="http://schemas.microsoft.com/office/drawing/2014/main" id="{9509FE40-C839-7844-AD29-E33A1CF8A8FE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02" name="Group 3901">
                  <a:extLst>
                    <a:ext uri="{FF2B5EF4-FFF2-40B4-BE49-F238E27FC236}">
                      <a16:creationId xmlns:a16="http://schemas.microsoft.com/office/drawing/2014/main" id="{BA725C6F-8FAE-9946-BD48-1CE854594815}"/>
                    </a:ext>
                  </a:extLst>
                </p:cNvPr>
                <p:cNvGrpSpPr/>
                <p:nvPr/>
              </p:nvGrpSpPr>
              <p:grpSpPr>
                <a:xfrm>
                  <a:off x="15717003" y="1640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11" name="Rectangle 3910">
                    <a:extLst>
                      <a:ext uri="{FF2B5EF4-FFF2-40B4-BE49-F238E27FC236}">
                        <a16:creationId xmlns:a16="http://schemas.microsoft.com/office/drawing/2014/main" id="{C16D4610-C0AF-C641-B8D6-DC84D179424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2" name="Rectangle 3911">
                    <a:extLst>
                      <a:ext uri="{FF2B5EF4-FFF2-40B4-BE49-F238E27FC236}">
                        <a16:creationId xmlns:a16="http://schemas.microsoft.com/office/drawing/2014/main" id="{977E0581-BA2F-CE46-96A3-FC97CED3DC2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3" name="Rectangle 3912">
                    <a:extLst>
                      <a:ext uri="{FF2B5EF4-FFF2-40B4-BE49-F238E27FC236}">
                        <a16:creationId xmlns:a16="http://schemas.microsoft.com/office/drawing/2014/main" id="{EAECDAE5-6231-8743-9F61-45A9279669B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03" name="Group 3902">
                  <a:extLst>
                    <a:ext uri="{FF2B5EF4-FFF2-40B4-BE49-F238E27FC236}">
                      <a16:creationId xmlns:a16="http://schemas.microsoft.com/office/drawing/2014/main" id="{54239FB2-CC05-884F-82BE-286C1BFF7EC0}"/>
                    </a:ext>
                  </a:extLst>
                </p:cNvPr>
                <p:cNvGrpSpPr/>
                <p:nvPr/>
              </p:nvGrpSpPr>
              <p:grpSpPr>
                <a:xfrm>
                  <a:off x="15717003" y="1938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08" name="Rectangle 3907">
                    <a:extLst>
                      <a:ext uri="{FF2B5EF4-FFF2-40B4-BE49-F238E27FC236}">
                        <a16:creationId xmlns:a16="http://schemas.microsoft.com/office/drawing/2014/main" id="{C0372D64-8744-6844-8451-A0407DB5335C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09" name="Rectangle 3908">
                    <a:extLst>
                      <a:ext uri="{FF2B5EF4-FFF2-40B4-BE49-F238E27FC236}">
                        <a16:creationId xmlns:a16="http://schemas.microsoft.com/office/drawing/2014/main" id="{1502D05F-7DD3-6E45-A31D-293B18EA1371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0" name="Rectangle 3909">
                    <a:extLst>
                      <a:ext uri="{FF2B5EF4-FFF2-40B4-BE49-F238E27FC236}">
                        <a16:creationId xmlns:a16="http://schemas.microsoft.com/office/drawing/2014/main" id="{717A642F-0156-3349-A068-3AAE8C28A23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04" name="Group 3903">
                  <a:extLst>
                    <a:ext uri="{FF2B5EF4-FFF2-40B4-BE49-F238E27FC236}">
                      <a16:creationId xmlns:a16="http://schemas.microsoft.com/office/drawing/2014/main" id="{8DAA51C4-3586-044F-9CCB-F6BAFDDEC80B}"/>
                    </a:ext>
                  </a:extLst>
                </p:cNvPr>
                <p:cNvGrpSpPr/>
                <p:nvPr/>
              </p:nvGrpSpPr>
              <p:grpSpPr>
                <a:xfrm>
                  <a:off x="15717003" y="2236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905" name="Rectangle 3904">
                    <a:extLst>
                      <a:ext uri="{FF2B5EF4-FFF2-40B4-BE49-F238E27FC236}">
                        <a16:creationId xmlns:a16="http://schemas.microsoft.com/office/drawing/2014/main" id="{A1358DA9-00F5-184A-B023-F5D0E9A7ED1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06" name="Rectangle 3905">
                    <a:extLst>
                      <a:ext uri="{FF2B5EF4-FFF2-40B4-BE49-F238E27FC236}">
                        <a16:creationId xmlns:a16="http://schemas.microsoft.com/office/drawing/2014/main" id="{019E1143-78B4-EC40-BE53-B0880EC39605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07" name="Rectangle 3906">
                    <a:extLst>
                      <a:ext uri="{FF2B5EF4-FFF2-40B4-BE49-F238E27FC236}">
                        <a16:creationId xmlns:a16="http://schemas.microsoft.com/office/drawing/2014/main" id="{232DB12A-5B6C-1942-8C53-C64C3B3A58F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4" name="Group 3663">
                <a:extLst>
                  <a:ext uri="{FF2B5EF4-FFF2-40B4-BE49-F238E27FC236}">
                    <a16:creationId xmlns:a16="http://schemas.microsoft.com/office/drawing/2014/main" id="{FB0BA6C6-37B5-F844-B4BE-7C79EB455A81}"/>
                  </a:ext>
                </a:extLst>
              </p:cNvPr>
              <p:cNvGrpSpPr/>
              <p:nvPr/>
            </p:nvGrpSpPr>
            <p:grpSpPr>
              <a:xfrm>
                <a:off x="546585" y="5117989"/>
                <a:ext cx="1164455" cy="1744436"/>
                <a:chOff x="-1397498" y="5131703"/>
                <a:chExt cx="1164455" cy="1744436"/>
              </a:xfrm>
            </p:grpSpPr>
            <p:sp>
              <p:nvSpPr>
                <p:cNvPr id="3877" name="Rectangle: Top Corners Rounded 226">
                  <a:extLst>
                    <a:ext uri="{FF2B5EF4-FFF2-40B4-BE49-F238E27FC236}">
                      <a16:creationId xmlns:a16="http://schemas.microsoft.com/office/drawing/2014/main" id="{1AD98EA5-065C-8043-AA23-DA4B9C377DBA}"/>
                    </a:ext>
                  </a:extLst>
                </p:cNvPr>
                <p:cNvSpPr/>
                <p:nvPr/>
              </p:nvSpPr>
              <p:spPr>
                <a:xfrm>
                  <a:off x="-1397498" y="5131703"/>
                  <a:ext cx="1164455" cy="1744436"/>
                </a:xfrm>
                <a:prstGeom prst="round2SameRect">
                  <a:avLst>
                    <a:gd name="adj1" fmla="val 23415"/>
                    <a:gd name="adj2" fmla="val 0"/>
                  </a:avLst>
                </a:prstGeom>
                <a:solidFill>
                  <a:srgbClr val="3F12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78" name="Group 3877">
                  <a:extLst>
                    <a:ext uri="{FF2B5EF4-FFF2-40B4-BE49-F238E27FC236}">
                      <a16:creationId xmlns:a16="http://schemas.microsoft.com/office/drawing/2014/main" id="{2C19FE89-5CD8-DD42-8D25-398F50C010C3}"/>
                    </a:ext>
                  </a:extLst>
                </p:cNvPr>
                <p:cNvGrpSpPr/>
                <p:nvPr/>
              </p:nvGrpSpPr>
              <p:grpSpPr>
                <a:xfrm>
                  <a:off x="-1225640" y="5353598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94" name="Rectangle: Rounded Corners 243">
                    <a:extLst>
                      <a:ext uri="{FF2B5EF4-FFF2-40B4-BE49-F238E27FC236}">
                        <a16:creationId xmlns:a16="http://schemas.microsoft.com/office/drawing/2014/main" id="{D457CE10-172C-7349-815D-55FB35B0D012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5" name="Rectangle: Rounded Corners 244">
                    <a:extLst>
                      <a:ext uri="{FF2B5EF4-FFF2-40B4-BE49-F238E27FC236}">
                        <a16:creationId xmlns:a16="http://schemas.microsoft.com/office/drawing/2014/main" id="{B1CD2CA6-CFCF-994D-B112-05D83290CDD2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79" name="Group 3878">
                  <a:extLst>
                    <a:ext uri="{FF2B5EF4-FFF2-40B4-BE49-F238E27FC236}">
                      <a16:creationId xmlns:a16="http://schemas.microsoft.com/office/drawing/2014/main" id="{FDE8A01E-A974-F240-A075-198EF88F71BC}"/>
                    </a:ext>
                  </a:extLst>
                </p:cNvPr>
                <p:cNvGrpSpPr/>
                <p:nvPr/>
              </p:nvGrpSpPr>
              <p:grpSpPr>
                <a:xfrm>
                  <a:off x="-1224143" y="5563252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92" name="Rectangle: Rounded Corners 241">
                    <a:extLst>
                      <a:ext uri="{FF2B5EF4-FFF2-40B4-BE49-F238E27FC236}">
                        <a16:creationId xmlns:a16="http://schemas.microsoft.com/office/drawing/2014/main" id="{E353BB0C-8675-BE43-9455-B63922BD9199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3" name="Rectangle: Rounded Corners 242">
                    <a:extLst>
                      <a:ext uri="{FF2B5EF4-FFF2-40B4-BE49-F238E27FC236}">
                        <a16:creationId xmlns:a16="http://schemas.microsoft.com/office/drawing/2014/main" id="{E7710285-C22C-5747-9045-862CC7F0683A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80" name="Group 3879">
                  <a:extLst>
                    <a:ext uri="{FF2B5EF4-FFF2-40B4-BE49-F238E27FC236}">
                      <a16:creationId xmlns:a16="http://schemas.microsoft.com/office/drawing/2014/main" id="{F300CFDE-F44D-B84F-AB74-EE7122783A29}"/>
                    </a:ext>
                  </a:extLst>
                </p:cNvPr>
                <p:cNvGrpSpPr/>
                <p:nvPr/>
              </p:nvGrpSpPr>
              <p:grpSpPr>
                <a:xfrm>
                  <a:off x="-1222646" y="5772906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90" name="Rectangle: Rounded Corners 239">
                    <a:extLst>
                      <a:ext uri="{FF2B5EF4-FFF2-40B4-BE49-F238E27FC236}">
                        <a16:creationId xmlns:a16="http://schemas.microsoft.com/office/drawing/2014/main" id="{DD100B5E-0306-3A49-B5A4-8B7C1CF477E8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1" name="Rectangle: Rounded Corners 240">
                    <a:extLst>
                      <a:ext uri="{FF2B5EF4-FFF2-40B4-BE49-F238E27FC236}">
                        <a16:creationId xmlns:a16="http://schemas.microsoft.com/office/drawing/2014/main" id="{5E017B17-FFDF-2E4E-AF17-03C165EAAA3E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81" name="Group 3880">
                  <a:extLst>
                    <a:ext uri="{FF2B5EF4-FFF2-40B4-BE49-F238E27FC236}">
                      <a16:creationId xmlns:a16="http://schemas.microsoft.com/office/drawing/2014/main" id="{33D18FF0-222F-624E-8DC1-E96D6D0DF10A}"/>
                    </a:ext>
                  </a:extLst>
                </p:cNvPr>
                <p:cNvGrpSpPr/>
                <p:nvPr/>
              </p:nvGrpSpPr>
              <p:grpSpPr>
                <a:xfrm>
                  <a:off x="-1221149" y="5982560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88" name="Rectangle: Rounded Corners 237">
                    <a:extLst>
                      <a:ext uri="{FF2B5EF4-FFF2-40B4-BE49-F238E27FC236}">
                        <a16:creationId xmlns:a16="http://schemas.microsoft.com/office/drawing/2014/main" id="{8D9C0A9D-F13F-1D40-8A21-37DDCA5E9DE2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89" name="Rectangle: Rounded Corners 238">
                    <a:extLst>
                      <a:ext uri="{FF2B5EF4-FFF2-40B4-BE49-F238E27FC236}">
                        <a16:creationId xmlns:a16="http://schemas.microsoft.com/office/drawing/2014/main" id="{4D5F07D3-22CE-D541-9FA5-0EC20BF43664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82" name="Group 3881">
                  <a:extLst>
                    <a:ext uri="{FF2B5EF4-FFF2-40B4-BE49-F238E27FC236}">
                      <a16:creationId xmlns:a16="http://schemas.microsoft.com/office/drawing/2014/main" id="{7B9B1721-3A8E-404F-A458-C60A13EBD806}"/>
                    </a:ext>
                  </a:extLst>
                </p:cNvPr>
                <p:cNvGrpSpPr/>
                <p:nvPr/>
              </p:nvGrpSpPr>
              <p:grpSpPr>
                <a:xfrm>
                  <a:off x="-1219652" y="6192214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86" name="Rectangle: Rounded Corners 235">
                    <a:extLst>
                      <a:ext uri="{FF2B5EF4-FFF2-40B4-BE49-F238E27FC236}">
                        <a16:creationId xmlns:a16="http://schemas.microsoft.com/office/drawing/2014/main" id="{B099A398-F030-3A43-BB95-1B3DB1064692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87" name="Rectangle: Rounded Corners 236">
                    <a:extLst>
                      <a:ext uri="{FF2B5EF4-FFF2-40B4-BE49-F238E27FC236}">
                        <a16:creationId xmlns:a16="http://schemas.microsoft.com/office/drawing/2014/main" id="{97306DD5-910D-F14D-A884-61058022C7B8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83" name="Group 3882">
                  <a:extLst>
                    <a:ext uri="{FF2B5EF4-FFF2-40B4-BE49-F238E27FC236}">
                      <a16:creationId xmlns:a16="http://schemas.microsoft.com/office/drawing/2014/main" id="{BB71B0FE-7BA8-B64B-9D82-222C256B5E52}"/>
                    </a:ext>
                  </a:extLst>
                </p:cNvPr>
                <p:cNvGrpSpPr/>
                <p:nvPr/>
              </p:nvGrpSpPr>
              <p:grpSpPr>
                <a:xfrm>
                  <a:off x="-1218155" y="6401868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884" name="Rectangle: Rounded Corners 233">
                    <a:extLst>
                      <a:ext uri="{FF2B5EF4-FFF2-40B4-BE49-F238E27FC236}">
                        <a16:creationId xmlns:a16="http://schemas.microsoft.com/office/drawing/2014/main" id="{48E05B38-0AF0-884E-9009-6EF25967A0CC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85" name="Rectangle: Rounded Corners 234">
                    <a:extLst>
                      <a:ext uri="{FF2B5EF4-FFF2-40B4-BE49-F238E27FC236}">
                        <a16:creationId xmlns:a16="http://schemas.microsoft.com/office/drawing/2014/main" id="{AA041706-C6B1-C548-AB73-83FBD8BA5D72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5" name="Group 3664">
                <a:extLst>
                  <a:ext uri="{FF2B5EF4-FFF2-40B4-BE49-F238E27FC236}">
                    <a16:creationId xmlns:a16="http://schemas.microsoft.com/office/drawing/2014/main" id="{1EBC2B6F-1E94-7342-AC22-C61735FD092C}"/>
                  </a:ext>
                </a:extLst>
              </p:cNvPr>
              <p:cNvGrpSpPr/>
              <p:nvPr/>
            </p:nvGrpSpPr>
            <p:grpSpPr>
              <a:xfrm>
                <a:off x="9379490" y="5546380"/>
                <a:ext cx="756148" cy="1312887"/>
                <a:chOff x="10151565" y="5545113"/>
                <a:chExt cx="756148" cy="1312887"/>
              </a:xfrm>
            </p:grpSpPr>
            <p:sp>
              <p:nvSpPr>
                <p:cNvPr id="3858" name="Rectangle: Top Corners Rounded 207">
                  <a:extLst>
                    <a:ext uri="{FF2B5EF4-FFF2-40B4-BE49-F238E27FC236}">
                      <a16:creationId xmlns:a16="http://schemas.microsoft.com/office/drawing/2014/main" id="{925D0CA4-1070-4D4B-B965-CE0F671C8956}"/>
                    </a:ext>
                  </a:extLst>
                </p:cNvPr>
                <p:cNvSpPr/>
                <p:nvPr/>
              </p:nvSpPr>
              <p:spPr>
                <a:xfrm>
                  <a:off x="10151565" y="5545113"/>
                  <a:ext cx="756148" cy="1312887"/>
                </a:xfrm>
                <a:prstGeom prst="round2SameRect">
                  <a:avLst>
                    <a:gd name="adj1" fmla="val 23415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59" name="Group 3858">
                  <a:extLst>
                    <a:ext uri="{FF2B5EF4-FFF2-40B4-BE49-F238E27FC236}">
                      <a16:creationId xmlns:a16="http://schemas.microsoft.com/office/drawing/2014/main" id="{FFFF332C-A5C4-4444-BD76-BCC5079AA931}"/>
                    </a:ext>
                  </a:extLst>
                </p:cNvPr>
                <p:cNvGrpSpPr/>
                <p:nvPr/>
              </p:nvGrpSpPr>
              <p:grpSpPr>
                <a:xfrm>
                  <a:off x="10257033" y="5732740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75" name="Rectangle: Rounded Corners 224">
                    <a:extLst>
                      <a:ext uri="{FF2B5EF4-FFF2-40B4-BE49-F238E27FC236}">
                        <a16:creationId xmlns:a16="http://schemas.microsoft.com/office/drawing/2014/main" id="{001847A7-1408-D546-9E64-A54712D180D8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6" name="Rectangle: Rounded Corners 225">
                    <a:extLst>
                      <a:ext uri="{FF2B5EF4-FFF2-40B4-BE49-F238E27FC236}">
                        <a16:creationId xmlns:a16="http://schemas.microsoft.com/office/drawing/2014/main" id="{FA4DF101-3533-9A45-8877-F0E55EC2353C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0" name="Group 3859">
                  <a:extLst>
                    <a:ext uri="{FF2B5EF4-FFF2-40B4-BE49-F238E27FC236}">
                      <a16:creationId xmlns:a16="http://schemas.microsoft.com/office/drawing/2014/main" id="{9DEAF9CC-C7D9-6B49-B281-C825AF850D79}"/>
                    </a:ext>
                  </a:extLst>
                </p:cNvPr>
                <p:cNvGrpSpPr/>
                <p:nvPr/>
              </p:nvGrpSpPr>
              <p:grpSpPr>
                <a:xfrm>
                  <a:off x="10254023" y="5865969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73" name="Rectangle: Rounded Corners 222">
                    <a:extLst>
                      <a:ext uri="{FF2B5EF4-FFF2-40B4-BE49-F238E27FC236}">
                        <a16:creationId xmlns:a16="http://schemas.microsoft.com/office/drawing/2014/main" id="{E7B6CB4B-8BE4-134E-A34F-2A0B129D1C65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4" name="Rectangle: Rounded Corners 223">
                    <a:extLst>
                      <a:ext uri="{FF2B5EF4-FFF2-40B4-BE49-F238E27FC236}">
                        <a16:creationId xmlns:a16="http://schemas.microsoft.com/office/drawing/2014/main" id="{FA0D2D0B-E2F5-4044-9B1F-40C187BFBB97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1" name="Group 3860">
                  <a:extLst>
                    <a:ext uri="{FF2B5EF4-FFF2-40B4-BE49-F238E27FC236}">
                      <a16:creationId xmlns:a16="http://schemas.microsoft.com/office/drawing/2014/main" id="{4C1367A3-B00F-C84E-AC2F-AFA4469C8B35}"/>
                    </a:ext>
                  </a:extLst>
                </p:cNvPr>
                <p:cNvGrpSpPr/>
                <p:nvPr/>
              </p:nvGrpSpPr>
              <p:grpSpPr>
                <a:xfrm>
                  <a:off x="10251013" y="5999198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71" name="Rectangle: Rounded Corners 220">
                    <a:extLst>
                      <a:ext uri="{FF2B5EF4-FFF2-40B4-BE49-F238E27FC236}">
                        <a16:creationId xmlns:a16="http://schemas.microsoft.com/office/drawing/2014/main" id="{5391BEBD-9254-DE41-B1F9-28E3ACE88E59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2" name="Rectangle: Rounded Corners 221">
                    <a:extLst>
                      <a:ext uri="{FF2B5EF4-FFF2-40B4-BE49-F238E27FC236}">
                        <a16:creationId xmlns:a16="http://schemas.microsoft.com/office/drawing/2014/main" id="{6796F8A7-81C0-A945-A5EB-9656CAEAEABA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2" name="Group 3861">
                  <a:extLst>
                    <a:ext uri="{FF2B5EF4-FFF2-40B4-BE49-F238E27FC236}">
                      <a16:creationId xmlns:a16="http://schemas.microsoft.com/office/drawing/2014/main" id="{E764108E-BD69-6E47-93AB-98DF08A4D739}"/>
                    </a:ext>
                  </a:extLst>
                </p:cNvPr>
                <p:cNvGrpSpPr/>
                <p:nvPr/>
              </p:nvGrpSpPr>
              <p:grpSpPr>
                <a:xfrm>
                  <a:off x="10248003" y="6132427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69" name="Rectangle: Rounded Corners 218">
                    <a:extLst>
                      <a:ext uri="{FF2B5EF4-FFF2-40B4-BE49-F238E27FC236}">
                        <a16:creationId xmlns:a16="http://schemas.microsoft.com/office/drawing/2014/main" id="{9563BF2B-478E-D647-9F69-59413F176DB3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0" name="Rectangle: Rounded Corners 219">
                    <a:extLst>
                      <a:ext uri="{FF2B5EF4-FFF2-40B4-BE49-F238E27FC236}">
                        <a16:creationId xmlns:a16="http://schemas.microsoft.com/office/drawing/2014/main" id="{10974AF6-1B55-7649-B267-E4F485D915CA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3" name="Group 3862">
                  <a:extLst>
                    <a:ext uri="{FF2B5EF4-FFF2-40B4-BE49-F238E27FC236}">
                      <a16:creationId xmlns:a16="http://schemas.microsoft.com/office/drawing/2014/main" id="{F9A1C7B3-9684-C648-AFFD-B877F7A9519B}"/>
                    </a:ext>
                  </a:extLst>
                </p:cNvPr>
                <p:cNvGrpSpPr/>
                <p:nvPr/>
              </p:nvGrpSpPr>
              <p:grpSpPr>
                <a:xfrm>
                  <a:off x="10244993" y="6265656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67" name="Rectangle: Rounded Corners 216">
                    <a:extLst>
                      <a:ext uri="{FF2B5EF4-FFF2-40B4-BE49-F238E27FC236}">
                        <a16:creationId xmlns:a16="http://schemas.microsoft.com/office/drawing/2014/main" id="{40B95028-D95D-4F48-9E4C-8F70D887731F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68" name="Rectangle: Rounded Corners 217">
                    <a:extLst>
                      <a:ext uri="{FF2B5EF4-FFF2-40B4-BE49-F238E27FC236}">
                        <a16:creationId xmlns:a16="http://schemas.microsoft.com/office/drawing/2014/main" id="{4770014B-EF12-1848-AD77-A452DFB1BD9C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64" name="Group 3863">
                  <a:extLst>
                    <a:ext uri="{FF2B5EF4-FFF2-40B4-BE49-F238E27FC236}">
                      <a16:creationId xmlns:a16="http://schemas.microsoft.com/office/drawing/2014/main" id="{8F2A78DF-9F3B-C64D-B2B1-AF1445BA1F62}"/>
                    </a:ext>
                  </a:extLst>
                </p:cNvPr>
                <p:cNvGrpSpPr/>
                <p:nvPr/>
              </p:nvGrpSpPr>
              <p:grpSpPr>
                <a:xfrm>
                  <a:off x="10241983" y="6398885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865" name="Rectangle: Rounded Corners 214">
                    <a:extLst>
                      <a:ext uri="{FF2B5EF4-FFF2-40B4-BE49-F238E27FC236}">
                        <a16:creationId xmlns:a16="http://schemas.microsoft.com/office/drawing/2014/main" id="{56E80E90-D8A5-6A43-B494-788DA87262AD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66" name="Rectangle: Rounded Corners 215">
                    <a:extLst>
                      <a:ext uri="{FF2B5EF4-FFF2-40B4-BE49-F238E27FC236}">
                        <a16:creationId xmlns:a16="http://schemas.microsoft.com/office/drawing/2014/main" id="{B13CB3E7-44B3-7A4E-86A5-DD14C77C4437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6" name="Group 3665">
                <a:extLst>
                  <a:ext uri="{FF2B5EF4-FFF2-40B4-BE49-F238E27FC236}">
                    <a16:creationId xmlns:a16="http://schemas.microsoft.com/office/drawing/2014/main" id="{3D62E504-3FD8-BD4D-BC54-0F7B09C83601}"/>
                  </a:ext>
                </a:extLst>
              </p:cNvPr>
              <p:cNvGrpSpPr/>
              <p:nvPr/>
            </p:nvGrpSpPr>
            <p:grpSpPr>
              <a:xfrm>
                <a:off x="8625418" y="3901510"/>
                <a:ext cx="754743" cy="2961613"/>
                <a:chOff x="4760684" y="3921745"/>
                <a:chExt cx="754743" cy="2961613"/>
              </a:xfrm>
            </p:grpSpPr>
            <p:sp>
              <p:nvSpPr>
                <p:cNvPr id="3821" name="Rectangle: Top Corners Rounded 170">
                  <a:extLst>
                    <a:ext uri="{FF2B5EF4-FFF2-40B4-BE49-F238E27FC236}">
                      <a16:creationId xmlns:a16="http://schemas.microsoft.com/office/drawing/2014/main" id="{10D32FEF-376D-AB42-A41A-B66BEA112BFD}"/>
                    </a:ext>
                  </a:extLst>
                </p:cNvPr>
                <p:cNvSpPr/>
                <p:nvPr/>
              </p:nvSpPr>
              <p:spPr>
                <a:xfrm>
                  <a:off x="4760684" y="4465860"/>
                  <a:ext cx="754743" cy="2417498"/>
                </a:xfrm>
                <a:prstGeom prst="round2SameRect">
                  <a:avLst>
                    <a:gd name="adj1" fmla="val 38462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2" name="Rectangle: Top Corners Rounded 171">
                  <a:extLst>
                    <a:ext uri="{FF2B5EF4-FFF2-40B4-BE49-F238E27FC236}">
                      <a16:creationId xmlns:a16="http://schemas.microsoft.com/office/drawing/2014/main" id="{23690905-5D68-2B44-8CA3-AF32396FAAB8}"/>
                    </a:ext>
                  </a:extLst>
                </p:cNvPr>
                <p:cNvSpPr/>
                <p:nvPr/>
              </p:nvSpPr>
              <p:spPr>
                <a:xfrm>
                  <a:off x="4881750" y="4201696"/>
                  <a:ext cx="512609" cy="563521"/>
                </a:xfrm>
                <a:prstGeom prst="round2SameRect">
                  <a:avLst>
                    <a:gd name="adj1" fmla="val 35489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3" name="Rectangle: Top Corners Rounded 172">
                  <a:extLst>
                    <a:ext uri="{FF2B5EF4-FFF2-40B4-BE49-F238E27FC236}">
                      <a16:creationId xmlns:a16="http://schemas.microsoft.com/office/drawing/2014/main" id="{EFE8F635-BF99-0C4F-A3F6-836357046716}"/>
                    </a:ext>
                  </a:extLst>
                </p:cNvPr>
                <p:cNvSpPr/>
                <p:nvPr/>
              </p:nvSpPr>
              <p:spPr>
                <a:xfrm>
                  <a:off x="5060092" y="3921745"/>
                  <a:ext cx="155924" cy="5635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24" name="Group 3823">
                  <a:extLst>
                    <a:ext uri="{FF2B5EF4-FFF2-40B4-BE49-F238E27FC236}">
                      <a16:creationId xmlns:a16="http://schemas.microsoft.com/office/drawing/2014/main" id="{B0D430E1-539E-1A4E-AC1A-D8962D17E378}"/>
                    </a:ext>
                  </a:extLst>
                </p:cNvPr>
                <p:cNvGrpSpPr/>
                <p:nvPr/>
              </p:nvGrpSpPr>
              <p:grpSpPr>
                <a:xfrm>
                  <a:off x="4869311" y="4742081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54" name="Rectangle 3853">
                    <a:extLst>
                      <a:ext uri="{FF2B5EF4-FFF2-40B4-BE49-F238E27FC236}">
                        <a16:creationId xmlns:a16="http://schemas.microsoft.com/office/drawing/2014/main" id="{16F922B6-C37C-9F42-8A97-0EB36B7EA26E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5" name="Rectangle 3854">
                    <a:extLst>
                      <a:ext uri="{FF2B5EF4-FFF2-40B4-BE49-F238E27FC236}">
                        <a16:creationId xmlns:a16="http://schemas.microsoft.com/office/drawing/2014/main" id="{89E6F24B-A7BD-6D4C-88D0-B35F5A1AC3F6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6" name="Rectangle 3855">
                    <a:extLst>
                      <a:ext uri="{FF2B5EF4-FFF2-40B4-BE49-F238E27FC236}">
                        <a16:creationId xmlns:a16="http://schemas.microsoft.com/office/drawing/2014/main" id="{1A7578C5-6BA1-1548-A27D-0F5E9EBC56B0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7" name="Rectangle 3856">
                    <a:extLst>
                      <a:ext uri="{FF2B5EF4-FFF2-40B4-BE49-F238E27FC236}">
                        <a16:creationId xmlns:a16="http://schemas.microsoft.com/office/drawing/2014/main" id="{57EFD356-37FB-AB48-BB4C-6ED3CEE638DC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5" name="Group 3824">
                  <a:extLst>
                    <a:ext uri="{FF2B5EF4-FFF2-40B4-BE49-F238E27FC236}">
                      <a16:creationId xmlns:a16="http://schemas.microsoft.com/office/drawing/2014/main" id="{D2E665C4-B358-5F4C-9034-45DD5A512DEC}"/>
                    </a:ext>
                  </a:extLst>
                </p:cNvPr>
                <p:cNvGrpSpPr/>
                <p:nvPr/>
              </p:nvGrpSpPr>
              <p:grpSpPr>
                <a:xfrm>
                  <a:off x="4869311" y="4968953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50" name="Rectangle 3849">
                    <a:extLst>
                      <a:ext uri="{FF2B5EF4-FFF2-40B4-BE49-F238E27FC236}">
                        <a16:creationId xmlns:a16="http://schemas.microsoft.com/office/drawing/2014/main" id="{F600DA6A-C3D8-064E-81F8-D52BA94F8ADC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1" name="Rectangle 3850">
                    <a:extLst>
                      <a:ext uri="{FF2B5EF4-FFF2-40B4-BE49-F238E27FC236}">
                        <a16:creationId xmlns:a16="http://schemas.microsoft.com/office/drawing/2014/main" id="{6C3E9C19-8B4A-FA49-9731-9150F0BB38F3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2" name="Rectangle 3851">
                    <a:extLst>
                      <a:ext uri="{FF2B5EF4-FFF2-40B4-BE49-F238E27FC236}">
                        <a16:creationId xmlns:a16="http://schemas.microsoft.com/office/drawing/2014/main" id="{BBD25A8E-F514-5C49-B310-401C5DF943B5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53" name="Rectangle 3852">
                    <a:extLst>
                      <a:ext uri="{FF2B5EF4-FFF2-40B4-BE49-F238E27FC236}">
                        <a16:creationId xmlns:a16="http://schemas.microsoft.com/office/drawing/2014/main" id="{6823C2EB-E871-4048-85CB-F48F375B8491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6" name="Group 3825">
                  <a:extLst>
                    <a:ext uri="{FF2B5EF4-FFF2-40B4-BE49-F238E27FC236}">
                      <a16:creationId xmlns:a16="http://schemas.microsoft.com/office/drawing/2014/main" id="{E8454187-3B3B-5743-B3A5-484420D47F7A}"/>
                    </a:ext>
                  </a:extLst>
                </p:cNvPr>
                <p:cNvGrpSpPr/>
                <p:nvPr/>
              </p:nvGrpSpPr>
              <p:grpSpPr>
                <a:xfrm>
                  <a:off x="4869311" y="5332729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46" name="Rectangle 3845">
                    <a:extLst>
                      <a:ext uri="{FF2B5EF4-FFF2-40B4-BE49-F238E27FC236}">
                        <a16:creationId xmlns:a16="http://schemas.microsoft.com/office/drawing/2014/main" id="{66B5B45F-3157-ED45-A35D-B2DD5FC37BA0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7" name="Rectangle 3846">
                    <a:extLst>
                      <a:ext uri="{FF2B5EF4-FFF2-40B4-BE49-F238E27FC236}">
                        <a16:creationId xmlns:a16="http://schemas.microsoft.com/office/drawing/2014/main" id="{F5798F79-EE28-D947-A88F-97CE81395ABA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8" name="Rectangle 3847">
                    <a:extLst>
                      <a:ext uri="{FF2B5EF4-FFF2-40B4-BE49-F238E27FC236}">
                        <a16:creationId xmlns:a16="http://schemas.microsoft.com/office/drawing/2014/main" id="{F25C5746-9C8F-3F4C-A836-04D858032A0B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9" name="Rectangle 3848">
                    <a:extLst>
                      <a:ext uri="{FF2B5EF4-FFF2-40B4-BE49-F238E27FC236}">
                        <a16:creationId xmlns:a16="http://schemas.microsoft.com/office/drawing/2014/main" id="{EE2B5FCF-377F-E142-87A3-44E74D6DBE29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7" name="Group 3826">
                  <a:extLst>
                    <a:ext uri="{FF2B5EF4-FFF2-40B4-BE49-F238E27FC236}">
                      <a16:creationId xmlns:a16="http://schemas.microsoft.com/office/drawing/2014/main" id="{87FD8F34-6A6C-494D-B008-D9DE11BB474D}"/>
                    </a:ext>
                  </a:extLst>
                </p:cNvPr>
                <p:cNvGrpSpPr/>
                <p:nvPr/>
              </p:nvGrpSpPr>
              <p:grpSpPr>
                <a:xfrm>
                  <a:off x="4869311" y="5559601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42" name="Rectangle 3841">
                    <a:extLst>
                      <a:ext uri="{FF2B5EF4-FFF2-40B4-BE49-F238E27FC236}">
                        <a16:creationId xmlns:a16="http://schemas.microsoft.com/office/drawing/2014/main" id="{E41F2D1B-F87F-6949-9057-ADD929F1E241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3" name="Rectangle 3842">
                    <a:extLst>
                      <a:ext uri="{FF2B5EF4-FFF2-40B4-BE49-F238E27FC236}">
                        <a16:creationId xmlns:a16="http://schemas.microsoft.com/office/drawing/2014/main" id="{29FB7D68-10AF-9747-B21C-85982550CEE3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4" name="Rectangle 3843">
                    <a:extLst>
                      <a:ext uri="{FF2B5EF4-FFF2-40B4-BE49-F238E27FC236}">
                        <a16:creationId xmlns:a16="http://schemas.microsoft.com/office/drawing/2014/main" id="{284A8B72-3DC0-A348-81AA-61BC4F6297D9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5" name="Rectangle 3844">
                    <a:extLst>
                      <a:ext uri="{FF2B5EF4-FFF2-40B4-BE49-F238E27FC236}">
                        <a16:creationId xmlns:a16="http://schemas.microsoft.com/office/drawing/2014/main" id="{D3AEB220-1941-0746-8D59-D0F99E6D3456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8" name="Group 3827">
                  <a:extLst>
                    <a:ext uri="{FF2B5EF4-FFF2-40B4-BE49-F238E27FC236}">
                      <a16:creationId xmlns:a16="http://schemas.microsoft.com/office/drawing/2014/main" id="{5659308C-F667-3B4C-ADFE-506F2743E9AD}"/>
                    </a:ext>
                  </a:extLst>
                </p:cNvPr>
                <p:cNvGrpSpPr/>
                <p:nvPr/>
              </p:nvGrpSpPr>
              <p:grpSpPr>
                <a:xfrm>
                  <a:off x="4869311" y="5923377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38" name="Rectangle 3837">
                    <a:extLst>
                      <a:ext uri="{FF2B5EF4-FFF2-40B4-BE49-F238E27FC236}">
                        <a16:creationId xmlns:a16="http://schemas.microsoft.com/office/drawing/2014/main" id="{C37F0073-C34E-924D-AB5D-27FE7EF124A1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9" name="Rectangle 3838">
                    <a:extLst>
                      <a:ext uri="{FF2B5EF4-FFF2-40B4-BE49-F238E27FC236}">
                        <a16:creationId xmlns:a16="http://schemas.microsoft.com/office/drawing/2014/main" id="{9B2E94F9-90B8-7046-95D3-CF93DCF665C5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0" name="Rectangle 3839">
                    <a:extLst>
                      <a:ext uri="{FF2B5EF4-FFF2-40B4-BE49-F238E27FC236}">
                        <a16:creationId xmlns:a16="http://schemas.microsoft.com/office/drawing/2014/main" id="{B3C74531-C618-1248-AD74-16AE9EE0BE2F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41" name="Rectangle 3840">
                    <a:extLst>
                      <a:ext uri="{FF2B5EF4-FFF2-40B4-BE49-F238E27FC236}">
                        <a16:creationId xmlns:a16="http://schemas.microsoft.com/office/drawing/2014/main" id="{6E79D8D2-C3D3-434A-B895-5945604E554E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29" name="Group 3828">
                  <a:extLst>
                    <a:ext uri="{FF2B5EF4-FFF2-40B4-BE49-F238E27FC236}">
                      <a16:creationId xmlns:a16="http://schemas.microsoft.com/office/drawing/2014/main" id="{26347BD6-EBBD-1340-BB57-B005C30D84B7}"/>
                    </a:ext>
                  </a:extLst>
                </p:cNvPr>
                <p:cNvGrpSpPr/>
                <p:nvPr/>
              </p:nvGrpSpPr>
              <p:grpSpPr>
                <a:xfrm>
                  <a:off x="4869311" y="6150249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834" name="Rectangle 3833">
                    <a:extLst>
                      <a:ext uri="{FF2B5EF4-FFF2-40B4-BE49-F238E27FC236}">
                        <a16:creationId xmlns:a16="http://schemas.microsoft.com/office/drawing/2014/main" id="{C0510366-3CC4-7D40-B330-1C1D09F5F28F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5" name="Rectangle 3834">
                    <a:extLst>
                      <a:ext uri="{FF2B5EF4-FFF2-40B4-BE49-F238E27FC236}">
                        <a16:creationId xmlns:a16="http://schemas.microsoft.com/office/drawing/2014/main" id="{DBF6ADFD-437B-E54A-8D42-A83B10EB3D8E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6" name="Rectangle 3835">
                    <a:extLst>
                      <a:ext uri="{FF2B5EF4-FFF2-40B4-BE49-F238E27FC236}">
                        <a16:creationId xmlns:a16="http://schemas.microsoft.com/office/drawing/2014/main" id="{B45E842B-9014-6148-8B3A-7A46A89B7D9E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7" name="Rectangle 3836">
                    <a:extLst>
                      <a:ext uri="{FF2B5EF4-FFF2-40B4-BE49-F238E27FC236}">
                        <a16:creationId xmlns:a16="http://schemas.microsoft.com/office/drawing/2014/main" id="{744199AC-7E3E-5440-B992-9554E622CFDE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30" name="Group 3829">
                  <a:extLst>
                    <a:ext uri="{FF2B5EF4-FFF2-40B4-BE49-F238E27FC236}">
                      <a16:creationId xmlns:a16="http://schemas.microsoft.com/office/drawing/2014/main" id="{20AF3FC6-737A-714F-A871-66966E88263E}"/>
                    </a:ext>
                  </a:extLst>
                </p:cNvPr>
                <p:cNvGrpSpPr/>
                <p:nvPr/>
              </p:nvGrpSpPr>
              <p:grpSpPr>
                <a:xfrm>
                  <a:off x="4996343" y="4303798"/>
                  <a:ext cx="283421" cy="149685"/>
                  <a:chOff x="4881750" y="4794239"/>
                  <a:chExt cx="387154" cy="149685"/>
                </a:xfrm>
              </p:grpSpPr>
              <p:sp>
                <p:nvSpPr>
                  <p:cNvPr id="3831" name="Rectangle 3830">
                    <a:extLst>
                      <a:ext uri="{FF2B5EF4-FFF2-40B4-BE49-F238E27FC236}">
                        <a16:creationId xmlns:a16="http://schemas.microsoft.com/office/drawing/2014/main" id="{FCE8117E-6112-144F-827D-A0344B39352D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2" name="Rectangle 3831">
                    <a:extLst>
                      <a:ext uri="{FF2B5EF4-FFF2-40B4-BE49-F238E27FC236}">
                        <a16:creationId xmlns:a16="http://schemas.microsoft.com/office/drawing/2014/main" id="{26FC968D-BE28-804F-B9B0-CECF5F0D1CB5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3" name="Rectangle 3832">
                    <a:extLst>
                      <a:ext uri="{FF2B5EF4-FFF2-40B4-BE49-F238E27FC236}">
                        <a16:creationId xmlns:a16="http://schemas.microsoft.com/office/drawing/2014/main" id="{088789E6-0114-1F4B-AC13-25C5E8CC60A3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7" name="Group 3666">
                <a:extLst>
                  <a:ext uri="{FF2B5EF4-FFF2-40B4-BE49-F238E27FC236}">
                    <a16:creationId xmlns:a16="http://schemas.microsoft.com/office/drawing/2014/main" id="{94A5460F-84A9-3A42-AB91-E8B27A365824}"/>
                  </a:ext>
                </a:extLst>
              </p:cNvPr>
              <p:cNvGrpSpPr/>
              <p:nvPr/>
            </p:nvGrpSpPr>
            <p:grpSpPr>
              <a:xfrm>
                <a:off x="5909806" y="4270198"/>
                <a:ext cx="659478" cy="2587788"/>
                <a:chOff x="6666582" y="4262950"/>
                <a:chExt cx="659478" cy="2587788"/>
              </a:xfrm>
            </p:grpSpPr>
            <p:sp>
              <p:nvSpPr>
                <p:cNvPr id="3783" name="Rectangle: Top Corners Rounded 132">
                  <a:extLst>
                    <a:ext uri="{FF2B5EF4-FFF2-40B4-BE49-F238E27FC236}">
                      <a16:creationId xmlns:a16="http://schemas.microsoft.com/office/drawing/2014/main" id="{6C8B691C-E957-BA4D-BF59-7B24CEB88CCE}"/>
                    </a:ext>
                  </a:extLst>
                </p:cNvPr>
                <p:cNvSpPr/>
                <p:nvPr/>
              </p:nvSpPr>
              <p:spPr>
                <a:xfrm>
                  <a:off x="6666582" y="4738385"/>
                  <a:ext cx="659478" cy="2112353"/>
                </a:xfrm>
                <a:prstGeom prst="round2SameRect">
                  <a:avLst>
                    <a:gd name="adj1" fmla="val 38462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4" name="Rectangle: Top Corners Rounded 133">
                  <a:extLst>
                    <a:ext uri="{FF2B5EF4-FFF2-40B4-BE49-F238E27FC236}">
                      <a16:creationId xmlns:a16="http://schemas.microsoft.com/office/drawing/2014/main" id="{29422785-3499-5E4E-9B91-2B4E301047A2}"/>
                    </a:ext>
                  </a:extLst>
                </p:cNvPr>
                <p:cNvSpPr/>
                <p:nvPr/>
              </p:nvSpPr>
              <p:spPr>
                <a:xfrm>
                  <a:off x="6772367" y="4507565"/>
                  <a:ext cx="447907" cy="492391"/>
                </a:xfrm>
                <a:prstGeom prst="round2SameRect">
                  <a:avLst>
                    <a:gd name="adj1" fmla="val 35489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5" name="Rectangle: Top Corners Rounded 134">
                  <a:extLst>
                    <a:ext uri="{FF2B5EF4-FFF2-40B4-BE49-F238E27FC236}">
                      <a16:creationId xmlns:a16="http://schemas.microsoft.com/office/drawing/2014/main" id="{68D7C0C8-A23A-814B-B88D-B448A641E377}"/>
                    </a:ext>
                  </a:extLst>
                </p:cNvPr>
                <p:cNvSpPr/>
                <p:nvPr/>
              </p:nvSpPr>
              <p:spPr>
                <a:xfrm>
                  <a:off x="6928198" y="4262950"/>
                  <a:ext cx="136243" cy="4923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786" name="Group 3785">
                  <a:extLst>
                    <a:ext uri="{FF2B5EF4-FFF2-40B4-BE49-F238E27FC236}">
                      <a16:creationId xmlns:a16="http://schemas.microsoft.com/office/drawing/2014/main" id="{448C5741-AFF7-0343-B93C-9795220B96DF}"/>
                    </a:ext>
                  </a:extLst>
                </p:cNvPr>
                <p:cNvGrpSpPr/>
                <p:nvPr/>
              </p:nvGrpSpPr>
              <p:grpSpPr>
                <a:xfrm>
                  <a:off x="6766931" y="4948451"/>
                  <a:ext cx="458775" cy="1449193"/>
                  <a:chOff x="6761498" y="4979740"/>
                  <a:chExt cx="469644" cy="1361217"/>
                </a:xfrm>
              </p:grpSpPr>
              <p:grpSp>
                <p:nvGrpSpPr>
                  <p:cNvPr id="3791" name="Group 3790">
                    <a:extLst>
                      <a:ext uri="{FF2B5EF4-FFF2-40B4-BE49-F238E27FC236}">
                        <a16:creationId xmlns:a16="http://schemas.microsoft.com/office/drawing/2014/main" id="{94296FA2-132C-D242-8ABC-0DE3488B7416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4979740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817" name="Rectangle 3816">
                      <a:extLst>
                        <a:ext uri="{FF2B5EF4-FFF2-40B4-BE49-F238E27FC236}">
                          <a16:creationId xmlns:a16="http://schemas.microsoft.com/office/drawing/2014/main" id="{97D8CACF-F13C-D74E-85D6-11AC18C98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8" name="Rectangle 3817">
                      <a:extLst>
                        <a:ext uri="{FF2B5EF4-FFF2-40B4-BE49-F238E27FC236}">
                          <a16:creationId xmlns:a16="http://schemas.microsoft.com/office/drawing/2014/main" id="{27FDC1D4-F1FA-5344-9DB3-0A7EC526AE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9" name="Rectangle 3818">
                      <a:extLst>
                        <a:ext uri="{FF2B5EF4-FFF2-40B4-BE49-F238E27FC236}">
                          <a16:creationId xmlns:a16="http://schemas.microsoft.com/office/drawing/2014/main" id="{906FC66E-F04E-494B-B999-ACE570ACE3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20" name="Rectangle 3819">
                      <a:extLst>
                        <a:ext uri="{FF2B5EF4-FFF2-40B4-BE49-F238E27FC236}">
                          <a16:creationId xmlns:a16="http://schemas.microsoft.com/office/drawing/2014/main" id="{587CF882-F57A-8641-9DFB-88C9D99185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92" name="Group 3791">
                    <a:extLst>
                      <a:ext uri="{FF2B5EF4-FFF2-40B4-BE49-F238E27FC236}">
                        <a16:creationId xmlns:a16="http://schemas.microsoft.com/office/drawing/2014/main" id="{76311227-F47A-D441-9B7C-3E10DC507953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177976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813" name="Rectangle 3812">
                      <a:extLst>
                        <a:ext uri="{FF2B5EF4-FFF2-40B4-BE49-F238E27FC236}">
                          <a16:creationId xmlns:a16="http://schemas.microsoft.com/office/drawing/2014/main" id="{D5B07360-F52F-EF42-84D7-82ECF6665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4" name="Rectangle 3813">
                      <a:extLst>
                        <a:ext uri="{FF2B5EF4-FFF2-40B4-BE49-F238E27FC236}">
                          <a16:creationId xmlns:a16="http://schemas.microsoft.com/office/drawing/2014/main" id="{86170717-CE50-8C49-803D-1705703425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5" name="Rectangle 3814">
                      <a:extLst>
                        <a:ext uri="{FF2B5EF4-FFF2-40B4-BE49-F238E27FC236}">
                          <a16:creationId xmlns:a16="http://schemas.microsoft.com/office/drawing/2014/main" id="{DC2ED535-C9D5-F84F-8B1C-92B8194DF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6" name="Rectangle 3815">
                      <a:extLst>
                        <a:ext uri="{FF2B5EF4-FFF2-40B4-BE49-F238E27FC236}">
                          <a16:creationId xmlns:a16="http://schemas.microsoft.com/office/drawing/2014/main" id="{07247D80-0A57-3B40-ABAE-F7E0DF4A7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93" name="Group 3792">
                    <a:extLst>
                      <a:ext uri="{FF2B5EF4-FFF2-40B4-BE49-F238E27FC236}">
                        <a16:creationId xmlns:a16="http://schemas.microsoft.com/office/drawing/2014/main" id="{AAFC62F5-052D-C846-99DF-3E9E3B283A3D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495835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809" name="Rectangle 3808">
                      <a:extLst>
                        <a:ext uri="{FF2B5EF4-FFF2-40B4-BE49-F238E27FC236}">
                          <a16:creationId xmlns:a16="http://schemas.microsoft.com/office/drawing/2014/main" id="{F89DEDFB-136F-5745-8BB4-2DE9652F7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0" name="Rectangle 3809">
                      <a:extLst>
                        <a:ext uri="{FF2B5EF4-FFF2-40B4-BE49-F238E27FC236}">
                          <a16:creationId xmlns:a16="http://schemas.microsoft.com/office/drawing/2014/main" id="{B07B8CB4-EBC4-DE4D-937E-A4C6AAE306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1" name="Rectangle 3810">
                      <a:extLst>
                        <a:ext uri="{FF2B5EF4-FFF2-40B4-BE49-F238E27FC236}">
                          <a16:creationId xmlns:a16="http://schemas.microsoft.com/office/drawing/2014/main" id="{DDEF539D-7474-014D-AC56-2D918ACA09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12" name="Rectangle 3811">
                      <a:extLst>
                        <a:ext uri="{FF2B5EF4-FFF2-40B4-BE49-F238E27FC236}">
                          <a16:creationId xmlns:a16="http://schemas.microsoft.com/office/drawing/2014/main" id="{473DD83F-5827-634B-AA4F-CC51F55F7F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94" name="Group 3793">
                    <a:extLst>
                      <a:ext uri="{FF2B5EF4-FFF2-40B4-BE49-F238E27FC236}">
                        <a16:creationId xmlns:a16="http://schemas.microsoft.com/office/drawing/2014/main" id="{12B1F323-D7D4-844E-B70F-2E977BEA5E00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694070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805" name="Rectangle 3804">
                      <a:extLst>
                        <a:ext uri="{FF2B5EF4-FFF2-40B4-BE49-F238E27FC236}">
                          <a16:creationId xmlns:a16="http://schemas.microsoft.com/office/drawing/2014/main" id="{0A15B6B0-927B-1047-9CE0-078F45FA4B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6" name="Rectangle 3805">
                      <a:extLst>
                        <a:ext uri="{FF2B5EF4-FFF2-40B4-BE49-F238E27FC236}">
                          <a16:creationId xmlns:a16="http://schemas.microsoft.com/office/drawing/2014/main" id="{90C9EFF8-5F9C-3647-B971-63FA61B8B6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7" name="Rectangle 3806">
                      <a:extLst>
                        <a:ext uri="{FF2B5EF4-FFF2-40B4-BE49-F238E27FC236}">
                          <a16:creationId xmlns:a16="http://schemas.microsoft.com/office/drawing/2014/main" id="{0BB7BF5F-609A-C84E-B8AC-0329EECFCB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8" name="Rectangle 3807">
                      <a:extLst>
                        <a:ext uri="{FF2B5EF4-FFF2-40B4-BE49-F238E27FC236}">
                          <a16:creationId xmlns:a16="http://schemas.microsoft.com/office/drawing/2014/main" id="{06739139-0282-3C42-8824-B071573D5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95" name="Group 3794">
                    <a:extLst>
                      <a:ext uri="{FF2B5EF4-FFF2-40B4-BE49-F238E27FC236}">
                        <a16:creationId xmlns:a16="http://schemas.microsoft.com/office/drawing/2014/main" id="{FAA30E55-C3E7-7944-BB56-DE8CADC1B8E9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6011929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801" name="Rectangle 3800">
                      <a:extLst>
                        <a:ext uri="{FF2B5EF4-FFF2-40B4-BE49-F238E27FC236}">
                          <a16:creationId xmlns:a16="http://schemas.microsoft.com/office/drawing/2014/main" id="{CD69F7CC-3A50-AE41-BBF5-43467FB359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2" name="Rectangle 3801">
                      <a:extLst>
                        <a:ext uri="{FF2B5EF4-FFF2-40B4-BE49-F238E27FC236}">
                          <a16:creationId xmlns:a16="http://schemas.microsoft.com/office/drawing/2014/main" id="{2E186C18-A6BB-884F-9CFC-1EC6817780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3" name="Rectangle 3802">
                      <a:extLst>
                        <a:ext uri="{FF2B5EF4-FFF2-40B4-BE49-F238E27FC236}">
                          <a16:creationId xmlns:a16="http://schemas.microsoft.com/office/drawing/2014/main" id="{E99A9CE4-E8B8-294B-9900-14C797714F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4" name="Rectangle 3803">
                      <a:extLst>
                        <a:ext uri="{FF2B5EF4-FFF2-40B4-BE49-F238E27FC236}">
                          <a16:creationId xmlns:a16="http://schemas.microsoft.com/office/drawing/2014/main" id="{0D63AF63-CCC6-704C-958D-02CAEAAED7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96" name="Group 3795">
                    <a:extLst>
                      <a:ext uri="{FF2B5EF4-FFF2-40B4-BE49-F238E27FC236}">
                        <a16:creationId xmlns:a16="http://schemas.microsoft.com/office/drawing/2014/main" id="{A4A63C9E-7EA1-D141-A27B-A52C230CBAB1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6210165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797" name="Rectangle 3796">
                      <a:extLst>
                        <a:ext uri="{FF2B5EF4-FFF2-40B4-BE49-F238E27FC236}">
                          <a16:creationId xmlns:a16="http://schemas.microsoft.com/office/drawing/2014/main" id="{D8454CCF-09D7-2141-8565-52B8D57F7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98" name="Rectangle 3797">
                      <a:extLst>
                        <a:ext uri="{FF2B5EF4-FFF2-40B4-BE49-F238E27FC236}">
                          <a16:creationId xmlns:a16="http://schemas.microsoft.com/office/drawing/2014/main" id="{A18B3664-B6B4-F446-B5B3-E9D967154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99" name="Rectangle 3798">
                      <a:extLst>
                        <a:ext uri="{FF2B5EF4-FFF2-40B4-BE49-F238E27FC236}">
                          <a16:creationId xmlns:a16="http://schemas.microsoft.com/office/drawing/2014/main" id="{BB8B055B-D34D-DA42-A1BC-8F9412BCB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00" name="Rectangle 3799">
                      <a:extLst>
                        <a:ext uri="{FF2B5EF4-FFF2-40B4-BE49-F238E27FC236}">
                          <a16:creationId xmlns:a16="http://schemas.microsoft.com/office/drawing/2014/main" id="{CE5FA8EB-B351-E64A-A327-D523418E0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787" name="Group 3786">
                  <a:extLst>
                    <a:ext uri="{FF2B5EF4-FFF2-40B4-BE49-F238E27FC236}">
                      <a16:creationId xmlns:a16="http://schemas.microsoft.com/office/drawing/2014/main" id="{43D01784-1837-B34D-8B44-A0ED4541EBDE}"/>
                    </a:ext>
                  </a:extLst>
                </p:cNvPr>
                <p:cNvGrpSpPr/>
                <p:nvPr/>
              </p:nvGrpSpPr>
              <p:grpSpPr>
                <a:xfrm>
                  <a:off x="6884775" y="4612817"/>
                  <a:ext cx="227289" cy="116356"/>
                  <a:chOff x="4881750" y="4794239"/>
                  <a:chExt cx="387154" cy="149685"/>
                </a:xfrm>
              </p:grpSpPr>
              <p:sp>
                <p:nvSpPr>
                  <p:cNvPr id="3788" name="Rectangle 3787">
                    <a:extLst>
                      <a:ext uri="{FF2B5EF4-FFF2-40B4-BE49-F238E27FC236}">
                        <a16:creationId xmlns:a16="http://schemas.microsoft.com/office/drawing/2014/main" id="{5F294912-DC54-8048-A60C-1EA22F82904B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89" name="Rectangle 3788">
                    <a:extLst>
                      <a:ext uri="{FF2B5EF4-FFF2-40B4-BE49-F238E27FC236}">
                        <a16:creationId xmlns:a16="http://schemas.microsoft.com/office/drawing/2014/main" id="{E620A722-FE11-7743-A489-9FE546F64922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90" name="Rectangle 3789">
                    <a:extLst>
                      <a:ext uri="{FF2B5EF4-FFF2-40B4-BE49-F238E27FC236}">
                        <a16:creationId xmlns:a16="http://schemas.microsoft.com/office/drawing/2014/main" id="{F9D7CA97-A520-204C-8137-15B870EA03C9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68" name="Group 3667">
                <a:extLst>
                  <a:ext uri="{FF2B5EF4-FFF2-40B4-BE49-F238E27FC236}">
                    <a16:creationId xmlns:a16="http://schemas.microsoft.com/office/drawing/2014/main" id="{C5FE1E66-B06D-4E42-8D2B-8EE98267BC9C}"/>
                  </a:ext>
                </a:extLst>
              </p:cNvPr>
              <p:cNvGrpSpPr/>
              <p:nvPr/>
            </p:nvGrpSpPr>
            <p:grpSpPr>
              <a:xfrm>
                <a:off x="11244443" y="4758442"/>
                <a:ext cx="876559" cy="2094469"/>
                <a:chOff x="10234692" y="4237713"/>
                <a:chExt cx="876559" cy="2094469"/>
              </a:xfrm>
            </p:grpSpPr>
            <p:cxnSp>
              <p:nvCxnSpPr>
                <p:cNvPr id="3775" name="Straight Connector 3774">
                  <a:extLst>
                    <a:ext uri="{FF2B5EF4-FFF2-40B4-BE49-F238E27FC236}">
                      <a16:creationId xmlns:a16="http://schemas.microsoft.com/office/drawing/2014/main" id="{4A3525A3-D9CF-294C-AAED-E23B033BCC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6829" cy="16077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6" name="Straight Connector 3775">
                  <a:extLst>
                    <a:ext uri="{FF2B5EF4-FFF2-40B4-BE49-F238E27FC236}">
                      <a16:creationId xmlns:a16="http://schemas.microsoft.com/office/drawing/2014/main" id="{11424786-B522-EF42-90FE-79DEEBA9D8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77" name="Group 3776">
                  <a:extLst>
                    <a:ext uri="{FF2B5EF4-FFF2-40B4-BE49-F238E27FC236}">
                      <a16:creationId xmlns:a16="http://schemas.microsoft.com/office/drawing/2014/main" id="{197BE11B-308E-F24A-8803-28E9627088AA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780" name="Oval 3779">
                    <a:extLst>
                      <a:ext uri="{FF2B5EF4-FFF2-40B4-BE49-F238E27FC236}">
                        <a16:creationId xmlns:a16="http://schemas.microsoft.com/office/drawing/2014/main" id="{E27A808C-9D9F-9D4A-8202-CD17209F97C5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81" name="Oval 3780">
                    <a:extLst>
                      <a:ext uri="{FF2B5EF4-FFF2-40B4-BE49-F238E27FC236}">
                        <a16:creationId xmlns:a16="http://schemas.microsoft.com/office/drawing/2014/main" id="{A1346489-6391-E142-BC09-5C7475380346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82" name="Oval 3781">
                    <a:extLst>
                      <a:ext uri="{FF2B5EF4-FFF2-40B4-BE49-F238E27FC236}">
                        <a16:creationId xmlns:a16="http://schemas.microsoft.com/office/drawing/2014/main" id="{C0D84160-406F-A94A-93A8-5BF457224DBE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778" name="Straight Connector 3777">
                  <a:extLst>
                    <a:ext uri="{FF2B5EF4-FFF2-40B4-BE49-F238E27FC236}">
                      <a16:creationId xmlns:a16="http://schemas.microsoft.com/office/drawing/2014/main" id="{26940D9A-0CE7-6946-B4FE-DC058F2D3F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79" name="Oval 3778">
                  <a:extLst>
                    <a:ext uri="{FF2B5EF4-FFF2-40B4-BE49-F238E27FC236}">
                      <a16:creationId xmlns:a16="http://schemas.microsoft.com/office/drawing/2014/main" id="{B0848179-F314-0147-8F03-3892FB42D3CC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669" name="Group 3668">
                <a:extLst>
                  <a:ext uri="{FF2B5EF4-FFF2-40B4-BE49-F238E27FC236}">
                    <a16:creationId xmlns:a16="http://schemas.microsoft.com/office/drawing/2014/main" id="{FE1FC76B-B126-034B-9C78-800793836517}"/>
                  </a:ext>
                </a:extLst>
              </p:cNvPr>
              <p:cNvGrpSpPr/>
              <p:nvPr/>
            </p:nvGrpSpPr>
            <p:grpSpPr>
              <a:xfrm>
                <a:off x="5119726" y="4757723"/>
                <a:ext cx="876559" cy="2094469"/>
                <a:chOff x="10234692" y="4237713"/>
                <a:chExt cx="876559" cy="2094469"/>
              </a:xfrm>
            </p:grpSpPr>
            <p:cxnSp>
              <p:nvCxnSpPr>
                <p:cNvPr id="3767" name="Straight Connector 3766">
                  <a:extLst>
                    <a:ext uri="{FF2B5EF4-FFF2-40B4-BE49-F238E27FC236}">
                      <a16:creationId xmlns:a16="http://schemas.microsoft.com/office/drawing/2014/main" id="{D6AEC242-61EE-A742-B08D-78685C0226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6829" cy="16077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8" name="Straight Connector 3767">
                  <a:extLst>
                    <a:ext uri="{FF2B5EF4-FFF2-40B4-BE49-F238E27FC236}">
                      <a16:creationId xmlns:a16="http://schemas.microsoft.com/office/drawing/2014/main" id="{986FA15A-4B78-D348-9DCB-79FE29890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69" name="Group 3768">
                  <a:extLst>
                    <a:ext uri="{FF2B5EF4-FFF2-40B4-BE49-F238E27FC236}">
                      <a16:creationId xmlns:a16="http://schemas.microsoft.com/office/drawing/2014/main" id="{E8EA1CD8-D9DA-4642-88B8-B2B6B6DE2C9C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772" name="Oval 3771">
                    <a:extLst>
                      <a:ext uri="{FF2B5EF4-FFF2-40B4-BE49-F238E27FC236}">
                        <a16:creationId xmlns:a16="http://schemas.microsoft.com/office/drawing/2014/main" id="{FB653045-3A40-2844-B4E3-458808638B94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73" name="Oval 3772">
                    <a:extLst>
                      <a:ext uri="{FF2B5EF4-FFF2-40B4-BE49-F238E27FC236}">
                        <a16:creationId xmlns:a16="http://schemas.microsoft.com/office/drawing/2014/main" id="{4725E199-533D-C44F-8C42-634288A77FD1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74" name="Oval 3773">
                    <a:extLst>
                      <a:ext uri="{FF2B5EF4-FFF2-40B4-BE49-F238E27FC236}">
                        <a16:creationId xmlns:a16="http://schemas.microsoft.com/office/drawing/2014/main" id="{EF1A7336-7142-CF4B-AEA7-CA990F4B6E3E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770" name="Straight Connector 3769">
                  <a:extLst>
                    <a:ext uri="{FF2B5EF4-FFF2-40B4-BE49-F238E27FC236}">
                      <a16:creationId xmlns:a16="http://schemas.microsoft.com/office/drawing/2014/main" id="{0CF33343-2948-AF41-BE04-0AC23836FB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71" name="Oval 3770">
                  <a:extLst>
                    <a:ext uri="{FF2B5EF4-FFF2-40B4-BE49-F238E27FC236}">
                      <a16:creationId xmlns:a16="http://schemas.microsoft.com/office/drawing/2014/main" id="{A4C3805E-7D67-4042-930A-9A063B174E72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670" name="Group 3669">
                <a:extLst>
                  <a:ext uri="{FF2B5EF4-FFF2-40B4-BE49-F238E27FC236}">
                    <a16:creationId xmlns:a16="http://schemas.microsoft.com/office/drawing/2014/main" id="{5958D251-BC43-644A-A238-D389025E46CA}"/>
                  </a:ext>
                </a:extLst>
              </p:cNvPr>
              <p:cNvGrpSpPr/>
              <p:nvPr/>
            </p:nvGrpSpPr>
            <p:grpSpPr>
              <a:xfrm>
                <a:off x="4113601" y="5069598"/>
                <a:ext cx="876559" cy="1789669"/>
                <a:chOff x="10234692" y="4237713"/>
                <a:chExt cx="876559" cy="1789669"/>
              </a:xfrm>
            </p:grpSpPr>
            <p:cxnSp>
              <p:nvCxnSpPr>
                <p:cNvPr id="3759" name="Straight Connector 3758">
                  <a:extLst>
                    <a:ext uri="{FF2B5EF4-FFF2-40B4-BE49-F238E27FC236}">
                      <a16:creationId xmlns:a16="http://schemas.microsoft.com/office/drawing/2014/main" id="{3C8299C5-DE5D-154F-8718-6DF34EAB2A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3639" cy="13029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0" name="Straight Connector 3759">
                  <a:extLst>
                    <a:ext uri="{FF2B5EF4-FFF2-40B4-BE49-F238E27FC236}">
                      <a16:creationId xmlns:a16="http://schemas.microsoft.com/office/drawing/2014/main" id="{DA1AD7BF-7E50-4349-A42B-C6326BD977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61" name="Group 3760">
                  <a:extLst>
                    <a:ext uri="{FF2B5EF4-FFF2-40B4-BE49-F238E27FC236}">
                      <a16:creationId xmlns:a16="http://schemas.microsoft.com/office/drawing/2014/main" id="{41CFA6D8-7528-034C-BE27-2856BB0B35F7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764" name="Oval 3763">
                    <a:extLst>
                      <a:ext uri="{FF2B5EF4-FFF2-40B4-BE49-F238E27FC236}">
                        <a16:creationId xmlns:a16="http://schemas.microsoft.com/office/drawing/2014/main" id="{17DA9B9A-7884-0D40-AB47-087E4021C4A6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65" name="Oval 3764">
                    <a:extLst>
                      <a:ext uri="{FF2B5EF4-FFF2-40B4-BE49-F238E27FC236}">
                        <a16:creationId xmlns:a16="http://schemas.microsoft.com/office/drawing/2014/main" id="{79C0759A-284C-A947-AE08-D61076993678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66" name="Oval 3765">
                    <a:extLst>
                      <a:ext uri="{FF2B5EF4-FFF2-40B4-BE49-F238E27FC236}">
                        <a16:creationId xmlns:a16="http://schemas.microsoft.com/office/drawing/2014/main" id="{0A293880-622F-2541-803F-C5859CA29B8E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762" name="Straight Connector 3761">
                  <a:extLst>
                    <a:ext uri="{FF2B5EF4-FFF2-40B4-BE49-F238E27FC236}">
                      <a16:creationId xmlns:a16="http://schemas.microsoft.com/office/drawing/2014/main" id="{D8879367-234D-0A4C-9E86-1724C1F881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3" name="Oval 3762">
                  <a:extLst>
                    <a:ext uri="{FF2B5EF4-FFF2-40B4-BE49-F238E27FC236}">
                      <a16:creationId xmlns:a16="http://schemas.microsoft.com/office/drawing/2014/main" id="{6D106C69-E7A6-E34D-A587-C0C417AC14BE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671" name="Group 3670">
                <a:extLst>
                  <a:ext uri="{FF2B5EF4-FFF2-40B4-BE49-F238E27FC236}">
                    <a16:creationId xmlns:a16="http://schemas.microsoft.com/office/drawing/2014/main" id="{C2C62747-55FB-5447-94A3-A5F844D2C9E4}"/>
                  </a:ext>
                </a:extLst>
              </p:cNvPr>
              <p:cNvGrpSpPr/>
              <p:nvPr/>
            </p:nvGrpSpPr>
            <p:grpSpPr>
              <a:xfrm>
                <a:off x="10722239" y="5744107"/>
                <a:ext cx="567738" cy="967596"/>
                <a:chOff x="6984862" y="240100"/>
                <a:chExt cx="826581" cy="1408746"/>
              </a:xfrm>
            </p:grpSpPr>
            <p:cxnSp>
              <p:nvCxnSpPr>
                <p:cNvPr id="3752" name="Straight Connector 3751">
                  <a:extLst>
                    <a:ext uri="{FF2B5EF4-FFF2-40B4-BE49-F238E27FC236}">
                      <a16:creationId xmlns:a16="http://schemas.microsoft.com/office/drawing/2014/main" id="{A4012779-8490-E847-A7E1-F557F562D3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9648" y="553193"/>
                  <a:ext cx="11469" cy="1095653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53" name="Group 3752">
                  <a:extLst>
                    <a:ext uri="{FF2B5EF4-FFF2-40B4-BE49-F238E27FC236}">
                      <a16:creationId xmlns:a16="http://schemas.microsoft.com/office/drawing/2014/main" id="{CB625447-CD46-7648-B305-7DB5D53C4A2E}"/>
                    </a:ext>
                  </a:extLst>
                </p:cNvPr>
                <p:cNvGrpSpPr/>
                <p:nvPr/>
              </p:nvGrpSpPr>
              <p:grpSpPr>
                <a:xfrm>
                  <a:off x="6984862" y="240100"/>
                  <a:ext cx="807662" cy="523776"/>
                  <a:chOff x="11072892" y="4862681"/>
                  <a:chExt cx="807662" cy="523776"/>
                </a:xfrm>
              </p:grpSpPr>
              <p:sp>
                <p:nvSpPr>
                  <p:cNvPr id="3757" name="Oval 3756">
                    <a:extLst>
                      <a:ext uri="{FF2B5EF4-FFF2-40B4-BE49-F238E27FC236}">
                        <a16:creationId xmlns:a16="http://schemas.microsoft.com/office/drawing/2014/main" id="{ECAA6D31-5654-7F4B-BFDA-959581E98974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58" name="Oval 3757">
                    <a:extLst>
                      <a:ext uri="{FF2B5EF4-FFF2-40B4-BE49-F238E27FC236}">
                        <a16:creationId xmlns:a16="http://schemas.microsoft.com/office/drawing/2014/main" id="{B61FCF95-4781-CE4A-8F21-15C49BCD8C7D}"/>
                      </a:ext>
                    </a:extLst>
                  </p:cNvPr>
                  <p:cNvSpPr/>
                  <p:nvPr/>
                </p:nvSpPr>
                <p:spPr>
                  <a:xfrm>
                    <a:off x="11511478" y="4862681"/>
                    <a:ext cx="369076" cy="36907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754" name="Group 3753">
                  <a:extLst>
                    <a:ext uri="{FF2B5EF4-FFF2-40B4-BE49-F238E27FC236}">
                      <a16:creationId xmlns:a16="http://schemas.microsoft.com/office/drawing/2014/main" id="{F288DF9E-B8B6-E54F-8381-A26C74E1141A}"/>
                    </a:ext>
                  </a:extLst>
                </p:cNvPr>
                <p:cNvGrpSpPr/>
                <p:nvPr/>
              </p:nvGrpSpPr>
              <p:grpSpPr>
                <a:xfrm rot="6310623">
                  <a:off x="7510094" y="822683"/>
                  <a:ext cx="335963" cy="266735"/>
                  <a:chOff x="7125585" y="925083"/>
                  <a:chExt cx="335963" cy="266735"/>
                </a:xfrm>
              </p:grpSpPr>
              <p:cxnSp>
                <p:nvCxnSpPr>
                  <p:cNvPr id="3755" name="Straight Connector 3754">
                    <a:extLst>
                      <a:ext uri="{FF2B5EF4-FFF2-40B4-BE49-F238E27FC236}">
                        <a16:creationId xmlns:a16="http://schemas.microsoft.com/office/drawing/2014/main" id="{E9B6D0D8-B04B-9C42-B5EA-5610A18E44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320539" y="1101943"/>
                    <a:ext cx="141009" cy="89875"/>
                  </a:xfrm>
                  <a:prstGeom prst="line">
                    <a:avLst/>
                  </a:prstGeom>
                  <a:ln w="28575">
                    <a:solidFill>
                      <a:srgbClr val="352B2B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56" name="Oval 3755">
                    <a:extLst>
                      <a:ext uri="{FF2B5EF4-FFF2-40B4-BE49-F238E27FC236}">
                        <a16:creationId xmlns:a16="http://schemas.microsoft.com/office/drawing/2014/main" id="{244182E9-3044-B84E-B8DC-1DBCF478D6F1}"/>
                      </a:ext>
                    </a:extLst>
                  </p:cNvPr>
                  <p:cNvSpPr/>
                  <p:nvPr/>
                </p:nvSpPr>
                <p:spPr>
                  <a:xfrm>
                    <a:off x="7125585" y="925083"/>
                    <a:ext cx="243056" cy="2430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3672" name="Freeform: Shape 20">
                <a:extLst>
                  <a:ext uri="{FF2B5EF4-FFF2-40B4-BE49-F238E27FC236}">
                    <a16:creationId xmlns:a16="http://schemas.microsoft.com/office/drawing/2014/main" id="{34467F09-338B-E44C-9A42-DD9E5EAE9734}"/>
                  </a:ext>
                </a:extLst>
              </p:cNvPr>
              <p:cNvSpPr/>
              <p:nvPr/>
            </p:nvSpPr>
            <p:spPr>
              <a:xfrm>
                <a:off x="3988460" y="6511229"/>
                <a:ext cx="853745" cy="350284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73" name="Group 3672">
                <a:extLst>
                  <a:ext uri="{FF2B5EF4-FFF2-40B4-BE49-F238E27FC236}">
                    <a16:creationId xmlns:a16="http://schemas.microsoft.com/office/drawing/2014/main" id="{76BFA55E-85F5-A546-8502-871D2B56E355}"/>
                  </a:ext>
                </a:extLst>
              </p:cNvPr>
              <p:cNvGrpSpPr/>
              <p:nvPr/>
            </p:nvGrpSpPr>
            <p:grpSpPr>
              <a:xfrm>
                <a:off x="7643038" y="3503799"/>
                <a:ext cx="783772" cy="3360057"/>
                <a:chOff x="6841308" y="3500663"/>
                <a:chExt cx="783772" cy="3360057"/>
              </a:xfrm>
            </p:grpSpPr>
            <p:sp>
              <p:nvSpPr>
                <p:cNvPr id="3699" name="Rectangle: Top Corners Rounded 48">
                  <a:extLst>
                    <a:ext uri="{FF2B5EF4-FFF2-40B4-BE49-F238E27FC236}">
                      <a16:creationId xmlns:a16="http://schemas.microsoft.com/office/drawing/2014/main" id="{5B8A1025-9410-C94D-9E61-CBB93FA2BB1C}"/>
                    </a:ext>
                  </a:extLst>
                </p:cNvPr>
                <p:cNvSpPr/>
                <p:nvPr/>
              </p:nvSpPr>
              <p:spPr>
                <a:xfrm>
                  <a:off x="6841308" y="3500663"/>
                  <a:ext cx="783772" cy="336005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B577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700" name="Group 3699">
                  <a:extLst>
                    <a:ext uri="{FF2B5EF4-FFF2-40B4-BE49-F238E27FC236}">
                      <a16:creationId xmlns:a16="http://schemas.microsoft.com/office/drawing/2014/main" id="{AD8AF180-FD27-6E4E-B235-A0869F9D43F5}"/>
                    </a:ext>
                  </a:extLst>
                </p:cNvPr>
                <p:cNvGrpSpPr/>
                <p:nvPr/>
              </p:nvGrpSpPr>
              <p:grpSpPr>
                <a:xfrm>
                  <a:off x="7024551" y="3717470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49" name="Rectangle 3748">
                    <a:extLst>
                      <a:ext uri="{FF2B5EF4-FFF2-40B4-BE49-F238E27FC236}">
                        <a16:creationId xmlns:a16="http://schemas.microsoft.com/office/drawing/2014/main" id="{A5E10362-98F2-6941-97B7-3BBD3622021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50" name="Rectangle 3749">
                    <a:extLst>
                      <a:ext uri="{FF2B5EF4-FFF2-40B4-BE49-F238E27FC236}">
                        <a16:creationId xmlns:a16="http://schemas.microsoft.com/office/drawing/2014/main" id="{0F84560F-C9B3-0A47-AE46-1E1C2A4D647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51" name="Rectangle 3750">
                    <a:extLst>
                      <a:ext uri="{FF2B5EF4-FFF2-40B4-BE49-F238E27FC236}">
                        <a16:creationId xmlns:a16="http://schemas.microsoft.com/office/drawing/2014/main" id="{9A9E3437-5FE4-984C-8E3F-943756FDD8D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1" name="Group 3700">
                  <a:extLst>
                    <a:ext uri="{FF2B5EF4-FFF2-40B4-BE49-F238E27FC236}">
                      <a16:creationId xmlns:a16="http://schemas.microsoft.com/office/drawing/2014/main" id="{33322A02-182C-E040-9E55-273A68448E73}"/>
                    </a:ext>
                  </a:extLst>
                </p:cNvPr>
                <p:cNvGrpSpPr/>
                <p:nvPr/>
              </p:nvGrpSpPr>
              <p:grpSpPr>
                <a:xfrm>
                  <a:off x="7024551" y="3934277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46" name="Rectangle 3745">
                    <a:extLst>
                      <a:ext uri="{FF2B5EF4-FFF2-40B4-BE49-F238E27FC236}">
                        <a16:creationId xmlns:a16="http://schemas.microsoft.com/office/drawing/2014/main" id="{F6F81949-208F-3045-AE08-651C5885937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7" name="Rectangle 3746">
                    <a:extLst>
                      <a:ext uri="{FF2B5EF4-FFF2-40B4-BE49-F238E27FC236}">
                        <a16:creationId xmlns:a16="http://schemas.microsoft.com/office/drawing/2014/main" id="{DA14E2D0-1D79-9341-B93B-B54E2FE201A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8" name="Rectangle 3747">
                    <a:extLst>
                      <a:ext uri="{FF2B5EF4-FFF2-40B4-BE49-F238E27FC236}">
                        <a16:creationId xmlns:a16="http://schemas.microsoft.com/office/drawing/2014/main" id="{1037F23A-C126-4A44-A5A7-F9F3AE38D19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2" name="Group 3701">
                  <a:extLst>
                    <a:ext uri="{FF2B5EF4-FFF2-40B4-BE49-F238E27FC236}">
                      <a16:creationId xmlns:a16="http://schemas.microsoft.com/office/drawing/2014/main" id="{5D1E031E-E80D-6842-81D9-0B76B558BCDF}"/>
                    </a:ext>
                  </a:extLst>
                </p:cNvPr>
                <p:cNvGrpSpPr/>
                <p:nvPr/>
              </p:nvGrpSpPr>
              <p:grpSpPr>
                <a:xfrm>
                  <a:off x="7024551" y="4151084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43" name="Rectangle 3742">
                    <a:extLst>
                      <a:ext uri="{FF2B5EF4-FFF2-40B4-BE49-F238E27FC236}">
                        <a16:creationId xmlns:a16="http://schemas.microsoft.com/office/drawing/2014/main" id="{D55B6481-94D7-3043-AAAB-DF88CB20487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4" name="Rectangle 3743">
                    <a:extLst>
                      <a:ext uri="{FF2B5EF4-FFF2-40B4-BE49-F238E27FC236}">
                        <a16:creationId xmlns:a16="http://schemas.microsoft.com/office/drawing/2014/main" id="{C47C0E91-CE5D-304C-B3A0-3ACA62AF6C25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5" name="Rectangle 3744">
                    <a:extLst>
                      <a:ext uri="{FF2B5EF4-FFF2-40B4-BE49-F238E27FC236}">
                        <a16:creationId xmlns:a16="http://schemas.microsoft.com/office/drawing/2014/main" id="{E7E86BCC-B076-AC4D-9110-0C7C21749606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3" name="Group 3702">
                  <a:extLst>
                    <a:ext uri="{FF2B5EF4-FFF2-40B4-BE49-F238E27FC236}">
                      <a16:creationId xmlns:a16="http://schemas.microsoft.com/office/drawing/2014/main" id="{9AE7565F-D72D-8B4C-90F7-C04F5ECD6D02}"/>
                    </a:ext>
                  </a:extLst>
                </p:cNvPr>
                <p:cNvGrpSpPr/>
                <p:nvPr/>
              </p:nvGrpSpPr>
              <p:grpSpPr>
                <a:xfrm>
                  <a:off x="7024551" y="4367891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40" name="Rectangle 3739">
                    <a:extLst>
                      <a:ext uri="{FF2B5EF4-FFF2-40B4-BE49-F238E27FC236}">
                        <a16:creationId xmlns:a16="http://schemas.microsoft.com/office/drawing/2014/main" id="{0E63F54C-42D2-E442-9A7B-F9E4099E047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1" name="Rectangle 3740">
                    <a:extLst>
                      <a:ext uri="{FF2B5EF4-FFF2-40B4-BE49-F238E27FC236}">
                        <a16:creationId xmlns:a16="http://schemas.microsoft.com/office/drawing/2014/main" id="{2A69B185-6D75-D449-B047-CD310C721BC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2" name="Rectangle 3741">
                    <a:extLst>
                      <a:ext uri="{FF2B5EF4-FFF2-40B4-BE49-F238E27FC236}">
                        <a16:creationId xmlns:a16="http://schemas.microsoft.com/office/drawing/2014/main" id="{D76FD0A3-3F2E-5C4D-B7A9-D636A494E30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4" name="Group 3703">
                  <a:extLst>
                    <a:ext uri="{FF2B5EF4-FFF2-40B4-BE49-F238E27FC236}">
                      <a16:creationId xmlns:a16="http://schemas.microsoft.com/office/drawing/2014/main" id="{F6B1109C-BE45-A945-BBBF-F36E5C8BE9EE}"/>
                    </a:ext>
                  </a:extLst>
                </p:cNvPr>
                <p:cNvGrpSpPr/>
                <p:nvPr/>
              </p:nvGrpSpPr>
              <p:grpSpPr>
                <a:xfrm>
                  <a:off x="7024551" y="4584698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37" name="Rectangle 3736">
                    <a:extLst>
                      <a:ext uri="{FF2B5EF4-FFF2-40B4-BE49-F238E27FC236}">
                        <a16:creationId xmlns:a16="http://schemas.microsoft.com/office/drawing/2014/main" id="{D5448125-A171-8C4F-8ACA-0FB23A8BAE5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8" name="Rectangle 3737">
                    <a:extLst>
                      <a:ext uri="{FF2B5EF4-FFF2-40B4-BE49-F238E27FC236}">
                        <a16:creationId xmlns:a16="http://schemas.microsoft.com/office/drawing/2014/main" id="{60673716-A80A-7340-8174-DC0C02A2D1E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9" name="Rectangle 3738">
                    <a:extLst>
                      <a:ext uri="{FF2B5EF4-FFF2-40B4-BE49-F238E27FC236}">
                        <a16:creationId xmlns:a16="http://schemas.microsoft.com/office/drawing/2014/main" id="{6808CE12-369E-E249-8463-EA38280BCDE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5" name="Group 3704">
                  <a:extLst>
                    <a:ext uri="{FF2B5EF4-FFF2-40B4-BE49-F238E27FC236}">
                      <a16:creationId xmlns:a16="http://schemas.microsoft.com/office/drawing/2014/main" id="{2F88F035-9A24-7941-A39C-87E02752D987}"/>
                    </a:ext>
                  </a:extLst>
                </p:cNvPr>
                <p:cNvGrpSpPr/>
                <p:nvPr/>
              </p:nvGrpSpPr>
              <p:grpSpPr>
                <a:xfrm>
                  <a:off x="7024551" y="4801505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34" name="Rectangle 3733">
                    <a:extLst>
                      <a:ext uri="{FF2B5EF4-FFF2-40B4-BE49-F238E27FC236}">
                        <a16:creationId xmlns:a16="http://schemas.microsoft.com/office/drawing/2014/main" id="{E0DA8982-30DD-1D49-BDED-7EDC2858E24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5" name="Rectangle 3734">
                    <a:extLst>
                      <a:ext uri="{FF2B5EF4-FFF2-40B4-BE49-F238E27FC236}">
                        <a16:creationId xmlns:a16="http://schemas.microsoft.com/office/drawing/2014/main" id="{5EE40CC4-6E70-6447-946D-9EECC98F499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6" name="Rectangle 3735">
                    <a:extLst>
                      <a:ext uri="{FF2B5EF4-FFF2-40B4-BE49-F238E27FC236}">
                        <a16:creationId xmlns:a16="http://schemas.microsoft.com/office/drawing/2014/main" id="{D77D958D-A7EA-8E47-88E5-62288683E9B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6" name="Group 3705">
                  <a:extLst>
                    <a:ext uri="{FF2B5EF4-FFF2-40B4-BE49-F238E27FC236}">
                      <a16:creationId xmlns:a16="http://schemas.microsoft.com/office/drawing/2014/main" id="{E66422FF-C048-784B-9F5D-2AA54E7B9BF1}"/>
                    </a:ext>
                  </a:extLst>
                </p:cNvPr>
                <p:cNvGrpSpPr/>
                <p:nvPr/>
              </p:nvGrpSpPr>
              <p:grpSpPr>
                <a:xfrm>
                  <a:off x="7024551" y="5018312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31" name="Rectangle 3730">
                    <a:extLst>
                      <a:ext uri="{FF2B5EF4-FFF2-40B4-BE49-F238E27FC236}">
                        <a16:creationId xmlns:a16="http://schemas.microsoft.com/office/drawing/2014/main" id="{9A05452F-CD16-2D4C-A7CD-D2B772CF358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2" name="Rectangle 3731">
                    <a:extLst>
                      <a:ext uri="{FF2B5EF4-FFF2-40B4-BE49-F238E27FC236}">
                        <a16:creationId xmlns:a16="http://schemas.microsoft.com/office/drawing/2014/main" id="{B649F792-E88F-C249-AC7D-584DDF83773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3" name="Rectangle 3732">
                    <a:extLst>
                      <a:ext uri="{FF2B5EF4-FFF2-40B4-BE49-F238E27FC236}">
                        <a16:creationId xmlns:a16="http://schemas.microsoft.com/office/drawing/2014/main" id="{C1E38EAE-C570-9F44-8F00-ACE448D9FFD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7" name="Group 3706">
                  <a:extLst>
                    <a:ext uri="{FF2B5EF4-FFF2-40B4-BE49-F238E27FC236}">
                      <a16:creationId xmlns:a16="http://schemas.microsoft.com/office/drawing/2014/main" id="{827064C2-93F8-EF41-87B8-759B75212678}"/>
                    </a:ext>
                  </a:extLst>
                </p:cNvPr>
                <p:cNvGrpSpPr/>
                <p:nvPr/>
              </p:nvGrpSpPr>
              <p:grpSpPr>
                <a:xfrm>
                  <a:off x="7024551" y="5235119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28" name="Rectangle 3727">
                    <a:extLst>
                      <a:ext uri="{FF2B5EF4-FFF2-40B4-BE49-F238E27FC236}">
                        <a16:creationId xmlns:a16="http://schemas.microsoft.com/office/drawing/2014/main" id="{48C96932-CF73-8142-8E11-7D2B3DCDCAB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9" name="Rectangle 3728">
                    <a:extLst>
                      <a:ext uri="{FF2B5EF4-FFF2-40B4-BE49-F238E27FC236}">
                        <a16:creationId xmlns:a16="http://schemas.microsoft.com/office/drawing/2014/main" id="{CC67C2C2-78E8-1A49-87D1-42412608AA9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30" name="Rectangle 3729">
                    <a:extLst>
                      <a:ext uri="{FF2B5EF4-FFF2-40B4-BE49-F238E27FC236}">
                        <a16:creationId xmlns:a16="http://schemas.microsoft.com/office/drawing/2014/main" id="{F6B75758-31BE-504D-ACD7-3D7A63384C88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8" name="Group 3707">
                  <a:extLst>
                    <a:ext uri="{FF2B5EF4-FFF2-40B4-BE49-F238E27FC236}">
                      <a16:creationId xmlns:a16="http://schemas.microsoft.com/office/drawing/2014/main" id="{A7185EAF-01C9-DD47-9299-46EF8BD13928}"/>
                    </a:ext>
                  </a:extLst>
                </p:cNvPr>
                <p:cNvGrpSpPr/>
                <p:nvPr/>
              </p:nvGrpSpPr>
              <p:grpSpPr>
                <a:xfrm>
                  <a:off x="7024551" y="5451926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25" name="Rectangle 3724">
                    <a:extLst>
                      <a:ext uri="{FF2B5EF4-FFF2-40B4-BE49-F238E27FC236}">
                        <a16:creationId xmlns:a16="http://schemas.microsoft.com/office/drawing/2014/main" id="{1BD129C7-6EF7-1744-9F7D-6BED62B89FD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6" name="Rectangle 3725">
                    <a:extLst>
                      <a:ext uri="{FF2B5EF4-FFF2-40B4-BE49-F238E27FC236}">
                        <a16:creationId xmlns:a16="http://schemas.microsoft.com/office/drawing/2014/main" id="{BC7027C8-785F-6D40-8149-256A97046A5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7" name="Rectangle 3726">
                    <a:extLst>
                      <a:ext uri="{FF2B5EF4-FFF2-40B4-BE49-F238E27FC236}">
                        <a16:creationId xmlns:a16="http://schemas.microsoft.com/office/drawing/2014/main" id="{54DC671A-2BDE-5D41-BD6C-D5E5E9290C3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09" name="Group 3708">
                  <a:extLst>
                    <a:ext uri="{FF2B5EF4-FFF2-40B4-BE49-F238E27FC236}">
                      <a16:creationId xmlns:a16="http://schemas.microsoft.com/office/drawing/2014/main" id="{A247F545-1810-654C-82E4-A4D5D28FBB37}"/>
                    </a:ext>
                  </a:extLst>
                </p:cNvPr>
                <p:cNvGrpSpPr/>
                <p:nvPr/>
              </p:nvGrpSpPr>
              <p:grpSpPr>
                <a:xfrm>
                  <a:off x="7024551" y="5668733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22" name="Rectangle 3721">
                    <a:extLst>
                      <a:ext uri="{FF2B5EF4-FFF2-40B4-BE49-F238E27FC236}">
                        <a16:creationId xmlns:a16="http://schemas.microsoft.com/office/drawing/2014/main" id="{B44B798E-B7AE-774E-AD6A-C18933188B9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3" name="Rectangle 3722">
                    <a:extLst>
                      <a:ext uri="{FF2B5EF4-FFF2-40B4-BE49-F238E27FC236}">
                        <a16:creationId xmlns:a16="http://schemas.microsoft.com/office/drawing/2014/main" id="{85C15067-A523-EE4E-BF25-7B4916C54C88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4" name="Rectangle 3723">
                    <a:extLst>
                      <a:ext uri="{FF2B5EF4-FFF2-40B4-BE49-F238E27FC236}">
                        <a16:creationId xmlns:a16="http://schemas.microsoft.com/office/drawing/2014/main" id="{DB285B50-A334-914F-8AF2-1A53E14814B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10" name="Group 3709">
                  <a:extLst>
                    <a:ext uri="{FF2B5EF4-FFF2-40B4-BE49-F238E27FC236}">
                      <a16:creationId xmlns:a16="http://schemas.microsoft.com/office/drawing/2014/main" id="{9B364B7C-7DD2-194A-AACC-4AE5445415DB}"/>
                    </a:ext>
                  </a:extLst>
                </p:cNvPr>
                <p:cNvGrpSpPr/>
                <p:nvPr/>
              </p:nvGrpSpPr>
              <p:grpSpPr>
                <a:xfrm>
                  <a:off x="7024551" y="5885540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19" name="Rectangle 3718">
                    <a:extLst>
                      <a:ext uri="{FF2B5EF4-FFF2-40B4-BE49-F238E27FC236}">
                        <a16:creationId xmlns:a16="http://schemas.microsoft.com/office/drawing/2014/main" id="{310B2CAD-05E3-894C-BA55-023B01779D4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0" name="Rectangle 3719">
                    <a:extLst>
                      <a:ext uri="{FF2B5EF4-FFF2-40B4-BE49-F238E27FC236}">
                        <a16:creationId xmlns:a16="http://schemas.microsoft.com/office/drawing/2014/main" id="{F4C1A2D2-E469-A141-943D-0371EB26878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21" name="Rectangle 3720">
                    <a:extLst>
                      <a:ext uri="{FF2B5EF4-FFF2-40B4-BE49-F238E27FC236}">
                        <a16:creationId xmlns:a16="http://schemas.microsoft.com/office/drawing/2014/main" id="{FC4C0EA4-0FF7-3E4A-B4B0-D1FD23566934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11" name="Group 3710">
                  <a:extLst>
                    <a:ext uri="{FF2B5EF4-FFF2-40B4-BE49-F238E27FC236}">
                      <a16:creationId xmlns:a16="http://schemas.microsoft.com/office/drawing/2014/main" id="{6CCF054E-514A-7145-8DAA-20C2693F3A7B}"/>
                    </a:ext>
                  </a:extLst>
                </p:cNvPr>
                <p:cNvGrpSpPr/>
                <p:nvPr/>
              </p:nvGrpSpPr>
              <p:grpSpPr>
                <a:xfrm>
                  <a:off x="7024551" y="6102347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16" name="Rectangle 3715">
                    <a:extLst>
                      <a:ext uri="{FF2B5EF4-FFF2-40B4-BE49-F238E27FC236}">
                        <a16:creationId xmlns:a16="http://schemas.microsoft.com/office/drawing/2014/main" id="{D8CA6E80-DAEB-E342-8C3F-485B26E83DD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17" name="Rectangle 3716">
                    <a:extLst>
                      <a:ext uri="{FF2B5EF4-FFF2-40B4-BE49-F238E27FC236}">
                        <a16:creationId xmlns:a16="http://schemas.microsoft.com/office/drawing/2014/main" id="{60D337A5-46D2-AB4C-85C2-0719E108918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18" name="Rectangle 3717">
                    <a:extLst>
                      <a:ext uri="{FF2B5EF4-FFF2-40B4-BE49-F238E27FC236}">
                        <a16:creationId xmlns:a16="http://schemas.microsoft.com/office/drawing/2014/main" id="{B59824C7-2942-7D42-8E44-813B637653B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712" name="Group 3711">
                  <a:extLst>
                    <a:ext uri="{FF2B5EF4-FFF2-40B4-BE49-F238E27FC236}">
                      <a16:creationId xmlns:a16="http://schemas.microsoft.com/office/drawing/2014/main" id="{143E8FBA-BE2D-7848-8331-6BB007303022}"/>
                    </a:ext>
                  </a:extLst>
                </p:cNvPr>
                <p:cNvGrpSpPr/>
                <p:nvPr/>
              </p:nvGrpSpPr>
              <p:grpSpPr>
                <a:xfrm>
                  <a:off x="7024551" y="6319154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713" name="Rectangle 3712">
                    <a:extLst>
                      <a:ext uri="{FF2B5EF4-FFF2-40B4-BE49-F238E27FC236}">
                        <a16:creationId xmlns:a16="http://schemas.microsoft.com/office/drawing/2014/main" id="{C210E8D5-2533-9943-AC28-2F1F0A733F8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14" name="Rectangle 3713">
                    <a:extLst>
                      <a:ext uri="{FF2B5EF4-FFF2-40B4-BE49-F238E27FC236}">
                        <a16:creationId xmlns:a16="http://schemas.microsoft.com/office/drawing/2014/main" id="{227CC098-3A32-9F44-919C-D9A3DC2F9F70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15" name="Rectangle 3714">
                    <a:extLst>
                      <a:ext uri="{FF2B5EF4-FFF2-40B4-BE49-F238E27FC236}">
                        <a16:creationId xmlns:a16="http://schemas.microsoft.com/office/drawing/2014/main" id="{BB7B6D9F-D4FF-ED40-A549-2858CD346DDF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674" name="Group 3673">
                <a:extLst>
                  <a:ext uri="{FF2B5EF4-FFF2-40B4-BE49-F238E27FC236}">
                    <a16:creationId xmlns:a16="http://schemas.microsoft.com/office/drawing/2014/main" id="{AEF1ED4B-8BD5-8744-9977-F75C956EF1C5}"/>
                  </a:ext>
                </a:extLst>
              </p:cNvPr>
              <p:cNvGrpSpPr/>
              <p:nvPr/>
            </p:nvGrpSpPr>
            <p:grpSpPr>
              <a:xfrm>
                <a:off x="4868348" y="5935992"/>
                <a:ext cx="447501" cy="799209"/>
                <a:chOff x="10234692" y="4320315"/>
                <a:chExt cx="895622" cy="1599534"/>
              </a:xfrm>
            </p:grpSpPr>
            <p:cxnSp>
              <p:nvCxnSpPr>
                <p:cNvPr id="3691" name="Straight Connector 3690">
                  <a:extLst>
                    <a:ext uri="{FF2B5EF4-FFF2-40B4-BE49-F238E27FC236}">
                      <a16:creationId xmlns:a16="http://schemas.microsoft.com/office/drawing/2014/main" id="{CF5E2941-F497-1D45-AF0E-1E98755560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4" y="4724469"/>
                  <a:ext cx="0" cy="1195380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2" name="Straight Connector 3691">
                  <a:extLst>
                    <a:ext uri="{FF2B5EF4-FFF2-40B4-BE49-F238E27FC236}">
                      <a16:creationId xmlns:a16="http://schemas.microsoft.com/office/drawing/2014/main" id="{A0096382-E288-824F-B246-63B2396300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14560" y="4856111"/>
                  <a:ext cx="101370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93" name="Group 3692">
                  <a:extLst>
                    <a:ext uri="{FF2B5EF4-FFF2-40B4-BE49-F238E27FC236}">
                      <a16:creationId xmlns:a16="http://schemas.microsoft.com/office/drawing/2014/main" id="{83815BBF-C258-FD4C-84F7-0FFCB5E9E323}"/>
                    </a:ext>
                  </a:extLst>
                </p:cNvPr>
                <p:cNvGrpSpPr/>
                <p:nvPr/>
              </p:nvGrpSpPr>
              <p:grpSpPr>
                <a:xfrm>
                  <a:off x="10234692" y="4320315"/>
                  <a:ext cx="895622" cy="592337"/>
                  <a:chOff x="11072892" y="4847819"/>
                  <a:chExt cx="895622" cy="592337"/>
                </a:xfrm>
              </p:grpSpPr>
              <p:sp>
                <p:nvSpPr>
                  <p:cNvPr id="3696" name="Oval 3695">
                    <a:extLst>
                      <a:ext uri="{FF2B5EF4-FFF2-40B4-BE49-F238E27FC236}">
                        <a16:creationId xmlns:a16="http://schemas.microsoft.com/office/drawing/2014/main" id="{36ACCB16-79F8-9449-9A1F-D15577C896B6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908730"/>
                    <a:ext cx="509509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97" name="Oval 3696">
                    <a:extLst>
                      <a:ext uri="{FF2B5EF4-FFF2-40B4-BE49-F238E27FC236}">
                        <a16:creationId xmlns:a16="http://schemas.microsoft.com/office/drawing/2014/main" id="{69876320-D116-154D-A3F5-564E30B4E240}"/>
                      </a:ext>
                    </a:extLst>
                  </p:cNvPr>
                  <p:cNvSpPr/>
                  <p:nvPr/>
                </p:nvSpPr>
                <p:spPr>
                  <a:xfrm>
                    <a:off x="11565469" y="5037111"/>
                    <a:ext cx="403045" cy="403045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98" name="Oval 3697">
                    <a:extLst>
                      <a:ext uri="{FF2B5EF4-FFF2-40B4-BE49-F238E27FC236}">
                        <a16:creationId xmlns:a16="http://schemas.microsoft.com/office/drawing/2014/main" id="{5B8859C6-51FE-944A-9340-84F8C56614F4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847819"/>
                    <a:ext cx="324757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694" name="Straight Connector 3693">
                  <a:extLst>
                    <a:ext uri="{FF2B5EF4-FFF2-40B4-BE49-F238E27FC236}">
                      <a16:creationId xmlns:a16="http://schemas.microsoft.com/office/drawing/2014/main" id="{E8C99860-A1D0-354A-A8FA-716EB3D9E6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95" name="Oval 3694">
                  <a:extLst>
                    <a:ext uri="{FF2B5EF4-FFF2-40B4-BE49-F238E27FC236}">
                      <a16:creationId xmlns:a16="http://schemas.microsoft.com/office/drawing/2014/main" id="{E5F1A74B-B4B2-1F4F-9231-8F6F60C3E52E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675" name="Group 3674">
                <a:extLst>
                  <a:ext uri="{FF2B5EF4-FFF2-40B4-BE49-F238E27FC236}">
                    <a16:creationId xmlns:a16="http://schemas.microsoft.com/office/drawing/2014/main" id="{FC1E78EA-B650-C64A-B1BE-47C395C643C6}"/>
                  </a:ext>
                </a:extLst>
              </p:cNvPr>
              <p:cNvGrpSpPr/>
              <p:nvPr/>
            </p:nvGrpSpPr>
            <p:grpSpPr>
              <a:xfrm>
                <a:off x="51425" y="5870856"/>
                <a:ext cx="447501" cy="799209"/>
                <a:chOff x="10234692" y="4320315"/>
                <a:chExt cx="895622" cy="1599534"/>
              </a:xfrm>
            </p:grpSpPr>
            <p:cxnSp>
              <p:nvCxnSpPr>
                <p:cNvPr id="3683" name="Straight Connector 3682">
                  <a:extLst>
                    <a:ext uri="{FF2B5EF4-FFF2-40B4-BE49-F238E27FC236}">
                      <a16:creationId xmlns:a16="http://schemas.microsoft.com/office/drawing/2014/main" id="{F57E042B-9295-294E-9EF5-2CA690320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4" y="4724469"/>
                  <a:ext cx="0" cy="1195380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4" name="Straight Connector 3683">
                  <a:extLst>
                    <a:ext uri="{FF2B5EF4-FFF2-40B4-BE49-F238E27FC236}">
                      <a16:creationId xmlns:a16="http://schemas.microsoft.com/office/drawing/2014/main" id="{2607ADC2-17CA-8244-A7F4-66B5132F02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14560" y="4856111"/>
                  <a:ext cx="101370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85" name="Group 3684">
                  <a:extLst>
                    <a:ext uri="{FF2B5EF4-FFF2-40B4-BE49-F238E27FC236}">
                      <a16:creationId xmlns:a16="http://schemas.microsoft.com/office/drawing/2014/main" id="{75B79496-5189-4747-B3AC-867A16568429}"/>
                    </a:ext>
                  </a:extLst>
                </p:cNvPr>
                <p:cNvGrpSpPr/>
                <p:nvPr/>
              </p:nvGrpSpPr>
              <p:grpSpPr>
                <a:xfrm>
                  <a:off x="10234692" y="4320315"/>
                  <a:ext cx="895622" cy="592337"/>
                  <a:chOff x="11072892" y="4847819"/>
                  <a:chExt cx="895622" cy="592337"/>
                </a:xfrm>
              </p:grpSpPr>
              <p:sp>
                <p:nvSpPr>
                  <p:cNvPr id="3688" name="Oval 3687">
                    <a:extLst>
                      <a:ext uri="{FF2B5EF4-FFF2-40B4-BE49-F238E27FC236}">
                        <a16:creationId xmlns:a16="http://schemas.microsoft.com/office/drawing/2014/main" id="{40681E7D-455C-CE44-92FC-88FDE7FD419E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908730"/>
                    <a:ext cx="509509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89" name="Oval 3688">
                    <a:extLst>
                      <a:ext uri="{FF2B5EF4-FFF2-40B4-BE49-F238E27FC236}">
                        <a16:creationId xmlns:a16="http://schemas.microsoft.com/office/drawing/2014/main" id="{0CEE3FBD-848C-D449-9FD2-924FEB99141C}"/>
                      </a:ext>
                    </a:extLst>
                  </p:cNvPr>
                  <p:cNvSpPr/>
                  <p:nvPr/>
                </p:nvSpPr>
                <p:spPr>
                  <a:xfrm>
                    <a:off x="11565469" y="5037111"/>
                    <a:ext cx="403045" cy="403045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90" name="Oval 3689">
                    <a:extLst>
                      <a:ext uri="{FF2B5EF4-FFF2-40B4-BE49-F238E27FC236}">
                        <a16:creationId xmlns:a16="http://schemas.microsoft.com/office/drawing/2014/main" id="{961FBE0D-316A-6A4D-AEAC-99A97B9DB291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847819"/>
                    <a:ext cx="324757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686" name="Straight Connector 3685">
                  <a:extLst>
                    <a:ext uri="{FF2B5EF4-FFF2-40B4-BE49-F238E27FC236}">
                      <a16:creationId xmlns:a16="http://schemas.microsoft.com/office/drawing/2014/main" id="{B4062084-E185-5C49-B425-8A6A208CEC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87" name="Oval 3686">
                  <a:extLst>
                    <a:ext uri="{FF2B5EF4-FFF2-40B4-BE49-F238E27FC236}">
                      <a16:creationId xmlns:a16="http://schemas.microsoft.com/office/drawing/2014/main" id="{4D39CC86-CACE-804B-8DB9-644E0C61DD76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676" name="Freeform: Shape 24">
                <a:extLst>
                  <a:ext uri="{FF2B5EF4-FFF2-40B4-BE49-F238E27FC236}">
                    <a16:creationId xmlns:a16="http://schemas.microsoft.com/office/drawing/2014/main" id="{C5643F22-1DC0-E349-872F-BCE0CEE078E3}"/>
                  </a:ext>
                </a:extLst>
              </p:cNvPr>
              <p:cNvSpPr/>
              <p:nvPr/>
            </p:nvSpPr>
            <p:spPr>
              <a:xfrm>
                <a:off x="4673756" y="6578876"/>
                <a:ext cx="719845" cy="2818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7" name="Freeform: Shape 26">
                <a:extLst>
                  <a:ext uri="{FF2B5EF4-FFF2-40B4-BE49-F238E27FC236}">
                    <a16:creationId xmlns:a16="http://schemas.microsoft.com/office/drawing/2014/main" id="{410D2CC0-1670-4140-B854-BC6510BD0C1C}"/>
                  </a:ext>
                </a:extLst>
              </p:cNvPr>
              <p:cNvSpPr/>
              <p:nvPr/>
            </p:nvSpPr>
            <p:spPr>
              <a:xfrm>
                <a:off x="5204809" y="6530571"/>
                <a:ext cx="849509" cy="327429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8" name="Freeform: Shape 27">
                <a:extLst>
                  <a:ext uri="{FF2B5EF4-FFF2-40B4-BE49-F238E27FC236}">
                    <a16:creationId xmlns:a16="http://schemas.microsoft.com/office/drawing/2014/main" id="{A19F84B3-7032-7744-9ABA-F2BF537A8FA0}"/>
                  </a:ext>
                </a:extLst>
              </p:cNvPr>
              <p:cNvSpPr/>
              <p:nvPr/>
            </p:nvSpPr>
            <p:spPr>
              <a:xfrm>
                <a:off x="9918810" y="6469554"/>
                <a:ext cx="947564" cy="388776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9" name="Freeform: Shape 28">
                <a:extLst>
                  <a:ext uri="{FF2B5EF4-FFF2-40B4-BE49-F238E27FC236}">
                    <a16:creationId xmlns:a16="http://schemas.microsoft.com/office/drawing/2014/main" id="{739D0620-9CF7-754D-ADE1-9F9C7BF0839C}"/>
                  </a:ext>
                </a:extLst>
              </p:cNvPr>
              <p:cNvSpPr/>
              <p:nvPr/>
            </p:nvSpPr>
            <p:spPr>
              <a:xfrm>
                <a:off x="10809885" y="6554618"/>
                <a:ext cx="739430" cy="3033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0" name="Freeform: Shape 29">
                <a:extLst>
                  <a:ext uri="{FF2B5EF4-FFF2-40B4-BE49-F238E27FC236}">
                    <a16:creationId xmlns:a16="http://schemas.microsoft.com/office/drawing/2014/main" id="{563F0359-E5E6-0C44-BAD2-54223DD69C11}"/>
                  </a:ext>
                </a:extLst>
              </p:cNvPr>
              <p:cNvSpPr/>
              <p:nvPr/>
            </p:nvSpPr>
            <p:spPr>
              <a:xfrm>
                <a:off x="11439532" y="6455581"/>
                <a:ext cx="752468" cy="402984"/>
              </a:xfrm>
              <a:custGeom>
                <a:avLst/>
                <a:gdLst>
                  <a:gd name="connsiteX0" fmla="*/ 491094 w 752468"/>
                  <a:gd name="connsiteY0" fmla="*/ 0 h 402984"/>
                  <a:gd name="connsiteX1" fmla="*/ 682250 w 752468"/>
                  <a:gd name="connsiteY1" fmla="*/ 31669 h 402984"/>
                  <a:gd name="connsiteX2" fmla="*/ 752468 w 752468"/>
                  <a:gd name="connsiteY2" fmla="*/ 62944 h 402984"/>
                  <a:gd name="connsiteX3" fmla="*/ 752468 w 752468"/>
                  <a:gd name="connsiteY3" fmla="*/ 402984 h 402984"/>
                  <a:gd name="connsiteX4" fmla="*/ 0 w 752468"/>
                  <a:gd name="connsiteY4" fmla="*/ 402984 h 402984"/>
                  <a:gd name="connsiteX5" fmla="*/ 491094 w 752468"/>
                  <a:gd name="connsiteY5" fmla="*/ 0 h 40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2468" h="402984">
                    <a:moveTo>
                      <a:pt x="491094" y="0"/>
                    </a:moveTo>
                    <a:cubicBezTo>
                      <a:pt x="558900" y="0"/>
                      <a:pt x="623496" y="11277"/>
                      <a:pt x="682250" y="31669"/>
                    </a:cubicBezTo>
                    <a:lnTo>
                      <a:pt x="752468" y="62944"/>
                    </a:lnTo>
                    <a:lnTo>
                      <a:pt x="752468" y="402984"/>
                    </a:lnTo>
                    <a:lnTo>
                      <a:pt x="0" y="402984"/>
                    </a:lnTo>
                    <a:cubicBezTo>
                      <a:pt x="0" y="180422"/>
                      <a:pt x="219870" y="0"/>
                      <a:pt x="491094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1" name="Freeform: Shape 30">
                <a:extLst>
                  <a:ext uri="{FF2B5EF4-FFF2-40B4-BE49-F238E27FC236}">
                    <a16:creationId xmlns:a16="http://schemas.microsoft.com/office/drawing/2014/main" id="{A632B6B0-4F31-5648-9EE8-282E3EFD9DCA}"/>
                  </a:ext>
                </a:extLst>
              </p:cNvPr>
              <p:cNvSpPr/>
              <p:nvPr/>
            </p:nvSpPr>
            <p:spPr>
              <a:xfrm>
                <a:off x="-665" y="6522479"/>
                <a:ext cx="229720" cy="340040"/>
              </a:xfrm>
              <a:custGeom>
                <a:avLst/>
                <a:gdLst>
                  <a:gd name="connsiteX0" fmla="*/ 0 w 229720"/>
                  <a:gd name="connsiteY0" fmla="*/ 0 h 340040"/>
                  <a:gd name="connsiteX1" fmla="*/ 13201 w 229720"/>
                  <a:gd name="connsiteY1" fmla="*/ 5880 h 340040"/>
                  <a:gd name="connsiteX2" fmla="*/ 229720 w 229720"/>
                  <a:gd name="connsiteY2" fmla="*/ 340040 h 340040"/>
                  <a:gd name="connsiteX3" fmla="*/ 0 w 229720"/>
                  <a:gd name="connsiteY3" fmla="*/ 340040 h 34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720" h="340040">
                    <a:moveTo>
                      <a:pt x="0" y="0"/>
                    </a:moveTo>
                    <a:lnTo>
                      <a:pt x="13201" y="5880"/>
                    </a:lnTo>
                    <a:cubicBezTo>
                      <a:pt x="143833" y="78299"/>
                      <a:pt x="229720" y="200939"/>
                      <a:pt x="229720" y="340040"/>
                    </a:cubicBezTo>
                    <a:lnTo>
                      <a:pt x="0" y="340040"/>
                    </a:lnTo>
                    <a:close/>
                  </a:path>
                </a:pathLst>
              </a:custGeom>
              <a:solidFill>
                <a:srgbClr val="B577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2" name="Freeform: Shape 31">
                <a:extLst>
                  <a:ext uri="{FF2B5EF4-FFF2-40B4-BE49-F238E27FC236}">
                    <a16:creationId xmlns:a16="http://schemas.microsoft.com/office/drawing/2014/main" id="{1073F6D4-39E4-204D-9D3B-363FC04CD4A0}"/>
                  </a:ext>
                </a:extLst>
              </p:cNvPr>
              <p:cNvSpPr/>
              <p:nvPr/>
            </p:nvSpPr>
            <p:spPr>
              <a:xfrm>
                <a:off x="78690" y="6581381"/>
                <a:ext cx="719845" cy="2818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22" name="Group 3221">
              <a:extLst>
                <a:ext uri="{FF2B5EF4-FFF2-40B4-BE49-F238E27FC236}">
                  <a16:creationId xmlns:a16="http://schemas.microsoft.com/office/drawing/2014/main" id="{5C31D380-ED38-DE4C-BD9C-7194271CF8B1}"/>
                </a:ext>
              </a:extLst>
            </p:cNvPr>
            <p:cNvGrpSpPr/>
            <p:nvPr/>
          </p:nvGrpSpPr>
          <p:grpSpPr>
            <a:xfrm>
              <a:off x="7317615" y="4144643"/>
              <a:ext cx="8889049" cy="2740741"/>
              <a:chOff x="-665" y="3106960"/>
              <a:chExt cx="12192665" cy="3759338"/>
            </a:xfrm>
          </p:grpSpPr>
          <p:grpSp>
            <p:nvGrpSpPr>
              <p:cNvPr id="3223" name="Group 3222">
                <a:extLst>
                  <a:ext uri="{FF2B5EF4-FFF2-40B4-BE49-F238E27FC236}">
                    <a16:creationId xmlns:a16="http://schemas.microsoft.com/office/drawing/2014/main" id="{7009E130-6429-1845-A61D-ED494B2C6305}"/>
                  </a:ext>
                </a:extLst>
              </p:cNvPr>
              <p:cNvGrpSpPr/>
              <p:nvPr/>
            </p:nvGrpSpPr>
            <p:grpSpPr>
              <a:xfrm>
                <a:off x="1641448" y="3503799"/>
                <a:ext cx="783772" cy="3360057"/>
                <a:chOff x="3821611" y="3552370"/>
                <a:chExt cx="783772" cy="3360057"/>
              </a:xfrm>
            </p:grpSpPr>
            <p:sp>
              <p:nvSpPr>
                <p:cNvPr id="3604" name="Rectangle: Top Corners Rounded 387">
                  <a:extLst>
                    <a:ext uri="{FF2B5EF4-FFF2-40B4-BE49-F238E27FC236}">
                      <a16:creationId xmlns:a16="http://schemas.microsoft.com/office/drawing/2014/main" id="{7DF80168-BDA1-4349-86D8-D9EEAD34A5EC}"/>
                    </a:ext>
                  </a:extLst>
                </p:cNvPr>
                <p:cNvSpPr/>
                <p:nvPr/>
              </p:nvSpPr>
              <p:spPr>
                <a:xfrm>
                  <a:off x="3821611" y="3552370"/>
                  <a:ext cx="783772" cy="336005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605" name="Group 3604">
                  <a:extLst>
                    <a:ext uri="{FF2B5EF4-FFF2-40B4-BE49-F238E27FC236}">
                      <a16:creationId xmlns:a16="http://schemas.microsoft.com/office/drawing/2014/main" id="{BA9ED0C1-3BB1-554E-B26C-5B9A4F6A99BE}"/>
                    </a:ext>
                  </a:extLst>
                </p:cNvPr>
                <p:cNvGrpSpPr/>
                <p:nvPr/>
              </p:nvGrpSpPr>
              <p:grpSpPr>
                <a:xfrm>
                  <a:off x="4004854" y="3769177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54" name="Rectangle 3653">
                    <a:extLst>
                      <a:ext uri="{FF2B5EF4-FFF2-40B4-BE49-F238E27FC236}">
                        <a16:creationId xmlns:a16="http://schemas.microsoft.com/office/drawing/2014/main" id="{905E929D-917E-F841-BA7A-7B3652B931E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55" name="Rectangle 3654">
                    <a:extLst>
                      <a:ext uri="{FF2B5EF4-FFF2-40B4-BE49-F238E27FC236}">
                        <a16:creationId xmlns:a16="http://schemas.microsoft.com/office/drawing/2014/main" id="{8B52C3E6-CB85-E240-967E-A34AD732141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56" name="Rectangle 3655">
                    <a:extLst>
                      <a:ext uri="{FF2B5EF4-FFF2-40B4-BE49-F238E27FC236}">
                        <a16:creationId xmlns:a16="http://schemas.microsoft.com/office/drawing/2014/main" id="{D3D6FC63-72B8-1F4F-9ECC-934ADCC8158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06" name="Group 3605">
                  <a:extLst>
                    <a:ext uri="{FF2B5EF4-FFF2-40B4-BE49-F238E27FC236}">
                      <a16:creationId xmlns:a16="http://schemas.microsoft.com/office/drawing/2014/main" id="{DFCE86ED-DECE-464A-878B-B9D50F7BCB35}"/>
                    </a:ext>
                  </a:extLst>
                </p:cNvPr>
                <p:cNvGrpSpPr/>
                <p:nvPr/>
              </p:nvGrpSpPr>
              <p:grpSpPr>
                <a:xfrm>
                  <a:off x="4004854" y="3985984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51" name="Rectangle 3650">
                    <a:extLst>
                      <a:ext uri="{FF2B5EF4-FFF2-40B4-BE49-F238E27FC236}">
                        <a16:creationId xmlns:a16="http://schemas.microsoft.com/office/drawing/2014/main" id="{F73288DD-65C1-6E46-8724-4BFE4B66EC5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52" name="Rectangle 3651">
                    <a:extLst>
                      <a:ext uri="{FF2B5EF4-FFF2-40B4-BE49-F238E27FC236}">
                        <a16:creationId xmlns:a16="http://schemas.microsoft.com/office/drawing/2014/main" id="{DF441A0A-3239-7A46-BC1B-4F5F583D186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53" name="Rectangle 3652">
                    <a:extLst>
                      <a:ext uri="{FF2B5EF4-FFF2-40B4-BE49-F238E27FC236}">
                        <a16:creationId xmlns:a16="http://schemas.microsoft.com/office/drawing/2014/main" id="{4A1E68D9-58D1-7846-8775-110C6E50B9E6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07" name="Group 3606">
                  <a:extLst>
                    <a:ext uri="{FF2B5EF4-FFF2-40B4-BE49-F238E27FC236}">
                      <a16:creationId xmlns:a16="http://schemas.microsoft.com/office/drawing/2014/main" id="{F72335E5-1517-EA47-856D-EC9F03525D9A}"/>
                    </a:ext>
                  </a:extLst>
                </p:cNvPr>
                <p:cNvGrpSpPr/>
                <p:nvPr/>
              </p:nvGrpSpPr>
              <p:grpSpPr>
                <a:xfrm>
                  <a:off x="4004854" y="4202791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48" name="Rectangle 3647">
                    <a:extLst>
                      <a:ext uri="{FF2B5EF4-FFF2-40B4-BE49-F238E27FC236}">
                        <a16:creationId xmlns:a16="http://schemas.microsoft.com/office/drawing/2014/main" id="{72105360-146F-CE4F-85F6-8C8EE6B8D50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9" name="Rectangle 3648">
                    <a:extLst>
                      <a:ext uri="{FF2B5EF4-FFF2-40B4-BE49-F238E27FC236}">
                        <a16:creationId xmlns:a16="http://schemas.microsoft.com/office/drawing/2014/main" id="{007DCFB5-2EFF-CB4D-95BE-DD58E6688ECB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50" name="Rectangle 3649">
                    <a:extLst>
                      <a:ext uri="{FF2B5EF4-FFF2-40B4-BE49-F238E27FC236}">
                        <a16:creationId xmlns:a16="http://schemas.microsoft.com/office/drawing/2014/main" id="{A08576FA-DE5B-7C49-AEC3-9EA26D665F8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08" name="Group 3607">
                  <a:extLst>
                    <a:ext uri="{FF2B5EF4-FFF2-40B4-BE49-F238E27FC236}">
                      <a16:creationId xmlns:a16="http://schemas.microsoft.com/office/drawing/2014/main" id="{09A4169F-29F2-9744-96AC-49AAFE8B8D09}"/>
                    </a:ext>
                  </a:extLst>
                </p:cNvPr>
                <p:cNvGrpSpPr/>
                <p:nvPr/>
              </p:nvGrpSpPr>
              <p:grpSpPr>
                <a:xfrm>
                  <a:off x="4004854" y="4419598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45" name="Rectangle 3644">
                    <a:extLst>
                      <a:ext uri="{FF2B5EF4-FFF2-40B4-BE49-F238E27FC236}">
                        <a16:creationId xmlns:a16="http://schemas.microsoft.com/office/drawing/2014/main" id="{F9C2F4C1-021B-5847-BF65-51DD25263419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6" name="Rectangle 3645">
                    <a:extLst>
                      <a:ext uri="{FF2B5EF4-FFF2-40B4-BE49-F238E27FC236}">
                        <a16:creationId xmlns:a16="http://schemas.microsoft.com/office/drawing/2014/main" id="{02608667-B549-3A4A-B831-4ED776BDD1B0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7" name="Rectangle 3646">
                    <a:extLst>
                      <a:ext uri="{FF2B5EF4-FFF2-40B4-BE49-F238E27FC236}">
                        <a16:creationId xmlns:a16="http://schemas.microsoft.com/office/drawing/2014/main" id="{15F56CAF-8096-5F4E-95FE-8ACC3E3EF45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09" name="Group 3608">
                  <a:extLst>
                    <a:ext uri="{FF2B5EF4-FFF2-40B4-BE49-F238E27FC236}">
                      <a16:creationId xmlns:a16="http://schemas.microsoft.com/office/drawing/2014/main" id="{DF3D7241-0F1B-714E-9180-4C044AD869E4}"/>
                    </a:ext>
                  </a:extLst>
                </p:cNvPr>
                <p:cNvGrpSpPr/>
                <p:nvPr/>
              </p:nvGrpSpPr>
              <p:grpSpPr>
                <a:xfrm>
                  <a:off x="4004854" y="4636405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42" name="Rectangle 3641">
                    <a:extLst>
                      <a:ext uri="{FF2B5EF4-FFF2-40B4-BE49-F238E27FC236}">
                        <a16:creationId xmlns:a16="http://schemas.microsoft.com/office/drawing/2014/main" id="{A77C8E68-3356-644C-A74F-918A4C0D080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3" name="Rectangle 3642">
                    <a:extLst>
                      <a:ext uri="{FF2B5EF4-FFF2-40B4-BE49-F238E27FC236}">
                        <a16:creationId xmlns:a16="http://schemas.microsoft.com/office/drawing/2014/main" id="{18A037B8-722E-4E45-9488-BFCCFB609C9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4" name="Rectangle 3643">
                    <a:extLst>
                      <a:ext uri="{FF2B5EF4-FFF2-40B4-BE49-F238E27FC236}">
                        <a16:creationId xmlns:a16="http://schemas.microsoft.com/office/drawing/2014/main" id="{3A30C7E9-EDD7-E345-AA17-010680D96FBB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0" name="Group 3609">
                  <a:extLst>
                    <a:ext uri="{FF2B5EF4-FFF2-40B4-BE49-F238E27FC236}">
                      <a16:creationId xmlns:a16="http://schemas.microsoft.com/office/drawing/2014/main" id="{D82D0116-E70F-E142-B2BA-D9369F6C876C}"/>
                    </a:ext>
                  </a:extLst>
                </p:cNvPr>
                <p:cNvGrpSpPr/>
                <p:nvPr/>
              </p:nvGrpSpPr>
              <p:grpSpPr>
                <a:xfrm>
                  <a:off x="4004854" y="4853212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39" name="Rectangle 3638">
                    <a:extLst>
                      <a:ext uri="{FF2B5EF4-FFF2-40B4-BE49-F238E27FC236}">
                        <a16:creationId xmlns:a16="http://schemas.microsoft.com/office/drawing/2014/main" id="{D49E87B9-9D65-A245-8AD3-01D1F813186C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0" name="Rectangle 3639">
                    <a:extLst>
                      <a:ext uri="{FF2B5EF4-FFF2-40B4-BE49-F238E27FC236}">
                        <a16:creationId xmlns:a16="http://schemas.microsoft.com/office/drawing/2014/main" id="{1CCC8A15-3500-EF47-8B42-612218E26A4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41" name="Rectangle 3640">
                    <a:extLst>
                      <a:ext uri="{FF2B5EF4-FFF2-40B4-BE49-F238E27FC236}">
                        <a16:creationId xmlns:a16="http://schemas.microsoft.com/office/drawing/2014/main" id="{E46B2A20-6B38-114F-BF34-A684F1BE1B3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1" name="Group 3610">
                  <a:extLst>
                    <a:ext uri="{FF2B5EF4-FFF2-40B4-BE49-F238E27FC236}">
                      <a16:creationId xmlns:a16="http://schemas.microsoft.com/office/drawing/2014/main" id="{8429446A-BBC3-2B41-A701-7F8D51C98FE6}"/>
                    </a:ext>
                  </a:extLst>
                </p:cNvPr>
                <p:cNvGrpSpPr/>
                <p:nvPr/>
              </p:nvGrpSpPr>
              <p:grpSpPr>
                <a:xfrm>
                  <a:off x="4004854" y="5070019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36" name="Rectangle 3635">
                    <a:extLst>
                      <a:ext uri="{FF2B5EF4-FFF2-40B4-BE49-F238E27FC236}">
                        <a16:creationId xmlns:a16="http://schemas.microsoft.com/office/drawing/2014/main" id="{C4689B9F-E861-2446-8C96-A23BD0B8E09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7" name="Rectangle 3636">
                    <a:extLst>
                      <a:ext uri="{FF2B5EF4-FFF2-40B4-BE49-F238E27FC236}">
                        <a16:creationId xmlns:a16="http://schemas.microsoft.com/office/drawing/2014/main" id="{31654361-B17D-CA4F-A808-E7B7A799E18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8" name="Rectangle 3637">
                    <a:extLst>
                      <a:ext uri="{FF2B5EF4-FFF2-40B4-BE49-F238E27FC236}">
                        <a16:creationId xmlns:a16="http://schemas.microsoft.com/office/drawing/2014/main" id="{8C0F402C-80EA-7949-8B1B-1AE19E444A8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2" name="Group 3611">
                  <a:extLst>
                    <a:ext uri="{FF2B5EF4-FFF2-40B4-BE49-F238E27FC236}">
                      <a16:creationId xmlns:a16="http://schemas.microsoft.com/office/drawing/2014/main" id="{04B03251-C875-D242-9FD4-2E84EA8A7FB0}"/>
                    </a:ext>
                  </a:extLst>
                </p:cNvPr>
                <p:cNvGrpSpPr/>
                <p:nvPr/>
              </p:nvGrpSpPr>
              <p:grpSpPr>
                <a:xfrm>
                  <a:off x="4004854" y="5286826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33" name="Rectangle 3632">
                    <a:extLst>
                      <a:ext uri="{FF2B5EF4-FFF2-40B4-BE49-F238E27FC236}">
                        <a16:creationId xmlns:a16="http://schemas.microsoft.com/office/drawing/2014/main" id="{486BF857-8408-724F-BB5C-F939828813C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4" name="Rectangle 3633">
                    <a:extLst>
                      <a:ext uri="{FF2B5EF4-FFF2-40B4-BE49-F238E27FC236}">
                        <a16:creationId xmlns:a16="http://schemas.microsoft.com/office/drawing/2014/main" id="{F05EE314-E335-CC47-8471-51BB11390DA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5" name="Rectangle 3634">
                    <a:extLst>
                      <a:ext uri="{FF2B5EF4-FFF2-40B4-BE49-F238E27FC236}">
                        <a16:creationId xmlns:a16="http://schemas.microsoft.com/office/drawing/2014/main" id="{3362643C-3162-A044-B33C-94D394DD4F6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3" name="Group 3612">
                  <a:extLst>
                    <a:ext uri="{FF2B5EF4-FFF2-40B4-BE49-F238E27FC236}">
                      <a16:creationId xmlns:a16="http://schemas.microsoft.com/office/drawing/2014/main" id="{787C24EC-859A-1B48-AB80-8B1B3D9007F0}"/>
                    </a:ext>
                  </a:extLst>
                </p:cNvPr>
                <p:cNvGrpSpPr/>
                <p:nvPr/>
              </p:nvGrpSpPr>
              <p:grpSpPr>
                <a:xfrm>
                  <a:off x="4004854" y="5503633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30" name="Rectangle 3629">
                    <a:extLst>
                      <a:ext uri="{FF2B5EF4-FFF2-40B4-BE49-F238E27FC236}">
                        <a16:creationId xmlns:a16="http://schemas.microsoft.com/office/drawing/2014/main" id="{6DDFB97B-70FE-7648-AC87-8D1A9C58BE9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1" name="Rectangle 3630">
                    <a:extLst>
                      <a:ext uri="{FF2B5EF4-FFF2-40B4-BE49-F238E27FC236}">
                        <a16:creationId xmlns:a16="http://schemas.microsoft.com/office/drawing/2014/main" id="{FF878535-5BF7-F84A-8196-E65B489AC1A2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32" name="Rectangle 3631">
                    <a:extLst>
                      <a:ext uri="{FF2B5EF4-FFF2-40B4-BE49-F238E27FC236}">
                        <a16:creationId xmlns:a16="http://schemas.microsoft.com/office/drawing/2014/main" id="{33A6CEB1-45D6-BF4F-881F-6351E53EFB8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4" name="Group 3613">
                  <a:extLst>
                    <a:ext uri="{FF2B5EF4-FFF2-40B4-BE49-F238E27FC236}">
                      <a16:creationId xmlns:a16="http://schemas.microsoft.com/office/drawing/2014/main" id="{BE1FA21F-7A7F-F949-B2E1-284E17E36B6B}"/>
                    </a:ext>
                  </a:extLst>
                </p:cNvPr>
                <p:cNvGrpSpPr/>
                <p:nvPr/>
              </p:nvGrpSpPr>
              <p:grpSpPr>
                <a:xfrm>
                  <a:off x="4004854" y="5720440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27" name="Rectangle 3626">
                    <a:extLst>
                      <a:ext uri="{FF2B5EF4-FFF2-40B4-BE49-F238E27FC236}">
                        <a16:creationId xmlns:a16="http://schemas.microsoft.com/office/drawing/2014/main" id="{BB84A18D-1BBA-1146-A93E-79EA85011472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8" name="Rectangle 3627">
                    <a:extLst>
                      <a:ext uri="{FF2B5EF4-FFF2-40B4-BE49-F238E27FC236}">
                        <a16:creationId xmlns:a16="http://schemas.microsoft.com/office/drawing/2014/main" id="{C8A3FB33-CB7B-9D4C-A775-03D0CA53F58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9" name="Rectangle 3628">
                    <a:extLst>
                      <a:ext uri="{FF2B5EF4-FFF2-40B4-BE49-F238E27FC236}">
                        <a16:creationId xmlns:a16="http://schemas.microsoft.com/office/drawing/2014/main" id="{ACC4198B-7D4B-094C-82D1-63D789A01F8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5" name="Group 3614">
                  <a:extLst>
                    <a:ext uri="{FF2B5EF4-FFF2-40B4-BE49-F238E27FC236}">
                      <a16:creationId xmlns:a16="http://schemas.microsoft.com/office/drawing/2014/main" id="{1FFFB686-B40D-4D4C-9FF5-D48A51B52E24}"/>
                    </a:ext>
                  </a:extLst>
                </p:cNvPr>
                <p:cNvGrpSpPr/>
                <p:nvPr/>
              </p:nvGrpSpPr>
              <p:grpSpPr>
                <a:xfrm>
                  <a:off x="4004854" y="5937247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24" name="Rectangle 3623">
                    <a:extLst>
                      <a:ext uri="{FF2B5EF4-FFF2-40B4-BE49-F238E27FC236}">
                        <a16:creationId xmlns:a16="http://schemas.microsoft.com/office/drawing/2014/main" id="{0458DDF1-B4C4-054E-BC29-C7472AEAC65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5" name="Rectangle 3624">
                    <a:extLst>
                      <a:ext uri="{FF2B5EF4-FFF2-40B4-BE49-F238E27FC236}">
                        <a16:creationId xmlns:a16="http://schemas.microsoft.com/office/drawing/2014/main" id="{23D5FB62-B539-FD47-8A53-DE7071CF526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6" name="Rectangle 3625">
                    <a:extLst>
                      <a:ext uri="{FF2B5EF4-FFF2-40B4-BE49-F238E27FC236}">
                        <a16:creationId xmlns:a16="http://schemas.microsoft.com/office/drawing/2014/main" id="{E70A7464-92AE-534F-A3BD-84CDE03C9FCF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6" name="Group 3615">
                  <a:extLst>
                    <a:ext uri="{FF2B5EF4-FFF2-40B4-BE49-F238E27FC236}">
                      <a16:creationId xmlns:a16="http://schemas.microsoft.com/office/drawing/2014/main" id="{6E3A18D4-6672-F040-A626-B9BA794C200C}"/>
                    </a:ext>
                  </a:extLst>
                </p:cNvPr>
                <p:cNvGrpSpPr/>
                <p:nvPr/>
              </p:nvGrpSpPr>
              <p:grpSpPr>
                <a:xfrm>
                  <a:off x="4004854" y="6154054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21" name="Rectangle 3620">
                    <a:extLst>
                      <a:ext uri="{FF2B5EF4-FFF2-40B4-BE49-F238E27FC236}">
                        <a16:creationId xmlns:a16="http://schemas.microsoft.com/office/drawing/2014/main" id="{607431EB-34C0-4E4F-8FA7-FCF5D2791FB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2" name="Rectangle 3621">
                    <a:extLst>
                      <a:ext uri="{FF2B5EF4-FFF2-40B4-BE49-F238E27FC236}">
                        <a16:creationId xmlns:a16="http://schemas.microsoft.com/office/drawing/2014/main" id="{7F18C39F-0AE9-4145-ADF3-76E08E2E005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3" name="Rectangle 3622">
                    <a:extLst>
                      <a:ext uri="{FF2B5EF4-FFF2-40B4-BE49-F238E27FC236}">
                        <a16:creationId xmlns:a16="http://schemas.microsoft.com/office/drawing/2014/main" id="{E5FC8035-B1B3-8140-B82E-5DCA924D1B3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17" name="Group 3616">
                  <a:extLst>
                    <a:ext uri="{FF2B5EF4-FFF2-40B4-BE49-F238E27FC236}">
                      <a16:creationId xmlns:a16="http://schemas.microsoft.com/office/drawing/2014/main" id="{31A6AA39-9A56-EA48-8D27-8C29EE95EB19}"/>
                    </a:ext>
                  </a:extLst>
                </p:cNvPr>
                <p:cNvGrpSpPr/>
                <p:nvPr/>
              </p:nvGrpSpPr>
              <p:grpSpPr>
                <a:xfrm>
                  <a:off x="4004854" y="6370861"/>
                  <a:ext cx="417286" cy="165100"/>
                  <a:chOff x="2438400" y="3721100"/>
                  <a:chExt cx="417286" cy="165100"/>
                </a:xfrm>
              </p:grpSpPr>
              <p:sp>
                <p:nvSpPr>
                  <p:cNvPr id="3618" name="Rectangle 3617">
                    <a:extLst>
                      <a:ext uri="{FF2B5EF4-FFF2-40B4-BE49-F238E27FC236}">
                        <a16:creationId xmlns:a16="http://schemas.microsoft.com/office/drawing/2014/main" id="{3D818A43-1CAA-8A4B-BD5D-42DBDA8F364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19" name="Rectangle 3618">
                    <a:extLst>
                      <a:ext uri="{FF2B5EF4-FFF2-40B4-BE49-F238E27FC236}">
                        <a16:creationId xmlns:a16="http://schemas.microsoft.com/office/drawing/2014/main" id="{02D784CE-A608-0742-A7D4-2EBF8E2A304D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20" name="Rectangle 3619">
                    <a:extLst>
                      <a:ext uri="{FF2B5EF4-FFF2-40B4-BE49-F238E27FC236}">
                        <a16:creationId xmlns:a16="http://schemas.microsoft.com/office/drawing/2014/main" id="{7714CE89-CE97-E24F-B0E8-1A44D05097F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rgbClr val="44444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24" name="Group 3223">
                <a:extLst>
                  <a:ext uri="{FF2B5EF4-FFF2-40B4-BE49-F238E27FC236}">
                    <a16:creationId xmlns:a16="http://schemas.microsoft.com/office/drawing/2014/main" id="{60019827-2CFD-0F4E-B4F3-B63D7072C78B}"/>
                  </a:ext>
                </a:extLst>
              </p:cNvPr>
              <p:cNvGrpSpPr/>
              <p:nvPr/>
            </p:nvGrpSpPr>
            <p:grpSpPr>
              <a:xfrm>
                <a:off x="7173005" y="3106960"/>
                <a:ext cx="936353" cy="3750127"/>
                <a:chOff x="2435859" y="3105150"/>
                <a:chExt cx="936353" cy="3750127"/>
              </a:xfrm>
            </p:grpSpPr>
            <p:sp>
              <p:nvSpPr>
                <p:cNvPr id="3571" name="Rectangle: Top Corners Rounded 354">
                  <a:extLst>
                    <a:ext uri="{FF2B5EF4-FFF2-40B4-BE49-F238E27FC236}">
                      <a16:creationId xmlns:a16="http://schemas.microsoft.com/office/drawing/2014/main" id="{A74F9783-5984-374F-96F5-7FF6850C9E8F}"/>
                    </a:ext>
                  </a:extLst>
                </p:cNvPr>
                <p:cNvSpPr/>
                <p:nvPr/>
              </p:nvSpPr>
              <p:spPr>
                <a:xfrm>
                  <a:off x="2435859" y="3105150"/>
                  <a:ext cx="936353" cy="375012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933C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572" name="Group 3571">
                  <a:extLst>
                    <a:ext uri="{FF2B5EF4-FFF2-40B4-BE49-F238E27FC236}">
                      <a16:creationId xmlns:a16="http://schemas.microsoft.com/office/drawing/2014/main" id="{1E7A7415-9A1F-344F-A3E9-09A2EC8E2773}"/>
                    </a:ext>
                  </a:extLst>
                </p:cNvPr>
                <p:cNvGrpSpPr/>
                <p:nvPr/>
              </p:nvGrpSpPr>
              <p:grpSpPr>
                <a:xfrm>
                  <a:off x="2625361" y="3350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601" name="Rectangle 3600">
                    <a:extLst>
                      <a:ext uri="{FF2B5EF4-FFF2-40B4-BE49-F238E27FC236}">
                        <a16:creationId xmlns:a16="http://schemas.microsoft.com/office/drawing/2014/main" id="{FC319CCC-98A7-6D46-8633-1C62F4D16BC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02" name="Rectangle 3601">
                    <a:extLst>
                      <a:ext uri="{FF2B5EF4-FFF2-40B4-BE49-F238E27FC236}">
                        <a16:creationId xmlns:a16="http://schemas.microsoft.com/office/drawing/2014/main" id="{D8F7FEA5-1E02-8348-99A3-0D3F10D177A5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03" name="Rectangle 3602">
                    <a:extLst>
                      <a:ext uri="{FF2B5EF4-FFF2-40B4-BE49-F238E27FC236}">
                        <a16:creationId xmlns:a16="http://schemas.microsoft.com/office/drawing/2014/main" id="{87FF737E-B301-5949-831A-E1A19C4A84AF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3" name="Group 3572">
                  <a:extLst>
                    <a:ext uri="{FF2B5EF4-FFF2-40B4-BE49-F238E27FC236}">
                      <a16:creationId xmlns:a16="http://schemas.microsoft.com/office/drawing/2014/main" id="{15DA4674-8415-AC42-8107-0DA06DFD297B}"/>
                    </a:ext>
                  </a:extLst>
                </p:cNvPr>
                <p:cNvGrpSpPr/>
                <p:nvPr/>
              </p:nvGrpSpPr>
              <p:grpSpPr>
                <a:xfrm>
                  <a:off x="2625361" y="3648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98" name="Rectangle 3597">
                    <a:extLst>
                      <a:ext uri="{FF2B5EF4-FFF2-40B4-BE49-F238E27FC236}">
                        <a16:creationId xmlns:a16="http://schemas.microsoft.com/office/drawing/2014/main" id="{03AAF5B3-294F-FA46-978B-A1EE9B64BBF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9" name="Rectangle 3598">
                    <a:extLst>
                      <a:ext uri="{FF2B5EF4-FFF2-40B4-BE49-F238E27FC236}">
                        <a16:creationId xmlns:a16="http://schemas.microsoft.com/office/drawing/2014/main" id="{26A33B28-FF08-9B4C-8069-7B87CFC34BA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00" name="Rectangle 3599">
                    <a:extLst>
                      <a:ext uri="{FF2B5EF4-FFF2-40B4-BE49-F238E27FC236}">
                        <a16:creationId xmlns:a16="http://schemas.microsoft.com/office/drawing/2014/main" id="{F8085417-A66A-0843-92B1-C49D581BC591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4" name="Group 3573">
                  <a:extLst>
                    <a:ext uri="{FF2B5EF4-FFF2-40B4-BE49-F238E27FC236}">
                      <a16:creationId xmlns:a16="http://schemas.microsoft.com/office/drawing/2014/main" id="{198B461D-ED3F-BD44-AD0E-4CA4F5720B7E}"/>
                    </a:ext>
                  </a:extLst>
                </p:cNvPr>
                <p:cNvGrpSpPr/>
                <p:nvPr/>
              </p:nvGrpSpPr>
              <p:grpSpPr>
                <a:xfrm>
                  <a:off x="2625361" y="3946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95" name="Rectangle 3594">
                    <a:extLst>
                      <a:ext uri="{FF2B5EF4-FFF2-40B4-BE49-F238E27FC236}">
                        <a16:creationId xmlns:a16="http://schemas.microsoft.com/office/drawing/2014/main" id="{11F0ED95-6E67-BC4A-8892-DAC6AF471CDC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6" name="Rectangle 3595">
                    <a:extLst>
                      <a:ext uri="{FF2B5EF4-FFF2-40B4-BE49-F238E27FC236}">
                        <a16:creationId xmlns:a16="http://schemas.microsoft.com/office/drawing/2014/main" id="{9D60F539-B113-9C48-A3A0-43A108D328F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7" name="Rectangle 3596">
                    <a:extLst>
                      <a:ext uri="{FF2B5EF4-FFF2-40B4-BE49-F238E27FC236}">
                        <a16:creationId xmlns:a16="http://schemas.microsoft.com/office/drawing/2014/main" id="{3AD3F4E5-5ECB-FA4A-84E6-382739EC97D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5" name="Group 3574">
                  <a:extLst>
                    <a:ext uri="{FF2B5EF4-FFF2-40B4-BE49-F238E27FC236}">
                      <a16:creationId xmlns:a16="http://schemas.microsoft.com/office/drawing/2014/main" id="{FBA75249-D2ED-A44B-B597-67037AB0DF11}"/>
                    </a:ext>
                  </a:extLst>
                </p:cNvPr>
                <p:cNvGrpSpPr/>
                <p:nvPr/>
              </p:nvGrpSpPr>
              <p:grpSpPr>
                <a:xfrm>
                  <a:off x="2625361" y="4244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92" name="Rectangle 3591">
                    <a:extLst>
                      <a:ext uri="{FF2B5EF4-FFF2-40B4-BE49-F238E27FC236}">
                        <a16:creationId xmlns:a16="http://schemas.microsoft.com/office/drawing/2014/main" id="{A244A98C-F098-5E46-9DA6-9DCF876E80FA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3" name="Rectangle 3592">
                    <a:extLst>
                      <a:ext uri="{FF2B5EF4-FFF2-40B4-BE49-F238E27FC236}">
                        <a16:creationId xmlns:a16="http://schemas.microsoft.com/office/drawing/2014/main" id="{BDF738F1-3DC2-D546-ABB6-A252642F1E16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4" name="Rectangle 3593">
                    <a:extLst>
                      <a:ext uri="{FF2B5EF4-FFF2-40B4-BE49-F238E27FC236}">
                        <a16:creationId xmlns:a16="http://schemas.microsoft.com/office/drawing/2014/main" id="{469CE908-15EE-0042-A98A-60172805CF4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6" name="Group 3575">
                  <a:extLst>
                    <a:ext uri="{FF2B5EF4-FFF2-40B4-BE49-F238E27FC236}">
                      <a16:creationId xmlns:a16="http://schemas.microsoft.com/office/drawing/2014/main" id="{3A83451D-C080-334C-A9F2-A00390205BDB}"/>
                    </a:ext>
                  </a:extLst>
                </p:cNvPr>
                <p:cNvGrpSpPr/>
                <p:nvPr/>
              </p:nvGrpSpPr>
              <p:grpSpPr>
                <a:xfrm>
                  <a:off x="2625361" y="4542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89" name="Rectangle 3588">
                    <a:extLst>
                      <a:ext uri="{FF2B5EF4-FFF2-40B4-BE49-F238E27FC236}">
                        <a16:creationId xmlns:a16="http://schemas.microsoft.com/office/drawing/2014/main" id="{CDAD477D-E9F3-A346-8F93-B18F5E4DAF5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0" name="Rectangle 3589">
                    <a:extLst>
                      <a:ext uri="{FF2B5EF4-FFF2-40B4-BE49-F238E27FC236}">
                        <a16:creationId xmlns:a16="http://schemas.microsoft.com/office/drawing/2014/main" id="{70E3CB8B-1CC9-8C41-8FC8-BCD7460B5CDF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91" name="Rectangle 3590">
                    <a:extLst>
                      <a:ext uri="{FF2B5EF4-FFF2-40B4-BE49-F238E27FC236}">
                        <a16:creationId xmlns:a16="http://schemas.microsoft.com/office/drawing/2014/main" id="{C1DDD6E4-587F-B344-88A3-01EF7AB80314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7" name="Group 3576">
                  <a:extLst>
                    <a:ext uri="{FF2B5EF4-FFF2-40B4-BE49-F238E27FC236}">
                      <a16:creationId xmlns:a16="http://schemas.microsoft.com/office/drawing/2014/main" id="{1963FA05-8923-C641-AF31-506E7DA0C493}"/>
                    </a:ext>
                  </a:extLst>
                </p:cNvPr>
                <p:cNvGrpSpPr/>
                <p:nvPr/>
              </p:nvGrpSpPr>
              <p:grpSpPr>
                <a:xfrm>
                  <a:off x="2625361" y="4840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86" name="Rectangle 3585">
                    <a:extLst>
                      <a:ext uri="{FF2B5EF4-FFF2-40B4-BE49-F238E27FC236}">
                        <a16:creationId xmlns:a16="http://schemas.microsoft.com/office/drawing/2014/main" id="{AE900C01-675A-7D4D-9CD1-50BA955C909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7" name="Rectangle 3586">
                    <a:extLst>
                      <a:ext uri="{FF2B5EF4-FFF2-40B4-BE49-F238E27FC236}">
                        <a16:creationId xmlns:a16="http://schemas.microsoft.com/office/drawing/2014/main" id="{FE06AAB9-4AC8-F640-B242-F1E3C4EF4C7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8" name="Rectangle 3587">
                    <a:extLst>
                      <a:ext uri="{FF2B5EF4-FFF2-40B4-BE49-F238E27FC236}">
                        <a16:creationId xmlns:a16="http://schemas.microsoft.com/office/drawing/2014/main" id="{059E1D9B-2AD8-2441-B55B-D1D0B114D9B4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8" name="Group 3577">
                  <a:extLst>
                    <a:ext uri="{FF2B5EF4-FFF2-40B4-BE49-F238E27FC236}">
                      <a16:creationId xmlns:a16="http://schemas.microsoft.com/office/drawing/2014/main" id="{57631798-B662-0042-B2B0-0BE91A1B98BD}"/>
                    </a:ext>
                  </a:extLst>
                </p:cNvPr>
                <p:cNvGrpSpPr/>
                <p:nvPr/>
              </p:nvGrpSpPr>
              <p:grpSpPr>
                <a:xfrm>
                  <a:off x="2625361" y="5138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83" name="Rectangle 3582">
                    <a:extLst>
                      <a:ext uri="{FF2B5EF4-FFF2-40B4-BE49-F238E27FC236}">
                        <a16:creationId xmlns:a16="http://schemas.microsoft.com/office/drawing/2014/main" id="{DB8491D8-CE09-E147-9F15-380F57260502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4" name="Rectangle 3583">
                    <a:extLst>
                      <a:ext uri="{FF2B5EF4-FFF2-40B4-BE49-F238E27FC236}">
                        <a16:creationId xmlns:a16="http://schemas.microsoft.com/office/drawing/2014/main" id="{33B6FE7C-2199-F744-9078-04CCBE55A49F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5" name="Rectangle 3584">
                    <a:extLst>
                      <a:ext uri="{FF2B5EF4-FFF2-40B4-BE49-F238E27FC236}">
                        <a16:creationId xmlns:a16="http://schemas.microsoft.com/office/drawing/2014/main" id="{03F56A5B-2E31-CD43-93B4-540CBFCC319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79" name="Group 3578">
                  <a:extLst>
                    <a:ext uri="{FF2B5EF4-FFF2-40B4-BE49-F238E27FC236}">
                      <a16:creationId xmlns:a16="http://schemas.microsoft.com/office/drawing/2014/main" id="{B5D93A1A-A558-6E44-8D1F-53840CE6F3F0}"/>
                    </a:ext>
                  </a:extLst>
                </p:cNvPr>
                <p:cNvGrpSpPr/>
                <p:nvPr/>
              </p:nvGrpSpPr>
              <p:grpSpPr>
                <a:xfrm>
                  <a:off x="2625361" y="5436511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80" name="Rectangle 3579">
                    <a:extLst>
                      <a:ext uri="{FF2B5EF4-FFF2-40B4-BE49-F238E27FC236}">
                        <a16:creationId xmlns:a16="http://schemas.microsoft.com/office/drawing/2014/main" id="{F17C161B-56CD-1E45-AFB6-06F3395EDCF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1" name="Rectangle 3580">
                    <a:extLst>
                      <a:ext uri="{FF2B5EF4-FFF2-40B4-BE49-F238E27FC236}">
                        <a16:creationId xmlns:a16="http://schemas.microsoft.com/office/drawing/2014/main" id="{7C329C6B-10D0-124E-ACE5-F9BCEF5D26DF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2" name="Rectangle 3581">
                    <a:extLst>
                      <a:ext uri="{FF2B5EF4-FFF2-40B4-BE49-F238E27FC236}">
                        <a16:creationId xmlns:a16="http://schemas.microsoft.com/office/drawing/2014/main" id="{53429798-3F50-7D4C-99C2-1603BB01A76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25" name="Group 3224">
                <a:extLst>
                  <a:ext uri="{FF2B5EF4-FFF2-40B4-BE49-F238E27FC236}">
                    <a16:creationId xmlns:a16="http://schemas.microsoft.com/office/drawing/2014/main" id="{BA48CB72-A42D-1C4D-9F2F-CEA883BB9F4C}"/>
                  </a:ext>
                </a:extLst>
              </p:cNvPr>
              <p:cNvGrpSpPr/>
              <p:nvPr/>
            </p:nvGrpSpPr>
            <p:grpSpPr>
              <a:xfrm>
                <a:off x="3069795" y="3985069"/>
                <a:ext cx="936353" cy="2872917"/>
                <a:chOff x="3877690" y="3963760"/>
                <a:chExt cx="936353" cy="2872917"/>
              </a:xfrm>
            </p:grpSpPr>
            <p:sp>
              <p:nvSpPr>
                <p:cNvPr id="3538" name="Rectangle: Top Corners Rounded 321">
                  <a:extLst>
                    <a:ext uri="{FF2B5EF4-FFF2-40B4-BE49-F238E27FC236}">
                      <a16:creationId xmlns:a16="http://schemas.microsoft.com/office/drawing/2014/main" id="{A0D66635-9F16-E04D-8B79-BF7BBA94EF6A}"/>
                    </a:ext>
                  </a:extLst>
                </p:cNvPr>
                <p:cNvSpPr/>
                <p:nvPr/>
              </p:nvSpPr>
              <p:spPr>
                <a:xfrm>
                  <a:off x="3877690" y="3963760"/>
                  <a:ext cx="936353" cy="287291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B577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539" name="Group 3538">
                  <a:extLst>
                    <a:ext uri="{FF2B5EF4-FFF2-40B4-BE49-F238E27FC236}">
                      <a16:creationId xmlns:a16="http://schemas.microsoft.com/office/drawing/2014/main" id="{9E3031D4-2F50-BE4E-8DCF-0F3AA476D7DC}"/>
                    </a:ext>
                  </a:extLst>
                </p:cNvPr>
                <p:cNvGrpSpPr/>
                <p:nvPr/>
              </p:nvGrpSpPr>
              <p:grpSpPr>
                <a:xfrm>
                  <a:off x="4101101" y="4263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68" name="Rectangle 3567">
                    <a:extLst>
                      <a:ext uri="{FF2B5EF4-FFF2-40B4-BE49-F238E27FC236}">
                        <a16:creationId xmlns:a16="http://schemas.microsoft.com/office/drawing/2014/main" id="{FBCFCF75-C4BA-E948-9A5C-FB97FA509BD2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9" name="Rectangle 3568">
                    <a:extLst>
                      <a:ext uri="{FF2B5EF4-FFF2-40B4-BE49-F238E27FC236}">
                        <a16:creationId xmlns:a16="http://schemas.microsoft.com/office/drawing/2014/main" id="{8763F149-440C-F442-911A-7146138996F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70" name="Rectangle 3569">
                    <a:extLst>
                      <a:ext uri="{FF2B5EF4-FFF2-40B4-BE49-F238E27FC236}">
                        <a16:creationId xmlns:a16="http://schemas.microsoft.com/office/drawing/2014/main" id="{2D86CF91-EA2A-F745-AE82-2811D5923D2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0" name="Group 3539">
                  <a:extLst>
                    <a:ext uri="{FF2B5EF4-FFF2-40B4-BE49-F238E27FC236}">
                      <a16:creationId xmlns:a16="http://schemas.microsoft.com/office/drawing/2014/main" id="{6E90E6CE-6189-F84F-BB84-1D224683F82C}"/>
                    </a:ext>
                  </a:extLst>
                </p:cNvPr>
                <p:cNvGrpSpPr/>
                <p:nvPr/>
              </p:nvGrpSpPr>
              <p:grpSpPr>
                <a:xfrm>
                  <a:off x="4101101" y="4561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65" name="Rectangle 3564">
                    <a:extLst>
                      <a:ext uri="{FF2B5EF4-FFF2-40B4-BE49-F238E27FC236}">
                        <a16:creationId xmlns:a16="http://schemas.microsoft.com/office/drawing/2014/main" id="{2B699D60-8619-F546-9D53-79AE3920D084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6" name="Rectangle 3565">
                    <a:extLst>
                      <a:ext uri="{FF2B5EF4-FFF2-40B4-BE49-F238E27FC236}">
                        <a16:creationId xmlns:a16="http://schemas.microsoft.com/office/drawing/2014/main" id="{82ACE80F-24BE-794A-A8E2-AA6A805DE56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7" name="Rectangle 3566">
                    <a:extLst>
                      <a:ext uri="{FF2B5EF4-FFF2-40B4-BE49-F238E27FC236}">
                        <a16:creationId xmlns:a16="http://schemas.microsoft.com/office/drawing/2014/main" id="{00684C77-3664-5A4B-9726-6C5851B5C08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1" name="Group 3540">
                  <a:extLst>
                    <a:ext uri="{FF2B5EF4-FFF2-40B4-BE49-F238E27FC236}">
                      <a16:creationId xmlns:a16="http://schemas.microsoft.com/office/drawing/2014/main" id="{F5F203F7-F9AA-C643-BB01-DE99DEA814DE}"/>
                    </a:ext>
                  </a:extLst>
                </p:cNvPr>
                <p:cNvGrpSpPr/>
                <p:nvPr/>
              </p:nvGrpSpPr>
              <p:grpSpPr>
                <a:xfrm>
                  <a:off x="4101101" y="4859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62" name="Rectangle 3561">
                    <a:extLst>
                      <a:ext uri="{FF2B5EF4-FFF2-40B4-BE49-F238E27FC236}">
                        <a16:creationId xmlns:a16="http://schemas.microsoft.com/office/drawing/2014/main" id="{3823F439-7047-A044-9F29-17B80F696AA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3" name="Rectangle 3562">
                    <a:extLst>
                      <a:ext uri="{FF2B5EF4-FFF2-40B4-BE49-F238E27FC236}">
                        <a16:creationId xmlns:a16="http://schemas.microsoft.com/office/drawing/2014/main" id="{6FB11B5A-C0EA-4C4F-B4FD-35B88D37D17B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4" name="Rectangle 3563">
                    <a:extLst>
                      <a:ext uri="{FF2B5EF4-FFF2-40B4-BE49-F238E27FC236}">
                        <a16:creationId xmlns:a16="http://schemas.microsoft.com/office/drawing/2014/main" id="{14217F05-A7F7-AC42-9772-203C83407E3C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2" name="Group 3541">
                  <a:extLst>
                    <a:ext uri="{FF2B5EF4-FFF2-40B4-BE49-F238E27FC236}">
                      <a16:creationId xmlns:a16="http://schemas.microsoft.com/office/drawing/2014/main" id="{8C20D2EA-B465-5540-9AAE-A20876FB9CA6}"/>
                    </a:ext>
                  </a:extLst>
                </p:cNvPr>
                <p:cNvGrpSpPr/>
                <p:nvPr/>
              </p:nvGrpSpPr>
              <p:grpSpPr>
                <a:xfrm>
                  <a:off x="4101101" y="5157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59" name="Rectangle 3558">
                    <a:extLst>
                      <a:ext uri="{FF2B5EF4-FFF2-40B4-BE49-F238E27FC236}">
                        <a16:creationId xmlns:a16="http://schemas.microsoft.com/office/drawing/2014/main" id="{B1967597-6337-894E-A9BF-27D740F2688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0" name="Rectangle 3559">
                    <a:extLst>
                      <a:ext uri="{FF2B5EF4-FFF2-40B4-BE49-F238E27FC236}">
                        <a16:creationId xmlns:a16="http://schemas.microsoft.com/office/drawing/2014/main" id="{0E844349-DF3C-714A-96AC-A3AC7153A92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61" name="Rectangle 3560">
                    <a:extLst>
                      <a:ext uri="{FF2B5EF4-FFF2-40B4-BE49-F238E27FC236}">
                        <a16:creationId xmlns:a16="http://schemas.microsoft.com/office/drawing/2014/main" id="{01C5A5E7-C87C-4546-8B4F-884B81BF4DDA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3" name="Group 3542">
                  <a:extLst>
                    <a:ext uri="{FF2B5EF4-FFF2-40B4-BE49-F238E27FC236}">
                      <a16:creationId xmlns:a16="http://schemas.microsoft.com/office/drawing/2014/main" id="{0ABCD6A4-8AE5-314A-9790-93E16CDBC2F2}"/>
                    </a:ext>
                  </a:extLst>
                </p:cNvPr>
                <p:cNvGrpSpPr/>
                <p:nvPr/>
              </p:nvGrpSpPr>
              <p:grpSpPr>
                <a:xfrm>
                  <a:off x="4101101" y="5455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56" name="Rectangle 3555">
                    <a:extLst>
                      <a:ext uri="{FF2B5EF4-FFF2-40B4-BE49-F238E27FC236}">
                        <a16:creationId xmlns:a16="http://schemas.microsoft.com/office/drawing/2014/main" id="{792A3A38-131A-9E45-ADFC-E3D7E40A859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7" name="Rectangle 3556">
                    <a:extLst>
                      <a:ext uri="{FF2B5EF4-FFF2-40B4-BE49-F238E27FC236}">
                        <a16:creationId xmlns:a16="http://schemas.microsoft.com/office/drawing/2014/main" id="{79315B2B-626C-8D48-8C6C-8C8BDBD7278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8" name="Rectangle 3557">
                    <a:extLst>
                      <a:ext uri="{FF2B5EF4-FFF2-40B4-BE49-F238E27FC236}">
                        <a16:creationId xmlns:a16="http://schemas.microsoft.com/office/drawing/2014/main" id="{FB67C4BE-9AA7-E548-993D-EFC96CB508C5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4" name="Group 3543">
                  <a:extLst>
                    <a:ext uri="{FF2B5EF4-FFF2-40B4-BE49-F238E27FC236}">
                      <a16:creationId xmlns:a16="http://schemas.microsoft.com/office/drawing/2014/main" id="{A353157E-C3FB-B746-A369-B0AE55D5D6BF}"/>
                    </a:ext>
                  </a:extLst>
                </p:cNvPr>
                <p:cNvGrpSpPr/>
                <p:nvPr/>
              </p:nvGrpSpPr>
              <p:grpSpPr>
                <a:xfrm>
                  <a:off x="4101101" y="5753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53" name="Rectangle 3552">
                    <a:extLst>
                      <a:ext uri="{FF2B5EF4-FFF2-40B4-BE49-F238E27FC236}">
                        <a16:creationId xmlns:a16="http://schemas.microsoft.com/office/drawing/2014/main" id="{A0554B5C-DD5A-A64A-8E58-740ED17BB59A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4" name="Rectangle 3553">
                    <a:extLst>
                      <a:ext uri="{FF2B5EF4-FFF2-40B4-BE49-F238E27FC236}">
                        <a16:creationId xmlns:a16="http://schemas.microsoft.com/office/drawing/2014/main" id="{FDB88967-4113-5541-AAA3-B97093DD28FE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5" name="Rectangle 3554">
                    <a:extLst>
                      <a:ext uri="{FF2B5EF4-FFF2-40B4-BE49-F238E27FC236}">
                        <a16:creationId xmlns:a16="http://schemas.microsoft.com/office/drawing/2014/main" id="{38051C3E-152D-F74C-ADF0-A92C7027F65B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5" name="Group 3544">
                  <a:extLst>
                    <a:ext uri="{FF2B5EF4-FFF2-40B4-BE49-F238E27FC236}">
                      <a16:creationId xmlns:a16="http://schemas.microsoft.com/office/drawing/2014/main" id="{CD49F9C4-7901-2341-891A-19492DB6933E}"/>
                    </a:ext>
                  </a:extLst>
                </p:cNvPr>
                <p:cNvGrpSpPr/>
                <p:nvPr/>
              </p:nvGrpSpPr>
              <p:grpSpPr>
                <a:xfrm>
                  <a:off x="4101101" y="6051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50" name="Rectangle 3549">
                    <a:extLst>
                      <a:ext uri="{FF2B5EF4-FFF2-40B4-BE49-F238E27FC236}">
                        <a16:creationId xmlns:a16="http://schemas.microsoft.com/office/drawing/2014/main" id="{E29A732B-D757-034D-BC2B-8EDEE45F856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1" name="Rectangle 3550">
                    <a:extLst>
                      <a:ext uri="{FF2B5EF4-FFF2-40B4-BE49-F238E27FC236}">
                        <a16:creationId xmlns:a16="http://schemas.microsoft.com/office/drawing/2014/main" id="{1CCE9166-263B-6446-8F02-F3D304EE653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52" name="Rectangle 3551">
                    <a:extLst>
                      <a:ext uri="{FF2B5EF4-FFF2-40B4-BE49-F238E27FC236}">
                        <a16:creationId xmlns:a16="http://schemas.microsoft.com/office/drawing/2014/main" id="{94B8E764-7A18-2F49-8465-99DCFB850DF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46" name="Group 3545">
                  <a:extLst>
                    <a:ext uri="{FF2B5EF4-FFF2-40B4-BE49-F238E27FC236}">
                      <a16:creationId xmlns:a16="http://schemas.microsoft.com/office/drawing/2014/main" id="{69B3C198-EB0B-E842-AB1C-84B802D7357F}"/>
                    </a:ext>
                  </a:extLst>
                </p:cNvPr>
                <p:cNvGrpSpPr/>
                <p:nvPr/>
              </p:nvGrpSpPr>
              <p:grpSpPr>
                <a:xfrm>
                  <a:off x="4101101" y="6349563"/>
                  <a:ext cx="558982" cy="211369"/>
                  <a:chOff x="2438400" y="3721100"/>
                  <a:chExt cx="417286" cy="165100"/>
                </a:xfrm>
                <a:solidFill>
                  <a:srgbClr val="533B2D"/>
                </a:solidFill>
              </p:grpSpPr>
              <p:sp>
                <p:nvSpPr>
                  <p:cNvPr id="3547" name="Rectangle 3546">
                    <a:extLst>
                      <a:ext uri="{FF2B5EF4-FFF2-40B4-BE49-F238E27FC236}">
                        <a16:creationId xmlns:a16="http://schemas.microsoft.com/office/drawing/2014/main" id="{F26A52BE-4CD1-2540-98E8-2C4003219FA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48" name="Rectangle 3547">
                    <a:extLst>
                      <a:ext uri="{FF2B5EF4-FFF2-40B4-BE49-F238E27FC236}">
                        <a16:creationId xmlns:a16="http://schemas.microsoft.com/office/drawing/2014/main" id="{1796EDE4-BF57-CB43-886B-EF57412CA6B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49" name="Rectangle 3548">
                    <a:extLst>
                      <a:ext uri="{FF2B5EF4-FFF2-40B4-BE49-F238E27FC236}">
                        <a16:creationId xmlns:a16="http://schemas.microsoft.com/office/drawing/2014/main" id="{B4F09C39-21C2-164D-8251-4906C1F1AD30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26" name="Group 3225">
                <a:extLst>
                  <a:ext uri="{FF2B5EF4-FFF2-40B4-BE49-F238E27FC236}">
                    <a16:creationId xmlns:a16="http://schemas.microsoft.com/office/drawing/2014/main" id="{FB5C4794-B889-7E49-8609-3D4CBADE9BE6}"/>
                  </a:ext>
                </a:extLst>
              </p:cNvPr>
              <p:cNvGrpSpPr/>
              <p:nvPr/>
            </p:nvGrpSpPr>
            <p:grpSpPr>
              <a:xfrm>
                <a:off x="2426601" y="4659216"/>
                <a:ext cx="914400" cy="2207082"/>
                <a:chOff x="3239431" y="4650904"/>
                <a:chExt cx="914400" cy="2207082"/>
              </a:xfrm>
            </p:grpSpPr>
            <p:sp>
              <p:nvSpPr>
                <p:cNvPr id="3525" name="Rectangle 3524">
                  <a:extLst>
                    <a:ext uri="{FF2B5EF4-FFF2-40B4-BE49-F238E27FC236}">
                      <a16:creationId xmlns:a16="http://schemas.microsoft.com/office/drawing/2014/main" id="{7E81DEDF-29DB-3540-ABD6-08BA31063FCC}"/>
                    </a:ext>
                  </a:extLst>
                </p:cNvPr>
                <p:cNvSpPr/>
                <p:nvPr/>
              </p:nvSpPr>
              <p:spPr>
                <a:xfrm>
                  <a:off x="3239431" y="4650904"/>
                  <a:ext cx="914400" cy="2207082"/>
                </a:xfrm>
                <a:prstGeom prst="rect">
                  <a:avLst/>
                </a:prstGeom>
                <a:solidFill>
                  <a:srgbClr val="7A4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6" name="Rectangle: Rounded Corners 309">
                  <a:extLst>
                    <a:ext uri="{FF2B5EF4-FFF2-40B4-BE49-F238E27FC236}">
                      <a16:creationId xmlns:a16="http://schemas.microsoft.com/office/drawing/2014/main" id="{933E75BA-525B-C64F-8BC5-9C106DD05309}"/>
                    </a:ext>
                  </a:extLst>
                </p:cNvPr>
                <p:cNvSpPr/>
                <p:nvPr/>
              </p:nvSpPr>
              <p:spPr>
                <a:xfrm>
                  <a:off x="3356578" y="4822574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7" name="Rectangle: Rounded Corners 310">
                  <a:extLst>
                    <a:ext uri="{FF2B5EF4-FFF2-40B4-BE49-F238E27FC236}">
                      <a16:creationId xmlns:a16="http://schemas.microsoft.com/office/drawing/2014/main" id="{A920DAC3-FF87-1941-A4E1-F0FF022C01FB}"/>
                    </a:ext>
                  </a:extLst>
                </p:cNvPr>
                <p:cNvSpPr/>
                <p:nvPr/>
              </p:nvSpPr>
              <p:spPr>
                <a:xfrm>
                  <a:off x="3356578" y="4987117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8" name="Rectangle: Rounded Corners 311">
                  <a:extLst>
                    <a:ext uri="{FF2B5EF4-FFF2-40B4-BE49-F238E27FC236}">
                      <a16:creationId xmlns:a16="http://schemas.microsoft.com/office/drawing/2014/main" id="{8D437749-257D-5B4A-A4C3-DFE823B39628}"/>
                    </a:ext>
                  </a:extLst>
                </p:cNvPr>
                <p:cNvSpPr/>
                <p:nvPr/>
              </p:nvSpPr>
              <p:spPr>
                <a:xfrm>
                  <a:off x="3356578" y="5151660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9" name="Rectangle: Rounded Corners 312">
                  <a:extLst>
                    <a:ext uri="{FF2B5EF4-FFF2-40B4-BE49-F238E27FC236}">
                      <a16:creationId xmlns:a16="http://schemas.microsoft.com/office/drawing/2014/main" id="{A366ED91-7D8E-C442-91FA-B87D866F2306}"/>
                    </a:ext>
                  </a:extLst>
                </p:cNvPr>
                <p:cNvSpPr/>
                <p:nvPr/>
              </p:nvSpPr>
              <p:spPr>
                <a:xfrm>
                  <a:off x="3356578" y="5316203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0" name="Rectangle: Rounded Corners 313">
                  <a:extLst>
                    <a:ext uri="{FF2B5EF4-FFF2-40B4-BE49-F238E27FC236}">
                      <a16:creationId xmlns:a16="http://schemas.microsoft.com/office/drawing/2014/main" id="{95C9740F-25FF-7D49-B4FB-33DFE0D63B83}"/>
                    </a:ext>
                  </a:extLst>
                </p:cNvPr>
                <p:cNvSpPr/>
                <p:nvPr/>
              </p:nvSpPr>
              <p:spPr>
                <a:xfrm>
                  <a:off x="3356578" y="5480746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1" name="Rectangle: Rounded Corners 314">
                  <a:extLst>
                    <a:ext uri="{FF2B5EF4-FFF2-40B4-BE49-F238E27FC236}">
                      <a16:creationId xmlns:a16="http://schemas.microsoft.com/office/drawing/2014/main" id="{0EE2246C-3301-4F4B-BD96-F75224DB9F28}"/>
                    </a:ext>
                  </a:extLst>
                </p:cNvPr>
                <p:cNvSpPr/>
                <p:nvPr/>
              </p:nvSpPr>
              <p:spPr>
                <a:xfrm>
                  <a:off x="3356578" y="5645289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2" name="Rectangle: Rounded Corners 315">
                  <a:extLst>
                    <a:ext uri="{FF2B5EF4-FFF2-40B4-BE49-F238E27FC236}">
                      <a16:creationId xmlns:a16="http://schemas.microsoft.com/office/drawing/2014/main" id="{F23E0948-2124-414E-9F5A-7C4CCE60D2EB}"/>
                    </a:ext>
                  </a:extLst>
                </p:cNvPr>
                <p:cNvSpPr/>
                <p:nvPr/>
              </p:nvSpPr>
              <p:spPr>
                <a:xfrm>
                  <a:off x="3356578" y="5809832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3" name="Rectangle: Rounded Corners 316">
                  <a:extLst>
                    <a:ext uri="{FF2B5EF4-FFF2-40B4-BE49-F238E27FC236}">
                      <a16:creationId xmlns:a16="http://schemas.microsoft.com/office/drawing/2014/main" id="{79BEE3B3-1C99-3D4A-AB3E-8A174A109796}"/>
                    </a:ext>
                  </a:extLst>
                </p:cNvPr>
                <p:cNvSpPr/>
                <p:nvPr/>
              </p:nvSpPr>
              <p:spPr>
                <a:xfrm>
                  <a:off x="3356578" y="5974375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4" name="Rectangle: Rounded Corners 317">
                  <a:extLst>
                    <a:ext uri="{FF2B5EF4-FFF2-40B4-BE49-F238E27FC236}">
                      <a16:creationId xmlns:a16="http://schemas.microsoft.com/office/drawing/2014/main" id="{4B73E72A-50D3-2248-9563-AD29C9D1C236}"/>
                    </a:ext>
                  </a:extLst>
                </p:cNvPr>
                <p:cNvSpPr/>
                <p:nvPr/>
              </p:nvSpPr>
              <p:spPr>
                <a:xfrm>
                  <a:off x="3356578" y="6138918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5" name="Rectangle: Rounded Corners 318">
                  <a:extLst>
                    <a:ext uri="{FF2B5EF4-FFF2-40B4-BE49-F238E27FC236}">
                      <a16:creationId xmlns:a16="http://schemas.microsoft.com/office/drawing/2014/main" id="{7557C791-53BA-404F-93C9-3123E85F003A}"/>
                    </a:ext>
                  </a:extLst>
                </p:cNvPr>
                <p:cNvSpPr/>
                <p:nvPr/>
              </p:nvSpPr>
              <p:spPr>
                <a:xfrm>
                  <a:off x="3356578" y="6303461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6" name="Rectangle: Rounded Corners 319">
                  <a:extLst>
                    <a:ext uri="{FF2B5EF4-FFF2-40B4-BE49-F238E27FC236}">
                      <a16:creationId xmlns:a16="http://schemas.microsoft.com/office/drawing/2014/main" id="{0920756A-7DD5-AA4E-ADED-41644FE23840}"/>
                    </a:ext>
                  </a:extLst>
                </p:cNvPr>
                <p:cNvSpPr/>
                <p:nvPr/>
              </p:nvSpPr>
              <p:spPr>
                <a:xfrm>
                  <a:off x="3356578" y="6468004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37" name="Rectangle: Rounded Corners 320">
                  <a:extLst>
                    <a:ext uri="{FF2B5EF4-FFF2-40B4-BE49-F238E27FC236}">
                      <a16:creationId xmlns:a16="http://schemas.microsoft.com/office/drawing/2014/main" id="{D09DB253-F2EF-EB48-817C-88D75956A427}"/>
                    </a:ext>
                  </a:extLst>
                </p:cNvPr>
                <p:cNvSpPr/>
                <p:nvPr/>
              </p:nvSpPr>
              <p:spPr>
                <a:xfrm>
                  <a:off x="3356578" y="6632547"/>
                  <a:ext cx="691548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27" name="Group 3226">
                <a:extLst>
                  <a:ext uri="{FF2B5EF4-FFF2-40B4-BE49-F238E27FC236}">
                    <a16:creationId xmlns:a16="http://schemas.microsoft.com/office/drawing/2014/main" id="{853484C3-10E7-904A-81C9-55C91DA7900D}"/>
                  </a:ext>
                </a:extLst>
              </p:cNvPr>
              <p:cNvGrpSpPr/>
              <p:nvPr/>
            </p:nvGrpSpPr>
            <p:grpSpPr>
              <a:xfrm>
                <a:off x="9597618" y="4121141"/>
                <a:ext cx="995300" cy="2736859"/>
                <a:chOff x="10731880" y="4139280"/>
                <a:chExt cx="995300" cy="2736859"/>
              </a:xfrm>
            </p:grpSpPr>
            <p:sp>
              <p:nvSpPr>
                <p:cNvPr id="3508" name="Rectangle 3507">
                  <a:extLst>
                    <a:ext uri="{FF2B5EF4-FFF2-40B4-BE49-F238E27FC236}">
                      <a16:creationId xmlns:a16="http://schemas.microsoft.com/office/drawing/2014/main" id="{65CC7FE1-FA3F-BF4E-9560-73363CC99C32}"/>
                    </a:ext>
                  </a:extLst>
                </p:cNvPr>
                <p:cNvSpPr/>
                <p:nvPr/>
              </p:nvSpPr>
              <p:spPr>
                <a:xfrm>
                  <a:off x="10731880" y="4139280"/>
                  <a:ext cx="995300" cy="2736859"/>
                </a:xfrm>
                <a:prstGeom prst="rect">
                  <a:avLst/>
                </a:prstGeom>
                <a:solidFill>
                  <a:srgbClr val="7A4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9" name="Rectangle: Rounded Corners 292">
                  <a:extLst>
                    <a:ext uri="{FF2B5EF4-FFF2-40B4-BE49-F238E27FC236}">
                      <a16:creationId xmlns:a16="http://schemas.microsoft.com/office/drawing/2014/main" id="{D1B1449C-CD2E-6D45-A81A-00B5416165FA}"/>
                    </a:ext>
                  </a:extLst>
                </p:cNvPr>
                <p:cNvSpPr/>
                <p:nvPr/>
              </p:nvSpPr>
              <p:spPr>
                <a:xfrm>
                  <a:off x="10835831" y="4262538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0" name="Rectangle: Rounded Corners 293">
                  <a:extLst>
                    <a:ext uri="{FF2B5EF4-FFF2-40B4-BE49-F238E27FC236}">
                      <a16:creationId xmlns:a16="http://schemas.microsoft.com/office/drawing/2014/main" id="{FCBAB4E5-9B8C-DF4B-8B5A-A2D046158545}"/>
                    </a:ext>
                  </a:extLst>
                </p:cNvPr>
                <p:cNvSpPr/>
                <p:nvPr/>
              </p:nvSpPr>
              <p:spPr>
                <a:xfrm>
                  <a:off x="10835831" y="4427081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1" name="Rectangle: Rounded Corners 294">
                  <a:extLst>
                    <a:ext uri="{FF2B5EF4-FFF2-40B4-BE49-F238E27FC236}">
                      <a16:creationId xmlns:a16="http://schemas.microsoft.com/office/drawing/2014/main" id="{9E9BD9BF-49F3-9549-B069-C4FCF5BFB5AD}"/>
                    </a:ext>
                  </a:extLst>
                </p:cNvPr>
                <p:cNvSpPr/>
                <p:nvPr/>
              </p:nvSpPr>
              <p:spPr>
                <a:xfrm>
                  <a:off x="10835831" y="4591624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2" name="Rectangle: Rounded Corners 295">
                  <a:extLst>
                    <a:ext uri="{FF2B5EF4-FFF2-40B4-BE49-F238E27FC236}">
                      <a16:creationId xmlns:a16="http://schemas.microsoft.com/office/drawing/2014/main" id="{36759BA2-83BA-274A-BBBE-86ED5613208C}"/>
                    </a:ext>
                  </a:extLst>
                </p:cNvPr>
                <p:cNvSpPr/>
                <p:nvPr/>
              </p:nvSpPr>
              <p:spPr>
                <a:xfrm>
                  <a:off x="10835831" y="4756167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3" name="Rectangle: Rounded Corners 296">
                  <a:extLst>
                    <a:ext uri="{FF2B5EF4-FFF2-40B4-BE49-F238E27FC236}">
                      <a16:creationId xmlns:a16="http://schemas.microsoft.com/office/drawing/2014/main" id="{251A3800-EDBD-8A4B-AB88-E504EBD73423}"/>
                    </a:ext>
                  </a:extLst>
                </p:cNvPr>
                <p:cNvSpPr/>
                <p:nvPr/>
              </p:nvSpPr>
              <p:spPr>
                <a:xfrm>
                  <a:off x="10835831" y="4920710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4" name="Rectangle: Rounded Corners 297">
                  <a:extLst>
                    <a:ext uri="{FF2B5EF4-FFF2-40B4-BE49-F238E27FC236}">
                      <a16:creationId xmlns:a16="http://schemas.microsoft.com/office/drawing/2014/main" id="{18280DFD-D3D2-4E4E-9843-794A66264B3F}"/>
                    </a:ext>
                  </a:extLst>
                </p:cNvPr>
                <p:cNvSpPr/>
                <p:nvPr/>
              </p:nvSpPr>
              <p:spPr>
                <a:xfrm>
                  <a:off x="10835831" y="5085253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5" name="Rectangle: Rounded Corners 298">
                  <a:extLst>
                    <a:ext uri="{FF2B5EF4-FFF2-40B4-BE49-F238E27FC236}">
                      <a16:creationId xmlns:a16="http://schemas.microsoft.com/office/drawing/2014/main" id="{4066EE95-44FE-2348-B9E5-5D61BB137188}"/>
                    </a:ext>
                  </a:extLst>
                </p:cNvPr>
                <p:cNvSpPr/>
                <p:nvPr/>
              </p:nvSpPr>
              <p:spPr>
                <a:xfrm>
                  <a:off x="10835831" y="5249796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6" name="Rectangle: Rounded Corners 299">
                  <a:extLst>
                    <a:ext uri="{FF2B5EF4-FFF2-40B4-BE49-F238E27FC236}">
                      <a16:creationId xmlns:a16="http://schemas.microsoft.com/office/drawing/2014/main" id="{69570DAF-07DD-7245-900B-B2A19ECACD45}"/>
                    </a:ext>
                  </a:extLst>
                </p:cNvPr>
                <p:cNvSpPr/>
                <p:nvPr/>
              </p:nvSpPr>
              <p:spPr>
                <a:xfrm>
                  <a:off x="10835831" y="5414339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7" name="Rectangle: Rounded Corners 300">
                  <a:extLst>
                    <a:ext uri="{FF2B5EF4-FFF2-40B4-BE49-F238E27FC236}">
                      <a16:creationId xmlns:a16="http://schemas.microsoft.com/office/drawing/2014/main" id="{73792B01-D2DB-234C-B586-6362BBCAA8C6}"/>
                    </a:ext>
                  </a:extLst>
                </p:cNvPr>
                <p:cNvSpPr/>
                <p:nvPr/>
              </p:nvSpPr>
              <p:spPr>
                <a:xfrm>
                  <a:off x="10835831" y="5578882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8" name="Rectangle: Rounded Corners 301">
                  <a:extLst>
                    <a:ext uri="{FF2B5EF4-FFF2-40B4-BE49-F238E27FC236}">
                      <a16:creationId xmlns:a16="http://schemas.microsoft.com/office/drawing/2014/main" id="{F0DA95F2-55FC-5D4B-812B-AAF7FBA9A5DC}"/>
                    </a:ext>
                  </a:extLst>
                </p:cNvPr>
                <p:cNvSpPr/>
                <p:nvPr/>
              </p:nvSpPr>
              <p:spPr>
                <a:xfrm>
                  <a:off x="10835831" y="5743425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19" name="Rectangle: Rounded Corners 302">
                  <a:extLst>
                    <a:ext uri="{FF2B5EF4-FFF2-40B4-BE49-F238E27FC236}">
                      <a16:creationId xmlns:a16="http://schemas.microsoft.com/office/drawing/2014/main" id="{A6601AB8-2065-5D43-8F1E-2D2FEEA091DA}"/>
                    </a:ext>
                  </a:extLst>
                </p:cNvPr>
                <p:cNvSpPr/>
                <p:nvPr/>
              </p:nvSpPr>
              <p:spPr>
                <a:xfrm>
                  <a:off x="10835831" y="5907968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0" name="Rectangle: Rounded Corners 303">
                  <a:extLst>
                    <a:ext uri="{FF2B5EF4-FFF2-40B4-BE49-F238E27FC236}">
                      <a16:creationId xmlns:a16="http://schemas.microsoft.com/office/drawing/2014/main" id="{F5A35CB6-1B8B-404B-9101-922D5C5630FB}"/>
                    </a:ext>
                  </a:extLst>
                </p:cNvPr>
                <p:cNvSpPr/>
                <p:nvPr/>
              </p:nvSpPr>
              <p:spPr>
                <a:xfrm>
                  <a:off x="10835831" y="6072511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1" name="Rectangle: Rounded Corners 304">
                  <a:extLst>
                    <a:ext uri="{FF2B5EF4-FFF2-40B4-BE49-F238E27FC236}">
                      <a16:creationId xmlns:a16="http://schemas.microsoft.com/office/drawing/2014/main" id="{01CB8FBD-F3BE-B940-A5DF-D3375379BBDC}"/>
                    </a:ext>
                  </a:extLst>
                </p:cNvPr>
                <p:cNvSpPr/>
                <p:nvPr/>
              </p:nvSpPr>
              <p:spPr>
                <a:xfrm>
                  <a:off x="10831887" y="6231244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2" name="Rectangle: Rounded Corners 305">
                  <a:extLst>
                    <a:ext uri="{FF2B5EF4-FFF2-40B4-BE49-F238E27FC236}">
                      <a16:creationId xmlns:a16="http://schemas.microsoft.com/office/drawing/2014/main" id="{41ED2549-9A66-7F4B-B1B3-1717E3ACF37B}"/>
                    </a:ext>
                  </a:extLst>
                </p:cNvPr>
                <p:cNvSpPr/>
                <p:nvPr/>
              </p:nvSpPr>
              <p:spPr>
                <a:xfrm>
                  <a:off x="10827943" y="6389977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3" name="Rectangle: Rounded Corners 306">
                  <a:extLst>
                    <a:ext uri="{FF2B5EF4-FFF2-40B4-BE49-F238E27FC236}">
                      <a16:creationId xmlns:a16="http://schemas.microsoft.com/office/drawing/2014/main" id="{949B1946-5237-4048-9EE2-8F1CAAEF1EBD}"/>
                    </a:ext>
                  </a:extLst>
                </p:cNvPr>
                <p:cNvSpPr/>
                <p:nvPr/>
              </p:nvSpPr>
              <p:spPr>
                <a:xfrm>
                  <a:off x="10823999" y="6548710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24" name="Rectangle: Rounded Corners 307">
                  <a:extLst>
                    <a:ext uri="{FF2B5EF4-FFF2-40B4-BE49-F238E27FC236}">
                      <a16:creationId xmlns:a16="http://schemas.microsoft.com/office/drawing/2014/main" id="{CB63DCB1-981E-7A48-99AD-95B7F43A3405}"/>
                    </a:ext>
                  </a:extLst>
                </p:cNvPr>
                <p:cNvSpPr/>
                <p:nvPr/>
              </p:nvSpPr>
              <p:spPr>
                <a:xfrm>
                  <a:off x="10820055" y="6707443"/>
                  <a:ext cx="795286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28" name="Group 3227">
                <a:extLst>
                  <a:ext uri="{FF2B5EF4-FFF2-40B4-BE49-F238E27FC236}">
                    <a16:creationId xmlns:a16="http://schemas.microsoft.com/office/drawing/2014/main" id="{B27D000C-9BA4-BC40-AA31-87D63F0BDC27}"/>
                  </a:ext>
                </a:extLst>
              </p:cNvPr>
              <p:cNvGrpSpPr/>
              <p:nvPr/>
            </p:nvGrpSpPr>
            <p:grpSpPr>
              <a:xfrm>
                <a:off x="6337247" y="3732511"/>
                <a:ext cx="667395" cy="3125111"/>
                <a:chOff x="6400953" y="3732889"/>
                <a:chExt cx="667395" cy="3125111"/>
              </a:xfrm>
            </p:grpSpPr>
            <p:sp>
              <p:nvSpPr>
                <p:cNvPr id="3495" name="Rectangle 3494">
                  <a:extLst>
                    <a:ext uri="{FF2B5EF4-FFF2-40B4-BE49-F238E27FC236}">
                      <a16:creationId xmlns:a16="http://schemas.microsoft.com/office/drawing/2014/main" id="{44415159-3C07-DA49-AA4A-0AB4D0754B07}"/>
                    </a:ext>
                  </a:extLst>
                </p:cNvPr>
                <p:cNvSpPr/>
                <p:nvPr/>
              </p:nvSpPr>
              <p:spPr>
                <a:xfrm>
                  <a:off x="6400953" y="3732889"/>
                  <a:ext cx="667395" cy="3125111"/>
                </a:xfrm>
                <a:prstGeom prst="rect">
                  <a:avLst/>
                </a:prstGeom>
                <a:solidFill>
                  <a:srgbClr val="7A4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6" name="Rectangle: Rounded Corners 279">
                  <a:extLst>
                    <a:ext uri="{FF2B5EF4-FFF2-40B4-BE49-F238E27FC236}">
                      <a16:creationId xmlns:a16="http://schemas.microsoft.com/office/drawing/2014/main" id="{6BBC43A1-BB23-E34B-BA57-AD6084895AA8}"/>
                    </a:ext>
                  </a:extLst>
                </p:cNvPr>
                <p:cNvSpPr/>
                <p:nvPr/>
              </p:nvSpPr>
              <p:spPr>
                <a:xfrm>
                  <a:off x="6547269" y="3894357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7" name="Rectangle: Rounded Corners 280">
                  <a:extLst>
                    <a:ext uri="{FF2B5EF4-FFF2-40B4-BE49-F238E27FC236}">
                      <a16:creationId xmlns:a16="http://schemas.microsoft.com/office/drawing/2014/main" id="{940E509A-A26A-0243-89E9-B94F094C701A}"/>
                    </a:ext>
                  </a:extLst>
                </p:cNvPr>
                <p:cNvSpPr/>
                <p:nvPr/>
              </p:nvSpPr>
              <p:spPr>
                <a:xfrm>
                  <a:off x="6547269" y="4058900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8" name="Rectangle: Rounded Corners 281">
                  <a:extLst>
                    <a:ext uri="{FF2B5EF4-FFF2-40B4-BE49-F238E27FC236}">
                      <a16:creationId xmlns:a16="http://schemas.microsoft.com/office/drawing/2014/main" id="{EEE76E08-150F-3743-8423-2A8C17ACC673}"/>
                    </a:ext>
                  </a:extLst>
                </p:cNvPr>
                <p:cNvSpPr/>
                <p:nvPr/>
              </p:nvSpPr>
              <p:spPr>
                <a:xfrm>
                  <a:off x="6547269" y="4223443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99" name="Rectangle: Rounded Corners 282">
                  <a:extLst>
                    <a:ext uri="{FF2B5EF4-FFF2-40B4-BE49-F238E27FC236}">
                      <a16:creationId xmlns:a16="http://schemas.microsoft.com/office/drawing/2014/main" id="{B3C6223F-421D-694B-910A-76B2D05B4C87}"/>
                    </a:ext>
                  </a:extLst>
                </p:cNvPr>
                <p:cNvSpPr/>
                <p:nvPr/>
              </p:nvSpPr>
              <p:spPr>
                <a:xfrm>
                  <a:off x="6547269" y="4387986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0" name="Rectangle: Rounded Corners 283">
                  <a:extLst>
                    <a:ext uri="{FF2B5EF4-FFF2-40B4-BE49-F238E27FC236}">
                      <a16:creationId xmlns:a16="http://schemas.microsoft.com/office/drawing/2014/main" id="{6E551B21-C2D0-E847-B967-208F523F154E}"/>
                    </a:ext>
                  </a:extLst>
                </p:cNvPr>
                <p:cNvSpPr/>
                <p:nvPr/>
              </p:nvSpPr>
              <p:spPr>
                <a:xfrm>
                  <a:off x="6547269" y="4552529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1" name="Rectangle: Rounded Corners 284">
                  <a:extLst>
                    <a:ext uri="{FF2B5EF4-FFF2-40B4-BE49-F238E27FC236}">
                      <a16:creationId xmlns:a16="http://schemas.microsoft.com/office/drawing/2014/main" id="{AD6ACC8A-7884-DB47-B6E7-613040341F4E}"/>
                    </a:ext>
                  </a:extLst>
                </p:cNvPr>
                <p:cNvSpPr/>
                <p:nvPr/>
              </p:nvSpPr>
              <p:spPr>
                <a:xfrm>
                  <a:off x="6547269" y="4717072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2" name="Rectangle: Rounded Corners 285">
                  <a:extLst>
                    <a:ext uri="{FF2B5EF4-FFF2-40B4-BE49-F238E27FC236}">
                      <a16:creationId xmlns:a16="http://schemas.microsoft.com/office/drawing/2014/main" id="{E2A63B7F-C1E8-BA4F-AE35-FD5E7AC3BCF1}"/>
                    </a:ext>
                  </a:extLst>
                </p:cNvPr>
                <p:cNvSpPr/>
                <p:nvPr/>
              </p:nvSpPr>
              <p:spPr>
                <a:xfrm>
                  <a:off x="6547269" y="4881615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3" name="Rectangle: Rounded Corners 286">
                  <a:extLst>
                    <a:ext uri="{FF2B5EF4-FFF2-40B4-BE49-F238E27FC236}">
                      <a16:creationId xmlns:a16="http://schemas.microsoft.com/office/drawing/2014/main" id="{262D00DB-6095-CA49-80DA-F30248873282}"/>
                    </a:ext>
                  </a:extLst>
                </p:cNvPr>
                <p:cNvSpPr/>
                <p:nvPr/>
              </p:nvSpPr>
              <p:spPr>
                <a:xfrm>
                  <a:off x="6547269" y="5046158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4" name="Rectangle: Rounded Corners 287">
                  <a:extLst>
                    <a:ext uri="{FF2B5EF4-FFF2-40B4-BE49-F238E27FC236}">
                      <a16:creationId xmlns:a16="http://schemas.microsoft.com/office/drawing/2014/main" id="{83DD3C94-8AC5-3841-A267-B12705C214D3}"/>
                    </a:ext>
                  </a:extLst>
                </p:cNvPr>
                <p:cNvSpPr/>
                <p:nvPr/>
              </p:nvSpPr>
              <p:spPr>
                <a:xfrm>
                  <a:off x="6547269" y="5210701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5" name="Rectangle: Rounded Corners 288">
                  <a:extLst>
                    <a:ext uri="{FF2B5EF4-FFF2-40B4-BE49-F238E27FC236}">
                      <a16:creationId xmlns:a16="http://schemas.microsoft.com/office/drawing/2014/main" id="{7B9DBC1C-0A21-3445-AC46-4CF2B83B5F47}"/>
                    </a:ext>
                  </a:extLst>
                </p:cNvPr>
                <p:cNvSpPr/>
                <p:nvPr/>
              </p:nvSpPr>
              <p:spPr>
                <a:xfrm>
                  <a:off x="6547269" y="5375244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6" name="Rectangle: Rounded Corners 289">
                  <a:extLst>
                    <a:ext uri="{FF2B5EF4-FFF2-40B4-BE49-F238E27FC236}">
                      <a16:creationId xmlns:a16="http://schemas.microsoft.com/office/drawing/2014/main" id="{3EBFAC13-CAEC-0E4F-8AED-9FC869B2E83D}"/>
                    </a:ext>
                  </a:extLst>
                </p:cNvPr>
                <p:cNvSpPr/>
                <p:nvPr/>
              </p:nvSpPr>
              <p:spPr>
                <a:xfrm>
                  <a:off x="6547269" y="5539787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07" name="Rectangle: Rounded Corners 290">
                  <a:extLst>
                    <a:ext uri="{FF2B5EF4-FFF2-40B4-BE49-F238E27FC236}">
                      <a16:creationId xmlns:a16="http://schemas.microsoft.com/office/drawing/2014/main" id="{62ECB01D-579B-194B-99C0-323EC73429A4}"/>
                    </a:ext>
                  </a:extLst>
                </p:cNvPr>
                <p:cNvSpPr/>
                <p:nvPr/>
              </p:nvSpPr>
              <p:spPr>
                <a:xfrm>
                  <a:off x="6547269" y="5704330"/>
                  <a:ext cx="374764" cy="92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C3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29" name="Group 3228">
                <a:extLst>
                  <a:ext uri="{FF2B5EF4-FFF2-40B4-BE49-F238E27FC236}">
                    <a16:creationId xmlns:a16="http://schemas.microsoft.com/office/drawing/2014/main" id="{38D74327-02B0-8442-A72C-9EB348E19F68}"/>
                  </a:ext>
                </a:extLst>
              </p:cNvPr>
              <p:cNvGrpSpPr/>
              <p:nvPr/>
            </p:nvGrpSpPr>
            <p:grpSpPr>
              <a:xfrm>
                <a:off x="6630966" y="3987554"/>
                <a:ext cx="936353" cy="2872917"/>
                <a:chOff x="15527501" y="-149057"/>
                <a:chExt cx="936353" cy="2872917"/>
              </a:xfrm>
            </p:grpSpPr>
            <p:sp>
              <p:nvSpPr>
                <p:cNvPr id="3462" name="Rectangle: Top Corners Rounded 245">
                  <a:extLst>
                    <a:ext uri="{FF2B5EF4-FFF2-40B4-BE49-F238E27FC236}">
                      <a16:creationId xmlns:a16="http://schemas.microsoft.com/office/drawing/2014/main" id="{B928D7F7-2A41-2344-ABAF-268D355BA8E1}"/>
                    </a:ext>
                  </a:extLst>
                </p:cNvPr>
                <p:cNvSpPr/>
                <p:nvPr/>
              </p:nvSpPr>
              <p:spPr>
                <a:xfrm>
                  <a:off x="15527501" y="-149057"/>
                  <a:ext cx="936353" cy="287291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F4E0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463" name="Group 3462">
                  <a:extLst>
                    <a:ext uri="{FF2B5EF4-FFF2-40B4-BE49-F238E27FC236}">
                      <a16:creationId xmlns:a16="http://schemas.microsoft.com/office/drawing/2014/main" id="{67E5C2BC-E0A4-774F-8B44-B9E9B8E1127B}"/>
                    </a:ext>
                  </a:extLst>
                </p:cNvPr>
                <p:cNvGrpSpPr/>
                <p:nvPr/>
              </p:nvGrpSpPr>
              <p:grpSpPr>
                <a:xfrm>
                  <a:off x="15717003" y="150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92" name="Rectangle 3491">
                    <a:extLst>
                      <a:ext uri="{FF2B5EF4-FFF2-40B4-BE49-F238E27FC236}">
                        <a16:creationId xmlns:a16="http://schemas.microsoft.com/office/drawing/2014/main" id="{1118C342-A424-5543-A871-4240D957E3FE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93" name="Rectangle 3492">
                    <a:extLst>
                      <a:ext uri="{FF2B5EF4-FFF2-40B4-BE49-F238E27FC236}">
                        <a16:creationId xmlns:a16="http://schemas.microsoft.com/office/drawing/2014/main" id="{1C1FE7D0-B70F-204A-B1EB-2E4752C9051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94" name="Rectangle 3493">
                    <a:extLst>
                      <a:ext uri="{FF2B5EF4-FFF2-40B4-BE49-F238E27FC236}">
                        <a16:creationId xmlns:a16="http://schemas.microsoft.com/office/drawing/2014/main" id="{2C78E1EA-8619-BB4E-B680-D0EF5E14ED8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4" name="Group 3463">
                  <a:extLst>
                    <a:ext uri="{FF2B5EF4-FFF2-40B4-BE49-F238E27FC236}">
                      <a16:creationId xmlns:a16="http://schemas.microsoft.com/office/drawing/2014/main" id="{7D4507E0-BFC3-974A-861A-BEF85EFF5EF7}"/>
                    </a:ext>
                  </a:extLst>
                </p:cNvPr>
                <p:cNvGrpSpPr/>
                <p:nvPr/>
              </p:nvGrpSpPr>
              <p:grpSpPr>
                <a:xfrm>
                  <a:off x="15717003" y="448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89" name="Rectangle 3488">
                    <a:extLst>
                      <a:ext uri="{FF2B5EF4-FFF2-40B4-BE49-F238E27FC236}">
                        <a16:creationId xmlns:a16="http://schemas.microsoft.com/office/drawing/2014/main" id="{5C35B021-55F2-A64F-9270-937137AFBF2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90" name="Rectangle 3489">
                    <a:extLst>
                      <a:ext uri="{FF2B5EF4-FFF2-40B4-BE49-F238E27FC236}">
                        <a16:creationId xmlns:a16="http://schemas.microsoft.com/office/drawing/2014/main" id="{59C76D52-B7E8-7A46-8E03-B406FC22B83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91" name="Rectangle 3490">
                    <a:extLst>
                      <a:ext uri="{FF2B5EF4-FFF2-40B4-BE49-F238E27FC236}">
                        <a16:creationId xmlns:a16="http://schemas.microsoft.com/office/drawing/2014/main" id="{6E397C45-4110-7340-86B5-E0B0BCF91A5E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5" name="Group 3464">
                  <a:extLst>
                    <a:ext uri="{FF2B5EF4-FFF2-40B4-BE49-F238E27FC236}">
                      <a16:creationId xmlns:a16="http://schemas.microsoft.com/office/drawing/2014/main" id="{60314453-62A9-744F-89E6-6725A7C52CAF}"/>
                    </a:ext>
                  </a:extLst>
                </p:cNvPr>
                <p:cNvGrpSpPr/>
                <p:nvPr/>
              </p:nvGrpSpPr>
              <p:grpSpPr>
                <a:xfrm>
                  <a:off x="15717003" y="746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86" name="Rectangle 3485">
                    <a:extLst>
                      <a:ext uri="{FF2B5EF4-FFF2-40B4-BE49-F238E27FC236}">
                        <a16:creationId xmlns:a16="http://schemas.microsoft.com/office/drawing/2014/main" id="{2E37ACCB-53A8-9F42-8A7B-FA52078BD8A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7" name="Rectangle 3486">
                    <a:extLst>
                      <a:ext uri="{FF2B5EF4-FFF2-40B4-BE49-F238E27FC236}">
                        <a16:creationId xmlns:a16="http://schemas.microsoft.com/office/drawing/2014/main" id="{F0C9828E-F914-2F47-8984-4D73B41A1267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8" name="Rectangle 3487">
                    <a:extLst>
                      <a:ext uri="{FF2B5EF4-FFF2-40B4-BE49-F238E27FC236}">
                        <a16:creationId xmlns:a16="http://schemas.microsoft.com/office/drawing/2014/main" id="{5FDC2B1C-7B5A-A942-9036-C801A16CDDD9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6" name="Group 3465">
                  <a:extLst>
                    <a:ext uri="{FF2B5EF4-FFF2-40B4-BE49-F238E27FC236}">
                      <a16:creationId xmlns:a16="http://schemas.microsoft.com/office/drawing/2014/main" id="{82D5635C-353E-2141-9EEE-A765F42E422C}"/>
                    </a:ext>
                  </a:extLst>
                </p:cNvPr>
                <p:cNvGrpSpPr/>
                <p:nvPr/>
              </p:nvGrpSpPr>
              <p:grpSpPr>
                <a:xfrm>
                  <a:off x="15717003" y="1044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83" name="Rectangle 3482">
                    <a:extLst>
                      <a:ext uri="{FF2B5EF4-FFF2-40B4-BE49-F238E27FC236}">
                        <a16:creationId xmlns:a16="http://schemas.microsoft.com/office/drawing/2014/main" id="{24127976-27BC-7F4B-B124-DD541AA91176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4" name="Rectangle 3483">
                    <a:extLst>
                      <a:ext uri="{FF2B5EF4-FFF2-40B4-BE49-F238E27FC236}">
                        <a16:creationId xmlns:a16="http://schemas.microsoft.com/office/drawing/2014/main" id="{3B7CF2F8-171F-8247-8238-B10CD05EE95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5" name="Rectangle 3484">
                    <a:extLst>
                      <a:ext uri="{FF2B5EF4-FFF2-40B4-BE49-F238E27FC236}">
                        <a16:creationId xmlns:a16="http://schemas.microsoft.com/office/drawing/2014/main" id="{B00645A0-379F-AA40-8914-8EB315D48A86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7" name="Group 3466">
                  <a:extLst>
                    <a:ext uri="{FF2B5EF4-FFF2-40B4-BE49-F238E27FC236}">
                      <a16:creationId xmlns:a16="http://schemas.microsoft.com/office/drawing/2014/main" id="{AEE2803D-558B-4D44-AAE5-C134CBDFAE43}"/>
                    </a:ext>
                  </a:extLst>
                </p:cNvPr>
                <p:cNvGrpSpPr/>
                <p:nvPr/>
              </p:nvGrpSpPr>
              <p:grpSpPr>
                <a:xfrm>
                  <a:off x="15717003" y="1342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80" name="Rectangle 3479">
                    <a:extLst>
                      <a:ext uri="{FF2B5EF4-FFF2-40B4-BE49-F238E27FC236}">
                        <a16:creationId xmlns:a16="http://schemas.microsoft.com/office/drawing/2014/main" id="{755625ED-0204-8E47-A19F-463B9C1D85F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1" name="Rectangle 3480">
                    <a:extLst>
                      <a:ext uri="{FF2B5EF4-FFF2-40B4-BE49-F238E27FC236}">
                        <a16:creationId xmlns:a16="http://schemas.microsoft.com/office/drawing/2014/main" id="{1EEB494C-94A8-D545-94E5-553117DF90B4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2" name="Rectangle 3481">
                    <a:extLst>
                      <a:ext uri="{FF2B5EF4-FFF2-40B4-BE49-F238E27FC236}">
                        <a16:creationId xmlns:a16="http://schemas.microsoft.com/office/drawing/2014/main" id="{E27C6B14-392D-D843-8FA1-1383714FF0A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8" name="Group 3467">
                  <a:extLst>
                    <a:ext uri="{FF2B5EF4-FFF2-40B4-BE49-F238E27FC236}">
                      <a16:creationId xmlns:a16="http://schemas.microsoft.com/office/drawing/2014/main" id="{A829F3DB-3CFB-2647-86F9-43FF6D8DD86D}"/>
                    </a:ext>
                  </a:extLst>
                </p:cNvPr>
                <p:cNvGrpSpPr/>
                <p:nvPr/>
              </p:nvGrpSpPr>
              <p:grpSpPr>
                <a:xfrm>
                  <a:off x="15717003" y="1640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77" name="Rectangle 3476">
                    <a:extLst>
                      <a:ext uri="{FF2B5EF4-FFF2-40B4-BE49-F238E27FC236}">
                        <a16:creationId xmlns:a16="http://schemas.microsoft.com/office/drawing/2014/main" id="{D2F4FA36-07E6-204B-B684-8D03728C2D70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8" name="Rectangle 3477">
                    <a:extLst>
                      <a:ext uri="{FF2B5EF4-FFF2-40B4-BE49-F238E27FC236}">
                        <a16:creationId xmlns:a16="http://schemas.microsoft.com/office/drawing/2014/main" id="{7310EEEB-9A96-104C-81B1-9F7815CBDB41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9" name="Rectangle 3478">
                    <a:extLst>
                      <a:ext uri="{FF2B5EF4-FFF2-40B4-BE49-F238E27FC236}">
                        <a16:creationId xmlns:a16="http://schemas.microsoft.com/office/drawing/2014/main" id="{87C74DBF-3523-8942-B326-07C3F6027DED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69" name="Group 3468">
                  <a:extLst>
                    <a:ext uri="{FF2B5EF4-FFF2-40B4-BE49-F238E27FC236}">
                      <a16:creationId xmlns:a16="http://schemas.microsoft.com/office/drawing/2014/main" id="{CE58E96C-4D3F-CE40-8FD7-ED3FD081AD22}"/>
                    </a:ext>
                  </a:extLst>
                </p:cNvPr>
                <p:cNvGrpSpPr/>
                <p:nvPr/>
              </p:nvGrpSpPr>
              <p:grpSpPr>
                <a:xfrm>
                  <a:off x="15717003" y="1938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74" name="Rectangle 3473">
                    <a:extLst>
                      <a:ext uri="{FF2B5EF4-FFF2-40B4-BE49-F238E27FC236}">
                        <a16:creationId xmlns:a16="http://schemas.microsoft.com/office/drawing/2014/main" id="{0D1FF898-4ADF-BE4C-AC23-4E6AFC144765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5" name="Rectangle 3474">
                    <a:extLst>
                      <a:ext uri="{FF2B5EF4-FFF2-40B4-BE49-F238E27FC236}">
                        <a16:creationId xmlns:a16="http://schemas.microsoft.com/office/drawing/2014/main" id="{F90DF6C1-3D19-4D4E-9B7C-B1BB38BBBB33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6" name="Rectangle 3475">
                    <a:extLst>
                      <a:ext uri="{FF2B5EF4-FFF2-40B4-BE49-F238E27FC236}">
                        <a16:creationId xmlns:a16="http://schemas.microsoft.com/office/drawing/2014/main" id="{4DE6A6F8-3188-A04E-BC7E-81C4AD08AE54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70" name="Group 3469">
                  <a:extLst>
                    <a:ext uri="{FF2B5EF4-FFF2-40B4-BE49-F238E27FC236}">
                      <a16:creationId xmlns:a16="http://schemas.microsoft.com/office/drawing/2014/main" id="{0EBE02E3-97EE-404E-949D-6BDEE601706B}"/>
                    </a:ext>
                  </a:extLst>
                </p:cNvPr>
                <p:cNvGrpSpPr/>
                <p:nvPr/>
              </p:nvGrpSpPr>
              <p:grpSpPr>
                <a:xfrm>
                  <a:off x="15717003" y="2236746"/>
                  <a:ext cx="558982" cy="211369"/>
                  <a:chOff x="2438400" y="3721100"/>
                  <a:chExt cx="417286" cy="165100"/>
                </a:xfrm>
                <a:solidFill>
                  <a:srgbClr val="355450"/>
                </a:solidFill>
              </p:grpSpPr>
              <p:sp>
                <p:nvSpPr>
                  <p:cNvPr id="3471" name="Rectangle 3470">
                    <a:extLst>
                      <a:ext uri="{FF2B5EF4-FFF2-40B4-BE49-F238E27FC236}">
                        <a16:creationId xmlns:a16="http://schemas.microsoft.com/office/drawing/2014/main" id="{C65D0134-975F-7E46-917F-884FB552CFAE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2" name="Rectangle 3471">
                    <a:extLst>
                      <a:ext uri="{FF2B5EF4-FFF2-40B4-BE49-F238E27FC236}">
                        <a16:creationId xmlns:a16="http://schemas.microsoft.com/office/drawing/2014/main" id="{75A2F1F8-637D-0F4A-9E20-881E0639E1E2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3" name="Rectangle 3472">
                    <a:extLst>
                      <a:ext uri="{FF2B5EF4-FFF2-40B4-BE49-F238E27FC236}">
                        <a16:creationId xmlns:a16="http://schemas.microsoft.com/office/drawing/2014/main" id="{4C1A23CD-3AE5-B547-87A5-1C66D3AAD26E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30" name="Group 3229">
                <a:extLst>
                  <a:ext uri="{FF2B5EF4-FFF2-40B4-BE49-F238E27FC236}">
                    <a16:creationId xmlns:a16="http://schemas.microsoft.com/office/drawing/2014/main" id="{14E63ABE-D780-E34E-82CA-E53E44A59EAC}"/>
                  </a:ext>
                </a:extLst>
              </p:cNvPr>
              <p:cNvGrpSpPr/>
              <p:nvPr/>
            </p:nvGrpSpPr>
            <p:grpSpPr>
              <a:xfrm>
                <a:off x="546585" y="5117989"/>
                <a:ext cx="1164455" cy="1744436"/>
                <a:chOff x="-1397498" y="5131703"/>
                <a:chExt cx="1164455" cy="1744436"/>
              </a:xfrm>
            </p:grpSpPr>
            <p:sp>
              <p:nvSpPr>
                <p:cNvPr id="3443" name="Rectangle: Top Corners Rounded 226">
                  <a:extLst>
                    <a:ext uri="{FF2B5EF4-FFF2-40B4-BE49-F238E27FC236}">
                      <a16:creationId xmlns:a16="http://schemas.microsoft.com/office/drawing/2014/main" id="{4B728689-7ED7-9942-98DA-0493C66E7A3A}"/>
                    </a:ext>
                  </a:extLst>
                </p:cNvPr>
                <p:cNvSpPr/>
                <p:nvPr/>
              </p:nvSpPr>
              <p:spPr>
                <a:xfrm>
                  <a:off x="-1397498" y="5131703"/>
                  <a:ext cx="1164455" cy="1744436"/>
                </a:xfrm>
                <a:prstGeom prst="round2SameRect">
                  <a:avLst>
                    <a:gd name="adj1" fmla="val 23415"/>
                    <a:gd name="adj2" fmla="val 0"/>
                  </a:avLst>
                </a:prstGeom>
                <a:solidFill>
                  <a:srgbClr val="9F8E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444" name="Group 3443">
                  <a:extLst>
                    <a:ext uri="{FF2B5EF4-FFF2-40B4-BE49-F238E27FC236}">
                      <a16:creationId xmlns:a16="http://schemas.microsoft.com/office/drawing/2014/main" id="{EDBEC625-8971-FE49-A5D7-A4C9CB4EF1D1}"/>
                    </a:ext>
                  </a:extLst>
                </p:cNvPr>
                <p:cNvGrpSpPr/>
                <p:nvPr/>
              </p:nvGrpSpPr>
              <p:grpSpPr>
                <a:xfrm>
                  <a:off x="-1225640" y="5353598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60" name="Rectangle: Rounded Corners 243">
                    <a:extLst>
                      <a:ext uri="{FF2B5EF4-FFF2-40B4-BE49-F238E27FC236}">
                        <a16:creationId xmlns:a16="http://schemas.microsoft.com/office/drawing/2014/main" id="{2014F7ED-E5CC-2A4A-8F44-7DFA1DF9AC88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61" name="Rectangle: Rounded Corners 244">
                    <a:extLst>
                      <a:ext uri="{FF2B5EF4-FFF2-40B4-BE49-F238E27FC236}">
                        <a16:creationId xmlns:a16="http://schemas.microsoft.com/office/drawing/2014/main" id="{BA4D69CE-B468-974D-BC8F-C1C7DE686F82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45" name="Group 3444">
                  <a:extLst>
                    <a:ext uri="{FF2B5EF4-FFF2-40B4-BE49-F238E27FC236}">
                      <a16:creationId xmlns:a16="http://schemas.microsoft.com/office/drawing/2014/main" id="{6880BBC6-A79F-F643-9AE3-D2E794E63D83}"/>
                    </a:ext>
                  </a:extLst>
                </p:cNvPr>
                <p:cNvGrpSpPr/>
                <p:nvPr/>
              </p:nvGrpSpPr>
              <p:grpSpPr>
                <a:xfrm>
                  <a:off x="-1224143" y="5563252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58" name="Rectangle: Rounded Corners 241">
                    <a:extLst>
                      <a:ext uri="{FF2B5EF4-FFF2-40B4-BE49-F238E27FC236}">
                        <a16:creationId xmlns:a16="http://schemas.microsoft.com/office/drawing/2014/main" id="{78862FE9-3FAC-BB47-A2B0-83EDB0CDD788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59" name="Rectangle: Rounded Corners 242">
                    <a:extLst>
                      <a:ext uri="{FF2B5EF4-FFF2-40B4-BE49-F238E27FC236}">
                        <a16:creationId xmlns:a16="http://schemas.microsoft.com/office/drawing/2014/main" id="{F5F81A40-8D63-DC46-94A4-E75C0BF54740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46" name="Group 3445">
                  <a:extLst>
                    <a:ext uri="{FF2B5EF4-FFF2-40B4-BE49-F238E27FC236}">
                      <a16:creationId xmlns:a16="http://schemas.microsoft.com/office/drawing/2014/main" id="{FFDF380E-4770-BE4B-B7FB-BE392E9352E1}"/>
                    </a:ext>
                  </a:extLst>
                </p:cNvPr>
                <p:cNvGrpSpPr/>
                <p:nvPr/>
              </p:nvGrpSpPr>
              <p:grpSpPr>
                <a:xfrm>
                  <a:off x="-1222646" y="5772906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56" name="Rectangle: Rounded Corners 239">
                    <a:extLst>
                      <a:ext uri="{FF2B5EF4-FFF2-40B4-BE49-F238E27FC236}">
                        <a16:creationId xmlns:a16="http://schemas.microsoft.com/office/drawing/2014/main" id="{63B664CD-6EAB-DF4B-ACCC-C8DE97D9C382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57" name="Rectangle: Rounded Corners 240">
                    <a:extLst>
                      <a:ext uri="{FF2B5EF4-FFF2-40B4-BE49-F238E27FC236}">
                        <a16:creationId xmlns:a16="http://schemas.microsoft.com/office/drawing/2014/main" id="{C0FC690D-0A31-6542-ACAF-252169609CF4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47" name="Group 3446">
                  <a:extLst>
                    <a:ext uri="{FF2B5EF4-FFF2-40B4-BE49-F238E27FC236}">
                      <a16:creationId xmlns:a16="http://schemas.microsoft.com/office/drawing/2014/main" id="{E94FB839-5FED-D343-B1FC-DB8FE32F801C}"/>
                    </a:ext>
                  </a:extLst>
                </p:cNvPr>
                <p:cNvGrpSpPr/>
                <p:nvPr/>
              </p:nvGrpSpPr>
              <p:grpSpPr>
                <a:xfrm>
                  <a:off x="-1221149" y="5982560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54" name="Rectangle: Rounded Corners 237">
                    <a:extLst>
                      <a:ext uri="{FF2B5EF4-FFF2-40B4-BE49-F238E27FC236}">
                        <a16:creationId xmlns:a16="http://schemas.microsoft.com/office/drawing/2014/main" id="{643500EA-BE72-6B43-A387-05BB9C491FD7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55" name="Rectangle: Rounded Corners 238">
                    <a:extLst>
                      <a:ext uri="{FF2B5EF4-FFF2-40B4-BE49-F238E27FC236}">
                        <a16:creationId xmlns:a16="http://schemas.microsoft.com/office/drawing/2014/main" id="{F7958457-146B-A849-9A30-E26630322456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48" name="Group 3447">
                  <a:extLst>
                    <a:ext uri="{FF2B5EF4-FFF2-40B4-BE49-F238E27FC236}">
                      <a16:creationId xmlns:a16="http://schemas.microsoft.com/office/drawing/2014/main" id="{B2AA9B07-64C6-DC44-A526-462DB673CCEE}"/>
                    </a:ext>
                  </a:extLst>
                </p:cNvPr>
                <p:cNvGrpSpPr/>
                <p:nvPr/>
              </p:nvGrpSpPr>
              <p:grpSpPr>
                <a:xfrm>
                  <a:off x="-1219652" y="6192214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52" name="Rectangle: Rounded Corners 235">
                    <a:extLst>
                      <a:ext uri="{FF2B5EF4-FFF2-40B4-BE49-F238E27FC236}">
                        <a16:creationId xmlns:a16="http://schemas.microsoft.com/office/drawing/2014/main" id="{BB38B7F3-DB8F-194C-A319-3DEDB2C3C5D5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53" name="Rectangle: Rounded Corners 236">
                    <a:extLst>
                      <a:ext uri="{FF2B5EF4-FFF2-40B4-BE49-F238E27FC236}">
                        <a16:creationId xmlns:a16="http://schemas.microsoft.com/office/drawing/2014/main" id="{90F42BC1-9E63-AA41-B9CE-BE1E3F586961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49" name="Group 3448">
                  <a:extLst>
                    <a:ext uri="{FF2B5EF4-FFF2-40B4-BE49-F238E27FC236}">
                      <a16:creationId xmlns:a16="http://schemas.microsoft.com/office/drawing/2014/main" id="{FFBF313B-F18E-FA4A-B28D-4ED7D8ED3F0C}"/>
                    </a:ext>
                  </a:extLst>
                </p:cNvPr>
                <p:cNvGrpSpPr/>
                <p:nvPr/>
              </p:nvGrpSpPr>
              <p:grpSpPr>
                <a:xfrm>
                  <a:off x="-1218155" y="6401868"/>
                  <a:ext cx="820737" cy="124080"/>
                  <a:chOff x="-1249022" y="5384545"/>
                  <a:chExt cx="820737" cy="124080"/>
                </a:xfrm>
              </p:grpSpPr>
              <p:sp>
                <p:nvSpPr>
                  <p:cNvPr id="3450" name="Rectangle: Rounded Corners 233">
                    <a:extLst>
                      <a:ext uri="{FF2B5EF4-FFF2-40B4-BE49-F238E27FC236}">
                        <a16:creationId xmlns:a16="http://schemas.microsoft.com/office/drawing/2014/main" id="{AB550B15-F255-AB41-BC2B-B2F883A664EE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51" name="Rectangle: Rounded Corners 234">
                    <a:extLst>
                      <a:ext uri="{FF2B5EF4-FFF2-40B4-BE49-F238E27FC236}">
                        <a16:creationId xmlns:a16="http://schemas.microsoft.com/office/drawing/2014/main" id="{4CCEAC85-ECAB-934E-8B97-E1C498650B0F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C38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31" name="Group 3230">
                <a:extLst>
                  <a:ext uri="{FF2B5EF4-FFF2-40B4-BE49-F238E27FC236}">
                    <a16:creationId xmlns:a16="http://schemas.microsoft.com/office/drawing/2014/main" id="{19B2CF94-1A9A-BE4B-B2A6-A3E8A7F6B4EC}"/>
                  </a:ext>
                </a:extLst>
              </p:cNvPr>
              <p:cNvGrpSpPr/>
              <p:nvPr/>
            </p:nvGrpSpPr>
            <p:grpSpPr>
              <a:xfrm>
                <a:off x="9379490" y="5546380"/>
                <a:ext cx="756148" cy="1312887"/>
                <a:chOff x="10151565" y="5545113"/>
                <a:chExt cx="756148" cy="1312887"/>
              </a:xfrm>
            </p:grpSpPr>
            <p:sp>
              <p:nvSpPr>
                <p:cNvPr id="3424" name="Rectangle: Top Corners Rounded 207">
                  <a:extLst>
                    <a:ext uri="{FF2B5EF4-FFF2-40B4-BE49-F238E27FC236}">
                      <a16:creationId xmlns:a16="http://schemas.microsoft.com/office/drawing/2014/main" id="{A5DE39E3-D582-0F47-B9FF-9E56D331A734}"/>
                    </a:ext>
                  </a:extLst>
                </p:cNvPr>
                <p:cNvSpPr/>
                <p:nvPr/>
              </p:nvSpPr>
              <p:spPr>
                <a:xfrm>
                  <a:off x="10151565" y="5545113"/>
                  <a:ext cx="756148" cy="1312887"/>
                </a:xfrm>
                <a:prstGeom prst="round2SameRect">
                  <a:avLst>
                    <a:gd name="adj1" fmla="val 23415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425" name="Group 3424">
                  <a:extLst>
                    <a:ext uri="{FF2B5EF4-FFF2-40B4-BE49-F238E27FC236}">
                      <a16:creationId xmlns:a16="http://schemas.microsoft.com/office/drawing/2014/main" id="{2020DBB3-A446-FB41-8FDA-61E941865BD4}"/>
                    </a:ext>
                  </a:extLst>
                </p:cNvPr>
                <p:cNvGrpSpPr/>
                <p:nvPr/>
              </p:nvGrpSpPr>
              <p:grpSpPr>
                <a:xfrm>
                  <a:off x="10257033" y="5732740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41" name="Rectangle: Rounded Corners 224">
                    <a:extLst>
                      <a:ext uri="{FF2B5EF4-FFF2-40B4-BE49-F238E27FC236}">
                        <a16:creationId xmlns:a16="http://schemas.microsoft.com/office/drawing/2014/main" id="{319BDC0D-1D7E-BB47-B1DE-FD1058DB2A9F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42" name="Rectangle: Rounded Corners 225">
                    <a:extLst>
                      <a:ext uri="{FF2B5EF4-FFF2-40B4-BE49-F238E27FC236}">
                        <a16:creationId xmlns:a16="http://schemas.microsoft.com/office/drawing/2014/main" id="{8EDEB157-8309-E044-AB9A-AAA2FB9E85A9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26" name="Group 3425">
                  <a:extLst>
                    <a:ext uri="{FF2B5EF4-FFF2-40B4-BE49-F238E27FC236}">
                      <a16:creationId xmlns:a16="http://schemas.microsoft.com/office/drawing/2014/main" id="{BA54A28A-DE1D-ED4C-A289-1A52692D2999}"/>
                    </a:ext>
                  </a:extLst>
                </p:cNvPr>
                <p:cNvGrpSpPr/>
                <p:nvPr/>
              </p:nvGrpSpPr>
              <p:grpSpPr>
                <a:xfrm>
                  <a:off x="10254023" y="5865969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39" name="Rectangle: Rounded Corners 222">
                    <a:extLst>
                      <a:ext uri="{FF2B5EF4-FFF2-40B4-BE49-F238E27FC236}">
                        <a16:creationId xmlns:a16="http://schemas.microsoft.com/office/drawing/2014/main" id="{26EE3D37-1F1E-2143-9E65-AEB6A7E9FD13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40" name="Rectangle: Rounded Corners 223">
                    <a:extLst>
                      <a:ext uri="{FF2B5EF4-FFF2-40B4-BE49-F238E27FC236}">
                        <a16:creationId xmlns:a16="http://schemas.microsoft.com/office/drawing/2014/main" id="{C7E25201-1496-A74F-A51F-FCE63757FD87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27" name="Group 3426">
                  <a:extLst>
                    <a:ext uri="{FF2B5EF4-FFF2-40B4-BE49-F238E27FC236}">
                      <a16:creationId xmlns:a16="http://schemas.microsoft.com/office/drawing/2014/main" id="{A7BA535F-D868-0145-B256-4ACED155A4AF}"/>
                    </a:ext>
                  </a:extLst>
                </p:cNvPr>
                <p:cNvGrpSpPr/>
                <p:nvPr/>
              </p:nvGrpSpPr>
              <p:grpSpPr>
                <a:xfrm>
                  <a:off x="10251013" y="5999198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37" name="Rectangle: Rounded Corners 220">
                    <a:extLst>
                      <a:ext uri="{FF2B5EF4-FFF2-40B4-BE49-F238E27FC236}">
                        <a16:creationId xmlns:a16="http://schemas.microsoft.com/office/drawing/2014/main" id="{28B24D32-E2B9-5743-8657-222A277DCD14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38" name="Rectangle: Rounded Corners 221">
                    <a:extLst>
                      <a:ext uri="{FF2B5EF4-FFF2-40B4-BE49-F238E27FC236}">
                        <a16:creationId xmlns:a16="http://schemas.microsoft.com/office/drawing/2014/main" id="{ED246965-1E18-C847-8C6E-6513BE8819FE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28" name="Group 3427">
                  <a:extLst>
                    <a:ext uri="{FF2B5EF4-FFF2-40B4-BE49-F238E27FC236}">
                      <a16:creationId xmlns:a16="http://schemas.microsoft.com/office/drawing/2014/main" id="{8979DA6F-5D93-2147-B4B0-8D58DE7C75EB}"/>
                    </a:ext>
                  </a:extLst>
                </p:cNvPr>
                <p:cNvGrpSpPr/>
                <p:nvPr/>
              </p:nvGrpSpPr>
              <p:grpSpPr>
                <a:xfrm>
                  <a:off x="10248003" y="6132427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35" name="Rectangle: Rounded Corners 218">
                    <a:extLst>
                      <a:ext uri="{FF2B5EF4-FFF2-40B4-BE49-F238E27FC236}">
                        <a16:creationId xmlns:a16="http://schemas.microsoft.com/office/drawing/2014/main" id="{748B9BDE-60A1-604A-B6B3-61E1E5657CD5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36" name="Rectangle: Rounded Corners 219">
                    <a:extLst>
                      <a:ext uri="{FF2B5EF4-FFF2-40B4-BE49-F238E27FC236}">
                        <a16:creationId xmlns:a16="http://schemas.microsoft.com/office/drawing/2014/main" id="{CBF53FAD-6974-F646-9DD0-FABD479AB5E8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29" name="Group 3428">
                  <a:extLst>
                    <a:ext uri="{FF2B5EF4-FFF2-40B4-BE49-F238E27FC236}">
                      <a16:creationId xmlns:a16="http://schemas.microsoft.com/office/drawing/2014/main" id="{1BFC1D7B-7F94-B646-97FA-610221EE123E}"/>
                    </a:ext>
                  </a:extLst>
                </p:cNvPr>
                <p:cNvGrpSpPr/>
                <p:nvPr/>
              </p:nvGrpSpPr>
              <p:grpSpPr>
                <a:xfrm>
                  <a:off x="10244993" y="6265656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33" name="Rectangle: Rounded Corners 216">
                    <a:extLst>
                      <a:ext uri="{FF2B5EF4-FFF2-40B4-BE49-F238E27FC236}">
                        <a16:creationId xmlns:a16="http://schemas.microsoft.com/office/drawing/2014/main" id="{FF9E3177-142C-7D46-908B-7C3957B10DE1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34" name="Rectangle: Rounded Corners 217">
                    <a:extLst>
                      <a:ext uri="{FF2B5EF4-FFF2-40B4-BE49-F238E27FC236}">
                        <a16:creationId xmlns:a16="http://schemas.microsoft.com/office/drawing/2014/main" id="{FDA4823F-9D14-F243-837F-43BF39DA09E3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30" name="Group 3429">
                  <a:extLst>
                    <a:ext uri="{FF2B5EF4-FFF2-40B4-BE49-F238E27FC236}">
                      <a16:creationId xmlns:a16="http://schemas.microsoft.com/office/drawing/2014/main" id="{CF10B475-E366-934C-995B-6449C1B35C95}"/>
                    </a:ext>
                  </a:extLst>
                </p:cNvPr>
                <p:cNvGrpSpPr/>
                <p:nvPr/>
              </p:nvGrpSpPr>
              <p:grpSpPr>
                <a:xfrm>
                  <a:off x="10241983" y="6398885"/>
                  <a:ext cx="545212" cy="84264"/>
                  <a:chOff x="-1249022" y="5384545"/>
                  <a:chExt cx="820737" cy="124080"/>
                </a:xfrm>
                <a:solidFill>
                  <a:srgbClr val="444444"/>
                </a:solidFill>
              </p:grpSpPr>
              <p:sp>
                <p:nvSpPr>
                  <p:cNvPr id="3431" name="Rectangle: Rounded Corners 214">
                    <a:extLst>
                      <a:ext uri="{FF2B5EF4-FFF2-40B4-BE49-F238E27FC236}">
                        <a16:creationId xmlns:a16="http://schemas.microsoft.com/office/drawing/2014/main" id="{4254BBA8-6BE4-DB41-A3BE-66ED7F7451FB}"/>
                      </a:ext>
                    </a:extLst>
                  </p:cNvPr>
                  <p:cNvSpPr/>
                  <p:nvPr/>
                </p:nvSpPr>
                <p:spPr>
                  <a:xfrm>
                    <a:off x="-124902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32" name="Rectangle: Rounded Corners 215">
                    <a:extLst>
                      <a:ext uri="{FF2B5EF4-FFF2-40B4-BE49-F238E27FC236}">
                        <a16:creationId xmlns:a16="http://schemas.microsoft.com/office/drawing/2014/main" id="{4019FD78-FE49-1940-AC3F-B7BB593C16BF}"/>
                      </a:ext>
                    </a:extLst>
                  </p:cNvPr>
                  <p:cNvSpPr/>
                  <p:nvPr/>
                </p:nvSpPr>
                <p:spPr>
                  <a:xfrm>
                    <a:off x="-791482" y="5384545"/>
                    <a:ext cx="363197" cy="1240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32" name="Group 3231">
                <a:extLst>
                  <a:ext uri="{FF2B5EF4-FFF2-40B4-BE49-F238E27FC236}">
                    <a16:creationId xmlns:a16="http://schemas.microsoft.com/office/drawing/2014/main" id="{0C6D0E96-98E9-D844-9A5F-D3C635F7BB2A}"/>
                  </a:ext>
                </a:extLst>
              </p:cNvPr>
              <p:cNvGrpSpPr/>
              <p:nvPr/>
            </p:nvGrpSpPr>
            <p:grpSpPr>
              <a:xfrm>
                <a:off x="8625418" y="3901510"/>
                <a:ext cx="754743" cy="2961613"/>
                <a:chOff x="4760684" y="3921745"/>
                <a:chExt cx="754743" cy="2961613"/>
              </a:xfrm>
            </p:grpSpPr>
            <p:sp>
              <p:nvSpPr>
                <p:cNvPr id="3387" name="Rectangle: Top Corners Rounded 170">
                  <a:extLst>
                    <a:ext uri="{FF2B5EF4-FFF2-40B4-BE49-F238E27FC236}">
                      <a16:creationId xmlns:a16="http://schemas.microsoft.com/office/drawing/2014/main" id="{45396DB0-72B3-954E-846B-325ABBD97378}"/>
                    </a:ext>
                  </a:extLst>
                </p:cNvPr>
                <p:cNvSpPr/>
                <p:nvPr/>
              </p:nvSpPr>
              <p:spPr>
                <a:xfrm>
                  <a:off x="4760684" y="4465860"/>
                  <a:ext cx="754743" cy="2417498"/>
                </a:xfrm>
                <a:prstGeom prst="round2SameRect">
                  <a:avLst>
                    <a:gd name="adj1" fmla="val 38462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8" name="Rectangle: Top Corners Rounded 171">
                  <a:extLst>
                    <a:ext uri="{FF2B5EF4-FFF2-40B4-BE49-F238E27FC236}">
                      <a16:creationId xmlns:a16="http://schemas.microsoft.com/office/drawing/2014/main" id="{B30D9614-7785-F74B-88EE-EF6899BBCAF4}"/>
                    </a:ext>
                  </a:extLst>
                </p:cNvPr>
                <p:cNvSpPr/>
                <p:nvPr/>
              </p:nvSpPr>
              <p:spPr>
                <a:xfrm>
                  <a:off x="4881750" y="4201696"/>
                  <a:ext cx="512609" cy="563521"/>
                </a:xfrm>
                <a:prstGeom prst="round2SameRect">
                  <a:avLst>
                    <a:gd name="adj1" fmla="val 35489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89" name="Rectangle: Top Corners Rounded 172">
                  <a:extLst>
                    <a:ext uri="{FF2B5EF4-FFF2-40B4-BE49-F238E27FC236}">
                      <a16:creationId xmlns:a16="http://schemas.microsoft.com/office/drawing/2014/main" id="{0A853B6B-A745-8343-A2A6-F051DA5D3FED}"/>
                    </a:ext>
                  </a:extLst>
                </p:cNvPr>
                <p:cNvSpPr/>
                <p:nvPr/>
              </p:nvSpPr>
              <p:spPr>
                <a:xfrm>
                  <a:off x="5060092" y="3921745"/>
                  <a:ext cx="155924" cy="5635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390" name="Group 3389">
                  <a:extLst>
                    <a:ext uri="{FF2B5EF4-FFF2-40B4-BE49-F238E27FC236}">
                      <a16:creationId xmlns:a16="http://schemas.microsoft.com/office/drawing/2014/main" id="{EB11B81D-D2E4-8442-847C-4950D43F33A0}"/>
                    </a:ext>
                  </a:extLst>
                </p:cNvPr>
                <p:cNvGrpSpPr/>
                <p:nvPr/>
              </p:nvGrpSpPr>
              <p:grpSpPr>
                <a:xfrm>
                  <a:off x="4869311" y="4742081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20" name="Rectangle 3419">
                    <a:extLst>
                      <a:ext uri="{FF2B5EF4-FFF2-40B4-BE49-F238E27FC236}">
                        <a16:creationId xmlns:a16="http://schemas.microsoft.com/office/drawing/2014/main" id="{3BA02062-1F4E-A04C-97F2-A3EC0AE37D71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21" name="Rectangle 3420">
                    <a:extLst>
                      <a:ext uri="{FF2B5EF4-FFF2-40B4-BE49-F238E27FC236}">
                        <a16:creationId xmlns:a16="http://schemas.microsoft.com/office/drawing/2014/main" id="{5E6F7B3C-8F98-D941-972E-4A7B9989DAF4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22" name="Rectangle 3421">
                    <a:extLst>
                      <a:ext uri="{FF2B5EF4-FFF2-40B4-BE49-F238E27FC236}">
                        <a16:creationId xmlns:a16="http://schemas.microsoft.com/office/drawing/2014/main" id="{BB4C7984-E5ED-0F41-AEE2-77FBC3D994C9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23" name="Rectangle 3422">
                    <a:extLst>
                      <a:ext uri="{FF2B5EF4-FFF2-40B4-BE49-F238E27FC236}">
                        <a16:creationId xmlns:a16="http://schemas.microsoft.com/office/drawing/2014/main" id="{15F58831-4617-5042-8AF8-5D6F568E719C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1" name="Group 3390">
                  <a:extLst>
                    <a:ext uri="{FF2B5EF4-FFF2-40B4-BE49-F238E27FC236}">
                      <a16:creationId xmlns:a16="http://schemas.microsoft.com/office/drawing/2014/main" id="{C198E774-888A-694B-9516-7F6E2593DA2C}"/>
                    </a:ext>
                  </a:extLst>
                </p:cNvPr>
                <p:cNvGrpSpPr/>
                <p:nvPr/>
              </p:nvGrpSpPr>
              <p:grpSpPr>
                <a:xfrm>
                  <a:off x="4869311" y="4968953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16" name="Rectangle 3415">
                    <a:extLst>
                      <a:ext uri="{FF2B5EF4-FFF2-40B4-BE49-F238E27FC236}">
                        <a16:creationId xmlns:a16="http://schemas.microsoft.com/office/drawing/2014/main" id="{55938B4E-360F-EE45-BF40-D187D6EFD853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7" name="Rectangle 3416">
                    <a:extLst>
                      <a:ext uri="{FF2B5EF4-FFF2-40B4-BE49-F238E27FC236}">
                        <a16:creationId xmlns:a16="http://schemas.microsoft.com/office/drawing/2014/main" id="{1F97DAAD-02BA-DE4F-83E3-67814B278C5C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8" name="Rectangle 3417">
                    <a:extLst>
                      <a:ext uri="{FF2B5EF4-FFF2-40B4-BE49-F238E27FC236}">
                        <a16:creationId xmlns:a16="http://schemas.microsoft.com/office/drawing/2014/main" id="{5ED2B74C-6435-C340-94CC-B570B4014C20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9" name="Rectangle 3418">
                    <a:extLst>
                      <a:ext uri="{FF2B5EF4-FFF2-40B4-BE49-F238E27FC236}">
                        <a16:creationId xmlns:a16="http://schemas.microsoft.com/office/drawing/2014/main" id="{2A7676C4-FE7F-714D-A0A5-FD06F5C6F803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2" name="Group 3391">
                  <a:extLst>
                    <a:ext uri="{FF2B5EF4-FFF2-40B4-BE49-F238E27FC236}">
                      <a16:creationId xmlns:a16="http://schemas.microsoft.com/office/drawing/2014/main" id="{7AFCE41D-2ABD-1D43-BEF7-5E5C7F258A25}"/>
                    </a:ext>
                  </a:extLst>
                </p:cNvPr>
                <p:cNvGrpSpPr/>
                <p:nvPr/>
              </p:nvGrpSpPr>
              <p:grpSpPr>
                <a:xfrm>
                  <a:off x="4869311" y="5332729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12" name="Rectangle 3411">
                    <a:extLst>
                      <a:ext uri="{FF2B5EF4-FFF2-40B4-BE49-F238E27FC236}">
                        <a16:creationId xmlns:a16="http://schemas.microsoft.com/office/drawing/2014/main" id="{990F9D96-5071-BC43-8B0D-2C2FE6680714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3" name="Rectangle 3412">
                    <a:extLst>
                      <a:ext uri="{FF2B5EF4-FFF2-40B4-BE49-F238E27FC236}">
                        <a16:creationId xmlns:a16="http://schemas.microsoft.com/office/drawing/2014/main" id="{DFB70AFF-0ADF-E24D-826E-C4333025846B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4" name="Rectangle 3413">
                    <a:extLst>
                      <a:ext uri="{FF2B5EF4-FFF2-40B4-BE49-F238E27FC236}">
                        <a16:creationId xmlns:a16="http://schemas.microsoft.com/office/drawing/2014/main" id="{9D07AA20-8841-4F41-8C7E-008CBFB84FB6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5" name="Rectangle 3414">
                    <a:extLst>
                      <a:ext uri="{FF2B5EF4-FFF2-40B4-BE49-F238E27FC236}">
                        <a16:creationId xmlns:a16="http://schemas.microsoft.com/office/drawing/2014/main" id="{970247CF-1A9A-A945-88B4-63593ECE17F9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3" name="Group 3392">
                  <a:extLst>
                    <a:ext uri="{FF2B5EF4-FFF2-40B4-BE49-F238E27FC236}">
                      <a16:creationId xmlns:a16="http://schemas.microsoft.com/office/drawing/2014/main" id="{28B8E4A1-99CD-1147-BD42-41E3CB9ED4D3}"/>
                    </a:ext>
                  </a:extLst>
                </p:cNvPr>
                <p:cNvGrpSpPr/>
                <p:nvPr/>
              </p:nvGrpSpPr>
              <p:grpSpPr>
                <a:xfrm>
                  <a:off x="4869311" y="5559601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08" name="Rectangle 3407">
                    <a:extLst>
                      <a:ext uri="{FF2B5EF4-FFF2-40B4-BE49-F238E27FC236}">
                        <a16:creationId xmlns:a16="http://schemas.microsoft.com/office/drawing/2014/main" id="{57698CDC-3224-054A-A2EB-32AE01E4F2D6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9" name="Rectangle 3408">
                    <a:extLst>
                      <a:ext uri="{FF2B5EF4-FFF2-40B4-BE49-F238E27FC236}">
                        <a16:creationId xmlns:a16="http://schemas.microsoft.com/office/drawing/2014/main" id="{07ECC816-83CC-444B-B81B-31A0AAD5AB61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0" name="Rectangle 3409">
                    <a:extLst>
                      <a:ext uri="{FF2B5EF4-FFF2-40B4-BE49-F238E27FC236}">
                        <a16:creationId xmlns:a16="http://schemas.microsoft.com/office/drawing/2014/main" id="{78703A8B-14F3-1F4B-9DE6-D6C2944DAD52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11" name="Rectangle 3410">
                    <a:extLst>
                      <a:ext uri="{FF2B5EF4-FFF2-40B4-BE49-F238E27FC236}">
                        <a16:creationId xmlns:a16="http://schemas.microsoft.com/office/drawing/2014/main" id="{E48F168B-DB9F-B840-85AE-B45FD3558819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4" name="Group 3393">
                  <a:extLst>
                    <a:ext uri="{FF2B5EF4-FFF2-40B4-BE49-F238E27FC236}">
                      <a16:creationId xmlns:a16="http://schemas.microsoft.com/office/drawing/2014/main" id="{F554313F-F1C4-9445-8CAF-2EC71B09D52E}"/>
                    </a:ext>
                  </a:extLst>
                </p:cNvPr>
                <p:cNvGrpSpPr/>
                <p:nvPr/>
              </p:nvGrpSpPr>
              <p:grpSpPr>
                <a:xfrm>
                  <a:off x="4869311" y="5923377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04" name="Rectangle 3403">
                    <a:extLst>
                      <a:ext uri="{FF2B5EF4-FFF2-40B4-BE49-F238E27FC236}">
                        <a16:creationId xmlns:a16="http://schemas.microsoft.com/office/drawing/2014/main" id="{A0CC1792-C713-2D4A-AC79-4BA96B09B132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5" name="Rectangle 3404">
                    <a:extLst>
                      <a:ext uri="{FF2B5EF4-FFF2-40B4-BE49-F238E27FC236}">
                        <a16:creationId xmlns:a16="http://schemas.microsoft.com/office/drawing/2014/main" id="{826A9039-F452-584C-9BEF-DC375A71AA00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6" name="Rectangle 3405">
                    <a:extLst>
                      <a:ext uri="{FF2B5EF4-FFF2-40B4-BE49-F238E27FC236}">
                        <a16:creationId xmlns:a16="http://schemas.microsoft.com/office/drawing/2014/main" id="{6C8FF4BC-95D7-FD46-80FA-5EA7577C3A33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7" name="Rectangle 3406">
                    <a:extLst>
                      <a:ext uri="{FF2B5EF4-FFF2-40B4-BE49-F238E27FC236}">
                        <a16:creationId xmlns:a16="http://schemas.microsoft.com/office/drawing/2014/main" id="{753901AE-85BC-6546-B992-736C771B0F96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5" name="Group 3394">
                  <a:extLst>
                    <a:ext uri="{FF2B5EF4-FFF2-40B4-BE49-F238E27FC236}">
                      <a16:creationId xmlns:a16="http://schemas.microsoft.com/office/drawing/2014/main" id="{346B93A1-CBBC-BE46-9509-B246B28AFF63}"/>
                    </a:ext>
                  </a:extLst>
                </p:cNvPr>
                <p:cNvGrpSpPr/>
                <p:nvPr/>
              </p:nvGrpSpPr>
              <p:grpSpPr>
                <a:xfrm>
                  <a:off x="4869311" y="6150249"/>
                  <a:ext cx="537486" cy="149686"/>
                  <a:chOff x="4881750" y="4794238"/>
                  <a:chExt cx="537486" cy="149686"/>
                </a:xfrm>
              </p:grpSpPr>
              <p:sp>
                <p:nvSpPr>
                  <p:cNvPr id="3400" name="Rectangle 3399">
                    <a:extLst>
                      <a:ext uri="{FF2B5EF4-FFF2-40B4-BE49-F238E27FC236}">
                        <a16:creationId xmlns:a16="http://schemas.microsoft.com/office/drawing/2014/main" id="{81E970D4-2B35-1B4D-8E64-C904A7A765A2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1" name="Rectangle 3400">
                    <a:extLst>
                      <a:ext uri="{FF2B5EF4-FFF2-40B4-BE49-F238E27FC236}">
                        <a16:creationId xmlns:a16="http://schemas.microsoft.com/office/drawing/2014/main" id="{084BB424-1B12-BC4B-B505-58DF3F37E7CB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2" name="Rectangle 3401">
                    <a:extLst>
                      <a:ext uri="{FF2B5EF4-FFF2-40B4-BE49-F238E27FC236}">
                        <a16:creationId xmlns:a16="http://schemas.microsoft.com/office/drawing/2014/main" id="{D61C56AA-582A-0941-8FBE-D48523FB81A6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3" name="Rectangle 3402">
                    <a:extLst>
                      <a:ext uri="{FF2B5EF4-FFF2-40B4-BE49-F238E27FC236}">
                        <a16:creationId xmlns:a16="http://schemas.microsoft.com/office/drawing/2014/main" id="{4886E46B-9B62-8D45-833B-011AFBE1EE38}"/>
                      </a:ext>
                    </a:extLst>
                  </p:cNvPr>
                  <p:cNvSpPr/>
                  <p:nvPr/>
                </p:nvSpPr>
                <p:spPr>
                  <a:xfrm>
                    <a:off x="5332746" y="4794238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96" name="Group 3395">
                  <a:extLst>
                    <a:ext uri="{FF2B5EF4-FFF2-40B4-BE49-F238E27FC236}">
                      <a16:creationId xmlns:a16="http://schemas.microsoft.com/office/drawing/2014/main" id="{EC53A06B-7FA6-4B4D-8399-66EC297E9D23}"/>
                    </a:ext>
                  </a:extLst>
                </p:cNvPr>
                <p:cNvGrpSpPr/>
                <p:nvPr/>
              </p:nvGrpSpPr>
              <p:grpSpPr>
                <a:xfrm>
                  <a:off x="4996343" y="4303798"/>
                  <a:ext cx="283421" cy="149685"/>
                  <a:chOff x="4881750" y="4794239"/>
                  <a:chExt cx="387154" cy="149685"/>
                </a:xfrm>
              </p:grpSpPr>
              <p:sp>
                <p:nvSpPr>
                  <p:cNvPr id="3397" name="Rectangle 3396">
                    <a:extLst>
                      <a:ext uri="{FF2B5EF4-FFF2-40B4-BE49-F238E27FC236}">
                        <a16:creationId xmlns:a16="http://schemas.microsoft.com/office/drawing/2014/main" id="{7940E29D-B777-D044-BF20-AB9CAF1F7478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98" name="Rectangle 3397">
                    <a:extLst>
                      <a:ext uri="{FF2B5EF4-FFF2-40B4-BE49-F238E27FC236}">
                        <a16:creationId xmlns:a16="http://schemas.microsoft.com/office/drawing/2014/main" id="{6C1C4F7E-019B-7F4E-BF13-ADC2484AB1BC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99" name="Rectangle 3398">
                    <a:extLst>
                      <a:ext uri="{FF2B5EF4-FFF2-40B4-BE49-F238E27FC236}">
                        <a16:creationId xmlns:a16="http://schemas.microsoft.com/office/drawing/2014/main" id="{361D2D95-3959-6D4B-AC67-9EF854721CB2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33" name="Group 3232">
                <a:extLst>
                  <a:ext uri="{FF2B5EF4-FFF2-40B4-BE49-F238E27FC236}">
                    <a16:creationId xmlns:a16="http://schemas.microsoft.com/office/drawing/2014/main" id="{67FE4CA7-8810-3040-B38B-D201DD39DB3B}"/>
                  </a:ext>
                </a:extLst>
              </p:cNvPr>
              <p:cNvGrpSpPr/>
              <p:nvPr/>
            </p:nvGrpSpPr>
            <p:grpSpPr>
              <a:xfrm>
                <a:off x="5909806" y="4270198"/>
                <a:ext cx="659478" cy="2587788"/>
                <a:chOff x="6666582" y="4262950"/>
                <a:chExt cx="659478" cy="2587788"/>
              </a:xfrm>
            </p:grpSpPr>
            <p:sp>
              <p:nvSpPr>
                <p:cNvPr id="3349" name="Rectangle: Top Corners Rounded 132">
                  <a:extLst>
                    <a:ext uri="{FF2B5EF4-FFF2-40B4-BE49-F238E27FC236}">
                      <a16:creationId xmlns:a16="http://schemas.microsoft.com/office/drawing/2014/main" id="{6A3DE2A0-4821-4B42-AD24-892BBCD2FA44}"/>
                    </a:ext>
                  </a:extLst>
                </p:cNvPr>
                <p:cNvSpPr/>
                <p:nvPr/>
              </p:nvSpPr>
              <p:spPr>
                <a:xfrm>
                  <a:off x="6666582" y="4738385"/>
                  <a:ext cx="659478" cy="2112353"/>
                </a:xfrm>
                <a:prstGeom prst="round2SameRect">
                  <a:avLst>
                    <a:gd name="adj1" fmla="val 38462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0" name="Rectangle: Top Corners Rounded 133">
                  <a:extLst>
                    <a:ext uri="{FF2B5EF4-FFF2-40B4-BE49-F238E27FC236}">
                      <a16:creationId xmlns:a16="http://schemas.microsoft.com/office/drawing/2014/main" id="{C8467251-27A0-6842-9599-C3F374A28153}"/>
                    </a:ext>
                  </a:extLst>
                </p:cNvPr>
                <p:cNvSpPr/>
                <p:nvPr/>
              </p:nvSpPr>
              <p:spPr>
                <a:xfrm>
                  <a:off x="6772367" y="4507565"/>
                  <a:ext cx="447907" cy="492391"/>
                </a:xfrm>
                <a:prstGeom prst="round2SameRect">
                  <a:avLst>
                    <a:gd name="adj1" fmla="val 35489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1" name="Rectangle: Top Corners Rounded 134">
                  <a:extLst>
                    <a:ext uri="{FF2B5EF4-FFF2-40B4-BE49-F238E27FC236}">
                      <a16:creationId xmlns:a16="http://schemas.microsoft.com/office/drawing/2014/main" id="{757E715C-F8FA-934B-AB72-AD74D26FCF68}"/>
                    </a:ext>
                  </a:extLst>
                </p:cNvPr>
                <p:cNvSpPr/>
                <p:nvPr/>
              </p:nvSpPr>
              <p:spPr>
                <a:xfrm>
                  <a:off x="6928198" y="4262950"/>
                  <a:ext cx="136243" cy="4923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8677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352" name="Group 3351">
                  <a:extLst>
                    <a:ext uri="{FF2B5EF4-FFF2-40B4-BE49-F238E27FC236}">
                      <a16:creationId xmlns:a16="http://schemas.microsoft.com/office/drawing/2014/main" id="{7786571C-7CF9-7B4B-BC0B-982F1CFAEABA}"/>
                    </a:ext>
                  </a:extLst>
                </p:cNvPr>
                <p:cNvGrpSpPr/>
                <p:nvPr/>
              </p:nvGrpSpPr>
              <p:grpSpPr>
                <a:xfrm>
                  <a:off x="6766931" y="4948451"/>
                  <a:ext cx="458775" cy="1449193"/>
                  <a:chOff x="6761498" y="4979740"/>
                  <a:chExt cx="469644" cy="1361217"/>
                </a:xfrm>
              </p:grpSpPr>
              <p:grpSp>
                <p:nvGrpSpPr>
                  <p:cNvPr id="3357" name="Group 3356">
                    <a:extLst>
                      <a:ext uri="{FF2B5EF4-FFF2-40B4-BE49-F238E27FC236}">
                        <a16:creationId xmlns:a16="http://schemas.microsoft.com/office/drawing/2014/main" id="{15CE24ED-8CBB-BF42-81A6-58FC9E899815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4979740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83" name="Rectangle 3382">
                      <a:extLst>
                        <a:ext uri="{FF2B5EF4-FFF2-40B4-BE49-F238E27FC236}">
                          <a16:creationId xmlns:a16="http://schemas.microsoft.com/office/drawing/2014/main" id="{37136C25-4227-6640-BB06-B65085F0DA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4" name="Rectangle 3383">
                      <a:extLst>
                        <a:ext uri="{FF2B5EF4-FFF2-40B4-BE49-F238E27FC236}">
                          <a16:creationId xmlns:a16="http://schemas.microsoft.com/office/drawing/2014/main" id="{3DA22AA4-BCDE-1441-AD98-2BC5ACAB7D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5" name="Rectangle 3384">
                      <a:extLst>
                        <a:ext uri="{FF2B5EF4-FFF2-40B4-BE49-F238E27FC236}">
                          <a16:creationId xmlns:a16="http://schemas.microsoft.com/office/drawing/2014/main" id="{06F3F5C6-03B1-2A46-AF8A-845C6E69AA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6" name="Rectangle 3385">
                      <a:extLst>
                        <a:ext uri="{FF2B5EF4-FFF2-40B4-BE49-F238E27FC236}">
                          <a16:creationId xmlns:a16="http://schemas.microsoft.com/office/drawing/2014/main" id="{831D10E3-529A-3B41-9246-E0F4C870C3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58" name="Group 3357">
                    <a:extLst>
                      <a:ext uri="{FF2B5EF4-FFF2-40B4-BE49-F238E27FC236}">
                        <a16:creationId xmlns:a16="http://schemas.microsoft.com/office/drawing/2014/main" id="{FC286B9A-C157-0244-B4B0-E9B54401E2BB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177976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79" name="Rectangle 3378">
                      <a:extLst>
                        <a:ext uri="{FF2B5EF4-FFF2-40B4-BE49-F238E27FC236}">
                          <a16:creationId xmlns:a16="http://schemas.microsoft.com/office/drawing/2014/main" id="{8D52790F-7C90-2B4F-B8D0-2A6D612696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0" name="Rectangle 3379">
                      <a:extLst>
                        <a:ext uri="{FF2B5EF4-FFF2-40B4-BE49-F238E27FC236}">
                          <a16:creationId xmlns:a16="http://schemas.microsoft.com/office/drawing/2014/main" id="{930A3975-6B40-0443-BFFF-587396F8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1" name="Rectangle 3380">
                      <a:extLst>
                        <a:ext uri="{FF2B5EF4-FFF2-40B4-BE49-F238E27FC236}">
                          <a16:creationId xmlns:a16="http://schemas.microsoft.com/office/drawing/2014/main" id="{4BD278AE-9666-A144-8BC1-E0A06BE76D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2" name="Rectangle 3381">
                      <a:extLst>
                        <a:ext uri="{FF2B5EF4-FFF2-40B4-BE49-F238E27FC236}">
                          <a16:creationId xmlns:a16="http://schemas.microsoft.com/office/drawing/2014/main" id="{D5020091-1032-C142-B3C0-538928EA92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59" name="Group 3358">
                    <a:extLst>
                      <a:ext uri="{FF2B5EF4-FFF2-40B4-BE49-F238E27FC236}">
                        <a16:creationId xmlns:a16="http://schemas.microsoft.com/office/drawing/2014/main" id="{9B171588-2679-0842-93C0-C22FA74D3D43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495835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75" name="Rectangle 3374">
                      <a:extLst>
                        <a:ext uri="{FF2B5EF4-FFF2-40B4-BE49-F238E27FC236}">
                          <a16:creationId xmlns:a16="http://schemas.microsoft.com/office/drawing/2014/main" id="{DD43048B-22DF-394F-8B80-5A0686464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6" name="Rectangle 3375">
                      <a:extLst>
                        <a:ext uri="{FF2B5EF4-FFF2-40B4-BE49-F238E27FC236}">
                          <a16:creationId xmlns:a16="http://schemas.microsoft.com/office/drawing/2014/main" id="{CF076D45-4DA4-4842-B8BF-3D66E74024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7" name="Rectangle 3376">
                      <a:extLst>
                        <a:ext uri="{FF2B5EF4-FFF2-40B4-BE49-F238E27FC236}">
                          <a16:creationId xmlns:a16="http://schemas.microsoft.com/office/drawing/2014/main" id="{6171E121-5560-4E4F-AE98-05F8498A87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8" name="Rectangle 3377">
                      <a:extLst>
                        <a:ext uri="{FF2B5EF4-FFF2-40B4-BE49-F238E27FC236}">
                          <a16:creationId xmlns:a16="http://schemas.microsoft.com/office/drawing/2014/main" id="{71B72BFF-2857-4D43-B955-1EBD53EC63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60" name="Group 3359">
                    <a:extLst>
                      <a:ext uri="{FF2B5EF4-FFF2-40B4-BE49-F238E27FC236}">
                        <a16:creationId xmlns:a16="http://schemas.microsoft.com/office/drawing/2014/main" id="{CD9A84C4-9C3B-3448-AE7C-0E559B1DBC08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5694070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71" name="Rectangle 3370">
                      <a:extLst>
                        <a:ext uri="{FF2B5EF4-FFF2-40B4-BE49-F238E27FC236}">
                          <a16:creationId xmlns:a16="http://schemas.microsoft.com/office/drawing/2014/main" id="{216CD9C9-D733-2042-8E1F-3B7925425B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2" name="Rectangle 3371">
                      <a:extLst>
                        <a:ext uri="{FF2B5EF4-FFF2-40B4-BE49-F238E27FC236}">
                          <a16:creationId xmlns:a16="http://schemas.microsoft.com/office/drawing/2014/main" id="{5BD6DDDD-5001-B144-AB42-D8D62A3B04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3" name="Rectangle 3372">
                      <a:extLst>
                        <a:ext uri="{FF2B5EF4-FFF2-40B4-BE49-F238E27FC236}">
                          <a16:creationId xmlns:a16="http://schemas.microsoft.com/office/drawing/2014/main" id="{EC0C33E3-C71C-2442-BBC1-6B9B55931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4" name="Rectangle 3373">
                      <a:extLst>
                        <a:ext uri="{FF2B5EF4-FFF2-40B4-BE49-F238E27FC236}">
                          <a16:creationId xmlns:a16="http://schemas.microsoft.com/office/drawing/2014/main" id="{E8F17C29-3D50-EF4A-A139-11EBE5E03F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61" name="Group 3360">
                    <a:extLst>
                      <a:ext uri="{FF2B5EF4-FFF2-40B4-BE49-F238E27FC236}">
                        <a16:creationId xmlns:a16="http://schemas.microsoft.com/office/drawing/2014/main" id="{00C6ADCE-AB55-8C4C-BF20-8A93E8B5C350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6011929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67" name="Rectangle 3366">
                      <a:extLst>
                        <a:ext uri="{FF2B5EF4-FFF2-40B4-BE49-F238E27FC236}">
                          <a16:creationId xmlns:a16="http://schemas.microsoft.com/office/drawing/2014/main" id="{1CAB6725-8432-BE41-9FEC-4C491DC1E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8" name="Rectangle 3367">
                      <a:extLst>
                        <a:ext uri="{FF2B5EF4-FFF2-40B4-BE49-F238E27FC236}">
                          <a16:creationId xmlns:a16="http://schemas.microsoft.com/office/drawing/2014/main" id="{6E761757-BFEE-2F4D-A5F3-D8A0CCF9D9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9" name="Rectangle 3368">
                      <a:extLst>
                        <a:ext uri="{FF2B5EF4-FFF2-40B4-BE49-F238E27FC236}">
                          <a16:creationId xmlns:a16="http://schemas.microsoft.com/office/drawing/2014/main" id="{03DDADF7-053F-7D42-A4CB-853720185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70" name="Rectangle 3369">
                      <a:extLst>
                        <a:ext uri="{FF2B5EF4-FFF2-40B4-BE49-F238E27FC236}">
                          <a16:creationId xmlns:a16="http://schemas.microsoft.com/office/drawing/2014/main" id="{CB467ED9-1380-3747-B4BD-3CCBFEEEE0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62" name="Group 3361">
                    <a:extLst>
                      <a:ext uri="{FF2B5EF4-FFF2-40B4-BE49-F238E27FC236}">
                        <a16:creationId xmlns:a16="http://schemas.microsoft.com/office/drawing/2014/main" id="{1118DCE6-FBCB-D24E-868E-DD55F39984F8}"/>
                      </a:ext>
                    </a:extLst>
                  </p:cNvPr>
                  <p:cNvGrpSpPr/>
                  <p:nvPr/>
                </p:nvGrpSpPr>
                <p:grpSpPr>
                  <a:xfrm>
                    <a:off x="6761498" y="6210165"/>
                    <a:ext cx="469644" cy="130792"/>
                    <a:chOff x="4881750" y="4794238"/>
                    <a:chExt cx="537486" cy="149686"/>
                  </a:xfrm>
                </p:grpSpPr>
                <p:sp>
                  <p:nvSpPr>
                    <p:cNvPr id="3363" name="Rectangle 3362">
                      <a:extLst>
                        <a:ext uri="{FF2B5EF4-FFF2-40B4-BE49-F238E27FC236}">
                          <a16:creationId xmlns:a16="http://schemas.microsoft.com/office/drawing/2014/main" id="{48298B46-08F4-D543-8744-9C7F8A0846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1750" y="4794241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4" name="Rectangle 3363">
                      <a:extLst>
                        <a:ext uri="{FF2B5EF4-FFF2-40B4-BE49-F238E27FC236}">
                          <a16:creationId xmlns:a16="http://schemas.microsoft.com/office/drawing/2014/main" id="{266E4ED8-5EDC-E545-AC7A-F9B34FFB4E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2082" y="4794240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5" name="Rectangle 3364">
                      <a:extLst>
                        <a:ext uri="{FF2B5EF4-FFF2-40B4-BE49-F238E27FC236}">
                          <a16:creationId xmlns:a16="http://schemas.microsoft.com/office/drawing/2014/main" id="{8F4ECD2D-7EB1-5C48-A0F4-954141141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2414" y="4794239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66" name="Rectangle 3365">
                      <a:extLst>
                        <a:ext uri="{FF2B5EF4-FFF2-40B4-BE49-F238E27FC236}">
                          <a16:creationId xmlns:a16="http://schemas.microsoft.com/office/drawing/2014/main" id="{A36BF26C-FC9A-F54A-BAC4-828EDC2BD2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2746" y="4794238"/>
                      <a:ext cx="86490" cy="149683"/>
                    </a:xfrm>
                    <a:prstGeom prst="rect">
                      <a:avLst/>
                    </a:prstGeom>
                    <a:solidFill>
                      <a:srgbClr val="312D2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353" name="Group 3352">
                  <a:extLst>
                    <a:ext uri="{FF2B5EF4-FFF2-40B4-BE49-F238E27FC236}">
                      <a16:creationId xmlns:a16="http://schemas.microsoft.com/office/drawing/2014/main" id="{333B51A8-98FF-294F-ABCA-F3FAADC59A99}"/>
                    </a:ext>
                  </a:extLst>
                </p:cNvPr>
                <p:cNvGrpSpPr/>
                <p:nvPr/>
              </p:nvGrpSpPr>
              <p:grpSpPr>
                <a:xfrm>
                  <a:off x="6884775" y="4612817"/>
                  <a:ext cx="227289" cy="116356"/>
                  <a:chOff x="4881750" y="4794239"/>
                  <a:chExt cx="387154" cy="149685"/>
                </a:xfrm>
              </p:grpSpPr>
              <p:sp>
                <p:nvSpPr>
                  <p:cNvPr id="3354" name="Rectangle 3353">
                    <a:extLst>
                      <a:ext uri="{FF2B5EF4-FFF2-40B4-BE49-F238E27FC236}">
                        <a16:creationId xmlns:a16="http://schemas.microsoft.com/office/drawing/2014/main" id="{70F436FF-2801-8D43-8BC3-D6ED3CCFF7CF}"/>
                      </a:ext>
                    </a:extLst>
                  </p:cNvPr>
                  <p:cNvSpPr/>
                  <p:nvPr/>
                </p:nvSpPr>
                <p:spPr>
                  <a:xfrm>
                    <a:off x="4881750" y="4794241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55" name="Rectangle 3354">
                    <a:extLst>
                      <a:ext uri="{FF2B5EF4-FFF2-40B4-BE49-F238E27FC236}">
                        <a16:creationId xmlns:a16="http://schemas.microsoft.com/office/drawing/2014/main" id="{9558C90B-2FF9-2F47-82C4-46A781BCA400}"/>
                      </a:ext>
                    </a:extLst>
                  </p:cNvPr>
                  <p:cNvSpPr/>
                  <p:nvPr/>
                </p:nvSpPr>
                <p:spPr>
                  <a:xfrm>
                    <a:off x="5032082" y="4794240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56" name="Rectangle 3355">
                    <a:extLst>
                      <a:ext uri="{FF2B5EF4-FFF2-40B4-BE49-F238E27FC236}">
                        <a16:creationId xmlns:a16="http://schemas.microsoft.com/office/drawing/2014/main" id="{73EA7291-A396-274E-A9CA-7BB3F52E534F}"/>
                      </a:ext>
                    </a:extLst>
                  </p:cNvPr>
                  <p:cNvSpPr/>
                  <p:nvPr/>
                </p:nvSpPr>
                <p:spPr>
                  <a:xfrm>
                    <a:off x="5182414" y="4794239"/>
                    <a:ext cx="86490" cy="149683"/>
                  </a:xfrm>
                  <a:prstGeom prst="rect">
                    <a:avLst/>
                  </a:prstGeom>
                  <a:solidFill>
                    <a:srgbClr val="312D2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34" name="Group 3233">
                <a:extLst>
                  <a:ext uri="{FF2B5EF4-FFF2-40B4-BE49-F238E27FC236}">
                    <a16:creationId xmlns:a16="http://schemas.microsoft.com/office/drawing/2014/main" id="{D5DAE5D9-C5CB-B24A-B521-F7EB4FBEB749}"/>
                  </a:ext>
                </a:extLst>
              </p:cNvPr>
              <p:cNvGrpSpPr/>
              <p:nvPr/>
            </p:nvGrpSpPr>
            <p:grpSpPr>
              <a:xfrm>
                <a:off x="11244443" y="4758442"/>
                <a:ext cx="876559" cy="2094469"/>
                <a:chOff x="10234692" y="4237713"/>
                <a:chExt cx="876559" cy="2094469"/>
              </a:xfrm>
            </p:grpSpPr>
            <p:cxnSp>
              <p:nvCxnSpPr>
                <p:cNvPr id="3341" name="Straight Connector 3340">
                  <a:extLst>
                    <a:ext uri="{FF2B5EF4-FFF2-40B4-BE49-F238E27FC236}">
                      <a16:creationId xmlns:a16="http://schemas.microsoft.com/office/drawing/2014/main" id="{D847FDFF-4463-334D-95E6-76D3DD4D5A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6829" cy="16077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2" name="Straight Connector 3341">
                  <a:extLst>
                    <a:ext uri="{FF2B5EF4-FFF2-40B4-BE49-F238E27FC236}">
                      <a16:creationId xmlns:a16="http://schemas.microsoft.com/office/drawing/2014/main" id="{F99B3323-78BB-9A44-8810-A9604ECE5C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43" name="Group 3342">
                  <a:extLst>
                    <a:ext uri="{FF2B5EF4-FFF2-40B4-BE49-F238E27FC236}">
                      <a16:creationId xmlns:a16="http://schemas.microsoft.com/office/drawing/2014/main" id="{FD68D585-F0BA-8144-B6E7-6E2D7604D3A0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346" name="Oval 3345">
                    <a:extLst>
                      <a:ext uri="{FF2B5EF4-FFF2-40B4-BE49-F238E27FC236}">
                        <a16:creationId xmlns:a16="http://schemas.microsoft.com/office/drawing/2014/main" id="{81A1381E-15E0-C647-B5C6-DAB1A4EF8053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47" name="Oval 3346">
                    <a:extLst>
                      <a:ext uri="{FF2B5EF4-FFF2-40B4-BE49-F238E27FC236}">
                        <a16:creationId xmlns:a16="http://schemas.microsoft.com/office/drawing/2014/main" id="{5ECBA1B1-1DE2-E348-B558-A40266195E37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48" name="Oval 3347">
                    <a:extLst>
                      <a:ext uri="{FF2B5EF4-FFF2-40B4-BE49-F238E27FC236}">
                        <a16:creationId xmlns:a16="http://schemas.microsoft.com/office/drawing/2014/main" id="{26D12EC6-3904-284C-BCFA-03A33A9AEFDA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344" name="Straight Connector 3343">
                  <a:extLst>
                    <a:ext uri="{FF2B5EF4-FFF2-40B4-BE49-F238E27FC236}">
                      <a16:creationId xmlns:a16="http://schemas.microsoft.com/office/drawing/2014/main" id="{C95D35F0-E631-7048-983B-1C91D4427D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45" name="Oval 3344">
                  <a:extLst>
                    <a:ext uri="{FF2B5EF4-FFF2-40B4-BE49-F238E27FC236}">
                      <a16:creationId xmlns:a16="http://schemas.microsoft.com/office/drawing/2014/main" id="{52F935B3-1E82-BC40-9E3C-75B4AF881DC3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235" name="Group 3234">
                <a:extLst>
                  <a:ext uri="{FF2B5EF4-FFF2-40B4-BE49-F238E27FC236}">
                    <a16:creationId xmlns:a16="http://schemas.microsoft.com/office/drawing/2014/main" id="{97968CA0-4EEC-054C-8CFB-14A81032BC63}"/>
                  </a:ext>
                </a:extLst>
              </p:cNvPr>
              <p:cNvGrpSpPr/>
              <p:nvPr/>
            </p:nvGrpSpPr>
            <p:grpSpPr>
              <a:xfrm>
                <a:off x="5119726" y="4757723"/>
                <a:ext cx="876559" cy="2094469"/>
                <a:chOff x="10234692" y="4237713"/>
                <a:chExt cx="876559" cy="2094469"/>
              </a:xfrm>
            </p:grpSpPr>
            <p:cxnSp>
              <p:nvCxnSpPr>
                <p:cNvPr id="3333" name="Straight Connector 3332">
                  <a:extLst>
                    <a:ext uri="{FF2B5EF4-FFF2-40B4-BE49-F238E27FC236}">
                      <a16:creationId xmlns:a16="http://schemas.microsoft.com/office/drawing/2014/main" id="{278306C9-E31A-2A42-B7A9-6F9996806A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6829" cy="16077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4" name="Straight Connector 3333">
                  <a:extLst>
                    <a:ext uri="{FF2B5EF4-FFF2-40B4-BE49-F238E27FC236}">
                      <a16:creationId xmlns:a16="http://schemas.microsoft.com/office/drawing/2014/main" id="{D8770B4D-B9A1-BF44-8B4B-84B1D49C28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35" name="Group 3334">
                  <a:extLst>
                    <a:ext uri="{FF2B5EF4-FFF2-40B4-BE49-F238E27FC236}">
                      <a16:creationId xmlns:a16="http://schemas.microsoft.com/office/drawing/2014/main" id="{09CD0A3D-CF8A-8441-9145-AB9F2AA335B5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338" name="Oval 3337">
                    <a:extLst>
                      <a:ext uri="{FF2B5EF4-FFF2-40B4-BE49-F238E27FC236}">
                        <a16:creationId xmlns:a16="http://schemas.microsoft.com/office/drawing/2014/main" id="{DCDE8768-45AA-6046-8A9F-9F48686CBE04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39" name="Oval 3338">
                    <a:extLst>
                      <a:ext uri="{FF2B5EF4-FFF2-40B4-BE49-F238E27FC236}">
                        <a16:creationId xmlns:a16="http://schemas.microsoft.com/office/drawing/2014/main" id="{CAA748D3-2823-4845-82C8-6A69A5C5E959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40" name="Oval 3339">
                    <a:extLst>
                      <a:ext uri="{FF2B5EF4-FFF2-40B4-BE49-F238E27FC236}">
                        <a16:creationId xmlns:a16="http://schemas.microsoft.com/office/drawing/2014/main" id="{C3B90C60-C350-3148-A694-C8661376A279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336" name="Straight Connector 3335">
                  <a:extLst>
                    <a:ext uri="{FF2B5EF4-FFF2-40B4-BE49-F238E27FC236}">
                      <a16:creationId xmlns:a16="http://schemas.microsoft.com/office/drawing/2014/main" id="{71A0F5B8-E41E-7C4F-86F0-E17E1FA1C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37" name="Oval 3336">
                  <a:extLst>
                    <a:ext uri="{FF2B5EF4-FFF2-40B4-BE49-F238E27FC236}">
                      <a16:creationId xmlns:a16="http://schemas.microsoft.com/office/drawing/2014/main" id="{BDA6D39E-262A-1D44-84A5-D8E4A2F531AD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236" name="Group 3235">
                <a:extLst>
                  <a:ext uri="{FF2B5EF4-FFF2-40B4-BE49-F238E27FC236}">
                    <a16:creationId xmlns:a16="http://schemas.microsoft.com/office/drawing/2014/main" id="{AF165879-62D8-E84E-9AD3-85BAF4F6C3CC}"/>
                  </a:ext>
                </a:extLst>
              </p:cNvPr>
              <p:cNvGrpSpPr/>
              <p:nvPr/>
            </p:nvGrpSpPr>
            <p:grpSpPr>
              <a:xfrm>
                <a:off x="4113601" y="5069598"/>
                <a:ext cx="876559" cy="1789669"/>
                <a:chOff x="10234692" y="4237713"/>
                <a:chExt cx="876559" cy="1789669"/>
              </a:xfrm>
            </p:grpSpPr>
            <p:cxnSp>
              <p:nvCxnSpPr>
                <p:cNvPr id="3325" name="Straight Connector 3324">
                  <a:extLst>
                    <a:ext uri="{FF2B5EF4-FFF2-40B4-BE49-F238E27FC236}">
                      <a16:creationId xmlns:a16="http://schemas.microsoft.com/office/drawing/2014/main" id="{82949A24-C2A6-BF4A-87A6-7E75F6D5BB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3" y="4724470"/>
                  <a:ext cx="13639" cy="1302912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6" name="Straight Connector 3325">
                  <a:extLst>
                    <a:ext uri="{FF2B5EF4-FFF2-40B4-BE49-F238E27FC236}">
                      <a16:creationId xmlns:a16="http://schemas.microsoft.com/office/drawing/2014/main" id="{110BF0E0-CA5E-EF4A-97F8-95638A9B4F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8205" y="4837047"/>
                  <a:ext cx="101371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27" name="Group 3326">
                  <a:extLst>
                    <a:ext uri="{FF2B5EF4-FFF2-40B4-BE49-F238E27FC236}">
                      <a16:creationId xmlns:a16="http://schemas.microsoft.com/office/drawing/2014/main" id="{A9A321F7-BA99-6544-9B27-8958114D80F6}"/>
                    </a:ext>
                  </a:extLst>
                </p:cNvPr>
                <p:cNvGrpSpPr/>
                <p:nvPr/>
              </p:nvGrpSpPr>
              <p:grpSpPr>
                <a:xfrm>
                  <a:off x="10234692" y="4237713"/>
                  <a:ext cx="876559" cy="643159"/>
                  <a:chOff x="11072892" y="4765217"/>
                  <a:chExt cx="876559" cy="643159"/>
                </a:xfrm>
              </p:grpSpPr>
              <p:sp>
                <p:nvSpPr>
                  <p:cNvPr id="3330" name="Oval 3329">
                    <a:extLst>
                      <a:ext uri="{FF2B5EF4-FFF2-40B4-BE49-F238E27FC236}">
                        <a16:creationId xmlns:a16="http://schemas.microsoft.com/office/drawing/2014/main" id="{85849BE8-A6D7-D544-8887-C27AA39FB5A1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31" name="Oval 3330">
                    <a:extLst>
                      <a:ext uri="{FF2B5EF4-FFF2-40B4-BE49-F238E27FC236}">
                        <a16:creationId xmlns:a16="http://schemas.microsoft.com/office/drawing/2014/main" id="{71009D6F-4588-9F4E-B212-1AFF88C1F2E2}"/>
                      </a:ext>
                    </a:extLst>
                  </p:cNvPr>
                  <p:cNvSpPr/>
                  <p:nvPr/>
                </p:nvSpPr>
                <p:spPr>
                  <a:xfrm>
                    <a:off x="11546405" y="5005330"/>
                    <a:ext cx="403046" cy="40304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32" name="Oval 3331">
                    <a:extLst>
                      <a:ext uri="{FF2B5EF4-FFF2-40B4-BE49-F238E27FC236}">
                        <a16:creationId xmlns:a16="http://schemas.microsoft.com/office/drawing/2014/main" id="{EEEA52ED-CBCD-434B-B873-A86863D16B51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765217"/>
                    <a:ext cx="324756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328" name="Straight Connector 3327">
                  <a:extLst>
                    <a:ext uri="{FF2B5EF4-FFF2-40B4-BE49-F238E27FC236}">
                      <a16:creationId xmlns:a16="http://schemas.microsoft.com/office/drawing/2014/main" id="{B68342A7-D1B4-B549-A3E9-823B4ECC40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29" name="Oval 3328">
                  <a:extLst>
                    <a:ext uri="{FF2B5EF4-FFF2-40B4-BE49-F238E27FC236}">
                      <a16:creationId xmlns:a16="http://schemas.microsoft.com/office/drawing/2014/main" id="{DB8931A9-8BFD-F241-95B0-111E55AFA211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237" name="Group 3236">
                <a:extLst>
                  <a:ext uri="{FF2B5EF4-FFF2-40B4-BE49-F238E27FC236}">
                    <a16:creationId xmlns:a16="http://schemas.microsoft.com/office/drawing/2014/main" id="{B799C19B-DFF4-B04C-AB4B-9E6657E48563}"/>
                  </a:ext>
                </a:extLst>
              </p:cNvPr>
              <p:cNvGrpSpPr/>
              <p:nvPr/>
            </p:nvGrpSpPr>
            <p:grpSpPr>
              <a:xfrm>
                <a:off x="10722239" y="5744107"/>
                <a:ext cx="567738" cy="967596"/>
                <a:chOff x="6984862" y="240100"/>
                <a:chExt cx="826581" cy="1408746"/>
              </a:xfrm>
            </p:grpSpPr>
            <p:cxnSp>
              <p:nvCxnSpPr>
                <p:cNvPr id="3318" name="Straight Connector 3317">
                  <a:extLst>
                    <a:ext uri="{FF2B5EF4-FFF2-40B4-BE49-F238E27FC236}">
                      <a16:creationId xmlns:a16="http://schemas.microsoft.com/office/drawing/2014/main" id="{F34AE0F9-FDAE-CC4B-A730-FA5D330F14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9648" y="553193"/>
                  <a:ext cx="11469" cy="1095653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19" name="Group 3318">
                  <a:extLst>
                    <a:ext uri="{FF2B5EF4-FFF2-40B4-BE49-F238E27FC236}">
                      <a16:creationId xmlns:a16="http://schemas.microsoft.com/office/drawing/2014/main" id="{12729AD2-60D1-684B-A123-845DC571EEFE}"/>
                    </a:ext>
                  </a:extLst>
                </p:cNvPr>
                <p:cNvGrpSpPr/>
                <p:nvPr/>
              </p:nvGrpSpPr>
              <p:grpSpPr>
                <a:xfrm>
                  <a:off x="6984862" y="240100"/>
                  <a:ext cx="807662" cy="523776"/>
                  <a:chOff x="11072892" y="4862681"/>
                  <a:chExt cx="807662" cy="523776"/>
                </a:xfrm>
              </p:grpSpPr>
              <p:sp>
                <p:nvSpPr>
                  <p:cNvPr id="3323" name="Oval 3322">
                    <a:extLst>
                      <a:ext uri="{FF2B5EF4-FFF2-40B4-BE49-F238E27FC236}">
                        <a16:creationId xmlns:a16="http://schemas.microsoft.com/office/drawing/2014/main" id="{6C5C7173-1221-934E-B9B5-36DF0CD27AC1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876949"/>
                    <a:ext cx="509508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24" name="Oval 3323">
                    <a:extLst>
                      <a:ext uri="{FF2B5EF4-FFF2-40B4-BE49-F238E27FC236}">
                        <a16:creationId xmlns:a16="http://schemas.microsoft.com/office/drawing/2014/main" id="{0D01EC62-E629-F64D-90AE-D3B5303CEDBB}"/>
                      </a:ext>
                    </a:extLst>
                  </p:cNvPr>
                  <p:cNvSpPr/>
                  <p:nvPr/>
                </p:nvSpPr>
                <p:spPr>
                  <a:xfrm>
                    <a:off x="11511478" y="4862681"/>
                    <a:ext cx="369076" cy="36907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320" name="Group 3319">
                  <a:extLst>
                    <a:ext uri="{FF2B5EF4-FFF2-40B4-BE49-F238E27FC236}">
                      <a16:creationId xmlns:a16="http://schemas.microsoft.com/office/drawing/2014/main" id="{237ADB6B-D405-7346-BCBB-980C41A1C62C}"/>
                    </a:ext>
                  </a:extLst>
                </p:cNvPr>
                <p:cNvGrpSpPr/>
                <p:nvPr/>
              </p:nvGrpSpPr>
              <p:grpSpPr>
                <a:xfrm rot="6310623">
                  <a:off x="7510094" y="822683"/>
                  <a:ext cx="335963" cy="266735"/>
                  <a:chOff x="7125585" y="925083"/>
                  <a:chExt cx="335963" cy="266735"/>
                </a:xfrm>
              </p:grpSpPr>
              <p:cxnSp>
                <p:nvCxnSpPr>
                  <p:cNvPr id="3321" name="Straight Connector 3320">
                    <a:extLst>
                      <a:ext uri="{FF2B5EF4-FFF2-40B4-BE49-F238E27FC236}">
                        <a16:creationId xmlns:a16="http://schemas.microsoft.com/office/drawing/2014/main" id="{FDCC1701-1A13-9144-9E44-DBAF6FB5F4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320539" y="1101943"/>
                    <a:ext cx="141009" cy="89875"/>
                  </a:xfrm>
                  <a:prstGeom prst="line">
                    <a:avLst/>
                  </a:prstGeom>
                  <a:ln w="28575">
                    <a:solidFill>
                      <a:srgbClr val="352B2B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22" name="Oval 3321">
                    <a:extLst>
                      <a:ext uri="{FF2B5EF4-FFF2-40B4-BE49-F238E27FC236}">
                        <a16:creationId xmlns:a16="http://schemas.microsoft.com/office/drawing/2014/main" id="{DCCC67E3-DCEA-6A47-AD7E-D41BD56A823C}"/>
                      </a:ext>
                    </a:extLst>
                  </p:cNvPr>
                  <p:cNvSpPr/>
                  <p:nvPr/>
                </p:nvSpPr>
                <p:spPr>
                  <a:xfrm>
                    <a:off x="7125585" y="925083"/>
                    <a:ext cx="243056" cy="2430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3238" name="Freeform: Shape 20">
                <a:extLst>
                  <a:ext uri="{FF2B5EF4-FFF2-40B4-BE49-F238E27FC236}">
                    <a16:creationId xmlns:a16="http://schemas.microsoft.com/office/drawing/2014/main" id="{C1C8BD58-4768-F242-8774-CBADF97CFA7F}"/>
                  </a:ext>
                </a:extLst>
              </p:cNvPr>
              <p:cNvSpPr/>
              <p:nvPr/>
            </p:nvSpPr>
            <p:spPr>
              <a:xfrm>
                <a:off x="3988460" y="6511229"/>
                <a:ext cx="853745" cy="350284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39" name="Group 3238">
                <a:extLst>
                  <a:ext uri="{FF2B5EF4-FFF2-40B4-BE49-F238E27FC236}">
                    <a16:creationId xmlns:a16="http://schemas.microsoft.com/office/drawing/2014/main" id="{012AD071-84A8-114C-8FD6-2E7C4992D2E3}"/>
                  </a:ext>
                </a:extLst>
              </p:cNvPr>
              <p:cNvGrpSpPr/>
              <p:nvPr/>
            </p:nvGrpSpPr>
            <p:grpSpPr>
              <a:xfrm>
                <a:off x="7643038" y="3503799"/>
                <a:ext cx="783772" cy="3360057"/>
                <a:chOff x="6841308" y="3500663"/>
                <a:chExt cx="783772" cy="3360057"/>
              </a:xfrm>
            </p:grpSpPr>
            <p:sp>
              <p:nvSpPr>
                <p:cNvPr id="3265" name="Rectangle: Top Corners Rounded 48">
                  <a:extLst>
                    <a:ext uri="{FF2B5EF4-FFF2-40B4-BE49-F238E27FC236}">
                      <a16:creationId xmlns:a16="http://schemas.microsoft.com/office/drawing/2014/main" id="{11BB40C8-B442-7140-A7CA-518A3B96A596}"/>
                    </a:ext>
                  </a:extLst>
                </p:cNvPr>
                <p:cNvSpPr/>
                <p:nvPr/>
              </p:nvSpPr>
              <p:spPr>
                <a:xfrm>
                  <a:off x="6841308" y="3500663"/>
                  <a:ext cx="783772" cy="3360057"/>
                </a:xfrm>
                <a:prstGeom prst="round2SameRect">
                  <a:avLst>
                    <a:gd name="adj1" fmla="val 27778"/>
                    <a:gd name="adj2" fmla="val 0"/>
                  </a:avLst>
                </a:prstGeom>
                <a:solidFill>
                  <a:srgbClr val="B577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266" name="Group 3265">
                  <a:extLst>
                    <a:ext uri="{FF2B5EF4-FFF2-40B4-BE49-F238E27FC236}">
                      <a16:creationId xmlns:a16="http://schemas.microsoft.com/office/drawing/2014/main" id="{06BA951A-E0E4-8B46-ACA9-AC81A0A45D2B}"/>
                    </a:ext>
                  </a:extLst>
                </p:cNvPr>
                <p:cNvGrpSpPr/>
                <p:nvPr/>
              </p:nvGrpSpPr>
              <p:grpSpPr>
                <a:xfrm>
                  <a:off x="7024551" y="3717470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15" name="Rectangle 3314">
                    <a:extLst>
                      <a:ext uri="{FF2B5EF4-FFF2-40B4-BE49-F238E27FC236}">
                        <a16:creationId xmlns:a16="http://schemas.microsoft.com/office/drawing/2014/main" id="{A26EA545-C612-FF4D-BFDE-90673D821CB6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6" name="Rectangle 3315">
                    <a:extLst>
                      <a:ext uri="{FF2B5EF4-FFF2-40B4-BE49-F238E27FC236}">
                        <a16:creationId xmlns:a16="http://schemas.microsoft.com/office/drawing/2014/main" id="{595D8B9F-F67F-484E-BA47-D2E6EB8646D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7" name="Rectangle 3316">
                    <a:extLst>
                      <a:ext uri="{FF2B5EF4-FFF2-40B4-BE49-F238E27FC236}">
                        <a16:creationId xmlns:a16="http://schemas.microsoft.com/office/drawing/2014/main" id="{C3655B7E-F522-9945-A295-4C3B9A1C391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67" name="Group 3266">
                  <a:extLst>
                    <a:ext uri="{FF2B5EF4-FFF2-40B4-BE49-F238E27FC236}">
                      <a16:creationId xmlns:a16="http://schemas.microsoft.com/office/drawing/2014/main" id="{C7FF0AF9-7829-4C43-A05B-6B92898AB572}"/>
                    </a:ext>
                  </a:extLst>
                </p:cNvPr>
                <p:cNvGrpSpPr/>
                <p:nvPr/>
              </p:nvGrpSpPr>
              <p:grpSpPr>
                <a:xfrm>
                  <a:off x="7024551" y="3934277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12" name="Rectangle 3311">
                    <a:extLst>
                      <a:ext uri="{FF2B5EF4-FFF2-40B4-BE49-F238E27FC236}">
                        <a16:creationId xmlns:a16="http://schemas.microsoft.com/office/drawing/2014/main" id="{C2BD13A1-5E66-F24F-9FB6-085B438450FC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3" name="Rectangle 3312">
                    <a:extLst>
                      <a:ext uri="{FF2B5EF4-FFF2-40B4-BE49-F238E27FC236}">
                        <a16:creationId xmlns:a16="http://schemas.microsoft.com/office/drawing/2014/main" id="{C7315EEB-9814-5A48-9C75-98F67A15577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4" name="Rectangle 3313">
                    <a:extLst>
                      <a:ext uri="{FF2B5EF4-FFF2-40B4-BE49-F238E27FC236}">
                        <a16:creationId xmlns:a16="http://schemas.microsoft.com/office/drawing/2014/main" id="{75658C8C-F393-AB49-AC12-C682367BC279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68" name="Group 3267">
                  <a:extLst>
                    <a:ext uri="{FF2B5EF4-FFF2-40B4-BE49-F238E27FC236}">
                      <a16:creationId xmlns:a16="http://schemas.microsoft.com/office/drawing/2014/main" id="{84B5BF00-3107-F441-9694-04F7E2E4F955}"/>
                    </a:ext>
                  </a:extLst>
                </p:cNvPr>
                <p:cNvGrpSpPr/>
                <p:nvPr/>
              </p:nvGrpSpPr>
              <p:grpSpPr>
                <a:xfrm>
                  <a:off x="7024551" y="4151084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09" name="Rectangle 3308">
                    <a:extLst>
                      <a:ext uri="{FF2B5EF4-FFF2-40B4-BE49-F238E27FC236}">
                        <a16:creationId xmlns:a16="http://schemas.microsoft.com/office/drawing/2014/main" id="{F67E03A2-F315-384E-95E0-ACB498311F5B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0" name="Rectangle 3309">
                    <a:extLst>
                      <a:ext uri="{FF2B5EF4-FFF2-40B4-BE49-F238E27FC236}">
                        <a16:creationId xmlns:a16="http://schemas.microsoft.com/office/drawing/2014/main" id="{FF436589-4853-3E46-8BFE-9F84C7027F36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1" name="Rectangle 3310">
                    <a:extLst>
                      <a:ext uri="{FF2B5EF4-FFF2-40B4-BE49-F238E27FC236}">
                        <a16:creationId xmlns:a16="http://schemas.microsoft.com/office/drawing/2014/main" id="{B91D1B4A-DD18-AD4B-A5C7-83B7F7B7405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69" name="Group 3268">
                  <a:extLst>
                    <a:ext uri="{FF2B5EF4-FFF2-40B4-BE49-F238E27FC236}">
                      <a16:creationId xmlns:a16="http://schemas.microsoft.com/office/drawing/2014/main" id="{46E191EE-504C-E747-BFE4-41F309539E2D}"/>
                    </a:ext>
                  </a:extLst>
                </p:cNvPr>
                <p:cNvGrpSpPr/>
                <p:nvPr/>
              </p:nvGrpSpPr>
              <p:grpSpPr>
                <a:xfrm>
                  <a:off x="7024551" y="4367891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06" name="Rectangle 3305">
                    <a:extLst>
                      <a:ext uri="{FF2B5EF4-FFF2-40B4-BE49-F238E27FC236}">
                        <a16:creationId xmlns:a16="http://schemas.microsoft.com/office/drawing/2014/main" id="{B8CC78AD-870C-A046-8DB2-DD471132C6E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7" name="Rectangle 3306">
                    <a:extLst>
                      <a:ext uri="{FF2B5EF4-FFF2-40B4-BE49-F238E27FC236}">
                        <a16:creationId xmlns:a16="http://schemas.microsoft.com/office/drawing/2014/main" id="{BDD1C426-EE28-0C4E-A8F4-22BF76DBB32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8" name="Rectangle 3307">
                    <a:extLst>
                      <a:ext uri="{FF2B5EF4-FFF2-40B4-BE49-F238E27FC236}">
                        <a16:creationId xmlns:a16="http://schemas.microsoft.com/office/drawing/2014/main" id="{5FFC5798-CE25-0849-99BF-5CF8336F152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0" name="Group 3269">
                  <a:extLst>
                    <a:ext uri="{FF2B5EF4-FFF2-40B4-BE49-F238E27FC236}">
                      <a16:creationId xmlns:a16="http://schemas.microsoft.com/office/drawing/2014/main" id="{87622B03-4DCA-9444-A4AF-0728EBEA4156}"/>
                    </a:ext>
                  </a:extLst>
                </p:cNvPr>
                <p:cNvGrpSpPr/>
                <p:nvPr/>
              </p:nvGrpSpPr>
              <p:grpSpPr>
                <a:xfrm>
                  <a:off x="7024551" y="4584698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03" name="Rectangle 3302">
                    <a:extLst>
                      <a:ext uri="{FF2B5EF4-FFF2-40B4-BE49-F238E27FC236}">
                        <a16:creationId xmlns:a16="http://schemas.microsoft.com/office/drawing/2014/main" id="{75189125-223A-B94B-8EB1-1CF1AC7ECC16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4" name="Rectangle 3303">
                    <a:extLst>
                      <a:ext uri="{FF2B5EF4-FFF2-40B4-BE49-F238E27FC236}">
                        <a16:creationId xmlns:a16="http://schemas.microsoft.com/office/drawing/2014/main" id="{AC3BE2C7-9325-C443-B224-A81D6017CC32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5" name="Rectangle 3304">
                    <a:extLst>
                      <a:ext uri="{FF2B5EF4-FFF2-40B4-BE49-F238E27FC236}">
                        <a16:creationId xmlns:a16="http://schemas.microsoft.com/office/drawing/2014/main" id="{ACFEE947-DE9A-924A-B281-54A667E764A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1" name="Group 3270">
                  <a:extLst>
                    <a:ext uri="{FF2B5EF4-FFF2-40B4-BE49-F238E27FC236}">
                      <a16:creationId xmlns:a16="http://schemas.microsoft.com/office/drawing/2014/main" id="{A76466BC-3574-7D43-9B88-5C11DDD6F168}"/>
                    </a:ext>
                  </a:extLst>
                </p:cNvPr>
                <p:cNvGrpSpPr/>
                <p:nvPr/>
              </p:nvGrpSpPr>
              <p:grpSpPr>
                <a:xfrm>
                  <a:off x="7024551" y="4801505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300" name="Rectangle 3299">
                    <a:extLst>
                      <a:ext uri="{FF2B5EF4-FFF2-40B4-BE49-F238E27FC236}">
                        <a16:creationId xmlns:a16="http://schemas.microsoft.com/office/drawing/2014/main" id="{4CC93B5B-4F3B-A846-9B9E-048D0B2CD40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1" name="Rectangle 3300">
                    <a:extLst>
                      <a:ext uri="{FF2B5EF4-FFF2-40B4-BE49-F238E27FC236}">
                        <a16:creationId xmlns:a16="http://schemas.microsoft.com/office/drawing/2014/main" id="{04AD007E-FB35-FB46-AF37-7AB43EF1FFF8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2" name="Rectangle 3301">
                    <a:extLst>
                      <a:ext uri="{FF2B5EF4-FFF2-40B4-BE49-F238E27FC236}">
                        <a16:creationId xmlns:a16="http://schemas.microsoft.com/office/drawing/2014/main" id="{1CCF32ED-7A29-2A4D-97B6-E008ABBA6B83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2" name="Group 3271">
                  <a:extLst>
                    <a:ext uri="{FF2B5EF4-FFF2-40B4-BE49-F238E27FC236}">
                      <a16:creationId xmlns:a16="http://schemas.microsoft.com/office/drawing/2014/main" id="{3BEEAC1D-408B-DB4E-B3C6-852D3B3CC600}"/>
                    </a:ext>
                  </a:extLst>
                </p:cNvPr>
                <p:cNvGrpSpPr/>
                <p:nvPr/>
              </p:nvGrpSpPr>
              <p:grpSpPr>
                <a:xfrm>
                  <a:off x="7024551" y="5018312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97" name="Rectangle 3296">
                    <a:extLst>
                      <a:ext uri="{FF2B5EF4-FFF2-40B4-BE49-F238E27FC236}">
                        <a16:creationId xmlns:a16="http://schemas.microsoft.com/office/drawing/2014/main" id="{C136620C-9209-F842-BDA5-DAEC5F24F57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8" name="Rectangle 3297">
                    <a:extLst>
                      <a:ext uri="{FF2B5EF4-FFF2-40B4-BE49-F238E27FC236}">
                        <a16:creationId xmlns:a16="http://schemas.microsoft.com/office/drawing/2014/main" id="{1B0DE131-F2EB-5648-8495-2FFBC9E52770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9" name="Rectangle 3298">
                    <a:extLst>
                      <a:ext uri="{FF2B5EF4-FFF2-40B4-BE49-F238E27FC236}">
                        <a16:creationId xmlns:a16="http://schemas.microsoft.com/office/drawing/2014/main" id="{F7E05450-6C6E-814C-A42D-31E10CBB0C9E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3" name="Group 3272">
                  <a:extLst>
                    <a:ext uri="{FF2B5EF4-FFF2-40B4-BE49-F238E27FC236}">
                      <a16:creationId xmlns:a16="http://schemas.microsoft.com/office/drawing/2014/main" id="{77678864-AB56-174D-82ED-981F85DF5BB6}"/>
                    </a:ext>
                  </a:extLst>
                </p:cNvPr>
                <p:cNvGrpSpPr/>
                <p:nvPr/>
              </p:nvGrpSpPr>
              <p:grpSpPr>
                <a:xfrm>
                  <a:off x="7024551" y="5235119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94" name="Rectangle 3293">
                    <a:extLst>
                      <a:ext uri="{FF2B5EF4-FFF2-40B4-BE49-F238E27FC236}">
                        <a16:creationId xmlns:a16="http://schemas.microsoft.com/office/drawing/2014/main" id="{E7C36635-EE28-8248-B5F3-CC900744327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5" name="Rectangle 3294">
                    <a:extLst>
                      <a:ext uri="{FF2B5EF4-FFF2-40B4-BE49-F238E27FC236}">
                        <a16:creationId xmlns:a16="http://schemas.microsoft.com/office/drawing/2014/main" id="{B718C4EB-1FD3-E749-8C54-BA5EFD12FF4C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6" name="Rectangle 3295">
                    <a:extLst>
                      <a:ext uri="{FF2B5EF4-FFF2-40B4-BE49-F238E27FC236}">
                        <a16:creationId xmlns:a16="http://schemas.microsoft.com/office/drawing/2014/main" id="{EF710892-9F74-3547-83A0-C7D83B3B97A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4" name="Group 3273">
                  <a:extLst>
                    <a:ext uri="{FF2B5EF4-FFF2-40B4-BE49-F238E27FC236}">
                      <a16:creationId xmlns:a16="http://schemas.microsoft.com/office/drawing/2014/main" id="{58405AE6-50ED-B240-B8F4-6EF7F6D81530}"/>
                    </a:ext>
                  </a:extLst>
                </p:cNvPr>
                <p:cNvGrpSpPr/>
                <p:nvPr/>
              </p:nvGrpSpPr>
              <p:grpSpPr>
                <a:xfrm>
                  <a:off x="7024551" y="5451926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91" name="Rectangle 3290">
                    <a:extLst>
                      <a:ext uri="{FF2B5EF4-FFF2-40B4-BE49-F238E27FC236}">
                        <a16:creationId xmlns:a16="http://schemas.microsoft.com/office/drawing/2014/main" id="{C38E34FE-6EF5-AC47-A3D6-E36C0DF75B7F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2" name="Rectangle 3291">
                    <a:extLst>
                      <a:ext uri="{FF2B5EF4-FFF2-40B4-BE49-F238E27FC236}">
                        <a16:creationId xmlns:a16="http://schemas.microsoft.com/office/drawing/2014/main" id="{355B402A-648F-E048-9615-E0CE8DCC482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3" name="Rectangle 3292">
                    <a:extLst>
                      <a:ext uri="{FF2B5EF4-FFF2-40B4-BE49-F238E27FC236}">
                        <a16:creationId xmlns:a16="http://schemas.microsoft.com/office/drawing/2014/main" id="{E9831F9A-B482-C04E-9EBF-5B245B42711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5" name="Group 3274">
                  <a:extLst>
                    <a:ext uri="{FF2B5EF4-FFF2-40B4-BE49-F238E27FC236}">
                      <a16:creationId xmlns:a16="http://schemas.microsoft.com/office/drawing/2014/main" id="{9459C28C-8450-584F-85ED-7B3122478163}"/>
                    </a:ext>
                  </a:extLst>
                </p:cNvPr>
                <p:cNvGrpSpPr/>
                <p:nvPr/>
              </p:nvGrpSpPr>
              <p:grpSpPr>
                <a:xfrm>
                  <a:off x="7024551" y="5668733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88" name="Rectangle 3287">
                    <a:extLst>
                      <a:ext uri="{FF2B5EF4-FFF2-40B4-BE49-F238E27FC236}">
                        <a16:creationId xmlns:a16="http://schemas.microsoft.com/office/drawing/2014/main" id="{744A7F75-11FE-6F44-BDA3-46A750950067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9" name="Rectangle 3288">
                    <a:extLst>
                      <a:ext uri="{FF2B5EF4-FFF2-40B4-BE49-F238E27FC236}">
                        <a16:creationId xmlns:a16="http://schemas.microsoft.com/office/drawing/2014/main" id="{FF063FAB-5A7A-0147-AD83-818AD2A2D389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90" name="Rectangle 3289">
                    <a:extLst>
                      <a:ext uri="{FF2B5EF4-FFF2-40B4-BE49-F238E27FC236}">
                        <a16:creationId xmlns:a16="http://schemas.microsoft.com/office/drawing/2014/main" id="{D534E9EF-6B1E-1446-A347-A00857F8E967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6" name="Group 3275">
                  <a:extLst>
                    <a:ext uri="{FF2B5EF4-FFF2-40B4-BE49-F238E27FC236}">
                      <a16:creationId xmlns:a16="http://schemas.microsoft.com/office/drawing/2014/main" id="{888921F9-ADBE-114C-A82E-8D1E3D9975D2}"/>
                    </a:ext>
                  </a:extLst>
                </p:cNvPr>
                <p:cNvGrpSpPr/>
                <p:nvPr/>
              </p:nvGrpSpPr>
              <p:grpSpPr>
                <a:xfrm>
                  <a:off x="7024551" y="5885540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85" name="Rectangle 3284">
                    <a:extLst>
                      <a:ext uri="{FF2B5EF4-FFF2-40B4-BE49-F238E27FC236}">
                        <a16:creationId xmlns:a16="http://schemas.microsoft.com/office/drawing/2014/main" id="{A8D5ECEC-06FA-004A-983C-AB160265FFD8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6" name="Rectangle 3285">
                    <a:extLst>
                      <a:ext uri="{FF2B5EF4-FFF2-40B4-BE49-F238E27FC236}">
                        <a16:creationId xmlns:a16="http://schemas.microsoft.com/office/drawing/2014/main" id="{C86471F0-C4D8-0048-8B2D-891085B5E765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7" name="Rectangle 3286">
                    <a:extLst>
                      <a:ext uri="{FF2B5EF4-FFF2-40B4-BE49-F238E27FC236}">
                        <a16:creationId xmlns:a16="http://schemas.microsoft.com/office/drawing/2014/main" id="{D9B25C02-54C3-184E-9BEC-4BA01189D8D6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7" name="Group 3276">
                  <a:extLst>
                    <a:ext uri="{FF2B5EF4-FFF2-40B4-BE49-F238E27FC236}">
                      <a16:creationId xmlns:a16="http://schemas.microsoft.com/office/drawing/2014/main" id="{7F3FA404-1140-6D47-BB23-787F051436CC}"/>
                    </a:ext>
                  </a:extLst>
                </p:cNvPr>
                <p:cNvGrpSpPr/>
                <p:nvPr/>
              </p:nvGrpSpPr>
              <p:grpSpPr>
                <a:xfrm>
                  <a:off x="7024551" y="6102347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82" name="Rectangle 3281">
                    <a:extLst>
                      <a:ext uri="{FF2B5EF4-FFF2-40B4-BE49-F238E27FC236}">
                        <a16:creationId xmlns:a16="http://schemas.microsoft.com/office/drawing/2014/main" id="{EB1DCC88-7A86-3145-92B8-4BE965D1BF43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3" name="Rectangle 3282">
                    <a:extLst>
                      <a:ext uri="{FF2B5EF4-FFF2-40B4-BE49-F238E27FC236}">
                        <a16:creationId xmlns:a16="http://schemas.microsoft.com/office/drawing/2014/main" id="{DF23F10F-337A-9242-B2D5-8F13E9EE145A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4" name="Rectangle 3283">
                    <a:extLst>
                      <a:ext uri="{FF2B5EF4-FFF2-40B4-BE49-F238E27FC236}">
                        <a16:creationId xmlns:a16="http://schemas.microsoft.com/office/drawing/2014/main" id="{D866CC12-9B1D-3E4C-8CDC-EEDFB0BA8D2B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78" name="Group 3277">
                  <a:extLst>
                    <a:ext uri="{FF2B5EF4-FFF2-40B4-BE49-F238E27FC236}">
                      <a16:creationId xmlns:a16="http://schemas.microsoft.com/office/drawing/2014/main" id="{7BF2AA23-ED5B-EE4A-9A69-685CADBA7829}"/>
                    </a:ext>
                  </a:extLst>
                </p:cNvPr>
                <p:cNvGrpSpPr/>
                <p:nvPr/>
              </p:nvGrpSpPr>
              <p:grpSpPr>
                <a:xfrm>
                  <a:off x="7024551" y="6319154"/>
                  <a:ext cx="417286" cy="165100"/>
                  <a:chOff x="2438400" y="3721100"/>
                  <a:chExt cx="417286" cy="165100"/>
                </a:xfrm>
                <a:solidFill>
                  <a:srgbClr val="7B6F46"/>
                </a:solidFill>
              </p:grpSpPr>
              <p:sp>
                <p:nvSpPr>
                  <p:cNvPr id="3279" name="Rectangle 3278">
                    <a:extLst>
                      <a:ext uri="{FF2B5EF4-FFF2-40B4-BE49-F238E27FC236}">
                        <a16:creationId xmlns:a16="http://schemas.microsoft.com/office/drawing/2014/main" id="{7A7C9109-4C5A-B14B-9EB3-8F64C8E94D01}"/>
                      </a:ext>
                    </a:extLst>
                  </p:cNvPr>
                  <p:cNvSpPr/>
                  <p:nvPr/>
                </p:nvSpPr>
                <p:spPr>
                  <a:xfrm>
                    <a:off x="2438400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0" name="Rectangle 3279">
                    <a:extLst>
                      <a:ext uri="{FF2B5EF4-FFF2-40B4-BE49-F238E27FC236}">
                        <a16:creationId xmlns:a16="http://schemas.microsoft.com/office/drawing/2014/main" id="{C0EF033E-FE54-8E45-88AA-BD935AF00CE6}"/>
                      </a:ext>
                    </a:extLst>
                  </p:cNvPr>
                  <p:cNvSpPr/>
                  <p:nvPr/>
                </p:nvSpPr>
                <p:spPr>
                  <a:xfrm>
                    <a:off x="2608943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1" name="Rectangle 3280">
                    <a:extLst>
                      <a:ext uri="{FF2B5EF4-FFF2-40B4-BE49-F238E27FC236}">
                        <a16:creationId xmlns:a16="http://schemas.microsoft.com/office/drawing/2014/main" id="{A47D3F4F-C166-5748-8EB4-8F4708309742}"/>
                      </a:ext>
                    </a:extLst>
                  </p:cNvPr>
                  <p:cNvSpPr/>
                  <p:nvPr/>
                </p:nvSpPr>
                <p:spPr>
                  <a:xfrm>
                    <a:off x="2779486" y="3721100"/>
                    <a:ext cx="76200" cy="165100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40" name="Group 3239">
                <a:extLst>
                  <a:ext uri="{FF2B5EF4-FFF2-40B4-BE49-F238E27FC236}">
                    <a16:creationId xmlns:a16="http://schemas.microsoft.com/office/drawing/2014/main" id="{8B581447-B883-7946-A550-4AF117AFE27E}"/>
                  </a:ext>
                </a:extLst>
              </p:cNvPr>
              <p:cNvGrpSpPr/>
              <p:nvPr/>
            </p:nvGrpSpPr>
            <p:grpSpPr>
              <a:xfrm>
                <a:off x="4868348" y="5935992"/>
                <a:ext cx="447501" cy="799209"/>
                <a:chOff x="10234692" y="4320315"/>
                <a:chExt cx="895622" cy="1599534"/>
              </a:xfrm>
            </p:grpSpPr>
            <p:cxnSp>
              <p:nvCxnSpPr>
                <p:cNvPr id="3257" name="Straight Connector 3256">
                  <a:extLst>
                    <a:ext uri="{FF2B5EF4-FFF2-40B4-BE49-F238E27FC236}">
                      <a16:creationId xmlns:a16="http://schemas.microsoft.com/office/drawing/2014/main" id="{C1CF8F60-B861-054D-A59E-71C46836E5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4" y="4724469"/>
                  <a:ext cx="0" cy="1195380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8" name="Straight Connector 3257">
                  <a:extLst>
                    <a:ext uri="{FF2B5EF4-FFF2-40B4-BE49-F238E27FC236}">
                      <a16:creationId xmlns:a16="http://schemas.microsoft.com/office/drawing/2014/main" id="{DFF6A022-F222-FA43-ADF9-E73C6F8C20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14560" y="4856111"/>
                  <a:ext cx="101370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59" name="Group 3258">
                  <a:extLst>
                    <a:ext uri="{FF2B5EF4-FFF2-40B4-BE49-F238E27FC236}">
                      <a16:creationId xmlns:a16="http://schemas.microsoft.com/office/drawing/2014/main" id="{DE33E5C5-C4FF-A646-91EE-D6D8CFD55AD0}"/>
                    </a:ext>
                  </a:extLst>
                </p:cNvPr>
                <p:cNvGrpSpPr/>
                <p:nvPr/>
              </p:nvGrpSpPr>
              <p:grpSpPr>
                <a:xfrm>
                  <a:off x="10234692" y="4320315"/>
                  <a:ext cx="895622" cy="592337"/>
                  <a:chOff x="11072892" y="4847819"/>
                  <a:chExt cx="895622" cy="592337"/>
                </a:xfrm>
              </p:grpSpPr>
              <p:sp>
                <p:nvSpPr>
                  <p:cNvPr id="3262" name="Oval 3261">
                    <a:extLst>
                      <a:ext uri="{FF2B5EF4-FFF2-40B4-BE49-F238E27FC236}">
                        <a16:creationId xmlns:a16="http://schemas.microsoft.com/office/drawing/2014/main" id="{33D5D5C0-B747-0B4E-8ED0-90C8D24187CB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908730"/>
                    <a:ext cx="509509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63" name="Oval 3262">
                    <a:extLst>
                      <a:ext uri="{FF2B5EF4-FFF2-40B4-BE49-F238E27FC236}">
                        <a16:creationId xmlns:a16="http://schemas.microsoft.com/office/drawing/2014/main" id="{F6BF98C8-92E3-0A41-835C-393C80C51B40}"/>
                      </a:ext>
                    </a:extLst>
                  </p:cNvPr>
                  <p:cNvSpPr/>
                  <p:nvPr/>
                </p:nvSpPr>
                <p:spPr>
                  <a:xfrm>
                    <a:off x="11565469" y="5037111"/>
                    <a:ext cx="403045" cy="403045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64" name="Oval 3263">
                    <a:extLst>
                      <a:ext uri="{FF2B5EF4-FFF2-40B4-BE49-F238E27FC236}">
                        <a16:creationId xmlns:a16="http://schemas.microsoft.com/office/drawing/2014/main" id="{4C89AB62-895C-9B4F-A704-F5399C2EB77D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847819"/>
                    <a:ext cx="324757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260" name="Straight Connector 3259">
                  <a:extLst>
                    <a:ext uri="{FF2B5EF4-FFF2-40B4-BE49-F238E27FC236}">
                      <a16:creationId xmlns:a16="http://schemas.microsoft.com/office/drawing/2014/main" id="{25A9B966-039A-AD40-9186-8F68BD7054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61" name="Oval 3260">
                  <a:extLst>
                    <a:ext uri="{FF2B5EF4-FFF2-40B4-BE49-F238E27FC236}">
                      <a16:creationId xmlns:a16="http://schemas.microsoft.com/office/drawing/2014/main" id="{DAF13D5E-DE19-FF4D-B75C-1AA43A732B5A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241" name="Group 3240">
                <a:extLst>
                  <a:ext uri="{FF2B5EF4-FFF2-40B4-BE49-F238E27FC236}">
                    <a16:creationId xmlns:a16="http://schemas.microsoft.com/office/drawing/2014/main" id="{A1F19373-79A5-DE4E-BC24-D354BFCFA369}"/>
                  </a:ext>
                </a:extLst>
              </p:cNvPr>
              <p:cNvGrpSpPr/>
              <p:nvPr/>
            </p:nvGrpSpPr>
            <p:grpSpPr>
              <a:xfrm>
                <a:off x="51425" y="5870856"/>
                <a:ext cx="447501" cy="799209"/>
                <a:chOff x="10234692" y="4320315"/>
                <a:chExt cx="895622" cy="1599534"/>
              </a:xfrm>
            </p:grpSpPr>
            <p:cxnSp>
              <p:nvCxnSpPr>
                <p:cNvPr id="3249" name="Straight Connector 3248">
                  <a:extLst>
                    <a:ext uri="{FF2B5EF4-FFF2-40B4-BE49-F238E27FC236}">
                      <a16:creationId xmlns:a16="http://schemas.microsoft.com/office/drawing/2014/main" id="{C592F01E-783F-4848-AA30-7A1FDC97FB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01854" y="4724469"/>
                  <a:ext cx="0" cy="1195380"/>
                </a:xfrm>
                <a:prstGeom prst="line">
                  <a:avLst/>
                </a:prstGeom>
                <a:ln w="38100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0" name="Straight Connector 3249">
                  <a:extLst>
                    <a:ext uri="{FF2B5EF4-FFF2-40B4-BE49-F238E27FC236}">
                      <a16:creationId xmlns:a16="http://schemas.microsoft.com/office/drawing/2014/main" id="{002CABB3-9EA7-A042-B06B-22110D1998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14560" y="4856111"/>
                  <a:ext cx="101370" cy="144977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51" name="Group 3250">
                  <a:extLst>
                    <a:ext uri="{FF2B5EF4-FFF2-40B4-BE49-F238E27FC236}">
                      <a16:creationId xmlns:a16="http://schemas.microsoft.com/office/drawing/2014/main" id="{79102BF9-4744-5741-A484-71E28860AE9E}"/>
                    </a:ext>
                  </a:extLst>
                </p:cNvPr>
                <p:cNvGrpSpPr/>
                <p:nvPr/>
              </p:nvGrpSpPr>
              <p:grpSpPr>
                <a:xfrm>
                  <a:off x="10234692" y="4320315"/>
                  <a:ext cx="895622" cy="592337"/>
                  <a:chOff x="11072892" y="4847819"/>
                  <a:chExt cx="895622" cy="592337"/>
                </a:xfrm>
              </p:grpSpPr>
              <p:sp>
                <p:nvSpPr>
                  <p:cNvPr id="3254" name="Oval 3253">
                    <a:extLst>
                      <a:ext uri="{FF2B5EF4-FFF2-40B4-BE49-F238E27FC236}">
                        <a16:creationId xmlns:a16="http://schemas.microsoft.com/office/drawing/2014/main" id="{E94D6582-4A12-8046-82CA-F3B76EA58B79}"/>
                      </a:ext>
                    </a:extLst>
                  </p:cNvPr>
                  <p:cNvSpPr/>
                  <p:nvPr/>
                </p:nvSpPr>
                <p:spPr>
                  <a:xfrm>
                    <a:off x="11072892" y="4908730"/>
                    <a:ext cx="509509" cy="509508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55" name="Oval 3254">
                    <a:extLst>
                      <a:ext uri="{FF2B5EF4-FFF2-40B4-BE49-F238E27FC236}">
                        <a16:creationId xmlns:a16="http://schemas.microsoft.com/office/drawing/2014/main" id="{1B6B75ED-3AEA-DC4B-AEDD-254FA365BD02}"/>
                      </a:ext>
                    </a:extLst>
                  </p:cNvPr>
                  <p:cNvSpPr/>
                  <p:nvPr/>
                </p:nvSpPr>
                <p:spPr>
                  <a:xfrm>
                    <a:off x="11565469" y="5037111"/>
                    <a:ext cx="403045" cy="403045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56" name="Oval 3255">
                    <a:extLst>
                      <a:ext uri="{FF2B5EF4-FFF2-40B4-BE49-F238E27FC236}">
                        <a16:creationId xmlns:a16="http://schemas.microsoft.com/office/drawing/2014/main" id="{E5D63B1A-8D02-4948-A8F9-CB766EF5DFEF}"/>
                      </a:ext>
                    </a:extLst>
                  </p:cNvPr>
                  <p:cNvSpPr/>
                  <p:nvPr/>
                </p:nvSpPr>
                <p:spPr>
                  <a:xfrm>
                    <a:off x="11446509" y="4847819"/>
                    <a:ext cx="324757" cy="324756"/>
                  </a:xfrm>
                  <a:prstGeom prst="ellipse">
                    <a:avLst/>
                  </a:prstGeom>
                  <a:solidFill>
                    <a:srgbClr val="9A2C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3252" name="Straight Connector 3251">
                  <a:extLst>
                    <a:ext uri="{FF2B5EF4-FFF2-40B4-BE49-F238E27FC236}">
                      <a16:creationId xmlns:a16="http://schemas.microsoft.com/office/drawing/2014/main" id="{33C7FB66-91B3-4244-997D-32E7721471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560844" y="5225595"/>
                  <a:ext cx="141009" cy="89875"/>
                </a:xfrm>
                <a:prstGeom prst="line">
                  <a:avLst/>
                </a:prstGeom>
                <a:ln w="28575">
                  <a:solidFill>
                    <a:srgbClr val="352B2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53" name="Oval 3252">
                  <a:extLst>
                    <a:ext uri="{FF2B5EF4-FFF2-40B4-BE49-F238E27FC236}">
                      <a16:creationId xmlns:a16="http://schemas.microsoft.com/office/drawing/2014/main" id="{2DD443F0-F03D-1545-B2FE-FD5784988BEB}"/>
                    </a:ext>
                  </a:extLst>
                </p:cNvPr>
                <p:cNvSpPr/>
                <p:nvPr/>
              </p:nvSpPr>
              <p:spPr>
                <a:xfrm>
                  <a:off x="10365890" y="5048735"/>
                  <a:ext cx="243056" cy="243056"/>
                </a:xfrm>
                <a:prstGeom prst="ellipse">
                  <a:avLst/>
                </a:prstGeom>
                <a:solidFill>
                  <a:srgbClr val="9A2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242" name="Freeform: Shape 24">
                <a:extLst>
                  <a:ext uri="{FF2B5EF4-FFF2-40B4-BE49-F238E27FC236}">
                    <a16:creationId xmlns:a16="http://schemas.microsoft.com/office/drawing/2014/main" id="{8F9494E8-34DA-9B49-BBB2-0EB97B4BABDB}"/>
                  </a:ext>
                </a:extLst>
              </p:cNvPr>
              <p:cNvSpPr/>
              <p:nvPr/>
            </p:nvSpPr>
            <p:spPr>
              <a:xfrm>
                <a:off x="4673756" y="6578876"/>
                <a:ext cx="719845" cy="2818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3" name="Freeform: Shape 26">
                <a:extLst>
                  <a:ext uri="{FF2B5EF4-FFF2-40B4-BE49-F238E27FC236}">
                    <a16:creationId xmlns:a16="http://schemas.microsoft.com/office/drawing/2014/main" id="{956C2203-1187-B14B-875D-F45035B25B69}"/>
                  </a:ext>
                </a:extLst>
              </p:cNvPr>
              <p:cNvSpPr/>
              <p:nvPr/>
            </p:nvSpPr>
            <p:spPr>
              <a:xfrm>
                <a:off x="5204809" y="6530571"/>
                <a:ext cx="849509" cy="327429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4" name="Freeform: Shape 27">
                <a:extLst>
                  <a:ext uri="{FF2B5EF4-FFF2-40B4-BE49-F238E27FC236}">
                    <a16:creationId xmlns:a16="http://schemas.microsoft.com/office/drawing/2014/main" id="{3F281DF9-1C72-7D4B-B7B7-597736927746}"/>
                  </a:ext>
                </a:extLst>
              </p:cNvPr>
              <p:cNvSpPr/>
              <p:nvPr/>
            </p:nvSpPr>
            <p:spPr>
              <a:xfrm>
                <a:off x="9918810" y="6469554"/>
                <a:ext cx="947564" cy="388776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5" name="Freeform: Shape 28">
                <a:extLst>
                  <a:ext uri="{FF2B5EF4-FFF2-40B4-BE49-F238E27FC236}">
                    <a16:creationId xmlns:a16="http://schemas.microsoft.com/office/drawing/2014/main" id="{8E95CC06-C3A8-6D45-BDF8-3B80102B5BBF}"/>
                  </a:ext>
                </a:extLst>
              </p:cNvPr>
              <p:cNvSpPr/>
              <p:nvPr/>
            </p:nvSpPr>
            <p:spPr>
              <a:xfrm>
                <a:off x="10809885" y="6554618"/>
                <a:ext cx="739430" cy="3033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6" name="Freeform: Shape 29">
                <a:extLst>
                  <a:ext uri="{FF2B5EF4-FFF2-40B4-BE49-F238E27FC236}">
                    <a16:creationId xmlns:a16="http://schemas.microsoft.com/office/drawing/2014/main" id="{2383A750-E902-3446-8518-E0A474648F50}"/>
                  </a:ext>
                </a:extLst>
              </p:cNvPr>
              <p:cNvSpPr/>
              <p:nvPr/>
            </p:nvSpPr>
            <p:spPr>
              <a:xfrm>
                <a:off x="11439532" y="6455581"/>
                <a:ext cx="752468" cy="402984"/>
              </a:xfrm>
              <a:custGeom>
                <a:avLst/>
                <a:gdLst>
                  <a:gd name="connsiteX0" fmla="*/ 491094 w 752468"/>
                  <a:gd name="connsiteY0" fmla="*/ 0 h 402984"/>
                  <a:gd name="connsiteX1" fmla="*/ 682250 w 752468"/>
                  <a:gd name="connsiteY1" fmla="*/ 31669 h 402984"/>
                  <a:gd name="connsiteX2" fmla="*/ 752468 w 752468"/>
                  <a:gd name="connsiteY2" fmla="*/ 62944 h 402984"/>
                  <a:gd name="connsiteX3" fmla="*/ 752468 w 752468"/>
                  <a:gd name="connsiteY3" fmla="*/ 402984 h 402984"/>
                  <a:gd name="connsiteX4" fmla="*/ 0 w 752468"/>
                  <a:gd name="connsiteY4" fmla="*/ 402984 h 402984"/>
                  <a:gd name="connsiteX5" fmla="*/ 491094 w 752468"/>
                  <a:gd name="connsiteY5" fmla="*/ 0 h 40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2468" h="402984">
                    <a:moveTo>
                      <a:pt x="491094" y="0"/>
                    </a:moveTo>
                    <a:cubicBezTo>
                      <a:pt x="558900" y="0"/>
                      <a:pt x="623496" y="11277"/>
                      <a:pt x="682250" y="31669"/>
                    </a:cubicBezTo>
                    <a:lnTo>
                      <a:pt x="752468" y="62944"/>
                    </a:lnTo>
                    <a:lnTo>
                      <a:pt x="752468" y="402984"/>
                    </a:lnTo>
                    <a:lnTo>
                      <a:pt x="0" y="402984"/>
                    </a:lnTo>
                    <a:cubicBezTo>
                      <a:pt x="0" y="180422"/>
                      <a:pt x="219870" y="0"/>
                      <a:pt x="491094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7" name="Freeform: Shape 30">
                <a:extLst>
                  <a:ext uri="{FF2B5EF4-FFF2-40B4-BE49-F238E27FC236}">
                    <a16:creationId xmlns:a16="http://schemas.microsoft.com/office/drawing/2014/main" id="{33D15095-DAB4-C24D-ABB0-F52AE92CE424}"/>
                  </a:ext>
                </a:extLst>
              </p:cNvPr>
              <p:cNvSpPr/>
              <p:nvPr/>
            </p:nvSpPr>
            <p:spPr>
              <a:xfrm>
                <a:off x="-665" y="6522479"/>
                <a:ext cx="229720" cy="340040"/>
              </a:xfrm>
              <a:custGeom>
                <a:avLst/>
                <a:gdLst>
                  <a:gd name="connsiteX0" fmla="*/ 0 w 229720"/>
                  <a:gd name="connsiteY0" fmla="*/ 0 h 340040"/>
                  <a:gd name="connsiteX1" fmla="*/ 13201 w 229720"/>
                  <a:gd name="connsiteY1" fmla="*/ 5880 h 340040"/>
                  <a:gd name="connsiteX2" fmla="*/ 229720 w 229720"/>
                  <a:gd name="connsiteY2" fmla="*/ 340040 h 340040"/>
                  <a:gd name="connsiteX3" fmla="*/ 0 w 229720"/>
                  <a:gd name="connsiteY3" fmla="*/ 340040 h 34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720" h="340040">
                    <a:moveTo>
                      <a:pt x="0" y="0"/>
                    </a:moveTo>
                    <a:lnTo>
                      <a:pt x="13201" y="5880"/>
                    </a:lnTo>
                    <a:cubicBezTo>
                      <a:pt x="143833" y="78299"/>
                      <a:pt x="229720" y="200939"/>
                      <a:pt x="229720" y="340040"/>
                    </a:cubicBezTo>
                    <a:lnTo>
                      <a:pt x="0" y="340040"/>
                    </a:lnTo>
                    <a:close/>
                  </a:path>
                </a:pathLst>
              </a:custGeom>
              <a:solidFill>
                <a:srgbClr val="B577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8" name="Freeform: Shape 31">
                <a:extLst>
                  <a:ext uri="{FF2B5EF4-FFF2-40B4-BE49-F238E27FC236}">
                    <a16:creationId xmlns:a16="http://schemas.microsoft.com/office/drawing/2014/main" id="{C218C8D6-229A-C14C-853A-949EF7CA6AA1}"/>
                  </a:ext>
                </a:extLst>
              </p:cNvPr>
              <p:cNvSpPr/>
              <p:nvPr/>
            </p:nvSpPr>
            <p:spPr>
              <a:xfrm>
                <a:off x="78690" y="6581381"/>
                <a:ext cx="719845" cy="281882"/>
              </a:xfrm>
              <a:custGeom>
                <a:avLst/>
                <a:gdLst>
                  <a:gd name="connsiteX0" fmla="*/ 476250 w 952500"/>
                  <a:gd name="connsiteY0" fmla="*/ 0 h 476250"/>
                  <a:gd name="connsiteX1" fmla="*/ 952500 w 952500"/>
                  <a:gd name="connsiteY1" fmla="*/ 476250 h 476250"/>
                  <a:gd name="connsiteX2" fmla="*/ 0 w 952500"/>
                  <a:gd name="connsiteY2" fmla="*/ 476250 h 476250"/>
                  <a:gd name="connsiteX3" fmla="*/ 476250 w 952500"/>
                  <a:gd name="connsiteY3" fmla="*/ 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0" h="476250">
                    <a:moveTo>
                      <a:pt x="476250" y="0"/>
                    </a:moveTo>
                    <a:cubicBezTo>
                      <a:pt x="739276" y="0"/>
                      <a:pt x="952500" y="213224"/>
                      <a:pt x="952500" y="476250"/>
                    </a:cubicBezTo>
                    <a:lnTo>
                      <a:pt x="0" y="476250"/>
                    </a:lnTo>
                    <a:cubicBezTo>
                      <a:pt x="0" y="213224"/>
                      <a:pt x="213224" y="0"/>
                      <a:pt x="476250" y="0"/>
                    </a:cubicBezTo>
                    <a:close/>
                  </a:path>
                </a:pathLst>
              </a:custGeom>
              <a:solidFill>
                <a:srgbClr val="6656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70CA9E34-5B24-6A4C-BF18-30197C304D76}"/>
              </a:ext>
            </a:extLst>
          </p:cNvPr>
          <p:cNvGrpSpPr/>
          <p:nvPr/>
        </p:nvGrpSpPr>
        <p:grpSpPr>
          <a:xfrm>
            <a:off x="-14257584" y="0"/>
            <a:ext cx="10920536" cy="6858000"/>
            <a:chOff x="216024" y="0"/>
            <a:chExt cx="10920536" cy="6858000"/>
          </a:xfrm>
        </p:grpSpPr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E32E603C-13BD-D145-B503-5F9BD4BED4DB}"/>
                </a:ext>
              </a:extLst>
            </p:cNvPr>
            <p:cNvGrpSpPr/>
            <p:nvPr/>
          </p:nvGrpSpPr>
          <p:grpSpPr>
            <a:xfrm>
              <a:off x="216024" y="0"/>
              <a:ext cx="10920536" cy="6858000"/>
              <a:chOff x="0" y="0"/>
              <a:chExt cx="10920536" cy="6858000"/>
            </a:xfrm>
            <a:effectLst>
              <a:outerShdw blurRad="254000" dist="889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185" name="Rectangle 1184">
                <a:extLst>
                  <a:ext uri="{FF2B5EF4-FFF2-40B4-BE49-F238E27FC236}">
                    <a16:creationId xmlns:a16="http://schemas.microsoft.com/office/drawing/2014/main" id="{02FF95CE-1D10-8D49-A1A8-1537920C09C8}"/>
                  </a:ext>
                </a:extLst>
              </p:cNvPr>
              <p:cNvSpPr/>
              <p:nvPr/>
            </p:nvSpPr>
            <p:spPr>
              <a:xfrm>
                <a:off x="0" y="0"/>
                <a:ext cx="10272464" cy="6858000"/>
              </a:xfrm>
              <a:prstGeom prst="rect">
                <a:avLst/>
              </a:prstGeom>
              <a:solidFill>
                <a:srgbClr val="DDBC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rgbClr val="AE9287"/>
                  </a:solidFill>
                </a:endParaRPr>
              </a:p>
            </p:txBody>
          </p:sp>
          <p:grpSp>
            <p:nvGrpSpPr>
              <p:cNvPr id="1186" name="Group 1185">
                <a:extLst>
                  <a:ext uri="{FF2B5EF4-FFF2-40B4-BE49-F238E27FC236}">
                    <a16:creationId xmlns:a16="http://schemas.microsoft.com/office/drawing/2014/main" id="{A8691BF3-EF78-014A-9DE2-C16051B83967}"/>
                  </a:ext>
                </a:extLst>
              </p:cNvPr>
              <p:cNvGrpSpPr/>
              <p:nvPr/>
            </p:nvGrpSpPr>
            <p:grpSpPr>
              <a:xfrm>
                <a:off x="10200456" y="2852936"/>
                <a:ext cx="720080" cy="792088"/>
                <a:chOff x="10200456" y="2852936"/>
                <a:chExt cx="720080" cy="792088"/>
              </a:xfrm>
            </p:grpSpPr>
            <p:sp>
              <p:nvSpPr>
                <p:cNvPr id="1187" name="Round Same Side Corner Rectangle 1186">
                  <a:extLst>
                    <a:ext uri="{FF2B5EF4-FFF2-40B4-BE49-F238E27FC236}">
                      <a16:creationId xmlns:a16="http://schemas.microsoft.com/office/drawing/2014/main" id="{E2EF3076-FB46-5645-8258-F1DBAC0D4D9B}"/>
                    </a:ext>
                  </a:extLst>
                </p:cNvPr>
                <p:cNvSpPr/>
                <p:nvPr/>
              </p:nvSpPr>
              <p:spPr>
                <a:xfrm rot="5400000">
                  <a:off x="10164452" y="2888940"/>
                  <a:ext cx="792088" cy="720080"/>
                </a:xfrm>
                <a:prstGeom prst="round2SameRect">
                  <a:avLst/>
                </a:prstGeom>
                <a:solidFill>
                  <a:srgbClr val="DDBC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x-none"/>
                </a:p>
              </p:txBody>
            </p:sp>
            <p:sp>
              <p:nvSpPr>
                <p:cNvPr id="1188" name="TextBox 1187">
                  <a:extLst>
                    <a:ext uri="{FF2B5EF4-FFF2-40B4-BE49-F238E27FC236}">
                      <a16:creationId xmlns:a16="http://schemas.microsoft.com/office/drawing/2014/main" id="{401E8902-3039-4D43-9FC0-BE4DF56F47FB}"/>
                    </a:ext>
                  </a:extLst>
                </p:cNvPr>
                <p:cNvSpPr txBox="1"/>
                <p:nvPr/>
              </p:nvSpPr>
              <p:spPr>
                <a:xfrm>
                  <a:off x="10272464" y="2875583"/>
                  <a:ext cx="57606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x-none" sz="4400" b="1" dirty="0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1</a:t>
                  </a:r>
                </a:p>
              </p:txBody>
            </p:sp>
          </p:grpSp>
        </p:grpSp>
        <p:sp>
          <p:nvSpPr>
            <p:cNvPr id="1056" name="TextBox 1055">
              <a:extLst>
                <a:ext uri="{FF2B5EF4-FFF2-40B4-BE49-F238E27FC236}">
                  <a16:creationId xmlns:a16="http://schemas.microsoft.com/office/drawing/2014/main" id="{C6954E73-9E63-1C40-A9F6-19E263D1DED7}"/>
                </a:ext>
              </a:extLst>
            </p:cNvPr>
            <p:cNvSpPr txBox="1"/>
            <p:nvPr/>
          </p:nvSpPr>
          <p:spPr>
            <a:xfrm>
              <a:off x="4655840" y="1036043"/>
              <a:ext cx="526964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3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Cross – cultural Communication Issues</a:t>
              </a:r>
            </a:p>
          </p:txBody>
        </p: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73C3E8D6-39B1-D847-884A-DD8456662B8C}"/>
                </a:ext>
              </a:extLst>
            </p:cNvPr>
            <p:cNvGrpSpPr/>
            <p:nvPr/>
          </p:nvGrpSpPr>
          <p:grpSpPr>
            <a:xfrm>
              <a:off x="5015880" y="2780928"/>
              <a:ext cx="4445089" cy="3147277"/>
              <a:chOff x="3335015" y="1599935"/>
              <a:chExt cx="6634339" cy="4697342"/>
            </a:xfrm>
          </p:grpSpPr>
          <p:sp>
            <p:nvSpPr>
              <p:cNvPr id="1058" name="Graphic 138">
                <a:extLst>
                  <a:ext uri="{FF2B5EF4-FFF2-40B4-BE49-F238E27FC236}">
                    <a16:creationId xmlns:a16="http://schemas.microsoft.com/office/drawing/2014/main" id="{E920E7F5-8B50-2A40-ADC6-7B531B03CDB2}"/>
                  </a:ext>
                </a:extLst>
              </p:cNvPr>
              <p:cNvSpPr/>
              <p:nvPr/>
            </p:nvSpPr>
            <p:spPr>
              <a:xfrm>
                <a:off x="3335015" y="1960734"/>
                <a:ext cx="1978008" cy="2843137"/>
              </a:xfrm>
              <a:custGeom>
                <a:avLst/>
                <a:gdLst>
                  <a:gd name="connsiteX0" fmla="*/ 91623 w 1978008"/>
                  <a:gd name="connsiteY0" fmla="*/ -203 h 2843137"/>
                  <a:gd name="connsiteX1" fmla="*/ 1885911 w 1978008"/>
                  <a:gd name="connsiteY1" fmla="*/ -203 h 2843137"/>
                  <a:gd name="connsiteX2" fmla="*/ 1977772 w 1978008"/>
                  <a:gd name="connsiteY2" fmla="*/ 91618 h 2843137"/>
                  <a:gd name="connsiteX3" fmla="*/ 1977772 w 1978008"/>
                  <a:gd name="connsiteY3" fmla="*/ 2751113 h 2843137"/>
                  <a:gd name="connsiteX4" fmla="*/ 1885911 w 1978008"/>
                  <a:gd name="connsiteY4" fmla="*/ 2842934 h 2843137"/>
                  <a:gd name="connsiteX5" fmla="*/ 91623 w 1978008"/>
                  <a:gd name="connsiteY5" fmla="*/ 2842934 h 2843137"/>
                  <a:gd name="connsiteX6" fmla="*/ -237 w 1978008"/>
                  <a:gd name="connsiteY6" fmla="*/ 2751113 h 2843137"/>
                  <a:gd name="connsiteX7" fmla="*/ -237 w 1978008"/>
                  <a:gd name="connsiteY7" fmla="*/ 91617 h 2843137"/>
                  <a:gd name="connsiteX8" fmla="*/ 91623 w 1978008"/>
                  <a:gd name="connsiteY8" fmla="*/ -203 h 2843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8008" h="2843137">
                    <a:moveTo>
                      <a:pt x="91623" y="-203"/>
                    </a:moveTo>
                    <a:lnTo>
                      <a:pt x="1885911" y="-203"/>
                    </a:lnTo>
                    <a:cubicBezTo>
                      <a:pt x="1936621" y="-146"/>
                      <a:pt x="1977715" y="40930"/>
                      <a:pt x="1977772" y="91618"/>
                    </a:cubicBezTo>
                    <a:lnTo>
                      <a:pt x="1977772" y="2751113"/>
                    </a:lnTo>
                    <a:cubicBezTo>
                      <a:pt x="1977715" y="2801801"/>
                      <a:pt x="1936621" y="2842877"/>
                      <a:pt x="1885911" y="2842934"/>
                    </a:cubicBezTo>
                    <a:lnTo>
                      <a:pt x="91623" y="2842934"/>
                    </a:lnTo>
                    <a:cubicBezTo>
                      <a:pt x="40914" y="2842877"/>
                      <a:pt x="-180" y="2801800"/>
                      <a:pt x="-237" y="2751113"/>
                    </a:cubicBezTo>
                    <a:lnTo>
                      <a:pt x="-237" y="91617"/>
                    </a:lnTo>
                    <a:cubicBezTo>
                      <a:pt x="-180" y="40930"/>
                      <a:pt x="40914" y="-146"/>
                      <a:pt x="91623" y="-20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59" name="Graphic 138">
                <a:extLst>
                  <a:ext uri="{FF2B5EF4-FFF2-40B4-BE49-F238E27FC236}">
                    <a16:creationId xmlns:a16="http://schemas.microsoft.com/office/drawing/2014/main" id="{593D3D26-57EE-AF43-8478-AB7974B952F4}"/>
                  </a:ext>
                </a:extLst>
              </p:cNvPr>
              <p:cNvSpPr/>
              <p:nvPr/>
            </p:nvSpPr>
            <p:spPr>
              <a:xfrm>
                <a:off x="3401823" y="2027512"/>
                <a:ext cx="1844393" cy="2709579"/>
              </a:xfrm>
              <a:custGeom>
                <a:avLst/>
                <a:gdLst>
                  <a:gd name="connsiteX0" fmla="*/ 47085 w 1844393"/>
                  <a:gd name="connsiteY0" fmla="*/ -203 h 2709579"/>
                  <a:gd name="connsiteX1" fmla="*/ 1796835 w 1844393"/>
                  <a:gd name="connsiteY1" fmla="*/ -203 h 2709579"/>
                  <a:gd name="connsiteX2" fmla="*/ 1844156 w 1844393"/>
                  <a:gd name="connsiteY2" fmla="*/ 47098 h 2709579"/>
                  <a:gd name="connsiteX3" fmla="*/ 1844156 w 1844393"/>
                  <a:gd name="connsiteY3" fmla="*/ 2662075 h 2709579"/>
                  <a:gd name="connsiteX4" fmla="*/ 1796835 w 1844393"/>
                  <a:gd name="connsiteY4" fmla="*/ 2709376 h 2709579"/>
                  <a:gd name="connsiteX5" fmla="*/ 47085 w 1844393"/>
                  <a:gd name="connsiteY5" fmla="*/ 2709377 h 2709579"/>
                  <a:gd name="connsiteX6" fmla="*/ -237 w 1844393"/>
                  <a:gd name="connsiteY6" fmla="*/ 2662076 h 2709579"/>
                  <a:gd name="connsiteX7" fmla="*/ -237 w 1844393"/>
                  <a:gd name="connsiteY7" fmla="*/ 47098 h 2709579"/>
                  <a:gd name="connsiteX8" fmla="*/ 47085 w 1844393"/>
                  <a:gd name="connsiteY8" fmla="*/ -203 h 2709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4393" h="2709579">
                    <a:moveTo>
                      <a:pt x="47085" y="-203"/>
                    </a:moveTo>
                    <a:lnTo>
                      <a:pt x="1796835" y="-203"/>
                    </a:lnTo>
                    <a:cubicBezTo>
                      <a:pt x="1822958" y="-174"/>
                      <a:pt x="1844127" y="20986"/>
                      <a:pt x="1844156" y="47098"/>
                    </a:cubicBezTo>
                    <a:lnTo>
                      <a:pt x="1844156" y="2662075"/>
                    </a:lnTo>
                    <a:cubicBezTo>
                      <a:pt x="1844127" y="2688187"/>
                      <a:pt x="1822958" y="2709347"/>
                      <a:pt x="1796835" y="2709376"/>
                    </a:cubicBezTo>
                    <a:lnTo>
                      <a:pt x="47085" y="2709377"/>
                    </a:lnTo>
                    <a:cubicBezTo>
                      <a:pt x="20962" y="2709348"/>
                      <a:pt x="-208" y="2688187"/>
                      <a:pt x="-237" y="2662076"/>
                    </a:cubicBezTo>
                    <a:lnTo>
                      <a:pt x="-237" y="47098"/>
                    </a:lnTo>
                    <a:cubicBezTo>
                      <a:pt x="-208" y="20987"/>
                      <a:pt x="20962" y="-174"/>
                      <a:pt x="47085" y="-2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0" name="Graphic 138">
                <a:extLst>
                  <a:ext uri="{FF2B5EF4-FFF2-40B4-BE49-F238E27FC236}">
                    <a16:creationId xmlns:a16="http://schemas.microsoft.com/office/drawing/2014/main" id="{366DD904-5D40-5943-A5BD-76F3C74D905E}"/>
                  </a:ext>
                </a:extLst>
              </p:cNvPr>
              <p:cNvSpPr/>
              <p:nvPr/>
            </p:nvSpPr>
            <p:spPr>
              <a:xfrm>
                <a:off x="3970419" y="2538118"/>
                <a:ext cx="694686" cy="610148"/>
              </a:xfrm>
              <a:custGeom>
                <a:avLst/>
                <a:gdLst>
                  <a:gd name="connsiteX0" fmla="*/ 694449 w 694686"/>
                  <a:gd name="connsiteY0" fmla="*/ 465892 h 610148"/>
                  <a:gd name="connsiteX1" fmla="*/ 347106 w 694686"/>
                  <a:gd name="connsiteY1" fmla="*/ 608574 h 610148"/>
                  <a:gd name="connsiteX2" fmla="*/ -237 w 694686"/>
                  <a:gd name="connsiteY2" fmla="*/ 465892 h 610148"/>
                  <a:gd name="connsiteX3" fmla="*/ 347106 w 694686"/>
                  <a:gd name="connsiteY3" fmla="*/ -203 h 610148"/>
                  <a:gd name="connsiteX4" fmla="*/ 694449 w 694686"/>
                  <a:gd name="connsiteY4" fmla="*/ 465892 h 61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4686" h="610148">
                    <a:moveTo>
                      <a:pt x="694449" y="465892"/>
                    </a:moveTo>
                    <a:cubicBezTo>
                      <a:pt x="694449" y="634001"/>
                      <a:pt x="538939" y="608574"/>
                      <a:pt x="347106" y="608574"/>
                    </a:cubicBezTo>
                    <a:cubicBezTo>
                      <a:pt x="155274" y="608574"/>
                      <a:pt x="-237" y="634001"/>
                      <a:pt x="-237" y="465892"/>
                    </a:cubicBezTo>
                    <a:cubicBezTo>
                      <a:pt x="-237" y="297783"/>
                      <a:pt x="75726" y="-203"/>
                      <a:pt x="347106" y="-203"/>
                    </a:cubicBezTo>
                    <a:cubicBezTo>
                      <a:pt x="627836" y="-203"/>
                      <a:pt x="694449" y="297783"/>
                      <a:pt x="694449" y="465892"/>
                    </a:cubicBezTo>
                    <a:close/>
                  </a:path>
                </a:pathLst>
              </a:custGeom>
              <a:solidFill>
                <a:srgbClr val="4D40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1" name="Graphic 138">
                <a:extLst>
                  <a:ext uri="{FF2B5EF4-FFF2-40B4-BE49-F238E27FC236}">
                    <a16:creationId xmlns:a16="http://schemas.microsoft.com/office/drawing/2014/main" id="{872F85EF-BC6D-5147-83E2-A1A11B9F1C14}"/>
                  </a:ext>
                </a:extLst>
              </p:cNvPr>
              <p:cNvSpPr/>
              <p:nvPr/>
            </p:nvSpPr>
            <p:spPr>
              <a:xfrm>
                <a:off x="4434253" y="3440814"/>
                <a:ext cx="651240" cy="1041899"/>
              </a:xfrm>
              <a:custGeom>
                <a:avLst/>
                <a:gdLst>
                  <a:gd name="connsiteX0" fmla="*/ 639226 w 651240"/>
                  <a:gd name="connsiteY0" fmla="*/ 986195 h 1041899"/>
                  <a:gd name="connsiteX1" fmla="*/ 596351 w 651240"/>
                  <a:gd name="connsiteY1" fmla="*/ 848183 h 1041899"/>
                  <a:gd name="connsiteX2" fmla="*/ 579723 w 651240"/>
                  <a:gd name="connsiteY2" fmla="*/ 841233 h 1041899"/>
                  <a:gd name="connsiteX3" fmla="*/ 181789 w 651240"/>
                  <a:gd name="connsiteY3" fmla="*/ -203 h 1041899"/>
                  <a:gd name="connsiteX4" fmla="*/ -237 w 651240"/>
                  <a:gd name="connsiteY4" fmla="*/ 127383 h 1041899"/>
                  <a:gd name="connsiteX5" fmla="*/ 448156 w 651240"/>
                  <a:gd name="connsiteY5" fmla="*/ 914368 h 1041899"/>
                  <a:gd name="connsiteX6" fmla="*/ 523366 w 651240"/>
                  <a:gd name="connsiteY6" fmla="*/ 1038703 h 1041899"/>
                  <a:gd name="connsiteX7" fmla="*/ 639226 w 651240"/>
                  <a:gd name="connsiteY7" fmla="*/ 986194 h 104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240" h="1041899">
                    <a:moveTo>
                      <a:pt x="639226" y="986195"/>
                    </a:moveTo>
                    <a:cubicBezTo>
                      <a:pt x="665514" y="936250"/>
                      <a:pt x="646318" y="874459"/>
                      <a:pt x="596351" y="848183"/>
                    </a:cubicBezTo>
                    <a:cubicBezTo>
                      <a:pt x="591024" y="845381"/>
                      <a:pt x="585459" y="843055"/>
                      <a:pt x="579723" y="841233"/>
                    </a:cubicBezTo>
                    <a:lnTo>
                      <a:pt x="181789" y="-203"/>
                    </a:lnTo>
                    <a:lnTo>
                      <a:pt x="-237" y="127383"/>
                    </a:lnTo>
                    <a:lnTo>
                      <a:pt x="448156" y="914368"/>
                    </a:lnTo>
                    <a:cubicBezTo>
                      <a:pt x="434575" y="969462"/>
                      <a:pt x="468248" y="1025129"/>
                      <a:pt x="523366" y="1038703"/>
                    </a:cubicBezTo>
                    <a:cubicBezTo>
                      <a:pt x="569484" y="1050061"/>
                      <a:pt x="617383" y="1028353"/>
                      <a:pt x="639226" y="986194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7" name="Graphic 138">
                <a:extLst>
                  <a:ext uri="{FF2B5EF4-FFF2-40B4-BE49-F238E27FC236}">
                    <a16:creationId xmlns:a16="http://schemas.microsoft.com/office/drawing/2014/main" id="{BDC6A235-47D7-C440-8F61-A5346B2DEF93}"/>
                  </a:ext>
                </a:extLst>
              </p:cNvPr>
              <p:cNvSpPr/>
              <p:nvPr/>
            </p:nvSpPr>
            <p:spPr>
              <a:xfrm>
                <a:off x="4360250" y="3245579"/>
                <a:ext cx="374416" cy="434085"/>
              </a:xfrm>
              <a:custGeom>
                <a:avLst/>
                <a:gdLst>
                  <a:gd name="connsiteX0" fmla="*/ 366961 w 374416"/>
                  <a:gd name="connsiteY0" fmla="*/ 268947 h 434085"/>
                  <a:gd name="connsiteX1" fmla="*/ 344216 w 374416"/>
                  <a:gd name="connsiteY1" fmla="*/ 233372 h 434085"/>
                  <a:gd name="connsiteX2" fmla="*/ 332609 w 374416"/>
                  <a:gd name="connsiteY2" fmla="*/ 215108 h 434085"/>
                  <a:gd name="connsiteX3" fmla="*/ 243250 w 374416"/>
                  <a:gd name="connsiteY3" fmla="*/ 75089 h 434085"/>
                  <a:gd name="connsiteX4" fmla="*/ 75087 w 374416"/>
                  <a:gd name="connsiteY4" fmla="*/ 10924 h 434085"/>
                  <a:gd name="connsiteX5" fmla="*/ 10576 w 374416"/>
                  <a:gd name="connsiteY5" fmla="*/ 178296 h 434085"/>
                  <a:gd name="connsiteX6" fmla="*/ 31039 w 374416"/>
                  <a:gd name="connsiteY6" fmla="*/ 251254 h 434085"/>
                  <a:gd name="connsiteX7" fmla="*/ 72812 w 374416"/>
                  <a:gd name="connsiteY7" fmla="*/ 400405 h 434085"/>
                  <a:gd name="connsiteX8" fmla="*/ 88230 w 374416"/>
                  <a:gd name="connsiteY8" fmla="*/ 423615 h 434085"/>
                  <a:gd name="connsiteX9" fmla="*/ 97556 w 374416"/>
                  <a:gd name="connsiteY9" fmla="*/ 429512 h 434085"/>
                  <a:gd name="connsiteX10" fmla="*/ 135049 w 374416"/>
                  <a:gd name="connsiteY10" fmla="*/ 430178 h 434085"/>
                  <a:gd name="connsiteX11" fmla="*/ 135718 w 374416"/>
                  <a:gd name="connsiteY11" fmla="*/ 429892 h 434085"/>
                  <a:gd name="connsiteX12" fmla="*/ 243822 w 374416"/>
                  <a:gd name="connsiteY12" fmla="*/ 381571 h 434085"/>
                  <a:gd name="connsiteX13" fmla="*/ 244012 w 374416"/>
                  <a:gd name="connsiteY13" fmla="*/ 381476 h 434085"/>
                  <a:gd name="connsiteX14" fmla="*/ 326517 w 374416"/>
                  <a:gd name="connsiteY14" fmla="*/ 344568 h 434085"/>
                  <a:gd name="connsiteX15" fmla="*/ 347074 w 374416"/>
                  <a:gd name="connsiteY15" fmla="*/ 335437 h 434085"/>
                  <a:gd name="connsiteX16" fmla="*/ 362491 w 374416"/>
                  <a:gd name="connsiteY16" fmla="*/ 324117 h 434085"/>
                  <a:gd name="connsiteX17" fmla="*/ 372193 w 374416"/>
                  <a:gd name="connsiteY17" fmla="*/ 306710 h 434085"/>
                  <a:gd name="connsiteX18" fmla="*/ 366961 w 374416"/>
                  <a:gd name="connsiteY18" fmla="*/ 268947 h 434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74416" h="434085">
                    <a:moveTo>
                      <a:pt x="366961" y="268947"/>
                    </a:moveTo>
                    <a:lnTo>
                      <a:pt x="344216" y="233372"/>
                    </a:lnTo>
                    <a:lnTo>
                      <a:pt x="332609" y="215108"/>
                    </a:lnTo>
                    <a:lnTo>
                      <a:pt x="243250" y="75089"/>
                    </a:lnTo>
                    <a:cubicBezTo>
                      <a:pt x="214540" y="10954"/>
                      <a:pt x="139251" y="-17774"/>
                      <a:pt x="75087" y="10924"/>
                    </a:cubicBezTo>
                    <a:cubicBezTo>
                      <a:pt x="11204" y="39497"/>
                      <a:pt x="-17615" y="114265"/>
                      <a:pt x="10576" y="178296"/>
                    </a:cubicBezTo>
                    <a:lnTo>
                      <a:pt x="31039" y="251254"/>
                    </a:lnTo>
                    <a:lnTo>
                      <a:pt x="72812" y="400405"/>
                    </a:lnTo>
                    <a:cubicBezTo>
                      <a:pt x="75348" y="409585"/>
                      <a:pt x="80749" y="417717"/>
                      <a:pt x="88230" y="423615"/>
                    </a:cubicBezTo>
                    <a:cubicBezTo>
                      <a:pt x="91063" y="425986"/>
                      <a:pt x="94199" y="427969"/>
                      <a:pt x="97556" y="429512"/>
                    </a:cubicBezTo>
                    <a:cubicBezTo>
                      <a:pt x="109380" y="435097"/>
                      <a:pt x="123034" y="435340"/>
                      <a:pt x="135049" y="430178"/>
                    </a:cubicBezTo>
                    <a:cubicBezTo>
                      <a:pt x="135240" y="430083"/>
                      <a:pt x="135528" y="429988"/>
                      <a:pt x="135718" y="429892"/>
                    </a:cubicBezTo>
                    <a:lnTo>
                      <a:pt x="243822" y="381571"/>
                    </a:lnTo>
                    <a:lnTo>
                      <a:pt x="244012" y="381476"/>
                    </a:lnTo>
                    <a:lnTo>
                      <a:pt x="326517" y="344568"/>
                    </a:lnTo>
                    <a:lnTo>
                      <a:pt x="347074" y="335437"/>
                    </a:lnTo>
                    <a:cubicBezTo>
                      <a:pt x="352968" y="332817"/>
                      <a:pt x="358227" y="328956"/>
                      <a:pt x="362491" y="324117"/>
                    </a:cubicBezTo>
                    <a:cubicBezTo>
                      <a:pt x="367008" y="319128"/>
                      <a:pt x="370326" y="313175"/>
                      <a:pt x="372193" y="306710"/>
                    </a:cubicBezTo>
                    <a:cubicBezTo>
                      <a:pt x="376100" y="293967"/>
                      <a:pt x="374185" y="280150"/>
                      <a:pt x="366961" y="268947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8" name="Graphic 138">
                <a:extLst>
                  <a:ext uri="{FF2B5EF4-FFF2-40B4-BE49-F238E27FC236}">
                    <a16:creationId xmlns:a16="http://schemas.microsoft.com/office/drawing/2014/main" id="{42738271-D5C4-EA48-B822-E25E043A545B}"/>
                  </a:ext>
                </a:extLst>
              </p:cNvPr>
              <p:cNvSpPr/>
              <p:nvPr/>
            </p:nvSpPr>
            <p:spPr>
              <a:xfrm>
                <a:off x="4069303" y="4685545"/>
                <a:ext cx="101635" cy="45122"/>
              </a:xfrm>
              <a:custGeom>
                <a:avLst/>
                <a:gdLst>
                  <a:gd name="connsiteX0" fmla="*/ 87598 w 101635"/>
                  <a:gd name="connsiteY0" fmla="*/ 21995 h 45122"/>
                  <a:gd name="connsiteX1" fmla="*/ 24618 w 101635"/>
                  <a:gd name="connsiteY1" fmla="*/ 6384 h 45122"/>
                  <a:gd name="connsiteX2" fmla="*/ 9469 w 101635"/>
                  <a:gd name="connsiteY2" fmla="*/ 21234 h 45122"/>
                  <a:gd name="connsiteX3" fmla="*/ 5190 w 101635"/>
                  <a:gd name="connsiteY3" fmla="*/ 29985 h 45122"/>
                  <a:gd name="connsiteX4" fmla="*/ -237 w 101635"/>
                  <a:gd name="connsiteY4" fmla="*/ 44919 h 45122"/>
                  <a:gd name="connsiteX5" fmla="*/ 101398 w 101635"/>
                  <a:gd name="connsiteY5" fmla="*/ 44919 h 45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35" h="45122">
                    <a:moveTo>
                      <a:pt x="87598" y="21995"/>
                    </a:moveTo>
                    <a:cubicBezTo>
                      <a:pt x="74519" y="301"/>
                      <a:pt x="46322" y="-6688"/>
                      <a:pt x="24618" y="6384"/>
                    </a:cubicBezTo>
                    <a:cubicBezTo>
                      <a:pt x="18477" y="10083"/>
                      <a:pt x="13289" y="15169"/>
                      <a:pt x="9469" y="21234"/>
                    </a:cubicBezTo>
                    <a:cubicBezTo>
                      <a:pt x="7666" y="23952"/>
                      <a:pt x="6228" y="26894"/>
                      <a:pt x="5190" y="29985"/>
                    </a:cubicBezTo>
                    <a:lnTo>
                      <a:pt x="-237" y="44919"/>
                    </a:lnTo>
                    <a:lnTo>
                      <a:pt x="101398" y="44919"/>
                    </a:lnTo>
                    <a:close/>
                  </a:path>
                </a:pathLst>
              </a:custGeom>
              <a:solidFill>
                <a:srgbClr val="2F2E4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9" name="Graphic 138">
                <a:extLst>
                  <a:ext uri="{FF2B5EF4-FFF2-40B4-BE49-F238E27FC236}">
                    <a16:creationId xmlns:a16="http://schemas.microsoft.com/office/drawing/2014/main" id="{A3987D8F-B42C-874E-B2B3-EA8BA1E4D145}"/>
                  </a:ext>
                </a:extLst>
              </p:cNvPr>
              <p:cNvSpPr/>
              <p:nvPr/>
            </p:nvSpPr>
            <p:spPr>
              <a:xfrm>
                <a:off x="4081847" y="2669989"/>
                <a:ext cx="467457" cy="467256"/>
              </a:xfrm>
              <a:custGeom>
                <a:avLst/>
                <a:gdLst>
                  <a:gd name="connsiteX0" fmla="*/ 467458 w 467457"/>
                  <a:gd name="connsiteY0" fmla="*/ 233628 h 467256"/>
                  <a:gd name="connsiteX1" fmla="*/ 233729 w 467457"/>
                  <a:gd name="connsiteY1" fmla="*/ 467256 h 467256"/>
                  <a:gd name="connsiteX2" fmla="*/ 0 w 467457"/>
                  <a:gd name="connsiteY2" fmla="*/ 233628 h 467256"/>
                  <a:gd name="connsiteX3" fmla="*/ 233729 w 467457"/>
                  <a:gd name="connsiteY3" fmla="*/ 0 h 467256"/>
                  <a:gd name="connsiteX4" fmla="*/ 467458 w 467457"/>
                  <a:gd name="connsiteY4" fmla="*/ 233628 h 467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457" h="467256">
                    <a:moveTo>
                      <a:pt x="467458" y="233628"/>
                    </a:moveTo>
                    <a:cubicBezTo>
                      <a:pt x="467458" y="362657"/>
                      <a:pt x="362814" y="467256"/>
                      <a:pt x="233729" y="467256"/>
                    </a:cubicBezTo>
                    <a:cubicBezTo>
                      <a:pt x="104644" y="467256"/>
                      <a:pt x="0" y="362657"/>
                      <a:pt x="0" y="233628"/>
                    </a:cubicBezTo>
                    <a:cubicBezTo>
                      <a:pt x="0" y="104599"/>
                      <a:pt x="104644" y="0"/>
                      <a:pt x="233729" y="0"/>
                    </a:cubicBezTo>
                    <a:cubicBezTo>
                      <a:pt x="362814" y="0"/>
                      <a:pt x="467458" y="104599"/>
                      <a:pt x="467458" y="233628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0" name="Graphic 138">
                <a:extLst>
                  <a:ext uri="{FF2B5EF4-FFF2-40B4-BE49-F238E27FC236}">
                    <a16:creationId xmlns:a16="http://schemas.microsoft.com/office/drawing/2014/main" id="{F5E6D98B-D84A-E546-897B-2470C0E76786}"/>
                  </a:ext>
                </a:extLst>
              </p:cNvPr>
              <p:cNvSpPr/>
              <p:nvPr/>
            </p:nvSpPr>
            <p:spPr>
              <a:xfrm>
                <a:off x="3997630" y="3211387"/>
                <a:ext cx="728943" cy="754408"/>
              </a:xfrm>
              <a:custGeom>
                <a:avLst/>
                <a:gdLst>
                  <a:gd name="connsiteX0" fmla="*/ 727393 w 728943"/>
                  <a:gd name="connsiteY0" fmla="*/ 383041 h 754408"/>
                  <a:gd name="connsiteX1" fmla="*/ 725112 w 728943"/>
                  <a:gd name="connsiteY1" fmla="*/ 358310 h 754408"/>
                  <a:gd name="connsiteX2" fmla="*/ 706837 w 728943"/>
                  <a:gd name="connsiteY2" fmla="*/ 267564 h 754408"/>
                  <a:gd name="connsiteX3" fmla="*/ 700843 w 728943"/>
                  <a:gd name="connsiteY3" fmla="*/ 248635 h 754408"/>
                  <a:gd name="connsiteX4" fmla="*/ 560385 w 728943"/>
                  <a:gd name="connsiteY4" fmla="*/ 35182 h 754408"/>
                  <a:gd name="connsiteX5" fmla="*/ 467792 w 728943"/>
                  <a:gd name="connsiteY5" fmla="*/ -203 h 754408"/>
                  <a:gd name="connsiteX6" fmla="*/ 138528 w 728943"/>
                  <a:gd name="connsiteY6" fmla="*/ -203 h 754408"/>
                  <a:gd name="connsiteX7" fmla="*/ -237 w 728943"/>
                  <a:gd name="connsiteY7" fmla="*/ 138531 h 754408"/>
                  <a:gd name="connsiteX8" fmla="*/ 1779 w 728943"/>
                  <a:gd name="connsiteY8" fmla="*/ 162074 h 754408"/>
                  <a:gd name="connsiteX9" fmla="*/ 1779 w 728943"/>
                  <a:gd name="connsiteY9" fmla="*/ 162264 h 754408"/>
                  <a:gd name="connsiteX10" fmla="*/ 14436 w 728943"/>
                  <a:gd name="connsiteY10" fmla="*/ 200503 h 754408"/>
                  <a:gd name="connsiteX11" fmla="*/ 27758 w 728943"/>
                  <a:gd name="connsiteY11" fmla="*/ 227042 h 754408"/>
                  <a:gd name="connsiteX12" fmla="*/ 117019 w 728943"/>
                  <a:gd name="connsiteY12" fmla="*/ 405490 h 754408"/>
                  <a:gd name="connsiteX13" fmla="*/ 228073 w 728943"/>
                  <a:gd name="connsiteY13" fmla="*/ 627503 h 754408"/>
                  <a:gd name="connsiteX14" fmla="*/ 234546 w 728943"/>
                  <a:gd name="connsiteY14" fmla="*/ 640440 h 754408"/>
                  <a:gd name="connsiteX15" fmla="*/ 648410 w 728943"/>
                  <a:gd name="connsiteY15" fmla="*/ 754205 h 754408"/>
                  <a:gd name="connsiteX16" fmla="*/ 650120 w 728943"/>
                  <a:gd name="connsiteY16" fmla="*/ 750305 h 754408"/>
                  <a:gd name="connsiteX17" fmla="*/ 654688 w 728943"/>
                  <a:gd name="connsiteY17" fmla="*/ 739937 h 754408"/>
                  <a:gd name="connsiteX18" fmla="*/ 661351 w 728943"/>
                  <a:gd name="connsiteY18" fmla="*/ 724623 h 754408"/>
                  <a:gd name="connsiteX19" fmla="*/ 727584 w 728943"/>
                  <a:gd name="connsiteY19" fmla="*/ 460090 h 754408"/>
                  <a:gd name="connsiteX20" fmla="*/ 727584 w 728943"/>
                  <a:gd name="connsiteY20" fmla="*/ 459995 h 754408"/>
                  <a:gd name="connsiteX21" fmla="*/ 727393 w 728943"/>
                  <a:gd name="connsiteY21" fmla="*/ 383041 h 75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28943" h="754408">
                    <a:moveTo>
                      <a:pt x="727393" y="383041"/>
                    </a:moveTo>
                    <a:cubicBezTo>
                      <a:pt x="726822" y="374671"/>
                      <a:pt x="726060" y="366395"/>
                      <a:pt x="725112" y="358310"/>
                    </a:cubicBezTo>
                    <a:cubicBezTo>
                      <a:pt x="721735" y="327578"/>
                      <a:pt x="715619" y="297209"/>
                      <a:pt x="706837" y="267564"/>
                    </a:cubicBezTo>
                    <a:cubicBezTo>
                      <a:pt x="705029" y="261096"/>
                      <a:pt x="703031" y="254818"/>
                      <a:pt x="700843" y="248635"/>
                    </a:cubicBezTo>
                    <a:cubicBezTo>
                      <a:pt x="673016" y="166668"/>
                      <a:pt x="624662" y="93185"/>
                      <a:pt x="560385" y="35182"/>
                    </a:cubicBezTo>
                    <a:cubicBezTo>
                      <a:pt x="534936" y="12388"/>
                      <a:pt x="501963" y="-213"/>
                      <a:pt x="467792" y="-203"/>
                    </a:cubicBezTo>
                    <a:lnTo>
                      <a:pt x="138528" y="-203"/>
                    </a:lnTo>
                    <a:cubicBezTo>
                      <a:pt x="61883" y="-195"/>
                      <a:pt x="-245" y="61918"/>
                      <a:pt x="-237" y="138531"/>
                    </a:cubicBezTo>
                    <a:cubicBezTo>
                      <a:pt x="-236" y="146422"/>
                      <a:pt x="438" y="154298"/>
                      <a:pt x="1779" y="162074"/>
                    </a:cubicBezTo>
                    <a:cubicBezTo>
                      <a:pt x="1681" y="162169"/>
                      <a:pt x="1681" y="162169"/>
                      <a:pt x="1779" y="162264"/>
                    </a:cubicBezTo>
                    <a:cubicBezTo>
                      <a:pt x="4102" y="175561"/>
                      <a:pt x="8367" y="188445"/>
                      <a:pt x="14436" y="200503"/>
                    </a:cubicBezTo>
                    <a:lnTo>
                      <a:pt x="27758" y="227042"/>
                    </a:lnTo>
                    <a:lnTo>
                      <a:pt x="117019" y="405490"/>
                    </a:lnTo>
                    <a:lnTo>
                      <a:pt x="228073" y="627503"/>
                    </a:lnTo>
                    <a:lnTo>
                      <a:pt x="234546" y="640440"/>
                    </a:lnTo>
                    <a:lnTo>
                      <a:pt x="648410" y="754205"/>
                    </a:lnTo>
                    <a:lnTo>
                      <a:pt x="650120" y="750305"/>
                    </a:lnTo>
                    <a:cubicBezTo>
                      <a:pt x="651644" y="746881"/>
                      <a:pt x="653261" y="743362"/>
                      <a:pt x="654688" y="739937"/>
                    </a:cubicBezTo>
                    <a:cubicBezTo>
                      <a:pt x="656974" y="734800"/>
                      <a:pt x="659163" y="729664"/>
                      <a:pt x="661351" y="724623"/>
                    </a:cubicBezTo>
                    <a:cubicBezTo>
                      <a:pt x="698211" y="640815"/>
                      <a:pt x="720605" y="551373"/>
                      <a:pt x="727584" y="460090"/>
                    </a:cubicBezTo>
                    <a:lnTo>
                      <a:pt x="727584" y="459995"/>
                    </a:lnTo>
                    <a:cubicBezTo>
                      <a:pt x="729142" y="434365"/>
                      <a:pt x="729078" y="408663"/>
                      <a:pt x="727393" y="383041"/>
                    </a:cubicBezTo>
                    <a:close/>
                  </a:path>
                </a:pathLst>
              </a:custGeom>
              <a:solidFill>
                <a:srgbClr val="B8ABA5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1" name="Graphic 138">
                <a:extLst>
                  <a:ext uri="{FF2B5EF4-FFF2-40B4-BE49-F238E27FC236}">
                    <a16:creationId xmlns:a16="http://schemas.microsoft.com/office/drawing/2014/main" id="{54BD638D-461F-1D43-969E-EAB6E416E969}"/>
                  </a:ext>
                </a:extLst>
              </p:cNvPr>
              <p:cNvSpPr/>
              <p:nvPr/>
            </p:nvSpPr>
            <p:spPr>
              <a:xfrm>
                <a:off x="3994565" y="3801806"/>
                <a:ext cx="666522" cy="928860"/>
              </a:xfrm>
              <a:custGeom>
                <a:avLst/>
                <a:gdLst>
                  <a:gd name="connsiteX0" fmla="*/ 664416 w 666522"/>
                  <a:gd name="connsiteY0" fmla="*/ 134204 h 928860"/>
                  <a:gd name="connsiteX1" fmla="*/ 657850 w 666522"/>
                  <a:gd name="connsiteY1" fmla="*/ 120696 h 928860"/>
                  <a:gd name="connsiteX2" fmla="*/ 620069 w 666522"/>
                  <a:gd name="connsiteY2" fmla="*/ 83408 h 928860"/>
                  <a:gd name="connsiteX3" fmla="*/ 619976 w 666522"/>
                  <a:gd name="connsiteY3" fmla="*/ 83314 h 928860"/>
                  <a:gd name="connsiteX4" fmla="*/ 277962 w 666522"/>
                  <a:gd name="connsiteY4" fmla="*/ -203 h 928860"/>
                  <a:gd name="connsiteX5" fmla="*/ 277674 w 666522"/>
                  <a:gd name="connsiteY5" fmla="*/ -203 h 928860"/>
                  <a:gd name="connsiteX6" fmla="*/ 235896 w 666522"/>
                  <a:gd name="connsiteY6" fmla="*/ 26716 h 928860"/>
                  <a:gd name="connsiteX7" fmla="*/ 231138 w 666522"/>
                  <a:gd name="connsiteY7" fmla="*/ 37085 h 928860"/>
                  <a:gd name="connsiteX8" fmla="*/ 200498 w 666522"/>
                  <a:gd name="connsiteY8" fmla="*/ 104430 h 928860"/>
                  <a:gd name="connsiteX9" fmla="*/ 188603 w 666522"/>
                  <a:gd name="connsiteY9" fmla="*/ 118793 h 928860"/>
                  <a:gd name="connsiteX10" fmla="*/ 42718 w 666522"/>
                  <a:gd name="connsiteY10" fmla="*/ 770280 h 928860"/>
                  <a:gd name="connsiteX11" fmla="*/ 84208 w 666522"/>
                  <a:gd name="connsiteY11" fmla="*/ 904972 h 928860"/>
                  <a:gd name="connsiteX12" fmla="*/ 91062 w 666522"/>
                  <a:gd name="connsiteY12" fmla="*/ 928658 h 928860"/>
                  <a:gd name="connsiteX13" fmla="*/ 505590 w 666522"/>
                  <a:gd name="connsiteY13" fmla="*/ 928658 h 928860"/>
                  <a:gd name="connsiteX14" fmla="*/ 496738 w 666522"/>
                  <a:gd name="connsiteY14" fmla="*/ 862073 h 928860"/>
                  <a:gd name="connsiteX15" fmla="*/ 497407 w 666522"/>
                  <a:gd name="connsiteY15" fmla="*/ 849041 h 928860"/>
                  <a:gd name="connsiteX16" fmla="*/ 664225 w 666522"/>
                  <a:gd name="connsiteY16" fmla="*/ 160932 h 928860"/>
                  <a:gd name="connsiteX17" fmla="*/ 664987 w 666522"/>
                  <a:gd name="connsiteY17" fmla="*/ 157983 h 928860"/>
                  <a:gd name="connsiteX18" fmla="*/ 664416 w 666522"/>
                  <a:gd name="connsiteY18" fmla="*/ 134204 h 928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66522" h="928860">
                    <a:moveTo>
                      <a:pt x="664416" y="134204"/>
                    </a:moveTo>
                    <a:cubicBezTo>
                      <a:pt x="663009" y="129362"/>
                      <a:pt x="660789" y="124794"/>
                      <a:pt x="657850" y="120696"/>
                    </a:cubicBezTo>
                    <a:cubicBezTo>
                      <a:pt x="647193" y="106448"/>
                      <a:pt x="634457" y="93879"/>
                      <a:pt x="620069" y="83408"/>
                    </a:cubicBezTo>
                    <a:lnTo>
                      <a:pt x="619976" y="83314"/>
                    </a:lnTo>
                    <a:cubicBezTo>
                      <a:pt x="569825" y="45265"/>
                      <a:pt x="470285" y="938"/>
                      <a:pt x="277962" y="-203"/>
                    </a:cubicBezTo>
                    <a:lnTo>
                      <a:pt x="277674" y="-203"/>
                    </a:lnTo>
                    <a:cubicBezTo>
                      <a:pt x="259674" y="-188"/>
                      <a:pt x="243342" y="10336"/>
                      <a:pt x="235896" y="26716"/>
                    </a:cubicBezTo>
                    <a:lnTo>
                      <a:pt x="231138" y="37085"/>
                    </a:lnTo>
                    <a:lnTo>
                      <a:pt x="200498" y="104430"/>
                    </a:lnTo>
                    <a:cubicBezTo>
                      <a:pt x="197885" y="110192"/>
                      <a:pt x="193778" y="115151"/>
                      <a:pt x="188603" y="118793"/>
                    </a:cubicBezTo>
                    <a:cubicBezTo>
                      <a:pt x="139976" y="153227"/>
                      <a:pt x="-95551" y="346324"/>
                      <a:pt x="42718" y="770280"/>
                    </a:cubicBezTo>
                    <a:cubicBezTo>
                      <a:pt x="56231" y="811658"/>
                      <a:pt x="70124" y="856841"/>
                      <a:pt x="84208" y="904972"/>
                    </a:cubicBezTo>
                    <a:cubicBezTo>
                      <a:pt x="86494" y="912773"/>
                      <a:pt x="88779" y="920667"/>
                      <a:pt x="91062" y="928658"/>
                    </a:cubicBezTo>
                    <a:lnTo>
                      <a:pt x="505590" y="928658"/>
                    </a:lnTo>
                    <a:lnTo>
                      <a:pt x="496738" y="862073"/>
                    </a:lnTo>
                    <a:cubicBezTo>
                      <a:pt x="496148" y="857725"/>
                      <a:pt x="496375" y="853305"/>
                      <a:pt x="497407" y="849041"/>
                    </a:cubicBezTo>
                    <a:lnTo>
                      <a:pt x="664225" y="160932"/>
                    </a:lnTo>
                    <a:lnTo>
                      <a:pt x="664987" y="157983"/>
                    </a:lnTo>
                    <a:cubicBezTo>
                      <a:pt x="666895" y="150145"/>
                      <a:pt x="666697" y="141941"/>
                      <a:pt x="664416" y="134204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2" name="Graphic 138">
                <a:extLst>
                  <a:ext uri="{FF2B5EF4-FFF2-40B4-BE49-F238E27FC236}">
                    <a16:creationId xmlns:a16="http://schemas.microsoft.com/office/drawing/2014/main" id="{87C533C5-7A7E-CB4D-9217-BEBC17F14F35}"/>
                  </a:ext>
                </a:extLst>
              </p:cNvPr>
              <p:cNvSpPr/>
              <p:nvPr/>
            </p:nvSpPr>
            <p:spPr>
              <a:xfrm>
                <a:off x="4760756" y="3165919"/>
                <a:ext cx="247422" cy="456582"/>
              </a:xfrm>
              <a:custGeom>
                <a:avLst/>
                <a:gdLst>
                  <a:gd name="connsiteX0" fmla="*/ 28312 w 247422"/>
                  <a:gd name="connsiteY0" fmla="*/ -203 h 456582"/>
                  <a:gd name="connsiteX1" fmla="*/ 209121 w 247422"/>
                  <a:gd name="connsiteY1" fmla="*/ -203 h 456582"/>
                  <a:gd name="connsiteX2" fmla="*/ 237669 w 247422"/>
                  <a:gd name="connsiteY2" fmla="*/ 28333 h 456582"/>
                  <a:gd name="connsiteX3" fmla="*/ 237669 w 247422"/>
                  <a:gd name="connsiteY3" fmla="*/ 75894 h 456582"/>
                  <a:gd name="connsiteX4" fmla="*/ 247186 w 247422"/>
                  <a:gd name="connsiteY4" fmla="*/ 85406 h 456582"/>
                  <a:gd name="connsiteX5" fmla="*/ 247186 w 247422"/>
                  <a:gd name="connsiteY5" fmla="*/ 104431 h 456582"/>
                  <a:gd name="connsiteX6" fmla="*/ 237669 w 247422"/>
                  <a:gd name="connsiteY6" fmla="*/ 113943 h 456582"/>
                  <a:gd name="connsiteX7" fmla="*/ 237669 w 247422"/>
                  <a:gd name="connsiteY7" fmla="*/ 132967 h 456582"/>
                  <a:gd name="connsiteX8" fmla="*/ 247186 w 247422"/>
                  <a:gd name="connsiteY8" fmla="*/ 142479 h 456582"/>
                  <a:gd name="connsiteX9" fmla="*/ 247186 w 247422"/>
                  <a:gd name="connsiteY9" fmla="*/ 161503 h 456582"/>
                  <a:gd name="connsiteX10" fmla="*/ 237669 w 247422"/>
                  <a:gd name="connsiteY10" fmla="*/ 171016 h 456582"/>
                  <a:gd name="connsiteX11" fmla="*/ 237669 w 247422"/>
                  <a:gd name="connsiteY11" fmla="*/ 427843 h 456582"/>
                  <a:gd name="connsiteX12" fmla="*/ 209121 w 247422"/>
                  <a:gd name="connsiteY12" fmla="*/ 456380 h 456582"/>
                  <a:gd name="connsiteX13" fmla="*/ 28312 w 247422"/>
                  <a:gd name="connsiteY13" fmla="*/ 456380 h 456582"/>
                  <a:gd name="connsiteX14" fmla="*/ -237 w 247422"/>
                  <a:gd name="connsiteY14" fmla="*/ 427843 h 456582"/>
                  <a:gd name="connsiteX15" fmla="*/ -237 w 247422"/>
                  <a:gd name="connsiteY15" fmla="*/ 28333 h 456582"/>
                  <a:gd name="connsiteX16" fmla="*/ 28312 w 247422"/>
                  <a:gd name="connsiteY16" fmla="*/ -203 h 456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422" h="456582">
                    <a:moveTo>
                      <a:pt x="28312" y="-203"/>
                    </a:moveTo>
                    <a:lnTo>
                      <a:pt x="209121" y="-203"/>
                    </a:lnTo>
                    <a:cubicBezTo>
                      <a:pt x="224887" y="-203"/>
                      <a:pt x="237669" y="12573"/>
                      <a:pt x="237669" y="28333"/>
                    </a:cubicBezTo>
                    <a:lnTo>
                      <a:pt x="237669" y="75894"/>
                    </a:lnTo>
                    <a:cubicBezTo>
                      <a:pt x="242918" y="75910"/>
                      <a:pt x="247170" y="80160"/>
                      <a:pt x="247186" y="85406"/>
                    </a:cubicBezTo>
                    <a:lnTo>
                      <a:pt x="247186" y="104431"/>
                    </a:lnTo>
                    <a:cubicBezTo>
                      <a:pt x="247170" y="109677"/>
                      <a:pt x="242918" y="113927"/>
                      <a:pt x="237669" y="113943"/>
                    </a:cubicBezTo>
                    <a:lnTo>
                      <a:pt x="237669" y="132967"/>
                    </a:lnTo>
                    <a:cubicBezTo>
                      <a:pt x="242918" y="132983"/>
                      <a:pt x="247170" y="137232"/>
                      <a:pt x="247186" y="142479"/>
                    </a:cubicBezTo>
                    <a:lnTo>
                      <a:pt x="247186" y="161503"/>
                    </a:lnTo>
                    <a:cubicBezTo>
                      <a:pt x="247170" y="166750"/>
                      <a:pt x="242918" y="171000"/>
                      <a:pt x="237669" y="171016"/>
                    </a:cubicBezTo>
                    <a:lnTo>
                      <a:pt x="237669" y="427843"/>
                    </a:lnTo>
                    <a:cubicBezTo>
                      <a:pt x="237669" y="443603"/>
                      <a:pt x="224887" y="456380"/>
                      <a:pt x="209121" y="456380"/>
                    </a:cubicBezTo>
                    <a:lnTo>
                      <a:pt x="28312" y="456380"/>
                    </a:lnTo>
                    <a:cubicBezTo>
                      <a:pt x="12545" y="456380"/>
                      <a:pt x="-237" y="443603"/>
                      <a:pt x="-237" y="427843"/>
                    </a:cubicBezTo>
                    <a:lnTo>
                      <a:pt x="-237" y="28333"/>
                    </a:lnTo>
                    <a:cubicBezTo>
                      <a:pt x="-237" y="12573"/>
                      <a:pt x="12545" y="-203"/>
                      <a:pt x="28312" y="-203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3" name="Graphic 138">
                <a:extLst>
                  <a:ext uri="{FF2B5EF4-FFF2-40B4-BE49-F238E27FC236}">
                    <a16:creationId xmlns:a16="http://schemas.microsoft.com/office/drawing/2014/main" id="{4B26709B-E1C6-DB4C-81E4-914802F1EE6E}"/>
                  </a:ext>
                </a:extLst>
              </p:cNvPr>
              <p:cNvSpPr/>
              <p:nvPr/>
            </p:nvSpPr>
            <p:spPr>
              <a:xfrm>
                <a:off x="4760755" y="3165919"/>
                <a:ext cx="47581" cy="456582"/>
              </a:xfrm>
              <a:custGeom>
                <a:avLst/>
                <a:gdLst>
                  <a:gd name="connsiteX0" fmla="*/ 18795 w 47581"/>
                  <a:gd name="connsiteY0" fmla="*/ 427843 h 456582"/>
                  <a:gd name="connsiteX1" fmla="*/ 18795 w 47581"/>
                  <a:gd name="connsiteY1" fmla="*/ 28333 h 456582"/>
                  <a:gd name="connsiteX2" fmla="*/ 47344 w 47581"/>
                  <a:gd name="connsiteY2" fmla="*/ -203 h 456582"/>
                  <a:gd name="connsiteX3" fmla="*/ 28312 w 47581"/>
                  <a:gd name="connsiteY3" fmla="*/ -203 h 456582"/>
                  <a:gd name="connsiteX4" fmla="*/ -237 w 47581"/>
                  <a:gd name="connsiteY4" fmla="*/ 28333 h 456582"/>
                  <a:gd name="connsiteX5" fmla="*/ -237 w 47581"/>
                  <a:gd name="connsiteY5" fmla="*/ 427843 h 456582"/>
                  <a:gd name="connsiteX6" fmla="*/ 28312 w 47581"/>
                  <a:gd name="connsiteY6" fmla="*/ 456380 h 456582"/>
                  <a:gd name="connsiteX7" fmla="*/ 47344 w 47581"/>
                  <a:gd name="connsiteY7" fmla="*/ 456380 h 456582"/>
                  <a:gd name="connsiteX8" fmla="*/ 18795 w 47581"/>
                  <a:gd name="connsiteY8" fmla="*/ 427843 h 456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581" h="456582">
                    <a:moveTo>
                      <a:pt x="18795" y="427843"/>
                    </a:moveTo>
                    <a:lnTo>
                      <a:pt x="18795" y="28333"/>
                    </a:lnTo>
                    <a:cubicBezTo>
                      <a:pt x="18796" y="12573"/>
                      <a:pt x="31577" y="-203"/>
                      <a:pt x="47344" y="-203"/>
                    </a:cubicBezTo>
                    <a:lnTo>
                      <a:pt x="28312" y="-203"/>
                    </a:lnTo>
                    <a:cubicBezTo>
                      <a:pt x="12545" y="-203"/>
                      <a:pt x="-237" y="12573"/>
                      <a:pt x="-237" y="28333"/>
                    </a:cubicBezTo>
                    <a:lnTo>
                      <a:pt x="-237" y="427843"/>
                    </a:lnTo>
                    <a:cubicBezTo>
                      <a:pt x="-237" y="443603"/>
                      <a:pt x="12545" y="456380"/>
                      <a:pt x="28312" y="456380"/>
                    </a:cubicBezTo>
                    <a:lnTo>
                      <a:pt x="47344" y="456380"/>
                    </a:lnTo>
                    <a:cubicBezTo>
                      <a:pt x="31577" y="456380"/>
                      <a:pt x="18796" y="443603"/>
                      <a:pt x="18795" y="427843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4" name="Graphic 138">
                <a:extLst>
                  <a:ext uri="{FF2B5EF4-FFF2-40B4-BE49-F238E27FC236}">
                    <a16:creationId xmlns:a16="http://schemas.microsoft.com/office/drawing/2014/main" id="{F38741A6-6B73-5442-8DD4-49C009979ACA}"/>
                  </a:ext>
                </a:extLst>
              </p:cNvPr>
              <p:cNvSpPr/>
              <p:nvPr/>
            </p:nvSpPr>
            <p:spPr>
              <a:xfrm>
                <a:off x="4836885" y="3261041"/>
                <a:ext cx="76130" cy="76097"/>
              </a:xfrm>
              <a:custGeom>
                <a:avLst/>
                <a:gdLst>
                  <a:gd name="connsiteX0" fmla="*/ 76130 w 76130"/>
                  <a:gd name="connsiteY0" fmla="*/ 38049 h 76097"/>
                  <a:gd name="connsiteX1" fmla="*/ 38065 w 76130"/>
                  <a:gd name="connsiteY1" fmla="*/ 76097 h 76097"/>
                  <a:gd name="connsiteX2" fmla="*/ 0 w 76130"/>
                  <a:gd name="connsiteY2" fmla="*/ 38049 h 76097"/>
                  <a:gd name="connsiteX3" fmla="*/ 38065 w 76130"/>
                  <a:gd name="connsiteY3" fmla="*/ 0 h 76097"/>
                  <a:gd name="connsiteX4" fmla="*/ 76130 w 76130"/>
                  <a:gd name="connsiteY4" fmla="*/ 38049 h 7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30" h="76097">
                    <a:moveTo>
                      <a:pt x="76130" y="38049"/>
                    </a:moveTo>
                    <a:cubicBezTo>
                      <a:pt x="76130" y="59062"/>
                      <a:pt x="59088" y="76097"/>
                      <a:pt x="38065" y="76097"/>
                    </a:cubicBezTo>
                    <a:cubicBezTo>
                      <a:pt x="17042" y="76097"/>
                      <a:pt x="0" y="59062"/>
                      <a:pt x="0" y="38049"/>
                    </a:cubicBezTo>
                    <a:cubicBezTo>
                      <a:pt x="0" y="17035"/>
                      <a:pt x="17042" y="0"/>
                      <a:pt x="38065" y="0"/>
                    </a:cubicBezTo>
                    <a:cubicBezTo>
                      <a:pt x="59088" y="0"/>
                      <a:pt x="76130" y="17035"/>
                      <a:pt x="76130" y="380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5" name="Graphic 138">
                <a:extLst>
                  <a:ext uri="{FF2B5EF4-FFF2-40B4-BE49-F238E27FC236}">
                    <a16:creationId xmlns:a16="http://schemas.microsoft.com/office/drawing/2014/main" id="{6A3AD9E4-F274-6C49-B0C7-7AADEED74DEF}"/>
                  </a:ext>
                </a:extLst>
              </p:cNvPr>
              <p:cNvSpPr/>
              <p:nvPr/>
            </p:nvSpPr>
            <p:spPr>
              <a:xfrm>
                <a:off x="4129064" y="3391691"/>
                <a:ext cx="877958" cy="315163"/>
              </a:xfrm>
              <a:custGeom>
                <a:avLst/>
                <a:gdLst>
                  <a:gd name="connsiteX0" fmla="*/ 697353 w 877958"/>
                  <a:gd name="connsiteY0" fmla="*/ 40492 h 315163"/>
                  <a:gd name="connsiteX1" fmla="*/ 689128 w 877958"/>
                  <a:gd name="connsiteY1" fmla="*/ 53945 h 315163"/>
                  <a:gd name="connsiteX2" fmla="*/ 220555 w 877958"/>
                  <a:gd name="connsiteY2" fmla="*/ 110209 h 315163"/>
                  <a:gd name="connsiteX3" fmla="*/ 151649 w 877958"/>
                  <a:gd name="connsiteY3" fmla="*/ 18613 h 315163"/>
                  <a:gd name="connsiteX4" fmla="*/ -237 w 877958"/>
                  <a:gd name="connsiteY4" fmla="*/ 104491 h 315163"/>
                  <a:gd name="connsiteX5" fmla="*/ 105981 w 877958"/>
                  <a:gd name="connsiteY5" fmla="*/ 278493 h 315163"/>
                  <a:gd name="connsiteX6" fmla="*/ 190852 w 877958"/>
                  <a:gd name="connsiteY6" fmla="*/ 312313 h 315163"/>
                  <a:gd name="connsiteX7" fmla="*/ 709138 w 877958"/>
                  <a:gd name="connsiteY7" fmla="*/ 172144 h 315163"/>
                  <a:gd name="connsiteX8" fmla="*/ 850356 w 877958"/>
                  <a:gd name="connsiteY8" fmla="*/ 168307 h 315163"/>
                  <a:gd name="connsiteX9" fmla="*/ 846518 w 877958"/>
                  <a:gd name="connsiteY9" fmla="*/ 27150 h 315163"/>
                  <a:gd name="connsiteX10" fmla="*/ 705300 w 877958"/>
                  <a:gd name="connsiteY10" fmla="*/ 30987 h 315163"/>
                  <a:gd name="connsiteX11" fmla="*/ 697353 w 877958"/>
                  <a:gd name="connsiteY11" fmla="*/ 40492 h 315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7958" h="315163">
                    <a:moveTo>
                      <a:pt x="697353" y="40492"/>
                    </a:moveTo>
                    <a:cubicBezTo>
                      <a:pt x="694262" y="44753"/>
                      <a:pt x="691511" y="49252"/>
                      <a:pt x="689128" y="53945"/>
                    </a:cubicBezTo>
                    <a:lnTo>
                      <a:pt x="220555" y="110209"/>
                    </a:lnTo>
                    <a:lnTo>
                      <a:pt x="151649" y="18613"/>
                    </a:lnTo>
                    <a:lnTo>
                      <a:pt x="-237" y="104491"/>
                    </a:lnTo>
                    <a:lnTo>
                      <a:pt x="105981" y="278493"/>
                    </a:lnTo>
                    <a:cubicBezTo>
                      <a:pt x="123608" y="307368"/>
                      <a:pt x="158186" y="321147"/>
                      <a:pt x="190852" y="312313"/>
                    </a:cubicBezTo>
                    <a:lnTo>
                      <a:pt x="709138" y="172144"/>
                    </a:lnTo>
                    <a:cubicBezTo>
                      <a:pt x="749194" y="210064"/>
                      <a:pt x="812420" y="208346"/>
                      <a:pt x="850356" y="168307"/>
                    </a:cubicBezTo>
                    <a:cubicBezTo>
                      <a:pt x="888292" y="128269"/>
                      <a:pt x="886574" y="65070"/>
                      <a:pt x="846518" y="27150"/>
                    </a:cubicBezTo>
                    <a:cubicBezTo>
                      <a:pt x="806462" y="-10770"/>
                      <a:pt x="743237" y="-9052"/>
                      <a:pt x="705300" y="30987"/>
                    </a:cubicBezTo>
                    <a:cubicBezTo>
                      <a:pt x="702457" y="33988"/>
                      <a:pt x="699803" y="37162"/>
                      <a:pt x="697353" y="40492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6" name="Graphic 138">
                <a:extLst>
                  <a:ext uri="{FF2B5EF4-FFF2-40B4-BE49-F238E27FC236}">
                    <a16:creationId xmlns:a16="http://schemas.microsoft.com/office/drawing/2014/main" id="{0724B22F-AECF-7346-BCA4-87D25BD1D575}"/>
                  </a:ext>
                </a:extLst>
              </p:cNvPr>
              <p:cNvSpPr/>
              <p:nvPr/>
            </p:nvSpPr>
            <p:spPr>
              <a:xfrm>
                <a:off x="3991859" y="3212505"/>
                <a:ext cx="362951" cy="405431"/>
              </a:xfrm>
              <a:custGeom>
                <a:avLst/>
                <a:gdLst>
                  <a:gd name="connsiteX0" fmla="*/ 353847 w 362951"/>
                  <a:gd name="connsiteY0" fmla="*/ 230775 h 405431"/>
                  <a:gd name="connsiteX1" fmla="*/ 222520 w 362951"/>
                  <a:gd name="connsiteY1" fmla="*/ 60698 h 405431"/>
                  <a:gd name="connsiteX2" fmla="*/ 60686 w 362951"/>
                  <a:gd name="connsiteY2" fmla="*/ 14925 h 405431"/>
                  <a:gd name="connsiteX3" fmla="*/ 7549 w 362951"/>
                  <a:gd name="connsiteY3" fmla="*/ 160956 h 405431"/>
                  <a:gd name="connsiteX4" fmla="*/ 7549 w 362951"/>
                  <a:gd name="connsiteY4" fmla="*/ 161146 h 405431"/>
                  <a:gd name="connsiteX5" fmla="*/ 14589 w 362951"/>
                  <a:gd name="connsiteY5" fmla="*/ 176175 h 405431"/>
                  <a:gd name="connsiteX6" fmla="*/ 33529 w 362951"/>
                  <a:gd name="connsiteY6" fmla="*/ 225924 h 405431"/>
                  <a:gd name="connsiteX7" fmla="*/ 91100 w 362951"/>
                  <a:gd name="connsiteY7" fmla="*/ 377643 h 405431"/>
                  <a:gd name="connsiteX8" fmla="*/ 116512 w 362951"/>
                  <a:gd name="connsiteY8" fmla="*/ 402660 h 405431"/>
                  <a:gd name="connsiteX9" fmla="*/ 122790 w 362951"/>
                  <a:gd name="connsiteY9" fmla="*/ 404372 h 405431"/>
                  <a:gd name="connsiteX10" fmla="*/ 152008 w 362951"/>
                  <a:gd name="connsiteY10" fmla="*/ 399806 h 405431"/>
                  <a:gd name="connsiteX11" fmla="*/ 193688 w 362951"/>
                  <a:gd name="connsiteY11" fmla="*/ 376501 h 405431"/>
                  <a:gd name="connsiteX12" fmla="*/ 340809 w 362951"/>
                  <a:gd name="connsiteY12" fmla="*/ 294316 h 405431"/>
                  <a:gd name="connsiteX13" fmla="*/ 361840 w 362951"/>
                  <a:gd name="connsiteY13" fmla="*/ 265494 h 405431"/>
                  <a:gd name="connsiteX14" fmla="*/ 353847 w 362951"/>
                  <a:gd name="connsiteY14" fmla="*/ 230775 h 40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2951" h="405431">
                    <a:moveTo>
                      <a:pt x="353847" y="230775"/>
                    </a:moveTo>
                    <a:lnTo>
                      <a:pt x="222520" y="60698"/>
                    </a:lnTo>
                    <a:cubicBezTo>
                      <a:pt x="190476" y="3388"/>
                      <a:pt x="118020" y="-17105"/>
                      <a:pt x="60686" y="14925"/>
                    </a:cubicBezTo>
                    <a:cubicBezTo>
                      <a:pt x="9192" y="43693"/>
                      <a:pt x="-13423" y="105843"/>
                      <a:pt x="7549" y="160956"/>
                    </a:cubicBezTo>
                    <a:cubicBezTo>
                      <a:pt x="7452" y="161051"/>
                      <a:pt x="7452" y="161051"/>
                      <a:pt x="7549" y="161146"/>
                    </a:cubicBezTo>
                    <a:cubicBezTo>
                      <a:pt x="9507" y="166329"/>
                      <a:pt x="11861" y="171353"/>
                      <a:pt x="14589" y="176175"/>
                    </a:cubicBezTo>
                    <a:lnTo>
                      <a:pt x="33529" y="225924"/>
                    </a:lnTo>
                    <a:lnTo>
                      <a:pt x="91100" y="377643"/>
                    </a:lnTo>
                    <a:cubicBezTo>
                      <a:pt x="95504" y="389294"/>
                      <a:pt x="104790" y="398435"/>
                      <a:pt x="116512" y="402660"/>
                    </a:cubicBezTo>
                    <a:cubicBezTo>
                      <a:pt x="118553" y="403407"/>
                      <a:pt x="120653" y="403979"/>
                      <a:pt x="122790" y="404372"/>
                    </a:cubicBezTo>
                    <a:cubicBezTo>
                      <a:pt x="132762" y="406407"/>
                      <a:pt x="143133" y="404786"/>
                      <a:pt x="152008" y="399806"/>
                    </a:cubicBezTo>
                    <a:lnTo>
                      <a:pt x="193688" y="376501"/>
                    </a:lnTo>
                    <a:lnTo>
                      <a:pt x="340809" y="294316"/>
                    </a:lnTo>
                    <a:cubicBezTo>
                      <a:pt x="351637" y="288176"/>
                      <a:pt x="359299" y="277676"/>
                      <a:pt x="361840" y="265494"/>
                    </a:cubicBezTo>
                    <a:cubicBezTo>
                      <a:pt x="364339" y="253310"/>
                      <a:pt x="361423" y="240642"/>
                      <a:pt x="353847" y="230775"/>
                    </a:cubicBezTo>
                    <a:close/>
                  </a:path>
                </a:pathLst>
              </a:custGeom>
              <a:solidFill>
                <a:srgbClr val="B8ABA5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49" name="Graphic 138">
                <a:extLst>
                  <a:ext uri="{FF2B5EF4-FFF2-40B4-BE49-F238E27FC236}">
                    <a16:creationId xmlns:a16="http://schemas.microsoft.com/office/drawing/2014/main" id="{537114FB-8FBD-544F-B917-980EB61FB54D}"/>
                  </a:ext>
                </a:extLst>
              </p:cNvPr>
              <p:cNvSpPr/>
              <p:nvPr/>
            </p:nvSpPr>
            <p:spPr>
              <a:xfrm>
                <a:off x="4046549" y="2642751"/>
                <a:ext cx="542426" cy="304388"/>
              </a:xfrm>
              <a:custGeom>
                <a:avLst/>
                <a:gdLst>
                  <a:gd name="connsiteX0" fmla="*/ -237 w 542426"/>
                  <a:gd name="connsiteY0" fmla="*/ 304185 h 304388"/>
                  <a:gd name="connsiteX1" fmla="*/ -237 w 542426"/>
                  <a:gd name="connsiteY1" fmla="*/ 304185 h 304388"/>
                  <a:gd name="connsiteX2" fmla="*/ 92207 w 542426"/>
                  <a:gd name="connsiteY2" fmla="*/ 304185 h 304388"/>
                  <a:gd name="connsiteX3" fmla="*/ 132990 w 542426"/>
                  <a:gd name="connsiteY3" fmla="*/ 163698 h 304388"/>
                  <a:gd name="connsiteX4" fmla="*/ 141145 w 542426"/>
                  <a:gd name="connsiteY4" fmla="*/ 304185 h 304388"/>
                  <a:gd name="connsiteX5" fmla="*/ 185330 w 542426"/>
                  <a:gd name="connsiteY5" fmla="*/ 304185 h 304388"/>
                  <a:gd name="connsiteX6" fmla="*/ 209121 w 542426"/>
                  <a:gd name="connsiteY6" fmla="*/ 222234 h 304388"/>
                  <a:gd name="connsiteX7" fmla="*/ 213879 w 542426"/>
                  <a:gd name="connsiteY7" fmla="*/ 304185 h 304388"/>
                  <a:gd name="connsiteX8" fmla="*/ 542189 w 542426"/>
                  <a:gd name="connsiteY8" fmla="*/ 304185 h 304388"/>
                  <a:gd name="connsiteX9" fmla="*/ 542189 w 542426"/>
                  <a:gd name="connsiteY9" fmla="*/ 304185 h 304388"/>
                  <a:gd name="connsiteX10" fmla="*/ 294767 w 542426"/>
                  <a:gd name="connsiteY10" fmla="*/ -203 h 304388"/>
                  <a:gd name="connsiteX11" fmla="*/ 247185 w 542426"/>
                  <a:gd name="connsiteY11" fmla="*/ -203 h 304388"/>
                  <a:gd name="connsiteX12" fmla="*/ -237 w 542426"/>
                  <a:gd name="connsiteY12" fmla="*/ 304185 h 30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426" h="304388">
                    <a:moveTo>
                      <a:pt x="-237" y="304185"/>
                    </a:moveTo>
                    <a:lnTo>
                      <a:pt x="-237" y="304185"/>
                    </a:lnTo>
                    <a:lnTo>
                      <a:pt x="92207" y="304185"/>
                    </a:lnTo>
                    <a:lnTo>
                      <a:pt x="132990" y="163698"/>
                    </a:lnTo>
                    <a:lnTo>
                      <a:pt x="141145" y="304185"/>
                    </a:lnTo>
                    <a:lnTo>
                      <a:pt x="185330" y="304185"/>
                    </a:lnTo>
                    <a:lnTo>
                      <a:pt x="209121" y="222234"/>
                    </a:lnTo>
                    <a:lnTo>
                      <a:pt x="213879" y="304185"/>
                    </a:lnTo>
                    <a:lnTo>
                      <a:pt x="542189" y="304185"/>
                    </a:lnTo>
                    <a:lnTo>
                      <a:pt x="542189" y="304185"/>
                    </a:lnTo>
                    <a:cubicBezTo>
                      <a:pt x="542189" y="136076"/>
                      <a:pt x="431415" y="-203"/>
                      <a:pt x="294767" y="-203"/>
                    </a:cubicBezTo>
                    <a:lnTo>
                      <a:pt x="247185" y="-203"/>
                    </a:lnTo>
                    <a:cubicBezTo>
                      <a:pt x="110537" y="-203"/>
                      <a:pt x="-237" y="136076"/>
                      <a:pt x="-237" y="304185"/>
                    </a:cubicBezTo>
                    <a:close/>
                  </a:path>
                </a:pathLst>
              </a:custGeom>
              <a:solidFill>
                <a:srgbClr val="4D40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0" name="Graphic 138">
                <a:extLst>
                  <a:ext uri="{FF2B5EF4-FFF2-40B4-BE49-F238E27FC236}">
                    <a16:creationId xmlns:a16="http://schemas.microsoft.com/office/drawing/2014/main" id="{1EC4702D-4138-834E-9E84-D337C23005BA}"/>
                  </a:ext>
                </a:extLst>
              </p:cNvPr>
              <p:cNvSpPr/>
              <p:nvPr/>
            </p:nvSpPr>
            <p:spPr>
              <a:xfrm>
                <a:off x="4728246" y="1599935"/>
                <a:ext cx="2121129" cy="1168621"/>
              </a:xfrm>
              <a:custGeom>
                <a:avLst/>
                <a:gdLst>
                  <a:gd name="connsiteX0" fmla="*/ 2029032 w 2121129"/>
                  <a:gd name="connsiteY0" fmla="*/ 1168419 h 1168621"/>
                  <a:gd name="connsiteX1" fmla="*/ 91623 w 2121129"/>
                  <a:gd name="connsiteY1" fmla="*/ 1168419 h 1168621"/>
                  <a:gd name="connsiteX2" fmla="*/ -237 w 2121129"/>
                  <a:gd name="connsiteY2" fmla="*/ 1076598 h 1168621"/>
                  <a:gd name="connsiteX3" fmla="*/ -237 w 2121129"/>
                  <a:gd name="connsiteY3" fmla="*/ 91618 h 1168621"/>
                  <a:gd name="connsiteX4" fmla="*/ 91623 w 2121129"/>
                  <a:gd name="connsiteY4" fmla="*/ -203 h 1168621"/>
                  <a:gd name="connsiteX5" fmla="*/ 2029032 w 2121129"/>
                  <a:gd name="connsiteY5" fmla="*/ -203 h 1168621"/>
                  <a:gd name="connsiteX6" fmla="*/ 2120893 w 2121129"/>
                  <a:gd name="connsiteY6" fmla="*/ 91618 h 1168621"/>
                  <a:gd name="connsiteX7" fmla="*/ 2120893 w 2121129"/>
                  <a:gd name="connsiteY7" fmla="*/ 1076599 h 1168621"/>
                  <a:gd name="connsiteX8" fmla="*/ 2029032 w 2121129"/>
                  <a:gd name="connsiteY8" fmla="*/ 1168419 h 11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1129" h="1168621">
                    <a:moveTo>
                      <a:pt x="2029032" y="1168419"/>
                    </a:moveTo>
                    <a:lnTo>
                      <a:pt x="91623" y="1168419"/>
                    </a:lnTo>
                    <a:cubicBezTo>
                      <a:pt x="40914" y="1168362"/>
                      <a:pt x="-180" y="1127286"/>
                      <a:pt x="-237" y="1076598"/>
                    </a:cubicBezTo>
                    <a:lnTo>
                      <a:pt x="-237" y="91618"/>
                    </a:lnTo>
                    <a:cubicBezTo>
                      <a:pt x="-180" y="40930"/>
                      <a:pt x="40914" y="-146"/>
                      <a:pt x="91623" y="-203"/>
                    </a:cubicBezTo>
                    <a:lnTo>
                      <a:pt x="2029032" y="-203"/>
                    </a:lnTo>
                    <a:cubicBezTo>
                      <a:pt x="2079742" y="-146"/>
                      <a:pt x="2120836" y="40930"/>
                      <a:pt x="2120893" y="91618"/>
                    </a:cubicBezTo>
                    <a:lnTo>
                      <a:pt x="2120893" y="1076599"/>
                    </a:lnTo>
                    <a:cubicBezTo>
                      <a:pt x="2120835" y="1127286"/>
                      <a:pt x="2079742" y="1168362"/>
                      <a:pt x="2029032" y="1168419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2" name="Graphic 138">
                <a:extLst>
                  <a:ext uri="{FF2B5EF4-FFF2-40B4-BE49-F238E27FC236}">
                    <a16:creationId xmlns:a16="http://schemas.microsoft.com/office/drawing/2014/main" id="{39B27486-8985-5347-ACC6-F0718E335723}"/>
                  </a:ext>
                </a:extLst>
              </p:cNvPr>
              <p:cNvSpPr/>
              <p:nvPr/>
            </p:nvSpPr>
            <p:spPr>
              <a:xfrm>
                <a:off x="4795053" y="1666714"/>
                <a:ext cx="1987514" cy="1035064"/>
              </a:xfrm>
              <a:custGeom>
                <a:avLst/>
                <a:gdLst>
                  <a:gd name="connsiteX0" fmla="*/ 1939956 w 1987514"/>
                  <a:gd name="connsiteY0" fmla="*/ 1034862 h 1035064"/>
                  <a:gd name="connsiteX1" fmla="*/ 47085 w 1987514"/>
                  <a:gd name="connsiteY1" fmla="*/ 1034862 h 1035064"/>
                  <a:gd name="connsiteX2" fmla="*/ -237 w 1987514"/>
                  <a:gd name="connsiteY2" fmla="*/ 987560 h 1035064"/>
                  <a:gd name="connsiteX3" fmla="*/ -237 w 1987514"/>
                  <a:gd name="connsiteY3" fmla="*/ 47098 h 1035064"/>
                  <a:gd name="connsiteX4" fmla="*/ 47085 w 1987514"/>
                  <a:gd name="connsiteY4" fmla="*/ -203 h 1035064"/>
                  <a:gd name="connsiteX5" fmla="*/ 1939956 w 1987514"/>
                  <a:gd name="connsiteY5" fmla="*/ -203 h 1035064"/>
                  <a:gd name="connsiteX6" fmla="*/ 1987277 w 1987514"/>
                  <a:gd name="connsiteY6" fmla="*/ 47098 h 1035064"/>
                  <a:gd name="connsiteX7" fmla="*/ 1987277 w 1987514"/>
                  <a:gd name="connsiteY7" fmla="*/ 987560 h 1035064"/>
                  <a:gd name="connsiteX8" fmla="*/ 1939956 w 1987514"/>
                  <a:gd name="connsiteY8" fmla="*/ 1034862 h 1035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514" h="1035064">
                    <a:moveTo>
                      <a:pt x="1939956" y="1034862"/>
                    </a:moveTo>
                    <a:lnTo>
                      <a:pt x="47085" y="1034862"/>
                    </a:lnTo>
                    <a:cubicBezTo>
                      <a:pt x="20962" y="1034833"/>
                      <a:pt x="-208" y="1013672"/>
                      <a:pt x="-237" y="987560"/>
                    </a:cubicBezTo>
                    <a:lnTo>
                      <a:pt x="-237" y="47098"/>
                    </a:lnTo>
                    <a:cubicBezTo>
                      <a:pt x="-208" y="20987"/>
                      <a:pt x="20962" y="-174"/>
                      <a:pt x="47085" y="-203"/>
                    </a:cubicBezTo>
                    <a:lnTo>
                      <a:pt x="1939956" y="-203"/>
                    </a:lnTo>
                    <a:cubicBezTo>
                      <a:pt x="1966079" y="-174"/>
                      <a:pt x="1987248" y="20986"/>
                      <a:pt x="1987277" y="47098"/>
                    </a:cubicBezTo>
                    <a:lnTo>
                      <a:pt x="1987277" y="987560"/>
                    </a:lnTo>
                    <a:cubicBezTo>
                      <a:pt x="1987248" y="1013672"/>
                      <a:pt x="1966078" y="1034833"/>
                      <a:pt x="1939956" y="10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6" name="Graphic 138">
                <a:extLst>
                  <a:ext uri="{FF2B5EF4-FFF2-40B4-BE49-F238E27FC236}">
                    <a16:creationId xmlns:a16="http://schemas.microsoft.com/office/drawing/2014/main" id="{781E1D8B-6EBC-BA46-94EE-C8FEE49F1195}"/>
                  </a:ext>
                </a:extLst>
              </p:cNvPr>
              <p:cNvSpPr/>
              <p:nvPr/>
            </p:nvSpPr>
            <p:spPr>
              <a:xfrm>
                <a:off x="4900867" y="2726435"/>
                <a:ext cx="272928" cy="223176"/>
              </a:xfrm>
              <a:custGeom>
                <a:avLst/>
                <a:gdLst>
                  <a:gd name="connsiteX0" fmla="*/ 35161 w 272928"/>
                  <a:gd name="connsiteY0" fmla="*/ 222973 h 223176"/>
                  <a:gd name="connsiteX1" fmla="*/ 21478 w 272928"/>
                  <a:gd name="connsiteY1" fmla="*/ 220207 h 223176"/>
                  <a:gd name="connsiteX2" fmla="*/ -235 w 272928"/>
                  <a:gd name="connsiteY2" fmla="*/ 187725 h 223176"/>
                  <a:gd name="connsiteX3" fmla="*/ -235 w 272928"/>
                  <a:gd name="connsiteY3" fmla="*/ 6693 h 223176"/>
                  <a:gd name="connsiteX4" fmla="*/ 272691 w 272928"/>
                  <a:gd name="connsiteY4" fmla="*/ -203 h 223176"/>
                  <a:gd name="connsiteX5" fmla="*/ 59808 w 272928"/>
                  <a:gd name="connsiteY5" fmla="*/ 212585 h 223176"/>
                  <a:gd name="connsiteX6" fmla="*/ 35161 w 272928"/>
                  <a:gd name="connsiteY6" fmla="*/ 222973 h 22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28" h="223176">
                    <a:moveTo>
                      <a:pt x="35161" y="222973"/>
                    </a:moveTo>
                    <a:cubicBezTo>
                      <a:pt x="30462" y="222960"/>
                      <a:pt x="25812" y="222020"/>
                      <a:pt x="21478" y="220207"/>
                    </a:cubicBezTo>
                    <a:cubicBezTo>
                      <a:pt x="8235" y="214887"/>
                      <a:pt x="-386" y="201990"/>
                      <a:pt x="-235" y="187725"/>
                    </a:cubicBezTo>
                    <a:lnTo>
                      <a:pt x="-235" y="6693"/>
                    </a:lnTo>
                    <a:lnTo>
                      <a:pt x="272691" y="-203"/>
                    </a:lnTo>
                    <a:lnTo>
                      <a:pt x="59808" y="212585"/>
                    </a:lnTo>
                    <a:cubicBezTo>
                      <a:pt x="53312" y="219202"/>
                      <a:pt x="44435" y="222943"/>
                      <a:pt x="35161" y="222973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7" name="Graphic 138">
                <a:extLst>
                  <a:ext uri="{FF2B5EF4-FFF2-40B4-BE49-F238E27FC236}">
                    <a16:creationId xmlns:a16="http://schemas.microsoft.com/office/drawing/2014/main" id="{880C3597-B396-7F4B-9D46-F43080986252}"/>
                  </a:ext>
                </a:extLst>
              </p:cNvPr>
              <p:cNvSpPr/>
              <p:nvPr/>
            </p:nvSpPr>
            <p:spPr>
              <a:xfrm>
                <a:off x="5502604" y="2053034"/>
                <a:ext cx="1046711" cy="89038"/>
              </a:xfrm>
              <a:custGeom>
                <a:avLst/>
                <a:gdLst>
                  <a:gd name="connsiteX0" fmla="*/ 1001936 w 1046711"/>
                  <a:gd name="connsiteY0" fmla="*/ 88835 h 89038"/>
                  <a:gd name="connsiteX1" fmla="*/ 44366 w 1046711"/>
                  <a:gd name="connsiteY1" fmla="*/ 88835 h 89038"/>
                  <a:gd name="connsiteX2" fmla="*/ -237 w 1046711"/>
                  <a:gd name="connsiteY2" fmla="*/ 44381 h 89038"/>
                  <a:gd name="connsiteX3" fmla="*/ 44236 w 1046711"/>
                  <a:gd name="connsiteY3" fmla="*/ -203 h 89038"/>
                  <a:gd name="connsiteX4" fmla="*/ 44366 w 1046711"/>
                  <a:gd name="connsiteY4" fmla="*/ -203 h 89038"/>
                  <a:gd name="connsiteX5" fmla="*/ 1001936 w 1046711"/>
                  <a:gd name="connsiteY5" fmla="*/ -203 h 89038"/>
                  <a:gd name="connsiteX6" fmla="*/ 1046475 w 1046711"/>
                  <a:gd name="connsiteY6" fmla="*/ 44316 h 89038"/>
                  <a:gd name="connsiteX7" fmla="*/ 1001936 w 1046711"/>
                  <a:gd name="connsiteY7" fmla="*/ 88835 h 89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6711" h="89038">
                    <a:moveTo>
                      <a:pt x="1001936" y="88835"/>
                    </a:moveTo>
                    <a:lnTo>
                      <a:pt x="44366" y="88835"/>
                    </a:lnTo>
                    <a:cubicBezTo>
                      <a:pt x="19768" y="88871"/>
                      <a:pt x="-201" y="68968"/>
                      <a:pt x="-237" y="44381"/>
                    </a:cubicBezTo>
                    <a:cubicBezTo>
                      <a:pt x="-273" y="19794"/>
                      <a:pt x="19638" y="-167"/>
                      <a:pt x="44236" y="-203"/>
                    </a:cubicBezTo>
                    <a:cubicBezTo>
                      <a:pt x="44279" y="-203"/>
                      <a:pt x="44323" y="-203"/>
                      <a:pt x="44366" y="-203"/>
                    </a:cubicBezTo>
                    <a:lnTo>
                      <a:pt x="1001936" y="-203"/>
                    </a:lnTo>
                    <a:cubicBezTo>
                      <a:pt x="1026534" y="-203"/>
                      <a:pt x="1046475" y="19729"/>
                      <a:pt x="1046475" y="44316"/>
                    </a:cubicBezTo>
                    <a:cubicBezTo>
                      <a:pt x="1046475" y="68903"/>
                      <a:pt x="1026534" y="88835"/>
                      <a:pt x="1001936" y="88835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8" name="Graphic 138">
                <a:extLst>
                  <a:ext uri="{FF2B5EF4-FFF2-40B4-BE49-F238E27FC236}">
                    <a16:creationId xmlns:a16="http://schemas.microsoft.com/office/drawing/2014/main" id="{96815C4F-6AC4-3B47-A0FC-369A9D352DD8}"/>
                  </a:ext>
                </a:extLst>
              </p:cNvPr>
              <p:cNvSpPr/>
              <p:nvPr/>
            </p:nvSpPr>
            <p:spPr>
              <a:xfrm>
                <a:off x="5502670" y="1863829"/>
                <a:ext cx="734879" cy="89038"/>
              </a:xfrm>
              <a:custGeom>
                <a:avLst/>
                <a:gdLst>
                  <a:gd name="connsiteX0" fmla="*/ 690104 w 734879"/>
                  <a:gd name="connsiteY0" fmla="*/ 88835 h 89038"/>
                  <a:gd name="connsiteX1" fmla="*/ 44301 w 734879"/>
                  <a:gd name="connsiteY1" fmla="*/ 88835 h 89038"/>
                  <a:gd name="connsiteX2" fmla="*/ -237 w 734879"/>
                  <a:gd name="connsiteY2" fmla="*/ 44316 h 89038"/>
                  <a:gd name="connsiteX3" fmla="*/ 44301 w 734879"/>
                  <a:gd name="connsiteY3" fmla="*/ -203 h 89038"/>
                  <a:gd name="connsiteX4" fmla="*/ 690104 w 734879"/>
                  <a:gd name="connsiteY4" fmla="*/ -203 h 89038"/>
                  <a:gd name="connsiteX5" fmla="*/ 734642 w 734879"/>
                  <a:gd name="connsiteY5" fmla="*/ 44316 h 89038"/>
                  <a:gd name="connsiteX6" fmla="*/ 690104 w 734879"/>
                  <a:gd name="connsiteY6" fmla="*/ 88835 h 89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4879" h="89038">
                    <a:moveTo>
                      <a:pt x="690104" y="88835"/>
                    </a:moveTo>
                    <a:lnTo>
                      <a:pt x="44301" y="88835"/>
                    </a:lnTo>
                    <a:cubicBezTo>
                      <a:pt x="19703" y="88835"/>
                      <a:pt x="-237" y="68903"/>
                      <a:pt x="-237" y="44316"/>
                    </a:cubicBezTo>
                    <a:cubicBezTo>
                      <a:pt x="-237" y="19729"/>
                      <a:pt x="19703" y="-203"/>
                      <a:pt x="44301" y="-203"/>
                    </a:cubicBezTo>
                    <a:lnTo>
                      <a:pt x="690104" y="-203"/>
                    </a:lnTo>
                    <a:cubicBezTo>
                      <a:pt x="714702" y="-203"/>
                      <a:pt x="734642" y="19729"/>
                      <a:pt x="734642" y="44316"/>
                    </a:cubicBezTo>
                    <a:cubicBezTo>
                      <a:pt x="734642" y="68903"/>
                      <a:pt x="714702" y="88835"/>
                      <a:pt x="690104" y="88835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9" name="Graphic 138">
                <a:extLst>
                  <a:ext uri="{FF2B5EF4-FFF2-40B4-BE49-F238E27FC236}">
                    <a16:creationId xmlns:a16="http://schemas.microsoft.com/office/drawing/2014/main" id="{95FB7C67-E19A-D54C-98D6-D0851E76F475}"/>
                  </a:ext>
                </a:extLst>
              </p:cNvPr>
              <p:cNvSpPr/>
              <p:nvPr/>
            </p:nvSpPr>
            <p:spPr>
              <a:xfrm>
                <a:off x="5011634" y="1863829"/>
                <a:ext cx="278363" cy="278243"/>
              </a:xfrm>
              <a:custGeom>
                <a:avLst/>
                <a:gdLst>
                  <a:gd name="connsiteX0" fmla="*/ 278363 w 278363"/>
                  <a:gd name="connsiteY0" fmla="*/ 139122 h 278243"/>
                  <a:gd name="connsiteX1" fmla="*/ 139182 w 278363"/>
                  <a:gd name="connsiteY1" fmla="*/ 278243 h 278243"/>
                  <a:gd name="connsiteX2" fmla="*/ 0 w 278363"/>
                  <a:gd name="connsiteY2" fmla="*/ 139122 h 278243"/>
                  <a:gd name="connsiteX3" fmla="*/ 139182 w 278363"/>
                  <a:gd name="connsiteY3" fmla="*/ 0 h 278243"/>
                  <a:gd name="connsiteX4" fmla="*/ 278363 w 278363"/>
                  <a:gd name="connsiteY4" fmla="*/ 139122 h 27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363" h="278243">
                    <a:moveTo>
                      <a:pt x="278363" y="139122"/>
                    </a:moveTo>
                    <a:cubicBezTo>
                      <a:pt x="278363" y="215956"/>
                      <a:pt x="216050" y="278243"/>
                      <a:pt x="139182" y="278243"/>
                    </a:cubicBezTo>
                    <a:cubicBezTo>
                      <a:pt x="62314" y="278243"/>
                      <a:pt x="0" y="215956"/>
                      <a:pt x="0" y="139122"/>
                    </a:cubicBezTo>
                    <a:cubicBezTo>
                      <a:pt x="0" y="62287"/>
                      <a:pt x="62314" y="0"/>
                      <a:pt x="139182" y="0"/>
                    </a:cubicBezTo>
                    <a:cubicBezTo>
                      <a:pt x="216050" y="0"/>
                      <a:pt x="278363" y="62287"/>
                      <a:pt x="278363" y="139122"/>
                    </a:cubicBezTo>
                    <a:close/>
                  </a:path>
                </a:pathLst>
              </a:custGeom>
              <a:solidFill>
                <a:srgbClr val="AE928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0" name="Graphic 138">
                <a:extLst>
                  <a:ext uri="{FF2B5EF4-FFF2-40B4-BE49-F238E27FC236}">
                    <a16:creationId xmlns:a16="http://schemas.microsoft.com/office/drawing/2014/main" id="{2844A95F-B460-DC45-B894-E946BC2BBC6A}"/>
                  </a:ext>
                </a:extLst>
              </p:cNvPr>
              <p:cNvSpPr/>
              <p:nvPr/>
            </p:nvSpPr>
            <p:spPr>
              <a:xfrm>
                <a:off x="6165144" y="2415626"/>
                <a:ext cx="89076" cy="89037"/>
              </a:xfrm>
              <a:custGeom>
                <a:avLst/>
                <a:gdLst>
                  <a:gd name="connsiteX0" fmla="*/ 89076 w 89076"/>
                  <a:gd name="connsiteY0" fmla="*/ 44519 h 89037"/>
                  <a:gd name="connsiteX1" fmla="*/ 44538 w 89076"/>
                  <a:gd name="connsiteY1" fmla="*/ 89038 h 89037"/>
                  <a:gd name="connsiteX2" fmla="*/ 0 w 89076"/>
                  <a:gd name="connsiteY2" fmla="*/ 44519 h 89037"/>
                  <a:gd name="connsiteX3" fmla="*/ 44538 w 89076"/>
                  <a:gd name="connsiteY3" fmla="*/ 0 h 89037"/>
                  <a:gd name="connsiteX4" fmla="*/ 89076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6" y="44519"/>
                    </a:moveTo>
                    <a:cubicBezTo>
                      <a:pt x="89076" y="69106"/>
                      <a:pt x="69136" y="89038"/>
                      <a:pt x="44538" y="89038"/>
                    </a:cubicBezTo>
                    <a:cubicBezTo>
                      <a:pt x="19940" y="89038"/>
                      <a:pt x="0" y="69106"/>
                      <a:pt x="0" y="44519"/>
                    </a:cubicBezTo>
                    <a:cubicBezTo>
                      <a:pt x="0" y="19932"/>
                      <a:pt x="19940" y="0"/>
                      <a:pt x="44538" y="0"/>
                    </a:cubicBezTo>
                    <a:cubicBezTo>
                      <a:pt x="69136" y="0"/>
                      <a:pt x="89076" y="19932"/>
                      <a:pt x="89076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1" name="Graphic 138">
                <a:extLst>
                  <a:ext uri="{FF2B5EF4-FFF2-40B4-BE49-F238E27FC236}">
                    <a16:creationId xmlns:a16="http://schemas.microsoft.com/office/drawing/2014/main" id="{7EFF4084-1F86-F54C-BEF0-2B2336D344D2}"/>
                  </a:ext>
                </a:extLst>
              </p:cNvPr>
              <p:cNvSpPr/>
              <p:nvPr/>
            </p:nvSpPr>
            <p:spPr>
              <a:xfrm>
                <a:off x="6321028" y="2415626"/>
                <a:ext cx="89076" cy="89037"/>
              </a:xfrm>
              <a:custGeom>
                <a:avLst/>
                <a:gdLst>
                  <a:gd name="connsiteX0" fmla="*/ 89076 w 89076"/>
                  <a:gd name="connsiteY0" fmla="*/ 44519 h 89037"/>
                  <a:gd name="connsiteX1" fmla="*/ 44538 w 89076"/>
                  <a:gd name="connsiteY1" fmla="*/ 89038 h 89037"/>
                  <a:gd name="connsiteX2" fmla="*/ 0 w 89076"/>
                  <a:gd name="connsiteY2" fmla="*/ 44519 h 89037"/>
                  <a:gd name="connsiteX3" fmla="*/ 44538 w 89076"/>
                  <a:gd name="connsiteY3" fmla="*/ 0 h 89037"/>
                  <a:gd name="connsiteX4" fmla="*/ 89076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6" y="44519"/>
                    </a:moveTo>
                    <a:cubicBezTo>
                      <a:pt x="89076" y="69106"/>
                      <a:pt x="69136" y="89038"/>
                      <a:pt x="44538" y="89038"/>
                    </a:cubicBezTo>
                    <a:cubicBezTo>
                      <a:pt x="19941" y="89038"/>
                      <a:pt x="0" y="69106"/>
                      <a:pt x="0" y="44519"/>
                    </a:cubicBezTo>
                    <a:cubicBezTo>
                      <a:pt x="0" y="19932"/>
                      <a:pt x="19941" y="0"/>
                      <a:pt x="44538" y="0"/>
                    </a:cubicBezTo>
                    <a:cubicBezTo>
                      <a:pt x="69136" y="0"/>
                      <a:pt x="89076" y="19932"/>
                      <a:pt x="89076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2" name="Graphic 138">
                <a:extLst>
                  <a:ext uri="{FF2B5EF4-FFF2-40B4-BE49-F238E27FC236}">
                    <a16:creationId xmlns:a16="http://schemas.microsoft.com/office/drawing/2014/main" id="{37F55A67-DF4C-4243-B0AC-5AB1CCCF05C7}"/>
                  </a:ext>
                </a:extLst>
              </p:cNvPr>
              <p:cNvSpPr/>
              <p:nvPr/>
            </p:nvSpPr>
            <p:spPr>
              <a:xfrm>
                <a:off x="6476911" y="2415626"/>
                <a:ext cx="89076" cy="89037"/>
              </a:xfrm>
              <a:custGeom>
                <a:avLst/>
                <a:gdLst>
                  <a:gd name="connsiteX0" fmla="*/ 89076 w 89076"/>
                  <a:gd name="connsiteY0" fmla="*/ 44519 h 89037"/>
                  <a:gd name="connsiteX1" fmla="*/ 44538 w 89076"/>
                  <a:gd name="connsiteY1" fmla="*/ 89038 h 89037"/>
                  <a:gd name="connsiteX2" fmla="*/ 0 w 89076"/>
                  <a:gd name="connsiteY2" fmla="*/ 44519 h 89037"/>
                  <a:gd name="connsiteX3" fmla="*/ 44538 w 89076"/>
                  <a:gd name="connsiteY3" fmla="*/ 0 h 89037"/>
                  <a:gd name="connsiteX4" fmla="*/ 89076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6" y="44519"/>
                    </a:moveTo>
                    <a:cubicBezTo>
                      <a:pt x="89076" y="69106"/>
                      <a:pt x="69136" y="89038"/>
                      <a:pt x="44538" y="89038"/>
                    </a:cubicBezTo>
                    <a:cubicBezTo>
                      <a:pt x="19941" y="89038"/>
                      <a:pt x="0" y="69106"/>
                      <a:pt x="0" y="44519"/>
                    </a:cubicBezTo>
                    <a:cubicBezTo>
                      <a:pt x="0" y="19932"/>
                      <a:pt x="19941" y="0"/>
                      <a:pt x="44538" y="0"/>
                    </a:cubicBezTo>
                    <a:cubicBezTo>
                      <a:pt x="69136" y="0"/>
                      <a:pt x="89076" y="19932"/>
                      <a:pt x="89076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3" name="Graphic 138">
                <a:extLst>
                  <a:ext uri="{FF2B5EF4-FFF2-40B4-BE49-F238E27FC236}">
                    <a16:creationId xmlns:a16="http://schemas.microsoft.com/office/drawing/2014/main" id="{398473B1-D0F5-9548-823B-2B71EE877162}"/>
                  </a:ext>
                </a:extLst>
              </p:cNvPr>
              <p:cNvSpPr/>
              <p:nvPr/>
            </p:nvSpPr>
            <p:spPr>
              <a:xfrm>
                <a:off x="7991346" y="3454140"/>
                <a:ext cx="1978008" cy="2843137"/>
              </a:xfrm>
              <a:custGeom>
                <a:avLst/>
                <a:gdLst>
                  <a:gd name="connsiteX0" fmla="*/ 91623 w 1978008"/>
                  <a:gd name="connsiteY0" fmla="*/ -203 h 2843137"/>
                  <a:gd name="connsiteX1" fmla="*/ 1885911 w 1978008"/>
                  <a:gd name="connsiteY1" fmla="*/ -203 h 2843137"/>
                  <a:gd name="connsiteX2" fmla="*/ 1977772 w 1978008"/>
                  <a:gd name="connsiteY2" fmla="*/ 91617 h 2843137"/>
                  <a:gd name="connsiteX3" fmla="*/ 1977772 w 1978008"/>
                  <a:gd name="connsiteY3" fmla="*/ 2751113 h 2843137"/>
                  <a:gd name="connsiteX4" fmla="*/ 1885911 w 1978008"/>
                  <a:gd name="connsiteY4" fmla="*/ 2842934 h 2843137"/>
                  <a:gd name="connsiteX5" fmla="*/ 91623 w 1978008"/>
                  <a:gd name="connsiteY5" fmla="*/ 2842934 h 2843137"/>
                  <a:gd name="connsiteX6" fmla="*/ -237 w 1978008"/>
                  <a:gd name="connsiteY6" fmla="*/ 2751113 h 2843137"/>
                  <a:gd name="connsiteX7" fmla="*/ -237 w 1978008"/>
                  <a:gd name="connsiteY7" fmla="*/ 91617 h 2843137"/>
                  <a:gd name="connsiteX8" fmla="*/ 91623 w 1978008"/>
                  <a:gd name="connsiteY8" fmla="*/ -203 h 2843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8008" h="2843137">
                    <a:moveTo>
                      <a:pt x="91623" y="-203"/>
                    </a:moveTo>
                    <a:lnTo>
                      <a:pt x="1885911" y="-203"/>
                    </a:lnTo>
                    <a:cubicBezTo>
                      <a:pt x="1936620" y="-146"/>
                      <a:pt x="1977714" y="40930"/>
                      <a:pt x="1977772" y="91617"/>
                    </a:cubicBezTo>
                    <a:lnTo>
                      <a:pt x="1977772" y="2751113"/>
                    </a:lnTo>
                    <a:cubicBezTo>
                      <a:pt x="1977715" y="2801801"/>
                      <a:pt x="1936621" y="2842877"/>
                      <a:pt x="1885911" y="2842934"/>
                    </a:cubicBezTo>
                    <a:lnTo>
                      <a:pt x="91623" y="2842934"/>
                    </a:lnTo>
                    <a:cubicBezTo>
                      <a:pt x="40914" y="2842877"/>
                      <a:pt x="-180" y="2801801"/>
                      <a:pt x="-237" y="2751113"/>
                    </a:cubicBezTo>
                    <a:lnTo>
                      <a:pt x="-237" y="91617"/>
                    </a:lnTo>
                    <a:cubicBezTo>
                      <a:pt x="-180" y="40930"/>
                      <a:pt x="40914" y="-146"/>
                      <a:pt x="91623" y="-20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4" name="Graphic 138">
                <a:extLst>
                  <a:ext uri="{FF2B5EF4-FFF2-40B4-BE49-F238E27FC236}">
                    <a16:creationId xmlns:a16="http://schemas.microsoft.com/office/drawing/2014/main" id="{476643E9-A35A-1C4B-B1C5-B0C27252C588}"/>
                  </a:ext>
                </a:extLst>
              </p:cNvPr>
              <p:cNvSpPr/>
              <p:nvPr/>
            </p:nvSpPr>
            <p:spPr>
              <a:xfrm>
                <a:off x="8058155" y="3520919"/>
                <a:ext cx="1844393" cy="2709579"/>
              </a:xfrm>
              <a:custGeom>
                <a:avLst/>
                <a:gdLst>
                  <a:gd name="connsiteX0" fmla="*/ 47085 w 1844393"/>
                  <a:gd name="connsiteY0" fmla="*/ -203 h 2709579"/>
                  <a:gd name="connsiteX1" fmla="*/ 1796835 w 1844393"/>
                  <a:gd name="connsiteY1" fmla="*/ -203 h 2709579"/>
                  <a:gd name="connsiteX2" fmla="*/ 1844156 w 1844393"/>
                  <a:gd name="connsiteY2" fmla="*/ 47098 h 2709579"/>
                  <a:gd name="connsiteX3" fmla="*/ 1844156 w 1844393"/>
                  <a:gd name="connsiteY3" fmla="*/ 2662075 h 2709579"/>
                  <a:gd name="connsiteX4" fmla="*/ 1796835 w 1844393"/>
                  <a:gd name="connsiteY4" fmla="*/ 2709376 h 2709579"/>
                  <a:gd name="connsiteX5" fmla="*/ 47085 w 1844393"/>
                  <a:gd name="connsiteY5" fmla="*/ 2709377 h 2709579"/>
                  <a:gd name="connsiteX6" fmla="*/ -237 w 1844393"/>
                  <a:gd name="connsiteY6" fmla="*/ 2662076 h 2709579"/>
                  <a:gd name="connsiteX7" fmla="*/ -237 w 1844393"/>
                  <a:gd name="connsiteY7" fmla="*/ 47098 h 2709579"/>
                  <a:gd name="connsiteX8" fmla="*/ 47085 w 1844393"/>
                  <a:gd name="connsiteY8" fmla="*/ -203 h 2709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4393" h="2709579">
                    <a:moveTo>
                      <a:pt x="47085" y="-203"/>
                    </a:moveTo>
                    <a:lnTo>
                      <a:pt x="1796835" y="-203"/>
                    </a:lnTo>
                    <a:cubicBezTo>
                      <a:pt x="1822958" y="-174"/>
                      <a:pt x="1844127" y="20986"/>
                      <a:pt x="1844156" y="47098"/>
                    </a:cubicBezTo>
                    <a:lnTo>
                      <a:pt x="1844156" y="2662075"/>
                    </a:lnTo>
                    <a:cubicBezTo>
                      <a:pt x="1844127" y="2688187"/>
                      <a:pt x="1822957" y="2709347"/>
                      <a:pt x="1796835" y="2709376"/>
                    </a:cubicBezTo>
                    <a:lnTo>
                      <a:pt x="47085" y="2709377"/>
                    </a:lnTo>
                    <a:cubicBezTo>
                      <a:pt x="20961" y="2709348"/>
                      <a:pt x="-208" y="2688187"/>
                      <a:pt x="-237" y="2662076"/>
                    </a:cubicBezTo>
                    <a:lnTo>
                      <a:pt x="-237" y="47098"/>
                    </a:lnTo>
                    <a:cubicBezTo>
                      <a:pt x="-208" y="20986"/>
                      <a:pt x="20962" y="-174"/>
                      <a:pt x="47085" y="-2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5" name="Graphic 138">
                <a:extLst>
                  <a:ext uri="{FF2B5EF4-FFF2-40B4-BE49-F238E27FC236}">
                    <a16:creationId xmlns:a16="http://schemas.microsoft.com/office/drawing/2014/main" id="{361EBE4A-B1A9-9740-A80D-A33175C92BCA}"/>
                  </a:ext>
                </a:extLst>
              </p:cNvPr>
              <p:cNvSpPr/>
              <p:nvPr/>
            </p:nvSpPr>
            <p:spPr>
              <a:xfrm>
                <a:off x="6129304" y="3632014"/>
                <a:ext cx="2121130" cy="1168620"/>
              </a:xfrm>
              <a:custGeom>
                <a:avLst/>
                <a:gdLst>
                  <a:gd name="connsiteX0" fmla="*/ 2029033 w 2121130"/>
                  <a:gd name="connsiteY0" fmla="*/ 1168418 h 1168621"/>
                  <a:gd name="connsiteX1" fmla="*/ 91623 w 2121130"/>
                  <a:gd name="connsiteY1" fmla="*/ 1168418 h 1168621"/>
                  <a:gd name="connsiteX2" fmla="*/ -237 w 2121130"/>
                  <a:gd name="connsiteY2" fmla="*/ 1076598 h 1168621"/>
                  <a:gd name="connsiteX3" fmla="*/ -237 w 2121130"/>
                  <a:gd name="connsiteY3" fmla="*/ 91617 h 1168621"/>
                  <a:gd name="connsiteX4" fmla="*/ 91623 w 2121130"/>
                  <a:gd name="connsiteY4" fmla="*/ -203 h 1168621"/>
                  <a:gd name="connsiteX5" fmla="*/ 2029033 w 2121130"/>
                  <a:gd name="connsiteY5" fmla="*/ -203 h 1168621"/>
                  <a:gd name="connsiteX6" fmla="*/ 2120893 w 2121130"/>
                  <a:gd name="connsiteY6" fmla="*/ 91617 h 1168621"/>
                  <a:gd name="connsiteX7" fmla="*/ 2120893 w 2121130"/>
                  <a:gd name="connsiteY7" fmla="*/ 1076598 h 1168621"/>
                  <a:gd name="connsiteX8" fmla="*/ 2029033 w 2121130"/>
                  <a:gd name="connsiteY8" fmla="*/ 1168418 h 116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1130" h="1168621">
                    <a:moveTo>
                      <a:pt x="2029033" y="1168418"/>
                    </a:moveTo>
                    <a:lnTo>
                      <a:pt x="91623" y="1168418"/>
                    </a:lnTo>
                    <a:cubicBezTo>
                      <a:pt x="40914" y="1168362"/>
                      <a:pt x="-180" y="1127285"/>
                      <a:pt x="-237" y="1076598"/>
                    </a:cubicBezTo>
                    <a:lnTo>
                      <a:pt x="-237" y="91617"/>
                    </a:lnTo>
                    <a:cubicBezTo>
                      <a:pt x="-180" y="40930"/>
                      <a:pt x="40914" y="-146"/>
                      <a:pt x="91623" y="-203"/>
                    </a:cubicBezTo>
                    <a:lnTo>
                      <a:pt x="2029033" y="-203"/>
                    </a:lnTo>
                    <a:cubicBezTo>
                      <a:pt x="2079742" y="-146"/>
                      <a:pt x="2120836" y="40930"/>
                      <a:pt x="2120893" y="91617"/>
                    </a:cubicBezTo>
                    <a:lnTo>
                      <a:pt x="2120893" y="1076598"/>
                    </a:lnTo>
                    <a:cubicBezTo>
                      <a:pt x="2120836" y="1127285"/>
                      <a:pt x="2079742" y="1168362"/>
                      <a:pt x="2029033" y="1168418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6" name="Graphic 138">
                <a:extLst>
                  <a:ext uri="{FF2B5EF4-FFF2-40B4-BE49-F238E27FC236}">
                    <a16:creationId xmlns:a16="http://schemas.microsoft.com/office/drawing/2014/main" id="{20C79B88-E5F4-DC4D-86D3-6A12AB91E8EF}"/>
                  </a:ext>
                </a:extLst>
              </p:cNvPr>
              <p:cNvSpPr/>
              <p:nvPr/>
            </p:nvSpPr>
            <p:spPr>
              <a:xfrm>
                <a:off x="6196112" y="3698793"/>
                <a:ext cx="1987514" cy="1035065"/>
              </a:xfrm>
              <a:custGeom>
                <a:avLst/>
                <a:gdLst>
                  <a:gd name="connsiteX0" fmla="*/ 1939956 w 1987514"/>
                  <a:gd name="connsiteY0" fmla="*/ 1034862 h 1035064"/>
                  <a:gd name="connsiteX1" fmla="*/ 47085 w 1987514"/>
                  <a:gd name="connsiteY1" fmla="*/ 1034862 h 1035064"/>
                  <a:gd name="connsiteX2" fmla="*/ -237 w 1987514"/>
                  <a:gd name="connsiteY2" fmla="*/ 987560 h 1035064"/>
                  <a:gd name="connsiteX3" fmla="*/ -237 w 1987514"/>
                  <a:gd name="connsiteY3" fmla="*/ 47098 h 1035064"/>
                  <a:gd name="connsiteX4" fmla="*/ 47085 w 1987514"/>
                  <a:gd name="connsiteY4" fmla="*/ -203 h 1035064"/>
                  <a:gd name="connsiteX5" fmla="*/ 1939956 w 1987514"/>
                  <a:gd name="connsiteY5" fmla="*/ -203 h 1035064"/>
                  <a:gd name="connsiteX6" fmla="*/ 1987278 w 1987514"/>
                  <a:gd name="connsiteY6" fmla="*/ 47098 h 1035064"/>
                  <a:gd name="connsiteX7" fmla="*/ 1987278 w 1987514"/>
                  <a:gd name="connsiteY7" fmla="*/ 987560 h 1035064"/>
                  <a:gd name="connsiteX8" fmla="*/ 1939956 w 1987514"/>
                  <a:gd name="connsiteY8" fmla="*/ 1034862 h 1035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7514" h="1035064">
                    <a:moveTo>
                      <a:pt x="1939956" y="1034862"/>
                    </a:moveTo>
                    <a:lnTo>
                      <a:pt x="47085" y="1034862"/>
                    </a:lnTo>
                    <a:cubicBezTo>
                      <a:pt x="20961" y="1034833"/>
                      <a:pt x="-208" y="1013672"/>
                      <a:pt x="-237" y="987560"/>
                    </a:cubicBezTo>
                    <a:lnTo>
                      <a:pt x="-237" y="47098"/>
                    </a:lnTo>
                    <a:cubicBezTo>
                      <a:pt x="-208" y="20986"/>
                      <a:pt x="20962" y="-174"/>
                      <a:pt x="47085" y="-203"/>
                    </a:cubicBezTo>
                    <a:lnTo>
                      <a:pt x="1939956" y="-203"/>
                    </a:lnTo>
                    <a:cubicBezTo>
                      <a:pt x="1966079" y="-174"/>
                      <a:pt x="1987249" y="20986"/>
                      <a:pt x="1987278" y="47098"/>
                    </a:cubicBezTo>
                    <a:lnTo>
                      <a:pt x="1987278" y="987560"/>
                    </a:lnTo>
                    <a:cubicBezTo>
                      <a:pt x="1987249" y="1013672"/>
                      <a:pt x="1966079" y="1034833"/>
                      <a:pt x="1939956" y="10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7" name="Graphic 138">
                <a:extLst>
                  <a:ext uri="{FF2B5EF4-FFF2-40B4-BE49-F238E27FC236}">
                    <a16:creationId xmlns:a16="http://schemas.microsoft.com/office/drawing/2014/main" id="{30709E3E-9039-F646-868B-81AF3FF26653}"/>
                  </a:ext>
                </a:extLst>
              </p:cNvPr>
              <p:cNvSpPr/>
              <p:nvPr/>
            </p:nvSpPr>
            <p:spPr>
              <a:xfrm>
                <a:off x="8086887" y="4758514"/>
                <a:ext cx="272928" cy="223176"/>
              </a:xfrm>
              <a:custGeom>
                <a:avLst/>
                <a:gdLst>
                  <a:gd name="connsiteX0" fmla="*/ 212646 w 272928"/>
                  <a:gd name="connsiteY0" fmla="*/ 212585 h 223176"/>
                  <a:gd name="connsiteX1" fmla="*/ -237 w 272928"/>
                  <a:gd name="connsiteY1" fmla="*/ -203 h 223176"/>
                  <a:gd name="connsiteX2" fmla="*/ 272689 w 272928"/>
                  <a:gd name="connsiteY2" fmla="*/ 6694 h 223176"/>
                  <a:gd name="connsiteX3" fmla="*/ 272689 w 272928"/>
                  <a:gd name="connsiteY3" fmla="*/ 187726 h 223176"/>
                  <a:gd name="connsiteX4" fmla="*/ 250976 w 272928"/>
                  <a:gd name="connsiteY4" fmla="*/ 220207 h 223176"/>
                  <a:gd name="connsiteX5" fmla="*/ 237293 w 272928"/>
                  <a:gd name="connsiteY5" fmla="*/ 222973 h 223176"/>
                  <a:gd name="connsiteX6" fmla="*/ 212646 w 272928"/>
                  <a:gd name="connsiteY6" fmla="*/ 212585 h 22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28" h="223176">
                    <a:moveTo>
                      <a:pt x="212646" y="212585"/>
                    </a:moveTo>
                    <a:lnTo>
                      <a:pt x="-237" y="-203"/>
                    </a:lnTo>
                    <a:lnTo>
                      <a:pt x="272689" y="6694"/>
                    </a:lnTo>
                    <a:lnTo>
                      <a:pt x="272689" y="187726"/>
                    </a:lnTo>
                    <a:cubicBezTo>
                      <a:pt x="272839" y="201991"/>
                      <a:pt x="264219" y="214887"/>
                      <a:pt x="250976" y="220207"/>
                    </a:cubicBezTo>
                    <a:cubicBezTo>
                      <a:pt x="246642" y="222021"/>
                      <a:pt x="241992" y="222961"/>
                      <a:pt x="237293" y="222973"/>
                    </a:cubicBezTo>
                    <a:cubicBezTo>
                      <a:pt x="228018" y="222943"/>
                      <a:pt x="219142" y="219202"/>
                      <a:pt x="212646" y="212585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8" name="Graphic 138">
                <a:extLst>
                  <a:ext uri="{FF2B5EF4-FFF2-40B4-BE49-F238E27FC236}">
                    <a16:creationId xmlns:a16="http://schemas.microsoft.com/office/drawing/2014/main" id="{EFE8B087-94F8-554C-B708-A2FE35E9D121}"/>
                  </a:ext>
                </a:extLst>
              </p:cNvPr>
              <p:cNvSpPr/>
              <p:nvPr/>
            </p:nvSpPr>
            <p:spPr>
              <a:xfrm>
                <a:off x="6903662" y="4085113"/>
                <a:ext cx="1046776" cy="89037"/>
              </a:xfrm>
              <a:custGeom>
                <a:avLst/>
                <a:gdLst>
                  <a:gd name="connsiteX0" fmla="*/ 1001936 w 1046776"/>
                  <a:gd name="connsiteY0" fmla="*/ 88835 h 89037"/>
                  <a:gd name="connsiteX1" fmla="*/ 44366 w 1046776"/>
                  <a:gd name="connsiteY1" fmla="*/ 88835 h 89037"/>
                  <a:gd name="connsiteX2" fmla="*/ -237 w 1046776"/>
                  <a:gd name="connsiteY2" fmla="*/ 44381 h 89037"/>
                  <a:gd name="connsiteX3" fmla="*/ 44236 w 1046776"/>
                  <a:gd name="connsiteY3" fmla="*/ -203 h 89037"/>
                  <a:gd name="connsiteX4" fmla="*/ 44366 w 1046776"/>
                  <a:gd name="connsiteY4" fmla="*/ -203 h 89037"/>
                  <a:gd name="connsiteX5" fmla="*/ 1001936 w 1046776"/>
                  <a:gd name="connsiteY5" fmla="*/ -203 h 89037"/>
                  <a:gd name="connsiteX6" fmla="*/ 1046540 w 1046776"/>
                  <a:gd name="connsiteY6" fmla="*/ 44251 h 89037"/>
                  <a:gd name="connsiteX7" fmla="*/ 1002067 w 1046776"/>
                  <a:gd name="connsiteY7" fmla="*/ 88835 h 89037"/>
                  <a:gd name="connsiteX8" fmla="*/ 1001936 w 1046776"/>
                  <a:gd name="connsiteY8" fmla="*/ 88835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6776" h="89037">
                    <a:moveTo>
                      <a:pt x="1001936" y="88835"/>
                    </a:moveTo>
                    <a:lnTo>
                      <a:pt x="44366" y="88835"/>
                    </a:lnTo>
                    <a:cubicBezTo>
                      <a:pt x="19768" y="88871"/>
                      <a:pt x="-201" y="68968"/>
                      <a:pt x="-237" y="44381"/>
                    </a:cubicBezTo>
                    <a:cubicBezTo>
                      <a:pt x="-273" y="19794"/>
                      <a:pt x="19638" y="-167"/>
                      <a:pt x="44236" y="-203"/>
                    </a:cubicBezTo>
                    <a:cubicBezTo>
                      <a:pt x="44280" y="-203"/>
                      <a:pt x="44323" y="-203"/>
                      <a:pt x="44366" y="-203"/>
                    </a:cubicBezTo>
                    <a:lnTo>
                      <a:pt x="1001936" y="-203"/>
                    </a:lnTo>
                    <a:cubicBezTo>
                      <a:pt x="1026534" y="-239"/>
                      <a:pt x="1046504" y="19664"/>
                      <a:pt x="1046540" y="44251"/>
                    </a:cubicBezTo>
                    <a:cubicBezTo>
                      <a:pt x="1046576" y="68838"/>
                      <a:pt x="1026665" y="88799"/>
                      <a:pt x="1002067" y="88835"/>
                    </a:cubicBezTo>
                    <a:cubicBezTo>
                      <a:pt x="1002023" y="88835"/>
                      <a:pt x="1001980" y="88835"/>
                      <a:pt x="1001936" y="88835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9" name="Graphic 138">
                <a:extLst>
                  <a:ext uri="{FF2B5EF4-FFF2-40B4-BE49-F238E27FC236}">
                    <a16:creationId xmlns:a16="http://schemas.microsoft.com/office/drawing/2014/main" id="{E7B3F0DA-3781-BA49-8237-4DB0827383FD}"/>
                  </a:ext>
                </a:extLst>
              </p:cNvPr>
              <p:cNvSpPr/>
              <p:nvPr/>
            </p:nvSpPr>
            <p:spPr>
              <a:xfrm>
                <a:off x="6903727" y="3895908"/>
                <a:ext cx="734879" cy="89037"/>
              </a:xfrm>
              <a:custGeom>
                <a:avLst/>
                <a:gdLst>
                  <a:gd name="connsiteX0" fmla="*/ 690104 w 734879"/>
                  <a:gd name="connsiteY0" fmla="*/ 88835 h 89037"/>
                  <a:gd name="connsiteX1" fmla="*/ 44301 w 734879"/>
                  <a:gd name="connsiteY1" fmla="*/ 88835 h 89037"/>
                  <a:gd name="connsiteX2" fmla="*/ -237 w 734879"/>
                  <a:gd name="connsiteY2" fmla="*/ 44316 h 89037"/>
                  <a:gd name="connsiteX3" fmla="*/ 44301 w 734879"/>
                  <a:gd name="connsiteY3" fmla="*/ -203 h 89037"/>
                  <a:gd name="connsiteX4" fmla="*/ 690104 w 734879"/>
                  <a:gd name="connsiteY4" fmla="*/ -203 h 89037"/>
                  <a:gd name="connsiteX5" fmla="*/ 734643 w 734879"/>
                  <a:gd name="connsiteY5" fmla="*/ 44316 h 89037"/>
                  <a:gd name="connsiteX6" fmla="*/ 690104 w 734879"/>
                  <a:gd name="connsiteY6" fmla="*/ 88835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4879" h="89037">
                    <a:moveTo>
                      <a:pt x="690104" y="88835"/>
                    </a:moveTo>
                    <a:lnTo>
                      <a:pt x="44301" y="88835"/>
                    </a:lnTo>
                    <a:cubicBezTo>
                      <a:pt x="19703" y="88835"/>
                      <a:pt x="-237" y="68903"/>
                      <a:pt x="-237" y="44316"/>
                    </a:cubicBezTo>
                    <a:cubicBezTo>
                      <a:pt x="-237" y="19729"/>
                      <a:pt x="19703" y="-203"/>
                      <a:pt x="44301" y="-203"/>
                    </a:cubicBezTo>
                    <a:lnTo>
                      <a:pt x="690104" y="-203"/>
                    </a:lnTo>
                    <a:cubicBezTo>
                      <a:pt x="714702" y="-203"/>
                      <a:pt x="734643" y="19729"/>
                      <a:pt x="734643" y="44316"/>
                    </a:cubicBezTo>
                    <a:cubicBezTo>
                      <a:pt x="734643" y="68903"/>
                      <a:pt x="714702" y="88835"/>
                      <a:pt x="690104" y="88835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0" name="Graphic 138">
                <a:extLst>
                  <a:ext uri="{FF2B5EF4-FFF2-40B4-BE49-F238E27FC236}">
                    <a16:creationId xmlns:a16="http://schemas.microsoft.com/office/drawing/2014/main" id="{1B3B85B8-9BD1-1E46-A7BB-8EF4C020DD85}"/>
                  </a:ext>
                </a:extLst>
              </p:cNvPr>
              <p:cNvSpPr/>
              <p:nvPr/>
            </p:nvSpPr>
            <p:spPr>
              <a:xfrm>
                <a:off x="6412691" y="3895908"/>
                <a:ext cx="278364" cy="278243"/>
              </a:xfrm>
              <a:custGeom>
                <a:avLst/>
                <a:gdLst>
                  <a:gd name="connsiteX0" fmla="*/ 278363 w 278363"/>
                  <a:gd name="connsiteY0" fmla="*/ 139122 h 278243"/>
                  <a:gd name="connsiteX1" fmla="*/ 139182 w 278363"/>
                  <a:gd name="connsiteY1" fmla="*/ 278243 h 278243"/>
                  <a:gd name="connsiteX2" fmla="*/ 0 w 278363"/>
                  <a:gd name="connsiteY2" fmla="*/ 139122 h 278243"/>
                  <a:gd name="connsiteX3" fmla="*/ 139182 w 278363"/>
                  <a:gd name="connsiteY3" fmla="*/ 0 h 278243"/>
                  <a:gd name="connsiteX4" fmla="*/ 278363 w 278363"/>
                  <a:gd name="connsiteY4" fmla="*/ 139122 h 27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363" h="278243">
                    <a:moveTo>
                      <a:pt x="278363" y="139122"/>
                    </a:moveTo>
                    <a:cubicBezTo>
                      <a:pt x="278363" y="215956"/>
                      <a:pt x="216050" y="278243"/>
                      <a:pt x="139182" y="278243"/>
                    </a:cubicBezTo>
                    <a:cubicBezTo>
                      <a:pt x="62314" y="278243"/>
                      <a:pt x="0" y="215957"/>
                      <a:pt x="0" y="139122"/>
                    </a:cubicBezTo>
                    <a:cubicBezTo>
                      <a:pt x="0" y="62287"/>
                      <a:pt x="62314" y="0"/>
                      <a:pt x="139182" y="0"/>
                    </a:cubicBezTo>
                    <a:cubicBezTo>
                      <a:pt x="216050" y="0"/>
                      <a:pt x="278363" y="62287"/>
                      <a:pt x="278363" y="139122"/>
                    </a:cubicBezTo>
                    <a:close/>
                  </a:path>
                </a:pathLst>
              </a:custGeom>
              <a:solidFill>
                <a:srgbClr val="AE928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1" name="Graphic 138">
                <a:extLst>
                  <a:ext uri="{FF2B5EF4-FFF2-40B4-BE49-F238E27FC236}">
                    <a16:creationId xmlns:a16="http://schemas.microsoft.com/office/drawing/2014/main" id="{EBFA809A-B81E-0140-91FB-2F0155EDE166}"/>
                  </a:ext>
                </a:extLst>
              </p:cNvPr>
              <p:cNvSpPr/>
              <p:nvPr/>
            </p:nvSpPr>
            <p:spPr>
              <a:xfrm>
                <a:off x="7566202" y="4447705"/>
                <a:ext cx="89076" cy="89037"/>
              </a:xfrm>
              <a:custGeom>
                <a:avLst/>
                <a:gdLst>
                  <a:gd name="connsiteX0" fmla="*/ 89076 w 89076"/>
                  <a:gd name="connsiteY0" fmla="*/ 44519 h 89037"/>
                  <a:gd name="connsiteX1" fmla="*/ 44538 w 89076"/>
                  <a:gd name="connsiteY1" fmla="*/ 89038 h 89037"/>
                  <a:gd name="connsiteX2" fmla="*/ 0 w 89076"/>
                  <a:gd name="connsiteY2" fmla="*/ 44519 h 89037"/>
                  <a:gd name="connsiteX3" fmla="*/ 44538 w 89076"/>
                  <a:gd name="connsiteY3" fmla="*/ 0 h 89037"/>
                  <a:gd name="connsiteX4" fmla="*/ 89076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6" y="44519"/>
                    </a:moveTo>
                    <a:cubicBezTo>
                      <a:pt x="89076" y="69106"/>
                      <a:pt x="69136" y="89038"/>
                      <a:pt x="44538" y="89038"/>
                    </a:cubicBezTo>
                    <a:cubicBezTo>
                      <a:pt x="19941" y="89038"/>
                      <a:pt x="0" y="69106"/>
                      <a:pt x="0" y="44519"/>
                    </a:cubicBezTo>
                    <a:cubicBezTo>
                      <a:pt x="0" y="19932"/>
                      <a:pt x="19941" y="0"/>
                      <a:pt x="44538" y="0"/>
                    </a:cubicBezTo>
                    <a:cubicBezTo>
                      <a:pt x="69136" y="0"/>
                      <a:pt x="89076" y="19932"/>
                      <a:pt x="89076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2" name="Graphic 138">
                <a:extLst>
                  <a:ext uri="{FF2B5EF4-FFF2-40B4-BE49-F238E27FC236}">
                    <a16:creationId xmlns:a16="http://schemas.microsoft.com/office/drawing/2014/main" id="{308D06B3-C3DF-CA40-AE5B-3D2DFFC6089A}"/>
                  </a:ext>
                </a:extLst>
              </p:cNvPr>
              <p:cNvSpPr/>
              <p:nvPr/>
            </p:nvSpPr>
            <p:spPr>
              <a:xfrm>
                <a:off x="7722085" y="4447705"/>
                <a:ext cx="89076" cy="89037"/>
              </a:xfrm>
              <a:custGeom>
                <a:avLst/>
                <a:gdLst>
                  <a:gd name="connsiteX0" fmla="*/ 89076 w 89076"/>
                  <a:gd name="connsiteY0" fmla="*/ 44519 h 89037"/>
                  <a:gd name="connsiteX1" fmla="*/ 44538 w 89076"/>
                  <a:gd name="connsiteY1" fmla="*/ 89038 h 89037"/>
                  <a:gd name="connsiteX2" fmla="*/ 0 w 89076"/>
                  <a:gd name="connsiteY2" fmla="*/ 44519 h 89037"/>
                  <a:gd name="connsiteX3" fmla="*/ 44538 w 89076"/>
                  <a:gd name="connsiteY3" fmla="*/ 0 h 89037"/>
                  <a:gd name="connsiteX4" fmla="*/ 89076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6" y="44519"/>
                    </a:moveTo>
                    <a:cubicBezTo>
                      <a:pt x="89076" y="69106"/>
                      <a:pt x="69136" y="89038"/>
                      <a:pt x="44538" y="89038"/>
                    </a:cubicBezTo>
                    <a:cubicBezTo>
                      <a:pt x="19941" y="89038"/>
                      <a:pt x="0" y="69106"/>
                      <a:pt x="0" y="44519"/>
                    </a:cubicBezTo>
                    <a:cubicBezTo>
                      <a:pt x="0" y="19932"/>
                      <a:pt x="19941" y="0"/>
                      <a:pt x="44538" y="0"/>
                    </a:cubicBezTo>
                    <a:cubicBezTo>
                      <a:pt x="69136" y="0"/>
                      <a:pt x="89076" y="19932"/>
                      <a:pt x="89076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3" name="Graphic 138">
                <a:extLst>
                  <a:ext uri="{FF2B5EF4-FFF2-40B4-BE49-F238E27FC236}">
                    <a16:creationId xmlns:a16="http://schemas.microsoft.com/office/drawing/2014/main" id="{F55236D3-43D1-284F-9FF0-E4D004C1CC06}"/>
                  </a:ext>
                </a:extLst>
              </p:cNvPr>
              <p:cNvSpPr/>
              <p:nvPr/>
            </p:nvSpPr>
            <p:spPr>
              <a:xfrm>
                <a:off x="7877969" y="4447705"/>
                <a:ext cx="89076" cy="89037"/>
              </a:xfrm>
              <a:custGeom>
                <a:avLst/>
                <a:gdLst>
                  <a:gd name="connsiteX0" fmla="*/ 89077 w 89076"/>
                  <a:gd name="connsiteY0" fmla="*/ 44519 h 89037"/>
                  <a:gd name="connsiteX1" fmla="*/ 44539 w 89076"/>
                  <a:gd name="connsiteY1" fmla="*/ 89038 h 89037"/>
                  <a:gd name="connsiteX2" fmla="*/ 1 w 89076"/>
                  <a:gd name="connsiteY2" fmla="*/ 44519 h 89037"/>
                  <a:gd name="connsiteX3" fmla="*/ 44539 w 89076"/>
                  <a:gd name="connsiteY3" fmla="*/ 0 h 89037"/>
                  <a:gd name="connsiteX4" fmla="*/ 89077 w 89076"/>
                  <a:gd name="connsiteY4" fmla="*/ 44519 h 8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76" h="89037">
                    <a:moveTo>
                      <a:pt x="89077" y="44519"/>
                    </a:moveTo>
                    <a:cubicBezTo>
                      <a:pt x="89077" y="69106"/>
                      <a:pt x="69136" y="89038"/>
                      <a:pt x="44539" y="89038"/>
                    </a:cubicBezTo>
                    <a:cubicBezTo>
                      <a:pt x="19941" y="89038"/>
                      <a:pt x="1" y="69106"/>
                      <a:pt x="1" y="44519"/>
                    </a:cubicBezTo>
                    <a:cubicBezTo>
                      <a:pt x="1" y="19932"/>
                      <a:pt x="19941" y="0"/>
                      <a:pt x="44539" y="0"/>
                    </a:cubicBezTo>
                    <a:cubicBezTo>
                      <a:pt x="69136" y="0"/>
                      <a:pt x="89077" y="19932"/>
                      <a:pt x="89077" y="44519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4" name="Graphic 138">
                <a:extLst>
                  <a:ext uri="{FF2B5EF4-FFF2-40B4-BE49-F238E27FC236}">
                    <a16:creationId xmlns:a16="http://schemas.microsoft.com/office/drawing/2014/main" id="{7E5D4FDD-AA65-1348-9A4D-003DC1A9F42F}"/>
                  </a:ext>
                </a:extLst>
              </p:cNvPr>
              <p:cNvSpPr/>
              <p:nvPr/>
            </p:nvSpPr>
            <p:spPr>
              <a:xfrm>
                <a:off x="8163577" y="5224309"/>
                <a:ext cx="464256" cy="322191"/>
              </a:xfrm>
              <a:custGeom>
                <a:avLst/>
                <a:gdLst>
                  <a:gd name="connsiteX0" fmla="*/ 16043 w 464255"/>
                  <a:gd name="connsiteY0" fmla="*/ 172292 h 322191"/>
                  <a:gd name="connsiteX1" fmla="*/ 148633 w 464255"/>
                  <a:gd name="connsiteY1" fmla="*/ 145203 h 322191"/>
                  <a:gd name="connsiteX2" fmla="*/ 161836 w 464255"/>
                  <a:gd name="connsiteY2" fmla="*/ 155702 h 322191"/>
                  <a:gd name="connsiteX3" fmla="*/ 464019 w 464255"/>
                  <a:gd name="connsiteY3" fmla="*/ -203 h 322191"/>
                  <a:gd name="connsiteX4" fmla="*/ 445234 w 464255"/>
                  <a:gd name="connsiteY4" fmla="*/ 175434 h 322191"/>
                  <a:gd name="connsiteX5" fmla="*/ 161155 w 464255"/>
                  <a:gd name="connsiteY5" fmla="*/ 296557 h 322191"/>
                  <a:gd name="connsiteX6" fmla="*/ 25206 w 464255"/>
                  <a:gd name="connsiteY6" fmla="*/ 290968 h 322191"/>
                  <a:gd name="connsiteX7" fmla="*/ 16043 w 464255"/>
                  <a:gd name="connsiteY7" fmla="*/ 172292 h 32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4255" h="322191">
                    <a:moveTo>
                      <a:pt x="16043" y="172292"/>
                    </a:moveTo>
                    <a:cubicBezTo>
                      <a:pt x="45173" y="128214"/>
                      <a:pt x="104536" y="116086"/>
                      <a:pt x="148633" y="145203"/>
                    </a:cubicBezTo>
                    <a:cubicBezTo>
                      <a:pt x="153335" y="148307"/>
                      <a:pt x="157753" y="151821"/>
                      <a:pt x="161836" y="155702"/>
                    </a:cubicBezTo>
                    <a:lnTo>
                      <a:pt x="464019" y="-203"/>
                    </a:lnTo>
                    <a:lnTo>
                      <a:pt x="445234" y="175434"/>
                    </a:lnTo>
                    <a:lnTo>
                      <a:pt x="161155" y="296557"/>
                    </a:lnTo>
                    <a:cubicBezTo>
                      <a:pt x="122070" y="332539"/>
                      <a:pt x="61203" y="330037"/>
                      <a:pt x="25206" y="290968"/>
                    </a:cubicBezTo>
                    <a:cubicBezTo>
                      <a:pt x="-4915" y="258278"/>
                      <a:pt x="-8703" y="209215"/>
                      <a:pt x="16043" y="172292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5" name="Graphic 138">
                <a:extLst>
                  <a:ext uri="{FF2B5EF4-FFF2-40B4-BE49-F238E27FC236}">
                    <a16:creationId xmlns:a16="http://schemas.microsoft.com/office/drawing/2014/main" id="{A26E2B6D-4D90-4E4E-B289-D786B01427F8}"/>
                  </a:ext>
                </a:extLst>
              </p:cNvPr>
              <p:cNvSpPr/>
              <p:nvPr/>
            </p:nvSpPr>
            <p:spPr>
              <a:xfrm>
                <a:off x="8399404" y="4586644"/>
                <a:ext cx="774143" cy="884755"/>
              </a:xfrm>
              <a:custGeom>
                <a:avLst/>
                <a:gdLst>
                  <a:gd name="connsiteX0" fmla="*/ 721110 w 774143"/>
                  <a:gd name="connsiteY0" fmla="*/ 29102 h 884756"/>
                  <a:gd name="connsiteX1" fmla="*/ 556003 w 774143"/>
                  <a:gd name="connsiteY1" fmla="*/ 25393 h 884756"/>
                  <a:gd name="connsiteX2" fmla="*/ 526980 w 774143"/>
                  <a:gd name="connsiteY2" fmla="*/ 53168 h 884756"/>
                  <a:gd name="connsiteX3" fmla="*/ 261668 w 774143"/>
                  <a:gd name="connsiteY3" fmla="*/ 545041 h 884756"/>
                  <a:gd name="connsiteX4" fmla="*/ 16815 w 774143"/>
                  <a:gd name="connsiteY4" fmla="*/ 729957 h 884756"/>
                  <a:gd name="connsiteX5" fmla="*/ 826 w 774143"/>
                  <a:gd name="connsiteY5" fmla="*/ 754784 h 884756"/>
                  <a:gd name="connsiteX6" fmla="*/ 1681 w 774143"/>
                  <a:gd name="connsiteY6" fmla="*/ 776757 h 884756"/>
                  <a:gd name="connsiteX7" fmla="*/ 25759 w 774143"/>
                  <a:gd name="connsiteY7" fmla="*/ 854376 h 884756"/>
                  <a:gd name="connsiteX8" fmla="*/ 40224 w 774143"/>
                  <a:gd name="connsiteY8" fmla="*/ 875493 h 884756"/>
                  <a:gd name="connsiteX9" fmla="*/ 48788 w 774143"/>
                  <a:gd name="connsiteY9" fmla="*/ 880629 h 884756"/>
                  <a:gd name="connsiteX10" fmla="*/ 49931 w 774143"/>
                  <a:gd name="connsiteY10" fmla="*/ 881105 h 884756"/>
                  <a:gd name="connsiteX11" fmla="*/ 83712 w 774143"/>
                  <a:gd name="connsiteY11" fmla="*/ 881010 h 884756"/>
                  <a:gd name="connsiteX12" fmla="*/ 370724 w 774143"/>
                  <a:gd name="connsiteY12" fmla="*/ 756591 h 884756"/>
                  <a:gd name="connsiteX13" fmla="*/ 373865 w 774143"/>
                  <a:gd name="connsiteY13" fmla="*/ 755165 h 884756"/>
                  <a:gd name="connsiteX14" fmla="*/ 593975 w 774143"/>
                  <a:gd name="connsiteY14" fmla="*/ 540665 h 884756"/>
                  <a:gd name="connsiteX15" fmla="*/ 744901 w 774143"/>
                  <a:gd name="connsiteY15" fmla="*/ 222294 h 884756"/>
                  <a:gd name="connsiteX16" fmla="*/ 721111 w 774143"/>
                  <a:gd name="connsiteY16" fmla="*/ 29102 h 884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4143" h="884756">
                    <a:moveTo>
                      <a:pt x="721110" y="29102"/>
                    </a:moveTo>
                    <a:cubicBezTo>
                      <a:pt x="672972" y="-8552"/>
                      <a:pt x="605786" y="-10061"/>
                      <a:pt x="556003" y="25393"/>
                    </a:cubicBezTo>
                    <a:cubicBezTo>
                      <a:pt x="545068" y="33239"/>
                      <a:pt x="535297" y="42590"/>
                      <a:pt x="526980" y="53168"/>
                    </a:cubicBezTo>
                    <a:lnTo>
                      <a:pt x="261668" y="545041"/>
                    </a:lnTo>
                    <a:lnTo>
                      <a:pt x="16815" y="729957"/>
                    </a:lnTo>
                    <a:cubicBezTo>
                      <a:pt x="8700" y="736068"/>
                      <a:pt x="3031" y="744871"/>
                      <a:pt x="826" y="754784"/>
                    </a:cubicBezTo>
                    <a:cubicBezTo>
                      <a:pt x="-839" y="762055"/>
                      <a:pt x="-544" y="769637"/>
                      <a:pt x="1681" y="776757"/>
                    </a:cubicBezTo>
                    <a:lnTo>
                      <a:pt x="25759" y="854376"/>
                    </a:lnTo>
                    <a:cubicBezTo>
                      <a:pt x="28335" y="862715"/>
                      <a:pt x="33378" y="870077"/>
                      <a:pt x="40224" y="875493"/>
                    </a:cubicBezTo>
                    <a:cubicBezTo>
                      <a:pt x="42895" y="877494"/>
                      <a:pt x="45765" y="879216"/>
                      <a:pt x="48788" y="880629"/>
                    </a:cubicBezTo>
                    <a:cubicBezTo>
                      <a:pt x="49151" y="880828"/>
                      <a:pt x="49534" y="880987"/>
                      <a:pt x="49931" y="881105"/>
                    </a:cubicBezTo>
                    <a:cubicBezTo>
                      <a:pt x="60722" y="885735"/>
                      <a:pt x="72948" y="885701"/>
                      <a:pt x="83712" y="881010"/>
                    </a:cubicBezTo>
                    <a:lnTo>
                      <a:pt x="370724" y="756591"/>
                    </a:lnTo>
                    <a:lnTo>
                      <a:pt x="373865" y="755165"/>
                    </a:lnTo>
                    <a:cubicBezTo>
                      <a:pt x="470603" y="712375"/>
                      <a:pt x="548725" y="636244"/>
                      <a:pt x="593975" y="540665"/>
                    </a:cubicBezTo>
                    <a:lnTo>
                      <a:pt x="744901" y="222294"/>
                    </a:lnTo>
                    <a:cubicBezTo>
                      <a:pt x="791467" y="162314"/>
                      <a:pt x="780839" y="76004"/>
                      <a:pt x="721111" y="29102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6" name="Graphic 138">
                <a:extLst>
                  <a:ext uri="{FF2B5EF4-FFF2-40B4-BE49-F238E27FC236}">
                    <a16:creationId xmlns:a16="http://schemas.microsoft.com/office/drawing/2014/main" id="{02A2E8F0-43DA-474B-933E-FC5E97F0F024}"/>
                  </a:ext>
                </a:extLst>
              </p:cNvPr>
              <p:cNvSpPr/>
              <p:nvPr/>
            </p:nvSpPr>
            <p:spPr>
              <a:xfrm>
                <a:off x="8917435" y="3967439"/>
                <a:ext cx="467457" cy="467256"/>
              </a:xfrm>
              <a:custGeom>
                <a:avLst/>
                <a:gdLst>
                  <a:gd name="connsiteX0" fmla="*/ 467458 w 467457"/>
                  <a:gd name="connsiteY0" fmla="*/ 233628 h 467256"/>
                  <a:gd name="connsiteX1" fmla="*/ 233729 w 467457"/>
                  <a:gd name="connsiteY1" fmla="*/ 467256 h 467256"/>
                  <a:gd name="connsiteX2" fmla="*/ 0 w 467457"/>
                  <a:gd name="connsiteY2" fmla="*/ 233628 h 467256"/>
                  <a:gd name="connsiteX3" fmla="*/ 233729 w 467457"/>
                  <a:gd name="connsiteY3" fmla="*/ 0 h 467256"/>
                  <a:gd name="connsiteX4" fmla="*/ 467458 w 467457"/>
                  <a:gd name="connsiteY4" fmla="*/ 233628 h 467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457" h="467256">
                    <a:moveTo>
                      <a:pt x="467458" y="233628"/>
                    </a:moveTo>
                    <a:cubicBezTo>
                      <a:pt x="467458" y="362657"/>
                      <a:pt x="362814" y="467256"/>
                      <a:pt x="233729" y="467256"/>
                    </a:cubicBezTo>
                    <a:cubicBezTo>
                      <a:pt x="104644" y="467256"/>
                      <a:pt x="0" y="362657"/>
                      <a:pt x="0" y="233628"/>
                    </a:cubicBezTo>
                    <a:cubicBezTo>
                      <a:pt x="0" y="104599"/>
                      <a:pt x="104644" y="0"/>
                      <a:pt x="233729" y="0"/>
                    </a:cubicBezTo>
                    <a:cubicBezTo>
                      <a:pt x="362814" y="0"/>
                      <a:pt x="467458" y="104599"/>
                      <a:pt x="467458" y="233628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7" name="Graphic 138">
                <a:extLst>
                  <a:ext uri="{FF2B5EF4-FFF2-40B4-BE49-F238E27FC236}">
                    <a16:creationId xmlns:a16="http://schemas.microsoft.com/office/drawing/2014/main" id="{C89D68F8-44F2-234A-AE4E-AF55F29A2A02}"/>
                  </a:ext>
                </a:extLst>
              </p:cNvPr>
              <p:cNvSpPr/>
              <p:nvPr/>
            </p:nvSpPr>
            <p:spPr>
              <a:xfrm>
                <a:off x="8722210" y="5571922"/>
                <a:ext cx="649293" cy="656907"/>
              </a:xfrm>
              <a:custGeom>
                <a:avLst/>
                <a:gdLst>
                  <a:gd name="connsiteX0" fmla="*/ 586917 w 649293"/>
                  <a:gd name="connsiteY0" fmla="*/ 191276 h 656908"/>
                  <a:gd name="connsiteX1" fmla="*/ 584538 w 649293"/>
                  <a:gd name="connsiteY1" fmla="*/ 173108 h 656908"/>
                  <a:gd name="connsiteX2" fmla="*/ 573498 w 649293"/>
                  <a:gd name="connsiteY2" fmla="*/ 90258 h 656908"/>
                  <a:gd name="connsiteX3" fmla="*/ 561412 w 649293"/>
                  <a:gd name="connsiteY3" fmla="*/ -203 h 656908"/>
                  <a:gd name="connsiteX4" fmla="*/ 518496 w 649293"/>
                  <a:gd name="connsiteY4" fmla="*/ 7121 h 656908"/>
                  <a:gd name="connsiteX5" fmla="*/ 501936 w 649293"/>
                  <a:gd name="connsiteY5" fmla="*/ 9880 h 656908"/>
                  <a:gd name="connsiteX6" fmla="*/ 485189 w 649293"/>
                  <a:gd name="connsiteY6" fmla="*/ 12733 h 656908"/>
                  <a:gd name="connsiteX7" fmla="*/ 479669 w 649293"/>
                  <a:gd name="connsiteY7" fmla="*/ 13685 h 656908"/>
                  <a:gd name="connsiteX8" fmla="*/ 53910 w 649293"/>
                  <a:gd name="connsiteY8" fmla="*/ 85977 h 656908"/>
                  <a:gd name="connsiteX9" fmla="*/ 906 w 649293"/>
                  <a:gd name="connsiteY9" fmla="*/ 54111 h 656908"/>
                  <a:gd name="connsiteX10" fmla="*/ -237 w 649293"/>
                  <a:gd name="connsiteY10" fmla="*/ 53446 h 656908"/>
                  <a:gd name="connsiteX11" fmla="*/ 242 w 649293"/>
                  <a:gd name="connsiteY11" fmla="*/ 58297 h 656908"/>
                  <a:gd name="connsiteX12" fmla="*/ 10232 w 649293"/>
                  <a:gd name="connsiteY12" fmla="*/ 161884 h 656908"/>
                  <a:gd name="connsiteX13" fmla="*/ 57906 w 649293"/>
                  <a:gd name="connsiteY13" fmla="*/ 656706 h 656908"/>
                  <a:gd name="connsiteX14" fmla="*/ 649057 w 649293"/>
                  <a:gd name="connsiteY14" fmla="*/ 656706 h 65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9293" h="656908">
                    <a:moveTo>
                      <a:pt x="586917" y="191276"/>
                    </a:moveTo>
                    <a:lnTo>
                      <a:pt x="584538" y="173108"/>
                    </a:lnTo>
                    <a:lnTo>
                      <a:pt x="573498" y="90258"/>
                    </a:lnTo>
                    <a:lnTo>
                      <a:pt x="561412" y="-203"/>
                    </a:lnTo>
                    <a:lnTo>
                      <a:pt x="518496" y="7121"/>
                    </a:lnTo>
                    <a:lnTo>
                      <a:pt x="501936" y="9880"/>
                    </a:lnTo>
                    <a:lnTo>
                      <a:pt x="485189" y="12733"/>
                    </a:lnTo>
                    <a:lnTo>
                      <a:pt x="479669" y="13685"/>
                    </a:lnTo>
                    <a:lnTo>
                      <a:pt x="53910" y="85977"/>
                    </a:lnTo>
                    <a:lnTo>
                      <a:pt x="906" y="54111"/>
                    </a:lnTo>
                    <a:lnTo>
                      <a:pt x="-237" y="53446"/>
                    </a:lnTo>
                    <a:lnTo>
                      <a:pt x="242" y="58297"/>
                    </a:lnTo>
                    <a:lnTo>
                      <a:pt x="10232" y="161884"/>
                    </a:lnTo>
                    <a:lnTo>
                      <a:pt x="57906" y="656706"/>
                    </a:lnTo>
                    <a:lnTo>
                      <a:pt x="649057" y="656706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8" name="Graphic 138">
                <a:extLst>
                  <a:ext uri="{FF2B5EF4-FFF2-40B4-BE49-F238E27FC236}">
                    <a16:creationId xmlns:a16="http://schemas.microsoft.com/office/drawing/2014/main" id="{64116C03-1C2A-0B4A-9060-CB7A66BE4FBA}"/>
                  </a:ext>
                </a:extLst>
              </p:cNvPr>
              <p:cNvSpPr/>
              <p:nvPr/>
            </p:nvSpPr>
            <p:spPr>
              <a:xfrm>
                <a:off x="8712218" y="4515507"/>
                <a:ext cx="765164" cy="1263398"/>
              </a:xfrm>
              <a:custGeom>
                <a:avLst/>
                <a:gdLst>
                  <a:gd name="connsiteX0" fmla="*/ 760586 w 765164"/>
                  <a:gd name="connsiteY0" fmla="*/ 297142 h 1263398"/>
                  <a:gd name="connsiteX1" fmla="*/ 648770 w 765164"/>
                  <a:gd name="connsiteY1" fmla="*/ 77982 h 1263398"/>
                  <a:gd name="connsiteX2" fmla="*/ 423711 w 765164"/>
                  <a:gd name="connsiteY2" fmla="*/ 363 h 1263398"/>
                  <a:gd name="connsiteX3" fmla="*/ 243186 w 765164"/>
                  <a:gd name="connsiteY3" fmla="*/ 96530 h 1263398"/>
                  <a:gd name="connsiteX4" fmla="*/ 196367 w 765164"/>
                  <a:gd name="connsiteY4" fmla="*/ 199642 h 1263398"/>
                  <a:gd name="connsiteX5" fmla="*/ 61048 w 765164"/>
                  <a:gd name="connsiteY5" fmla="*/ 826303 h 1263398"/>
                  <a:gd name="connsiteX6" fmla="*/ 10898 w 765164"/>
                  <a:gd name="connsiteY6" fmla="*/ 1110526 h 1263398"/>
                  <a:gd name="connsiteX7" fmla="*/ 10233 w 765164"/>
                  <a:gd name="connsiteY7" fmla="*/ 1114711 h 1263398"/>
                  <a:gd name="connsiteX8" fmla="*/ 336 w 765164"/>
                  <a:gd name="connsiteY8" fmla="*/ 1174922 h 1263398"/>
                  <a:gd name="connsiteX9" fmla="*/ 20224 w 765164"/>
                  <a:gd name="connsiteY9" fmla="*/ 1218298 h 1263398"/>
                  <a:gd name="connsiteX10" fmla="*/ 20605 w 765164"/>
                  <a:gd name="connsiteY10" fmla="*/ 1218583 h 1263398"/>
                  <a:gd name="connsiteX11" fmla="*/ 179430 w 765164"/>
                  <a:gd name="connsiteY11" fmla="*/ 1263195 h 1263398"/>
                  <a:gd name="connsiteX12" fmla="*/ 414005 w 765164"/>
                  <a:gd name="connsiteY12" fmla="*/ 1163413 h 1263398"/>
                  <a:gd name="connsiteX13" fmla="*/ 456926 w 765164"/>
                  <a:gd name="connsiteY13" fmla="*/ 1161606 h 1263398"/>
                  <a:gd name="connsiteX14" fmla="*/ 466251 w 765164"/>
                  <a:gd name="connsiteY14" fmla="*/ 1168835 h 1263398"/>
                  <a:gd name="connsiteX15" fmla="*/ 558366 w 765164"/>
                  <a:gd name="connsiteY15" fmla="*/ 1240461 h 1263398"/>
                  <a:gd name="connsiteX16" fmla="*/ 583490 w 765164"/>
                  <a:gd name="connsiteY16" fmla="*/ 1249498 h 1263398"/>
                  <a:gd name="connsiteX17" fmla="*/ 596909 w 765164"/>
                  <a:gd name="connsiteY17" fmla="*/ 1247691 h 1263398"/>
                  <a:gd name="connsiteX18" fmla="*/ 598048 w 765164"/>
                  <a:gd name="connsiteY18" fmla="*/ 1247405 h 1263398"/>
                  <a:gd name="connsiteX19" fmla="*/ 625839 w 765164"/>
                  <a:gd name="connsiteY19" fmla="*/ 1218583 h 1263398"/>
                  <a:gd name="connsiteX20" fmla="*/ 642967 w 765164"/>
                  <a:gd name="connsiteY20" fmla="*/ 1157040 h 1263398"/>
                  <a:gd name="connsiteX21" fmla="*/ 650959 w 765164"/>
                  <a:gd name="connsiteY21" fmla="*/ 1126886 h 1263398"/>
                  <a:gd name="connsiteX22" fmla="*/ 689595 w 765164"/>
                  <a:gd name="connsiteY22" fmla="*/ 968604 h 1263398"/>
                  <a:gd name="connsiteX23" fmla="*/ 760586 w 765164"/>
                  <a:gd name="connsiteY23" fmla="*/ 297142 h 1263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65164" h="1263398">
                    <a:moveTo>
                      <a:pt x="760586" y="297142"/>
                    </a:moveTo>
                    <a:cubicBezTo>
                      <a:pt x="753006" y="212402"/>
                      <a:pt x="712940" y="133874"/>
                      <a:pt x="648770" y="77982"/>
                    </a:cubicBezTo>
                    <a:cubicBezTo>
                      <a:pt x="587010" y="23311"/>
                      <a:pt x="506058" y="-4608"/>
                      <a:pt x="423711" y="363"/>
                    </a:cubicBezTo>
                    <a:cubicBezTo>
                      <a:pt x="345202" y="5595"/>
                      <a:pt x="284871" y="37841"/>
                      <a:pt x="243186" y="96530"/>
                    </a:cubicBezTo>
                    <a:cubicBezTo>
                      <a:pt x="221744" y="127943"/>
                      <a:pt x="205904" y="162829"/>
                      <a:pt x="196367" y="199642"/>
                    </a:cubicBezTo>
                    <a:cubicBezTo>
                      <a:pt x="148976" y="370100"/>
                      <a:pt x="99015" y="619794"/>
                      <a:pt x="61048" y="826303"/>
                    </a:cubicBezTo>
                    <a:cubicBezTo>
                      <a:pt x="39729" y="941590"/>
                      <a:pt x="22221" y="1043464"/>
                      <a:pt x="10898" y="1110526"/>
                    </a:cubicBezTo>
                    <a:cubicBezTo>
                      <a:pt x="10707" y="1111952"/>
                      <a:pt x="10517" y="1113284"/>
                      <a:pt x="10233" y="1114711"/>
                    </a:cubicBezTo>
                    <a:cubicBezTo>
                      <a:pt x="5852" y="1140869"/>
                      <a:pt x="2525" y="1161320"/>
                      <a:pt x="336" y="1174922"/>
                    </a:cubicBezTo>
                    <a:cubicBezTo>
                      <a:pt x="-2502" y="1192081"/>
                      <a:pt x="5367" y="1209244"/>
                      <a:pt x="20224" y="1218298"/>
                    </a:cubicBezTo>
                    <a:cubicBezTo>
                      <a:pt x="20316" y="1218393"/>
                      <a:pt x="20507" y="1218488"/>
                      <a:pt x="20605" y="1218583"/>
                    </a:cubicBezTo>
                    <a:cubicBezTo>
                      <a:pt x="68637" y="1247305"/>
                      <a:pt x="123462" y="1262705"/>
                      <a:pt x="179430" y="1263195"/>
                    </a:cubicBezTo>
                    <a:cubicBezTo>
                      <a:pt x="247187" y="1263195"/>
                      <a:pt x="328456" y="1239605"/>
                      <a:pt x="414005" y="1163413"/>
                    </a:cubicBezTo>
                    <a:cubicBezTo>
                      <a:pt x="425998" y="1152529"/>
                      <a:pt x="444059" y="1151768"/>
                      <a:pt x="456926" y="1161606"/>
                    </a:cubicBezTo>
                    <a:lnTo>
                      <a:pt x="466251" y="1168835"/>
                    </a:lnTo>
                    <a:lnTo>
                      <a:pt x="558366" y="1240461"/>
                    </a:lnTo>
                    <a:cubicBezTo>
                      <a:pt x="565559" y="1246081"/>
                      <a:pt x="574364" y="1249248"/>
                      <a:pt x="583490" y="1249498"/>
                    </a:cubicBezTo>
                    <a:cubicBezTo>
                      <a:pt x="588035" y="1249701"/>
                      <a:pt x="592580" y="1249089"/>
                      <a:pt x="596909" y="1247691"/>
                    </a:cubicBezTo>
                    <a:cubicBezTo>
                      <a:pt x="597299" y="1247641"/>
                      <a:pt x="597681" y="1247545"/>
                      <a:pt x="598048" y="1247405"/>
                    </a:cubicBezTo>
                    <a:cubicBezTo>
                      <a:pt x="611533" y="1243019"/>
                      <a:pt x="621951" y="1232215"/>
                      <a:pt x="625839" y="1218583"/>
                    </a:cubicBezTo>
                    <a:cubicBezTo>
                      <a:pt x="630974" y="1200701"/>
                      <a:pt x="636684" y="1180059"/>
                      <a:pt x="642967" y="1157040"/>
                    </a:cubicBezTo>
                    <a:cubicBezTo>
                      <a:pt x="645536" y="1147433"/>
                      <a:pt x="648199" y="1137350"/>
                      <a:pt x="650959" y="1126886"/>
                    </a:cubicBezTo>
                    <a:cubicBezTo>
                      <a:pt x="663044" y="1080657"/>
                      <a:pt x="676464" y="1027009"/>
                      <a:pt x="689595" y="968604"/>
                    </a:cubicBezTo>
                    <a:cubicBezTo>
                      <a:pt x="735466" y="764474"/>
                      <a:pt x="779047" y="502224"/>
                      <a:pt x="760586" y="297142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9" name="Graphic 138">
                <a:extLst>
                  <a:ext uri="{FF2B5EF4-FFF2-40B4-BE49-F238E27FC236}">
                    <a16:creationId xmlns:a16="http://schemas.microsoft.com/office/drawing/2014/main" id="{660D9F75-6E7E-4F42-9227-A965DBDBA831}"/>
                  </a:ext>
                </a:extLst>
              </p:cNvPr>
              <p:cNvSpPr/>
              <p:nvPr/>
            </p:nvSpPr>
            <p:spPr>
              <a:xfrm>
                <a:off x="9087820" y="5375740"/>
                <a:ext cx="339977" cy="501061"/>
              </a:xfrm>
              <a:custGeom>
                <a:avLst/>
                <a:gdLst>
                  <a:gd name="connsiteX0" fmla="*/ 84 w 339977"/>
                  <a:gd name="connsiteY0" fmla="*/ 411864 h 501061"/>
                  <a:gd name="connsiteX1" fmla="*/ 87690 w 339977"/>
                  <a:gd name="connsiteY1" fmla="*/ 308759 h 501061"/>
                  <a:gd name="connsiteX2" fmla="*/ 104561 w 339977"/>
                  <a:gd name="connsiteY2" fmla="*/ 308877 h 501061"/>
                  <a:gd name="connsiteX3" fmla="*/ 246085 w 339977"/>
                  <a:gd name="connsiteY3" fmla="*/ -203 h 501061"/>
                  <a:gd name="connsiteX4" fmla="*/ 339740 w 339977"/>
                  <a:gd name="connsiteY4" fmla="*/ 149588 h 501061"/>
                  <a:gd name="connsiteX5" fmla="*/ 190988 w 339977"/>
                  <a:gd name="connsiteY5" fmla="*/ 420131 h 501061"/>
                  <a:gd name="connsiteX6" fmla="*/ 80563 w 339977"/>
                  <a:gd name="connsiteY6" fmla="*/ 499594 h 501061"/>
                  <a:gd name="connsiteX7" fmla="*/ 84 w 339977"/>
                  <a:gd name="connsiteY7" fmla="*/ 411864 h 50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977" h="501061">
                    <a:moveTo>
                      <a:pt x="84" y="411864"/>
                    </a:moveTo>
                    <a:cubicBezTo>
                      <a:pt x="-4208" y="359211"/>
                      <a:pt x="35014" y="313050"/>
                      <a:pt x="87690" y="308759"/>
                    </a:cubicBezTo>
                    <a:cubicBezTo>
                      <a:pt x="93306" y="308302"/>
                      <a:pt x="98952" y="308341"/>
                      <a:pt x="104561" y="308877"/>
                    </a:cubicBezTo>
                    <a:lnTo>
                      <a:pt x="246085" y="-203"/>
                    </a:lnTo>
                    <a:lnTo>
                      <a:pt x="339740" y="149588"/>
                    </a:lnTo>
                    <a:lnTo>
                      <a:pt x="190988" y="420131"/>
                    </a:lnTo>
                    <a:cubicBezTo>
                      <a:pt x="182448" y="472554"/>
                      <a:pt x="133009" y="508131"/>
                      <a:pt x="80563" y="499594"/>
                    </a:cubicBezTo>
                    <a:cubicBezTo>
                      <a:pt x="36680" y="492451"/>
                      <a:pt x="3408" y="456182"/>
                      <a:pt x="84" y="411864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0" name="Graphic 138">
                <a:extLst>
                  <a:ext uri="{FF2B5EF4-FFF2-40B4-BE49-F238E27FC236}">
                    <a16:creationId xmlns:a16="http://schemas.microsoft.com/office/drawing/2014/main" id="{976E9A0C-083E-0646-B905-C77947826A1F}"/>
                  </a:ext>
                </a:extLst>
              </p:cNvPr>
              <p:cNvSpPr/>
              <p:nvPr/>
            </p:nvSpPr>
            <p:spPr>
              <a:xfrm>
                <a:off x="9208491" y="4592932"/>
                <a:ext cx="364608" cy="1086001"/>
              </a:xfrm>
              <a:custGeom>
                <a:avLst/>
                <a:gdLst>
                  <a:gd name="connsiteX0" fmla="*/ 353482 w 364609"/>
                  <a:gd name="connsiteY0" fmla="*/ 480826 h 1086001"/>
                  <a:gd name="connsiteX1" fmla="*/ 275638 w 364609"/>
                  <a:gd name="connsiteY1" fmla="*/ 137152 h 1086001"/>
                  <a:gd name="connsiteX2" fmla="*/ 152498 w 364609"/>
                  <a:gd name="connsiteY2" fmla="*/ 557 h 1086001"/>
                  <a:gd name="connsiteX3" fmla="*/ 137652 w 364609"/>
                  <a:gd name="connsiteY3" fmla="*/ -203 h 1086001"/>
                  <a:gd name="connsiteX4" fmla="*/ -237 w 364609"/>
                  <a:gd name="connsiteY4" fmla="*/ 138343 h 1086001"/>
                  <a:gd name="connsiteX5" fmla="*/ -236 w 364609"/>
                  <a:gd name="connsiteY5" fmla="*/ 138579 h 1086001"/>
                  <a:gd name="connsiteX6" fmla="*/ 94737 w 364609"/>
                  <a:gd name="connsiteY6" fmla="*/ 689237 h 1086001"/>
                  <a:gd name="connsiteX7" fmla="*/ 94453 w 364609"/>
                  <a:gd name="connsiteY7" fmla="*/ 690378 h 1086001"/>
                  <a:gd name="connsiteX8" fmla="*/ 44112 w 364609"/>
                  <a:gd name="connsiteY8" fmla="*/ 880336 h 1086001"/>
                  <a:gd name="connsiteX9" fmla="*/ 16227 w 364609"/>
                  <a:gd name="connsiteY9" fmla="*/ 985826 h 1086001"/>
                  <a:gd name="connsiteX10" fmla="*/ 15656 w 364609"/>
                  <a:gd name="connsiteY10" fmla="*/ 988870 h 1086001"/>
                  <a:gd name="connsiteX11" fmla="*/ 18988 w 364609"/>
                  <a:gd name="connsiteY11" fmla="*/ 1015028 h 1086001"/>
                  <a:gd name="connsiteX12" fmla="*/ 33262 w 364609"/>
                  <a:gd name="connsiteY12" fmla="*/ 1031960 h 1086001"/>
                  <a:gd name="connsiteX13" fmla="*/ 87218 w 364609"/>
                  <a:gd name="connsiteY13" fmla="*/ 1069247 h 1086001"/>
                  <a:gd name="connsiteX14" fmla="*/ 100066 w 364609"/>
                  <a:gd name="connsiteY14" fmla="*/ 1078189 h 1086001"/>
                  <a:gd name="connsiteX15" fmla="*/ 124428 w 364609"/>
                  <a:gd name="connsiteY15" fmla="*/ 1085798 h 1086001"/>
                  <a:gd name="connsiteX16" fmla="*/ 134419 w 364609"/>
                  <a:gd name="connsiteY16" fmla="*/ 1084657 h 1086001"/>
                  <a:gd name="connsiteX17" fmla="*/ 135464 w 364609"/>
                  <a:gd name="connsiteY17" fmla="*/ 1084371 h 1086001"/>
                  <a:gd name="connsiteX18" fmla="*/ 146695 w 364609"/>
                  <a:gd name="connsiteY18" fmla="*/ 1079615 h 1086001"/>
                  <a:gd name="connsiteX19" fmla="*/ 162112 w 364609"/>
                  <a:gd name="connsiteY19" fmla="*/ 1063445 h 1086001"/>
                  <a:gd name="connsiteX20" fmla="*/ 311134 w 364609"/>
                  <a:gd name="connsiteY20" fmla="*/ 788449 h 1086001"/>
                  <a:gd name="connsiteX21" fmla="*/ 353482 w 364609"/>
                  <a:gd name="connsiteY21" fmla="*/ 480826 h 10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609" h="1086001">
                    <a:moveTo>
                      <a:pt x="353482" y="480826"/>
                    </a:moveTo>
                    <a:lnTo>
                      <a:pt x="275638" y="137152"/>
                    </a:lnTo>
                    <a:cubicBezTo>
                      <a:pt x="275240" y="66974"/>
                      <a:pt x="222287" y="8234"/>
                      <a:pt x="152498" y="557"/>
                    </a:cubicBezTo>
                    <a:cubicBezTo>
                      <a:pt x="147647" y="81"/>
                      <a:pt x="142698" y="-203"/>
                      <a:pt x="137652" y="-203"/>
                    </a:cubicBezTo>
                    <a:cubicBezTo>
                      <a:pt x="61300" y="-5"/>
                      <a:pt x="-435" y="62024"/>
                      <a:pt x="-237" y="138343"/>
                    </a:cubicBezTo>
                    <a:cubicBezTo>
                      <a:pt x="-237" y="138422"/>
                      <a:pt x="-236" y="138500"/>
                      <a:pt x="-236" y="138579"/>
                    </a:cubicBezTo>
                    <a:lnTo>
                      <a:pt x="94737" y="689237"/>
                    </a:lnTo>
                    <a:lnTo>
                      <a:pt x="94453" y="690378"/>
                    </a:lnTo>
                    <a:lnTo>
                      <a:pt x="44112" y="880336"/>
                    </a:lnTo>
                    <a:lnTo>
                      <a:pt x="16227" y="985826"/>
                    </a:lnTo>
                    <a:cubicBezTo>
                      <a:pt x="15937" y="986819"/>
                      <a:pt x="15745" y="987839"/>
                      <a:pt x="15656" y="988870"/>
                    </a:cubicBezTo>
                    <a:cubicBezTo>
                      <a:pt x="13873" y="997719"/>
                      <a:pt x="15043" y="1006908"/>
                      <a:pt x="18988" y="1015028"/>
                    </a:cubicBezTo>
                    <a:cubicBezTo>
                      <a:pt x="22151" y="1021843"/>
                      <a:pt x="27079" y="1027689"/>
                      <a:pt x="33262" y="1031960"/>
                    </a:cubicBezTo>
                    <a:lnTo>
                      <a:pt x="87218" y="1069247"/>
                    </a:lnTo>
                    <a:lnTo>
                      <a:pt x="100066" y="1078189"/>
                    </a:lnTo>
                    <a:cubicBezTo>
                      <a:pt x="107213" y="1083166"/>
                      <a:pt x="115719" y="1085822"/>
                      <a:pt x="124428" y="1085798"/>
                    </a:cubicBezTo>
                    <a:cubicBezTo>
                      <a:pt x="127791" y="1085795"/>
                      <a:pt x="131142" y="1085412"/>
                      <a:pt x="134419" y="1084657"/>
                    </a:cubicBezTo>
                    <a:cubicBezTo>
                      <a:pt x="134800" y="1084562"/>
                      <a:pt x="135083" y="1084467"/>
                      <a:pt x="135464" y="1084371"/>
                    </a:cubicBezTo>
                    <a:cubicBezTo>
                      <a:pt x="139420" y="1083341"/>
                      <a:pt x="143203" y="1081739"/>
                      <a:pt x="146695" y="1079615"/>
                    </a:cubicBezTo>
                    <a:cubicBezTo>
                      <a:pt x="153178" y="1075688"/>
                      <a:pt x="158499" y="1070107"/>
                      <a:pt x="162112" y="1063445"/>
                    </a:cubicBezTo>
                    <a:lnTo>
                      <a:pt x="311134" y="788449"/>
                    </a:lnTo>
                    <a:cubicBezTo>
                      <a:pt x="362037" y="694412"/>
                      <a:pt x="377084" y="585110"/>
                      <a:pt x="353482" y="480826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1" name="Graphic 138">
                <a:extLst>
                  <a:ext uri="{FF2B5EF4-FFF2-40B4-BE49-F238E27FC236}">
                    <a16:creationId xmlns:a16="http://schemas.microsoft.com/office/drawing/2014/main" id="{18BBDFDA-D515-5D49-97F3-2A5D6DE42BBE}"/>
                  </a:ext>
                </a:extLst>
              </p:cNvPr>
              <p:cNvSpPr/>
              <p:nvPr/>
            </p:nvSpPr>
            <p:spPr>
              <a:xfrm>
                <a:off x="9462465" y="4963915"/>
                <a:ext cx="123711" cy="665850"/>
              </a:xfrm>
              <a:custGeom>
                <a:avLst/>
                <a:gdLst>
                  <a:gd name="connsiteX0" fmla="*/ 38065 w 123711"/>
                  <a:gd name="connsiteY0" fmla="*/ 0 h 665850"/>
                  <a:gd name="connsiteX1" fmla="*/ 123711 w 123711"/>
                  <a:gd name="connsiteY1" fmla="*/ 361462 h 665850"/>
                  <a:gd name="connsiteX2" fmla="*/ 0 w 123711"/>
                  <a:gd name="connsiteY2" fmla="*/ 665850 h 665850"/>
                  <a:gd name="connsiteX3" fmla="*/ 85646 w 123711"/>
                  <a:gd name="connsiteY3" fmla="*/ 370974 h 665850"/>
                  <a:gd name="connsiteX4" fmla="*/ 38065 w 123711"/>
                  <a:gd name="connsiteY4" fmla="*/ 0 h 66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711" h="665850">
                    <a:moveTo>
                      <a:pt x="38065" y="0"/>
                    </a:moveTo>
                    <a:lnTo>
                      <a:pt x="123711" y="361462"/>
                    </a:lnTo>
                    <a:lnTo>
                      <a:pt x="0" y="665850"/>
                    </a:lnTo>
                    <a:lnTo>
                      <a:pt x="85646" y="370974"/>
                    </a:lnTo>
                    <a:lnTo>
                      <a:pt x="38065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2" name="Graphic 138">
                <a:extLst>
                  <a:ext uri="{FF2B5EF4-FFF2-40B4-BE49-F238E27FC236}">
                    <a16:creationId xmlns:a16="http://schemas.microsoft.com/office/drawing/2014/main" id="{09E8D55D-1FFB-2F49-AB1E-BB6F69F7BEE7}"/>
                  </a:ext>
                </a:extLst>
              </p:cNvPr>
              <p:cNvSpPr/>
              <p:nvPr/>
            </p:nvSpPr>
            <p:spPr>
              <a:xfrm>
                <a:off x="8869446" y="3891732"/>
                <a:ext cx="608025" cy="449748"/>
              </a:xfrm>
              <a:custGeom>
                <a:avLst/>
                <a:gdLst>
                  <a:gd name="connsiteX0" fmla="*/ 470641 w 608024"/>
                  <a:gd name="connsiteY0" fmla="*/ 449545 h 449748"/>
                  <a:gd name="connsiteX1" fmla="*/ 523627 w 608024"/>
                  <a:gd name="connsiteY1" fmla="*/ 417796 h 449748"/>
                  <a:gd name="connsiteX2" fmla="*/ 544526 w 608024"/>
                  <a:gd name="connsiteY2" fmla="*/ 400020 h 449748"/>
                  <a:gd name="connsiteX3" fmla="*/ 595726 w 608024"/>
                  <a:gd name="connsiteY3" fmla="*/ 178499 h 449748"/>
                  <a:gd name="connsiteX4" fmla="*/ 426484 w 608024"/>
                  <a:gd name="connsiteY4" fmla="*/ 18179 h 449748"/>
                  <a:gd name="connsiteX5" fmla="*/ 189093 w 608024"/>
                  <a:gd name="connsiteY5" fmla="*/ 18105 h 449748"/>
                  <a:gd name="connsiteX6" fmla="*/ 2992 w 608024"/>
                  <a:gd name="connsiteY6" fmla="*/ 181560 h 449748"/>
                  <a:gd name="connsiteX7" fmla="*/ 12823 w 608024"/>
                  <a:gd name="connsiteY7" fmla="*/ 247820 h 449748"/>
                  <a:gd name="connsiteX8" fmla="*/ 30276 w 608024"/>
                  <a:gd name="connsiteY8" fmla="*/ 260611 h 449748"/>
                  <a:gd name="connsiteX9" fmla="*/ 92322 w 608024"/>
                  <a:gd name="connsiteY9" fmla="*/ 240916 h 449748"/>
                  <a:gd name="connsiteX10" fmla="*/ 173197 w 608024"/>
                  <a:gd name="connsiteY10" fmla="*/ 265232 h 449748"/>
                  <a:gd name="connsiteX11" fmla="*/ 202506 w 608024"/>
                  <a:gd name="connsiteY11" fmla="*/ 349652 h 449748"/>
                  <a:gd name="connsiteX12" fmla="*/ 211172 w 608024"/>
                  <a:gd name="connsiteY12" fmla="*/ 404439 h 449748"/>
                  <a:gd name="connsiteX13" fmla="*/ 249339 w 608024"/>
                  <a:gd name="connsiteY13" fmla="*/ 441428 h 449748"/>
                  <a:gd name="connsiteX14" fmla="*/ 305513 w 608024"/>
                  <a:gd name="connsiteY14" fmla="*/ 413194 h 449748"/>
                  <a:gd name="connsiteX15" fmla="*/ 344945 w 608024"/>
                  <a:gd name="connsiteY15" fmla="*/ 360275 h 449748"/>
                  <a:gd name="connsiteX16" fmla="*/ 405023 w 608024"/>
                  <a:gd name="connsiteY16" fmla="*/ 350486 h 449748"/>
                  <a:gd name="connsiteX17" fmla="*/ 419774 w 608024"/>
                  <a:gd name="connsiteY17" fmla="*/ 368189 h 449748"/>
                  <a:gd name="connsiteX18" fmla="*/ 470641 w 608024"/>
                  <a:gd name="connsiteY18" fmla="*/ 449545 h 449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08024" h="449748">
                    <a:moveTo>
                      <a:pt x="470641" y="449545"/>
                    </a:moveTo>
                    <a:cubicBezTo>
                      <a:pt x="490228" y="442565"/>
                      <a:pt x="508237" y="431774"/>
                      <a:pt x="523627" y="417796"/>
                    </a:cubicBezTo>
                    <a:cubicBezTo>
                      <a:pt x="530428" y="411726"/>
                      <a:pt x="537739" y="406087"/>
                      <a:pt x="544526" y="400020"/>
                    </a:cubicBezTo>
                    <a:cubicBezTo>
                      <a:pt x="604459" y="346440"/>
                      <a:pt x="622466" y="254297"/>
                      <a:pt x="595726" y="178499"/>
                    </a:cubicBezTo>
                    <a:cubicBezTo>
                      <a:pt x="568986" y="102701"/>
                      <a:pt x="502479" y="44437"/>
                      <a:pt x="426484" y="18179"/>
                    </a:cubicBezTo>
                    <a:cubicBezTo>
                      <a:pt x="350489" y="-8079"/>
                      <a:pt x="266256" y="-4495"/>
                      <a:pt x="189093" y="18105"/>
                    </a:cubicBezTo>
                    <a:cubicBezTo>
                      <a:pt x="105975" y="42449"/>
                      <a:pt x="22734" y="97265"/>
                      <a:pt x="2992" y="181560"/>
                    </a:cubicBezTo>
                    <a:cubicBezTo>
                      <a:pt x="-2263" y="203999"/>
                      <a:pt x="-2463" y="228891"/>
                      <a:pt x="12823" y="247820"/>
                    </a:cubicBezTo>
                    <a:cubicBezTo>
                      <a:pt x="17420" y="253537"/>
                      <a:pt x="23438" y="257948"/>
                      <a:pt x="30276" y="260611"/>
                    </a:cubicBezTo>
                    <a:cubicBezTo>
                      <a:pt x="57211" y="270932"/>
                      <a:pt x="72219" y="249864"/>
                      <a:pt x="92322" y="240916"/>
                    </a:cubicBezTo>
                    <a:cubicBezTo>
                      <a:pt x="119955" y="228617"/>
                      <a:pt x="153963" y="241897"/>
                      <a:pt x="173197" y="265232"/>
                    </a:cubicBezTo>
                    <a:cubicBezTo>
                      <a:pt x="192432" y="288567"/>
                      <a:pt x="199553" y="319561"/>
                      <a:pt x="202506" y="349652"/>
                    </a:cubicBezTo>
                    <a:cubicBezTo>
                      <a:pt x="203104" y="368203"/>
                      <a:pt x="206015" y="386608"/>
                      <a:pt x="211172" y="404439"/>
                    </a:cubicBezTo>
                    <a:cubicBezTo>
                      <a:pt x="216630" y="422542"/>
                      <a:pt x="231068" y="436535"/>
                      <a:pt x="249339" y="441428"/>
                    </a:cubicBezTo>
                    <a:cubicBezTo>
                      <a:pt x="271022" y="445432"/>
                      <a:pt x="291873" y="430509"/>
                      <a:pt x="305513" y="413194"/>
                    </a:cubicBezTo>
                    <a:cubicBezTo>
                      <a:pt x="319155" y="395879"/>
                      <a:pt x="328824" y="375312"/>
                      <a:pt x="344945" y="360275"/>
                    </a:cubicBezTo>
                    <a:cubicBezTo>
                      <a:pt x="361064" y="345238"/>
                      <a:pt x="387355" y="337302"/>
                      <a:pt x="405023" y="350486"/>
                    </a:cubicBezTo>
                    <a:cubicBezTo>
                      <a:pt x="410941" y="355476"/>
                      <a:pt x="415934" y="361469"/>
                      <a:pt x="419774" y="368189"/>
                    </a:cubicBezTo>
                    <a:cubicBezTo>
                      <a:pt x="446855" y="409770"/>
                      <a:pt x="443558" y="407964"/>
                      <a:pt x="470641" y="449545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3" name="Graphic 138">
                <a:extLst>
                  <a:ext uri="{FF2B5EF4-FFF2-40B4-BE49-F238E27FC236}">
                    <a16:creationId xmlns:a16="http://schemas.microsoft.com/office/drawing/2014/main" id="{95DD0A04-4B89-E748-889E-E23EB4F37160}"/>
                  </a:ext>
                </a:extLst>
              </p:cNvPr>
              <p:cNvSpPr/>
              <p:nvPr/>
            </p:nvSpPr>
            <p:spPr>
              <a:xfrm>
                <a:off x="8039275" y="5194264"/>
                <a:ext cx="385987" cy="495574"/>
              </a:xfrm>
              <a:custGeom>
                <a:avLst/>
                <a:gdLst>
                  <a:gd name="connsiteX0" fmla="*/ 181494 w 385987"/>
                  <a:gd name="connsiteY0" fmla="*/ 2317 h 495574"/>
                  <a:gd name="connsiteX1" fmla="*/ 16605 w 385987"/>
                  <a:gd name="connsiteY1" fmla="*/ 76470 h 495574"/>
                  <a:gd name="connsiteX2" fmla="*/ 2283 w 385987"/>
                  <a:gd name="connsiteY2" fmla="*/ 114202 h 495574"/>
                  <a:gd name="connsiteX3" fmla="*/ 21805 w 385987"/>
                  <a:gd name="connsiteY3" fmla="*/ 157575 h 495574"/>
                  <a:gd name="connsiteX4" fmla="*/ 17032 w 385987"/>
                  <a:gd name="connsiteY4" fmla="*/ 170152 h 495574"/>
                  <a:gd name="connsiteX5" fmla="*/ 24840 w 385987"/>
                  <a:gd name="connsiteY5" fmla="*/ 187502 h 495574"/>
                  <a:gd name="connsiteX6" fmla="*/ 37423 w 385987"/>
                  <a:gd name="connsiteY6" fmla="*/ 192273 h 495574"/>
                  <a:gd name="connsiteX7" fmla="*/ 45232 w 385987"/>
                  <a:gd name="connsiteY7" fmla="*/ 209623 h 495574"/>
                  <a:gd name="connsiteX8" fmla="*/ 40459 w 385987"/>
                  <a:gd name="connsiteY8" fmla="*/ 222200 h 495574"/>
                  <a:gd name="connsiteX9" fmla="*/ 48267 w 385987"/>
                  <a:gd name="connsiteY9" fmla="*/ 239549 h 495574"/>
                  <a:gd name="connsiteX10" fmla="*/ 60850 w 385987"/>
                  <a:gd name="connsiteY10" fmla="*/ 244321 h 495574"/>
                  <a:gd name="connsiteX11" fmla="*/ 166270 w 385987"/>
                  <a:gd name="connsiteY11" fmla="*/ 478537 h 495574"/>
                  <a:gd name="connsiteX12" fmla="*/ 204019 w 385987"/>
                  <a:gd name="connsiteY12" fmla="*/ 492852 h 495574"/>
                  <a:gd name="connsiteX13" fmla="*/ 368908 w 385987"/>
                  <a:gd name="connsiteY13" fmla="*/ 418700 h 495574"/>
                  <a:gd name="connsiteX14" fmla="*/ 383230 w 385987"/>
                  <a:gd name="connsiteY14" fmla="*/ 380968 h 495574"/>
                  <a:gd name="connsiteX15" fmla="*/ 219243 w 385987"/>
                  <a:gd name="connsiteY15" fmla="*/ 16633 h 495574"/>
                  <a:gd name="connsiteX16" fmla="*/ 181495 w 385987"/>
                  <a:gd name="connsiteY16" fmla="*/ 2316 h 49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5987" h="495574">
                    <a:moveTo>
                      <a:pt x="181494" y="2317"/>
                    </a:moveTo>
                    <a:lnTo>
                      <a:pt x="16605" y="76470"/>
                    </a:lnTo>
                    <a:cubicBezTo>
                      <a:pt x="2227" y="82936"/>
                      <a:pt x="-4185" y="99829"/>
                      <a:pt x="2283" y="114202"/>
                    </a:cubicBezTo>
                    <a:lnTo>
                      <a:pt x="21805" y="157575"/>
                    </a:lnTo>
                    <a:cubicBezTo>
                      <a:pt x="17025" y="159742"/>
                      <a:pt x="14892" y="165361"/>
                      <a:pt x="17032" y="170152"/>
                    </a:cubicBezTo>
                    <a:lnTo>
                      <a:pt x="24840" y="187502"/>
                    </a:lnTo>
                    <a:cubicBezTo>
                      <a:pt x="27008" y="192280"/>
                      <a:pt x="32630" y="194412"/>
                      <a:pt x="37423" y="192273"/>
                    </a:cubicBezTo>
                    <a:lnTo>
                      <a:pt x="45232" y="209623"/>
                    </a:lnTo>
                    <a:cubicBezTo>
                      <a:pt x="40452" y="211790"/>
                      <a:pt x="38319" y="217409"/>
                      <a:pt x="40459" y="222200"/>
                    </a:cubicBezTo>
                    <a:lnTo>
                      <a:pt x="48267" y="239549"/>
                    </a:lnTo>
                    <a:cubicBezTo>
                      <a:pt x="50436" y="244327"/>
                      <a:pt x="56057" y="246459"/>
                      <a:pt x="60850" y="244321"/>
                    </a:cubicBezTo>
                    <a:lnTo>
                      <a:pt x="166270" y="478537"/>
                    </a:lnTo>
                    <a:cubicBezTo>
                      <a:pt x="172739" y="492909"/>
                      <a:pt x="189640" y="499318"/>
                      <a:pt x="204019" y="492852"/>
                    </a:cubicBezTo>
                    <a:lnTo>
                      <a:pt x="368908" y="418700"/>
                    </a:lnTo>
                    <a:cubicBezTo>
                      <a:pt x="383286" y="412234"/>
                      <a:pt x="389698" y="395341"/>
                      <a:pt x="383230" y="380968"/>
                    </a:cubicBezTo>
                    <a:lnTo>
                      <a:pt x="219243" y="16633"/>
                    </a:lnTo>
                    <a:cubicBezTo>
                      <a:pt x="212774" y="2260"/>
                      <a:pt x="195874" y="-4150"/>
                      <a:pt x="181495" y="2316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4" name="Graphic 138">
                <a:extLst>
                  <a:ext uri="{FF2B5EF4-FFF2-40B4-BE49-F238E27FC236}">
                    <a16:creationId xmlns:a16="http://schemas.microsoft.com/office/drawing/2014/main" id="{059FC277-E171-F44B-A1F8-C4B94A6D937B}"/>
                  </a:ext>
                </a:extLst>
              </p:cNvPr>
              <p:cNvSpPr/>
              <p:nvPr/>
            </p:nvSpPr>
            <p:spPr>
              <a:xfrm>
                <a:off x="8069955" y="5232043"/>
                <a:ext cx="324631" cy="419992"/>
              </a:xfrm>
              <a:custGeom>
                <a:avLst/>
                <a:gdLst>
                  <a:gd name="connsiteX0" fmla="*/ 321993 w 324632"/>
                  <a:gd name="connsiteY0" fmla="*/ 321697 h 419993"/>
                  <a:gd name="connsiteX1" fmla="*/ 298774 w 324632"/>
                  <a:gd name="connsiteY1" fmla="*/ 270046 h 419993"/>
                  <a:gd name="connsiteX2" fmla="*/ 237871 w 324632"/>
                  <a:gd name="connsiteY2" fmla="*/ 134783 h 419993"/>
                  <a:gd name="connsiteX3" fmla="*/ 184388 w 324632"/>
                  <a:gd name="connsiteY3" fmla="*/ 15977 h 419993"/>
                  <a:gd name="connsiteX4" fmla="*/ 148229 w 324632"/>
                  <a:gd name="connsiteY4" fmla="*/ 2184 h 419993"/>
                  <a:gd name="connsiteX5" fmla="*/ 57444 w 324632"/>
                  <a:gd name="connsiteY5" fmla="*/ 42991 h 419993"/>
                  <a:gd name="connsiteX6" fmla="*/ 15857 w 324632"/>
                  <a:gd name="connsiteY6" fmla="*/ 61730 h 419993"/>
                  <a:gd name="connsiteX7" fmla="*/ 2154 w 324632"/>
                  <a:gd name="connsiteY7" fmla="*/ 97877 h 419993"/>
                  <a:gd name="connsiteX8" fmla="*/ 57444 w 324632"/>
                  <a:gd name="connsiteY8" fmla="*/ 220773 h 419993"/>
                  <a:gd name="connsiteX9" fmla="*/ 78665 w 324632"/>
                  <a:gd name="connsiteY9" fmla="*/ 267859 h 419993"/>
                  <a:gd name="connsiteX10" fmla="*/ 139758 w 324632"/>
                  <a:gd name="connsiteY10" fmla="*/ 403692 h 419993"/>
                  <a:gd name="connsiteX11" fmla="*/ 176016 w 324632"/>
                  <a:gd name="connsiteY11" fmla="*/ 417390 h 419993"/>
                  <a:gd name="connsiteX12" fmla="*/ 308291 w 324632"/>
                  <a:gd name="connsiteY12" fmla="*/ 357844 h 419993"/>
                  <a:gd name="connsiteX13" fmla="*/ 321993 w 324632"/>
                  <a:gd name="connsiteY13" fmla="*/ 321697 h 41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632" h="419993">
                    <a:moveTo>
                      <a:pt x="321993" y="321697"/>
                    </a:moveTo>
                    <a:lnTo>
                      <a:pt x="298774" y="270046"/>
                    </a:lnTo>
                    <a:lnTo>
                      <a:pt x="237871" y="134783"/>
                    </a:lnTo>
                    <a:lnTo>
                      <a:pt x="184388" y="15977"/>
                    </a:lnTo>
                    <a:cubicBezTo>
                      <a:pt x="178205" y="2196"/>
                      <a:pt x="162024" y="-3976"/>
                      <a:pt x="148229" y="2184"/>
                    </a:cubicBezTo>
                    <a:lnTo>
                      <a:pt x="57444" y="42991"/>
                    </a:lnTo>
                    <a:lnTo>
                      <a:pt x="15857" y="61730"/>
                    </a:lnTo>
                    <a:cubicBezTo>
                      <a:pt x="2125" y="67965"/>
                      <a:pt x="-3996" y="84111"/>
                      <a:pt x="2154" y="97877"/>
                    </a:cubicBezTo>
                    <a:lnTo>
                      <a:pt x="57444" y="220773"/>
                    </a:lnTo>
                    <a:lnTo>
                      <a:pt x="78665" y="267859"/>
                    </a:lnTo>
                    <a:lnTo>
                      <a:pt x="139758" y="403692"/>
                    </a:lnTo>
                    <a:cubicBezTo>
                      <a:pt x="146027" y="417439"/>
                      <a:pt x="162218" y="423556"/>
                      <a:pt x="176016" y="417390"/>
                    </a:cubicBezTo>
                    <a:lnTo>
                      <a:pt x="308291" y="357844"/>
                    </a:lnTo>
                    <a:cubicBezTo>
                      <a:pt x="322038" y="351623"/>
                      <a:pt x="328164" y="335462"/>
                      <a:pt x="321993" y="321697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grpSp>
        <p:nvGrpSpPr>
          <p:cNvPr id="1189" name="Group 1188">
            <a:extLst>
              <a:ext uri="{FF2B5EF4-FFF2-40B4-BE49-F238E27FC236}">
                <a16:creationId xmlns:a16="http://schemas.microsoft.com/office/drawing/2014/main" id="{7FB6DEED-D1F0-1841-AA7B-8F582DB17F10}"/>
              </a:ext>
            </a:extLst>
          </p:cNvPr>
          <p:cNvGrpSpPr/>
          <p:nvPr/>
        </p:nvGrpSpPr>
        <p:grpSpPr>
          <a:xfrm>
            <a:off x="-15218368" y="-1444"/>
            <a:ext cx="10920536" cy="6858000"/>
            <a:chOff x="-744760" y="-1444"/>
            <a:chExt cx="10920536" cy="6858000"/>
          </a:xfrm>
        </p:grpSpPr>
        <p:grpSp>
          <p:nvGrpSpPr>
            <p:cNvPr id="1190" name="Group 1189">
              <a:extLst>
                <a:ext uri="{FF2B5EF4-FFF2-40B4-BE49-F238E27FC236}">
                  <a16:creationId xmlns:a16="http://schemas.microsoft.com/office/drawing/2014/main" id="{6471AB59-FC0A-B54B-9999-BAA21E48F80A}"/>
                </a:ext>
              </a:extLst>
            </p:cNvPr>
            <p:cNvGrpSpPr/>
            <p:nvPr/>
          </p:nvGrpSpPr>
          <p:grpSpPr>
            <a:xfrm>
              <a:off x="-744760" y="-1444"/>
              <a:ext cx="10920536" cy="6858000"/>
              <a:chOff x="-1016992" y="-1444"/>
              <a:chExt cx="10920536" cy="6858000"/>
            </a:xfrm>
            <a:effectLst>
              <a:outerShdw blurRad="254000" dist="889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222" name="Rectangle 1221">
                <a:extLst>
                  <a:ext uri="{FF2B5EF4-FFF2-40B4-BE49-F238E27FC236}">
                    <a16:creationId xmlns:a16="http://schemas.microsoft.com/office/drawing/2014/main" id="{DC7ACA9E-DBD9-0C49-AF1E-8D8F0F306DA5}"/>
                  </a:ext>
                </a:extLst>
              </p:cNvPr>
              <p:cNvSpPr/>
              <p:nvPr/>
            </p:nvSpPr>
            <p:spPr>
              <a:xfrm>
                <a:off x="-1016992" y="-1444"/>
                <a:ext cx="10272464" cy="6858000"/>
              </a:xfrm>
              <a:prstGeom prst="rect">
                <a:avLst/>
              </a:prstGeom>
              <a:solidFill>
                <a:srgbClr val="F4E0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rgbClr val="AE9287"/>
                  </a:solidFill>
                </a:endParaRPr>
              </a:p>
            </p:txBody>
          </p:sp>
          <p:grpSp>
            <p:nvGrpSpPr>
              <p:cNvPr id="1223" name="Group 1222">
                <a:extLst>
                  <a:ext uri="{FF2B5EF4-FFF2-40B4-BE49-F238E27FC236}">
                    <a16:creationId xmlns:a16="http://schemas.microsoft.com/office/drawing/2014/main" id="{947A345C-A7B3-BE49-A3B2-7D68DF16154F}"/>
                  </a:ext>
                </a:extLst>
              </p:cNvPr>
              <p:cNvGrpSpPr/>
              <p:nvPr/>
            </p:nvGrpSpPr>
            <p:grpSpPr>
              <a:xfrm>
                <a:off x="9183464" y="2492896"/>
                <a:ext cx="720080" cy="792088"/>
                <a:chOff x="10200456" y="2494340"/>
                <a:chExt cx="720080" cy="792088"/>
              </a:xfrm>
              <a:solidFill>
                <a:srgbClr val="F4E0D9"/>
              </a:solidFill>
            </p:grpSpPr>
            <p:sp>
              <p:nvSpPr>
                <p:cNvPr id="1224" name="Round Same Side Corner Rectangle 1223">
                  <a:extLst>
                    <a:ext uri="{FF2B5EF4-FFF2-40B4-BE49-F238E27FC236}">
                      <a16:creationId xmlns:a16="http://schemas.microsoft.com/office/drawing/2014/main" id="{256D6B76-E3F9-4F4F-8AA0-143AF9660DDD}"/>
                    </a:ext>
                  </a:extLst>
                </p:cNvPr>
                <p:cNvSpPr/>
                <p:nvPr/>
              </p:nvSpPr>
              <p:spPr>
                <a:xfrm rot="5400000">
                  <a:off x="10164452" y="2530344"/>
                  <a:ext cx="792088" cy="720080"/>
                </a:xfrm>
                <a:prstGeom prst="round2Same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x-none"/>
                </a:p>
              </p:txBody>
            </p:sp>
            <p:sp>
              <p:nvSpPr>
                <p:cNvPr id="1225" name="TextBox 1224">
                  <a:extLst>
                    <a:ext uri="{FF2B5EF4-FFF2-40B4-BE49-F238E27FC236}">
                      <a16:creationId xmlns:a16="http://schemas.microsoft.com/office/drawing/2014/main" id="{6E5E14EA-D332-6F42-AA32-A7D0B4DBC3F8}"/>
                    </a:ext>
                  </a:extLst>
                </p:cNvPr>
                <p:cNvSpPr txBox="1"/>
                <p:nvPr/>
              </p:nvSpPr>
              <p:spPr>
                <a:xfrm>
                  <a:off x="10272464" y="2515543"/>
                  <a:ext cx="576064" cy="76944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x-none" sz="4400" b="1" dirty="0">
                      <a:solidFill>
                        <a:srgbClr val="DDBCAB"/>
                      </a:solidFill>
                      <a:latin typeface="Century Gothic" panose="020B0502020202020204" pitchFamily="34" charset="0"/>
                    </a:rPr>
                    <a:t>2</a:t>
                  </a:r>
                </a:p>
              </p:txBody>
            </p:sp>
          </p:grpSp>
        </p:grpSp>
        <p:sp>
          <p:nvSpPr>
            <p:cNvPr id="1191" name="TextBox 1190">
              <a:extLst>
                <a:ext uri="{FF2B5EF4-FFF2-40B4-BE49-F238E27FC236}">
                  <a16:creationId xmlns:a16="http://schemas.microsoft.com/office/drawing/2014/main" id="{05D3ABFC-A5FC-D448-93BD-0F0DF3CC62D3}"/>
                </a:ext>
              </a:extLst>
            </p:cNvPr>
            <p:cNvSpPr txBox="1"/>
            <p:nvPr/>
          </p:nvSpPr>
          <p:spPr>
            <a:xfrm>
              <a:off x="4300488" y="1085835"/>
              <a:ext cx="41717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4800" b="1" dirty="0">
                  <a:solidFill>
                    <a:srgbClr val="933C3C"/>
                  </a:solidFill>
                  <a:latin typeface="Century Gothic" panose="020B0502020202020204" pitchFamily="34" charset="0"/>
                </a:rPr>
                <a:t>Key Topics</a:t>
              </a:r>
            </a:p>
          </p:txBody>
        </p:sp>
        <p:grpSp>
          <p:nvGrpSpPr>
            <p:cNvPr id="1192" name="Group 1191">
              <a:extLst>
                <a:ext uri="{FF2B5EF4-FFF2-40B4-BE49-F238E27FC236}">
                  <a16:creationId xmlns:a16="http://schemas.microsoft.com/office/drawing/2014/main" id="{3962E39D-B5A2-4A47-B535-47DC3D73F16E}"/>
                </a:ext>
              </a:extLst>
            </p:cNvPr>
            <p:cNvGrpSpPr/>
            <p:nvPr/>
          </p:nvGrpSpPr>
          <p:grpSpPr>
            <a:xfrm>
              <a:off x="4975002" y="2492896"/>
              <a:ext cx="3281238" cy="3418262"/>
              <a:chOff x="3435349" y="653944"/>
              <a:chExt cx="5322960" cy="5545246"/>
            </a:xfrm>
          </p:grpSpPr>
          <p:sp>
            <p:nvSpPr>
              <p:cNvPr id="1193" name="Graphic 190">
                <a:extLst>
                  <a:ext uri="{FF2B5EF4-FFF2-40B4-BE49-F238E27FC236}">
                    <a16:creationId xmlns:a16="http://schemas.microsoft.com/office/drawing/2014/main" id="{14CAA0B3-9ED3-934C-8EAF-D778572A8E40}"/>
                  </a:ext>
                </a:extLst>
              </p:cNvPr>
              <p:cNvSpPr/>
              <p:nvPr/>
            </p:nvSpPr>
            <p:spPr>
              <a:xfrm>
                <a:off x="7346986" y="4781312"/>
                <a:ext cx="1035983" cy="1412740"/>
              </a:xfrm>
              <a:custGeom>
                <a:avLst/>
                <a:gdLst>
                  <a:gd name="connsiteX0" fmla="*/ 970065 w 1035983"/>
                  <a:gd name="connsiteY0" fmla="*/ 616622 h 1412740"/>
                  <a:gd name="connsiteX1" fmla="*/ 726244 w 1035983"/>
                  <a:gd name="connsiteY1" fmla="*/ 841094 h 1412740"/>
                  <a:gd name="connsiteX2" fmla="*/ 920014 w 1035983"/>
                  <a:gd name="connsiteY2" fmla="*/ 515955 h 1412740"/>
                  <a:gd name="connsiteX3" fmla="*/ 517674 w 1035983"/>
                  <a:gd name="connsiteY3" fmla="*/ -159 h 1412740"/>
                  <a:gd name="connsiteX4" fmla="*/ -320 w 1035983"/>
                  <a:gd name="connsiteY4" fmla="*/ 886250 h 1412740"/>
                  <a:gd name="connsiteX5" fmla="*/ 517674 w 1035983"/>
                  <a:gd name="connsiteY5" fmla="*/ 1412582 h 1412740"/>
                  <a:gd name="connsiteX6" fmla="*/ 1035663 w 1035983"/>
                  <a:gd name="connsiteY6" fmla="*/ 886250 h 1412740"/>
                  <a:gd name="connsiteX7" fmla="*/ 970065 w 1035983"/>
                  <a:gd name="connsiteY7" fmla="*/ 616622 h 1412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35983" h="1412740">
                    <a:moveTo>
                      <a:pt x="970065" y="616622"/>
                    </a:moveTo>
                    <a:lnTo>
                      <a:pt x="726244" y="841094"/>
                    </a:lnTo>
                    <a:lnTo>
                      <a:pt x="920014" y="515955"/>
                    </a:lnTo>
                    <a:cubicBezTo>
                      <a:pt x="767351" y="239106"/>
                      <a:pt x="517674" y="-159"/>
                      <a:pt x="517674" y="-159"/>
                    </a:cubicBezTo>
                    <a:cubicBezTo>
                      <a:pt x="517674" y="-159"/>
                      <a:pt x="-320" y="496133"/>
                      <a:pt x="-320" y="886250"/>
                    </a:cubicBezTo>
                    <a:cubicBezTo>
                      <a:pt x="-320" y="1276368"/>
                      <a:pt x="231592" y="1412582"/>
                      <a:pt x="517674" y="1412582"/>
                    </a:cubicBezTo>
                    <a:cubicBezTo>
                      <a:pt x="803751" y="1412582"/>
                      <a:pt x="1035663" y="1276368"/>
                      <a:pt x="1035663" y="886250"/>
                    </a:cubicBezTo>
                    <a:cubicBezTo>
                      <a:pt x="1035663" y="799418"/>
                      <a:pt x="1009964" y="707331"/>
                      <a:pt x="970065" y="616622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 dirty="0"/>
              </a:p>
            </p:txBody>
          </p:sp>
          <p:sp>
            <p:nvSpPr>
              <p:cNvPr id="1194" name="Graphic 190">
                <a:extLst>
                  <a:ext uri="{FF2B5EF4-FFF2-40B4-BE49-F238E27FC236}">
                    <a16:creationId xmlns:a16="http://schemas.microsoft.com/office/drawing/2014/main" id="{D4113623-69CF-B745-A090-9DB8BD15FDC9}"/>
                  </a:ext>
                </a:extLst>
              </p:cNvPr>
              <p:cNvSpPr/>
              <p:nvPr/>
            </p:nvSpPr>
            <p:spPr>
              <a:xfrm>
                <a:off x="7862059" y="4759678"/>
                <a:ext cx="148787" cy="1420317"/>
              </a:xfrm>
              <a:custGeom>
                <a:avLst/>
                <a:gdLst>
                  <a:gd name="connsiteX0" fmla="*/ 148467 w 148787"/>
                  <a:gd name="connsiteY0" fmla="*/ 874879 h 1420317"/>
                  <a:gd name="connsiteX1" fmla="*/ 148467 w 148787"/>
                  <a:gd name="connsiteY1" fmla="*/ 894108 h 1420317"/>
                  <a:gd name="connsiteX2" fmla="*/ 35662 w 148787"/>
                  <a:gd name="connsiteY2" fmla="*/ 1414828 h 1420317"/>
                  <a:gd name="connsiteX3" fmla="*/ 32426 w 148787"/>
                  <a:gd name="connsiteY3" fmla="*/ 1420159 h 1420317"/>
                  <a:gd name="connsiteX4" fmla="*/ 24144 w 148787"/>
                  <a:gd name="connsiteY4" fmla="*/ 1415114 h 1420317"/>
                  <a:gd name="connsiteX5" fmla="*/ 16243 w 148787"/>
                  <a:gd name="connsiteY5" fmla="*/ 1410163 h 1420317"/>
                  <a:gd name="connsiteX6" fmla="*/ 128381 w 148787"/>
                  <a:gd name="connsiteY6" fmla="*/ 895155 h 1420317"/>
                  <a:gd name="connsiteX7" fmla="*/ 128476 w 148787"/>
                  <a:gd name="connsiteY7" fmla="*/ 876116 h 1420317"/>
                  <a:gd name="connsiteX8" fmla="*/ 115054 w 148787"/>
                  <a:gd name="connsiteY8" fmla="*/ 628989 h 1420317"/>
                  <a:gd name="connsiteX9" fmla="*/ 113150 w 148787"/>
                  <a:gd name="connsiteY9" fmla="*/ 609950 h 1420317"/>
                  <a:gd name="connsiteX10" fmla="*/ 69171 w 148787"/>
                  <a:gd name="connsiteY10" fmla="*/ 311893 h 1420317"/>
                  <a:gd name="connsiteX11" fmla="*/ 65553 w 148787"/>
                  <a:gd name="connsiteY11" fmla="*/ 293139 h 1420317"/>
                  <a:gd name="connsiteX12" fmla="*/ 1012 w 148787"/>
                  <a:gd name="connsiteY12" fmla="*/ 10027 h 1420317"/>
                  <a:gd name="connsiteX13" fmla="*/ -320 w 148787"/>
                  <a:gd name="connsiteY13" fmla="*/ 5077 h 1420317"/>
                  <a:gd name="connsiteX14" fmla="*/ 8723 w 148787"/>
                  <a:gd name="connsiteY14" fmla="*/ 2507 h 1420317"/>
                  <a:gd name="connsiteX15" fmla="*/ 8818 w 148787"/>
                  <a:gd name="connsiteY15" fmla="*/ 2412 h 1420317"/>
                  <a:gd name="connsiteX16" fmla="*/ 17957 w 148787"/>
                  <a:gd name="connsiteY16" fmla="*/ -159 h 1420317"/>
                  <a:gd name="connsiteX17" fmla="*/ 22336 w 148787"/>
                  <a:gd name="connsiteY17" fmla="*/ 15739 h 1420317"/>
                  <a:gd name="connsiteX18" fmla="*/ 84973 w 148787"/>
                  <a:gd name="connsiteY18" fmla="*/ 290759 h 1420317"/>
                  <a:gd name="connsiteX19" fmla="*/ 88495 w 148787"/>
                  <a:gd name="connsiteY19" fmla="*/ 309417 h 1420317"/>
                  <a:gd name="connsiteX20" fmla="*/ 125715 w 148787"/>
                  <a:gd name="connsiteY20" fmla="*/ 546549 h 1420317"/>
                  <a:gd name="connsiteX21" fmla="*/ 132855 w 148787"/>
                  <a:gd name="connsiteY21" fmla="*/ 609379 h 1420317"/>
                  <a:gd name="connsiteX22" fmla="*/ 134854 w 148787"/>
                  <a:gd name="connsiteY22" fmla="*/ 628418 h 1420317"/>
                  <a:gd name="connsiteX23" fmla="*/ 148467 w 148787"/>
                  <a:gd name="connsiteY23" fmla="*/ 874879 h 1420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787" h="1420317">
                    <a:moveTo>
                      <a:pt x="148467" y="874879"/>
                    </a:moveTo>
                    <a:lnTo>
                      <a:pt x="148467" y="894108"/>
                    </a:lnTo>
                    <a:cubicBezTo>
                      <a:pt x="147324" y="1117628"/>
                      <a:pt x="109628" y="1292025"/>
                      <a:pt x="35662" y="1414828"/>
                    </a:cubicBezTo>
                    <a:cubicBezTo>
                      <a:pt x="34615" y="1416637"/>
                      <a:pt x="33473" y="1418350"/>
                      <a:pt x="32426" y="1420159"/>
                    </a:cubicBezTo>
                    <a:lnTo>
                      <a:pt x="24144" y="1415114"/>
                    </a:lnTo>
                    <a:lnTo>
                      <a:pt x="16243" y="1410163"/>
                    </a:lnTo>
                    <a:cubicBezTo>
                      <a:pt x="98300" y="1277556"/>
                      <a:pt x="127333" y="1090116"/>
                      <a:pt x="128381" y="895155"/>
                    </a:cubicBezTo>
                    <a:cubicBezTo>
                      <a:pt x="128476" y="888873"/>
                      <a:pt x="128571" y="882495"/>
                      <a:pt x="128476" y="876116"/>
                    </a:cubicBezTo>
                    <a:cubicBezTo>
                      <a:pt x="128190" y="793581"/>
                      <a:pt x="123145" y="710096"/>
                      <a:pt x="115054" y="628989"/>
                    </a:cubicBezTo>
                    <a:cubicBezTo>
                      <a:pt x="114483" y="622706"/>
                      <a:pt x="113816" y="616328"/>
                      <a:pt x="113150" y="609950"/>
                    </a:cubicBezTo>
                    <a:cubicBezTo>
                      <a:pt x="101917" y="502950"/>
                      <a:pt x="85734" y="400710"/>
                      <a:pt x="69171" y="311893"/>
                    </a:cubicBezTo>
                    <a:cubicBezTo>
                      <a:pt x="68028" y="305609"/>
                      <a:pt x="66791" y="299327"/>
                      <a:pt x="65553" y="293139"/>
                    </a:cubicBezTo>
                    <a:cubicBezTo>
                      <a:pt x="36900" y="142920"/>
                      <a:pt x="7676" y="34112"/>
                      <a:pt x="1012" y="10027"/>
                    </a:cubicBezTo>
                    <a:cubicBezTo>
                      <a:pt x="251" y="7076"/>
                      <a:pt x="-225" y="5458"/>
                      <a:pt x="-320" y="5077"/>
                    </a:cubicBezTo>
                    <a:lnTo>
                      <a:pt x="8723" y="2507"/>
                    </a:lnTo>
                    <a:lnTo>
                      <a:pt x="8818" y="2412"/>
                    </a:lnTo>
                    <a:lnTo>
                      <a:pt x="17957" y="-159"/>
                    </a:lnTo>
                    <a:cubicBezTo>
                      <a:pt x="18052" y="222"/>
                      <a:pt x="19670" y="5649"/>
                      <a:pt x="22336" y="15739"/>
                    </a:cubicBezTo>
                    <a:cubicBezTo>
                      <a:pt x="32521" y="53436"/>
                      <a:pt x="58985" y="155772"/>
                      <a:pt x="84973" y="290759"/>
                    </a:cubicBezTo>
                    <a:cubicBezTo>
                      <a:pt x="86115" y="296851"/>
                      <a:pt x="87353" y="303135"/>
                      <a:pt x="88495" y="309417"/>
                    </a:cubicBezTo>
                    <a:cubicBezTo>
                      <a:pt x="102012" y="381480"/>
                      <a:pt x="115244" y="462015"/>
                      <a:pt x="125715" y="546549"/>
                    </a:cubicBezTo>
                    <a:cubicBezTo>
                      <a:pt x="128381" y="567778"/>
                      <a:pt x="130761" y="588721"/>
                      <a:pt x="132855" y="609379"/>
                    </a:cubicBezTo>
                    <a:cubicBezTo>
                      <a:pt x="133617" y="615757"/>
                      <a:pt x="134283" y="622134"/>
                      <a:pt x="134854" y="628418"/>
                    </a:cubicBezTo>
                    <a:cubicBezTo>
                      <a:pt x="143612" y="716093"/>
                      <a:pt x="148150" y="798247"/>
                      <a:pt x="148467" y="8748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5" name="Graphic 190">
                <a:extLst>
                  <a:ext uri="{FF2B5EF4-FFF2-40B4-BE49-F238E27FC236}">
                    <a16:creationId xmlns:a16="http://schemas.microsoft.com/office/drawing/2014/main" id="{466EB3FD-121F-6146-BC04-FBAFC585F17A}"/>
                  </a:ext>
                </a:extLst>
              </p:cNvPr>
              <p:cNvSpPr/>
              <p:nvPr/>
            </p:nvSpPr>
            <p:spPr>
              <a:xfrm>
                <a:off x="7641305" y="5005854"/>
                <a:ext cx="461401" cy="68921"/>
              </a:xfrm>
              <a:custGeom>
                <a:avLst/>
                <a:gdLst>
                  <a:gd name="connsiteX0" fmla="*/ 305726 w 461401"/>
                  <a:gd name="connsiteY0" fmla="*/ 44583 h 68921"/>
                  <a:gd name="connsiteX1" fmla="*/ 286306 w 461401"/>
                  <a:gd name="connsiteY1" fmla="*/ 46963 h 68921"/>
                  <a:gd name="connsiteX2" fmla="*/ 232617 w 461401"/>
                  <a:gd name="connsiteY2" fmla="*/ 49724 h 68921"/>
                  <a:gd name="connsiteX3" fmla="*/ 11769 w 461401"/>
                  <a:gd name="connsiteY3" fmla="*/ -159 h 68921"/>
                  <a:gd name="connsiteX4" fmla="*/ -320 w 461401"/>
                  <a:gd name="connsiteY4" fmla="*/ 15072 h 68921"/>
                  <a:gd name="connsiteX5" fmla="*/ 232617 w 461401"/>
                  <a:gd name="connsiteY5" fmla="*/ 68763 h 68921"/>
                  <a:gd name="connsiteX6" fmla="*/ 289924 w 461401"/>
                  <a:gd name="connsiteY6" fmla="*/ 65716 h 68921"/>
                  <a:gd name="connsiteX7" fmla="*/ 309248 w 461401"/>
                  <a:gd name="connsiteY7" fmla="*/ 63241 h 68921"/>
                  <a:gd name="connsiteX8" fmla="*/ 461081 w 461401"/>
                  <a:gd name="connsiteY8" fmla="*/ 17262 h 68921"/>
                  <a:gd name="connsiteX9" fmla="*/ 449087 w 461401"/>
                  <a:gd name="connsiteY9" fmla="*/ 1841 h 68921"/>
                  <a:gd name="connsiteX10" fmla="*/ 305726 w 461401"/>
                  <a:gd name="connsiteY10" fmla="*/ 44583 h 68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1401" h="68921">
                    <a:moveTo>
                      <a:pt x="305726" y="44583"/>
                    </a:moveTo>
                    <a:cubicBezTo>
                      <a:pt x="299348" y="45440"/>
                      <a:pt x="292875" y="46297"/>
                      <a:pt x="286306" y="46963"/>
                    </a:cubicBezTo>
                    <a:cubicBezTo>
                      <a:pt x="268469" y="48799"/>
                      <a:pt x="250549" y="49721"/>
                      <a:pt x="232617" y="49724"/>
                    </a:cubicBezTo>
                    <a:cubicBezTo>
                      <a:pt x="156196" y="49825"/>
                      <a:pt x="80727" y="32779"/>
                      <a:pt x="11769" y="-159"/>
                    </a:cubicBezTo>
                    <a:cubicBezTo>
                      <a:pt x="7771" y="4886"/>
                      <a:pt x="3773" y="9932"/>
                      <a:pt x="-320" y="15072"/>
                    </a:cubicBezTo>
                    <a:cubicBezTo>
                      <a:pt x="72221" y="50483"/>
                      <a:pt x="151895" y="68847"/>
                      <a:pt x="232617" y="68763"/>
                    </a:cubicBezTo>
                    <a:cubicBezTo>
                      <a:pt x="251760" y="68758"/>
                      <a:pt x="270888" y="67741"/>
                      <a:pt x="289924" y="65716"/>
                    </a:cubicBezTo>
                    <a:cubicBezTo>
                      <a:pt x="296397" y="65050"/>
                      <a:pt x="302870" y="64194"/>
                      <a:pt x="309248" y="63241"/>
                    </a:cubicBezTo>
                    <a:cubicBezTo>
                      <a:pt x="361895" y="55690"/>
                      <a:pt x="413090" y="40187"/>
                      <a:pt x="461081" y="17262"/>
                    </a:cubicBezTo>
                    <a:cubicBezTo>
                      <a:pt x="456988" y="12026"/>
                      <a:pt x="452990" y="6886"/>
                      <a:pt x="449087" y="1841"/>
                    </a:cubicBezTo>
                    <a:cubicBezTo>
                      <a:pt x="403666" y="23070"/>
                      <a:pt x="355357" y="37473"/>
                      <a:pt x="305726" y="445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6" name="Graphic 190">
                <a:extLst>
                  <a:ext uri="{FF2B5EF4-FFF2-40B4-BE49-F238E27FC236}">
                    <a16:creationId xmlns:a16="http://schemas.microsoft.com/office/drawing/2014/main" id="{3A1F54BE-C59D-7541-85CD-5D2C52BA7AE2}"/>
                  </a:ext>
                </a:extLst>
              </p:cNvPr>
              <p:cNvSpPr/>
              <p:nvPr/>
            </p:nvSpPr>
            <p:spPr>
              <a:xfrm>
                <a:off x="7536594" y="5149695"/>
                <a:ext cx="742887" cy="239225"/>
              </a:xfrm>
              <a:custGeom>
                <a:avLst/>
                <a:gdLst>
                  <a:gd name="connsiteX0" fmla="*/ 458320 w 742887"/>
                  <a:gd name="connsiteY0" fmla="*/ 219362 h 239225"/>
                  <a:gd name="connsiteX1" fmla="*/ 438615 w 742887"/>
                  <a:gd name="connsiteY1" fmla="*/ 219933 h 239225"/>
                  <a:gd name="connsiteX2" fmla="*/ 432522 w 742887"/>
                  <a:gd name="connsiteY2" fmla="*/ 220029 h 239225"/>
                  <a:gd name="connsiteX3" fmla="*/ 11006 w 742887"/>
                  <a:gd name="connsiteY3" fmla="*/ -159 h 239225"/>
                  <a:gd name="connsiteX4" fmla="*/ -320 w 742887"/>
                  <a:gd name="connsiteY4" fmla="*/ 16786 h 239225"/>
                  <a:gd name="connsiteX5" fmla="*/ 432523 w 742887"/>
                  <a:gd name="connsiteY5" fmla="*/ 239067 h 239225"/>
                  <a:gd name="connsiteX6" fmla="*/ 440519 w 742887"/>
                  <a:gd name="connsiteY6" fmla="*/ 238972 h 239225"/>
                  <a:gd name="connsiteX7" fmla="*/ 460319 w 742887"/>
                  <a:gd name="connsiteY7" fmla="*/ 238401 h 239225"/>
                  <a:gd name="connsiteX8" fmla="*/ 742567 w 742887"/>
                  <a:gd name="connsiteY8" fmla="*/ 139398 h 239225"/>
                  <a:gd name="connsiteX9" fmla="*/ 733333 w 742887"/>
                  <a:gd name="connsiteY9" fmla="*/ 122548 h 239225"/>
                  <a:gd name="connsiteX10" fmla="*/ 458320 w 742887"/>
                  <a:gd name="connsiteY10" fmla="*/ 219362 h 23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887" h="239225">
                    <a:moveTo>
                      <a:pt x="458320" y="219362"/>
                    </a:moveTo>
                    <a:cubicBezTo>
                      <a:pt x="451751" y="219743"/>
                      <a:pt x="445183" y="219933"/>
                      <a:pt x="438615" y="219933"/>
                    </a:cubicBezTo>
                    <a:cubicBezTo>
                      <a:pt x="436615" y="220029"/>
                      <a:pt x="434521" y="220029"/>
                      <a:pt x="432522" y="220029"/>
                    </a:cubicBezTo>
                    <a:cubicBezTo>
                      <a:pt x="264453" y="220031"/>
                      <a:pt x="107018" y="137792"/>
                      <a:pt x="11006" y="-159"/>
                    </a:cubicBezTo>
                    <a:cubicBezTo>
                      <a:pt x="7199" y="5457"/>
                      <a:pt x="3391" y="11074"/>
                      <a:pt x="-320" y="16786"/>
                    </a:cubicBezTo>
                    <a:cubicBezTo>
                      <a:pt x="99708" y="156307"/>
                      <a:pt x="260852" y="239061"/>
                      <a:pt x="432523" y="239067"/>
                    </a:cubicBezTo>
                    <a:cubicBezTo>
                      <a:pt x="435189" y="239068"/>
                      <a:pt x="437854" y="239068"/>
                      <a:pt x="440519" y="238972"/>
                    </a:cubicBezTo>
                    <a:cubicBezTo>
                      <a:pt x="447182" y="238877"/>
                      <a:pt x="453751" y="238687"/>
                      <a:pt x="460319" y="238401"/>
                    </a:cubicBezTo>
                    <a:cubicBezTo>
                      <a:pt x="561957" y="233195"/>
                      <a:pt x="659946" y="198823"/>
                      <a:pt x="742567" y="139398"/>
                    </a:cubicBezTo>
                    <a:cubicBezTo>
                      <a:pt x="739520" y="133781"/>
                      <a:pt x="736474" y="128165"/>
                      <a:pt x="733333" y="122548"/>
                    </a:cubicBezTo>
                    <a:cubicBezTo>
                      <a:pt x="653035" y="180893"/>
                      <a:pt x="557458" y="214539"/>
                      <a:pt x="458320" y="2193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7" name="Graphic 190">
                <a:extLst>
                  <a:ext uri="{FF2B5EF4-FFF2-40B4-BE49-F238E27FC236}">
                    <a16:creationId xmlns:a16="http://schemas.microsoft.com/office/drawing/2014/main" id="{71469D18-2D33-2B43-BA35-C71FA17D1E7A}"/>
                  </a:ext>
                </a:extLst>
              </p:cNvPr>
              <p:cNvSpPr/>
              <p:nvPr/>
            </p:nvSpPr>
            <p:spPr>
              <a:xfrm>
                <a:off x="7463104" y="5265928"/>
                <a:ext cx="899004" cy="389540"/>
              </a:xfrm>
              <a:custGeom>
                <a:avLst/>
                <a:gdLst>
                  <a:gd name="connsiteX0" fmla="*/ 547421 w 899004"/>
                  <a:gd name="connsiteY0" fmla="*/ 368629 h 389540"/>
                  <a:gd name="connsiteX1" fmla="*/ 527430 w 899004"/>
                  <a:gd name="connsiteY1" fmla="*/ 369866 h 389540"/>
                  <a:gd name="connsiteX2" fmla="*/ 506012 w 899004"/>
                  <a:gd name="connsiteY2" fmla="*/ 370343 h 389540"/>
                  <a:gd name="connsiteX3" fmla="*/ 12340 w 899004"/>
                  <a:gd name="connsiteY3" fmla="*/ -159 h 389540"/>
                  <a:gd name="connsiteX4" fmla="*/ -320 w 899004"/>
                  <a:gd name="connsiteY4" fmla="*/ 22879 h 389540"/>
                  <a:gd name="connsiteX5" fmla="*/ 506012 w 899004"/>
                  <a:gd name="connsiteY5" fmla="*/ 389382 h 389540"/>
                  <a:gd name="connsiteX6" fmla="*/ 527335 w 899004"/>
                  <a:gd name="connsiteY6" fmla="*/ 388905 h 389540"/>
                  <a:gd name="connsiteX7" fmla="*/ 547421 w 899004"/>
                  <a:gd name="connsiteY7" fmla="*/ 387858 h 389540"/>
                  <a:gd name="connsiteX8" fmla="*/ 898684 w 899004"/>
                  <a:gd name="connsiteY8" fmla="*/ 216411 h 389540"/>
                  <a:gd name="connsiteX9" fmla="*/ 892116 w 899004"/>
                  <a:gd name="connsiteY9" fmla="*/ 195373 h 389540"/>
                  <a:gd name="connsiteX10" fmla="*/ 547421 w 899004"/>
                  <a:gd name="connsiteY10" fmla="*/ 368629 h 38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04" h="389540">
                    <a:moveTo>
                      <a:pt x="547421" y="368629"/>
                    </a:moveTo>
                    <a:cubicBezTo>
                      <a:pt x="540757" y="369200"/>
                      <a:pt x="534094" y="369581"/>
                      <a:pt x="527430" y="369866"/>
                    </a:cubicBezTo>
                    <a:cubicBezTo>
                      <a:pt x="520291" y="370152"/>
                      <a:pt x="513151" y="370343"/>
                      <a:pt x="506012" y="370343"/>
                    </a:cubicBezTo>
                    <a:cubicBezTo>
                      <a:pt x="277471" y="370080"/>
                      <a:pt x="76448" y="219211"/>
                      <a:pt x="12340" y="-159"/>
                    </a:cubicBezTo>
                    <a:cubicBezTo>
                      <a:pt x="8056" y="7553"/>
                      <a:pt x="3773" y="15168"/>
                      <a:pt x="-320" y="22879"/>
                    </a:cubicBezTo>
                    <a:cubicBezTo>
                      <a:pt x="71808" y="241423"/>
                      <a:pt x="275878" y="389137"/>
                      <a:pt x="506012" y="389382"/>
                    </a:cubicBezTo>
                    <a:cubicBezTo>
                      <a:pt x="513151" y="389382"/>
                      <a:pt x="520291" y="389287"/>
                      <a:pt x="527335" y="388905"/>
                    </a:cubicBezTo>
                    <a:cubicBezTo>
                      <a:pt x="534094" y="388715"/>
                      <a:pt x="540757" y="388334"/>
                      <a:pt x="547421" y="387858"/>
                    </a:cubicBezTo>
                    <a:cubicBezTo>
                      <a:pt x="682015" y="377328"/>
                      <a:pt x="807578" y="316042"/>
                      <a:pt x="898684" y="216411"/>
                    </a:cubicBezTo>
                    <a:cubicBezTo>
                      <a:pt x="896685" y="209366"/>
                      <a:pt x="894400" y="202417"/>
                      <a:pt x="892116" y="195373"/>
                    </a:cubicBezTo>
                    <a:cubicBezTo>
                      <a:pt x="804118" y="295751"/>
                      <a:pt x="680477" y="357897"/>
                      <a:pt x="547421" y="3686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8" name="Graphic 190">
                <a:extLst>
                  <a:ext uri="{FF2B5EF4-FFF2-40B4-BE49-F238E27FC236}">
                    <a16:creationId xmlns:a16="http://schemas.microsoft.com/office/drawing/2014/main" id="{68D1EA88-5458-914B-8CE0-32191B3C0BA6}"/>
                  </a:ext>
                </a:extLst>
              </p:cNvPr>
              <p:cNvSpPr/>
              <p:nvPr/>
            </p:nvSpPr>
            <p:spPr>
              <a:xfrm>
                <a:off x="4569898" y="1513515"/>
                <a:ext cx="2984553" cy="740071"/>
              </a:xfrm>
              <a:custGeom>
                <a:avLst/>
                <a:gdLst>
                  <a:gd name="connsiteX0" fmla="*/ 2870355 w 2984553"/>
                  <a:gd name="connsiteY0" fmla="*/ 339353 h 740071"/>
                  <a:gd name="connsiteX1" fmla="*/ 218383 w 2984553"/>
                  <a:gd name="connsiteY1" fmla="*/ 1239 h 740071"/>
                  <a:gd name="connsiteX2" fmla="*/ 196841 w 2984553"/>
                  <a:gd name="connsiteY2" fmla="*/ -159 h 740071"/>
                  <a:gd name="connsiteX3" fmla="*/ 175607 w 2984553"/>
                  <a:gd name="connsiteY3" fmla="*/ 1182 h 740071"/>
                  <a:gd name="connsiteX4" fmla="*/ 154764 w 2984553"/>
                  <a:gd name="connsiteY4" fmla="*/ 5262 h 740071"/>
                  <a:gd name="connsiteX5" fmla="*/ 134390 w 2984553"/>
                  <a:gd name="connsiteY5" fmla="*/ 12137 h 740071"/>
                  <a:gd name="connsiteX6" fmla="*/ 115426 w 2984553"/>
                  <a:gd name="connsiteY6" fmla="*/ 21304 h 740071"/>
                  <a:gd name="connsiteX7" fmla="*/ 97447 w 2984553"/>
                  <a:gd name="connsiteY7" fmla="*/ 32764 h 740071"/>
                  <a:gd name="connsiteX8" fmla="*/ 80534 w 2984553"/>
                  <a:gd name="connsiteY8" fmla="*/ 46572 h 740071"/>
                  <a:gd name="connsiteX9" fmla="*/ 64743 w 2984553"/>
                  <a:gd name="connsiteY9" fmla="*/ 62615 h 740071"/>
                  <a:gd name="connsiteX10" fmla="*/ 50351 w 2984553"/>
                  <a:gd name="connsiteY10" fmla="*/ 80743 h 740071"/>
                  <a:gd name="connsiteX11" fmla="*/ 37597 w 2984553"/>
                  <a:gd name="connsiteY11" fmla="*/ 100602 h 740071"/>
                  <a:gd name="connsiteX12" fmla="*/ 26539 w 2984553"/>
                  <a:gd name="connsiteY12" fmla="*/ 122122 h 740071"/>
                  <a:gd name="connsiteX13" fmla="*/ 17235 w 2984553"/>
                  <a:gd name="connsiteY13" fmla="*/ 145224 h 740071"/>
                  <a:gd name="connsiteX14" fmla="*/ 9603 w 2984553"/>
                  <a:gd name="connsiteY14" fmla="*/ 170434 h 740071"/>
                  <a:gd name="connsiteX15" fmla="*/ 4126 w 2984553"/>
                  <a:gd name="connsiteY15" fmla="*/ 196641 h 740071"/>
                  <a:gd name="connsiteX16" fmla="*/ 826 w 2984553"/>
                  <a:gd name="connsiteY16" fmla="*/ 223708 h 740071"/>
                  <a:gd name="connsiteX17" fmla="*/ -320 w 2984553"/>
                  <a:gd name="connsiteY17" fmla="*/ 251542 h 740071"/>
                  <a:gd name="connsiteX18" fmla="*/ 826 w 2984553"/>
                  <a:gd name="connsiteY18" fmla="*/ 279594 h 740071"/>
                  <a:gd name="connsiteX19" fmla="*/ 4126 w 2984553"/>
                  <a:gd name="connsiteY19" fmla="*/ 307325 h 740071"/>
                  <a:gd name="connsiteX20" fmla="*/ 9626 w 2984553"/>
                  <a:gd name="connsiteY20" fmla="*/ 334667 h 740071"/>
                  <a:gd name="connsiteX21" fmla="*/ 17257 w 2984553"/>
                  <a:gd name="connsiteY21" fmla="*/ 361424 h 740071"/>
                  <a:gd name="connsiteX22" fmla="*/ 26562 w 2984553"/>
                  <a:gd name="connsiteY22" fmla="*/ 386394 h 740071"/>
                  <a:gd name="connsiteX23" fmla="*/ 37620 w 2984553"/>
                  <a:gd name="connsiteY23" fmla="*/ 410137 h 740071"/>
                  <a:gd name="connsiteX24" fmla="*/ 50374 w 2984553"/>
                  <a:gd name="connsiteY24" fmla="*/ 432551 h 740071"/>
                  <a:gd name="connsiteX25" fmla="*/ 64766 w 2984553"/>
                  <a:gd name="connsiteY25" fmla="*/ 453567 h 740071"/>
                  <a:gd name="connsiteX26" fmla="*/ 80556 w 2984553"/>
                  <a:gd name="connsiteY26" fmla="*/ 472830 h 740071"/>
                  <a:gd name="connsiteX27" fmla="*/ 97470 w 2984553"/>
                  <a:gd name="connsiteY27" fmla="*/ 490019 h 740071"/>
                  <a:gd name="connsiteX28" fmla="*/ 115449 w 2984553"/>
                  <a:gd name="connsiteY28" fmla="*/ 505110 h 740071"/>
                  <a:gd name="connsiteX29" fmla="*/ 134413 w 2984553"/>
                  <a:gd name="connsiteY29" fmla="*/ 518036 h 740071"/>
                  <a:gd name="connsiteX30" fmla="*/ 154787 w 2984553"/>
                  <a:gd name="connsiteY30" fmla="*/ 528957 h 740071"/>
                  <a:gd name="connsiteX31" fmla="*/ 175630 w 2984553"/>
                  <a:gd name="connsiteY31" fmla="*/ 537219 h 740071"/>
                  <a:gd name="connsiteX32" fmla="*/ 196864 w 2984553"/>
                  <a:gd name="connsiteY32" fmla="*/ 542822 h 740071"/>
                  <a:gd name="connsiteX33" fmla="*/ 218406 w 2984553"/>
                  <a:gd name="connsiteY33" fmla="*/ 545745 h 740071"/>
                  <a:gd name="connsiteX34" fmla="*/ 2870378 w 2984553"/>
                  <a:gd name="connsiteY34" fmla="*/ 739736 h 740071"/>
                  <a:gd name="connsiteX35" fmla="*/ 2893296 w 2984553"/>
                  <a:gd name="connsiteY35" fmla="*/ 737444 h 740071"/>
                  <a:gd name="connsiteX36" fmla="*/ 2904354 w 2984553"/>
                  <a:gd name="connsiteY36" fmla="*/ 733365 h 740071"/>
                  <a:gd name="connsiteX37" fmla="*/ 2915091 w 2984553"/>
                  <a:gd name="connsiteY37" fmla="*/ 727348 h 740071"/>
                  <a:gd name="connsiteX38" fmla="*/ 2925014 w 2984553"/>
                  <a:gd name="connsiteY38" fmla="*/ 719786 h 740071"/>
                  <a:gd name="connsiteX39" fmla="*/ 2934365 w 2984553"/>
                  <a:gd name="connsiteY39" fmla="*/ 710618 h 740071"/>
                  <a:gd name="connsiteX40" fmla="*/ 2943108 w 2984553"/>
                  <a:gd name="connsiteY40" fmla="*/ 699892 h 740071"/>
                  <a:gd name="connsiteX41" fmla="*/ 2951232 w 2984553"/>
                  <a:gd name="connsiteY41" fmla="*/ 687631 h 740071"/>
                  <a:gd name="connsiteX42" fmla="*/ 2958600 w 2984553"/>
                  <a:gd name="connsiteY42" fmla="*/ 674052 h 740071"/>
                  <a:gd name="connsiteX43" fmla="*/ 2965097 w 2984553"/>
                  <a:gd name="connsiteY43" fmla="*/ 659361 h 740071"/>
                  <a:gd name="connsiteX44" fmla="*/ 2970712 w 2984553"/>
                  <a:gd name="connsiteY44" fmla="*/ 643616 h 740071"/>
                  <a:gd name="connsiteX45" fmla="*/ 2975410 w 2984553"/>
                  <a:gd name="connsiteY45" fmla="*/ 626863 h 740071"/>
                  <a:gd name="connsiteX46" fmla="*/ 2979261 w 2984553"/>
                  <a:gd name="connsiteY46" fmla="*/ 608712 h 740071"/>
                  <a:gd name="connsiteX47" fmla="*/ 2982022 w 2984553"/>
                  <a:gd name="connsiteY47" fmla="*/ 589965 h 740071"/>
                  <a:gd name="connsiteX48" fmla="*/ 2983683 w 2984553"/>
                  <a:gd name="connsiteY48" fmla="*/ 570690 h 740071"/>
                  <a:gd name="connsiteX49" fmla="*/ 2984234 w 2984553"/>
                  <a:gd name="connsiteY49" fmla="*/ 550946 h 740071"/>
                  <a:gd name="connsiteX50" fmla="*/ 2983683 w 2984553"/>
                  <a:gd name="connsiteY50" fmla="*/ 531099 h 740071"/>
                  <a:gd name="connsiteX51" fmla="*/ 2982022 w 2984553"/>
                  <a:gd name="connsiteY51" fmla="*/ 511492 h 740071"/>
                  <a:gd name="connsiteX52" fmla="*/ 2979261 w 2984553"/>
                  <a:gd name="connsiteY52" fmla="*/ 492195 h 740071"/>
                  <a:gd name="connsiteX53" fmla="*/ 2975410 w 2984553"/>
                  <a:gd name="connsiteY53" fmla="*/ 473265 h 740071"/>
                  <a:gd name="connsiteX54" fmla="*/ 2970712 w 2984553"/>
                  <a:gd name="connsiteY54" fmla="*/ 455572 h 740071"/>
                  <a:gd name="connsiteX55" fmla="*/ 2965097 w 2984553"/>
                  <a:gd name="connsiteY55" fmla="*/ 438773 h 740071"/>
                  <a:gd name="connsiteX56" fmla="*/ 2958600 w 2984553"/>
                  <a:gd name="connsiteY56" fmla="*/ 422730 h 740071"/>
                  <a:gd name="connsiteX57" fmla="*/ 2951232 w 2984553"/>
                  <a:gd name="connsiteY57" fmla="*/ 407673 h 740071"/>
                  <a:gd name="connsiteX58" fmla="*/ 2943108 w 2984553"/>
                  <a:gd name="connsiteY58" fmla="*/ 393784 h 740071"/>
                  <a:gd name="connsiteX59" fmla="*/ 2934365 w 2984553"/>
                  <a:gd name="connsiteY59" fmla="*/ 381293 h 740071"/>
                  <a:gd name="connsiteX60" fmla="*/ 2925014 w 2984553"/>
                  <a:gd name="connsiteY60" fmla="*/ 370246 h 740071"/>
                  <a:gd name="connsiteX61" fmla="*/ 2915091 w 2984553"/>
                  <a:gd name="connsiteY61" fmla="*/ 360690 h 740071"/>
                  <a:gd name="connsiteX62" fmla="*/ 2904354 w 2984553"/>
                  <a:gd name="connsiteY62" fmla="*/ 352519 h 740071"/>
                  <a:gd name="connsiteX63" fmla="*/ 2893296 w 2984553"/>
                  <a:gd name="connsiteY63" fmla="*/ 346217 h 740071"/>
                  <a:gd name="connsiteX64" fmla="*/ 2881951 w 2984553"/>
                  <a:gd name="connsiteY64" fmla="*/ 341816 h 740071"/>
                  <a:gd name="connsiteX65" fmla="*/ 2870355 w 2984553"/>
                  <a:gd name="connsiteY65" fmla="*/ 339353 h 74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984553" h="740071">
                    <a:moveTo>
                      <a:pt x="2870355" y="339353"/>
                    </a:moveTo>
                    <a:lnTo>
                      <a:pt x="218383" y="1239"/>
                    </a:lnTo>
                    <a:cubicBezTo>
                      <a:pt x="211239" y="323"/>
                      <a:pt x="204044" y="-144"/>
                      <a:pt x="196841" y="-159"/>
                    </a:cubicBezTo>
                    <a:cubicBezTo>
                      <a:pt x="189742" y="-171"/>
                      <a:pt x="182649" y="277"/>
                      <a:pt x="175607" y="1182"/>
                    </a:cubicBezTo>
                    <a:cubicBezTo>
                      <a:pt x="168578" y="2086"/>
                      <a:pt x="161615" y="3449"/>
                      <a:pt x="154764" y="5262"/>
                    </a:cubicBezTo>
                    <a:cubicBezTo>
                      <a:pt x="147832" y="7112"/>
                      <a:pt x="141026" y="9409"/>
                      <a:pt x="134390" y="12137"/>
                    </a:cubicBezTo>
                    <a:cubicBezTo>
                      <a:pt x="127889" y="14806"/>
                      <a:pt x="121556" y="17867"/>
                      <a:pt x="115426" y="21304"/>
                    </a:cubicBezTo>
                    <a:cubicBezTo>
                      <a:pt x="109212" y="24766"/>
                      <a:pt x="103209" y="28593"/>
                      <a:pt x="97447" y="32764"/>
                    </a:cubicBezTo>
                    <a:cubicBezTo>
                      <a:pt x="91553" y="37043"/>
                      <a:pt x="85906" y="41653"/>
                      <a:pt x="80534" y="46572"/>
                    </a:cubicBezTo>
                    <a:cubicBezTo>
                      <a:pt x="74988" y="51634"/>
                      <a:pt x="69716" y="56989"/>
                      <a:pt x="64743" y="62615"/>
                    </a:cubicBezTo>
                    <a:cubicBezTo>
                      <a:pt x="59640" y="68408"/>
                      <a:pt x="54836" y="74459"/>
                      <a:pt x="50351" y="80743"/>
                    </a:cubicBezTo>
                    <a:cubicBezTo>
                      <a:pt x="45820" y="87107"/>
                      <a:pt x="41569" y="93726"/>
                      <a:pt x="37597" y="100602"/>
                    </a:cubicBezTo>
                    <a:cubicBezTo>
                      <a:pt x="33625" y="107501"/>
                      <a:pt x="29939" y="114674"/>
                      <a:pt x="26539" y="122122"/>
                    </a:cubicBezTo>
                    <a:cubicBezTo>
                      <a:pt x="23140" y="129571"/>
                      <a:pt x="20038" y="137271"/>
                      <a:pt x="17235" y="145224"/>
                    </a:cubicBezTo>
                    <a:cubicBezTo>
                      <a:pt x="14332" y="153444"/>
                      <a:pt x="11788" y="161847"/>
                      <a:pt x="9603" y="170434"/>
                    </a:cubicBezTo>
                    <a:cubicBezTo>
                      <a:pt x="7418" y="179021"/>
                      <a:pt x="5593" y="187756"/>
                      <a:pt x="4126" y="196641"/>
                    </a:cubicBezTo>
                    <a:cubicBezTo>
                      <a:pt x="2690" y="205518"/>
                      <a:pt x="1590" y="214540"/>
                      <a:pt x="826" y="223708"/>
                    </a:cubicBezTo>
                    <a:cubicBezTo>
                      <a:pt x="62" y="232875"/>
                      <a:pt x="-320" y="242153"/>
                      <a:pt x="-320" y="251542"/>
                    </a:cubicBezTo>
                    <a:cubicBezTo>
                      <a:pt x="-290" y="260923"/>
                      <a:pt x="92" y="270274"/>
                      <a:pt x="826" y="279594"/>
                    </a:cubicBezTo>
                    <a:cubicBezTo>
                      <a:pt x="1559" y="288914"/>
                      <a:pt x="2659" y="298158"/>
                      <a:pt x="4126" y="307325"/>
                    </a:cubicBezTo>
                    <a:cubicBezTo>
                      <a:pt x="5608" y="316531"/>
                      <a:pt x="7441" y="325645"/>
                      <a:pt x="9626" y="334667"/>
                    </a:cubicBezTo>
                    <a:cubicBezTo>
                      <a:pt x="11810" y="343689"/>
                      <a:pt x="14354" y="352608"/>
                      <a:pt x="17257" y="361424"/>
                    </a:cubicBezTo>
                    <a:cubicBezTo>
                      <a:pt x="20061" y="369942"/>
                      <a:pt x="23162" y="378265"/>
                      <a:pt x="26562" y="386394"/>
                    </a:cubicBezTo>
                    <a:cubicBezTo>
                      <a:pt x="29961" y="394530"/>
                      <a:pt x="33647" y="402444"/>
                      <a:pt x="37620" y="410137"/>
                    </a:cubicBezTo>
                    <a:cubicBezTo>
                      <a:pt x="41592" y="417830"/>
                      <a:pt x="45843" y="425301"/>
                      <a:pt x="50374" y="432551"/>
                    </a:cubicBezTo>
                    <a:cubicBezTo>
                      <a:pt x="54896" y="439831"/>
                      <a:pt x="59694" y="446837"/>
                      <a:pt x="64766" y="453567"/>
                    </a:cubicBezTo>
                    <a:cubicBezTo>
                      <a:pt x="69838" y="460298"/>
                      <a:pt x="75102" y="466718"/>
                      <a:pt x="80556" y="472830"/>
                    </a:cubicBezTo>
                    <a:cubicBezTo>
                      <a:pt x="86011" y="478903"/>
                      <a:pt x="91648" y="484633"/>
                      <a:pt x="97470" y="490019"/>
                    </a:cubicBezTo>
                    <a:cubicBezTo>
                      <a:pt x="103291" y="495404"/>
                      <a:pt x="109284" y="500435"/>
                      <a:pt x="115449" y="505110"/>
                    </a:cubicBezTo>
                    <a:cubicBezTo>
                      <a:pt x="121546" y="509739"/>
                      <a:pt x="127876" y="514053"/>
                      <a:pt x="134413" y="518036"/>
                    </a:cubicBezTo>
                    <a:cubicBezTo>
                      <a:pt x="140996" y="522053"/>
                      <a:pt x="147798" y="525699"/>
                      <a:pt x="154787" y="528957"/>
                    </a:cubicBezTo>
                    <a:cubicBezTo>
                      <a:pt x="161567" y="532116"/>
                      <a:pt x="168527" y="534875"/>
                      <a:pt x="175630" y="537219"/>
                    </a:cubicBezTo>
                    <a:cubicBezTo>
                      <a:pt x="182588" y="539516"/>
                      <a:pt x="189679" y="541387"/>
                      <a:pt x="196864" y="542822"/>
                    </a:cubicBezTo>
                    <a:cubicBezTo>
                      <a:pt x="203977" y="544240"/>
                      <a:pt x="211172" y="545216"/>
                      <a:pt x="218406" y="545745"/>
                    </a:cubicBezTo>
                    <a:lnTo>
                      <a:pt x="2870378" y="739736"/>
                    </a:lnTo>
                    <a:cubicBezTo>
                      <a:pt x="2878092" y="740297"/>
                      <a:pt x="2885845" y="739522"/>
                      <a:pt x="2893296" y="737444"/>
                    </a:cubicBezTo>
                    <a:cubicBezTo>
                      <a:pt x="2897087" y="736389"/>
                      <a:pt x="2900786" y="735025"/>
                      <a:pt x="2904354" y="733365"/>
                    </a:cubicBezTo>
                    <a:cubicBezTo>
                      <a:pt x="2908078" y="731632"/>
                      <a:pt x="2911667" y="729620"/>
                      <a:pt x="2915091" y="727348"/>
                    </a:cubicBezTo>
                    <a:cubicBezTo>
                      <a:pt x="2918560" y="725046"/>
                      <a:pt x="2921875" y="722520"/>
                      <a:pt x="2925014" y="719786"/>
                    </a:cubicBezTo>
                    <a:cubicBezTo>
                      <a:pt x="2928309" y="716916"/>
                      <a:pt x="2931431" y="713855"/>
                      <a:pt x="2934365" y="710618"/>
                    </a:cubicBezTo>
                    <a:cubicBezTo>
                      <a:pt x="2937465" y="707198"/>
                      <a:pt x="2940383" y="703618"/>
                      <a:pt x="2943108" y="699892"/>
                    </a:cubicBezTo>
                    <a:cubicBezTo>
                      <a:pt x="2945927" y="696057"/>
                      <a:pt x="2948635" y="691970"/>
                      <a:pt x="2951232" y="687631"/>
                    </a:cubicBezTo>
                    <a:cubicBezTo>
                      <a:pt x="2953830" y="683292"/>
                      <a:pt x="2956286" y="678766"/>
                      <a:pt x="2958600" y="674052"/>
                    </a:cubicBezTo>
                    <a:cubicBezTo>
                      <a:pt x="2960915" y="669338"/>
                      <a:pt x="2963081" y="664442"/>
                      <a:pt x="2965097" y="659361"/>
                    </a:cubicBezTo>
                    <a:cubicBezTo>
                      <a:pt x="2967122" y="654289"/>
                      <a:pt x="2968993" y="649041"/>
                      <a:pt x="2970712" y="643616"/>
                    </a:cubicBezTo>
                    <a:cubicBezTo>
                      <a:pt x="2972431" y="638192"/>
                      <a:pt x="2973997" y="632608"/>
                      <a:pt x="2975410" y="626863"/>
                    </a:cubicBezTo>
                    <a:cubicBezTo>
                      <a:pt x="2976900" y="620920"/>
                      <a:pt x="2978183" y="614869"/>
                      <a:pt x="2979261" y="608712"/>
                    </a:cubicBezTo>
                    <a:cubicBezTo>
                      <a:pt x="2980338" y="602555"/>
                      <a:pt x="2981258" y="596305"/>
                      <a:pt x="2982022" y="589965"/>
                    </a:cubicBezTo>
                    <a:cubicBezTo>
                      <a:pt x="2982763" y="583624"/>
                      <a:pt x="2983317" y="577199"/>
                      <a:pt x="2983683" y="570690"/>
                    </a:cubicBezTo>
                    <a:cubicBezTo>
                      <a:pt x="2984050" y="564182"/>
                      <a:pt x="2984234" y="557600"/>
                      <a:pt x="2984234" y="550946"/>
                    </a:cubicBezTo>
                    <a:cubicBezTo>
                      <a:pt x="2984211" y="544300"/>
                      <a:pt x="2984027" y="537684"/>
                      <a:pt x="2983683" y="531099"/>
                    </a:cubicBezTo>
                    <a:cubicBezTo>
                      <a:pt x="2983339" y="524514"/>
                      <a:pt x="2982786" y="517978"/>
                      <a:pt x="2982022" y="511492"/>
                    </a:cubicBezTo>
                    <a:cubicBezTo>
                      <a:pt x="2981281" y="505006"/>
                      <a:pt x="2980360" y="498574"/>
                      <a:pt x="2979261" y="492195"/>
                    </a:cubicBezTo>
                    <a:cubicBezTo>
                      <a:pt x="2978160" y="485817"/>
                      <a:pt x="2976877" y="479506"/>
                      <a:pt x="2975410" y="473265"/>
                    </a:cubicBezTo>
                    <a:cubicBezTo>
                      <a:pt x="2973997" y="467230"/>
                      <a:pt x="2972431" y="461332"/>
                      <a:pt x="2970712" y="455572"/>
                    </a:cubicBezTo>
                    <a:cubicBezTo>
                      <a:pt x="2969009" y="449888"/>
                      <a:pt x="2967137" y="444288"/>
                      <a:pt x="2965097" y="438773"/>
                    </a:cubicBezTo>
                    <a:cubicBezTo>
                      <a:pt x="2963057" y="433257"/>
                      <a:pt x="2960892" y="427909"/>
                      <a:pt x="2958600" y="422730"/>
                    </a:cubicBezTo>
                    <a:cubicBezTo>
                      <a:pt x="2956293" y="417558"/>
                      <a:pt x="2953837" y="412539"/>
                      <a:pt x="2951232" y="407673"/>
                    </a:cubicBezTo>
                    <a:cubicBezTo>
                      <a:pt x="2948627" y="402806"/>
                      <a:pt x="2945919" y="398177"/>
                      <a:pt x="2943108" y="393784"/>
                    </a:cubicBezTo>
                    <a:cubicBezTo>
                      <a:pt x="2940296" y="389391"/>
                      <a:pt x="2937382" y="385227"/>
                      <a:pt x="2934365" y="381293"/>
                    </a:cubicBezTo>
                    <a:cubicBezTo>
                      <a:pt x="2931347" y="377359"/>
                      <a:pt x="2928230" y="373677"/>
                      <a:pt x="2925014" y="370246"/>
                    </a:cubicBezTo>
                    <a:cubicBezTo>
                      <a:pt x="2921880" y="366886"/>
                      <a:pt x="2918567" y="363695"/>
                      <a:pt x="2915091" y="360690"/>
                    </a:cubicBezTo>
                    <a:cubicBezTo>
                      <a:pt x="2911686" y="357745"/>
                      <a:pt x="2908100" y="355016"/>
                      <a:pt x="2904354" y="352519"/>
                    </a:cubicBezTo>
                    <a:cubicBezTo>
                      <a:pt x="2900820" y="350161"/>
                      <a:pt x="2897125" y="348055"/>
                      <a:pt x="2893296" y="346217"/>
                    </a:cubicBezTo>
                    <a:cubicBezTo>
                      <a:pt x="2889634" y="344460"/>
                      <a:pt x="2885841" y="342989"/>
                      <a:pt x="2881951" y="341816"/>
                    </a:cubicBezTo>
                    <a:cubicBezTo>
                      <a:pt x="2878160" y="340679"/>
                      <a:pt x="2874281" y="339855"/>
                      <a:pt x="2870355" y="339353"/>
                    </a:cubicBezTo>
                  </a:path>
                </a:pathLst>
              </a:custGeom>
              <a:solidFill>
                <a:srgbClr val="933C3C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9" name="Graphic 190">
                <a:extLst>
                  <a:ext uri="{FF2B5EF4-FFF2-40B4-BE49-F238E27FC236}">
                    <a16:creationId xmlns:a16="http://schemas.microsoft.com/office/drawing/2014/main" id="{C083BC12-EE63-8A4E-A1E1-11CF635E5B67}"/>
                  </a:ext>
                </a:extLst>
              </p:cNvPr>
              <p:cNvSpPr/>
              <p:nvPr/>
            </p:nvSpPr>
            <p:spPr>
              <a:xfrm>
                <a:off x="4569897" y="2552028"/>
                <a:ext cx="2984553" cy="544670"/>
              </a:xfrm>
              <a:custGeom>
                <a:avLst/>
                <a:gdLst>
                  <a:gd name="connsiteX0" fmla="*/ 2870355 w 2984553"/>
                  <a:gd name="connsiteY0" fmla="*/ 63412 h 544670"/>
                  <a:gd name="connsiteX1" fmla="*/ 218383 w 2984553"/>
                  <a:gd name="connsiteY1" fmla="*/ -107 h 544670"/>
                  <a:gd name="connsiteX2" fmla="*/ 175607 w 2984553"/>
                  <a:gd name="connsiteY2" fmla="*/ 4259 h 544670"/>
                  <a:gd name="connsiteX3" fmla="*/ 154764 w 2984553"/>
                  <a:gd name="connsiteY3" fmla="*/ 10504 h 544670"/>
                  <a:gd name="connsiteX4" fmla="*/ 134390 w 2984553"/>
                  <a:gd name="connsiteY4" fmla="*/ 19442 h 544670"/>
                  <a:gd name="connsiteX5" fmla="*/ 115426 w 2984553"/>
                  <a:gd name="connsiteY5" fmla="*/ 30535 h 544670"/>
                  <a:gd name="connsiteX6" fmla="*/ 97447 w 2984553"/>
                  <a:gd name="connsiteY6" fmla="*/ 43885 h 544670"/>
                  <a:gd name="connsiteX7" fmla="*/ 80534 w 2984553"/>
                  <a:gd name="connsiteY7" fmla="*/ 59446 h 544670"/>
                  <a:gd name="connsiteX8" fmla="*/ 64743 w 2984553"/>
                  <a:gd name="connsiteY8" fmla="*/ 77185 h 544670"/>
                  <a:gd name="connsiteX9" fmla="*/ 50351 w 2984553"/>
                  <a:gd name="connsiteY9" fmla="*/ 96814 h 544670"/>
                  <a:gd name="connsiteX10" fmla="*/ 37597 w 2984553"/>
                  <a:gd name="connsiteY10" fmla="*/ 117991 h 544670"/>
                  <a:gd name="connsiteX11" fmla="*/ 26539 w 2984553"/>
                  <a:gd name="connsiteY11" fmla="*/ 140657 h 544670"/>
                  <a:gd name="connsiteX12" fmla="*/ 17234 w 2984553"/>
                  <a:gd name="connsiteY12" fmla="*/ 164721 h 544670"/>
                  <a:gd name="connsiteX13" fmla="*/ 9603 w 2984553"/>
                  <a:gd name="connsiteY13" fmla="*/ 190733 h 544670"/>
                  <a:gd name="connsiteX14" fmla="*/ 4126 w 2984553"/>
                  <a:gd name="connsiteY14" fmla="*/ 217502 h 544670"/>
                  <a:gd name="connsiteX15" fmla="*/ 825 w 2984553"/>
                  <a:gd name="connsiteY15" fmla="*/ 244924 h 544670"/>
                  <a:gd name="connsiteX16" fmla="*/ -320 w 2984553"/>
                  <a:gd name="connsiteY16" fmla="*/ 272873 h 544670"/>
                  <a:gd name="connsiteX17" fmla="*/ 825 w 2984553"/>
                  <a:gd name="connsiteY17" fmla="*/ 300810 h 544670"/>
                  <a:gd name="connsiteX18" fmla="*/ 4126 w 2984553"/>
                  <a:gd name="connsiteY18" fmla="*/ 328209 h 544670"/>
                  <a:gd name="connsiteX19" fmla="*/ 9626 w 2984553"/>
                  <a:gd name="connsiteY19" fmla="*/ 354875 h 544670"/>
                  <a:gd name="connsiteX20" fmla="*/ 17257 w 2984553"/>
                  <a:gd name="connsiteY20" fmla="*/ 380841 h 544670"/>
                  <a:gd name="connsiteX21" fmla="*/ 26562 w 2984553"/>
                  <a:gd name="connsiteY21" fmla="*/ 404905 h 544670"/>
                  <a:gd name="connsiteX22" fmla="*/ 37619 w 2984553"/>
                  <a:gd name="connsiteY22" fmla="*/ 427503 h 544670"/>
                  <a:gd name="connsiteX23" fmla="*/ 50373 w 2984553"/>
                  <a:gd name="connsiteY23" fmla="*/ 448599 h 544670"/>
                  <a:gd name="connsiteX24" fmla="*/ 64766 w 2984553"/>
                  <a:gd name="connsiteY24" fmla="*/ 468080 h 544670"/>
                  <a:gd name="connsiteX25" fmla="*/ 80556 w 2984553"/>
                  <a:gd name="connsiteY25" fmla="*/ 485715 h 544670"/>
                  <a:gd name="connsiteX26" fmla="*/ 97469 w 2984553"/>
                  <a:gd name="connsiteY26" fmla="*/ 501173 h 544670"/>
                  <a:gd name="connsiteX27" fmla="*/ 115448 w 2984553"/>
                  <a:gd name="connsiteY27" fmla="*/ 514409 h 544670"/>
                  <a:gd name="connsiteX28" fmla="*/ 134413 w 2984553"/>
                  <a:gd name="connsiteY28" fmla="*/ 525375 h 544670"/>
                  <a:gd name="connsiteX29" fmla="*/ 154787 w 2984553"/>
                  <a:gd name="connsiteY29" fmla="*/ 534187 h 544670"/>
                  <a:gd name="connsiteX30" fmla="*/ 175630 w 2984553"/>
                  <a:gd name="connsiteY30" fmla="*/ 540295 h 544670"/>
                  <a:gd name="connsiteX31" fmla="*/ 196863 w 2984553"/>
                  <a:gd name="connsiteY31" fmla="*/ 543733 h 544670"/>
                  <a:gd name="connsiteX32" fmla="*/ 218406 w 2984553"/>
                  <a:gd name="connsiteY32" fmla="*/ 544432 h 544670"/>
                  <a:gd name="connsiteX33" fmla="*/ 2870355 w 2984553"/>
                  <a:gd name="connsiteY33" fmla="*/ 463748 h 544670"/>
                  <a:gd name="connsiteX34" fmla="*/ 2881952 w 2984553"/>
                  <a:gd name="connsiteY34" fmla="*/ 462407 h 544670"/>
                  <a:gd name="connsiteX35" fmla="*/ 2893296 w 2984553"/>
                  <a:gd name="connsiteY35" fmla="*/ 459119 h 544670"/>
                  <a:gd name="connsiteX36" fmla="*/ 2904354 w 2984553"/>
                  <a:gd name="connsiteY36" fmla="*/ 453893 h 544670"/>
                  <a:gd name="connsiteX37" fmla="*/ 2915091 w 2984553"/>
                  <a:gd name="connsiteY37" fmla="*/ 446766 h 544670"/>
                  <a:gd name="connsiteX38" fmla="*/ 2925015 w 2984553"/>
                  <a:gd name="connsiteY38" fmla="*/ 438171 h 544670"/>
                  <a:gd name="connsiteX39" fmla="*/ 2934365 w 2984553"/>
                  <a:gd name="connsiteY39" fmla="*/ 428041 h 544670"/>
                  <a:gd name="connsiteX40" fmla="*/ 2943107 w 2984553"/>
                  <a:gd name="connsiteY40" fmla="*/ 416410 h 544670"/>
                  <a:gd name="connsiteX41" fmla="*/ 2951232 w 2984553"/>
                  <a:gd name="connsiteY41" fmla="*/ 403313 h 544670"/>
                  <a:gd name="connsiteX42" fmla="*/ 2958600 w 2984553"/>
                  <a:gd name="connsiteY42" fmla="*/ 388966 h 544670"/>
                  <a:gd name="connsiteX43" fmla="*/ 2965097 w 2984553"/>
                  <a:gd name="connsiteY43" fmla="*/ 373611 h 544670"/>
                  <a:gd name="connsiteX44" fmla="*/ 2970712 w 2984553"/>
                  <a:gd name="connsiteY44" fmla="*/ 357213 h 544670"/>
                  <a:gd name="connsiteX45" fmla="*/ 2975410 w 2984553"/>
                  <a:gd name="connsiteY45" fmla="*/ 340024 h 544670"/>
                  <a:gd name="connsiteX46" fmla="*/ 2979260 w 2984553"/>
                  <a:gd name="connsiteY46" fmla="*/ 321563 h 544670"/>
                  <a:gd name="connsiteX47" fmla="*/ 2982022 w 2984553"/>
                  <a:gd name="connsiteY47" fmla="*/ 302529 h 544670"/>
                  <a:gd name="connsiteX48" fmla="*/ 2983683 w 2984553"/>
                  <a:gd name="connsiteY48" fmla="*/ 283049 h 544670"/>
                  <a:gd name="connsiteX49" fmla="*/ 2984233 w 2984553"/>
                  <a:gd name="connsiteY49" fmla="*/ 263248 h 544670"/>
                  <a:gd name="connsiteX50" fmla="*/ 2983683 w 2984553"/>
                  <a:gd name="connsiteY50" fmla="*/ 243492 h 544670"/>
                  <a:gd name="connsiteX51" fmla="*/ 2982022 w 2984553"/>
                  <a:gd name="connsiteY51" fmla="*/ 224011 h 544670"/>
                  <a:gd name="connsiteX52" fmla="*/ 2979260 w 2984553"/>
                  <a:gd name="connsiteY52" fmla="*/ 205001 h 544670"/>
                  <a:gd name="connsiteX53" fmla="*/ 2975410 w 2984553"/>
                  <a:gd name="connsiteY53" fmla="*/ 186471 h 544670"/>
                  <a:gd name="connsiteX54" fmla="*/ 2970700 w 2984553"/>
                  <a:gd name="connsiteY54" fmla="*/ 169237 h 544670"/>
                  <a:gd name="connsiteX55" fmla="*/ 2965097 w 2984553"/>
                  <a:gd name="connsiteY55" fmla="*/ 152942 h 544670"/>
                  <a:gd name="connsiteX56" fmla="*/ 2958611 w 2984553"/>
                  <a:gd name="connsiteY56" fmla="*/ 137621 h 544670"/>
                  <a:gd name="connsiteX57" fmla="*/ 2951243 w 2984553"/>
                  <a:gd name="connsiteY57" fmla="*/ 123332 h 544670"/>
                  <a:gd name="connsiteX58" fmla="*/ 2943119 w 2984553"/>
                  <a:gd name="connsiteY58" fmla="*/ 110268 h 544670"/>
                  <a:gd name="connsiteX59" fmla="*/ 2934376 w 2984553"/>
                  <a:gd name="connsiteY59" fmla="*/ 98683 h 544670"/>
                  <a:gd name="connsiteX60" fmla="*/ 2925026 w 2984553"/>
                  <a:gd name="connsiteY60" fmla="*/ 88610 h 544670"/>
                  <a:gd name="connsiteX61" fmla="*/ 2915103 w 2984553"/>
                  <a:gd name="connsiteY61" fmla="*/ 80085 h 544670"/>
                  <a:gd name="connsiteX62" fmla="*/ 2904365 w 2984553"/>
                  <a:gd name="connsiteY62" fmla="*/ 73026 h 544670"/>
                  <a:gd name="connsiteX63" fmla="*/ 2893296 w 2984553"/>
                  <a:gd name="connsiteY63" fmla="*/ 67892 h 544670"/>
                  <a:gd name="connsiteX64" fmla="*/ 2881952 w 2984553"/>
                  <a:gd name="connsiteY64" fmla="*/ 64672 h 544670"/>
                  <a:gd name="connsiteX65" fmla="*/ 2870355 w 2984553"/>
                  <a:gd name="connsiteY65" fmla="*/ 63412 h 544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984553" h="544670">
                    <a:moveTo>
                      <a:pt x="2870355" y="63412"/>
                    </a:moveTo>
                    <a:lnTo>
                      <a:pt x="218383" y="-107"/>
                    </a:lnTo>
                    <a:cubicBezTo>
                      <a:pt x="203998" y="-462"/>
                      <a:pt x="189625" y="1005"/>
                      <a:pt x="175607" y="4259"/>
                    </a:cubicBezTo>
                    <a:cubicBezTo>
                      <a:pt x="168537" y="5906"/>
                      <a:pt x="161575" y="7991"/>
                      <a:pt x="154764" y="10504"/>
                    </a:cubicBezTo>
                    <a:cubicBezTo>
                      <a:pt x="147799" y="13072"/>
                      <a:pt x="140996" y="16056"/>
                      <a:pt x="134390" y="19442"/>
                    </a:cubicBezTo>
                    <a:cubicBezTo>
                      <a:pt x="127867" y="22785"/>
                      <a:pt x="121536" y="26488"/>
                      <a:pt x="115426" y="30535"/>
                    </a:cubicBezTo>
                    <a:cubicBezTo>
                      <a:pt x="109198" y="34659"/>
                      <a:pt x="103196" y="39116"/>
                      <a:pt x="97447" y="43885"/>
                    </a:cubicBezTo>
                    <a:cubicBezTo>
                      <a:pt x="91547" y="48780"/>
                      <a:pt x="85902" y="53974"/>
                      <a:pt x="80534" y="59446"/>
                    </a:cubicBezTo>
                    <a:cubicBezTo>
                      <a:pt x="75071" y="65008"/>
                      <a:pt x="69808" y="70921"/>
                      <a:pt x="64743" y="77185"/>
                    </a:cubicBezTo>
                    <a:cubicBezTo>
                      <a:pt x="59678" y="83465"/>
                      <a:pt x="54880" y="90008"/>
                      <a:pt x="50351" y="96814"/>
                    </a:cubicBezTo>
                    <a:cubicBezTo>
                      <a:pt x="45820" y="103621"/>
                      <a:pt x="41569" y="110680"/>
                      <a:pt x="37597" y="117991"/>
                    </a:cubicBezTo>
                    <a:cubicBezTo>
                      <a:pt x="33625" y="125302"/>
                      <a:pt x="29939" y="132857"/>
                      <a:pt x="26539" y="140657"/>
                    </a:cubicBezTo>
                    <a:cubicBezTo>
                      <a:pt x="23139" y="148457"/>
                      <a:pt x="20038" y="156478"/>
                      <a:pt x="17234" y="164721"/>
                    </a:cubicBezTo>
                    <a:cubicBezTo>
                      <a:pt x="14332" y="173254"/>
                      <a:pt x="11788" y="181925"/>
                      <a:pt x="9603" y="190733"/>
                    </a:cubicBezTo>
                    <a:cubicBezTo>
                      <a:pt x="7418" y="199541"/>
                      <a:pt x="5592" y="208465"/>
                      <a:pt x="4126" y="217502"/>
                    </a:cubicBezTo>
                    <a:cubicBezTo>
                      <a:pt x="2689" y="226540"/>
                      <a:pt x="1589" y="235680"/>
                      <a:pt x="825" y="244924"/>
                    </a:cubicBezTo>
                    <a:cubicBezTo>
                      <a:pt x="62" y="254168"/>
                      <a:pt x="-320" y="263484"/>
                      <a:pt x="-320" y="272873"/>
                    </a:cubicBezTo>
                    <a:cubicBezTo>
                      <a:pt x="-290" y="282262"/>
                      <a:pt x="92" y="291574"/>
                      <a:pt x="825" y="300810"/>
                    </a:cubicBezTo>
                    <a:cubicBezTo>
                      <a:pt x="1559" y="310046"/>
                      <a:pt x="2659" y="319179"/>
                      <a:pt x="4126" y="328209"/>
                    </a:cubicBezTo>
                    <a:cubicBezTo>
                      <a:pt x="5608" y="337193"/>
                      <a:pt x="7441" y="346082"/>
                      <a:pt x="9626" y="354875"/>
                    </a:cubicBezTo>
                    <a:cubicBezTo>
                      <a:pt x="11810" y="363668"/>
                      <a:pt x="14354" y="372323"/>
                      <a:pt x="17257" y="380841"/>
                    </a:cubicBezTo>
                    <a:cubicBezTo>
                      <a:pt x="20060" y="389107"/>
                      <a:pt x="23162" y="397128"/>
                      <a:pt x="26562" y="404905"/>
                    </a:cubicBezTo>
                    <a:cubicBezTo>
                      <a:pt x="29961" y="412682"/>
                      <a:pt x="33647" y="420215"/>
                      <a:pt x="37619" y="427503"/>
                    </a:cubicBezTo>
                    <a:cubicBezTo>
                      <a:pt x="41592" y="434791"/>
                      <a:pt x="45843" y="441823"/>
                      <a:pt x="50373" y="448599"/>
                    </a:cubicBezTo>
                    <a:cubicBezTo>
                      <a:pt x="54896" y="455352"/>
                      <a:pt x="59693" y="461846"/>
                      <a:pt x="64766" y="468080"/>
                    </a:cubicBezTo>
                    <a:cubicBezTo>
                      <a:pt x="69838" y="474313"/>
                      <a:pt x="75101" y="480192"/>
                      <a:pt x="80556" y="485715"/>
                    </a:cubicBezTo>
                    <a:cubicBezTo>
                      <a:pt x="85924" y="491155"/>
                      <a:pt x="91569" y="496315"/>
                      <a:pt x="97469" y="501173"/>
                    </a:cubicBezTo>
                    <a:cubicBezTo>
                      <a:pt x="103219" y="505906"/>
                      <a:pt x="109221" y="510324"/>
                      <a:pt x="115448" y="514409"/>
                    </a:cubicBezTo>
                    <a:cubicBezTo>
                      <a:pt x="121560" y="518416"/>
                      <a:pt x="127891" y="522077"/>
                      <a:pt x="134413" y="525375"/>
                    </a:cubicBezTo>
                    <a:cubicBezTo>
                      <a:pt x="141020" y="528721"/>
                      <a:pt x="147824" y="531664"/>
                      <a:pt x="154787" y="534187"/>
                    </a:cubicBezTo>
                    <a:cubicBezTo>
                      <a:pt x="161600" y="536656"/>
                      <a:pt x="168562" y="538696"/>
                      <a:pt x="175630" y="540295"/>
                    </a:cubicBezTo>
                    <a:cubicBezTo>
                      <a:pt x="182628" y="541889"/>
                      <a:pt x="189720" y="543037"/>
                      <a:pt x="196863" y="543733"/>
                    </a:cubicBezTo>
                    <a:cubicBezTo>
                      <a:pt x="204023" y="544418"/>
                      <a:pt x="211217" y="544651"/>
                      <a:pt x="218406" y="544432"/>
                    </a:cubicBezTo>
                    <a:lnTo>
                      <a:pt x="2870355" y="463748"/>
                    </a:lnTo>
                    <a:cubicBezTo>
                      <a:pt x="2874252" y="463629"/>
                      <a:pt x="2878131" y="463181"/>
                      <a:pt x="2881952" y="462407"/>
                    </a:cubicBezTo>
                    <a:cubicBezTo>
                      <a:pt x="2885817" y="461623"/>
                      <a:pt x="2889611" y="460523"/>
                      <a:pt x="2893296" y="459119"/>
                    </a:cubicBezTo>
                    <a:cubicBezTo>
                      <a:pt x="2897109" y="457661"/>
                      <a:pt x="2900806" y="455914"/>
                      <a:pt x="2904354" y="453893"/>
                    </a:cubicBezTo>
                    <a:cubicBezTo>
                      <a:pt x="2908091" y="451766"/>
                      <a:pt x="2911679" y="449384"/>
                      <a:pt x="2915091" y="446766"/>
                    </a:cubicBezTo>
                    <a:cubicBezTo>
                      <a:pt x="2918565" y="444099"/>
                      <a:pt x="2921879" y="441229"/>
                      <a:pt x="2925015" y="438171"/>
                    </a:cubicBezTo>
                    <a:cubicBezTo>
                      <a:pt x="2928308" y="434962"/>
                      <a:pt x="2931430" y="431581"/>
                      <a:pt x="2934365" y="428041"/>
                    </a:cubicBezTo>
                    <a:cubicBezTo>
                      <a:pt x="2937375" y="424436"/>
                      <a:pt x="2940289" y="420559"/>
                      <a:pt x="2943107" y="416410"/>
                    </a:cubicBezTo>
                    <a:cubicBezTo>
                      <a:pt x="2945926" y="412262"/>
                      <a:pt x="2948635" y="407896"/>
                      <a:pt x="2951232" y="403313"/>
                    </a:cubicBezTo>
                    <a:cubicBezTo>
                      <a:pt x="2953829" y="398698"/>
                      <a:pt x="2956285" y="393916"/>
                      <a:pt x="2958600" y="388966"/>
                    </a:cubicBezTo>
                    <a:cubicBezTo>
                      <a:pt x="2960915" y="384015"/>
                      <a:pt x="2963080" y="378897"/>
                      <a:pt x="2965097" y="373611"/>
                    </a:cubicBezTo>
                    <a:cubicBezTo>
                      <a:pt x="2967121" y="368240"/>
                      <a:pt x="2968993" y="362774"/>
                      <a:pt x="2970712" y="357213"/>
                    </a:cubicBezTo>
                    <a:cubicBezTo>
                      <a:pt x="2972431" y="351651"/>
                      <a:pt x="2973997" y="345921"/>
                      <a:pt x="2975410" y="340024"/>
                    </a:cubicBezTo>
                    <a:cubicBezTo>
                      <a:pt x="2976900" y="333989"/>
                      <a:pt x="2978183" y="327835"/>
                      <a:pt x="2979260" y="321563"/>
                    </a:cubicBezTo>
                    <a:cubicBezTo>
                      <a:pt x="2980338" y="315291"/>
                      <a:pt x="2981258" y="308947"/>
                      <a:pt x="2982022" y="302529"/>
                    </a:cubicBezTo>
                    <a:cubicBezTo>
                      <a:pt x="2982763" y="296090"/>
                      <a:pt x="2983316" y="289596"/>
                      <a:pt x="2983683" y="283049"/>
                    </a:cubicBezTo>
                    <a:cubicBezTo>
                      <a:pt x="2984050" y="276502"/>
                      <a:pt x="2984233" y="269902"/>
                      <a:pt x="2984233" y="263248"/>
                    </a:cubicBezTo>
                    <a:cubicBezTo>
                      <a:pt x="2984211" y="256655"/>
                      <a:pt x="2984027" y="250070"/>
                      <a:pt x="2983683" y="243492"/>
                    </a:cubicBezTo>
                    <a:cubicBezTo>
                      <a:pt x="2983339" y="236914"/>
                      <a:pt x="2982785" y="230421"/>
                      <a:pt x="2982022" y="224011"/>
                    </a:cubicBezTo>
                    <a:cubicBezTo>
                      <a:pt x="2981281" y="217579"/>
                      <a:pt x="2980360" y="211242"/>
                      <a:pt x="2979260" y="205001"/>
                    </a:cubicBezTo>
                    <a:cubicBezTo>
                      <a:pt x="2978160" y="198760"/>
                      <a:pt x="2976877" y="192583"/>
                      <a:pt x="2975410" y="186471"/>
                    </a:cubicBezTo>
                    <a:cubicBezTo>
                      <a:pt x="2973989" y="180574"/>
                      <a:pt x="2972419" y="174829"/>
                      <a:pt x="2970700" y="169237"/>
                    </a:cubicBezTo>
                    <a:cubicBezTo>
                      <a:pt x="2968982" y="163645"/>
                      <a:pt x="2967114" y="158213"/>
                      <a:pt x="2965097" y="152942"/>
                    </a:cubicBezTo>
                    <a:cubicBezTo>
                      <a:pt x="2963088" y="147671"/>
                      <a:pt x="2960926" y="142564"/>
                      <a:pt x="2958611" y="137621"/>
                    </a:cubicBezTo>
                    <a:cubicBezTo>
                      <a:pt x="2956296" y="132678"/>
                      <a:pt x="2953840" y="127915"/>
                      <a:pt x="2951243" y="123332"/>
                    </a:cubicBezTo>
                    <a:cubicBezTo>
                      <a:pt x="2948639" y="118740"/>
                      <a:pt x="2945931" y="114386"/>
                      <a:pt x="2943119" y="110268"/>
                    </a:cubicBezTo>
                    <a:cubicBezTo>
                      <a:pt x="2940307" y="106151"/>
                      <a:pt x="2937393" y="102289"/>
                      <a:pt x="2934376" y="98683"/>
                    </a:cubicBezTo>
                    <a:cubicBezTo>
                      <a:pt x="2931441" y="95161"/>
                      <a:pt x="2928319" y="91799"/>
                      <a:pt x="2925026" y="88610"/>
                    </a:cubicBezTo>
                    <a:cubicBezTo>
                      <a:pt x="2921890" y="85574"/>
                      <a:pt x="2918576" y="82728"/>
                      <a:pt x="2915103" y="80085"/>
                    </a:cubicBezTo>
                    <a:cubicBezTo>
                      <a:pt x="2911690" y="77488"/>
                      <a:pt x="2908103" y="75129"/>
                      <a:pt x="2904365" y="73026"/>
                    </a:cubicBezTo>
                    <a:cubicBezTo>
                      <a:pt x="2900813" y="71034"/>
                      <a:pt x="2897111" y="69318"/>
                      <a:pt x="2893296" y="67892"/>
                    </a:cubicBezTo>
                    <a:cubicBezTo>
                      <a:pt x="2889609" y="66509"/>
                      <a:pt x="2885815" y="65432"/>
                      <a:pt x="2881952" y="64672"/>
                    </a:cubicBezTo>
                    <a:cubicBezTo>
                      <a:pt x="2878129" y="63925"/>
                      <a:pt x="2874249" y="63503"/>
                      <a:pt x="2870355" y="63412"/>
                    </a:cubicBezTo>
                  </a:path>
                </a:pathLst>
              </a:custGeom>
              <a:solidFill>
                <a:srgbClr val="DDBCAB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0" name="Graphic 190">
                <a:extLst>
                  <a:ext uri="{FF2B5EF4-FFF2-40B4-BE49-F238E27FC236}">
                    <a16:creationId xmlns:a16="http://schemas.microsoft.com/office/drawing/2014/main" id="{C2CF06EB-8439-FA48-8703-D06719C82A51}"/>
                  </a:ext>
                </a:extLst>
              </p:cNvPr>
              <p:cNvSpPr/>
              <p:nvPr/>
            </p:nvSpPr>
            <p:spPr>
              <a:xfrm>
                <a:off x="4569898" y="3330323"/>
                <a:ext cx="2984553" cy="740061"/>
              </a:xfrm>
              <a:custGeom>
                <a:avLst/>
                <a:gdLst>
                  <a:gd name="connsiteX0" fmla="*/ 2870355 w 2984553"/>
                  <a:gd name="connsiteY0" fmla="*/ 19 h 740061"/>
                  <a:gd name="connsiteX1" fmla="*/ 218383 w 2984553"/>
                  <a:gd name="connsiteY1" fmla="*/ 193976 h 740061"/>
                  <a:gd name="connsiteX2" fmla="*/ 196841 w 2984553"/>
                  <a:gd name="connsiteY2" fmla="*/ 196899 h 740061"/>
                  <a:gd name="connsiteX3" fmla="*/ 175607 w 2984553"/>
                  <a:gd name="connsiteY3" fmla="*/ 202502 h 740061"/>
                  <a:gd name="connsiteX4" fmla="*/ 154764 w 2984553"/>
                  <a:gd name="connsiteY4" fmla="*/ 210764 h 740061"/>
                  <a:gd name="connsiteX5" fmla="*/ 134390 w 2984553"/>
                  <a:gd name="connsiteY5" fmla="*/ 221685 h 740061"/>
                  <a:gd name="connsiteX6" fmla="*/ 115426 w 2984553"/>
                  <a:gd name="connsiteY6" fmla="*/ 234611 h 740061"/>
                  <a:gd name="connsiteX7" fmla="*/ 97447 w 2984553"/>
                  <a:gd name="connsiteY7" fmla="*/ 249702 h 740061"/>
                  <a:gd name="connsiteX8" fmla="*/ 80533 w 2984553"/>
                  <a:gd name="connsiteY8" fmla="*/ 266891 h 740061"/>
                  <a:gd name="connsiteX9" fmla="*/ 64743 w 2984553"/>
                  <a:gd name="connsiteY9" fmla="*/ 286154 h 740061"/>
                  <a:gd name="connsiteX10" fmla="*/ 50351 w 2984553"/>
                  <a:gd name="connsiteY10" fmla="*/ 307193 h 740061"/>
                  <a:gd name="connsiteX11" fmla="*/ 37597 w 2984553"/>
                  <a:gd name="connsiteY11" fmla="*/ 329607 h 740061"/>
                  <a:gd name="connsiteX12" fmla="*/ 26539 w 2984553"/>
                  <a:gd name="connsiteY12" fmla="*/ 353350 h 740061"/>
                  <a:gd name="connsiteX13" fmla="*/ 17235 w 2984553"/>
                  <a:gd name="connsiteY13" fmla="*/ 378320 h 740061"/>
                  <a:gd name="connsiteX14" fmla="*/ 9603 w 2984553"/>
                  <a:gd name="connsiteY14" fmla="*/ 405077 h 740061"/>
                  <a:gd name="connsiteX15" fmla="*/ 4126 w 2984553"/>
                  <a:gd name="connsiteY15" fmla="*/ 432384 h 740061"/>
                  <a:gd name="connsiteX16" fmla="*/ 826 w 2984553"/>
                  <a:gd name="connsiteY16" fmla="*/ 460127 h 740061"/>
                  <a:gd name="connsiteX17" fmla="*/ -320 w 2984553"/>
                  <a:gd name="connsiteY17" fmla="*/ 488179 h 740061"/>
                  <a:gd name="connsiteX18" fmla="*/ 826 w 2984553"/>
                  <a:gd name="connsiteY18" fmla="*/ 516013 h 740061"/>
                  <a:gd name="connsiteX19" fmla="*/ 4126 w 2984553"/>
                  <a:gd name="connsiteY19" fmla="*/ 543091 h 740061"/>
                  <a:gd name="connsiteX20" fmla="*/ 9626 w 2984553"/>
                  <a:gd name="connsiteY20" fmla="*/ 569310 h 740061"/>
                  <a:gd name="connsiteX21" fmla="*/ 17257 w 2984553"/>
                  <a:gd name="connsiteY21" fmla="*/ 594520 h 740061"/>
                  <a:gd name="connsiteX22" fmla="*/ 26562 w 2984553"/>
                  <a:gd name="connsiteY22" fmla="*/ 617622 h 740061"/>
                  <a:gd name="connsiteX23" fmla="*/ 37620 w 2984553"/>
                  <a:gd name="connsiteY23" fmla="*/ 639142 h 740061"/>
                  <a:gd name="connsiteX24" fmla="*/ 50374 w 2984553"/>
                  <a:gd name="connsiteY24" fmla="*/ 659001 h 740061"/>
                  <a:gd name="connsiteX25" fmla="*/ 64766 w 2984553"/>
                  <a:gd name="connsiteY25" fmla="*/ 677129 h 740061"/>
                  <a:gd name="connsiteX26" fmla="*/ 80557 w 2984553"/>
                  <a:gd name="connsiteY26" fmla="*/ 693172 h 740061"/>
                  <a:gd name="connsiteX27" fmla="*/ 97470 w 2984553"/>
                  <a:gd name="connsiteY27" fmla="*/ 706980 h 740061"/>
                  <a:gd name="connsiteX28" fmla="*/ 115449 w 2984553"/>
                  <a:gd name="connsiteY28" fmla="*/ 718439 h 740061"/>
                  <a:gd name="connsiteX29" fmla="*/ 134413 w 2984553"/>
                  <a:gd name="connsiteY29" fmla="*/ 727607 h 740061"/>
                  <a:gd name="connsiteX30" fmla="*/ 154787 w 2984553"/>
                  <a:gd name="connsiteY30" fmla="*/ 734482 h 740061"/>
                  <a:gd name="connsiteX31" fmla="*/ 175631 w 2984553"/>
                  <a:gd name="connsiteY31" fmla="*/ 738561 h 740061"/>
                  <a:gd name="connsiteX32" fmla="*/ 196864 w 2984553"/>
                  <a:gd name="connsiteY32" fmla="*/ 739902 h 740061"/>
                  <a:gd name="connsiteX33" fmla="*/ 218407 w 2984553"/>
                  <a:gd name="connsiteY33" fmla="*/ 738504 h 740061"/>
                  <a:gd name="connsiteX34" fmla="*/ 2870356 w 2984553"/>
                  <a:gd name="connsiteY34" fmla="*/ 400471 h 740061"/>
                  <a:gd name="connsiteX35" fmla="*/ 2881952 w 2984553"/>
                  <a:gd name="connsiteY35" fmla="*/ 398007 h 740061"/>
                  <a:gd name="connsiteX36" fmla="*/ 2893296 w 2984553"/>
                  <a:gd name="connsiteY36" fmla="*/ 393607 h 740061"/>
                  <a:gd name="connsiteX37" fmla="*/ 2904354 w 2984553"/>
                  <a:gd name="connsiteY37" fmla="*/ 387304 h 740061"/>
                  <a:gd name="connsiteX38" fmla="*/ 2915091 w 2984553"/>
                  <a:gd name="connsiteY38" fmla="*/ 379134 h 740061"/>
                  <a:gd name="connsiteX39" fmla="*/ 2925015 w 2984553"/>
                  <a:gd name="connsiteY39" fmla="*/ 369577 h 740061"/>
                  <a:gd name="connsiteX40" fmla="*/ 2934365 w 2984553"/>
                  <a:gd name="connsiteY40" fmla="*/ 358530 h 740061"/>
                  <a:gd name="connsiteX41" fmla="*/ 2943108 w 2984553"/>
                  <a:gd name="connsiteY41" fmla="*/ 346040 h 740061"/>
                  <a:gd name="connsiteX42" fmla="*/ 2951232 w 2984553"/>
                  <a:gd name="connsiteY42" fmla="*/ 332151 h 740061"/>
                  <a:gd name="connsiteX43" fmla="*/ 2958600 w 2984553"/>
                  <a:gd name="connsiteY43" fmla="*/ 317094 h 740061"/>
                  <a:gd name="connsiteX44" fmla="*/ 2965097 w 2984553"/>
                  <a:gd name="connsiteY44" fmla="*/ 301051 h 740061"/>
                  <a:gd name="connsiteX45" fmla="*/ 2970712 w 2984553"/>
                  <a:gd name="connsiteY45" fmla="*/ 284149 h 740061"/>
                  <a:gd name="connsiteX46" fmla="*/ 2975410 w 2984553"/>
                  <a:gd name="connsiteY46" fmla="*/ 266456 h 740061"/>
                  <a:gd name="connsiteX47" fmla="*/ 2979261 w 2984553"/>
                  <a:gd name="connsiteY47" fmla="*/ 247514 h 740061"/>
                  <a:gd name="connsiteX48" fmla="*/ 2982022 w 2984553"/>
                  <a:gd name="connsiteY48" fmla="*/ 228217 h 740061"/>
                  <a:gd name="connsiteX49" fmla="*/ 2983683 w 2984553"/>
                  <a:gd name="connsiteY49" fmla="*/ 208610 h 740061"/>
                  <a:gd name="connsiteX50" fmla="*/ 2984234 w 2984553"/>
                  <a:gd name="connsiteY50" fmla="*/ 188751 h 740061"/>
                  <a:gd name="connsiteX51" fmla="*/ 2983672 w 2984553"/>
                  <a:gd name="connsiteY51" fmla="*/ 169065 h 740061"/>
                  <a:gd name="connsiteX52" fmla="*/ 2982011 w 2984553"/>
                  <a:gd name="connsiteY52" fmla="*/ 149791 h 740061"/>
                  <a:gd name="connsiteX53" fmla="*/ 2979260 w 2984553"/>
                  <a:gd name="connsiteY53" fmla="*/ 131009 h 740061"/>
                  <a:gd name="connsiteX54" fmla="*/ 2975410 w 2984553"/>
                  <a:gd name="connsiteY54" fmla="*/ 112858 h 740061"/>
                  <a:gd name="connsiteX55" fmla="*/ 2970712 w 2984553"/>
                  <a:gd name="connsiteY55" fmla="*/ 96104 h 740061"/>
                  <a:gd name="connsiteX56" fmla="*/ 2965108 w 2984553"/>
                  <a:gd name="connsiteY56" fmla="*/ 80359 h 740061"/>
                  <a:gd name="connsiteX57" fmla="*/ 2958611 w 2984553"/>
                  <a:gd name="connsiteY57" fmla="*/ 65668 h 740061"/>
                  <a:gd name="connsiteX58" fmla="*/ 2951209 w 2984553"/>
                  <a:gd name="connsiteY58" fmla="*/ 52124 h 740061"/>
                  <a:gd name="connsiteX59" fmla="*/ 2943084 w 2984553"/>
                  <a:gd name="connsiteY59" fmla="*/ 39862 h 740061"/>
                  <a:gd name="connsiteX60" fmla="*/ 2934341 w 2984553"/>
                  <a:gd name="connsiteY60" fmla="*/ 29136 h 740061"/>
                  <a:gd name="connsiteX61" fmla="*/ 2924991 w 2984553"/>
                  <a:gd name="connsiteY61" fmla="*/ 19969 h 740061"/>
                  <a:gd name="connsiteX62" fmla="*/ 2915068 w 2984553"/>
                  <a:gd name="connsiteY62" fmla="*/ 12406 h 740061"/>
                  <a:gd name="connsiteX63" fmla="*/ 2904331 w 2984553"/>
                  <a:gd name="connsiteY63" fmla="*/ 6390 h 740061"/>
                  <a:gd name="connsiteX64" fmla="*/ 2893273 w 2984553"/>
                  <a:gd name="connsiteY64" fmla="*/ 2310 h 740061"/>
                  <a:gd name="connsiteX65" fmla="*/ 2870356 w 2984553"/>
                  <a:gd name="connsiteY65" fmla="*/ 18 h 740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984553" h="740061">
                    <a:moveTo>
                      <a:pt x="2870355" y="19"/>
                    </a:moveTo>
                    <a:lnTo>
                      <a:pt x="218383" y="193976"/>
                    </a:lnTo>
                    <a:cubicBezTo>
                      <a:pt x="211149" y="194505"/>
                      <a:pt x="203955" y="195481"/>
                      <a:pt x="196841" y="196899"/>
                    </a:cubicBezTo>
                    <a:cubicBezTo>
                      <a:pt x="189656" y="198334"/>
                      <a:pt x="182565" y="200205"/>
                      <a:pt x="175607" y="202502"/>
                    </a:cubicBezTo>
                    <a:cubicBezTo>
                      <a:pt x="168504" y="204846"/>
                      <a:pt x="161544" y="207605"/>
                      <a:pt x="154764" y="210764"/>
                    </a:cubicBezTo>
                    <a:cubicBezTo>
                      <a:pt x="147775" y="214023"/>
                      <a:pt x="140973" y="217668"/>
                      <a:pt x="134390" y="221685"/>
                    </a:cubicBezTo>
                    <a:cubicBezTo>
                      <a:pt x="127853" y="225668"/>
                      <a:pt x="121523" y="229982"/>
                      <a:pt x="115426" y="234611"/>
                    </a:cubicBezTo>
                    <a:cubicBezTo>
                      <a:pt x="109253" y="239324"/>
                      <a:pt x="103260" y="244355"/>
                      <a:pt x="97447" y="249702"/>
                    </a:cubicBezTo>
                    <a:cubicBezTo>
                      <a:pt x="91633" y="255073"/>
                      <a:pt x="85995" y="260802"/>
                      <a:pt x="80533" y="266891"/>
                    </a:cubicBezTo>
                    <a:cubicBezTo>
                      <a:pt x="75071" y="272980"/>
                      <a:pt x="69808" y="279401"/>
                      <a:pt x="64743" y="286154"/>
                    </a:cubicBezTo>
                    <a:cubicBezTo>
                      <a:pt x="59678" y="292930"/>
                      <a:pt x="54881" y="299943"/>
                      <a:pt x="50351" y="307193"/>
                    </a:cubicBezTo>
                    <a:cubicBezTo>
                      <a:pt x="45820" y="314443"/>
                      <a:pt x="41569" y="321914"/>
                      <a:pt x="37597" y="329607"/>
                    </a:cubicBezTo>
                    <a:cubicBezTo>
                      <a:pt x="33625" y="337308"/>
                      <a:pt x="29939" y="345222"/>
                      <a:pt x="26539" y="353350"/>
                    </a:cubicBezTo>
                    <a:cubicBezTo>
                      <a:pt x="23140" y="361479"/>
                      <a:pt x="20038" y="369802"/>
                      <a:pt x="17235" y="378320"/>
                    </a:cubicBezTo>
                    <a:cubicBezTo>
                      <a:pt x="14332" y="387121"/>
                      <a:pt x="11788" y="396040"/>
                      <a:pt x="9603" y="405077"/>
                    </a:cubicBezTo>
                    <a:cubicBezTo>
                      <a:pt x="7418" y="414115"/>
                      <a:pt x="5593" y="423217"/>
                      <a:pt x="4126" y="432384"/>
                    </a:cubicBezTo>
                    <a:cubicBezTo>
                      <a:pt x="2690" y="441567"/>
                      <a:pt x="1590" y="450814"/>
                      <a:pt x="826" y="460127"/>
                    </a:cubicBezTo>
                    <a:cubicBezTo>
                      <a:pt x="62" y="469440"/>
                      <a:pt x="-320" y="478790"/>
                      <a:pt x="-320" y="488179"/>
                    </a:cubicBezTo>
                    <a:cubicBezTo>
                      <a:pt x="-290" y="497568"/>
                      <a:pt x="92" y="506846"/>
                      <a:pt x="826" y="516013"/>
                    </a:cubicBezTo>
                    <a:cubicBezTo>
                      <a:pt x="1559" y="525180"/>
                      <a:pt x="2659" y="534206"/>
                      <a:pt x="4126" y="543091"/>
                    </a:cubicBezTo>
                    <a:cubicBezTo>
                      <a:pt x="5608" y="551999"/>
                      <a:pt x="7441" y="560738"/>
                      <a:pt x="9626" y="569310"/>
                    </a:cubicBezTo>
                    <a:cubicBezTo>
                      <a:pt x="11810" y="577881"/>
                      <a:pt x="14354" y="586285"/>
                      <a:pt x="17257" y="594520"/>
                    </a:cubicBezTo>
                    <a:cubicBezTo>
                      <a:pt x="20061" y="602480"/>
                      <a:pt x="23162" y="610181"/>
                      <a:pt x="26562" y="617622"/>
                    </a:cubicBezTo>
                    <a:cubicBezTo>
                      <a:pt x="29961" y="625070"/>
                      <a:pt x="33647" y="632244"/>
                      <a:pt x="37620" y="639142"/>
                    </a:cubicBezTo>
                    <a:cubicBezTo>
                      <a:pt x="41592" y="646040"/>
                      <a:pt x="45843" y="652660"/>
                      <a:pt x="50374" y="659001"/>
                    </a:cubicBezTo>
                    <a:cubicBezTo>
                      <a:pt x="54858" y="665285"/>
                      <a:pt x="59662" y="671336"/>
                      <a:pt x="64766" y="677129"/>
                    </a:cubicBezTo>
                    <a:cubicBezTo>
                      <a:pt x="69739" y="682755"/>
                      <a:pt x="75010" y="688110"/>
                      <a:pt x="80557" y="693172"/>
                    </a:cubicBezTo>
                    <a:cubicBezTo>
                      <a:pt x="85929" y="698091"/>
                      <a:pt x="91576" y="702702"/>
                      <a:pt x="97470" y="706980"/>
                    </a:cubicBezTo>
                    <a:cubicBezTo>
                      <a:pt x="103232" y="711151"/>
                      <a:pt x="109235" y="714977"/>
                      <a:pt x="115449" y="718439"/>
                    </a:cubicBezTo>
                    <a:cubicBezTo>
                      <a:pt x="121579" y="721877"/>
                      <a:pt x="127912" y="724938"/>
                      <a:pt x="134413" y="727607"/>
                    </a:cubicBezTo>
                    <a:cubicBezTo>
                      <a:pt x="141049" y="730335"/>
                      <a:pt x="147855" y="732632"/>
                      <a:pt x="154787" y="734482"/>
                    </a:cubicBezTo>
                    <a:cubicBezTo>
                      <a:pt x="161639" y="736295"/>
                      <a:pt x="168601" y="737658"/>
                      <a:pt x="175631" y="738561"/>
                    </a:cubicBezTo>
                    <a:cubicBezTo>
                      <a:pt x="182672" y="739467"/>
                      <a:pt x="189765" y="739915"/>
                      <a:pt x="196864" y="739902"/>
                    </a:cubicBezTo>
                    <a:cubicBezTo>
                      <a:pt x="204067" y="739887"/>
                      <a:pt x="211262" y="739420"/>
                      <a:pt x="218407" y="738504"/>
                    </a:cubicBezTo>
                    <a:lnTo>
                      <a:pt x="2870356" y="400471"/>
                    </a:lnTo>
                    <a:cubicBezTo>
                      <a:pt x="2874282" y="399968"/>
                      <a:pt x="2878160" y="399144"/>
                      <a:pt x="2881952" y="398007"/>
                    </a:cubicBezTo>
                    <a:cubicBezTo>
                      <a:pt x="2885841" y="396835"/>
                      <a:pt x="2889634" y="395364"/>
                      <a:pt x="2893296" y="393607"/>
                    </a:cubicBezTo>
                    <a:cubicBezTo>
                      <a:pt x="2897126" y="391768"/>
                      <a:pt x="2900821" y="389662"/>
                      <a:pt x="2904354" y="387304"/>
                    </a:cubicBezTo>
                    <a:cubicBezTo>
                      <a:pt x="2908100" y="384808"/>
                      <a:pt x="2911686" y="382079"/>
                      <a:pt x="2915091" y="379134"/>
                    </a:cubicBezTo>
                    <a:cubicBezTo>
                      <a:pt x="2918567" y="376128"/>
                      <a:pt x="2921880" y="372938"/>
                      <a:pt x="2925015" y="369577"/>
                    </a:cubicBezTo>
                    <a:cubicBezTo>
                      <a:pt x="2928192" y="366139"/>
                      <a:pt x="2931309" y="362457"/>
                      <a:pt x="2934365" y="358530"/>
                    </a:cubicBezTo>
                    <a:cubicBezTo>
                      <a:pt x="2937374" y="354604"/>
                      <a:pt x="2940289" y="350440"/>
                      <a:pt x="2943108" y="346040"/>
                    </a:cubicBezTo>
                    <a:cubicBezTo>
                      <a:pt x="2945927" y="341639"/>
                      <a:pt x="2948635" y="337010"/>
                      <a:pt x="2951232" y="332151"/>
                    </a:cubicBezTo>
                    <a:cubicBezTo>
                      <a:pt x="2953829" y="327323"/>
                      <a:pt x="2956286" y="322304"/>
                      <a:pt x="2958600" y="317094"/>
                    </a:cubicBezTo>
                    <a:cubicBezTo>
                      <a:pt x="2960915" y="311884"/>
                      <a:pt x="2963081" y="306536"/>
                      <a:pt x="2965097" y="301051"/>
                    </a:cubicBezTo>
                    <a:cubicBezTo>
                      <a:pt x="2967122" y="295543"/>
                      <a:pt x="2968993" y="289909"/>
                      <a:pt x="2970712" y="284149"/>
                    </a:cubicBezTo>
                    <a:cubicBezTo>
                      <a:pt x="2972431" y="278389"/>
                      <a:pt x="2973997" y="272491"/>
                      <a:pt x="2975410" y="266456"/>
                    </a:cubicBezTo>
                    <a:cubicBezTo>
                      <a:pt x="2976900" y="260207"/>
                      <a:pt x="2978183" y="253893"/>
                      <a:pt x="2979261" y="247514"/>
                    </a:cubicBezTo>
                    <a:cubicBezTo>
                      <a:pt x="2980338" y="241135"/>
                      <a:pt x="2981258" y="234703"/>
                      <a:pt x="2982022" y="228217"/>
                    </a:cubicBezTo>
                    <a:cubicBezTo>
                      <a:pt x="2982763" y="221731"/>
                      <a:pt x="2983317" y="215195"/>
                      <a:pt x="2983683" y="208610"/>
                    </a:cubicBezTo>
                    <a:cubicBezTo>
                      <a:pt x="2984050" y="202025"/>
                      <a:pt x="2984234" y="195406"/>
                      <a:pt x="2984234" y="188751"/>
                    </a:cubicBezTo>
                    <a:cubicBezTo>
                      <a:pt x="2984203" y="182136"/>
                      <a:pt x="2984016" y="175574"/>
                      <a:pt x="2983672" y="169065"/>
                    </a:cubicBezTo>
                    <a:cubicBezTo>
                      <a:pt x="2983328" y="162556"/>
                      <a:pt x="2982774" y="156132"/>
                      <a:pt x="2982011" y="149791"/>
                    </a:cubicBezTo>
                    <a:cubicBezTo>
                      <a:pt x="2981277" y="143427"/>
                      <a:pt x="2980360" y="137167"/>
                      <a:pt x="2979260" y="131009"/>
                    </a:cubicBezTo>
                    <a:cubicBezTo>
                      <a:pt x="2978160" y="124851"/>
                      <a:pt x="2976877" y="118801"/>
                      <a:pt x="2975410" y="112858"/>
                    </a:cubicBezTo>
                    <a:cubicBezTo>
                      <a:pt x="2973997" y="107105"/>
                      <a:pt x="2972431" y="101520"/>
                      <a:pt x="2970712" y="96104"/>
                    </a:cubicBezTo>
                    <a:cubicBezTo>
                      <a:pt x="2969016" y="90688"/>
                      <a:pt x="2967148" y="85439"/>
                      <a:pt x="2965108" y="80359"/>
                    </a:cubicBezTo>
                    <a:cubicBezTo>
                      <a:pt x="2963069" y="75278"/>
                      <a:pt x="2960903" y="70381"/>
                      <a:pt x="2958611" y="65668"/>
                    </a:cubicBezTo>
                    <a:cubicBezTo>
                      <a:pt x="2956282" y="60993"/>
                      <a:pt x="2953814" y="56478"/>
                      <a:pt x="2951209" y="52124"/>
                    </a:cubicBezTo>
                    <a:cubicBezTo>
                      <a:pt x="2948604" y="47769"/>
                      <a:pt x="2945896" y="43682"/>
                      <a:pt x="2943084" y="39862"/>
                    </a:cubicBezTo>
                    <a:cubicBezTo>
                      <a:pt x="2940359" y="36136"/>
                      <a:pt x="2937442" y="32556"/>
                      <a:pt x="2934341" y="29136"/>
                    </a:cubicBezTo>
                    <a:cubicBezTo>
                      <a:pt x="2931407" y="25899"/>
                      <a:pt x="2928285" y="22838"/>
                      <a:pt x="2924991" y="19969"/>
                    </a:cubicBezTo>
                    <a:cubicBezTo>
                      <a:pt x="2921852" y="17234"/>
                      <a:pt x="2918537" y="14708"/>
                      <a:pt x="2915068" y="12406"/>
                    </a:cubicBezTo>
                    <a:cubicBezTo>
                      <a:pt x="2911645" y="10134"/>
                      <a:pt x="2908056" y="8123"/>
                      <a:pt x="2904331" y="6390"/>
                    </a:cubicBezTo>
                    <a:cubicBezTo>
                      <a:pt x="2900763" y="4729"/>
                      <a:pt x="2897065" y="3365"/>
                      <a:pt x="2893273" y="2310"/>
                    </a:cubicBezTo>
                    <a:cubicBezTo>
                      <a:pt x="2885823" y="232"/>
                      <a:pt x="2878070" y="-543"/>
                      <a:pt x="2870356" y="18"/>
                    </a:cubicBezTo>
                  </a:path>
                </a:pathLst>
              </a:custGeom>
              <a:solidFill>
                <a:srgbClr val="DDBCAB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1" name="Graphic 190">
                <a:extLst>
                  <a:ext uri="{FF2B5EF4-FFF2-40B4-BE49-F238E27FC236}">
                    <a16:creationId xmlns:a16="http://schemas.microsoft.com/office/drawing/2014/main" id="{D7B0ECAE-1A81-7C45-B7A2-5AD82301589A}"/>
                  </a:ext>
                </a:extLst>
              </p:cNvPr>
              <p:cNvSpPr/>
              <p:nvPr/>
            </p:nvSpPr>
            <p:spPr>
              <a:xfrm>
                <a:off x="5975936" y="2052033"/>
                <a:ext cx="773855" cy="1378474"/>
              </a:xfrm>
              <a:custGeom>
                <a:avLst/>
                <a:gdLst>
                  <a:gd name="connsiteX0" fmla="*/ 18845 w 773855"/>
                  <a:gd name="connsiteY0" fmla="*/ 1313847 h 1378474"/>
                  <a:gd name="connsiteX1" fmla="*/ 201374 w 773855"/>
                  <a:gd name="connsiteY1" fmla="*/ 1359266 h 1378474"/>
                  <a:gd name="connsiteX2" fmla="*/ 259557 w 773855"/>
                  <a:gd name="connsiteY2" fmla="*/ 1204950 h 1378474"/>
                  <a:gd name="connsiteX3" fmla="*/ 773535 w 773855"/>
                  <a:gd name="connsiteY3" fmla="*/ 148990 h 1378474"/>
                  <a:gd name="connsiteX4" fmla="*/ 527511 w 773855"/>
                  <a:gd name="connsiteY4" fmla="*/ -159 h 1378474"/>
                  <a:gd name="connsiteX5" fmla="*/ 83631 w 773855"/>
                  <a:gd name="connsiteY5" fmla="*/ 1121486 h 1378474"/>
                  <a:gd name="connsiteX6" fmla="*/ 78619 w 773855"/>
                  <a:gd name="connsiteY6" fmla="*/ 1123559 h 1378474"/>
                  <a:gd name="connsiteX7" fmla="*/ 73702 w 773855"/>
                  <a:gd name="connsiteY7" fmla="*/ 1125823 h 1378474"/>
                  <a:gd name="connsiteX8" fmla="*/ 68840 w 773855"/>
                  <a:gd name="connsiteY8" fmla="*/ 1128306 h 1378474"/>
                  <a:gd name="connsiteX9" fmla="*/ 64050 w 773855"/>
                  <a:gd name="connsiteY9" fmla="*/ 1131045 h 1378474"/>
                  <a:gd name="connsiteX10" fmla="*/ 18836 w 773855"/>
                  <a:gd name="connsiteY10" fmla="*/ 1313834 h 1378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3855" h="1378474">
                    <a:moveTo>
                      <a:pt x="18845" y="1313847"/>
                    </a:moveTo>
                    <a:cubicBezTo>
                      <a:pt x="56707" y="1376794"/>
                      <a:pt x="138428" y="1397129"/>
                      <a:pt x="201374" y="1359266"/>
                    </a:cubicBezTo>
                    <a:cubicBezTo>
                      <a:pt x="254167" y="1327511"/>
                      <a:pt x="278242" y="1263656"/>
                      <a:pt x="259557" y="1204950"/>
                    </a:cubicBezTo>
                    <a:lnTo>
                      <a:pt x="773535" y="148990"/>
                    </a:lnTo>
                    <a:lnTo>
                      <a:pt x="527511" y="-159"/>
                    </a:lnTo>
                    <a:lnTo>
                      <a:pt x="83631" y="1121486"/>
                    </a:lnTo>
                    <a:cubicBezTo>
                      <a:pt x="81934" y="1122146"/>
                      <a:pt x="80264" y="1122837"/>
                      <a:pt x="78619" y="1123559"/>
                    </a:cubicBezTo>
                    <a:cubicBezTo>
                      <a:pt x="76974" y="1124282"/>
                      <a:pt x="75335" y="1125036"/>
                      <a:pt x="73702" y="1125823"/>
                    </a:cubicBezTo>
                    <a:cubicBezTo>
                      <a:pt x="72069" y="1126610"/>
                      <a:pt x="70449" y="1127437"/>
                      <a:pt x="68840" y="1128306"/>
                    </a:cubicBezTo>
                    <a:cubicBezTo>
                      <a:pt x="67232" y="1129175"/>
                      <a:pt x="65635" y="1130088"/>
                      <a:pt x="64050" y="1131045"/>
                    </a:cubicBezTo>
                    <a:cubicBezTo>
                      <a:pt x="1100" y="1169043"/>
                      <a:pt x="-19141" y="1250870"/>
                      <a:pt x="18836" y="1313834"/>
                    </a:cubicBezTo>
                    <a:close/>
                  </a:path>
                </a:pathLst>
              </a:custGeom>
              <a:solidFill>
                <a:srgbClr val="9E616A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2" name="Graphic 190">
                <a:extLst>
                  <a:ext uri="{FF2B5EF4-FFF2-40B4-BE49-F238E27FC236}">
                    <a16:creationId xmlns:a16="http://schemas.microsoft.com/office/drawing/2014/main" id="{46FFA87E-E7A9-0846-B081-8D6B0BDCE02E}"/>
                  </a:ext>
                </a:extLst>
              </p:cNvPr>
              <p:cNvSpPr/>
              <p:nvPr/>
            </p:nvSpPr>
            <p:spPr>
              <a:xfrm>
                <a:off x="6286545" y="1661604"/>
                <a:ext cx="657441" cy="946759"/>
              </a:xfrm>
              <a:custGeom>
                <a:avLst/>
                <a:gdLst>
                  <a:gd name="connsiteX0" fmla="*/ 364816 w 657441"/>
                  <a:gd name="connsiteY0" fmla="*/ 946601 h 946759"/>
                  <a:gd name="connsiteX1" fmla="*/ -320 w 657441"/>
                  <a:gd name="connsiteY1" fmla="*/ 853013 h 946759"/>
                  <a:gd name="connsiteX2" fmla="*/ 30976 w 657441"/>
                  <a:gd name="connsiteY2" fmla="*/ 781415 h 946759"/>
                  <a:gd name="connsiteX3" fmla="*/ 107876 w 657441"/>
                  <a:gd name="connsiteY3" fmla="*/ 603822 h 946759"/>
                  <a:gd name="connsiteX4" fmla="*/ 205118 w 657441"/>
                  <a:gd name="connsiteY4" fmla="*/ 376084 h 946759"/>
                  <a:gd name="connsiteX5" fmla="*/ 297246 w 657441"/>
                  <a:gd name="connsiteY5" fmla="*/ 154018 h 946759"/>
                  <a:gd name="connsiteX6" fmla="*/ 385848 w 657441"/>
                  <a:gd name="connsiteY6" fmla="*/ 24674 h 946759"/>
                  <a:gd name="connsiteX7" fmla="*/ 475377 w 657441"/>
                  <a:gd name="connsiteY7" fmla="*/ 873 h 946759"/>
                  <a:gd name="connsiteX8" fmla="*/ 544653 w 657441"/>
                  <a:gd name="connsiteY8" fmla="*/ 27244 h 946759"/>
                  <a:gd name="connsiteX9" fmla="*/ 572462 w 657441"/>
                  <a:gd name="connsiteY9" fmla="*/ 48351 h 946759"/>
                  <a:gd name="connsiteX10" fmla="*/ 657122 w 657441"/>
                  <a:gd name="connsiteY10" fmla="*/ 202312 h 94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7441" h="946759">
                    <a:moveTo>
                      <a:pt x="364816" y="946601"/>
                    </a:moveTo>
                    <a:lnTo>
                      <a:pt x="-320" y="853013"/>
                    </a:lnTo>
                    <a:cubicBezTo>
                      <a:pt x="-320" y="853013"/>
                      <a:pt x="11600" y="826063"/>
                      <a:pt x="30976" y="781415"/>
                    </a:cubicBezTo>
                    <a:cubicBezTo>
                      <a:pt x="50352" y="736767"/>
                      <a:pt x="77424" y="674508"/>
                      <a:pt x="107876" y="603822"/>
                    </a:cubicBezTo>
                    <a:cubicBezTo>
                      <a:pt x="138329" y="533136"/>
                      <a:pt x="172116" y="454155"/>
                      <a:pt x="205118" y="376084"/>
                    </a:cubicBezTo>
                    <a:cubicBezTo>
                      <a:pt x="238119" y="298013"/>
                      <a:pt x="270214" y="220878"/>
                      <a:pt x="297246" y="154018"/>
                    </a:cubicBezTo>
                    <a:cubicBezTo>
                      <a:pt x="324278" y="87158"/>
                      <a:pt x="354985" y="47116"/>
                      <a:pt x="385848" y="24674"/>
                    </a:cubicBezTo>
                    <a:cubicBezTo>
                      <a:pt x="411393" y="5260"/>
                      <a:pt x="443564" y="-3293"/>
                      <a:pt x="475377" y="873"/>
                    </a:cubicBezTo>
                    <a:cubicBezTo>
                      <a:pt x="500102" y="4556"/>
                      <a:pt x="523737" y="13552"/>
                      <a:pt x="544653" y="27244"/>
                    </a:cubicBezTo>
                    <a:cubicBezTo>
                      <a:pt x="554555" y="33405"/>
                      <a:pt x="563865" y="40471"/>
                      <a:pt x="572462" y="48351"/>
                    </a:cubicBezTo>
                    <a:lnTo>
                      <a:pt x="657122" y="202312"/>
                    </a:lnTo>
                    <a:close/>
                  </a:path>
                </a:pathLst>
              </a:custGeom>
              <a:solidFill>
                <a:srgbClr val="CCCCCC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3" name="Graphic 190">
                <a:extLst>
                  <a:ext uri="{FF2B5EF4-FFF2-40B4-BE49-F238E27FC236}">
                    <a16:creationId xmlns:a16="http://schemas.microsoft.com/office/drawing/2014/main" id="{727AD63D-B157-A54E-81B3-17ECAF5C3246}"/>
                  </a:ext>
                </a:extLst>
              </p:cNvPr>
              <p:cNvSpPr/>
              <p:nvPr/>
            </p:nvSpPr>
            <p:spPr>
              <a:xfrm>
                <a:off x="3461516" y="2524138"/>
                <a:ext cx="523578" cy="604635"/>
              </a:xfrm>
              <a:custGeom>
                <a:avLst/>
                <a:gdLst>
                  <a:gd name="connsiteX0" fmla="*/ 267679 w 523578"/>
                  <a:gd name="connsiteY0" fmla="*/ 442 h 604635"/>
                  <a:gd name="connsiteX1" fmla="*/ 241324 w 523578"/>
                  <a:gd name="connsiteY1" fmla="*/ 3880 h 604635"/>
                  <a:gd name="connsiteX2" fmla="*/ 215346 w 523578"/>
                  <a:gd name="connsiteY2" fmla="*/ 10251 h 604635"/>
                  <a:gd name="connsiteX3" fmla="*/ 189839 w 523578"/>
                  <a:gd name="connsiteY3" fmla="*/ 19579 h 604635"/>
                  <a:gd name="connsiteX4" fmla="*/ 164893 w 523578"/>
                  <a:gd name="connsiteY4" fmla="*/ 31840 h 604635"/>
                  <a:gd name="connsiteX5" fmla="*/ 141666 w 523578"/>
                  <a:gd name="connsiteY5" fmla="*/ 46370 h 604635"/>
                  <a:gd name="connsiteX6" fmla="*/ 119631 w 523578"/>
                  <a:gd name="connsiteY6" fmla="*/ 63238 h 604635"/>
                  <a:gd name="connsiteX7" fmla="*/ 98902 w 523578"/>
                  <a:gd name="connsiteY7" fmla="*/ 82421 h 604635"/>
                  <a:gd name="connsiteX8" fmla="*/ 79536 w 523578"/>
                  <a:gd name="connsiteY8" fmla="*/ 103907 h 604635"/>
                  <a:gd name="connsiteX9" fmla="*/ 61878 w 523578"/>
                  <a:gd name="connsiteY9" fmla="*/ 127318 h 604635"/>
                  <a:gd name="connsiteX10" fmla="*/ 46225 w 523578"/>
                  <a:gd name="connsiteY10" fmla="*/ 152276 h 604635"/>
                  <a:gd name="connsiteX11" fmla="*/ 32681 w 523578"/>
                  <a:gd name="connsiteY11" fmla="*/ 178711 h 604635"/>
                  <a:gd name="connsiteX12" fmla="*/ 21222 w 523578"/>
                  <a:gd name="connsiteY12" fmla="*/ 206477 h 604635"/>
                  <a:gd name="connsiteX13" fmla="*/ 11814 w 523578"/>
                  <a:gd name="connsiteY13" fmla="*/ 236236 h 604635"/>
                  <a:gd name="connsiteX14" fmla="*/ 5088 w 523578"/>
                  <a:gd name="connsiteY14" fmla="*/ 266557 h 604635"/>
                  <a:gd name="connsiteX15" fmla="*/ 1031 w 523578"/>
                  <a:gd name="connsiteY15" fmla="*/ 297337 h 604635"/>
                  <a:gd name="connsiteX16" fmla="*/ -320 w 523578"/>
                  <a:gd name="connsiteY16" fmla="*/ 328448 h 604635"/>
                  <a:gd name="connsiteX17" fmla="*/ 1031 w 523578"/>
                  <a:gd name="connsiteY17" fmla="*/ 359285 h 604635"/>
                  <a:gd name="connsiteX18" fmla="*/ 5088 w 523578"/>
                  <a:gd name="connsiteY18" fmla="*/ 389250 h 604635"/>
                  <a:gd name="connsiteX19" fmla="*/ 11814 w 523578"/>
                  <a:gd name="connsiteY19" fmla="*/ 418219 h 604635"/>
                  <a:gd name="connsiteX20" fmla="*/ 21188 w 523578"/>
                  <a:gd name="connsiteY20" fmla="*/ 446076 h 604635"/>
                  <a:gd name="connsiteX21" fmla="*/ 32646 w 523578"/>
                  <a:gd name="connsiteY21" fmla="*/ 471550 h 604635"/>
                  <a:gd name="connsiteX22" fmla="*/ 46214 w 523578"/>
                  <a:gd name="connsiteY22" fmla="*/ 495248 h 604635"/>
                  <a:gd name="connsiteX23" fmla="*/ 61867 w 523578"/>
                  <a:gd name="connsiteY23" fmla="*/ 517020 h 604635"/>
                  <a:gd name="connsiteX24" fmla="*/ 79536 w 523578"/>
                  <a:gd name="connsiteY24" fmla="*/ 536924 h 604635"/>
                  <a:gd name="connsiteX25" fmla="*/ 98902 w 523578"/>
                  <a:gd name="connsiteY25" fmla="*/ 554526 h 604635"/>
                  <a:gd name="connsiteX26" fmla="*/ 119642 w 523578"/>
                  <a:gd name="connsiteY26" fmla="*/ 569572 h 604635"/>
                  <a:gd name="connsiteX27" fmla="*/ 164905 w 523578"/>
                  <a:gd name="connsiteY27" fmla="*/ 591848 h 604635"/>
                  <a:gd name="connsiteX28" fmla="*/ 215324 w 523578"/>
                  <a:gd name="connsiteY28" fmla="*/ 603307 h 604635"/>
                  <a:gd name="connsiteX29" fmla="*/ 241301 w 523578"/>
                  <a:gd name="connsiteY29" fmla="*/ 604453 h 604635"/>
                  <a:gd name="connsiteX30" fmla="*/ 267657 w 523578"/>
                  <a:gd name="connsiteY30" fmla="*/ 602585 h 604635"/>
                  <a:gd name="connsiteX31" fmla="*/ 293874 w 523578"/>
                  <a:gd name="connsiteY31" fmla="*/ 597761 h 604635"/>
                  <a:gd name="connsiteX32" fmla="*/ 319485 w 523578"/>
                  <a:gd name="connsiteY32" fmla="*/ 590072 h 604635"/>
                  <a:gd name="connsiteX33" fmla="*/ 344408 w 523578"/>
                  <a:gd name="connsiteY33" fmla="*/ 579564 h 604635"/>
                  <a:gd name="connsiteX34" fmla="*/ 368563 w 523578"/>
                  <a:gd name="connsiteY34" fmla="*/ 566294 h 604635"/>
                  <a:gd name="connsiteX35" fmla="*/ 390816 w 523578"/>
                  <a:gd name="connsiteY35" fmla="*/ 551008 h 604635"/>
                  <a:gd name="connsiteX36" fmla="*/ 411797 w 523578"/>
                  <a:gd name="connsiteY36" fmla="*/ 533613 h 604635"/>
                  <a:gd name="connsiteX37" fmla="*/ 431403 w 523578"/>
                  <a:gd name="connsiteY37" fmla="*/ 514133 h 604635"/>
                  <a:gd name="connsiteX38" fmla="*/ 449577 w 523578"/>
                  <a:gd name="connsiteY38" fmla="*/ 492636 h 604635"/>
                  <a:gd name="connsiteX39" fmla="*/ 466101 w 523578"/>
                  <a:gd name="connsiteY39" fmla="*/ 469476 h 604635"/>
                  <a:gd name="connsiteX40" fmla="*/ 480608 w 523578"/>
                  <a:gd name="connsiteY40" fmla="*/ 445011 h 604635"/>
                  <a:gd name="connsiteX41" fmla="*/ 493121 w 523578"/>
                  <a:gd name="connsiteY41" fmla="*/ 419331 h 604635"/>
                  <a:gd name="connsiteX42" fmla="*/ 503606 w 523578"/>
                  <a:gd name="connsiteY42" fmla="*/ 392517 h 604635"/>
                  <a:gd name="connsiteX43" fmla="*/ 512189 w 523578"/>
                  <a:gd name="connsiteY43" fmla="*/ 363949 h 604635"/>
                  <a:gd name="connsiteX44" fmla="*/ 518331 w 523578"/>
                  <a:gd name="connsiteY44" fmla="*/ 334935 h 604635"/>
                  <a:gd name="connsiteX45" fmla="*/ 522021 w 523578"/>
                  <a:gd name="connsiteY45" fmla="*/ 305542 h 604635"/>
                  <a:gd name="connsiteX46" fmla="*/ 523258 w 523578"/>
                  <a:gd name="connsiteY46" fmla="*/ 275874 h 604635"/>
                  <a:gd name="connsiteX47" fmla="*/ 522021 w 523578"/>
                  <a:gd name="connsiteY47" fmla="*/ 246447 h 604635"/>
                  <a:gd name="connsiteX48" fmla="*/ 518331 w 523578"/>
                  <a:gd name="connsiteY48" fmla="*/ 217799 h 604635"/>
                  <a:gd name="connsiteX49" fmla="*/ 512189 w 523578"/>
                  <a:gd name="connsiteY49" fmla="*/ 190022 h 604635"/>
                  <a:gd name="connsiteX50" fmla="*/ 503606 w 523578"/>
                  <a:gd name="connsiteY50" fmla="*/ 163174 h 604635"/>
                  <a:gd name="connsiteX51" fmla="*/ 493121 w 523578"/>
                  <a:gd name="connsiteY51" fmla="*/ 138456 h 604635"/>
                  <a:gd name="connsiteX52" fmla="*/ 480551 w 523578"/>
                  <a:gd name="connsiteY52" fmla="*/ 115286 h 604635"/>
                  <a:gd name="connsiteX53" fmla="*/ 449578 w 523578"/>
                  <a:gd name="connsiteY53" fmla="*/ 73884 h 604635"/>
                  <a:gd name="connsiteX54" fmla="*/ 431450 w 523578"/>
                  <a:gd name="connsiteY54" fmla="*/ 56019 h 604635"/>
                  <a:gd name="connsiteX55" fmla="*/ 411844 w 523578"/>
                  <a:gd name="connsiteY55" fmla="*/ 40469 h 604635"/>
                  <a:gd name="connsiteX56" fmla="*/ 390862 w 523578"/>
                  <a:gd name="connsiteY56" fmla="*/ 27279 h 604635"/>
                  <a:gd name="connsiteX57" fmla="*/ 368563 w 523578"/>
                  <a:gd name="connsiteY57" fmla="*/ 16508 h 604635"/>
                  <a:gd name="connsiteX58" fmla="*/ 319497 w 523578"/>
                  <a:gd name="connsiteY58" fmla="*/ 2585 h 604635"/>
                  <a:gd name="connsiteX59" fmla="*/ 293886 w 523578"/>
                  <a:gd name="connsiteY59" fmla="*/ 29 h 604635"/>
                  <a:gd name="connsiteX60" fmla="*/ 267668 w 523578"/>
                  <a:gd name="connsiteY60" fmla="*/ 465 h 60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23578" h="604635">
                    <a:moveTo>
                      <a:pt x="267679" y="442"/>
                    </a:moveTo>
                    <a:cubicBezTo>
                      <a:pt x="258837" y="1095"/>
                      <a:pt x="250038" y="2242"/>
                      <a:pt x="241324" y="3880"/>
                    </a:cubicBezTo>
                    <a:cubicBezTo>
                      <a:pt x="232554" y="5522"/>
                      <a:pt x="223881" y="7649"/>
                      <a:pt x="215346" y="10251"/>
                    </a:cubicBezTo>
                    <a:cubicBezTo>
                      <a:pt x="206682" y="12897"/>
                      <a:pt x="198167" y="16011"/>
                      <a:pt x="189839" y="19579"/>
                    </a:cubicBezTo>
                    <a:cubicBezTo>
                      <a:pt x="181316" y="23229"/>
                      <a:pt x="172989" y="27321"/>
                      <a:pt x="164893" y="31840"/>
                    </a:cubicBezTo>
                    <a:cubicBezTo>
                      <a:pt x="156971" y="36294"/>
                      <a:pt x="149229" y="41137"/>
                      <a:pt x="141666" y="46370"/>
                    </a:cubicBezTo>
                    <a:cubicBezTo>
                      <a:pt x="134103" y="51603"/>
                      <a:pt x="126758" y="57226"/>
                      <a:pt x="119631" y="63238"/>
                    </a:cubicBezTo>
                    <a:cubicBezTo>
                      <a:pt x="112511" y="69235"/>
                      <a:pt x="105601" y="75630"/>
                      <a:pt x="98902" y="82421"/>
                    </a:cubicBezTo>
                    <a:cubicBezTo>
                      <a:pt x="92202" y="89212"/>
                      <a:pt x="85747" y="96374"/>
                      <a:pt x="79536" y="103907"/>
                    </a:cubicBezTo>
                    <a:cubicBezTo>
                      <a:pt x="73326" y="111439"/>
                      <a:pt x="67439" y="119243"/>
                      <a:pt x="61878" y="127318"/>
                    </a:cubicBezTo>
                    <a:cubicBezTo>
                      <a:pt x="56316" y="135393"/>
                      <a:pt x="51099" y="143712"/>
                      <a:pt x="46225" y="152276"/>
                    </a:cubicBezTo>
                    <a:cubicBezTo>
                      <a:pt x="41397" y="160855"/>
                      <a:pt x="36882" y="169666"/>
                      <a:pt x="32681" y="178711"/>
                    </a:cubicBezTo>
                    <a:cubicBezTo>
                      <a:pt x="28479" y="187756"/>
                      <a:pt x="24659" y="197011"/>
                      <a:pt x="21222" y="206477"/>
                    </a:cubicBezTo>
                    <a:cubicBezTo>
                      <a:pt x="17639" y="216294"/>
                      <a:pt x="14503" y="226213"/>
                      <a:pt x="11814" y="236236"/>
                    </a:cubicBezTo>
                    <a:cubicBezTo>
                      <a:pt x="9125" y="246259"/>
                      <a:pt x="6883" y="256366"/>
                      <a:pt x="5088" y="266557"/>
                    </a:cubicBezTo>
                    <a:cubicBezTo>
                      <a:pt x="3285" y="276748"/>
                      <a:pt x="1933" y="287008"/>
                      <a:pt x="1031" y="297337"/>
                    </a:cubicBezTo>
                    <a:cubicBezTo>
                      <a:pt x="130" y="307665"/>
                      <a:pt x="-321" y="318036"/>
                      <a:pt x="-320" y="328448"/>
                    </a:cubicBezTo>
                    <a:cubicBezTo>
                      <a:pt x="-320" y="338861"/>
                      <a:pt x="130" y="349139"/>
                      <a:pt x="1031" y="359285"/>
                    </a:cubicBezTo>
                    <a:cubicBezTo>
                      <a:pt x="1932" y="369430"/>
                      <a:pt x="3284" y="379419"/>
                      <a:pt x="5088" y="389250"/>
                    </a:cubicBezTo>
                    <a:cubicBezTo>
                      <a:pt x="6883" y="399082"/>
                      <a:pt x="9125" y="408739"/>
                      <a:pt x="11814" y="418219"/>
                    </a:cubicBezTo>
                    <a:cubicBezTo>
                      <a:pt x="14503" y="427700"/>
                      <a:pt x="17628" y="436985"/>
                      <a:pt x="21188" y="446076"/>
                    </a:cubicBezTo>
                    <a:cubicBezTo>
                      <a:pt x="24656" y="454854"/>
                      <a:pt x="28475" y="463345"/>
                      <a:pt x="32646" y="471550"/>
                    </a:cubicBezTo>
                    <a:cubicBezTo>
                      <a:pt x="36769" y="479671"/>
                      <a:pt x="41297" y="487581"/>
                      <a:pt x="46214" y="495248"/>
                    </a:cubicBezTo>
                    <a:cubicBezTo>
                      <a:pt x="51053" y="502770"/>
                      <a:pt x="56278" y="510037"/>
                      <a:pt x="61867" y="517020"/>
                    </a:cubicBezTo>
                    <a:cubicBezTo>
                      <a:pt x="67402" y="523961"/>
                      <a:pt x="73300" y="530605"/>
                      <a:pt x="79536" y="536924"/>
                    </a:cubicBezTo>
                    <a:cubicBezTo>
                      <a:pt x="85669" y="543137"/>
                      <a:pt x="92134" y="549013"/>
                      <a:pt x="98902" y="554526"/>
                    </a:cubicBezTo>
                    <a:cubicBezTo>
                      <a:pt x="105529" y="559924"/>
                      <a:pt x="112453" y="564947"/>
                      <a:pt x="119642" y="569572"/>
                    </a:cubicBezTo>
                    <a:cubicBezTo>
                      <a:pt x="133829" y="578702"/>
                      <a:pt x="149016" y="586177"/>
                      <a:pt x="164905" y="591848"/>
                    </a:cubicBezTo>
                    <a:cubicBezTo>
                      <a:pt x="181193" y="597668"/>
                      <a:pt x="198120" y="601515"/>
                      <a:pt x="215324" y="603307"/>
                    </a:cubicBezTo>
                    <a:cubicBezTo>
                      <a:pt x="223953" y="604197"/>
                      <a:pt x="232627" y="604580"/>
                      <a:pt x="241301" y="604453"/>
                    </a:cubicBezTo>
                    <a:cubicBezTo>
                      <a:pt x="250115" y="604329"/>
                      <a:pt x="258914" y="603706"/>
                      <a:pt x="267657" y="602585"/>
                    </a:cubicBezTo>
                    <a:cubicBezTo>
                      <a:pt x="276478" y="601461"/>
                      <a:pt x="285230" y="599851"/>
                      <a:pt x="293874" y="597761"/>
                    </a:cubicBezTo>
                    <a:cubicBezTo>
                      <a:pt x="302544" y="595664"/>
                      <a:pt x="311094" y="593097"/>
                      <a:pt x="319485" y="590072"/>
                    </a:cubicBezTo>
                    <a:cubicBezTo>
                      <a:pt x="327972" y="587010"/>
                      <a:pt x="336291" y="583503"/>
                      <a:pt x="344408" y="579564"/>
                    </a:cubicBezTo>
                    <a:cubicBezTo>
                      <a:pt x="352679" y="575551"/>
                      <a:pt x="360741" y="571123"/>
                      <a:pt x="368563" y="566294"/>
                    </a:cubicBezTo>
                    <a:cubicBezTo>
                      <a:pt x="376180" y="561543"/>
                      <a:pt x="383597" y="556448"/>
                      <a:pt x="390816" y="551008"/>
                    </a:cubicBezTo>
                    <a:cubicBezTo>
                      <a:pt x="398035" y="545569"/>
                      <a:pt x="405029" y="539771"/>
                      <a:pt x="411797" y="533613"/>
                    </a:cubicBezTo>
                    <a:cubicBezTo>
                      <a:pt x="418566" y="527456"/>
                      <a:pt x="425101" y="520962"/>
                      <a:pt x="431403" y="514133"/>
                    </a:cubicBezTo>
                    <a:cubicBezTo>
                      <a:pt x="437706" y="507303"/>
                      <a:pt x="443764" y="500137"/>
                      <a:pt x="449577" y="492636"/>
                    </a:cubicBezTo>
                    <a:cubicBezTo>
                      <a:pt x="455429" y="485141"/>
                      <a:pt x="460937" y="477421"/>
                      <a:pt x="466101" y="469476"/>
                    </a:cubicBezTo>
                    <a:cubicBezTo>
                      <a:pt x="471265" y="461531"/>
                      <a:pt x="476101" y="453376"/>
                      <a:pt x="480608" y="445011"/>
                    </a:cubicBezTo>
                    <a:cubicBezTo>
                      <a:pt x="485116" y="436646"/>
                      <a:pt x="489286" y="428086"/>
                      <a:pt x="493121" y="419331"/>
                    </a:cubicBezTo>
                    <a:cubicBezTo>
                      <a:pt x="496956" y="410576"/>
                      <a:pt x="500451" y="401638"/>
                      <a:pt x="503606" y="392517"/>
                    </a:cubicBezTo>
                    <a:cubicBezTo>
                      <a:pt x="506876" y="383074"/>
                      <a:pt x="509737" y="373552"/>
                      <a:pt x="512189" y="363949"/>
                    </a:cubicBezTo>
                    <a:cubicBezTo>
                      <a:pt x="514641" y="354346"/>
                      <a:pt x="516688" y="344675"/>
                      <a:pt x="518331" y="334935"/>
                    </a:cubicBezTo>
                    <a:cubicBezTo>
                      <a:pt x="519966" y="325187"/>
                      <a:pt x="521196" y="315389"/>
                      <a:pt x="522021" y="305542"/>
                    </a:cubicBezTo>
                    <a:cubicBezTo>
                      <a:pt x="522846" y="295695"/>
                      <a:pt x="523258" y="285805"/>
                      <a:pt x="523258" y="275874"/>
                    </a:cubicBezTo>
                    <a:cubicBezTo>
                      <a:pt x="523251" y="265943"/>
                      <a:pt x="522838" y="256134"/>
                      <a:pt x="522021" y="246447"/>
                    </a:cubicBezTo>
                    <a:cubicBezTo>
                      <a:pt x="521203" y="236760"/>
                      <a:pt x="519973" y="227211"/>
                      <a:pt x="518331" y="217799"/>
                    </a:cubicBezTo>
                    <a:cubicBezTo>
                      <a:pt x="516696" y="208403"/>
                      <a:pt x="514649" y="199144"/>
                      <a:pt x="512189" y="190022"/>
                    </a:cubicBezTo>
                    <a:cubicBezTo>
                      <a:pt x="509729" y="180901"/>
                      <a:pt x="506868" y="171951"/>
                      <a:pt x="503606" y="163174"/>
                    </a:cubicBezTo>
                    <a:cubicBezTo>
                      <a:pt x="500436" y="154678"/>
                      <a:pt x="496941" y="146439"/>
                      <a:pt x="493121" y="138456"/>
                    </a:cubicBezTo>
                    <a:cubicBezTo>
                      <a:pt x="489248" y="130496"/>
                      <a:pt x="485058" y="122772"/>
                      <a:pt x="480551" y="115286"/>
                    </a:cubicBezTo>
                    <a:cubicBezTo>
                      <a:pt x="471628" y="100490"/>
                      <a:pt x="461253" y="86620"/>
                      <a:pt x="449578" y="73884"/>
                    </a:cubicBezTo>
                    <a:cubicBezTo>
                      <a:pt x="443848" y="67619"/>
                      <a:pt x="437798" y="61656"/>
                      <a:pt x="431450" y="56019"/>
                    </a:cubicBezTo>
                    <a:cubicBezTo>
                      <a:pt x="425199" y="50487"/>
                      <a:pt x="418654" y="45296"/>
                      <a:pt x="411844" y="40469"/>
                    </a:cubicBezTo>
                    <a:cubicBezTo>
                      <a:pt x="405098" y="35689"/>
                      <a:pt x="398094" y="31286"/>
                      <a:pt x="390862" y="27279"/>
                    </a:cubicBezTo>
                    <a:cubicBezTo>
                      <a:pt x="383636" y="23276"/>
                      <a:pt x="376191" y="19680"/>
                      <a:pt x="368563" y="16508"/>
                    </a:cubicBezTo>
                    <a:cubicBezTo>
                      <a:pt x="352814" y="9948"/>
                      <a:pt x="336344" y="5274"/>
                      <a:pt x="319497" y="2585"/>
                    </a:cubicBezTo>
                    <a:cubicBezTo>
                      <a:pt x="311017" y="1233"/>
                      <a:pt x="302465" y="380"/>
                      <a:pt x="293886" y="29"/>
                    </a:cubicBezTo>
                    <a:cubicBezTo>
                      <a:pt x="285146" y="-324"/>
                      <a:pt x="276392" y="-179"/>
                      <a:pt x="267668" y="465"/>
                    </a:cubicBezTo>
                  </a:path>
                </a:pathLst>
              </a:custGeom>
              <a:solidFill>
                <a:srgbClr val="DDBCAB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4" name="Graphic 190">
                <a:extLst>
                  <a:ext uri="{FF2B5EF4-FFF2-40B4-BE49-F238E27FC236}">
                    <a16:creationId xmlns:a16="http://schemas.microsoft.com/office/drawing/2014/main" id="{DFE8E063-A8AA-F444-A3ED-64CDA0AE0256}"/>
                  </a:ext>
                </a:extLst>
              </p:cNvPr>
              <p:cNvSpPr/>
              <p:nvPr/>
            </p:nvSpPr>
            <p:spPr>
              <a:xfrm>
                <a:off x="3461516" y="3601298"/>
                <a:ext cx="523578" cy="604636"/>
              </a:xfrm>
              <a:custGeom>
                <a:avLst/>
                <a:gdLst>
                  <a:gd name="connsiteX0" fmla="*/ 267679 w 523578"/>
                  <a:gd name="connsiteY0" fmla="*/ 443 h 604636"/>
                  <a:gd name="connsiteX1" fmla="*/ 241324 w 523578"/>
                  <a:gd name="connsiteY1" fmla="*/ 3880 h 604636"/>
                  <a:gd name="connsiteX2" fmla="*/ 215346 w 523578"/>
                  <a:gd name="connsiteY2" fmla="*/ 10251 h 604636"/>
                  <a:gd name="connsiteX3" fmla="*/ 189839 w 523578"/>
                  <a:gd name="connsiteY3" fmla="*/ 19579 h 604636"/>
                  <a:gd name="connsiteX4" fmla="*/ 164893 w 523578"/>
                  <a:gd name="connsiteY4" fmla="*/ 31840 h 604636"/>
                  <a:gd name="connsiteX5" fmla="*/ 141666 w 523578"/>
                  <a:gd name="connsiteY5" fmla="*/ 46371 h 604636"/>
                  <a:gd name="connsiteX6" fmla="*/ 119631 w 523578"/>
                  <a:gd name="connsiteY6" fmla="*/ 63239 h 604636"/>
                  <a:gd name="connsiteX7" fmla="*/ 98902 w 523578"/>
                  <a:gd name="connsiteY7" fmla="*/ 82421 h 604636"/>
                  <a:gd name="connsiteX8" fmla="*/ 79536 w 523578"/>
                  <a:gd name="connsiteY8" fmla="*/ 103907 h 604636"/>
                  <a:gd name="connsiteX9" fmla="*/ 61878 w 523578"/>
                  <a:gd name="connsiteY9" fmla="*/ 127318 h 604636"/>
                  <a:gd name="connsiteX10" fmla="*/ 46225 w 523578"/>
                  <a:gd name="connsiteY10" fmla="*/ 152276 h 604636"/>
                  <a:gd name="connsiteX11" fmla="*/ 32681 w 523578"/>
                  <a:gd name="connsiteY11" fmla="*/ 178712 h 604636"/>
                  <a:gd name="connsiteX12" fmla="*/ 21222 w 523578"/>
                  <a:gd name="connsiteY12" fmla="*/ 206477 h 604636"/>
                  <a:gd name="connsiteX13" fmla="*/ 11814 w 523578"/>
                  <a:gd name="connsiteY13" fmla="*/ 236237 h 604636"/>
                  <a:gd name="connsiteX14" fmla="*/ 5088 w 523578"/>
                  <a:gd name="connsiteY14" fmla="*/ 266557 h 604636"/>
                  <a:gd name="connsiteX15" fmla="*/ 1031 w 523578"/>
                  <a:gd name="connsiteY15" fmla="*/ 297337 h 604636"/>
                  <a:gd name="connsiteX16" fmla="*/ -320 w 523578"/>
                  <a:gd name="connsiteY16" fmla="*/ 328448 h 604636"/>
                  <a:gd name="connsiteX17" fmla="*/ 1031 w 523578"/>
                  <a:gd name="connsiteY17" fmla="*/ 359285 h 604636"/>
                  <a:gd name="connsiteX18" fmla="*/ 5088 w 523578"/>
                  <a:gd name="connsiteY18" fmla="*/ 389250 h 604636"/>
                  <a:gd name="connsiteX19" fmla="*/ 11814 w 523578"/>
                  <a:gd name="connsiteY19" fmla="*/ 418219 h 604636"/>
                  <a:gd name="connsiteX20" fmla="*/ 21188 w 523578"/>
                  <a:gd name="connsiteY20" fmla="*/ 446076 h 604636"/>
                  <a:gd name="connsiteX21" fmla="*/ 32646 w 523578"/>
                  <a:gd name="connsiteY21" fmla="*/ 471550 h 604636"/>
                  <a:gd name="connsiteX22" fmla="*/ 46214 w 523578"/>
                  <a:gd name="connsiteY22" fmla="*/ 495248 h 604636"/>
                  <a:gd name="connsiteX23" fmla="*/ 61867 w 523578"/>
                  <a:gd name="connsiteY23" fmla="*/ 517020 h 604636"/>
                  <a:gd name="connsiteX24" fmla="*/ 79536 w 523578"/>
                  <a:gd name="connsiteY24" fmla="*/ 536925 h 604636"/>
                  <a:gd name="connsiteX25" fmla="*/ 98902 w 523578"/>
                  <a:gd name="connsiteY25" fmla="*/ 554527 h 604636"/>
                  <a:gd name="connsiteX26" fmla="*/ 119642 w 523578"/>
                  <a:gd name="connsiteY26" fmla="*/ 569573 h 604636"/>
                  <a:gd name="connsiteX27" fmla="*/ 164905 w 523578"/>
                  <a:gd name="connsiteY27" fmla="*/ 591849 h 604636"/>
                  <a:gd name="connsiteX28" fmla="*/ 215324 w 523578"/>
                  <a:gd name="connsiteY28" fmla="*/ 603308 h 604636"/>
                  <a:gd name="connsiteX29" fmla="*/ 241301 w 523578"/>
                  <a:gd name="connsiteY29" fmla="*/ 604454 h 604636"/>
                  <a:gd name="connsiteX30" fmla="*/ 267657 w 523578"/>
                  <a:gd name="connsiteY30" fmla="*/ 602586 h 604636"/>
                  <a:gd name="connsiteX31" fmla="*/ 293874 w 523578"/>
                  <a:gd name="connsiteY31" fmla="*/ 597762 h 604636"/>
                  <a:gd name="connsiteX32" fmla="*/ 319485 w 523578"/>
                  <a:gd name="connsiteY32" fmla="*/ 590072 h 604636"/>
                  <a:gd name="connsiteX33" fmla="*/ 344408 w 523578"/>
                  <a:gd name="connsiteY33" fmla="*/ 579565 h 604636"/>
                  <a:gd name="connsiteX34" fmla="*/ 368563 w 523578"/>
                  <a:gd name="connsiteY34" fmla="*/ 566295 h 604636"/>
                  <a:gd name="connsiteX35" fmla="*/ 390816 w 523578"/>
                  <a:gd name="connsiteY35" fmla="*/ 551008 h 604636"/>
                  <a:gd name="connsiteX36" fmla="*/ 411797 w 523578"/>
                  <a:gd name="connsiteY36" fmla="*/ 533613 h 604636"/>
                  <a:gd name="connsiteX37" fmla="*/ 431403 w 523578"/>
                  <a:gd name="connsiteY37" fmla="*/ 514133 h 604636"/>
                  <a:gd name="connsiteX38" fmla="*/ 449577 w 523578"/>
                  <a:gd name="connsiteY38" fmla="*/ 492635 h 604636"/>
                  <a:gd name="connsiteX39" fmla="*/ 466101 w 523578"/>
                  <a:gd name="connsiteY39" fmla="*/ 469477 h 604636"/>
                  <a:gd name="connsiteX40" fmla="*/ 480608 w 523578"/>
                  <a:gd name="connsiteY40" fmla="*/ 445011 h 604636"/>
                  <a:gd name="connsiteX41" fmla="*/ 493121 w 523578"/>
                  <a:gd name="connsiteY41" fmla="*/ 419331 h 604636"/>
                  <a:gd name="connsiteX42" fmla="*/ 503606 w 523578"/>
                  <a:gd name="connsiteY42" fmla="*/ 392517 h 604636"/>
                  <a:gd name="connsiteX43" fmla="*/ 512189 w 523578"/>
                  <a:gd name="connsiteY43" fmla="*/ 363949 h 604636"/>
                  <a:gd name="connsiteX44" fmla="*/ 518331 w 523578"/>
                  <a:gd name="connsiteY44" fmla="*/ 334935 h 604636"/>
                  <a:gd name="connsiteX45" fmla="*/ 522021 w 523578"/>
                  <a:gd name="connsiteY45" fmla="*/ 305542 h 604636"/>
                  <a:gd name="connsiteX46" fmla="*/ 523258 w 523578"/>
                  <a:gd name="connsiteY46" fmla="*/ 275874 h 604636"/>
                  <a:gd name="connsiteX47" fmla="*/ 522021 w 523578"/>
                  <a:gd name="connsiteY47" fmla="*/ 246447 h 604636"/>
                  <a:gd name="connsiteX48" fmla="*/ 518331 w 523578"/>
                  <a:gd name="connsiteY48" fmla="*/ 217799 h 604636"/>
                  <a:gd name="connsiteX49" fmla="*/ 512189 w 523578"/>
                  <a:gd name="connsiteY49" fmla="*/ 190022 h 604636"/>
                  <a:gd name="connsiteX50" fmla="*/ 503606 w 523578"/>
                  <a:gd name="connsiteY50" fmla="*/ 163173 h 604636"/>
                  <a:gd name="connsiteX51" fmla="*/ 493121 w 523578"/>
                  <a:gd name="connsiteY51" fmla="*/ 138456 h 604636"/>
                  <a:gd name="connsiteX52" fmla="*/ 480551 w 523578"/>
                  <a:gd name="connsiteY52" fmla="*/ 115286 h 604636"/>
                  <a:gd name="connsiteX53" fmla="*/ 449578 w 523578"/>
                  <a:gd name="connsiteY53" fmla="*/ 73884 h 604636"/>
                  <a:gd name="connsiteX54" fmla="*/ 431450 w 523578"/>
                  <a:gd name="connsiteY54" fmla="*/ 56019 h 604636"/>
                  <a:gd name="connsiteX55" fmla="*/ 411844 w 523578"/>
                  <a:gd name="connsiteY55" fmla="*/ 40469 h 604636"/>
                  <a:gd name="connsiteX56" fmla="*/ 390862 w 523578"/>
                  <a:gd name="connsiteY56" fmla="*/ 27279 h 604636"/>
                  <a:gd name="connsiteX57" fmla="*/ 368563 w 523578"/>
                  <a:gd name="connsiteY57" fmla="*/ 16508 h 604636"/>
                  <a:gd name="connsiteX58" fmla="*/ 319497 w 523578"/>
                  <a:gd name="connsiteY58" fmla="*/ 2585 h 604636"/>
                  <a:gd name="connsiteX59" fmla="*/ 293886 w 523578"/>
                  <a:gd name="connsiteY59" fmla="*/ 29 h 604636"/>
                  <a:gd name="connsiteX60" fmla="*/ 267668 w 523578"/>
                  <a:gd name="connsiteY60" fmla="*/ 465 h 604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23578" h="604636">
                    <a:moveTo>
                      <a:pt x="267679" y="443"/>
                    </a:moveTo>
                    <a:cubicBezTo>
                      <a:pt x="258837" y="1095"/>
                      <a:pt x="250038" y="2243"/>
                      <a:pt x="241324" y="3880"/>
                    </a:cubicBezTo>
                    <a:cubicBezTo>
                      <a:pt x="232554" y="5522"/>
                      <a:pt x="223881" y="7649"/>
                      <a:pt x="215346" y="10251"/>
                    </a:cubicBezTo>
                    <a:cubicBezTo>
                      <a:pt x="206682" y="12898"/>
                      <a:pt x="198167" y="16012"/>
                      <a:pt x="189839" y="19579"/>
                    </a:cubicBezTo>
                    <a:cubicBezTo>
                      <a:pt x="181316" y="23229"/>
                      <a:pt x="172989" y="27322"/>
                      <a:pt x="164893" y="31840"/>
                    </a:cubicBezTo>
                    <a:cubicBezTo>
                      <a:pt x="156971" y="36294"/>
                      <a:pt x="149229" y="41138"/>
                      <a:pt x="141666" y="46371"/>
                    </a:cubicBezTo>
                    <a:cubicBezTo>
                      <a:pt x="134103" y="51604"/>
                      <a:pt x="126758" y="57226"/>
                      <a:pt x="119631" y="63239"/>
                    </a:cubicBezTo>
                    <a:cubicBezTo>
                      <a:pt x="112511" y="69235"/>
                      <a:pt x="105601" y="75630"/>
                      <a:pt x="98902" y="82421"/>
                    </a:cubicBezTo>
                    <a:cubicBezTo>
                      <a:pt x="92202" y="89213"/>
                      <a:pt x="85747" y="96375"/>
                      <a:pt x="79536" y="103907"/>
                    </a:cubicBezTo>
                    <a:cubicBezTo>
                      <a:pt x="73326" y="111439"/>
                      <a:pt x="67439" y="119243"/>
                      <a:pt x="61878" y="127318"/>
                    </a:cubicBezTo>
                    <a:cubicBezTo>
                      <a:pt x="56316" y="135393"/>
                      <a:pt x="51099" y="143712"/>
                      <a:pt x="46225" y="152276"/>
                    </a:cubicBezTo>
                    <a:cubicBezTo>
                      <a:pt x="41397" y="160855"/>
                      <a:pt x="36882" y="169667"/>
                      <a:pt x="32681" y="178712"/>
                    </a:cubicBezTo>
                    <a:cubicBezTo>
                      <a:pt x="28479" y="187756"/>
                      <a:pt x="24659" y="197012"/>
                      <a:pt x="21222" y="206477"/>
                    </a:cubicBezTo>
                    <a:cubicBezTo>
                      <a:pt x="17639" y="216294"/>
                      <a:pt x="14503" y="226214"/>
                      <a:pt x="11814" y="236237"/>
                    </a:cubicBezTo>
                    <a:cubicBezTo>
                      <a:pt x="9125" y="246260"/>
                      <a:pt x="6883" y="256367"/>
                      <a:pt x="5088" y="266557"/>
                    </a:cubicBezTo>
                    <a:cubicBezTo>
                      <a:pt x="3285" y="276748"/>
                      <a:pt x="1933" y="287008"/>
                      <a:pt x="1031" y="297337"/>
                    </a:cubicBezTo>
                    <a:cubicBezTo>
                      <a:pt x="130" y="307665"/>
                      <a:pt x="-321" y="318036"/>
                      <a:pt x="-320" y="328448"/>
                    </a:cubicBezTo>
                    <a:cubicBezTo>
                      <a:pt x="-320" y="338861"/>
                      <a:pt x="130" y="349140"/>
                      <a:pt x="1031" y="359285"/>
                    </a:cubicBezTo>
                    <a:cubicBezTo>
                      <a:pt x="1932" y="369430"/>
                      <a:pt x="3284" y="379419"/>
                      <a:pt x="5088" y="389250"/>
                    </a:cubicBezTo>
                    <a:cubicBezTo>
                      <a:pt x="6883" y="399083"/>
                      <a:pt x="9125" y="408739"/>
                      <a:pt x="11814" y="418219"/>
                    </a:cubicBezTo>
                    <a:cubicBezTo>
                      <a:pt x="14503" y="427700"/>
                      <a:pt x="17628" y="436986"/>
                      <a:pt x="21188" y="446076"/>
                    </a:cubicBezTo>
                    <a:cubicBezTo>
                      <a:pt x="24656" y="454854"/>
                      <a:pt x="28475" y="463345"/>
                      <a:pt x="32646" y="471550"/>
                    </a:cubicBezTo>
                    <a:cubicBezTo>
                      <a:pt x="36769" y="479672"/>
                      <a:pt x="41297" y="487581"/>
                      <a:pt x="46214" y="495248"/>
                    </a:cubicBezTo>
                    <a:cubicBezTo>
                      <a:pt x="51053" y="502770"/>
                      <a:pt x="56278" y="510038"/>
                      <a:pt x="61867" y="517020"/>
                    </a:cubicBezTo>
                    <a:cubicBezTo>
                      <a:pt x="67402" y="523961"/>
                      <a:pt x="73300" y="530605"/>
                      <a:pt x="79536" y="536925"/>
                    </a:cubicBezTo>
                    <a:cubicBezTo>
                      <a:pt x="85669" y="543138"/>
                      <a:pt x="92134" y="549014"/>
                      <a:pt x="98902" y="554527"/>
                    </a:cubicBezTo>
                    <a:cubicBezTo>
                      <a:pt x="105529" y="559925"/>
                      <a:pt x="112453" y="564948"/>
                      <a:pt x="119642" y="569573"/>
                    </a:cubicBezTo>
                    <a:cubicBezTo>
                      <a:pt x="133829" y="578703"/>
                      <a:pt x="149016" y="586177"/>
                      <a:pt x="164905" y="591849"/>
                    </a:cubicBezTo>
                    <a:cubicBezTo>
                      <a:pt x="181193" y="597669"/>
                      <a:pt x="198120" y="601516"/>
                      <a:pt x="215324" y="603308"/>
                    </a:cubicBezTo>
                    <a:cubicBezTo>
                      <a:pt x="223953" y="604198"/>
                      <a:pt x="232627" y="604581"/>
                      <a:pt x="241301" y="604454"/>
                    </a:cubicBezTo>
                    <a:cubicBezTo>
                      <a:pt x="250115" y="604330"/>
                      <a:pt x="258914" y="603707"/>
                      <a:pt x="267657" y="602586"/>
                    </a:cubicBezTo>
                    <a:cubicBezTo>
                      <a:pt x="276478" y="601462"/>
                      <a:pt x="285230" y="599851"/>
                      <a:pt x="293874" y="597762"/>
                    </a:cubicBezTo>
                    <a:cubicBezTo>
                      <a:pt x="302544" y="595664"/>
                      <a:pt x="311094" y="593098"/>
                      <a:pt x="319485" y="590072"/>
                    </a:cubicBezTo>
                    <a:cubicBezTo>
                      <a:pt x="327972" y="587010"/>
                      <a:pt x="336291" y="583503"/>
                      <a:pt x="344408" y="579565"/>
                    </a:cubicBezTo>
                    <a:cubicBezTo>
                      <a:pt x="352679" y="575552"/>
                      <a:pt x="360741" y="571123"/>
                      <a:pt x="368563" y="566295"/>
                    </a:cubicBezTo>
                    <a:cubicBezTo>
                      <a:pt x="376180" y="561543"/>
                      <a:pt x="383597" y="556448"/>
                      <a:pt x="390816" y="551008"/>
                    </a:cubicBezTo>
                    <a:cubicBezTo>
                      <a:pt x="398035" y="545569"/>
                      <a:pt x="405029" y="539771"/>
                      <a:pt x="411797" y="533613"/>
                    </a:cubicBezTo>
                    <a:cubicBezTo>
                      <a:pt x="418566" y="527456"/>
                      <a:pt x="425101" y="520963"/>
                      <a:pt x="431403" y="514133"/>
                    </a:cubicBezTo>
                    <a:cubicBezTo>
                      <a:pt x="437706" y="507303"/>
                      <a:pt x="443764" y="500137"/>
                      <a:pt x="449577" y="492635"/>
                    </a:cubicBezTo>
                    <a:cubicBezTo>
                      <a:pt x="455429" y="485141"/>
                      <a:pt x="460937" y="477422"/>
                      <a:pt x="466101" y="469477"/>
                    </a:cubicBezTo>
                    <a:cubicBezTo>
                      <a:pt x="471265" y="461532"/>
                      <a:pt x="476101" y="453376"/>
                      <a:pt x="480608" y="445011"/>
                    </a:cubicBezTo>
                    <a:cubicBezTo>
                      <a:pt x="485116" y="436646"/>
                      <a:pt x="489286" y="428086"/>
                      <a:pt x="493121" y="419331"/>
                    </a:cubicBezTo>
                    <a:cubicBezTo>
                      <a:pt x="496956" y="410576"/>
                      <a:pt x="500451" y="401638"/>
                      <a:pt x="503606" y="392517"/>
                    </a:cubicBezTo>
                    <a:cubicBezTo>
                      <a:pt x="506876" y="383074"/>
                      <a:pt x="509737" y="373552"/>
                      <a:pt x="512189" y="363949"/>
                    </a:cubicBezTo>
                    <a:cubicBezTo>
                      <a:pt x="514641" y="354346"/>
                      <a:pt x="516688" y="344675"/>
                      <a:pt x="518331" y="334935"/>
                    </a:cubicBezTo>
                    <a:cubicBezTo>
                      <a:pt x="519966" y="325187"/>
                      <a:pt x="521196" y="315389"/>
                      <a:pt x="522021" y="305542"/>
                    </a:cubicBezTo>
                    <a:cubicBezTo>
                      <a:pt x="522846" y="295695"/>
                      <a:pt x="523258" y="285805"/>
                      <a:pt x="523258" y="275874"/>
                    </a:cubicBezTo>
                    <a:cubicBezTo>
                      <a:pt x="523251" y="265943"/>
                      <a:pt x="522838" y="256134"/>
                      <a:pt x="522021" y="246447"/>
                    </a:cubicBezTo>
                    <a:cubicBezTo>
                      <a:pt x="521203" y="236760"/>
                      <a:pt x="519973" y="227211"/>
                      <a:pt x="518331" y="217799"/>
                    </a:cubicBezTo>
                    <a:cubicBezTo>
                      <a:pt x="516696" y="208403"/>
                      <a:pt x="514649" y="199144"/>
                      <a:pt x="512189" y="190022"/>
                    </a:cubicBezTo>
                    <a:cubicBezTo>
                      <a:pt x="509729" y="180901"/>
                      <a:pt x="506868" y="171951"/>
                      <a:pt x="503606" y="163173"/>
                    </a:cubicBezTo>
                    <a:cubicBezTo>
                      <a:pt x="500436" y="154678"/>
                      <a:pt x="496941" y="146439"/>
                      <a:pt x="493121" y="138456"/>
                    </a:cubicBezTo>
                    <a:cubicBezTo>
                      <a:pt x="489248" y="130496"/>
                      <a:pt x="485058" y="122772"/>
                      <a:pt x="480551" y="115286"/>
                    </a:cubicBezTo>
                    <a:cubicBezTo>
                      <a:pt x="471628" y="100490"/>
                      <a:pt x="461253" y="86620"/>
                      <a:pt x="449578" y="73884"/>
                    </a:cubicBezTo>
                    <a:cubicBezTo>
                      <a:pt x="443848" y="67619"/>
                      <a:pt x="437798" y="61656"/>
                      <a:pt x="431450" y="56019"/>
                    </a:cubicBezTo>
                    <a:cubicBezTo>
                      <a:pt x="425199" y="50487"/>
                      <a:pt x="418654" y="45296"/>
                      <a:pt x="411844" y="40469"/>
                    </a:cubicBezTo>
                    <a:cubicBezTo>
                      <a:pt x="405098" y="35689"/>
                      <a:pt x="398094" y="31286"/>
                      <a:pt x="390862" y="27279"/>
                    </a:cubicBezTo>
                    <a:cubicBezTo>
                      <a:pt x="383636" y="23276"/>
                      <a:pt x="376191" y="19680"/>
                      <a:pt x="368563" y="16508"/>
                    </a:cubicBezTo>
                    <a:cubicBezTo>
                      <a:pt x="352814" y="9948"/>
                      <a:pt x="336344" y="5274"/>
                      <a:pt x="319497" y="2585"/>
                    </a:cubicBezTo>
                    <a:cubicBezTo>
                      <a:pt x="311017" y="1233"/>
                      <a:pt x="302465" y="380"/>
                      <a:pt x="293886" y="29"/>
                    </a:cubicBezTo>
                    <a:cubicBezTo>
                      <a:pt x="285146" y="-324"/>
                      <a:pt x="276392" y="-179"/>
                      <a:pt x="267668" y="465"/>
                    </a:cubicBezTo>
                  </a:path>
                </a:pathLst>
              </a:custGeom>
              <a:solidFill>
                <a:srgbClr val="DDBCAB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5" name="Graphic 190">
                <a:extLst>
                  <a:ext uri="{FF2B5EF4-FFF2-40B4-BE49-F238E27FC236}">
                    <a16:creationId xmlns:a16="http://schemas.microsoft.com/office/drawing/2014/main" id="{7AFB43A8-A3B7-9541-AD99-6A241BC41CD4}"/>
                  </a:ext>
                </a:extLst>
              </p:cNvPr>
              <p:cNvSpPr/>
              <p:nvPr/>
            </p:nvSpPr>
            <p:spPr>
              <a:xfrm>
                <a:off x="3435349" y="1329095"/>
                <a:ext cx="573464" cy="659685"/>
              </a:xfrm>
              <a:custGeom>
                <a:avLst/>
                <a:gdLst>
                  <a:gd name="connsiteX0" fmla="*/ 293892 w 573464"/>
                  <a:gd name="connsiteY0" fmla="*/ 28577 h 659685"/>
                  <a:gd name="connsiteX1" fmla="*/ 267536 w 573464"/>
                  <a:gd name="connsiteY1" fmla="*/ 29436 h 659685"/>
                  <a:gd name="connsiteX2" fmla="*/ 241559 w 573464"/>
                  <a:gd name="connsiteY2" fmla="*/ 33287 h 659685"/>
                  <a:gd name="connsiteX3" fmla="*/ 216052 w 573464"/>
                  <a:gd name="connsiteY3" fmla="*/ 40162 h 659685"/>
                  <a:gd name="connsiteX4" fmla="*/ 191106 w 573464"/>
                  <a:gd name="connsiteY4" fmla="*/ 50005 h 659685"/>
                  <a:gd name="connsiteX5" fmla="*/ 167878 w 573464"/>
                  <a:gd name="connsiteY5" fmla="*/ 62232 h 659685"/>
                  <a:gd name="connsiteX6" fmla="*/ 145843 w 573464"/>
                  <a:gd name="connsiteY6" fmla="*/ 76969 h 659685"/>
                  <a:gd name="connsiteX7" fmla="*/ 125102 w 573464"/>
                  <a:gd name="connsiteY7" fmla="*/ 94157 h 659685"/>
                  <a:gd name="connsiteX8" fmla="*/ 105703 w 573464"/>
                  <a:gd name="connsiteY8" fmla="*/ 113810 h 659685"/>
                  <a:gd name="connsiteX9" fmla="*/ 88045 w 573464"/>
                  <a:gd name="connsiteY9" fmla="*/ 135513 h 659685"/>
                  <a:gd name="connsiteX10" fmla="*/ 72392 w 573464"/>
                  <a:gd name="connsiteY10" fmla="*/ 158959 h 659685"/>
                  <a:gd name="connsiteX11" fmla="*/ 58813 w 573464"/>
                  <a:gd name="connsiteY11" fmla="*/ 184157 h 659685"/>
                  <a:gd name="connsiteX12" fmla="*/ 47354 w 573464"/>
                  <a:gd name="connsiteY12" fmla="*/ 210811 h 659685"/>
                  <a:gd name="connsiteX13" fmla="*/ 37981 w 573464"/>
                  <a:gd name="connsiteY13" fmla="*/ 239631 h 659685"/>
                  <a:gd name="connsiteX14" fmla="*/ 31254 w 573464"/>
                  <a:gd name="connsiteY14" fmla="*/ 269299 h 659685"/>
                  <a:gd name="connsiteX15" fmla="*/ 27198 w 573464"/>
                  <a:gd name="connsiteY15" fmla="*/ 299688 h 659685"/>
                  <a:gd name="connsiteX16" fmla="*/ 25846 w 573464"/>
                  <a:gd name="connsiteY16" fmla="*/ 330628 h 659685"/>
                  <a:gd name="connsiteX17" fmla="*/ 27198 w 573464"/>
                  <a:gd name="connsiteY17" fmla="*/ 361568 h 659685"/>
                  <a:gd name="connsiteX18" fmla="*/ 31254 w 573464"/>
                  <a:gd name="connsiteY18" fmla="*/ 391923 h 659685"/>
                  <a:gd name="connsiteX19" fmla="*/ 37981 w 573464"/>
                  <a:gd name="connsiteY19" fmla="*/ 421545 h 659685"/>
                  <a:gd name="connsiteX20" fmla="*/ 47354 w 573464"/>
                  <a:gd name="connsiteY20" fmla="*/ 450307 h 659685"/>
                  <a:gd name="connsiteX21" fmla="*/ 58813 w 573464"/>
                  <a:gd name="connsiteY21" fmla="*/ 476893 h 659685"/>
                  <a:gd name="connsiteX22" fmla="*/ 72426 w 573464"/>
                  <a:gd name="connsiteY22" fmla="*/ 501862 h 659685"/>
                  <a:gd name="connsiteX23" fmla="*/ 88079 w 573464"/>
                  <a:gd name="connsiteY23" fmla="*/ 525204 h 659685"/>
                  <a:gd name="connsiteX24" fmla="*/ 105737 w 573464"/>
                  <a:gd name="connsiteY24" fmla="*/ 546793 h 659685"/>
                  <a:gd name="connsiteX25" fmla="*/ 125102 w 573464"/>
                  <a:gd name="connsiteY25" fmla="*/ 566274 h 659685"/>
                  <a:gd name="connsiteX26" fmla="*/ 145740 w 573464"/>
                  <a:gd name="connsiteY26" fmla="*/ 583394 h 659685"/>
                  <a:gd name="connsiteX27" fmla="*/ 167775 w 573464"/>
                  <a:gd name="connsiteY27" fmla="*/ 597982 h 659685"/>
                  <a:gd name="connsiteX28" fmla="*/ 191002 w 573464"/>
                  <a:gd name="connsiteY28" fmla="*/ 610059 h 659685"/>
                  <a:gd name="connsiteX29" fmla="*/ 215948 w 573464"/>
                  <a:gd name="connsiteY29" fmla="*/ 619742 h 659685"/>
                  <a:gd name="connsiteX30" fmla="*/ 267433 w 573464"/>
                  <a:gd name="connsiteY30" fmla="*/ 630056 h 659685"/>
                  <a:gd name="connsiteX31" fmla="*/ 319995 w 573464"/>
                  <a:gd name="connsiteY31" fmla="*/ 628463 h 659685"/>
                  <a:gd name="connsiteX32" fmla="*/ 345605 w 573464"/>
                  <a:gd name="connsiteY32" fmla="*/ 623260 h 659685"/>
                  <a:gd name="connsiteX33" fmla="*/ 370529 w 573464"/>
                  <a:gd name="connsiteY33" fmla="*/ 615170 h 659685"/>
                  <a:gd name="connsiteX34" fmla="*/ 394684 w 573464"/>
                  <a:gd name="connsiteY34" fmla="*/ 604250 h 659685"/>
                  <a:gd name="connsiteX35" fmla="*/ 416983 w 573464"/>
                  <a:gd name="connsiteY35" fmla="*/ 591175 h 659685"/>
                  <a:gd name="connsiteX36" fmla="*/ 437964 w 573464"/>
                  <a:gd name="connsiteY36" fmla="*/ 575808 h 659685"/>
                  <a:gd name="connsiteX37" fmla="*/ 457570 w 573464"/>
                  <a:gd name="connsiteY37" fmla="*/ 558230 h 659685"/>
                  <a:gd name="connsiteX38" fmla="*/ 475744 w 573464"/>
                  <a:gd name="connsiteY38" fmla="*/ 538497 h 659685"/>
                  <a:gd name="connsiteX39" fmla="*/ 492267 w 573464"/>
                  <a:gd name="connsiteY39" fmla="*/ 516931 h 659685"/>
                  <a:gd name="connsiteX40" fmla="*/ 506775 w 573464"/>
                  <a:gd name="connsiteY40" fmla="*/ 493875 h 659685"/>
                  <a:gd name="connsiteX41" fmla="*/ 519288 w 573464"/>
                  <a:gd name="connsiteY41" fmla="*/ 469410 h 659685"/>
                  <a:gd name="connsiteX42" fmla="*/ 529773 w 573464"/>
                  <a:gd name="connsiteY42" fmla="*/ 443661 h 659685"/>
                  <a:gd name="connsiteX43" fmla="*/ 538355 w 573464"/>
                  <a:gd name="connsiteY43" fmla="*/ 415930 h 659685"/>
                  <a:gd name="connsiteX44" fmla="*/ 544497 w 573464"/>
                  <a:gd name="connsiteY44" fmla="*/ 387511 h 659685"/>
                  <a:gd name="connsiteX45" fmla="*/ 548187 w 573464"/>
                  <a:gd name="connsiteY45" fmla="*/ 358428 h 659685"/>
                  <a:gd name="connsiteX46" fmla="*/ 549425 w 573464"/>
                  <a:gd name="connsiteY46" fmla="*/ 328875 h 659685"/>
                  <a:gd name="connsiteX47" fmla="*/ 548187 w 573464"/>
                  <a:gd name="connsiteY47" fmla="*/ 299333 h 659685"/>
                  <a:gd name="connsiteX48" fmla="*/ 544497 w 573464"/>
                  <a:gd name="connsiteY48" fmla="*/ 270330 h 659685"/>
                  <a:gd name="connsiteX49" fmla="*/ 538355 w 573464"/>
                  <a:gd name="connsiteY49" fmla="*/ 241934 h 659685"/>
                  <a:gd name="connsiteX50" fmla="*/ 529773 w 573464"/>
                  <a:gd name="connsiteY50" fmla="*/ 214249 h 659685"/>
                  <a:gd name="connsiteX51" fmla="*/ 519288 w 573464"/>
                  <a:gd name="connsiteY51" fmla="*/ 188523 h 659685"/>
                  <a:gd name="connsiteX52" fmla="*/ 506718 w 573464"/>
                  <a:gd name="connsiteY52" fmla="*/ 164104 h 659685"/>
                  <a:gd name="connsiteX53" fmla="*/ 492210 w 573464"/>
                  <a:gd name="connsiteY53" fmla="*/ 141185 h 659685"/>
                  <a:gd name="connsiteX54" fmla="*/ 475744 w 573464"/>
                  <a:gd name="connsiteY54" fmla="*/ 119734 h 659685"/>
                  <a:gd name="connsiteX55" fmla="*/ 457616 w 573464"/>
                  <a:gd name="connsiteY55" fmla="*/ 100150 h 659685"/>
                  <a:gd name="connsiteX56" fmla="*/ 438010 w 573464"/>
                  <a:gd name="connsiteY56" fmla="*/ 82698 h 659685"/>
                  <a:gd name="connsiteX57" fmla="*/ 417040 w 573464"/>
                  <a:gd name="connsiteY57" fmla="*/ 67434 h 659685"/>
                  <a:gd name="connsiteX58" fmla="*/ 394741 w 573464"/>
                  <a:gd name="connsiteY58" fmla="*/ 54497 h 659685"/>
                  <a:gd name="connsiteX59" fmla="*/ 370586 w 573464"/>
                  <a:gd name="connsiteY59" fmla="*/ 43726 h 659685"/>
                  <a:gd name="connsiteX60" fmla="*/ 345662 w 573464"/>
                  <a:gd name="connsiteY60" fmla="*/ 35796 h 659685"/>
                  <a:gd name="connsiteX61" fmla="*/ 320052 w 573464"/>
                  <a:gd name="connsiteY61" fmla="*/ 30754 h 659685"/>
                  <a:gd name="connsiteX62" fmla="*/ 293834 w 573464"/>
                  <a:gd name="connsiteY62" fmla="*/ 28645 h 659685"/>
                  <a:gd name="connsiteX63" fmla="*/ 293834 w 573464"/>
                  <a:gd name="connsiteY63" fmla="*/ -26 h 659685"/>
                  <a:gd name="connsiteX64" fmla="*/ 404252 w 573464"/>
                  <a:gd name="connsiteY64" fmla="*/ 28554 h 659685"/>
                  <a:gd name="connsiteX65" fmla="*/ 492806 w 573464"/>
                  <a:gd name="connsiteY65" fmla="*/ 100093 h 659685"/>
                  <a:gd name="connsiteX66" fmla="*/ 551705 w 573464"/>
                  <a:gd name="connsiteY66" fmla="*/ 203512 h 659685"/>
                  <a:gd name="connsiteX67" fmla="*/ 551705 w 573464"/>
                  <a:gd name="connsiteY67" fmla="*/ 454227 h 659685"/>
                  <a:gd name="connsiteX68" fmla="*/ 492806 w 573464"/>
                  <a:gd name="connsiteY68" fmla="*/ 558024 h 659685"/>
                  <a:gd name="connsiteX69" fmla="*/ 404240 w 573464"/>
                  <a:gd name="connsiteY69" fmla="*/ 630090 h 659685"/>
                  <a:gd name="connsiteX70" fmla="*/ 293823 w 573464"/>
                  <a:gd name="connsiteY70" fmla="*/ 659392 h 659685"/>
                  <a:gd name="connsiteX71" fmla="*/ 181159 w 573464"/>
                  <a:gd name="connsiteY71" fmla="*/ 636932 h 659685"/>
                  <a:gd name="connsiteX72" fmla="*/ 87437 w 573464"/>
                  <a:gd name="connsiteY72" fmla="*/ 567822 h 659685"/>
                  <a:gd name="connsiteX73" fmla="*/ 23359 w 573464"/>
                  <a:gd name="connsiteY73" fmla="*/ 462008 h 659685"/>
                  <a:gd name="connsiteX74" fmla="*/ 23359 w 573464"/>
                  <a:gd name="connsiteY74" fmla="*/ 199055 h 659685"/>
                  <a:gd name="connsiteX75" fmla="*/ 87437 w 573464"/>
                  <a:gd name="connsiteY75" fmla="*/ 92828 h 659685"/>
                  <a:gd name="connsiteX76" fmla="*/ 181159 w 573464"/>
                  <a:gd name="connsiteY76" fmla="*/ 23111 h 659685"/>
                  <a:gd name="connsiteX77" fmla="*/ 293891 w 573464"/>
                  <a:gd name="connsiteY77" fmla="*/ -71 h 659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73464" h="659685">
                    <a:moveTo>
                      <a:pt x="293892" y="28577"/>
                    </a:moveTo>
                    <a:cubicBezTo>
                      <a:pt x="285098" y="28363"/>
                      <a:pt x="276298" y="28650"/>
                      <a:pt x="267536" y="29436"/>
                    </a:cubicBezTo>
                    <a:cubicBezTo>
                      <a:pt x="258811" y="30220"/>
                      <a:pt x="250137" y="31506"/>
                      <a:pt x="241559" y="33287"/>
                    </a:cubicBezTo>
                    <a:cubicBezTo>
                      <a:pt x="232932" y="35090"/>
                      <a:pt x="224416" y="37385"/>
                      <a:pt x="216052" y="40162"/>
                    </a:cubicBezTo>
                    <a:cubicBezTo>
                      <a:pt x="207559" y="42974"/>
                      <a:pt x="199230" y="46260"/>
                      <a:pt x="191106" y="50005"/>
                    </a:cubicBezTo>
                    <a:cubicBezTo>
                      <a:pt x="183153" y="53669"/>
                      <a:pt x="175400" y="57750"/>
                      <a:pt x="167878" y="62232"/>
                    </a:cubicBezTo>
                    <a:cubicBezTo>
                      <a:pt x="160283" y="66759"/>
                      <a:pt x="152928" y="71678"/>
                      <a:pt x="145843" y="76969"/>
                    </a:cubicBezTo>
                    <a:cubicBezTo>
                      <a:pt x="138644" y="82344"/>
                      <a:pt x="131721" y="88081"/>
                      <a:pt x="125102" y="94157"/>
                    </a:cubicBezTo>
                    <a:cubicBezTo>
                      <a:pt x="118372" y="100338"/>
                      <a:pt x="111906" y="106888"/>
                      <a:pt x="105703" y="113810"/>
                    </a:cubicBezTo>
                    <a:cubicBezTo>
                      <a:pt x="99492" y="120739"/>
                      <a:pt x="93606" y="127973"/>
                      <a:pt x="88045" y="135513"/>
                    </a:cubicBezTo>
                    <a:cubicBezTo>
                      <a:pt x="82483" y="143054"/>
                      <a:pt x="77265" y="150869"/>
                      <a:pt x="72392" y="158959"/>
                    </a:cubicBezTo>
                    <a:cubicBezTo>
                      <a:pt x="67541" y="167156"/>
                      <a:pt x="63015" y="175555"/>
                      <a:pt x="58813" y="184157"/>
                    </a:cubicBezTo>
                    <a:cubicBezTo>
                      <a:pt x="54611" y="192759"/>
                      <a:pt x="50792" y="201644"/>
                      <a:pt x="47354" y="210811"/>
                    </a:cubicBezTo>
                    <a:cubicBezTo>
                      <a:pt x="43794" y="220261"/>
                      <a:pt x="40670" y="229867"/>
                      <a:pt x="37981" y="239631"/>
                    </a:cubicBezTo>
                    <a:cubicBezTo>
                      <a:pt x="35292" y="249394"/>
                      <a:pt x="33050" y="259283"/>
                      <a:pt x="31254" y="269299"/>
                    </a:cubicBezTo>
                    <a:cubicBezTo>
                      <a:pt x="29452" y="279344"/>
                      <a:pt x="28099" y="289474"/>
                      <a:pt x="27198" y="299688"/>
                    </a:cubicBezTo>
                    <a:cubicBezTo>
                      <a:pt x="26297" y="309902"/>
                      <a:pt x="25846" y="320216"/>
                      <a:pt x="25846" y="330628"/>
                    </a:cubicBezTo>
                    <a:cubicBezTo>
                      <a:pt x="25846" y="341025"/>
                      <a:pt x="26297" y="351339"/>
                      <a:pt x="27198" y="361568"/>
                    </a:cubicBezTo>
                    <a:cubicBezTo>
                      <a:pt x="28099" y="371797"/>
                      <a:pt x="29451" y="381915"/>
                      <a:pt x="31254" y="391923"/>
                    </a:cubicBezTo>
                    <a:cubicBezTo>
                      <a:pt x="33050" y="401931"/>
                      <a:pt x="35292" y="411805"/>
                      <a:pt x="37981" y="421545"/>
                    </a:cubicBezTo>
                    <a:cubicBezTo>
                      <a:pt x="40670" y="431285"/>
                      <a:pt x="43794" y="440873"/>
                      <a:pt x="47354" y="450307"/>
                    </a:cubicBezTo>
                    <a:cubicBezTo>
                      <a:pt x="50822" y="459421"/>
                      <a:pt x="54642" y="468283"/>
                      <a:pt x="58813" y="476893"/>
                    </a:cubicBezTo>
                    <a:cubicBezTo>
                      <a:pt x="63015" y="485472"/>
                      <a:pt x="67552" y="493795"/>
                      <a:pt x="72426" y="501862"/>
                    </a:cubicBezTo>
                    <a:cubicBezTo>
                      <a:pt x="77299" y="509930"/>
                      <a:pt x="82517" y="517711"/>
                      <a:pt x="88079" y="525204"/>
                    </a:cubicBezTo>
                    <a:cubicBezTo>
                      <a:pt x="93632" y="532721"/>
                      <a:pt x="99519" y="539918"/>
                      <a:pt x="105737" y="546793"/>
                    </a:cubicBezTo>
                    <a:cubicBezTo>
                      <a:pt x="111955" y="553669"/>
                      <a:pt x="118410" y="560162"/>
                      <a:pt x="125102" y="566274"/>
                    </a:cubicBezTo>
                    <a:cubicBezTo>
                      <a:pt x="131687" y="572327"/>
                      <a:pt x="138575" y="578041"/>
                      <a:pt x="145740" y="583394"/>
                    </a:cubicBezTo>
                    <a:cubicBezTo>
                      <a:pt x="152825" y="588637"/>
                      <a:pt x="160180" y="593507"/>
                      <a:pt x="167775" y="597982"/>
                    </a:cubicBezTo>
                    <a:cubicBezTo>
                      <a:pt x="175298" y="602416"/>
                      <a:pt x="183051" y="606448"/>
                      <a:pt x="191002" y="610059"/>
                    </a:cubicBezTo>
                    <a:cubicBezTo>
                      <a:pt x="199129" y="613754"/>
                      <a:pt x="207457" y="616986"/>
                      <a:pt x="215948" y="619742"/>
                    </a:cubicBezTo>
                    <a:cubicBezTo>
                      <a:pt x="232656" y="625149"/>
                      <a:pt x="249932" y="628610"/>
                      <a:pt x="267433" y="630056"/>
                    </a:cubicBezTo>
                    <a:cubicBezTo>
                      <a:pt x="284958" y="631509"/>
                      <a:pt x="302590" y="630975"/>
                      <a:pt x="319995" y="628463"/>
                    </a:cubicBezTo>
                    <a:cubicBezTo>
                      <a:pt x="328624" y="627216"/>
                      <a:pt x="337174" y="625479"/>
                      <a:pt x="345605" y="623260"/>
                    </a:cubicBezTo>
                    <a:cubicBezTo>
                      <a:pt x="354058" y="621033"/>
                      <a:pt x="362379" y="618332"/>
                      <a:pt x="370529" y="615170"/>
                    </a:cubicBezTo>
                    <a:cubicBezTo>
                      <a:pt x="378774" y="611973"/>
                      <a:pt x="386837" y="608328"/>
                      <a:pt x="394684" y="604250"/>
                    </a:cubicBezTo>
                    <a:cubicBezTo>
                      <a:pt x="402336" y="600275"/>
                      <a:pt x="409778" y="595911"/>
                      <a:pt x="416983" y="591175"/>
                    </a:cubicBezTo>
                    <a:cubicBezTo>
                      <a:pt x="424229" y="586407"/>
                      <a:pt x="431232" y="581278"/>
                      <a:pt x="437964" y="575808"/>
                    </a:cubicBezTo>
                    <a:cubicBezTo>
                      <a:pt x="444732" y="570308"/>
                      <a:pt x="451267" y="564448"/>
                      <a:pt x="457570" y="558230"/>
                    </a:cubicBezTo>
                    <a:cubicBezTo>
                      <a:pt x="463872" y="552011"/>
                      <a:pt x="469930" y="545434"/>
                      <a:pt x="475744" y="538497"/>
                    </a:cubicBezTo>
                    <a:cubicBezTo>
                      <a:pt x="481595" y="531560"/>
                      <a:pt x="487103" y="524371"/>
                      <a:pt x="492267" y="516931"/>
                    </a:cubicBezTo>
                    <a:cubicBezTo>
                      <a:pt x="497432" y="509490"/>
                      <a:pt x="502267" y="501805"/>
                      <a:pt x="506775" y="493875"/>
                    </a:cubicBezTo>
                    <a:cubicBezTo>
                      <a:pt x="511297" y="485945"/>
                      <a:pt x="515468" y="477790"/>
                      <a:pt x="519288" y="469410"/>
                    </a:cubicBezTo>
                    <a:cubicBezTo>
                      <a:pt x="523107" y="461029"/>
                      <a:pt x="526602" y="452446"/>
                      <a:pt x="529773" y="443661"/>
                    </a:cubicBezTo>
                    <a:cubicBezTo>
                      <a:pt x="533042" y="434539"/>
                      <a:pt x="535903" y="425296"/>
                      <a:pt x="538355" y="415930"/>
                    </a:cubicBezTo>
                    <a:cubicBezTo>
                      <a:pt x="540808" y="406564"/>
                      <a:pt x="542855" y="397091"/>
                      <a:pt x="544497" y="387511"/>
                    </a:cubicBezTo>
                    <a:cubicBezTo>
                      <a:pt x="546132" y="377893"/>
                      <a:pt x="547362" y="368199"/>
                      <a:pt x="548187" y="358428"/>
                    </a:cubicBezTo>
                    <a:cubicBezTo>
                      <a:pt x="549012" y="348657"/>
                      <a:pt x="549425" y="338806"/>
                      <a:pt x="549425" y="328875"/>
                    </a:cubicBezTo>
                    <a:cubicBezTo>
                      <a:pt x="549417" y="318951"/>
                      <a:pt x="549005" y="309104"/>
                      <a:pt x="548187" y="299333"/>
                    </a:cubicBezTo>
                    <a:cubicBezTo>
                      <a:pt x="547370" y="289562"/>
                      <a:pt x="546140" y="279895"/>
                      <a:pt x="544497" y="270330"/>
                    </a:cubicBezTo>
                    <a:cubicBezTo>
                      <a:pt x="542862" y="260758"/>
                      <a:pt x="540815" y="251292"/>
                      <a:pt x="538355" y="241934"/>
                    </a:cubicBezTo>
                    <a:cubicBezTo>
                      <a:pt x="535896" y="232576"/>
                      <a:pt x="533035" y="223347"/>
                      <a:pt x="529773" y="214249"/>
                    </a:cubicBezTo>
                    <a:cubicBezTo>
                      <a:pt x="526602" y="205456"/>
                      <a:pt x="523107" y="196881"/>
                      <a:pt x="519288" y="188523"/>
                    </a:cubicBezTo>
                    <a:cubicBezTo>
                      <a:pt x="515468" y="180166"/>
                      <a:pt x="511278" y="172026"/>
                      <a:pt x="506718" y="164104"/>
                    </a:cubicBezTo>
                    <a:cubicBezTo>
                      <a:pt x="502210" y="156250"/>
                      <a:pt x="497375" y="148611"/>
                      <a:pt x="492210" y="141185"/>
                    </a:cubicBezTo>
                    <a:cubicBezTo>
                      <a:pt x="487046" y="133760"/>
                      <a:pt x="481557" y="126609"/>
                      <a:pt x="475744" y="119734"/>
                    </a:cubicBezTo>
                    <a:cubicBezTo>
                      <a:pt x="469969" y="112866"/>
                      <a:pt x="463926" y="106338"/>
                      <a:pt x="457616" y="100150"/>
                    </a:cubicBezTo>
                    <a:cubicBezTo>
                      <a:pt x="451305" y="93962"/>
                      <a:pt x="444770" y="88145"/>
                      <a:pt x="438010" y="82698"/>
                    </a:cubicBezTo>
                    <a:cubicBezTo>
                      <a:pt x="431281" y="77260"/>
                      <a:pt x="424283" y="72165"/>
                      <a:pt x="417040" y="67434"/>
                    </a:cubicBezTo>
                    <a:cubicBezTo>
                      <a:pt x="409834" y="62741"/>
                      <a:pt x="402391" y="58423"/>
                      <a:pt x="394741" y="54497"/>
                    </a:cubicBezTo>
                    <a:cubicBezTo>
                      <a:pt x="386893" y="50466"/>
                      <a:pt x="378829" y="46870"/>
                      <a:pt x="370586" y="43726"/>
                    </a:cubicBezTo>
                    <a:cubicBezTo>
                      <a:pt x="362434" y="40616"/>
                      <a:pt x="354113" y="37968"/>
                      <a:pt x="345662" y="35796"/>
                    </a:cubicBezTo>
                    <a:cubicBezTo>
                      <a:pt x="337228" y="33630"/>
                      <a:pt x="328678" y="31946"/>
                      <a:pt x="320052" y="30754"/>
                    </a:cubicBezTo>
                    <a:cubicBezTo>
                      <a:pt x="311359" y="29556"/>
                      <a:pt x="302606" y="28852"/>
                      <a:pt x="293834" y="28645"/>
                    </a:cubicBezTo>
                    <a:moveTo>
                      <a:pt x="293834" y="-26"/>
                    </a:moveTo>
                    <a:cubicBezTo>
                      <a:pt x="332327" y="1028"/>
                      <a:pt x="370080" y="10800"/>
                      <a:pt x="404252" y="28554"/>
                    </a:cubicBezTo>
                    <a:cubicBezTo>
                      <a:pt x="438209" y="46310"/>
                      <a:pt x="468308" y="70626"/>
                      <a:pt x="492806" y="100093"/>
                    </a:cubicBezTo>
                    <a:cubicBezTo>
                      <a:pt x="518414" y="130802"/>
                      <a:pt x="538357" y="165820"/>
                      <a:pt x="551705" y="203512"/>
                    </a:cubicBezTo>
                    <a:cubicBezTo>
                      <a:pt x="580290" y="284639"/>
                      <a:pt x="580290" y="373099"/>
                      <a:pt x="551705" y="454227"/>
                    </a:cubicBezTo>
                    <a:cubicBezTo>
                      <a:pt x="538343" y="492027"/>
                      <a:pt x="518403" y="527167"/>
                      <a:pt x="492806" y="558024"/>
                    </a:cubicBezTo>
                    <a:cubicBezTo>
                      <a:pt x="468305" y="587631"/>
                      <a:pt x="438210" y="612119"/>
                      <a:pt x="404240" y="630090"/>
                    </a:cubicBezTo>
                    <a:cubicBezTo>
                      <a:pt x="370114" y="648056"/>
                      <a:pt x="332367" y="658073"/>
                      <a:pt x="293823" y="659392"/>
                    </a:cubicBezTo>
                    <a:cubicBezTo>
                      <a:pt x="255041" y="660663"/>
                      <a:pt x="216488" y="652978"/>
                      <a:pt x="181159" y="636932"/>
                    </a:cubicBezTo>
                    <a:cubicBezTo>
                      <a:pt x="145493" y="620594"/>
                      <a:pt x="113586" y="597066"/>
                      <a:pt x="87437" y="567822"/>
                    </a:cubicBezTo>
                    <a:cubicBezTo>
                      <a:pt x="59669" y="536853"/>
                      <a:pt x="37937" y="500965"/>
                      <a:pt x="23359" y="462008"/>
                    </a:cubicBezTo>
                    <a:cubicBezTo>
                      <a:pt x="-8214" y="377200"/>
                      <a:pt x="-8214" y="283862"/>
                      <a:pt x="23359" y="199055"/>
                    </a:cubicBezTo>
                    <a:cubicBezTo>
                      <a:pt x="37951" y="159981"/>
                      <a:pt x="59679" y="123960"/>
                      <a:pt x="87437" y="92828"/>
                    </a:cubicBezTo>
                    <a:cubicBezTo>
                      <a:pt x="113578" y="63420"/>
                      <a:pt x="145477" y="39692"/>
                      <a:pt x="181159" y="23111"/>
                    </a:cubicBezTo>
                    <a:cubicBezTo>
                      <a:pt x="216461" y="6838"/>
                      <a:pt x="255033" y="-1094"/>
                      <a:pt x="293891" y="-71"/>
                    </a:cubicBezTo>
                    <a:close/>
                  </a:path>
                </a:pathLst>
              </a:custGeom>
              <a:solidFill>
                <a:srgbClr val="933C3C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6" name="Graphic 190">
                <a:extLst>
                  <a:ext uri="{FF2B5EF4-FFF2-40B4-BE49-F238E27FC236}">
                    <a16:creationId xmlns:a16="http://schemas.microsoft.com/office/drawing/2014/main" id="{18F50E24-BBFF-1746-A284-0192BFF35DC1}"/>
                  </a:ext>
                </a:extLst>
              </p:cNvPr>
              <p:cNvSpPr/>
              <p:nvPr/>
            </p:nvSpPr>
            <p:spPr>
              <a:xfrm>
                <a:off x="3639277" y="1325539"/>
                <a:ext cx="426831" cy="414442"/>
              </a:xfrm>
              <a:custGeom>
                <a:avLst/>
                <a:gdLst>
                  <a:gd name="connsiteX0" fmla="*/ 89941 w 426831"/>
                  <a:gd name="connsiteY0" fmla="*/ 414284 h 414442"/>
                  <a:gd name="connsiteX1" fmla="*/ -320 w 426831"/>
                  <a:gd name="connsiteY1" fmla="*/ 226239 h 414442"/>
                  <a:gd name="connsiteX2" fmla="*/ 21108 w 426831"/>
                  <a:gd name="connsiteY2" fmla="*/ 212282 h 414442"/>
                  <a:gd name="connsiteX3" fmla="*/ 95453 w 426831"/>
                  <a:gd name="connsiteY3" fmla="*/ 366763 h 414442"/>
                  <a:gd name="connsiteX4" fmla="*/ 407615 w 426831"/>
                  <a:gd name="connsiteY4" fmla="*/ -159 h 414442"/>
                  <a:gd name="connsiteX5" fmla="*/ 426511 w 426831"/>
                  <a:gd name="connsiteY5" fmla="*/ 19975 h 414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6831" h="414442">
                    <a:moveTo>
                      <a:pt x="89941" y="414284"/>
                    </a:moveTo>
                    <a:lnTo>
                      <a:pt x="-320" y="226239"/>
                    </a:lnTo>
                    <a:lnTo>
                      <a:pt x="21108" y="212282"/>
                    </a:lnTo>
                    <a:lnTo>
                      <a:pt x="95453" y="366763"/>
                    </a:lnTo>
                    <a:lnTo>
                      <a:pt x="407615" y="-159"/>
                    </a:lnTo>
                    <a:lnTo>
                      <a:pt x="426511" y="19975"/>
                    </a:lnTo>
                    <a:close/>
                  </a:path>
                </a:pathLst>
              </a:custGeom>
              <a:solidFill>
                <a:srgbClr val="933C3C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grpSp>
            <p:nvGrpSpPr>
              <p:cNvPr id="1207" name="Graphic 190">
                <a:extLst>
                  <a:ext uri="{FF2B5EF4-FFF2-40B4-BE49-F238E27FC236}">
                    <a16:creationId xmlns:a16="http://schemas.microsoft.com/office/drawing/2014/main" id="{DC63CF17-31C2-C747-9C84-CF72898289C8}"/>
                  </a:ext>
                </a:extLst>
              </p:cNvPr>
              <p:cNvGrpSpPr/>
              <p:nvPr/>
            </p:nvGrpSpPr>
            <p:grpSpPr>
              <a:xfrm>
                <a:off x="6565230" y="5451612"/>
                <a:ext cx="487895" cy="731551"/>
                <a:chOff x="6565230" y="5451612"/>
                <a:chExt cx="487895" cy="731551"/>
              </a:xfrm>
            </p:grpSpPr>
            <p:sp>
              <p:nvSpPr>
                <p:cNvPr id="1220" name="Freeform 1219">
                  <a:extLst>
                    <a:ext uri="{FF2B5EF4-FFF2-40B4-BE49-F238E27FC236}">
                      <a16:creationId xmlns:a16="http://schemas.microsoft.com/office/drawing/2014/main" id="{181E9C08-8B81-F041-838D-3D0ECAF1C02B}"/>
                    </a:ext>
                  </a:extLst>
                </p:cNvPr>
                <p:cNvSpPr/>
                <p:nvPr/>
              </p:nvSpPr>
              <p:spPr>
                <a:xfrm>
                  <a:off x="6791073" y="5451612"/>
                  <a:ext cx="223448" cy="584634"/>
                </a:xfrm>
                <a:custGeom>
                  <a:avLst/>
                  <a:gdLst>
                    <a:gd name="connsiteX0" fmla="*/ 223128 w 223448"/>
                    <a:gd name="connsiteY0" fmla="*/ 712 h 584634"/>
                    <a:gd name="connsiteX1" fmla="*/ -320 w 223448"/>
                    <a:gd name="connsiteY1" fmla="*/ -159 h 584634"/>
                    <a:gd name="connsiteX2" fmla="*/ 71733 w 223448"/>
                    <a:gd name="connsiteY2" fmla="*/ 583719 h 584634"/>
                    <a:gd name="connsiteX3" fmla="*/ 223128 w 223448"/>
                    <a:gd name="connsiteY3" fmla="*/ 584476 h 58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3448" h="584634">
                      <a:moveTo>
                        <a:pt x="223128" y="712"/>
                      </a:moveTo>
                      <a:lnTo>
                        <a:pt x="-320" y="-159"/>
                      </a:lnTo>
                      <a:lnTo>
                        <a:pt x="71733" y="583719"/>
                      </a:lnTo>
                      <a:lnTo>
                        <a:pt x="223128" y="584476"/>
                      </a:lnTo>
                      <a:close/>
                    </a:path>
                  </a:pathLst>
                </a:custGeom>
                <a:solidFill>
                  <a:srgbClr val="9E616A"/>
                </a:solidFill>
                <a:ln w="950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1221" name="Freeform 1220">
                  <a:extLst>
                    <a:ext uri="{FF2B5EF4-FFF2-40B4-BE49-F238E27FC236}">
                      <a16:creationId xmlns:a16="http://schemas.microsoft.com/office/drawing/2014/main" id="{3A749095-9F4D-1643-AB2D-F0690F2BB535}"/>
                    </a:ext>
                  </a:extLst>
                </p:cNvPr>
                <p:cNvSpPr/>
                <p:nvPr/>
              </p:nvSpPr>
              <p:spPr>
                <a:xfrm>
                  <a:off x="6565230" y="5985559"/>
                  <a:ext cx="487895" cy="197605"/>
                </a:xfrm>
                <a:custGeom>
                  <a:avLst/>
                  <a:gdLst>
                    <a:gd name="connsiteX0" fmla="*/ 487575 w 487895"/>
                    <a:gd name="connsiteY0" fmla="*/ 197447 h 197605"/>
                    <a:gd name="connsiteX1" fmla="*/ -320 w 487895"/>
                    <a:gd name="connsiteY1" fmla="*/ 194869 h 197605"/>
                    <a:gd name="connsiteX2" fmla="*/ -320 w 487895"/>
                    <a:gd name="connsiteY2" fmla="*/ 188703 h 197605"/>
                    <a:gd name="connsiteX3" fmla="*/ 3324 w 487895"/>
                    <a:gd name="connsiteY3" fmla="*/ 151404 h 197605"/>
                    <a:gd name="connsiteX4" fmla="*/ 31455 w 487895"/>
                    <a:gd name="connsiteY4" fmla="*/ 83623 h 197605"/>
                    <a:gd name="connsiteX5" fmla="*/ 84223 w 487895"/>
                    <a:gd name="connsiteY5" fmla="*/ 31117 h 197605"/>
                    <a:gd name="connsiteX6" fmla="*/ 152140 w 487895"/>
                    <a:gd name="connsiteY6" fmla="*/ 3283 h 197605"/>
                    <a:gd name="connsiteX7" fmla="*/ 189462 w 487895"/>
                    <a:gd name="connsiteY7" fmla="*/ -155 h 197605"/>
                    <a:gd name="connsiteX8" fmla="*/ 189461 w 487895"/>
                    <a:gd name="connsiteY8" fmla="*/ -155 h 197605"/>
                    <a:gd name="connsiteX9" fmla="*/ 487575 w 487895"/>
                    <a:gd name="connsiteY9" fmla="*/ 1312 h 197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7895" h="197605">
                      <a:moveTo>
                        <a:pt x="487575" y="197447"/>
                      </a:moveTo>
                      <a:lnTo>
                        <a:pt x="-320" y="194869"/>
                      </a:lnTo>
                      <a:lnTo>
                        <a:pt x="-320" y="188703"/>
                      </a:lnTo>
                      <a:cubicBezTo>
                        <a:pt x="-329" y="176181"/>
                        <a:pt x="892" y="163688"/>
                        <a:pt x="3324" y="151404"/>
                      </a:cubicBezTo>
                      <a:cubicBezTo>
                        <a:pt x="8121" y="127170"/>
                        <a:pt x="17683" y="104131"/>
                        <a:pt x="31455" y="83623"/>
                      </a:cubicBezTo>
                      <a:cubicBezTo>
                        <a:pt x="45443" y="62839"/>
                        <a:pt x="63370" y="45000"/>
                        <a:pt x="84223" y="31117"/>
                      </a:cubicBezTo>
                      <a:cubicBezTo>
                        <a:pt x="104797" y="17436"/>
                        <a:pt x="127883" y="7975"/>
                        <a:pt x="152140" y="3283"/>
                      </a:cubicBezTo>
                      <a:cubicBezTo>
                        <a:pt x="164439" y="919"/>
                        <a:pt x="176939" y="-232"/>
                        <a:pt x="189462" y="-155"/>
                      </a:cubicBezTo>
                      <a:lnTo>
                        <a:pt x="189461" y="-155"/>
                      </a:lnTo>
                      <a:lnTo>
                        <a:pt x="487575" y="1312"/>
                      </a:lnTo>
                      <a:close/>
                    </a:path>
                  </a:pathLst>
                </a:custGeom>
                <a:solidFill>
                  <a:srgbClr val="2F2E41"/>
                </a:solidFill>
                <a:ln w="950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1208" name="Graphic 190">
                <a:extLst>
                  <a:ext uri="{FF2B5EF4-FFF2-40B4-BE49-F238E27FC236}">
                    <a16:creationId xmlns:a16="http://schemas.microsoft.com/office/drawing/2014/main" id="{04543951-C2BC-144C-A5E7-FE82717815F8}"/>
                  </a:ext>
                </a:extLst>
              </p:cNvPr>
              <p:cNvGrpSpPr/>
              <p:nvPr/>
            </p:nvGrpSpPr>
            <p:grpSpPr>
              <a:xfrm>
                <a:off x="5850953" y="5448839"/>
                <a:ext cx="486612" cy="730532"/>
                <a:chOff x="5850953" y="5448839"/>
                <a:chExt cx="486612" cy="730532"/>
              </a:xfrm>
            </p:grpSpPr>
            <p:sp>
              <p:nvSpPr>
                <p:cNvPr id="1218" name="Freeform 1217">
                  <a:extLst>
                    <a:ext uri="{FF2B5EF4-FFF2-40B4-BE49-F238E27FC236}">
                      <a16:creationId xmlns:a16="http://schemas.microsoft.com/office/drawing/2014/main" id="{FCE7E6C5-BCAD-C445-BF30-C5CA189EEF97}"/>
                    </a:ext>
                  </a:extLst>
                </p:cNvPr>
                <p:cNvSpPr/>
                <p:nvPr/>
              </p:nvSpPr>
              <p:spPr>
                <a:xfrm>
                  <a:off x="6076257" y="5448839"/>
                  <a:ext cx="222806" cy="583843"/>
                </a:xfrm>
                <a:custGeom>
                  <a:avLst/>
                  <a:gdLst>
                    <a:gd name="connsiteX0" fmla="*/ 222486 w 222806"/>
                    <a:gd name="connsiteY0" fmla="*/ 712 h 583843"/>
                    <a:gd name="connsiteX1" fmla="*/ -320 w 222806"/>
                    <a:gd name="connsiteY1" fmla="*/ -159 h 583843"/>
                    <a:gd name="connsiteX2" fmla="*/ 71504 w 222806"/>
                    <a:gd name="connsiteY2" fmla="*/ 582928 h 583843"/>
                    <a:gd name="connsiteX3" fmla="*/ 222486 w 222806"/>
                    <a:gd name="connsiteY3" fmla="*/ 583685 h 58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806" h="583843">
                      <a:moveTo>
                        <a:pt x="222486" y="712"/>
                      </a:moveTo>
                      <a:lnTo>
                        <a:pt x="-320" y="-159"/>
                      </a:lnTo>
                      <a:lnTo>
                        <a:pt x="71504" y="582928"/>
                      </a:lnTo>
                      <a:lnTo>
                        <a:pt x="222486" y="583685"/>
                      </a:lnTo>
                      <a:close/>
                    </a:path>
                  </a:pathLst>
                </a:custGeom>
                <a:solidFill>
                  <a:srgbClr val="9E616A"/>
                </a:solidFill>
                <a:ln w="950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1219" name="Freeform 1218">
                  <a:extLst>
                    <a:ext uri="{FF2B5EF4-FFF2-40B4-BE49-F238E27FC236}">
                      <a16:creationId xmlns:a16="http://schemas.microsoft.com/office/drawing/2014/main" id="{9D8139E4-0499-AF43-95B3-5B16B1663668}"/>
                    </a:ext>
                  </a:extLst>
                </p:cNvPr>
                <p:cNvSpPr/>
                <p:nvPr/>
              </p:nvSpPr>
              <p:spPr>
                <a:xfrm>
                  <a:off x="5850953" y="5982052"/>
                  <a:ext cx="486612" cy="197318"/>
                </a:xfrm>
                <a:custGeom>
                  <a:avLst/>
                  <a:gdLst>
                    <a:gd name="connsiteX0" fmla="*/ 486292 w 486612"/>
                    <a:gd name="connsiteY0" fmla="*/ 197160 h 197318"/>
                    <a:gd name="connsiteX1" fmla="*/ -320 w 486612"/>
                    <a:gd name="connsiteY1" fmla="*/ 194605 h 197318"/>
                    <a:gd name="connsiteX2" fmla="*/ -320 w 486612"/>
                    <a:gd name="connsiteY2" fmla="*/ 188439 h 197318"/>
                    <a:gd name="connsiteX3" fmla="*/ 3324 w 486612"/>
                    <a:gd name="connsiteY3" fmla="*/ 151197 h 197318"/>
                    <a:gd name="connsiteX4" fmla="*/ 31375 w 486612"/>
                    <a:gd name="connsiteY4" fmla="*/ 83508 h 197318"/>
                    <a:gd name="connsiteX5" fmla="*/ 84017 w 486612"/>
                    <a:gd name="connsiteY5" fmla="*/ 31048 h 197318"/>
                    <a:gd name="connsiteX6" fmla="*/ 151762 w 486612"/>
                    <a:gd name="connsiteY6" fmla="*/ 3283 h 197318"/>
                    <a:gd name="connsiteX7" fmla="*/ 188992 w 486612"/>
                    <a:gd name="connsiteY7" fmla="*/ -155 h 197318"/>
                    <a:gd name="connsiteX8" fmla="*/ 188992 w 486612"/>
                    <a:gd name="connsiteY8" fmla="*/ -155 h 197318"/>
                    <a:gd name="connsiteX9" fmla="*/ 486292 w 486612"/>
                    <a:gd name="connsiteY9" fmla="*/ 1300 h 197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6612" h="197318">
                      <a:moveTo>
                        <a:pt x="486292" y="197160"/>
                      </a:moveTo>
                      <a:lnTo>
                        <a:pt x="-320" y="194605"/>
                      </a:lnTo>
                      <a:lnTo>
                        <a:pt x="-320" y="188439"/>
                      </a:lnTo>
                      <a:cubicBezTo>
                        <a:pt x="-324" y="175936"/>
                        <a:pt x="896" y="163463"/>
                        <a:pt x="3324" y="151197"/>
                      </a:cubicBezTo>
                      <a:cubicBezTo>
                        <a:pt x="8107" y="127001"/>
                        <a:pt x="17641" y="103995"/>
                        <a:pt x="31375" y="83508"/>
                      </a:cubicBezTo>
                      <a:cubicBezTo>
                        <a:pt x="45319" y="62743"/>
                        <a:pt x="63205" y="44920"/>
                        <a:pt x="84017" y="31048"/>
                      </a:cubicBezTo>
                      <a:cubicBezTo>
                        <a:pt x="104536" y="17396"/>
                        <a:pt x="127564" y="7958"/>
                        <a:pt x="151762" y="3283"/>
                      </a:cubicBezTo>
                      <a:cubicBezTo>
                        <a:pt x="164030" y="920"/>
                        <a:pt x="176499" y="-231"/>
                        <a:pt x="188992" y="-155"/>
                      </a:cubicBezTo>
                      <a:lnTo>
                        <a:pt x="188992" y="-155"/>
                      </a:lnTo>
                      <a:lnTo>
                        <a:pt x="486292" y="1300"/>
                      </a:lnTo>
                      <a:close/>
                    </a:path>
                  </a:pathLst>
                </a:custGeom>
                <a:solidFill>
                  <a:srgbClr val="2F2E41"/>
                </a:solidFill>
                <a:ln w="950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sp>
            <p:nvSpPr>
              <p:cNvPr id="1209" name="Graphic 190">
                <a:extLst>
                  <a:ext uri="{FF2B5EF4-FFF2-40B4-BE49-F238E27FC236}">
                    <a16:creationId xmlns:a16="http://schemas.microsoft.com/office/drawing/2014/main" id="{78CD0AC6-4824-2542-B7D2-18D3A776920F}"/>
                  </a:ext>
                </a:extLst>
              </p:cNvPr>
              <p:cNvSpPr/>
              <p:nvPr/>
            </p:nvSpPr>
            <p:spPr>
              <a:xfrm>
                <a:off x="5914928" y="3063250"/>
                <a:ext cx="1405071" cy="2755226"/>
              </a:xfrm>
              <a:custGeom>
                <a:avLst/>
                <a:gdLst>
                  <a:gd name="connsiteX0" fmla="*/ 374351 w 1405071"/>
                  <a:gd name="connsiteY0" fmla="*/ -159 h 2755226"/>
                  <a:gd name="connsiteX1" fmla="*/ -320 w 1405071"/>
                  <a:gd name="connsiteY1" fmla="*/ 1398109 h 2755226"/>
                  <a:gd name="connsiteX2" fmla="*/ 136819 w 1405071"/>
                  <a:gd name="connsiteY2" fmla="*/ 2738452 h 2755226"/>
                  <a:gd name="connsiteX3" fmla="*/ 440479 w 1405071"/>
                  <a:gd name="connsiteY3" fmla="*/ 2746828 h 2755226"/>
                  <a:gd name="connsiteX4" fmla="*/ 374362 w 1405071"/>
                  <a:gd name="connsiteY4" fmla="*/ 1536571 h 2755226"/>
                  <a:gd name="connsiteX5" fmla="*/ 753181 w 1405071"/>
                  <a:gd name="connsiteY5" fmla="*/ 932604 h 2755226"/>
                  <a:gd name="connsiteX6" fmla="*/ 835340 w 1405071"/>
                  <a:gd name="connsiteY6" fmla="*/ 2755068 h 2755226"/>
                  <a:gd name="connsiteX7" fmla="*/ 1110788 w 1405071"/>
                  <a:gd name="connsiteY7" fmla="*/ 2735587 h 2755226"/>
                  <a:gd name="connsiteX8" fmla="*/ 1264017 w 1405071"/>
                  <a:gd name="connsiteY8" fmla="*/ 1168640 h 2755226"/>
                  <a:gd name="connsiteX9" fmla="*/ 1377803 w 1405071"/>
                  <a:gd name="connsiteY9" fmla="*/ 787634 h 2755226"/>
                  <a:gd name="connsiteX10" fmla="*/ 1404721 w 1405071"/>
                  <a:gd name="connsiteY10" fmla="*/ 476347 h 2755226"/>
                  <a:gd name="connsiteX11" fmla="*/ 1388564 w 1405071"/>
                  <a:gd name="connsiteY11" fmla="*/ 266449 h 2755226"/>
                  <a:gd name="connsiteX12" fmla="*/ 1373427 w 1405071"/>
                  <a:gd name="connsiteY12" fmla="*/ 189489 h 2755226"/>
                  <a:gd name="connsiteX13" fmla="*/ 1261714 w 1405071"/>
                  <a:gd name="connsiteY13" fmla="*/ 76239 h 2755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05071" h="2755226">
                    <a:moveTo>
                      <a:pt x="374351" y="-159"/>
                    </a:moveTo>
                    <a:lnTo>
                      <a:pt x="-320" y="1398109"/>
                    </a:lnTo>
                    <a:lnTo>
                      <a:pt x="136819" y="2738452"/>
                    </a:lnTo>
                    <a:lnTo>
                      <a:pt x="440479" y="2746828"/>
                    </a:lnTo>
                    <a:lnTo>
                      <a:pt x="374362" y="1536571"/>
                    </a:lnTo>
                    <a:lnTo>
                      <a:pt x="753181" y="932604"/>
                    </a:lnTo>
                    <a:lnTo>
                      <a:pt x="835340" y="2755068"/>
                    </a:lnTo>
                    <a:lnTo>
                      <a:pt x="1110788" y="2735587"/>
                    </a:lnTo>
                    <a:lnTo>
                      <a:pt x="1264017" y="1168640"/>
                    </a:lnTo>
                    <a:cubicBezTo>
                      <a:pt x="1316060" y="1046288"/>
                      <a:pt x="1354227" y="918488"/>
                      <a:pt x="1377803" y="787634"/>
                    </a:cubicBezTo>
                    <a:cubicBezTo>
                      <a:pt x="1396331" y="684921"/>
                      <a:pt x="1405342" y="580716"/>
                      <a:pt x="1404721" y="476347"/>
                    </a:cubicBezTo>
                    <a:cubicBezTo>
                      <a:pt x="1404407" y="406083"/>
                      <a:pt x="1399008" y="335933"/>
                      <a:pt x="1388564" y="266449"/>
                    </a:cubicBezTo>
                    <a:cubicBezTo>
                      <a:pt x="1384831" y="240555"/>
                      <a:pt x="1379779" y="214868"/>
                      <a:pt x="1373427" y="189489"/>
                    </a:cubicBezTo>
                    <a:lnTo>
                      <a:pt x="1261714" y="76239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0" name="Graphic 190">
                <a:extLst>
                  <a:ext uri="{FF2B5EF4-FFF2-40B4-BE49-F238E27FC236}">
                    <a16:creationId xmlns:a16="http://schemas.microsoft.com/office/drawing/2014/main" id="{DCD098F3-D91C-B645-8732-F46545189933}"/>
                  </a:ext>
                </a:extLst>
              </p:cNvPr>
              <p:cNvSpPr/>
              <p:nvPr/>
            </p:nvSpPr>
            <p:spPr>
              <a:xfrm>
                <a:off x="6225285" y="1565416"/>
                <a:ext cx="1076708" cy="1731695"/>
              </a:xfrm>
              <a:custGeom>
                <a:avLst/>
                <a:gdLst>
                  <a:gd name="connsiteX0" fmla="*/ 560404 w 1076708"/>
                  <a:gd name="connsiteY0" fmla="*/ 1731537 h 1731695"/>
                  <a:gd name="connsiteX1" fmla="*/ 384661 w 1076708"/>
                  <a:gd name="connsiteY1" fmla="*/ 1725522 h 1731695"/>
                  <a:gd name="connsiteX2" fmla="*/ 221555 w 1076708"/>
                  <a:gd name="connsiteY2" fmla="*/ 1704052 h 1731695"/>
                  <a:gd name="connsiteX3" fmla="*/ 88521 w 1076708"/>
                  <a:gd name="connsiteY3" fmla="*/ 1662167 h 1731695"/>
                  <a:gd name="connsiteX4" fmla="*/ 2234 w 1076708"/>
                  <a:gd name="connsiteY4" fmla="*/ 1594065 h 1731695"/>
                  <a:gd name="connsiteX5" fmla="*/ -320 w 1076708"/>
                  <a:gd name="connsiteY5" fmla="*/ 1590352 h 1731695"/>
                  <a:gd name="connsiteX6" fmla="*/ 102089 w 1076708"/>
                  <a:gd name="connsiteY6" fmla="*/ 923857 h 1731695"/>
                  <a:gd name="connsiteX7" fmla="*/ 212523 w 1076708"/>
                  <a:gd name="connsiteY7" fmla="*/ 174462 h 1731695"/>
                  <a:gd name="connsiteX8" fmla="*/ 420905 w 1076708"/>
                  <a:gd name="connsiteY8" fmla="*/ -60 h 1731695"/>
                  <a:gd name="connsiteX9" fmla="*/ 766770 w 1076708"/>
                  <a:gd name="connsiteY9" fmla="*/ 10538 h 1731695"/>
                  <a:gd name="connsiteX10" fmla="*/ 954584 w 1076708"/>
                  <a:gd name="connsiteY10" fmla="*/ 210242 h 1731695"/>
                  <a:gd name="connsiteX11" fmla="*/ 954317 w 1076708"/>
                  <a:gd name="connsiteY11" fmla="*/ 216082 h 1731695"/>
                  <a:gd name="connsiteX12" fmla="*/ 908914 w 1076708"/>
                  <a:gd name="connsiteY12" fmla="*/ 961364 h 1731695"/>
                  <a:gd name="connsiteX13" fmla="*/ 1076388 w 1076708"/>
                  <a:gd name="connsiteY13" fmla="*/ 1696503 h 1731695"/>
                  <a:gd name="connsiteX14" fmla="*/ 1064528 w 1076708"/>
                  <a:gd name="connsiteY14" fmla="*/ 1698158 h 1731695"/>
                  <a:gd name="connsiteX15" fmla="*/ 1012585 w 1076708"/>
                  <a:gd name="connsiteY15" fmla="*/ 1704456 h 1731695"/>
                  <a:gd name="connsiteX16" fmla="*/ 898379 w 1076708"/>
                  <a:gd name="connsiteY16" fmla="*/ 1715788 h 1731695"/>
                  <a:gd name="connsiteX17" fmla="*/ 741399 w 1076708"/>
                  <a:gd name="connsiteY17" fmla="*/ 1726665 h 1731695"/>
                  <a:gd name="connsiteX18" fmla="*/ 560404 w 1076708"/>
                  <a:gd name="connsiteY18" fmla="*/ 1731537 h 173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76708" h="1731695">
                    <a:moveTo>
                      <a:pt x="560404" y="1731537"/>
                    </a:moveTo>
                    <a:cubicBezTo>
                      <a:pt x="497394" y="1731537"/>
                      <a:pt x="438273" y="1729515"/>
                      <a:pt x="384661" y="1725522"/>
                    </a:cubicBezTo>
                    <a:cubicBezTo>
                      <a:pt x="329899" y="1721765"/>
                      <a:pt x="275424" y="1714594"/>
                      <a:pt x="221555" y="1704052"/>
                    </a:cubicBezTo>
                    <a:cubicBezTo>
                      <a:pt x="175689" y="1695484"/>
                      <a:pt x="131022" y="1681421"/>
                      <a:pt x="88521" y="1662167"/>
                    </a:cubicBezTo>
                    <a:cubicBezTo>
                      <a:pt x="54307" y="1647388"/>
                      <a:pt x="24559" y="1623909"/>
                      <a:pt x="2234" y="1594065"/>
                    </a:cubicBezTo>
                    <a:lnTo>
                      <a:pt x="-320" y="1590352"/>
                    </a:lnTo>
                    <a:lnTo>
                      <a:pt x="102089" y="923857"/>
                    </a:lnTo>
                    <a:lnTo>
                      <a:pt x="212523" y="174462"/>
                    </a:lnTo>
                    <a:cubicBezTo>
                      <a:pt x="227572" y="71801"/>
                      <a:pt x="317199" y="-3263"/>
                      <a:pt x="420905" y="-60"/>
                    </a:cubicBezTo>
                    <a:lnTo>
                      <a:pt x="766770" y="10538"/>
                    </a:lnTo>
                    <a:cubicBezTo>
                      <a:pt x="873779" y="13820"/>
                      <a:pt x="957866" y="103230"/>
                      <a:pt x="954584" y="210242"/>
                    </a:cubicBezTo>
                    <a:cubicBezTo>
                      <a:pt x="954524" y="212190"/>
                      <a:pt x="954435" y="214137"/>
                      <a:pt x="954317" y="216082"/>
                    </a:cubicBezTo>
                    <a:lnTo>
                      <a:pt x="908914" y="961364"/>
                    </a:lnTo>
                    <a:lnTo>
                      <a:pt x="1076388" y="1696503"/>
                    </a:lnTo>
                    <a:lnTo>
                      <a:pt x="1064528" y="1698158"/>
                    </a:lnTo>
                    <a:cubicBezTo>
                      <a:pt x="1059757" y="1698790"/>
                      <a:pt x="1041376" y="1701216"/>
                      <a:pt x="1012585" y="1704456"/>
                    </a:cubicBezTo>
                    <a:cubicBezTo>
                      <a:pt x="974954" y="1708686"/>
                      <a:pt x="936529" y="1712497"/>
                      <a:pt x="898379" y="1715788"/>
                    </a:cubicBezTo>
                    <a:cubicBezTo>
                      <a:pt x="844405" y="1720441"/>
                      <a:pt x="791589" y="1724099"/>
                      <a:pt x="741399" y="1726665"/>
                    </a:cubicBezTo>
                    <a:cubicBezTo>
                      <a:pt x="677748" y="1729910"/>
                      <a:pt x="616741" y="1731481"/>
                      <a:pt x="560404" y="1731537"/>
                    </a:cubicBezTo>
                    <a:close/>
                  </a:path>
                </a:pathLst>
              </a:custGeom>
              <a:solidFill>
                <a:srgbClr val="AE9287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1" name="Graphic 190">
                <a:extLst>
                  <a:ext uri="{FF2B5EF4-FFF2-40B4-BE49-F238E27FC236}">
                    <a16:creationId xmlns:a16="http://schemas.microsoft.com/office/drawing/2014/main" id="{E7CCE682-9127-B34B-B765-CE10BE17A91F}"/>
                  </a:ext>
                </a:extLst>
              </p:cNvPr>
              <p:cNvSpPr/>
              <p:nvPr/>
            </p:nvSpPr>
            <p:spPr>
              <a:xfrm>
                <a:off x="6538588" y="653944"/>
                <a:ext cx="827376" cy="779139"/>
              </a:xfrm>
              <a:custGeom>
                <a:avLst/>
                <a:gdLst>
                  <a:gd name="connsiteX0" fmla="*/ 55175 w 827376"/>
                  <a:gd name="connsiteY0" fmla="*/ 778980 h 779139"/>
                  <a:gd name="connsiteX1" fmla="*/ 54899 w 827376"/>
                  <a:gd name="connsiteY1" fmla="*/ 778980 h 779139"/>
                  <a:gd name="connsiteX2" fmla="*/ -320 w 827376"/>
                  <a:gd name="connsiteY2" fmla="*/ 723690 h 779139"/>
                  <a:gd name="connsiteX3" fmla="*/ -320 w 827376"/>
                  <a:gd name="connsiteY3" fmla="*/ 415324 h 779139"/>
                  <a:gd name="connsiteX4" fmla="*/ 32188 w 827376"/>
                  <a:gd name="connsiteY4" fmla="*/ 254495 h 779139"/>
                  <a:gd name="connsiteX5" fmla="*/ 252199 w 827376"/>
                  <a:gd name="connsiteY5" fmla="*/ 33334 h 779139"/>
                  <a:gd name="connsiteX6" fmla="*/ 793670 w 827376"/>
                  <a:gd name="connsiteY6" fmla="*/ 249744 h 779139"/>
                  <a:gd name="connsiteX7" fmla="*/ 827056 w 827376"/>
                  <a:gd name="connsiteY7" fmla="*/ 411635 h 779139"/>
                  <a:gd name="connsiteX8" fmla="*/ 827056 w 827376"/>
                  <a:gd name="connsiteY8" fmla="*/ 720470 h 779139"/>
                  <a:gd name="connsiteX9" fmla="*/ 822679 w 827376"/>
                  <a:gd name="connsiteY9" fmla="*/ 742105 h 779139"/>
                  <a:gd name="connsiteX10" fmla="*/ 793046 w 827376"/>
                  <a:gd name="connsiteY10" fmla="*/ 771807 h 779139"/>
                  <a:gd name="connsiteX11" fmla="*/ 771400 w 827376"/>
                  <a:gd name="connsiteY11" fmla="*/ 776265 h 779139"/>
                  <a:gd name="connsiteX12" fmla="*/ 55129 w 827376"/>
                  <a:gd name="connsiteY12" fmla="*/ 778980 h 779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7376" h="779139">
                    <a:moveTo>
                      <a:pt x="55175" y="778980"/>
                    </a:moveTo>
                    <a:cubicBezTo>
                      <a:pt x="55083" y="778981"/>
                      <a:pt x="54992" y="778981"/>
                      <a:pt x="54899" y="778980"/>
                    </a:cubicBezTo>
                    <a:cubicBezTo>
                      <a:pt x="24383" y="778961"/>
                      <a:pt x="-340" y="754207"/>
                      <a:pt x="-320" y="723690"/>
                    </a:cubicBezTo>
                    <a:lnTo>
                      <a:pt x="-320" y="415324"/>
                    </a:lnTo>
                    <a:cubicBezTo>
                      <a:pt x="-374" y="360078"/>
                      <a:pt x="10681" y="305384"/>
                      <a:pt x="32188" y="254495"/>
                    </a:cubicBezTo>
                    <a:cubicBezTo>
                      <a:pt x="74302" y="155188"/>
                      <a:pt x="153114" y="75964"/>
                      <a:pt x="252199" y="33334"/>
                    </a:cubicBezTo>
                    <a:cubicBezTo>
                      <a:pt x="461481" y="-56433"/>
                      <a:pt x="703906" y="40457"/>
                      <a:pt x="793670" y="249744"/>
                    </a:cubicBezTo>
                    <a:cubicBezTo>
                      <a:pt x="815612" y="300901"/>
                      <a:pt x="826968" y="355971"/>
                      <a:pt x="827056" y="411635"/>
                    </a:cubicBezTo>
                    <a:lnTo>
                      <a:pt x="827056" y="720470"/>
                    </a:lnTo>
                    <a:cubicBezTo>
                      <a:pt x="827064" y="727903"/>
                      <a:pt x="825576" y="735261"/>
                      <a:pt x="822679" y="742105"/>
                    </a:cubicBezTo>
                    <a:cubicBezTo>
                      <a:pt x="817001" y="755457"/>
                      <a:pt x="806384" y="766098"/>
                      <a:pt x="793046" y="771807"/>
                    </a:cubicBezTo>
                    <a:cubicBezTo>
                      <a:pt x="786202" y="774728"/>
                      <a:pt x="778841" y="776244"/>
                      <a:pt x="771400" y="776265"/>
                    </a:cubicBezTo>
                    <a:lnTo>
                      <a:pt x="55129" y="778980"/>
                    </a:lnTo>
                    <a:close/>
                  </a:path>
                </a:pathLst>
              </a:custGeom>
              <a:solidFill>
                <a:srgbClr val="2F2E41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2" name="Graphic 190">
                <a:extLst>
                  <a:ext uri="{FF2B5EF4-FFF2-40B4-BE49-F238E27FC236}">
                    <a16:creationId xmlns:a16="http://schemas.microsoft.com/office/drawing/2014/main" id="{3654BD89-099A-B840-97E5-99A40C252749}"/>
                  </a:ext>
                </a:extLst>
              </p:cNvPr>
              <p:cNvSpPr/>
              <p:nvPr/>
            </p:nvSpPr>
            <p:spPr>
              <a:xfrm>
                <a:off x="6569600" y="807026"/>
                <a:ext cx="606869" cy="606586"/>
              </a:xfrm>
              <a:custGeom>
                <a:avLst/>
                <a:gdLst>
                  <a:gd name="connsiteX0" fmla="*/ 569147 w 606869"/>
                  <a:gd name="connsiteY0" fmla="*/ 156485 h 606586"/>
                  <a:gd name="connsiteX1" fmla="*/ 448507 w 606869"/>
                  <a:gd name="connsiteY1" fmla="*/ 569081 h 606586"/>
                  <a:gd name="connsiteX2" fmla="*/ 217668 w 606869"/>
                  <a:gd name="connsiteY2" fmla="*/ 594340 h 606586"/>
                  <a:gd name="connsiteX3" fmla="*/ 36962 w 606869"/>
                  <a:gd name="connsiteY3" fmla="*/ 449565 h 606586"/>
                  <a:gd name="connsiteX4" fmla="*/ 157941 w 606869"/>
                  <a:gd name="connsiteY4" fmla="*/ 37068 h 606586"/>
                  <a:gd name="connsiteX5" fmla="*/ 388199 w 606869"/>
                  <a:gd name="connsiteY5" fmla="*/ 11825 h 606586"/>
                  <a:gd name="connsiteX6" fmla="*/ 569146 w 606869"/>
                  <a:gd name="connsiteY6" fmla="*/ 156497 h 606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6869" h="606586">
                    <a:moveTo>
                      <a:pt x="569147" y="156485"/>
                    </a:moveTo>
                    <a:cubicBezTo>
                      <a:pt x="649766" y="303735"/>
                      <a:pt x="595754" y="488460"/>
                      <a:pt x="448507" y="569081"/>
                    </a:cubicBezTo>
                    <a:cubicBezTo>
                      <a:pt x="377936" y="607721"/>
                      <a:pt x="294925" y="616804"/>
                      <a:pt x="217668" y="594340"/>
                    </a:cubicBezTo>
                    <a:cubicBezTo>
                      <a:pt x="140509" y="572166"/>
                      <a:pt x="75434" y="520031"/>
                      <a:pt x="36962" y="449565"/>
                    </a:cubicBezTo>
                    <a:cubicBezTo>
                      <a:pt x="-43535" y="302249"/>
                      <a:pt x="10628" y="117568"/>
                      <a:pt x="157941" y="37068"/>
                    </a:cubicBezTo>
                    <a:cubicBezTo>
                      <a:pt x="228353" y="-1409"/>
                      <a:pt x="311123" y="-10483"/>
                      <a:pt x="388199" y="11825"/>
                    </a:cubicBezTo>
                    <a:cubicBezTo>
                      <a:pt x="465431" y="33917"/>
                      <a:pt x="530598" y="86020"/>
                      <a:pt x="569146" y="156497"/>
                    </a:cubicBezTo>
                    <a:close/>
                  </a:path>
                </a:pathLst>
              </a:custGeom>
              <a:solidFill>
                <a:srgbClr val="9E616A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3" name="Graphic 190">
                <a:extLst>
                  <a:ext uri="{FF2B5EF4-FFF2-40B4-BE49-F238E27FC236}">
                    <a16:creationId xmlns:a16="http://schemas.microsoft.com/office/drawing/2014/main" id="{D30E258E-F1BD-F94E-A4BC-88A74F27126A}"/>
                  </a:ext>
                </a:extLst>
              </p:cNvPr>
              <p:cNvSpPr/>
              <p:nvPr/>
            </p:nvSpPr>
            <p:spPr>
              <a:xfrm>
                <a:off x="6440787" y="765788"/>
                <a:ext cx="715915" cy="334921"/>
              </a:xfrm>
              <a:custGeom>
                <a:avLst/>
                <a:gdLst>
                  <a:gd name="connsiteX0" fmla="*/ -320 w 715915"/>
                  <a:gd name="connsiteY0" fmla="*/ 328575 h 334921"/>
                  <a:gd name="connsiteX1" fmla="*/ 25394 w 715915"/>
                  <a:gd name="connsiteY1" fmla="*/ 201379 h 334921"/>
                  <a:gd name="connsiteX2" fmla="*/ 199373 w 715915"/>
                  <a:gd name="connsiteY2" fmla="*/ 26512 h 334921"/>
                  <a:gd name="connsiteX3" fmla="*/ 326567 w 715915"/>
                  <a:gd name="connsiteY3" fmla="*/ 156 h 334921"/>
                  <a:gd name="connsiteX4" fmla="*/ 388284 w 715915"/>
                  <a:gd name="connsiteY4" fmla="*/ -153 h 334921"/>
                  <a:gd name="connsiteX5" fmla="*/ 390363 w 715915"/>
                  <a:gd name="connsiteY5" fmla="*/ -159 h 334921"/>
                  <a:gd name="connsiteX6" fmla="*/ 715595 w 715915"/>
                  <a:gd name="connsiteY6" fmla="*/ 325481 h 334921"/>
                  <a:gd name="connsiteX7" fmla="*/ 715595 w 715915"/>
                  <a:gd name="connsiteY7" fmla="*/ 331658 h 334921"/>
                  <a:gd name="connsiteX8" fmla="*/ 585033 w 715915"/>
                  <a:gd name="connsiteY8" fmla="*/ 332185 h 334921"/>
                  <a:gd name="connsiteX9" fmla="*/ 540515 w 715915"/>
                  <a:gd name="connsiteY9" fmla="*/ 207807 h 334921"/>
                  <a:gd name="connsiteX10" fmla="*/ 531611 w 715915"/>
                  <a:gd name="connsiteY10" fmla="*/ 332425 h 334921"/>
                  <a:gd name="connsiteX11" fmla="*/ 464176 w 715915"/>
                  <a:gd name="connsiteY11" fmla="*/ 332723 h 334921"/>
                  <a:gd name="connsiteX12" fmla="*/ 441728 w 715915"/>
                  <a:gd name="connsiteY12" fmla="*/ 269973 h 334921"/>
                  <a:gd name="connsiteX13" fmla="*/ 437225 w 715915"/>
                  <a:gd name="connsiteY13" fmla="*/ 332803 h 334921"/>
                  <a:gd name="connsiteX14" fmla="*/ -263 w 715915"/>
                  <a:gd name="connsiteY14" fmla="*/ 334763 h 334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5915" h="334921">
                    <a:moveTo>
                      <a:pt x="-320" y="328575"/>
                    </a:moveTo>
                    <a:cubicBezTo>
                      <a:pt x="-360" y="284882"/>
                      <a:pt x="8384" y="241626"/>
                      <a:pt x="25394" y="201379"/>
                    </a:cubicBezTo>
                    <a:cubicBezTo>
                      <a:pt x="58693" y="122852"/>
                      <a:pt x="121018" y="60209"/>
                      <a:pt x="199373" y="26512"/>
                    </a:cubicBezTo>
                    <a:cubicBezTo>
                      <a:pt x="239575" y="9287"/>
                      <a:pt x="282831" y="324"/>
                      <a:pt x="326567" y="156"/>
                    </a:cubicBezTo>
                    <a:lnTo>
                      <a:pt x="388284" y="-153"/>
                    </a:lnTo>
                    <a:cubicBezTo>
                      <a:pt x="388977" y="-157"/>
                      <a:pt x="389670" y="-159"/>
                      <a:pt x="390363" y="-159"/>
                    </a:cubicBezTo>
                    <a:cubicBezTo>
                      <a:pt x="570095" y="-48"/>
                      <a:pt x="715706" y="145746"/>
                      <a:pt x="715595" y="325481"/>
                    </a:cubicBezTo>
                    <a:lnTo>
                      <a:pt x="715595" y="331658"/>
                    </a:lnTo>
                    <a:lnTo>
                      <a:pt x="585033" y="332185"/>
                    </a:lnTo>
                    <a:lnTo>
                      <a:pt x="540515" y="207807"/>
                    </a:lnTo>
                    <a:lnTo>
                      <a:pt x="531611" y="332425"/>
                    </a:lnTo>
                    <a:lnTo>
                      <a:pt x="464176" y="332723"/>
                    </a:lnTo>
                    <a:lnTo>
                      <a:pt x="441728" y="269973"/>
                    </a:lnTo>
                    <a:lnTo>
                      <a:pt x="437225" y="332803"/>
                    </a:lnTo>
                    <a:lnTo>
                      <a:pt x="-263" y="334763"/>
                    </a:lnTo>
                    <a:close/>
                  </a:path>
                </a:pathLst>
              </a:custGeom>
              <a:solidFill>
                <a:srgbClr val="2F2E41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4" name="Graphic 190">
                <a:extLst>
                  <a:ext uri="{FF2B5EF4-FFF2-40B4-BE49-F238E27FC236}">
                    <a16:creationId xmlns:a16="http://schemas.microsoft.com/office/drawing/2014/main" id="{9AED820C-E2DD-A54C-B4AC-440DFA04153B}"/>
                  </a:ext>
                </a:extLst>
              </p:cNvPr>
              <p:cNvSpPr/>
              <p:nvPr/>
            </p:nvSpPr>
            <p:spPr>
              <a:xfrm>
                <a:off x="5806380" y="1739176"/>
                <a:ext cx="1247137" cy="515948"/>
              </a:xfrm>
              <a:custGeom>
                <a:avLst/>
                <a:gdLst>
                  <a:gd name="connsiteX0" fmla="*/ 108465 w 1247137"/>
                  <a:gd name="connsiteY0" fmla="*/ 3891 h 515948"/>
                  <a:gd name="connsiteX1" fmla="*/ 53396 w 1247137"/>
                  <a:gd name="connsiteY1" fmla="*/ 30881 h 515948"/>
                  <a:gd name="connsiteX2" fmla="*/ 21416 w 1247137"/>
                  <a:gd name="connsiteY2" fmla="*/ 66740 h 515948"/>
                  <a:gd name="connsiteX3" fmla="*/ 382 w 1247137"/>
                  <a:gd name="connsiteY3" fmla="*/ 157528 h 515948"/>
                  <a:gd name="connsiteX4" fmla="*/ 13240 w 1247137"/>
                  <a:gd name="connsiteY4" fmla="*/ 203764 h 515948"/>
                  <a:gd name="connsiteX5" fmla="*/ 201855 w 1247137"/>
                  <a:gd name="connsiteY5" fmla="*/ 271611 h 515948"/>
                  <a:gd name="connsiteX6" fmla="*/ 216774 w 1247137"/>
                  <a:gd name="connsiteY6" fmla="*/ 263459 h 515948"/>
                  <a:gd name="connsiteX7" fmla="*/ 220492 w 1247137"/>
                  <a:gd name="connsiteY7" fmla="*/ 260999 h 515948"/>
                  <a:gd name="connsiteX8" fmla="*/ 224108 w 1247137"/>
                  <a:gd name="connsiteY8" fmla="*/ 258452 h 515948"/>
                  <a:gd name="connsiteX9" fmla="*/ 227620 w 1247137"/>
                  <a:gd name="connsiteY9" fmla="*/ 255808 h 515948"/>
                  <a:gd name="connsiteX10" fmla="*/ 231044 w 1247137"/>
                  <a:gd name="connsiteY10" fmla="*/ 253084 h 515948"/>
                  <a:gd name="connsiteX11" fmla="*/ 951493 w 1247137"/>
                  <a:gd name="connsiteY11" fmla="*/ 509503 h 515948"/>
                  <a:gd name="connsiteX12" fmla="*/ 1076016 w 1247137"/>
                  <a:gd name="connsiteY12" fmla="*/ 470609 h 515948"/>
                  <a:gd name="connsiteX13" fmla="*/ 1246817 w 1247137"/>
                  <a:gd name="connsiteY13" fmla="*/ 234117 h 515948"/>
                  <a:gd name="connsiteX14" fmla="*/ 1040316 w 1247137"/>
                  <a:gd name="connsiteY14" fmla="*/ 95056 h 515948"/>
                  <a:gd name="connsiteX15" fmla="*/ 931948 w 1247137"/>
                  <a:gd name="connsiteY15" fmla="*/ 218164 h 515948"/>
                  <a:gd name="connsiteX16" fmla="*/ 272617 w 1247137"/>
                  <a:gd name="connsiteY16" fmla="*/ 87003 h 515948"/>
                  <a:gd name="connsiteX17" fmla="*/ 270382 w 1247137"/>
                  <a:gd name="connsiteY17" fmla="*/ 81904 h 515948"/>
                  <a:gd name="connsiteX18" fmla="*/ 267969 w 1247137"/>
                  <a:gd name="connsiteY18" fmla="*/ 76852 h 515948"/>
                  <a:gd name="connsiteX19" fmla="*/ 265335 w 1247137"/>
                  <a:gd name="connsiteY19" fmla="*/ 71862 h 515948"/>
                  <a:gd name="connsiteX20" fmla="*/ 262470 w 1247137"/>
                  <a:gd name="connsiteY20" fmla="*/ 66938 h 515948"/>
                  <a:gd name="connsiteX21" fmla="*/ 108465 w 1247137"/>
                  <a:gd name="connsiteY21" fmla="*/ 3891 h 51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47137" h="515948">
                    <a:moveTo>
                      <a:pt x="108465" y="3891"/>
                    </a:moveTo>
                    <a:cubicBezTo>
                      <a:pt x="88376" y="8807"/>
                      <a:pt x="69589" y="18014"/>
                      <a:pt x="53396" y="30881"/>
                    </a:cubicBezTo>
                    <a:cubicBezTo>
                      <a:pt x="40742" y="40894"/>
                      <a:pt x="29921" y="53026"/>
                      <a:pt x="21416" y="66740"/>
                    </a:cubicBezTo>
                    <a:cubicBezTo>
                      <a:pt x="4642" y="93879"/>
                      <a:pt x="-2748" y="125778"/>
                      <a:pt x="382" y="157528"/>
                    </a:cubicBezTo>
                    <a:cubicBezTo>
                      <a:pt x="1961" y="173568"/>
                      <a:pt x="6312" y="189212"/>
                      <a:pt x="13240" y="203764"/>
                    </a:cubicBezTo>
                    <a:cubicBezTo>
                      <a:pt x="46589" y="274585"/>
                      <a:pt x="131035" y="304962"/>
                      <a:pt x="201855" y="271611"/>
                    </a:cubicBezTo>
                    <a:cubicBezTo>
                      <a:pt x="206987" y="269195"/>
                      <a:pt x="211969" y="266472"/>
                      <a:pt x="216774" y="263459"/>
                    </a:cubicBezTo>
                    <a:cubicBezTo>
                      <a:pt x="218025" y="262651"/>
                      <a:pt x="219265" y="261831"/>
                      <a:pt x="220492" y="260999"/>
                    </a:cubicBezTo>
                    <a:cubicBezTo>
                      <a:pt x="221719" y="260167"/>
                      <a:pt x="222925" y="259318"/>
                      <a:pt x="224108" y="258452"/>
                    </a:cubicBezTo>
                    <a:cubicBezTo>
                      <a:pt x="225300" y="257584"/>
                      <a:pt x="226470" y="256703"/>
                      <a:pt x="227620" y="255808"/>
                    </a:cubicBezTo>
                    <a:cubicBezTo>
                      <a:pt x="228769" y="254914"/>
                      <a:pt x="229911" y="254006"/>
                      <a:pt x="231044" y="253084"/>
                    </a:cubicBezTo>
                    <a:lnTo>
                      <a:pt x="951493" y="509503"/>
                    </a:lnTo>
                    <a:cubicBezTo>
                      <a:pt x="997031" y="525701"/>
                      <a:pt x="1047792" y="509846"/>
                      <a:pt x="1076016" y="470609"/>
                    </a:cubicBezTo>
                    <a:lnTo>
                      <a:pt x="1246817" y="234117"/>
                    </a:lnTo>
                    <a:lnTo>
                      <a:pt x="1040316" y="95056"/>
                    </a:lnTo>
                    <a:lnTo>
                      <a:pt x="931948" y="218164"/>
                    </a:lnTo>
                    <a:lnTo>
                      <a:pt x="272617" y="87003"/>
                    </a:lnTo>
                    <a:cubicBezTo>
                      <a:pt x="271897" y="85295"/>
                      <a:pt x="271153" y="83595"/>
                      <a:pt x="270382" y="81904"/>
                    </a:cubicBezTo>
                    <a:cubicBezTo>
                      <a:pt x="269612" y="80212"/>
                      <a:pt x="268807" y="78528"/>
                      <a:pt x="267969" y="76852"/>
                    </a:cubicBezTo>
                    <a:cubicBezTo>
                      <a:pt x="267117" y="75180"/>
                      <a:pt x="266239" y="73516"/>
                      <a:pt x="265335" y="71862"/>
                    </a:cubicBezTo>
                    <a:cubicBezTo>
                      <a:pt x="264432" y="70207"/>
                      <a:pt x="263477" y="68566"/>
                      <a:pt x="262470" y="66938"/>
                    </a:cubicBezTo>
                    <a:cubicBezTo>
                      <a:pt x="230197" y="14797"/>
                      <a:pt x="168035" y="-10651"/>
                      <a:pt x="108465" y="3891"/>
                    </a:cubicBezTo>
                    <a:close/>
                  </a:path>
                </a:pathLst>
              </a:custGeom>
              <a:solidFill>
                <a:srgbClr val="9E616A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5" name="Graphic 190">
                <a:extLst>
                  <a:ext uri="{FF2B5EF4-FFF2-40B4-BE49-F238E27FC236}">
                    <a16:creationId xmlns:a16="http://schemas.microsoft.com/office/drawing/2014/main" id="{93BD6711-5C00-4048-AB2C-9A1B7A02B9C2}"/>
                  </a:ext>
                </a:extLst>
              </p:cNvPr>
              <p:cNvSpPr/>
              <p:nvPr/>
            </p:nvSpPr>
            <p:spPr>
              <a:xfrm>
                <a:off x="6718794" y="1569913"/>
                <a:ext cx="549486" cy="744825"/>
              </a:xfrm>
              <a:custGeom>
                <a:avLst/>
                <a:gdLst>
                  <a:gd name="connsiteX0" fmla="*/ 31160 w 549486"/>
                  <a:gd name="connsiteY0" fmla="*/ 309789 h 744825"/>
                  <a:gd name="connsiteX1" fmla="*/ 113458 w 549486"/>
                  <a:gd name="connsiteY1" fmla="*/ 213333 h 744825"/>
                  <a:gd name="connsiteX2" fmla="*/ 198575 w 549486"/>
                  <a:gd name="connsiteY2" fmla="*/ 118685 h 744825"/>
                  <a:gd name="connsiteX3" fmla="*/ 237781 w 549486"/>
                  <a:gd name="connsiteY3" fmla="*/ 75983 h 744825"/>
                  <a:gd name="connsiteX4" fmla="*/ 473037 w 549486"/>
                  <a:gd name="connsiteY4" fmla="*/ 28027 h 744825"/>
                  <a:gd name="connsiteX5" fmla="*/ 546194 w 549486"/>
                  <a:gd name="connsiteY5" fmla="*/ 201227 h 744825"/>
                  <a:gd name="connsiteX6" fmla="*/ 520874 w 549486"/>
                  <a:gd name="connsiteY6" fmla="*/ 263281 h 744825"/>
                  <a:gd name="connsiteX7" fmla="*/ 461890 w 549486"/>
                  <a:gd name="connsiteY7" fmla="*/ 339948 h 744825"/>
                  <a:gd name="connsiteX8" fmla="*/ 331060 w 549486"/>
                  <a:gd name="connsiteY8" fmla="*/ 507730 h 744825"/>
                  <a:gd name="connsiteX9" fmla="*/ 197550 w 549486"/>
                  <a:gd name="connsiteY9" fmla="*/ 673548 h 744825"/>
                  <a:gd name="connsiteX10" fmla="*/ 130340 w 549486"/>
                  <a:gd name="connsiteY10" fmla="*/ 744519 h 744825"/>
                  <a:gd name="connsiteX11" fmla="*/ 305 w 549486"/>
                  <a:gd name="connsiteY11" fmla="*/ 357976 h 744825"/>
                  <a:gd name="connsiteX12" fmla="*/ 31160 w 549486"/>
                  <a:gd name="connsiteY12" fmla="*/ 309789 h 7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9486" h="744825">
                    <a:moveTo>
                      <a:pt x="31160" y="309789"/>
                    </a:moveTo>
                    <a:cubicBezTo>
                      <a:pt x="52712" y="282892"/>
                      <a:pt x="82843" y="247970"/>
                      <a:pt x="113458" y="213333"/>
                    </a:cubicBezTo>
                    <a:cubicBezTo>
                      <a:pt x="144072" y="178696"/>
                      <a:pt x="175140" y="144366"/>
                      <a:pt x="198575" y="118685"/>
                    </a:cubicBezTo>
                    <a:cubicBezTo>
                      <a:pt x="222011" y="93004"/>
                      <a:pt x="237781" y="75983"/>
                      <a:pt x="237781" y="75983"/>
                    </a:cubicBezTo>
                    <a:cubicBezTo>
                      <a:pt x="289503" y="-2225"/>
                      <a:pt x="394830" y="-23696"/>
                      <a:pt x="473037" y="28027"/>
                    </a:cubicBezTo>
                    <a:cubicBezTo>
                      <a:pt x="530082" y="65755"/>
                      <a:pt x="558920" y="134028"/>
                      <a:pt x="546194" y="201227"/>
                    </a:cubicBezTo>
                    <a:cubicBezTo>
                      <a:pt x="542026" y="223408"/>
                      <a:pt x="533413" y="244516"/>
                      <a:pt x="520874" y="263281"/>
                    </a:cubicBezTo>
                    <a:cubicBezTo>
                      <a:pt x="520874" y="263281"/>
                      <a:pt x="497369" y="294039"/>
                      <a:pt x="461890" y="339948"/>
                    </a:cubicBezTo>
                    <a:cubicBezTo>
                      <a:pt x="426412" y="385858"/>
                      <a:pt x="378942" y="446972"/>
                      <a:pt x="331060" y="507730"/>
                    </a:cubicBezTo>
                    <a:cubicBezTo>
                      <a:pt x="283179" y="568487"/>
                      <a:pt x="234830" y="628931"/>
                      <a:pt x="197550" y="673548"/>
                    </a:cubicBezTo>
                    <a:cubicBezTo>
                      <a:pt x="160271" y="718165"/>
                      <a:pt x="134036" y="746988"/>
                      <a:pt x="130340" y="744519"/>
                    </a:cubicBezTo>
                    <a:lnTo>
                      <a:pt x="305" y="357976"/>
                    </a:lnTo>
                    <a:cubicBezTo>
                      <a:pt x="-3391" y="355507"/>
                      <a:pt x="9609" y="336686"/>
                      <a:pt x="31160" y="30978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6" name="Graphic 190">
                <a:extLst>
                  <a:ext uri="{FF2B5EF4-FFF2-40B4-BE49-F238E27FC236}">
                    <a16:creationId xmlns:a16="http://schemas.microsoft.com/office/drawing/2014/main" id="{97EAE25F-54AE-CB42-A3D3-83331D40151B}"/>
                  </a:ext>
                </a:extLst>
              </p:cNvPr>
              <p:cNvSpPr/>
              <p:nvPr/>
            </p:nvSpPr>
            <p:spPr>
              <a:xfrm>
                <a:off x="6826346" y="900886"/>
                <a:ext cx="386241" cy="588760"/>
              </a:xfrm>
              <a:custGeom>
                <a:avLst/>
                <a:gdLst>
                  <a:gd name="connsiteX0" fmla="*/ 788 w 386241"/>
                  <a:gd name="connsiteY0" fmla="*/ 522321 h 588760"/>
                  <a:gd name="connsiteX1" fmla="*/ 3080 w 386241"/>
                  <a:gd name="connsiteY1" fmla="*/ 552172 h 588760"/>
                  <a:gd name="connsiteX2" fmla="*/ 10367 w 386241"/>
                  <a:gd name="connsiteY2" fmla="*/ 565866 h 588760"/>
                  <a:gd name="connsiteX3" fmla="*/ 19397 w 386241"/>
                  <a:gd name="connsiteY3" fmla="*/ 575572 h 588760"/>
                  <a:gd name="connsiteX4" fmla="*/ 55240 w 386241"/>
                  <a:gd name="connsiteY4" fmla="*/ 588601 h 588760"/>
                  <a:gd name="connsiteX5" fmla="*/ 57693 w 386241"/>
                  <a:gd name="connsiteY5" fmla="*/ 588532 h 588760"/>
                  <a:gd name="connsiteX6" fmla="*/ 60145 w 386241"/>
                  <a:gd name="connsiteY6" fmla="*/ 588360 h 588760"/>
                  <a:gd name="connsiteX7" fmla="*/ 62609 w 386241"/>
                  <a:gd name="connsiteY7" fmla="*/ 588085 h 588760"/>
                  <a:gd name="connsiteX8" fmla="*/ 65073 w 386241"/>
                  <a:gd name="connsiteY8" fmla="*/ 587696 h 588760"/>
                  <a:gd name="connsiteX9" fmla="*/ 111413 w 386241"/>
                  <a:gd name="connsiteY9" fmla="*/ 579273 h 588760"/>
                  <a:gd name="connsiteX10" fmla="*/ 175239 w 386241"/>
                  <a:gd name="connsiteY10" fmla="*/ 442909 h 588760"/>
                  <a:gd name="connsiteX11" fmla="*/ 175239 w 386241"/>
                  <a:gd name="connsiteY11" fmla="*/ 567814 h 588760"/>
                  <a:gd name="connsiteX12" fmla="*/ 385921 w 386241"/>
                  <a:gd name="connsiteY12" fmla="*/ 529884 h 588760"/>
                  <a:gd name="connsiteX13" fmla="*/ 385921 w 386241"/>
                  <a:gd name="connsiteY13" fmla="*/ -159 h 588760"/>
                  <a:gd name="connsiteX14" fmla="*/ 32725 w 386241"/>
                  <a:gd name="connsiteY14" fmla="*/ 1537 h 588760"/>
                  <a:gd name="connsiteX15" fmla="*/ 41456 w 386241"/>
                  <a:gd name="connsiteY15" fmla="*/ 11679 h 588760"/>
                  <a:gd name="connsiteX16" fmla="*/ 96459 w 386241"/>
                  <a:gd name="connsiteY16" fmla="*/ 131220 h 588760"/>
                  <a:gd name="connsiteX17" fmla="*/ 93915 w 386241"/>
                  <a:gd name="connsiteY17" fmla="*/ 265923 h 588760"/>
                  <a:gd name="connsiteX18" fmla="*/ 56308 w 386241"/>
                  <a:gd name="connsiteY18" fmla="*/ 397473 h 588760"/>
                  <a:gd name="connsiteX19" fmla="*/ 6072 w 386241"/>
                  <a:gd name="connsiteY19" fmla="*/ 507745 h 588760"/>
                  <a:gd name="connsiteX20" fmla="*/ 789 w 386241"/>
                  <a:gd name="connsiteY20" fmla="*/ 522321 h 58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86241" h="588760">
                    <a:moveTo>
                      <a:pt x="788" y="522321"/>
                    </a:moveTo>
                    <a:cubicBezTo>
                      <a:pt x="-1256" y="532290"/>
                      <a:pt x="-462" y="542632"/>
                      <a:pt x="3080" y="552172"/>
                    </a:cubicBezTo>
                    <a:cubicBezTo>
                      <a:pt x="4858" y="557055"/>
                      <a:pt x="7311" y="561664"/>
                      <a:pt x="10367" y="565866"/>
                    </a:cubicBezTo>
                    <a:cubicBezTo>
                      <a:pt x="12984" y="569446"/>
                      <a:pt x="16015" y="572704"/>
                      <a:pt x="19397" y="575572"/>
                    </a:cubicBezTo>
                    <a:cubicBezTo>
                      <a:pt x="29416" y="584038"/>
                      <a:pt x="42123" y="588658"/>
                      <a:pt x="55240" y="588601"/>
                    </a:cubicBezTo>
                    <a:cubicBezTo>
                      <a:pt x="56058" y="588593"/>
                      <a:pt x="56876" y="588570"/>
                      <a:pt x="57693" y="588532"/>
                    </a:cubicBezTo>
                    <a:cubicBezTo>
                      <a:pt x="58511" y="588494"/>
                      <a:pt x="59328" y="588437"/>
                      <a:pt x="60145" y="588360"/>
                    </a:cubicBezTo>
                    <a:cubicBezTo>
                      <a:pt x="60970" y="588292"/>
                      <a:pt x="61791" y="588200"/>
                      <a:pt x="62609" y="588085"/>
                    </a:cubicBezTo>
                    <a:cubicBezTo>
                      <a:pt x="63426" y="587971"/>
                      <a:pt x="64248" y="587841"/>
                      <a:pt x="65073" y="587696"/>
                    </a:cubicBezTo>
                    <a:lnTo>
                      <a:pt x="111413" y="579273"/>
                    </a:lnTo>
                    <a:lnTo>
                      <a:pt x="175239" y="442909"/>
                    </a:lnTo>
                    <a:lnTo>
                      <a:pt x="175239" y="567814"/>
                    </a:lnTo>
                    <a:lnTo>
                      <a:pt x="385921" y="529884"/>
                    </a:lnTo>
                    <a:lnTo>
                      <a:pt x="385921" y="-159"/>
                    </a:lnTo>
                    <a:lnTo>
                      <a:pt x="32725" y="1537"/>
                    </a:lnTo>
                    <a:lnTo>
                      <a:pt x="41456" y="11679"/>
                    </a:lnTo>
                    <a:cubicBezTo>
                      <a:pt x="70438" y="45707"/>
                      <a:pt x="89471" y="87072"/>
                      <a:pt x="96459" y="131220"/>
                    </a:cubicBezTo>
                    <a:cubicBezTo>
                      <a:pt x="103311" y="175937"/>
                      <a:pt x="102451" y="221497"/>
                      <a:pt x="93915" y="265923"/>
                    </a:cubicBezTo>
                    <a:cubicBezTo>
                      <a:pt x="85619" y="310875"/>
                      <a:pt x="73025" y="354928"/>
                      <a:pt x="56308" y="397473"/>
                    </a:cubicBezTo>
                    <a:cubicBezTo>
                      <a:pt x="41694" y="435165"/>
                      <a:pt x="24921" y="471983"/>
                      <a:pt x="6072" y="507745"/>
                    </a:cubicBezTo>
                    <a:cubicBezTo>
                      <a:pt x="3638" y="512332"/>
                      <a:pt x="1860" y="517239"/>
                      <a:pt x="789" y="522321"/>
                    </a:cubicBezTo>
                    <a:close/>
                  </a:path>
                </a:pathLst>
              </a:custGeom>
              <a:solidFill>
                <a:srgbClr val="2F2E41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7" name="Graphic 190">
                <a:extLst>
                  <a:ext uri="{FF2B5EF4-FFF2-40B4-BE49-F238E27FC236}">
                    <a16:creationId xmlns:a16="http://schemas.microsoft.com/office/drawing/2014/main" id="{05169923-B047-DB44-AB1B-388EB9B7B9B2}"/>
                  </a:ext>
                </a:extLst>
              </p:cNvPr>
              <p:cNvSpPr/>
              <p:nvPr/>
            </p:nvSpPr>
            <p:spPr>
              <a:xfrm>
                <a:off x="4369564" y="6176272"/>
                <a:ext cx="4388745" cy="22918"/>
              </a:xfrm>
              <a:custGeom>
                <a:avLst/>
                <a:gdLst>
                  <a:gd name="connsiteX0" fmla="*/ 11138 w 4388745"/>
                  <a:gd name="connsiteY0" fmla="*/ 22759 h 22918"/>
                  <a:gd name="connsiteX1" fmla="*/ 4376967 w 4388745"/>
                  <a:gd name="connsiteY1" fmla="*/ 22759 h 22918"/>
                  <a:gd name="connsiteX2" fmla="*/ 4388426 w 4388745"/>
                  <a:gd name="connsiteY2" fmla="*/ 11300 h 22918"/>
                  <a:gd name="connsiteX3" fmla="*/ 4376967 w 4388745"/>
                  <a:gd name="connsiteY3" fmla="*/ -159 h 22918"/>
                  <a:gd name="connsiteX4" fmla="*/ 11138 w 4388745"/>
                  <a:gd name="connsiteY4" fmla="*/ -159 h 22918"/>
                  <a:gd name="connsiteX5" fmla="*/ -320 w 4388745"/>
                  <a:gd name="connsiteY5" fmla="*/ 11300 h 22918"/>
                  <a:gd name="connsiteX6" fmla="*/ 11138 w 4388745"/>
                  <a:gd name="connsiteY6" fmla="*/ 22759 h 22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8745" h="22918">
                    <a:moveTo>
                      <a:pt x="11138" y="22759"/>
                    </a:moveTo>
                    <a:lnTo>
                      <a:pt x="4376967" y="22759"/>
                    </a:lnTo>
                    <a:cubicBezTo>
                      <a:pt x="4383295" y="22759"/>
                      <a:pt x="4388426" y="17629"/>
                      <a:pt x="4388426" y="11300"/>
                    </a:cubicBezTo>
                    <a:cubicBezTo>
                      <a:pt x="4388426" y="4972"/>
                      <a:pt x="4383295" y="-159"/>
                      <a:pt x="4376967" y="-159"/>
                    </a:cubicBezTo>
                    <a:lnTo>
                      <a:pt x="11138" y="-159"/>
                    </a:lnTo>
                    <a:cubicBezTo>
                      <a:pt x="4810" y="-159"/>
                      <a:pt x="-320" y="4972"/>
                      <a:pt x="-320" y="11300"/>
                    </a:cubicBezTo>
                    <a:cubicBezTo>
                      <a:pt x="-320" y="17629"/>
                      <a:pt x="4810" y="22759"/>
                      <a:pt x="11138" y="22759"/>
                    </a:cubicBezTo>
                    <a:close/>
                  </a:path>
                </a:pathLst>
              </a:custGeom>
              <a:solidFill>
                <a:srgbClr val="AE9287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grpSp>
        <p:nvGrpSpPr>
          <p:cNvPr id="2078" name="Group 2077">
            <a:extLst>
              <a:ext uri="{FF2B5EF4-FFF2-40B4-BE49-F238E27FC236}">
                <a16:creationId xmlns:a16="http://schemas.microsoft.com/office/drawing/2014/main" id="{8F652689-3F9F-424D-B8F9-CAB92A1AA6DC}"/>
              </a:ext>
            </a:extLst>
          </p:cNvPr>
          <p:cNvGrpSpPr/>
          <p:nvPr/>
        </p:nvGrpSpPr>
        <p:grpSpPr>
          <a:xfrm>
            <a:off x="-16154472" y="-81454"/>
            <a:ext cx="10920536" cy="7038846"/>
            <a:chOff x="-1728192" y="-1444"/>
            <a:chExt cx="10920536" cy="6858000"/>
          </a:xfrm>
        </p:grpSpPr>
        <p:grpSp>
          <p:nvGrpSpPr>
            <p:cNvPr id="2079" name="Group 2078">
              <a:extLst>
                <a:ext uri="{FF2B5EF4-FFF2-40B4-BE49-F238E27FC236}">
                  <a16:creationId xmlns:a16="http://schemas.microsoft.com/office/drawing/2014/main" id="{BB35CA4D-8B1A-EF4D-BF75-9E5DFE08B719}"/>
                </a:ext>
              </a:extLst>
            </p:cNvPr>
            <p:cNvGrpSpPr/>
            <p:nvPr/>
          </p:nvGrpSpPr>
          <p:grpSpPr>
            <a:xfrm>
              <a:off x="-1728192" y="-1444"/>
              <a:ext cx="10920536" cy="6858000"/>
              <a:chOff x="-2134592" y="-1444"/>
              <a:chExt cx="10920536" cy="6858000"/>
            </a:xfrm>
            <a:solidFill>
              <a:srgbClr val="570F18"/>
            </a:solidFill>
            <a:effectLst>
              <a:outerShdw blurRad="254000" dist="889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2801" name="Rectangle 2800">
                <a:extLst>
                  <a:ext uri="{FF2B5EF4-FFF2-40B4-BE49-F238E27FC236}">
                    <a16:creationId xmlns:a16="http://schemas.microsoft.com/office/drawing/2014/main" id="{7520874D-675D-F04E-BA26-67A92A3462B5}"/>
                  </a:ext>
                </a:extLst>
              </p:cNvPr>
              <p:cNvSpPr/>
              <p:nvPr/>
            </p:nvSpPr>
            <p:spPr>
              <a:xfrm>
                <a:off x="-2134592" y="-1444"/>
                <a:ext cx="10272464" cy="685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rgbClr val="AE9287"/>
                  </a:solidFill>
                </a:endParaRPr>
              </a:p>
            </p:txBody>
          </p:sp>
          <p:grpSp>
            <p:nvGrpSpPr>
              <p:cNvPr id="2802" name="Group 2801">
                <a:extLst>
                  <a:ext uri="{FF2B5EF4-FFF2-40B4-BE49-F238E27FC236}">
                    <a16:creationId xmlns:a16="http://schemas.microsoft.com/office/drawing/2014/main" id="{C29B4C90-E091-454A-910E-B6A8F99E42E0}"/>
                  </a:ext>
                </a:extLst>
              </p:cNvPr>
              <p:cNvGrpSpPr/>
              <p:nvPr/>
            </p:nvGrpSpPr>
            <p:grpSpPr>
              <a:xfrm>
                <a:off x="8065864" y="2132856"/>
                <a:ext cx="720080" cy="792088"/>
                <a:chOff x="10200456" y="2134300"/>
                <a:chExt cx="720080" cy="792088"/>
              </a:xfrm>
              <a:grpFill/>
            </p:grpSpPr>
            <p:sp>
              <p:nvSpPr>
                <p:cNvPr id="2803" name="Round Same Side Corner Rectangle 2802">
                  <a:extLst>
                    <a:ext uri="{FF2B5EF4-FFF2-40B4-BE49-F238E27FC236}">
                      <a16:creationId xmlns:a16="http://schemas.microsoft.com/office/drawing/2014/main" id="{44755597-E3E2-8649-AB55-547C300284D2}"/>
                    </a:ext>
                  </a:extLst>
                </p:cNvPr>
                <p:cNvSpPr/>
                <p:nvPr/>
              </p:nvSpPr>
              <p:spPr>
                <a:xfrm rot="5400000">
                  <a:off x="10164452" y="2170304"/>
                  <a:ext cx="792088" cy="720080"/>
                </a:xfrm>
                <a:prstGeom prst="round2Same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x-none"/>
                </a:p>
              </p:txBody>
            </p:sp>
            <p:sp>
              <p:nvSpPr>
                <p:cNvPr id="2804" name="TextBox 2803">
                  <a:extLst>
                    <a:ext uri="{FF2B5EF4-FFF2-40B4-BE49-F238E27FC236}">
                      <a16:creationId xmlns:a16="http://schemas.microsoft.com/office/drawing/2014/main" id="{D3A99ADE-64EB-C444-A6B4-91526830C8EC}"/>
                    </a:ext>
                  </a:extLst>
                </p:cNvPr>
                <p:cNvSpPr txBox="1"/>
                <p:nvPr/>
              </p:nvSpPr>
              <p:spPr>
                <a:xfrm>
                  <a:off x="10272464" y="2156947"/>
                  <a:ext cx="576064" cy="76944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x-none" sz="4400" b="1" dirty="0">
                      <a:solidFill>
                        <a:srgbClr val="F4E0D9"/>
                      </a:solidFill>
                      <a:latin typeface="Century Gothic" panose="020B0502020202020204" pitchFamily="34" charset="0"/>
                    </a:rPr>
                    <a:t>3</a:t>
                  </a:r>
                </a:p>
              </p:txBody>
            </p:sp>
          </p:grpSp>
        </p:grpSp>
        <p:sp>
          <p:nvSpPr>
            <p:cNvPr id="2080" name="TextBox 2079">
              <a:extLst>
                <a:ext uri="{FF2B5EF4-FFF2-40B4-BE49-F238E27FC236}">
                  <a16:creationId xmlns:a16="http://schemas.microsoft.com/office/drawing/2014/main" id="{F90A9696-2453-DC49-A38C-32C3898EC49A}"/>
                </a:ext>
              </a:extLst>
            </p:cNvPr>
            <p:cNvSpPr txBox="1"/>
            <p:nvPr/>
          </p:nvSpPr>
          <p:spPr>
            <a:xfrm>
              <a:off x="2855640" y="1036043"/>
              <a:ext cx="5112568" cy="689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4000" b="1" dirty="0">
                  <a:solidFill>
                    <a:srgbClr val="F4E0D9"/>
                  </a:solidFill>
                  <a:latin typeface="Century Gothic" panose="020B0502020202020204" pitchFamily="34" charset="0"/>
                </a:rPr>
                <a:t>The Company </a:t>
              </a:r>
            </a:p>
          </p:txBody>
        </p:sp>
        <p:grpSp>
          <p:nvGrpSpPr>
            <p:cNvPr id="2081" name="Group 2080">
              <a:extLst>
                <a:ext uri="{FF2B5EF4-FFF2-40B4-BE49-F238E27FC236}">
                  <a16:creationId xmlns:a16="http://schemas.microsoft.com/office/drawing/2014/main" id="{E067DCAD-EF1F-484E-81A8-7D53B48CDA22}"/>
                </a:ext>
              </a:extLst>
            </p:cNvPr>
            <p:cNvGrpSpPr/>
            <p:nvPr/>
          </p:nvGrpSpPr>
          <p:grpSpPr>
            <a:xfrm>
              <a:off x="3254971" y="2329926"/>
              <a:ext cx="3964965" cy="3649218"/>
              <a:chOff x="3254971" y="2329926"/>
              <a:chExt cx="3964965" cy="3649218"/>
            </a:xfrm>
          </p:grpSpPr>
          <p:grpSp>
            <p:nvGrpSpPr>
              <p:cNvPr id="2082" name="Graphic 227">
                <a:extLst>
                  <a:ext uri="{FF2B5EF4-FFF2-40B4-BE49-F238E27FC236}">
                    <a16:creationId xmlns:a16="http://schemas.microsoft.com/office/drawing/2014/main" id="{5DBB2CA3-D095-5846-B29C-F9691807ACA8}"/>
                  </a:ext>
                </a:extLst>
              </p:cNvPr>
              <p:cNvGrpSpPr/>
              <p:nvPr/>
            </p:nvGrpSpPr>
            <p:grpSpPr>
              <a:xfrm>
                <a:off x="3292314" y="2329926"/>
                <a:ext cx="3890373" cy="1315816"/>
                <a:chOff x="4152143" y="1606514"/>
                <a:chExt cx="3890373" cy="1315816"/>
              </a:xfrm>
              <a:solidFill>
                <a:srgbClr val="EBEBEB"/>
              </a:solidFill>
            </p:grpSpPr>
            <p:sp>
              <p:nvSpPr>
                <p:cNvPr id="2796" name="Freeform 2795">
                  <a:extLst>
                    <a:ext uri="{FF2B5EF4-FFF2-40B4-BE49-F238E27FC236}">
                      <a16:creationId xmlns:a16="http://schemas.microsoft.com/office/drawing/2014/main" id="{9FD76A45-FA00-3747-8EDF-BBA4C1BB9274}"/>
                    </a:ext>
                  </a:extLst>
                </p:cNvPr>
                <p:cNvSpPr/>
                <p:nvPr/>
              </p:nvSpPr>
              <p:spPr>
                <a:xfrm>
                  <a:off x="7229132" y="2701447"/>
                  <a:ext cx="813384" cy="220882"/>
                </a:xfrm>
                <a:custGeom>
                  <a:avLst/>
                  <a:gdLst>
                    <a:gd name="connsiteX0" fmla="*/ 813343 w 813384"/>
                    <a:gd name="connsiteY0" fmla="*/ 220831 h 220882"/>
                    <a:gd name="connsiteX1" fmla="*/ -41 w 813384"/>
                    <a:gd name="connsiteY1" fmla="*/ 220831 h 220882"/>
                    <a:gd name="connsiteX2" fmla="*/ 204730 w 813384"/>
                    <a:gd name="connsiteY2" fmla="*/ -52 h 220882"/>
                    <a:gd name="connsiteX3" fmla="*/ 367692 w 813384"/>
                    <a:gd name="connsiteY3" fmla="*/ 152215 h 220882"/>
                    <a:gd name="connsiteX4" fmla="*/ 520202 w 813384"/>
                    <a:gd name="connsiteY4" fmla="*/ 69515 h 220882"/>
                    <a:gd name="connsiteX5" fmla="*/ 648861 w 813384"/>
                    <a:gd name="connsiteY5" fmla="*/ 178862 h 220882"/>
                    <a:gd name="connsiteX6" fmla="*/ 813343 w 813384"/>
                    <a:gd name="connsiteY6" fmla="*/ 220831 h 220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3384" h="220882">
                      <a:moveTo>
                        <a:pt x="813343" y="220831"/>
                      </a:moveTo>
                      <a:lnTo>
                        <a:pt x="-41" y="220831"/>
                      </a:lnTo>
                      <a:cubicBezTo>
                        <a:pt x="-41" y="220831"/>
                        <a:pt x="80632" y="-52"/>
                        <a:pt x="204730" y="-52"/>
                      </a:cubicBezTo>
                      <a:cubicBezTo>
                        <a:pt x="328829" y="-52"/>
                        <a:pt x="367692" y="152215"/>
                        <a:pt x="367692" y="152215"/>
                      </a:cubicBezTo>
                      <a:cubicBezTo>
                        <a:pt x="367692" y="152215"/>
                        <a:pt x="451406" y="69515"/>
                        <a:pt x="520202" y="69515"/>
                      </a:cubicBezTo>
                      <a:cubicBezTo>
                        <a:pt x="588998" y="69515"/>
                        <a:pt x="648861" y="178862"/>
                        <a:pt x="648861" y="178862"/>
                      </a:cubicBezTo>
                      <a:cubicBezTo>
                        <a:pt x="648861" y="178862"/>
                        <a:pt x="746068" y="120334"/>
                        <a:pt x="813343" y="220831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97" name="Freeform 2796">
                  <a:extLst>
                    <a:ext uri="{FF2B5EF4-FFF2-40B4-BE49-F238E27FC236}">
                      <a16:creationId xmlns:a16="http://schemas.microsoft.com/office/drawing/2014/main" id="{EF0E21F7-7EC7-DA46-98C7-001DE47A2C66}"/>
                    </a:ext>
                  </a:extLst>
                </p:cNvPr>
                <p:cNvSpPr/>
                <p:nvPr/>
              </p:nvSpPr>
              <p:spPr>
                <a:xfrm>
                  <a:off x="7039089" y="1934590"/>
                  <a:ext cx="380086" cy="123717"/>
                </a:xfrm>
                <a:custGeom>
                  <a:avLst/>
                  <a:gdLst>
                    <a:gd name="connsiteX0" fmla="*/ 380045 w 380086"/>
                    <a:gd name="connsiteY0" fmla="*/ 123665 h 123717"/>
                    <a:gd name="connsiteX1" fmla="*/ -41 w 380086"/>
                    <a:gd name="connsiteY1" fmla="*/ 123665 h 123717"/>
                    <a:gd name="connsiteX2" fmla="*/ 151993 w 380086"/>
                    <a:gd name="connsiteY2" fmla="*/ -52 h 123717"/>
                    <a:gd name="connsiteX3" fmla="*/ 238653 w 380086"/>
                    <a:gd name="connsiteY3" fmla="*/ 82172 h 123717"/>
                    <a:gd name="connsiteX4" fmla="*/ 329684 w 380086"/>
                    <a:gd name="connsiteY4" fmla="*/ 50672 h 123717"/>
                    <a:gd name="connsiteX5" fmla="*/ 380045 w 380086"/>
                    <a:gd name="connsiteY5" fmla="*/ 123665 h 12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0086" h="123717">
                      <a:moveTo>
                        <a:pt x="380045" y="123665"/>
                      </a:moveTo>
                      <a:lnTo>
                        <a:pt x="-41" y="123665"/>
                      </a:lnTo>
                      <a:cubicBezTo>
                        <a:pt x="-41" y="123665"/>
                        <a:pt x="84908" y="-52"/>
                        <a:pt x="151993" y="-52"/>
                      </a:cubicBezTo>
                      <a:cubicBezTo>
                        <a:pt x="219079" y="-52"/>
                        <a:pt x="238653" y="82172"/>
                        <a:pt x="238653" y="82172"/>
                      </a:cubicBezTo>
                      <a:cubicBezTo>
                        <a:pt x="238653" y="82172"/>
                        <a:pt x="286164" y="44106"/>
                        <a:pt x="329684" y="50672"/>
                      </a:cubicBezTo>
                      <a:cubicBezTo>
                        <a:pt x="373204" y="57239"/>
                        <a:pt x="380045" y="123665"/>
                        <a:pt x="380045" y="123665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98" name="Freeform 2797">
                  <a:extLst>
                    <a:ext uri="{FF2B5EF4-FFF2-40B4-BE49-F238E27FC236}">
                      <a16:creationId xmlns:a16="http://schemas.microsoft.com/office/drawing/2014/main" id="{E331FB71-0717-CB40-BCE4-065B4C363E19}"/>
                    </a:ext>
                  </a:extLst>
                </p:cNvPr>
                <p:cNvSpPr/>
                <p:nvPr/>
              </p:nvSpPr>
              <p:spPr>
                <a:xfrm>
                  <a:off x="4152143" y="2378521"/>
                  <a:ext cx="740408" cy="241653"/>
                </a:xfrm>
                <a:custGeom>
                  <a:avLst/>
                  <a:gdLst>
                    <a:gd name="connsiteX0" fmla="*/ 740367 w 740408"/>
                    <a:gd name="connsiteY0" fmla="*/ 241601 h 241653"/>
                    <a:gd name="connsiteX1" fmla="*/ -41 w 740408"/>
                    <a:gd name="connsiteY1" fmla="*/ 241601 h 241653"/>
                    <a:gd name="connsiteX2" fmla="*/ 209861 w 740408"/>
                    <a:gd name="connsiteY2" fmla="*/ 733 h 241653"/>
                    <a:gd name="connsiteX3" fmla="*/ 370163 w 740408"/>
                    <a:gd name="connsiteY3" fmla="*/ 169179 h 241653"/>
                    <a:gd name="connsiteX4" fmla="*/ 495116 w 740408"/>
                    <a:gd name="connsiteY4" fmla="*/ 104656 h 241653"/>
                    <a:gd name="connsiteX5" fmla="*/ 592608 w 740408"/>
                    <a:gd name="connsiteY5" fmla="*/ 189640 h 241653"/>
                    <a:gd name="connsiteX6" fmla="*/ 740367 w 740408"/>
                    <a:gd name="connsiteY6" fmla="*/ 241601 h 24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0408" h="241653">
                      <a:moveTo>
                        <a:pt x="740367" y="241601"/>
                      </a:moveTo>
                      <a:lnTo>
                        <a:pt x="-41" y="241601"/>
                      </a:lnTo>
                      <a:cubicBezTo>
                        <a:pt x="-41" y="241601"/>
                        <a:pt x="101727" y="14913"/>
                        <a:pt x="209861" y="733"/>
                      </a:cubicBezTo>
                      <a:cubicBezTo>
                        <a:pt x="317996" y="-13447"/>
                        <a:pt x="370163" y="169179"/>
                        <a:pt x="370163" y="169179"/>
                      </a:cubicBezTo>
                      <a:cubicBezTo>
                        <a:pt x="370163" y="169179"/>
                        <a:pt x="440099" y="104656"/>
                        <a:pt x="495116" y="104656"/>
                      </a:cubicBezTo>
                      <a:cubicBezTo>
                        <a:pt x="550134" y="104656"/>
                        <a:pt x="592608" y="189640"/>
                        <a:pt x="592608" y="189640"/>
                      </a:cubicBezTo>
                      <a:cubicBezTo>
                        <a:pt x="592608" y="189640"/>
                        <a:pt x="702643" y="131398"/>
                        <a:pt x="740367" y="241601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99" name="Freeform 2798">
                  <a:extLst>
                    <a:ext uri="{FF2B5EF4-FFF2-40B4-BE49-F238E27FC236}">
                      <a16:creationId xmlns:a16="http://schemas.microsoft.com/office/drawing/2014/main" id="{D1533218-FC4F-A74C-9669-1BEABB1316B6}"/>
                    </a:ext>
                  </a:extLst>
                </p:cNvPr>
                <p:cNvSpPr/>
                <p:nvPr/>
              </p:nvSpPr>
              <p:spPr>
                <a:xfrm>
                  <a:off x="4931320" y="1606514"/>
                  <a:ext cx="500193" cy="166768"/>
                </a:xfrm>
                <a:custGeom>
                  <a:avLst/>
                  <a:gdLst>
                    <a:gd name="connsiteX0" fmla="*/ 500152 w 500193"/>
                    <a:gd name="connsiteY0" fmla="*/ 166717 h 166768"/>
                    <a:gd name="connsiteX1" fmla="*/ -41 w 500193"/>
                    <a:gd name="connsiteY1" fmla="*/ 166717 h 166768"/>
                    <a:gd name="connsiteX2" fmla="*/ 179074 w 500193"/>
                    <a:gd name="connsiteY2" fmla="*/ -16 h 166768"/>
                    <a:gd name="connsiteX3" fmla="*/ 321607 w 500193"/>
                    <a:gd name="connsiteY3" fmla="*/ 124367 h 166768"/>
                    <a:gd name="connsiteX4" fmla="*/ 500152 w 500193"/>
                    <a:gd name="connsiteY4" fmla="*/ 166717 h 166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193" h="166768">
                      <a:moveTo>
                        <a:pt x="500152" y="166717"/>
                      </a:moveTo>
                      <a:lnTo>
                        <a:pt x="-41" y="166717"/>
                      </a:lnTo>
                      <a:cubicBezTo>
                        <a:pt x="-41" y="166717"/>
                        <a:pt x="85478" y="2458"/>
                        <a:pt x="179074" y="-16"/>
                      </a:cubicBezTo>
                      <a:cubicBezTo>
                        <a:pt x="272671" y="-2491"/>
                        <a:pt x="321607" y="124367"/>
                        <a:pt x="321607" y="124367"/>
                      </a:cubicBezTo>
                      <a:cubicBezTo>
                        <a:pt x="321607" y="124367"/>
                        <a:pt x="466325" y="7787"/>
                        <a:pt x="500152" y="166717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800" name="Freeform 2799">
                  <a:extLst>
                    <a:ext uri="{FF2B5EF4-FFF2-40B4-BE49-F238E27FC236}">
                      <a16:creationId xmlns:a16="http://schemas.microsoft.com/office/drawing/2014/main" id="{D34D4A87-D726-7044-A712-E64CB9A602CB}"/>
                    </a:ext>
                  </a:extLst>
                </p:cNvPr>
                <p:cNvSpPr/>
                <p:nvPr/>
              </p:nvSpPr>
              <p:spPr>
                <a:xfrm>
                  <a:off x="4843805" y="2795167"/>
                  <a:ext cx="337611" cy="112412"/>
                </a:xfrm>
                <a:custGeom>
                  <a:avLst/>
                  <a:gdLst>
                    <a:gd name="connsiteX0" fmla="*/ 337570 w 337611"/>
                    <a:gd name="connsiteY0" fmla="*/ 112361 h 112412"/>
                    <a:gd name="connsiteX1" fmla="*/ -41 w 337611"/>
                    <a:gd name="connsiteY1" fmla="*/ 112361 h 112412"/>
                    <a:gd name="connsiteX2" fmla="*/ 120921 w 337611"/>
                    <a:gd name="connsiteY2" fmla="*/ -32 h 112412"/>
                    <a:gd name="connsiteX3" fmla="*/ 216893 w 337611"/>
                    <a:gd name="connsiteY3" fmla="*/ 83810 h 112412"/>
                    <a:gd name="connsiteX4" fmla="*/ 337570 w 337611"/>
                    <a:gd name="connsiteY4" fmla="*/ 112361 h 11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7611" h="112412">
                      <a:moveTo>
                        <a:pt x="337570" y="112361"/>
                      </a:moveTo>
                      <a:lnTo>
                        <a:pt x="-41" y="112361"/>
                      </a:lnTo>
                      <a:cubicBezTo>
                        <a:pt x="-41" y="112361"/>
                        <a:pt x="58017" y="1491"/>
                        <a:pt x="120921" y="-32"/>
                      </a:cubicBezTo>
                      <a:cubicBezTo>
                        <a:pt x="183825" y="-1555"/>
                        <a:pt x="216893" y="83810"/>
                        <a:pt x="216893" y="83810"/>
                      </a:cubicBezTo>
                      <a:cubicBezTo>
                        <a:pt x="216893" y="83810"/>
                        <a:pt x="314765" y="5202"/>
                        <a:pt x="337570" y="112361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083" name="Graphic 227">
                <a:extLst>
                  <a:ext uri="{FF2B5EF4-FFF2-40B4-BE49-F238E27FC236}">
                    <a16:creationId xmlns:a16="http://schemas.microsoft.com/office/drawing/2014/main" id="{9B813B37-4FE9-5B4E-A9AC-F8AF26B36757}"/>
                  </a:ext>
                </a:extLst>
              </p:cNvPr>
              <p:cNvGrpSpPr/>
              <p:nvPr/>
            </p:nvGrpSpPr>
            <p:grpSpPr>
              <a:xfrm>
                <a:off x="3286803" y="3292291"/>
                <a:ext cx="3901300" cy="2682189"/>
                <a:chOff x="4146632" y="2568879"/>
                <a:chExt cx="3901300" cy="2682189"/>
              </a:xfrm>
            </p:grpSpPr>
            <p:sp>
              <p:nvSpPr>
                <p:cNvPr id="2116" name="Freeform 2115">
                  <a:extLst>
                    <a:ext uri="{FF2B5EF4-FFF2-40B4-BE49-F238E27FC236}">
                      <a16:creationId xmlns:a16="http://schemas.microsoft.com/office/drawing/2014/main" id="{BD3B60F1-3618-0B41-B7FA-9B64E5468AC0}"/>
                    </a:ext>
                  </a:extLst>
                </p:cNvPr>
                <p:cNvSpPr/>
                <p:nvPr/>
              </p:nvSpPr>
              <p:spPr>
                <a:xfrm>
                  <a:off x="6734450" y="3089348"/>
                  <a:ext cx="411728" cy="2161625"/>
                </a:xfrm>
                <a:custGeom>
                  <a:avLst/>
                  <a:gdLst>
                    <a:gd name="connsiteX0" fmla="*/ 0 w 411728"/>
                    <a:gd name="connsiteY0" fmla="*/ 0 h 2161625"/>
                    <a:gd name="connsiteX1" fmla="*/ 411728 w 411728"/>
                    <a:gd name="connsiteY1" fmla="*/ 0 h 2161625"/>
                    <a:gd name="connsiteX2" fmla="*/ 411728 w 411728"/>
                    <a:gd name="connsiteY2" fmla="*/ 2161626 h 2161625"/>
                    <a:gd name="connsiteX3" fmla="*/ 0 w 411728"/>
                    <a:gd name="connsiteY3" fmla="*/ 2161626 h 216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1728" h="2161625">
                      <a:moveTo>
                        <a:pt x="0" y="0"/>
                      </a:moveTo>
                      <a:lnTo>
                        <a:pt x="411728" y="0"/>
                      </a:lnTo>
                      <a:lnTo>
                        <a:pt x="411728" y="2161626"/>
                      </a:lnTo>
                      <a:lnTo>
                        <a:pt x="0" y="2161626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7" name="Freeform 2116">
                  <a:extLst>
                    <a:ext uri="{FF2B5EF4-FFF2-40B4-BE49-F238E27FC236}">
                      <a16:creationId xmlns:a16="http://schemas.microsoft.com/office/drawing/2014/main" id="{6D6A2242-90B9-184B-9642-B6FDD06DBF87}"/>
                    </a:ext>
                  </a:extLst>
                </p:cNvPr>
                <p:cNvSpPr/>
                <p:nvPr/>
              </p:nvSpPr>
              <p:spPr>
                <a:xfrm>
                  <a:off x="6798304" y="3159486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8" name="Freeform 2117">
                  <a:extLst>
                    <a:ext uri="{FF2B5EF4-FFF2-40B4-BE49-F238E27FC236}">
                      <a16:creationId xmlns:a16="http://schemas.microsoft.com/office/drawing/2014/main" id="{9594DDD1-4AE1-E04D-8915-92184CDA2AC9}"/>
                    </a:ext>
                  </a:extLst>
                </p:cNvPr>
                <p:cNvSpPr/>
                <p:nvPr/>
              </p:nvSpPr>
              <p:spPr>
                <a:xfrm>
                  <a:off x="6900737" y="3159486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9" name="Freeform 2118">
                  <a:extLst>
                    <a:ext uri="{FF2B5EF4-FFF2-40B4-BE49-F238E27FC236}">
                      <a16:creationId xmlns:a16="http://schemas.microsoft.com/office/drawing/2014/main" id="{AE1151B8-E67E-674E-A499-F017B667915D}"/>
                    </a:ext>
                  </a:extLst>
                </p:cNvPr>
                <p:cNvSpPr/>
                <p:nvPr/>
              </p:nvSpPr>
              <p:spPr>
                <a:xfrm>
                  <a:off x="6798304" y="3299667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0" name="Freeform 2119">
                  <a:extLst>
                    <a:ext uri="{FF2B5EF4-FFF2-40B4-BE49-F238E27FC236}">
                      <a16:creationId xmlns:a16="http://schemas.microsoft.com/office/drawing/2014/main" id="{865C5723-FA68-E74B-9FFE-B20D60FA40FB}"/>
                    </a:ext>
                  </a:extLst>
                </p:cNvPr>
                <p:cNvSpPr/>
                <p:nvPr/>
              </p:nvSpPr>
              <p:spPr>
                <a:xfrm>
                  <a:off x="6900737" y="3299667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1" name="Freeform 2120">
                  <a:extLst>
                    <a:ext uri="{FF2B5EF4-FFF2-40B4-BE49-F238E27FC236}">
                      <a16:creationId xmlns:a16="http://schemas.microsoft.com/office/drawing/2014/main" id="{16D1AF04-1A46-7141-BE32-20757FBEFD0D}"/>
                    </a:ext>
                  </a:extLst>
                </p:cNvPr>
                <p:cNvSpPr/>
                <p:nvPr/>
              </p:nvSpPr>
              <p:spPr>
                <a:xfrm>
                  <a:off x="6798304" y="3439753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2" name="Freeform 2121">
                  <a:extLst>
                    <a:ext uri="{FF2B5EF4-FFF2-40B4-BE49-F238E27FC236}">
                      <a16:creationId xmlns:a16="http://schemas.microsoft.com/office/drawing/2014/main" id="{1119A047-0CB0-4749-980B-67DB3AE495B9}"/>
                    </a:ext>
                  </a:extLst>
                </p:cNvPr>
                <p:cNvSpPr/>
                <p:nvPr/>
              </p:nvSpPr>
              <p:spPr>
                <a:xfrm>
                  <a:off x="6900737" y="3439753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3" name="Freeform 2122">
                  <a:extLst>
                    <a:ext uri="{FF2B5EF4-FFF2-40B4-BE49-F238E27FC236}">
                      <a16:creationId xmlns:a16="http://schemas.microsoft.com/office/drawing/2014/main" id="{302C61B5-BFB0-6347-982E-F2C8ABDFA7CD}"/>
                    </a:ext>
                  </a:extLst>
                </p:cNvPr>
                <p:cNvSpPr/>
                <p:nvPr/>
              </p:nvSpPr>
              <p:spPr>
                <a:xfrm>
                  <a:off x="6798304" y="3579935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4" name="Freeform 2123">
                  <a:extLst>
                    <a:ext uri="{FF2B5EF4-FFF2-40B4-BE49-F238E27FC236}">
                      <a16:creationId xmlns:a16="http://schemas.microsoft.com/office/drawing/2014/main" id="{275FA6C7-88EB-3D43-AE30-81E12538B4E1}"/>
                    </a:ext>
                  </a:extLst>
                </p:cNvPr>
                <p:cNvSpPr/>
                <p:nvPr/>
              </p:nvSpPr>
              <p:spPr>
                <a:xfrm>
                  <a:off x="6900737" y="3579935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5" name="Freeform 2124">
                  <a:extLst>
                    <a:ext uri="{FF2B5EF4-FFF2-40B4-BE49-F238E27FC236}">
                      <a16:creationId xmlns:a16="http://schemas.microsoft.com/office/drawing/2014/main" id="{C12582DF-7ED5-C942-B437-87BCA751581B}"/>
                    </a:ext>
                  </a:extLst>
                </p:cNvPr>
                <p:cNvSpPr/>
                <p:nvPr/>
              </p:nvSpPr>
              <p:spPr>
                <a:xfrm>
                  <a:off x="6798304" y="3720020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6" name="Freeform 2125">
                  <a:extLst>
                    <a:ext uri="{FF2B5EF4-FFF2-40B4-BE49-F238E27FC236}">
                      <a16:creationId xmlns:a16="http://schemas.microsoft.com/office/drawing/2014/main" id="{A8D9AD34-2AE0-1542-BDC2-1A3AEF56F392}"/>
                    </a:ext>
                  </a:extLst>
                </p:cNvPr>
                <p:cNvSpPr/>
                <p:nvPr/>
              </p:nvSpPr>
              <p:spPr>
                <a:xfrm>
                  <a:off x="6900737" y="3720020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7" name="Freeform 2126">
                  <a:extLst>
                    <a:ext uri="{FF2B5EF4-FFF2-40B4-BE49-F238E27FC236}">
                      <a16:creationId xmlns:a16="http://schemas.microsoft.com/office/drawing/2014/main" id="{6D46B860-45F8-9A4F-A7EB-7ECEF138C75D}"/>
                    </a:ext>
                  </a:extLst>
                </p:cNvPr>
                <p:cNvSpPr/>
                <p:nvPr/>
              </p:nvSpPr>
              <p:spPr>
                <a:xfrm>
                  <a:off x="6798304" y="3860202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8" name="Freeform 2127">
                  <a:extLst>
                    <a:ext uri="{FF2B5EF4-FFF2-40B4-BE49-F238E27FC236}">
                      <a16:creationId xmlns:a16="http://schemas.microsoft.com/office/drawing/2014/main" id="{F67C8A22-9B78-8243-9A80-C1D27815E8DC}"/>
                    </a:ext>
                  </a:extLst>
                </p:cNvPr>
                <p:cNvSpPr/>
                <p:nvPr/>
              </p:nvSpPr>
              <p:spPr>
                <a:xfrm>
                  <a:off x="6900737" y="3860202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29" name="Freeform 2128">
                  <a:extLst>
                    <a:ext uri="{FF2B5EF4-FFF2-40B4-BE49-F238E27FC236}">
                      <a16:creationId xmlns:a16="http://schemas.microsoft.com/office/drawing/2014/main" id="{EF985EFA-665B-C04C-8F3C-B1501918E31B}"/>
                    </a:ext>
                  </a:extLst>
                </p:cNvPr>
                <p:cNvSpPr/>
                <p:nvPr/>
              </p:nvSpPr>
              <p:spPr>
                <a:xfrm>
                  <a:off x="6798304" y="4000288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0" name="Freeform 2129">
                  <a:extLst>
                    <a:ext uri="{FF2B5EF4-FFF2-40B4-BE49-F238E27FC236}">
                      <a16:creationId xmlns:a16="http://schemas.microsoft.com/office/drawing/2014/main" id="{EBA190DE-4900-6D45-95F3-16EE729517F5}"/>
                    </a:ext>
                  </a:extLst>
                </p:cNvPr>
                <p:cNvSpPr/>
                <p:nvPr/>
              </p:nvSpPr>
              <p:spPr>
                <a:xfrm>
                  <a:off x="6900737" y="4000288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1" name="Freeform 2130">
                  <a:extLst>
                    <a:ext uri="{FF2B5EF4-FFF2-40B4-BE49-F238E27FC236}">
                      <a16:creationId xmlns:a16="http://schemas.microsoft.com/office/drawing/2014/main" id="{536A3756-4B7F-2B44-AC9A-D0C2853D76E1}"/>
                    </a:ext>
                  </a:extLst>
                </p:cNvPr>
                <p:cNvSpPr/>
                <p:nvPr/>
              </p:nvSpPr>
              <p:spPr>
                <a:xfrm>
                  <a:off x="6798304" y="4140469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2" name="Freeform 2131">
                  <a:extLst>
                    <a:ext uri="{FF2B5EF4-FFF2-40B4-BE49-F238E27FC236}">
                      <a16:creationId xmlns:a16="http://schemas.microsoft.com/office/drawing/2014/main" id="{0ADD89A6-DD33-DE4D-ADF0-8CD943E4A52A}"/>
                    </a:ext>
                  </a:extLst>
                </p:cNvPr>
                <p:cNvSpPr/>
                <p:nvPr/>
              </p:nvSpPr>
              <p:spPr>
                <a:xfrm>
                  <a:off x="6900737" y="4140469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3" name="Freeform 2132">
                  <a:extLst>
                    <a:ext uri="{FF2B5EF4-FFF2-40B4-BE49-F238E27FC236}">
                      <a16:creationId xmlns:a16="http://schemas.microsoft.com/office/drawing/2014/main" id="{8C9A062C-0BEC-A144-AD9C-B7BF054E3275}"/>
                    </a:ext>
                  </a:extLst>
                </p:cNvPr>
                <p:cNvSpPr/>
                <p:nvPr/>
              </p:nvSpPr>
              <p:spPr>
                <a:xfrm>
                  <a:off x="6798304" y="4280555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4" name="Freeform 2133">
                  <a:extLst>
                    <a:ext uri="{FF2B5EF4-FFF2-40B4-BE49-F238E27FC236}">
                      <a16:creationId xmlns:a16="http://schemas.microsoft.com/office/drawing/2014/main" id="{0EAC9505-D92B-644D-B883-93CEB36B6B04}"/>
                    </a:ext>
                  </a:extLst>
                </p:cNvPr>
                <p:cNvSpPr/>
                <p:nvPr/>
              </p:nvSpPr>
              <p:spPr>
                <a:xfrm>
                  <a:off x="6900737" y="4280555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5" name="Freeform 2134">
                  <a:extLst>
                    <a:ext uri="{FF2B5EF4-FFF2-40B4-BE49-F238E27FC236}">
                      <a16:creationId xmlns:a16="http://schemas.microsoft.com/office/drawing/2014/main" id="{6690BD03-2881-1943-9516-6B30591B667B}"/>
                    </a:ext>
                  </a:extLst>
                </p:cNvPr>
                <p:cNvSpPr/>
                <p:nvPr/>
              </p:nvSpPr>
              <p:spPr>
                <a:xfrm>
                  <a:off x="6798304" y="4420736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6" name="Freeform 2135">
                  <a:extLst>
                    <a:ext uri="{FF2B5EF4-FFF2-40B4-BE49-F238E27FC236}">
                      <a16:creationId xmlns:a16="http://schemas.microsoft.com/office/drawing/2014/main" id="{FA52860B-C97D-7F4F-974E-DF033C6D1A0B}"/>
                    </a:ext>
                  </a:extLst>
                </p:cNvPr>
                <p:cNvSpPr/>
                <p:nvPr/>
              </p:nvSpPr>
              <p:spPr>
                <a:xfrm>
                  <a:off x="6900737" y="4420736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7" name="Freeform 2136">
                  <a:extLst>
                    <a:ext uri="{FF2B5EF4-FFF2-40B4-BE49-F238E27FC236}">
                      <a16:creationId xmlns:a16="http://schemas.microsoft.com/office/drawing/2014/main" id="{02B7D64B-071D-2F43-B924-9A5F524A3F6D}"/>
                    </a:ext>
                  </a:extLst>
                </p:cNvPr>
                <p:cNvSpPr/>
                <p:nvPr/>
              </p:nvSpPr>
              <p:spPr>
                <a:xfrm>
                  <a:off x="6798304" y="4560822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8" name="Freeform 2137">
                  <a:extLst>
                    <a:ext uri="{FF2B5EF4-FFF2-40B4-BE49-F238E27FC236}">
                      <a16:creationId xmlns:a16="http://schemas.microsoft.com/office/drawing/2014/main" id="{EC088498-441D-0A4A-A5CE-5C1F6D17FB65}"/>
                    </a:ext>
                  </a:extLst>
                </p:cNvPr>
                <p:cNvSpPr/>
                <p:nvPr/>
              </p:nvSpPr>
              <p:spPr>
                <a:xfrm>
                  <a:off x="6900737" y="4560822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39" name="Freeform 2138">
                  <a:extLst>
                    <a:ext uri="{FF2B5EF4-FFF2-40B4-BE49-F238E27FC236}">
                      <a16:creationId xmlns:a16="http://schemas.microsoft.com/office/drawing/2014/main" id="{50195BBF-14D6-D84A-9594-6C1A09BF2D21}"/>
                    </a:ext>
                  </a:extLst>
                </p:cNvPr>
                <p:cNvSpPr/>
                <p:nvPr/>
              </p:nvSpPr>
              <p:spPr>
                <a:xfrm>
                  <a:off x="6798304" y="4701003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40" name="Freeform 2139">
                  <a:extLst>
                    <a:ext uri="{FF2B5EF4-FFF2-40B4-BE49-F238E27FC236}">
                      <a16:creationId xmlns:a16="http://schemas.microsoft.com/office/drawing/2014/main" id="{29297876-AFAD-BA49-983F-7F0009799CD6}"/>
                    </a:ext>
                  </a:extLst>
                </p:cNvPr>
                <p:cNvSpPr/>
                <p:nvPr/>
              </p:nvSpPr>
              <p:spPr>
                <a:xfrm>
                  <a:off x="6900737" y="4701003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41" name="Freeform 2140">
                  <a:extLst>
                    <a:ext uri="{FF2B5EF4-FFF2-40B4-BE49-F238E27FC236}">
                      <a16:creationId xmlns:a16="http://schemas.microsoft.com/office/drawing/2014/main" id="{221ADAC9-C51E-0448-91F1-EEEB675BBCAC}"/>
                    </a:ext>
                  </a:extLst>
                </p:cNvPr>
                <p:cNvSpPr/>
                <p:nvPr/>
              </p:nvSpPr>
              <p:spPr>
                <a:xfrm>
                  <a:off x="6798304" y="4841089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42" name="Freeform 2141">
                  <a:extLst>
                    <a:ext uri="{FF2B5EF4-FFF2-40B4-BE49-F238E27FC236}">
                      <a16:creationId xmlns:a16="http://schemas.microsoft.com/office/drawing/2014/main" id="{49837782-FD5A-414F-B0C3-E04F40C3AEE6}"/>
                    </a:ext>
                  </a:extLst>
                </p:cNvPr>
                <p:cNvSpPr/>
                <p:nvPr/>
              </p:nvSpPr>
              <p:spPr>
                <a:xfrm>
                  <a:off x="6900737" y="4841089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43" name="Freeform 2142">
                  <a:extLst>
                    <a:ext uri="{FF2B5EF4-FFF2-40B4-BE49-F238E27FC236}">
                      <a16:creationId xmlns:a16="http://schemas.microsoft.com/office/drawing/2014/main" id="{5C01A981-DCD5-AC47-A9E5-F6E24D51F190}"/>
                    </a:ext>
                  </a:extLst>
                </p:cNvPr>
                <p:cNvSpPr/>
                <p:nvPr/>
              </p:nvSpPr>
              <p:spPr>
                <a:xfrm>
                  <a:off x="6798304" y="4981270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49" name="Freeform 2148">
                  <a:extLst>
                    <a:ext uri="{FF2B5EF4-FFF2-40B4-BE49-F238E27FC236}">
                      <a16:creationId xmlns:a16="http://schemas.microsoft.com/office/drawing/2014/main" id="{D1918BA1-23A1-B54E-A694-FB3D9DCDC724}"/>
                    </a:ext>
                  </a:extLst>
                </p:cNvPr>
                <p:cNvSpPr/>
                <p:nvPr/>
              </p:nvSpPr>
              <p:spPr>
                <a:xfrm rot="10800000">
                  <a:off x="7002220" y="4981270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0" name="Freeform 2149">
                  <a:extLst>
                    <a:ext uri="{FF2B5EF4-FFF2-40B4-BE49-F238E27FC236}">
                      <a16:creationId xmlns:a16="http://schemas.microsoft.com/office/drawing/2014/main" id="{7E120915-E9AE-E640-80C1-996C3D2E8550}"/>
                    </a:ext>
                  </a:extLst>
                </p:cNvPr>
                <p:cNvSpPr/>
                <p:nvPr/>
              </p:nvSpPr>
              <p:spPr>
                <a:xfrm rot="10800000">
                  <a:off x="7002220" y="4841089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1" name="Freeform 2150">
                  <a:extLst>
                    <a:ext uri="{FF2B5EF4-FFF2-40B4-BE49-F238E27FC236}">
                      <a16:creationId xmlns:a16="http://schemas.microsoft.com/office/drawing/2014/main" id="{EFE88DE1-5E6B-CC4B-A307-99BF71DECECD}"/>
                    </a:ext>
                  </a:extLst>
                </p:cNvPr>
                <p:cNvSpPr/>
                <p:nvPr/>
              </p:nvSpPr>
              <p:spPr>
                <a:xfrm rot="10800000">
                  <a:off x="7002220" y="4701003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2" name="Freeform 2151">
                  <a:extLst>
                    <a:ext uri="{FF2B5EF4-FFF2-40B4-BE49-F238E27FC236}">
                      <a16:creationId xmlns:a16="http://schemas.microsoft.com/office/drawing/2014/main" id="{3AB6E6EA-B7F4-854B-AEE9-A8D72F03A82C}"/>
                    </a:ext>
                  </a:extLst>
                </p:cNvPr>
                <p:cNvSpPr/>
                <p:nvPr/>
              </p:nvSpPr>
              <p:spPr>
                <a:xfrm rot="10800000">
                  <a:off x="7002220" y="4560822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3" name="Freeform 2152">
                  <a:extLst>
                    <a:ext uri="{FF2B5EF4-FFF2-40B4-BE49-F238E27FC236}">
                      <a16:creationId xmlns:a16="http://schemas.microsoft.com/office/drawing/2014/main" id="{B0F15147-57E0-A54E-9EF9-5D1D468B19D7}"/>
                    </a:ext>
                  </a:extLst>
                </p:cNvPr>
                <p:cNvSpPr/>
                <p:nvPr/>
              </p:nvSpPr>
              <p:spPr>
                <a:xfrm rot="10800000">
                  <a:off x="7002220" y="4420736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4" name="Freeform 2153">
                  <a:extLst>
                    <a:ext uri="{FF2B5EF4-FFF2-40B4-BE49-F238E27FC236}">
                      <a16:creationId xmlns:a16="http://schemas.microsoft.com/office/drawing/2014/main" id="{84CF71D7-A153-E645-989E-49BC8E326BAC}"/>
                    </a:ext>
                  </a:extLst>
                </p:cNvPr>
                <p:cNvSpPr/>
                <p:nvPr/>
              </p:nvSpPr>
              <p:spPr>
                <a:xfrm rot="10800000">
                  <a:off x="7002220" y="4280555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5" name="Freeform 2154">
                  <a:extLst>
                    <a:ext uri="{FF2B5EF4-FFF2-40B4-BE49-F238E27FC236}">
                      <a16:creationId xmlns:a16="http://schemas.microsoft.com/office/drawing/2014/main" id="{1B200BF5-2253-574A-8B1D-D3E01DC03CC7}"/>
                    </a:ext>
                  </a:extLst>
                </p:cNvPr>
                <p:cNvSpPr/>
                <p:nvPr/>
              </p:nvSpPr>
              <p:spPr>
                <a:xfrm rot="10800000">
                  <a:off x="7002220" y="4140469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6" name="Freeform 2155">
                  <a:extLst>
                    <a:ext uri="{FF2B5EF4-FFF2-40B4-BE49-F238E27FC236}">
                      <a16:creationId xmlns:a16="http://schemas.microsoft.com/office/drawing/2014/main" id="{622A9C31-04A3-834B-8A9A-63AA7AE39710}"/>
                    </a:ext>
                  </a:extLst>
                </p:cNvPr>
                <p:cNvSpPr/>
                <p:nvPr/>
              </p:nvSpPr>
              <p:spPr>
                <a:xfrm rot="10800000">
                  <a:off x="7002220" y="4000288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7" name="Freeform 2156">
                  <a:extLst>
                    <a:ext uri="{FF2B5EF4-FFF2-40B4-BE49-F238E27FC236}">
                      <a16:creationId xmlns:a16="http://schemas.microsoft.com/office/drawing/2014/main" id="{9509FDCC-53AA-604C-99E7-295998D4601A}"/>
                    </a:ext>
                  </a:extLst>
                </p:cNvPr>
                <p:cNvSpPr/>
                <p:nvPr/>
              </p:nvSpPr>
              <p:spPr>
                <a:xfrm rot="10800000">
                  <a:off x="7002220" y="3860202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8" name="Freeform 2157">
                  <a:extLst>
                    <a:ext uri="{FF2B5EF4-FFF2-40B4-BE49-F238E27FC236}">
                      <a16:creationId xmlns:a16="http://schemas.microsoft.com/office/drawing/2014/main" id="{B21B86ED-9BA5-F843-AEE6-C1D2BD1567D3}"/>
                    </a:ext>
                  </a:extLst>
                </p:cNvPr>
                <p:cNvSpPr/>
                <p:nvPr/>
              </p:nvSpPr>
              <p:spPr>
                <a:xfrm rot="10800000">
                  <a:off x="7002220" y="3720020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59" name="Freeform 2158">
                  <a:extLst>
                    <a:ext uri="{FF2B5EF4-FFF2-40B4-BE49-F238E27FC236}">
                      <a16:creationId xmlns:a16="http://schemas.microsoft.com/office/drawing/2014/main" id="{2B8A4102-5C15-C142-9412-A83CD2DCF05F}"/>
                    </a:ext>
                  </a:extLst>
                </p:cNvPr>
                <p:cNvSpPr/>
                <p:nvPr/>
              </p:nvSpPr>
              <p:spPr>
                <a:xfrm rot="10800000">
                  <a:off x="7002220" y="3579935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0" name="Freeform 2159">
                  <a:extLst>
                    <a:ext uri="{FF2B5EF4-FFF2-40B4-BE49-F238E27FC236}">
                      <a16:creationId xmlns:a16="http://schemas.microsoft.com/office/drawing/2014/main" id="{E2AB3A6F-8A22-F742-B1D2-836FF6175D1E}"/>
                    </a:ext>
                  </a:extLst>
                </p:cNvPr>
                <p:cNvSpPr/>
                <p:nvPr/>
              </p:nvSpPr>
              <p:spPr>
                <a:xfrm rot="10800000">
                  <a:off x="7002220" y="3439753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1" name="Freeform 2160">
                  <a:extLst>
                    <a:ext uri="{FF2B5EF4-FFF2-40B4-BE49-F238E27FC236}">
                      <a16:creationId xmlns:a16="http://schemas.microsoft.com/office/drawing/2014/main" id="{EB2D39AE-2D39-BD49-847B-37F75334A30E}"/>
                    </a:ext>
                  </a:extLst>
                </p:cNvPr>
                <p:cNvSpPr/>
                <p:nvPr/>
              </p:nvSpPr>
              <p:spPr>
                <a:xfrm rot="10800000">
                  <a:off x="7002220" y="3299667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2" name="Freeform 2161">
                  <a:extLst>
                    <a:ext uri="{FF2B5EF4-FFF2-40B4-BE49-F238E27FC236}">
                      <a16:creationId xmlns:a16="http://schemas.microsoft.com/office/drawing/2014/main" id="{E5BD0317-AE41-2149-BF09-9C56BAFAE61B}"/>
                    </a:ext>
                  </a:extLst>
                </p:cNvPr>
                <p:cNvSpPr/>
                <p:nvPr/>
              </p:nvSpPr>
              <p:spPr>
                <a:xfrm rot="10800000">
                  <a:off x="7002220" y="3159486"/>
                  <a:ext cx="80008" cy="82509"/>
                </a:xfrm>
                <a:custGeom>
                  <a:avLst/>
                  <a:gdLst>
                    <a:gd name="connsiteX0" fmla="*/ -41 w 80008"/>
                    <a:gd name="connsiteY0" fmla="*/ -52 h 82509"/>
                    <a:gd name="connsiteX1" fmla="*/ 79967 w 80008"/>
                    <a:gd name="connsiteY1" fmla="*/ -52 h 82509"/>
                    <a:gd name="connsiteX2" fmla="*/ 79967 w 80008"/>
                    <a:gd name="connsiteY2" fmla="*/ 82458 h 82509"/>
                    <a:gd name="connsiteX3" fmla="*/ -41 w 80008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-41" y="-52"/>
                      </a:moveTo>
                      <a:lnTo>
                        <a:pt x="79967" y="-52"/>
                      </a:lnTo>
                      <a:lnTo>
                        <a:pt x="79967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3" name="Freeform 2162">
                  <a:extLst>
                    <a:ext uri="{FF2B5EF4-FFF2-40B4-BE49-F238E27FC236}">
                      <a16:creationId xmlns:a16="http://schemas.microsoft.com/office/drawing/2014/main" id="{C3887AFD-F09B-934D-8555-E68257E82005}"/>
                    </a:ext>
                  </a:extLst>
                </p:cNvPr>
                <p:cNvSpPr/>
                <p:nvPr/>
              </p:nvSpPr>
              <p:spPr>
                <a:xfrm>
                  <a:off x="6900737" y="4981270"/>
                  <a:ext cx="80008" cy="82509"/>
                </a:xfrm>
                <a:custGeom>
                  <a:avLst/>
                  <a:gdLst>
                    <a:gd name="connsiteX0" fmla="*/ 0 w 80008"/>
                    <a:gd name="connsiteY0" fmla="*/ 0 h 82509"/>
                    <a:gd name="connsiteX1" fmla="*/ 80008 w 80008"/>
                    <a:gd name="connsiteY1" fmla="*/ 0 h 82509"/>
                    <a:gd name="connsiteX2" fmla="*/ 80008 w 80008"/>
                    <a:gd name="connsiteY2" fmla="*/ 82510 h 82509"/>
                    <a:gd name="connsiteX3" fmla="*/ 0 w 80008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08" h="82509">
                      <a:moveTo>
                        <a:pt x="0" y="0"/>
                      </a:moveTo>
                      <a:lnTo>
                        <a:pt x="80008" y="0"/>
                      </a:lnTo>
                      <a:lnTo>
                        <a:pt x="80008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4" name="Freeform 2163">
                  <a:extLst>
                    <a:ext uri="{FF2B5EF4-FFF2-40B4-BE49-F238E27FC236}">
                      <a16:creationId xmlns:a16="http://schemas.microsoft.com/office/drawing/2014/main" id="{B601CB5F-94D6-0E44-8C85-72AA2DFAEEA1}"/>
                    </a:ext>
                  </a:extLst>
                </p:cNvPr>
                <p:cNvSpPr/>
                <p:nvPr/>
              </p:nvSpPr>
              <p:spPr>
                <a:xfrm>
                  <a:off x="7146178" y="3089348"/>
                  <a:ext cx="324593" cy="2161625"/>
                </a:xfrm>
                <a:custGeom>
                  <a:avLst/>
                  <a:gdLst>
                    <a:gd name="connsiteX0" fmla="*/ 0 w 324593"/>
                    <a:gd name="connsiteY0" fmla="*/ 0 h 2161625"/>
                    <a:gd name="connsiteX1" fmla="*/ 324594 w 324593"/>
                    <a:gd name="connsiteY1" fmla="*/ 0 h 2161625"/>
                    <a:gd name="connsiteX2" fmla="*/ 324594 w 324593"/>
                    <a:gd name="connsiteY2" fmla="*/ 2161626 h 2161625"/>
                    <a:gd name="connsiteX3" fmla="*/ 0 w 324593"/>
                    <a:gd name="connsiteY3" fmla="*/ 2161626 h 216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4593" h="2161625">
                      <a:moveTo>
                        <a:pt x="0" y="0"/>
                      </a:moveTo>
                      <a:lnTo>
                        <a:pt x="324594" y="0"/>
                      </a:lnTo>
                      <a:lnTo>
                        <a:pt x="324594" y="2161626"/>
                      </a:lnTo>
                      <a:lnTo>
                        <a:pt x="0" y="216162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5" name="Freeform 2164">
                  <a:extLst>
                    <a:ext uri="{FF2B5EF4-FFF2-40B4-BE49-F238E27FC236}">
                      <a16:creationId xmlns:a16="http://schemas.microsoft.com/office/drawing/2014/main" id="{E3802FC1-CE55-5546-920A-2C7CAE33968E}"/>
                    </a:ext>
                  </a:extLst>
                </p:cNvPr>
                <p:cNvSpPr/>
                <p:nvPr/>
              </p:nvSpPr>
              <p:spPr>
                <a:xfrm rot="10800000">
                  <a:off x="7371189" y="4981270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6" name="Freeform 2165">
                  <a:extLst>
                    <a:ext uri="{FF2B5EF4-FFF2-40B4-BE49-F238E27FC236}">
                      <a16:creationId xmlns:a16="http://schemas.microsoft.com/office/drawing/2014/main" id="{901D1B3D-A3DB-5040-B917-A118774AEF94}"/>
                    </a:ext>
                  </a:extLst>
                </p:cNvPr>
                <p:cNvSpPr/>
                <p:nvPr/>
              </p:nvSpPr>
              <p:spPr>
                <a:xfrm rot="10800000">
                  <a:off x="7286620" y="4981270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7" name="Freeform 2166">
                  <a:extLst>
                    <a:ext uri="{FF2B5EF4-FFF2-40B4-BE49-F238E27FC236}">
                      <a16:creationId xmlns:a16="http://schemas.microsoft.com/office/drawing/2014/main" id="{525A5AD0-0269-094D-86F3-2E0DE44F2364}"/>
                    </a:ext>
                  </a:extLst>
                </p:cNvPr>
                <p:cNvSpPr/>
                <p:nvPr/>
              </p:nvSpPr>
              <p:spPr>
                <a:xfrm rot="10800000">
                  <a:off x="7371189" y="4841089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8" name="Freeform 2167">
                  <a:extLst>
                    <a:ext uri="{FF2B5EF4-FFF2-40B4-BE49-F238E27FC236}">
                      <a16:creationId xmlns:a16="http://schemas.microsoft.com/office/drawing/2014/main" id="{5547EFBA-EC3C-4849-A4C9-1516E83620E0}"/>
                    </a:ext>
                  </a:extLst>
                </p:cNvPr>
                <p:cNvSpPr/>
                <p:nvPr/>
              </p:nvSpPr>
              <p:spPr>
                <a:xfrm rot="10800000">
                  <a:off x="7286620" y="4841089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69" name="Freeform 2168">
                  <a:extLst>
                    <a:ext uri="{FF2B5EF4-FFF2-40B4-BE49-F238E27FC236}">
                      <a16:creationId xmlns:a16="http://schemas.microsoft.com/office/drawing/2014/main" id="{4B84C874-0C5C-B644-838C-30F1BE390549}"/>
                    </a:ext>
                  </a:extLst>
                </p:cNvPr>
                <p:cNvSpPr/>
                <p:nvPr/>
              </p:nvSpPr>
              <p:spPr>
                <a:xfrm rot="10800000">
                  <a:off x="7371189" y="4701003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0" name="Freeform 2169">
                  <a:extLst>
                    <a:ext uri="{FF2B5EF4-FFF2-40B4-BE49-F238E27FC236}">
                      <a16:creationId xmlns:a16="http://schemas.microsoft.com/office/drawing/2014/main" id="{7CD3C7A7-D000-3148-8D62-FD0E92CDD667}"/>
                    </a:ext>
                  </a:extLst>
                </p:cNvPr>
                <p:cNvSpPr/>
                <p:nvPr/>
              </p:nvSpPr>
              <p:spPr>
                <a:xfrm rot="10800000">
                  <a:off x="7286620" y="4701003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1" name="Freeform 2170">
                  <a:extLst>
                    <a:ext uri="{FF2B5EF4-FFF2-40B4-BE49-F238E27FC236}">
                      <a16:creationId xmlns:a16="http://schemas.microsoft.com/office/drawing/2014/main" id="{4AA5ABC8-6684-ED4B-B63C-74D5A02A07FF}"/>
                    </a:ext>
                  </a:extLst>
                </p:cNvPr>
                <p:cNvSpPr/>
                <p:nvPr/>
              </p:nvSpPr>
              <p:spPr>
                <a:xfrm rot="10800000">
                  <a:off x="7371189" y="4560822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2" name="Freeform 2171">
                  <a:extLst>
                    <a:ext uri="{FF2B5EF4-FFF2-40B4-BE49-F238E27FC236}">
                      <a16:creationId xmlns:a16="http://schemas.microsoft.com/office/drawing/2014/main" id="{4D45D3CD-27AE-B94E-A127-FD4DFA321B63}"/>
                    </a:ext>
                  </a:extLst>
                </p:cNvPr>
                <p:cNvSpPr/>
                <p:nvPr/>
              </p:nvSpPr>
              <p:spPr>
                <a:xfrm rot="10800000">
                  <a:off x="7286620" y="4560822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3" name="Freeform 2172">
                  <a:extLst>
                    <a:ext uri="{FF2B5EF4-FFF2-40B4-BE49-F238E27FC236}">
                      <a16:creationId xmlns:a16="http://schemas.microsoft.com/office/drawing/2014/main" id="{A8C028F7-0F11-4949-AEF0-EC14CAC69219}"/>
                    </a:ext>
                  </a:extLst>
                </p:cNvPr>
                <p:cNvSpPr/>
                <p:nvPr/>
              </p:nvSpPr>
              <p:spPr>
                <a:xfrm rot="10800000">
                  <a:off x="7371189" y="4420736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4" name="Freeform 2173">
                  <a:extLst>
                    <a:ext uri="{FF2B5EF4-FFF2-40B4-BE49-F238E27FC236}">
                      <a16:creationId xmlns:a16="http://schemas.microsoft.com/office/drawing/2014/main" id="{0C625C21-CCB7-4347-854B-7A9CB1F5CC94}"/>
                    </a:ext>
                  </a:extLst>
                </p:cNvPr>
                <p:cNvSpPr/>
                <p:nvPr/>
              </p:nvSpPr>
              <p:spPr>
                <a:xfrm rot="10800000">
                  <a:off x="7286620" y="4420736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5" name="Freeform 2174">
                  <a:extLst>
                    <a:ext uri="{FF2B5EF4-FFF2-40B4-BE49-F238E27FC236}">
                      <a16:creationId xmlns:a16="http://schemas.microsoft.com/office/drawing/2014/main" id="{7B60CB73-9957-7F4B-9FE7-F9D5C6C93995}"/>
                    </a:ext>
                  </a:extLst>
                </p:cNvPr>
                <p:cNvSpPr/>
                <p:nvPr/>
              </p:nvSpPr>
              <p:spPr>
                <a:xfrm rot="10800000">
                  <a:off x="7371189" y="4280555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6" name="Freeform 2175">
                  <a:extLst>
                    <a:ext uri="{FF2B5EF4-FFF2-40B4-BE49-F238E27FC236}">
                      <a16:creationId xmlns:a16="http://schemas.microsoft.com/office/drawing/2014/main" id="{BBC686C4-70A0-724B-BC29-C66B0A7BE6DB}"/>
                    </a:ext>
                  </a:extLst>
                </p:cNvPr>
                <p:cNvSpPr/>
                <p:nvPr/>
              </p:nvSpPr>
              <p:spPr>
                <a:xfrm rot="10800000">
                  <a:off x="7286620" y="4280555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7" name="Freeform 2176">
                  <a:extLst>
                    <a:ext uri="{FF2B5EF4-FFF2-40B4-BE49-F238E27FC236}">
                      <a16:creationId xmlns:a16="http://schemas.microsoft.com/office/drawing/2014/main" id="{4A9AB61A-694E-7345-A13A-4EBEC6D04FFA}"/>
                    </a:ext>
                  </a:extLst>
                </p:cNvPr>
                <p:cNvSpPr/>
                <p:nvPr/>
              </p:nvSpPr>
              <p:spPr>
                <a:xfrm rot="10800000">
                  <a:off x="7371189" y="4140469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8" name="Freeform 2177">
                  <a:extLst>
                    <a:ext uri="{FF2B5EF4-FFF2-40B4-BE49-F238E27FC236}">
                      <a16:creationId xmlns:a16="http://schemas.microsoft.com/office/drawing/2014/main" id="{3330A664-3F94-F847-ACCC-F6408F01A541}"/>
                    </a:ext>
                  </a:extLst>
                </p:cNvPr>
                <p:cNvSpPr/>
                <p:nvPr/>
              </p:nvSpPr>
              <p:spPr>
                <a:xfrm rot="10800000">
                  <a:off x="7286620" y="4140469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79" name="Freeform 2178">
                  <a:extLst>
                    <a:ext uri="{FF2B5EF4-FFF2-40B4-BE49-F238E27FC236}">
                      <a16:creationId xmlns:a16="http://schemas.microsoft.com/office/drawing/2014/main" id="{6040C6A2-ED5C-F641-A84C-9D83C20A078D}"/>
                    </a:ext>
                  </a:extLst>
                </p:cNvPr>
                <p:cNvSpPr/>
                <p:nvPr/>
              </p:nvSpPr>
              <p:spPr>
                <a:xfrm rot="10800000">
                  <a:off x="7371189" y="4000288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0" name="Freeform 2179">
                  <a:extLst>
                    <a:ext uri="{FF2B5EF4-FFF2-40B4-BE49-F238E27FC236}">
                      <a16:creationId xmlns:a16="http://schemas.microsoft.com/office/drawing/2014/main" id="{1C2831B8-93AE-2640-A711-BC03B80D7CDE}"/>
                    </a:ext>
                  </a:extLst>
                </p:cNvPr>
                <p:cNvSpPr/>
                <p:nvPr/>
              </p:nvSpPr>
              <p:spPr>
                <a:xfrm rot="10800000">
                  <a:off x="7286620" y="4000288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1" name="Freeform 2180">
                  <a:extLst>
                    <a:ext uri="{FF2B5EF4-FFF2-40B4-BE49-F238E27FC236}">
                      <a16:creationId xmlns:a16="http://schemas.microsoft.com/office/drawing/2014/main" id="{587331EB-0BA3-5442-9749-8722E737B4D2}"/>
                    </a:ext>
                  </a:extLst>
                </p:cNvPr>
                <p:cNvSpPr/>
                <p:nvPr/>
              </p:nvSpPr>
              <p:spPr>
                <a:xfrm rot="10800000">
                  <a:off x="7371189" y="3860202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2" name="Freeform 2181">
                  <a:extLst>
                    <a:ext uri="{FF2B5EF4-FFF2-40B4-BE49-F238E27FC236}">
                      <a16:creationId xmlns:a16="http://schemas.microsoft.com/office/drawing/2014/main" id="{BBFDDD75-654E-8C4F-A750-5FCE447B5693}"/>
                    </a:ext>
                  </a:extLst>
                </p:cNvPr>
                <p:cNvSpPr/>
                <p:nvPr/>
              </p:nvSpPr>
              <p:spPr>
                <a:xfrm rot="10800000">
                  <a:off x="7286620" y="3860202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3" name="Freeform 2182">
                  <a:extLst>
                    <a:ext uri="{FF2B5EF4-FFF2-40B4-BE49-F238E27FC236}">
                      <a16:creationId xmlns:a16="http://schemas.microsoft.com/office/drawing/2014/main" id="{A8A2B728-F0FE-F04B-B5C1-5645DD7E2AD7}"/>
                    </a:ext>
                  </a:extLst>
                </p:cNvPr>
                <p:cNvSpPr/>
                <p:nvPr/>
              </p:nvSpPr>
              <p:spPr>
                <a:xfrm rot="10800000">
                  <a:off x="7371189" y="3720020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4" name="Freeform 2183">
                  <a:extLst>
                    <a:ext uri="{FF2B5EF4-FFF2-40B4-BE49-F238E27FC236}">
                      <a16:creationId xmlns:a16="http://schemas.microsoft.com/office/drawing/2014/main" id="{2D699901-5512-B34C-9051-C165D0FA3290}"/>
                    </a:ext>
                  </a:extLst>
                </p:cNvPr>
                <p:cNvSpPr/>
                <p:nvPr/>
              </p:nvSpPr>
              <p:spPr>
                <a:xfrm rot="10800000">
                  <a:off x="7286620" y="3720020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5" name="Freeform 2184">
                  <a:extLst>
                    <a:ext uri="{FF2B5EF4-FFF2-40B4-BE49-F238E27FC236}">
                      <a16:creationId xmlns:a16="http://schemas.microsoft.com/office/drawing/2014/main" id="{6991FC04-5368-6B45-AE1A-7870D2E148AF}"/>
                    </a:ext>
                  </a:extLst>
                </p:cNvPr>
                <p:cNvSpPr/>
                <p:nvPr/>
              </p:nvSpPr>
              <p:spPr>
                <a:xfrm rot="10800000">
                  <a:off x="7371189" y="3579935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6" name="Freeform 2185">
                  <a:extLst>
                    <a:ext uri="{FF2B5EF4-FFF2-40B4-BE49-F238E27FC236}">
                      <a16:creationId xmlns:a16="http://schemas.microsoft.com/office/drawing/2014/main" id="{B2F8FED2-161A-CC41-8A5A-659A67B7E6AC}"/>
                    </a:ext>
                  </a:extLst>
                </p:cNvPr>
                <p:cNvSpPr/>
                <p:nvPr/>
              </p:nvSpPr>
              <p:spPr>
                <a:xfrm rot="10800000">
                  <a:off x="7286620" y="3579935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7" name="Freeform 2186">
                  <a:extLst>
                    <a:ext uri="{FF2B5EF4-FFF2-40B4-BE49-F238E27FC236}">
                      <a16:creationId xmlns:a16="http://schemas.microsoft.com/office/drawing/2014/main" id="{27BF797A-E13D-CC42-A46B-E0CC6421F86F}"/>
                    </a:ext>
                  </a:extLst>
                </p:cNvPr>
                <p:cNvSpPr/>
                <p:nvPr/>
              </p:nvSpPr>
              <p:spPr>
                <a:xfrm rot="10800000">
                  <a:off x="7371189" y="3439753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8" name="Freeform 2187">
                  <a:extLst>
                    <a:ext uri="{FF2B5EF4-FFF2-40B4-BE49-F238E27FC236}">
                      <a16:creationId xmlns:a16="http://schemas.microsoft.com/office/drawing/2014/main" id="{4EDC8A06-E773-E24A-BD91-D09B346E2500}"/>
                    </a:ext>
                  </a:extLst>
                </p:cNvPr>
                <p:cNvSpPr/>
                <p:nvPr/>
              </p:nvSpPr>
              <p:spPr>
                <a:xfrm rot="10800000">
                  <a:off x="7286620" y="3439753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89" name="Freeform 2188">
                  <a:extLst>
                    <a:ext uri="{FF2B5EF4-FFF2-40B4-BE49-F238E27FC236}">
                      <a16:creationId xmlns:a16="http://schemas.microsoft.com/office/drawing/2014/main" id="{130B7091-B427-334D-AA89-8B4E66B5BD2A}"/>
                    </a:ext>
                  </a:extLst>
                </p:cNvPr>
                <p:cNvSpPr/>
                <p:nvPr/>
              </p:nvSpPr>
              <p:spPr>
                <a:xfrm rot="10800000">
                  <a:off x="7371189" y="3299667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0" name="Freeform 2189">
                  <a:extLst>
                    <a:ext uri="{FF2B5EF4-FFF2-40B4-BE49-F238E27FC236}">
                      <a16:creationId xmlns:a16="http://schemas.microsoft.com/office/drawing/2014/main" id="{00330B8C-E3FF-B74C-AB58-A8E6FB445C92}"/>
                    </a:ext>
                  </a:extLst>
                </p:cNvPr>
                <p:cNvSpPr/>
                <p:nvPr/>
              </p:nvSpPr>
              <p:spPr>
                <a:xfrm rot="10800000">
                  <a:off x="7286620" y="3299667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1" name="Freeform 2190">
                  <a:extLst>
                    <a:ext uri="{FF2B5EF4-FFF2-40B4-BE49-F238E27FC236}">
                      <a16:creationId xmlns:a16="http://schemas.microsoft.com/office/drawing/2014/main" id="{445E5B02-E211-524E-A4D8-3F75BDC6ED03}"/>
                    </a:ext>
                  </a:extLst>
                </p:cNvPr>
                <p:cNvSpPr/>
                <p:nvPr/>
              </p:nvSpPr>
              <p:spPr>
                <a:xfrm rot="10800000">
                  <a:off x="7371189" y="3159486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2" name="Freeform 2191">
                  <a:extLst>
                    <a:ext uri="{FF2B5EF4-FFF2-40B4-BE49-F238E27FC236}">
                      <a16:creationId xmlns:a16="http://schemas.microsoft.com/office/drawing/2014/main" id="{514BA8F7-3C10-B94F-A28E-0F9AB6E5E001}"/>
                    </a:ext>
                  </a:extLst>
                </p:cNvPr>
                <p:cNvSpPr/>
                <p:nvPr/>
              </p:nvSpPr>
              <p:spPr>
                <a:xfrm>
                  <a:off x="7202811" y="3159486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3" name="Freeform 2192">
                  <a:extLst>
                    <a:ext uri="{FF2B5EF4-FFF2-40B4-BE49-F238E27FC236}">
                      <a16:creationId xmlns:a16="http://schemas.microsoft.com/office/drawing/2014/main" id="{C198810E-784A-3742-868F-8435CE2E7893}"/>
                    </a:ext>
                  </a:extLst>
                </p:cNvPr>
                <p:cNvSpPr/>
                <p:nvPr/>
              </p:nvSpPr>
              <p:spPr>
                <a:xfrm>
                  <a:off x="7202811" y="3299667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4" name="Freeform 2193">
                  <a:extLst>
                    <a:ext uri="{FF2B5EF4-FFF2-40B4-BE49-F238E27FC236}">
                      <a16:creationId xmlns:a16="http://schemas.microsoft.com/office/drawing/2014/main" id="{F2158C76-A356-0643-90D0-63B68E5D19F2}"/>
                    </a:ext>
                  </a:extLst>
                </p:cNvPr>
                <p:cNvSpPr/>
                <p:nvPr/>
              </p:nvSpPr>
              <p:spPr>
                <a:xfrm>
                  <a:off x="7202811" y="3439753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5" name="Freeform 2194">
                  <a:extLst>
                    <a:ext uri="{FF2B5EF4-FFF2-40B4-BE49-F238E27FC236}">
                      <a16:creationId xmlns:a16="http://schemas.microsoft.com/office/drawing/2014/main" id="{A1DA347A-0F42-7E46-9CA3-7C410E0317EB}"/>
                    </a:ext>
                  </a:extLst>
                </p:cNvPr>
                <p:cNvSpPr/>
                <p:nvPr/>
              </p:nvSpPr>
              <p:spPr>
                <a:xfrm>
                  <a:off x="7202811" y="3579935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6" name="Freeform 2195">
                  <a:extLst>
                    <a:ext uri="{FF2B5EF4-FFF2-40B4-BE49-F238E27FC236}">
                      <a16:creationId xmlns:a16="http://schemas.microsoft.com/office/drawing/2014/main" id="{33A294FC-D453-0F48-844A-59BC3C675D68}"/>
                    </a:ext>
                  </a:extLst>
                </p:cNvPr>
                <p:cNvSpPr/>
                <p:nvPr/>
              </p:nvSpPr>
              <p:spPr>
                <a:xfrm>
                  <a:off x="7202811" y="3720020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7" name="Freeform 2196">
                  <a:extLst>
                    <a:ext uri="{FF2B5EF4-FFF2-40B4-BE49-F238E27FC236}">
                      <a16:creationId xmlns:a16="http://schemas.microsoft.com/office/drawing/2014/main" id="{6548CE49-B3B1-0546-8233-08A572993DE9}"/>
                    </a:ext>
                  </a:extLst>
                </p:cNvPr>
                <p:cNvSpPr/>
                <p:nvPr/>
              </p:nvSpPr>
              <p:spPr>
                <a:xfrm>
                  <a:off x="7202811" y="3860202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8" name="Freeform 2197">
                  <a:extLst>
                    <a:ext uri="{FF2B5EF4-FFF2-40B4-BE49-F238E27FC236}">
                      <a16:creationId xmlns:a16="http://schemas.microsoft.com/office/drawing/2014/main" id="{B9DB0F38-14AD-E34C-8412-85E94E5D1F78}"/>
                    </a:ext>
                  </a:extLst>
                </p:cNvPr>
                <p:cNvSpPr/>
                <p:nvPr/>
              </p:nvSpPr>
              <p:spPr>
                <a:xfrm>
                  <a:off x="7202811" y="4000288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99" name="Freeform 2198">
                  <a:extLst>
                    <a:ext uri="{FF2B5EF4-FFF2-40B4-BE49-F238E27FC236}">
                      <a16:creationId xmlns:a16="http://schemas.microsoft.com/office/drawing/2014/main" id="{62E8018C-B1E2-B94E-BF28-A2BD5B7D1140}"/>
                    </a:ext>
                  </a:extLst>
                </p:cNvPr>
                <p:cNvSpPr/>
                <p:nvPr/>
              </p:nvSpPr>
              <p:spPr>
                <a:xfrm>
                  <a:off x="7202811" y="4140469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0" name="Freeform 2199">
                  <a:extLst>
                    <a:ext uri="{FF2B5EF4-FFF2-40B4-BE49-F238E27FC236}">
                      <a16:creationId xmlns:a16="http://schemas.microsoft.com/office/drawing/2014/main" id="{D9EF429A-57C3-EB43-970D-47DE9A877456}"/>
                    </a:ext>
                  </a:extLst>
                </p:cNvPr>
                <p:cNvSpPr/>
                <p:nvPr/>
              </p:nvSpPr>
              <p:spPr>
                <a:xfrm>
                  <a:off x="7202811" y="4280555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1" name="Freeform 2200">
                  <a:extLst>
                    <a:ext uri="{FF2B5EF4-FFF2-40B4-BE49-F238E27FC236}">
                      <a16:creationId xmlns:a16="http://schemas.microsoft.com/office/drawing/2014/main" id="{4DDC47B4-0129-5643-92E7-5AD7ABF167CD}"/>
                    </a:ext>
                  </a:extLst>
                </p:cNvPr>
                <p:cNvSpPr/>
                <p:nvPr/>
              </p:nvSpPr>
              <p:spPr>
                <a:xfrm>
                  <a:off x="7202811" y="4420736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2" name="Freeform 2201">
                  <a:extLst>
                    <a:ext uri="{FF2B5EF4-FFF2-40B4-BE49-F238E27FC236}">
                      <a16:creationId xmlns:a16="http://schemas.microsoft.com/office/drawing/2014/main" id="{87585CD4-476B-9F4E-BDC7-ED2B756CD442}"/>
                    </a:ext>
                  </a:extLst>
                </p:cNvPr>
                <p:cNvSpPr/>
                <p:nvPr/>
              </p:nvSpPr>
              <p:spPr>
                <a:xfrm>
                  <a:off x="7202811" y="4560822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3" name="Freeform 2202">
                  <a:extLst>
                    <a:ext uri="{FF2B5EF4-FFF2-40B4-BE49-F238E27FC236}">
                      <a16:creationId xmlns:a16="http://schemas.microsoft.com/office/drawing/2014/main" id="{709C2C2B-5565-6B48-9C3B-90570C08C25A}"/>
                    </a:ext>
                  </a:extLst>
                </p:cNvPr>
                <p:cNvSpPr/>
                <p:nvPr/>
              </p:nvSpPr>
              <p:spPr>
                <a:xfrm>
                  <a:off x="7202811" y="4701003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4" name="Freeform 2203">
                  <a:extLst>
                    <a:ext uri="{FF2B5EF4-FFF2-40B4-BE49-F238E27FC236}">
                      <a16:creationId xmlns:a16="http://schemas.microsoft.com/office/drawing/2014/main" id="{B5FF61A2-31BF-6446-81F4-EDC408A1BAE7}"/>
                    </a:ext>
                  </a:extLst>
                </p:cNvPr>
                <p:cNvSpPr/>
                <p:nvPr/>
              </p:nvSpPr>
              <p:spPr>
                <a:xfrm>
                  <a:off x="7202811" y="4841089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5" name="Freeform 2204">
                  <a:extLst>
                    <a:ext uri="{FF2B5EF4-FFF2-40B4-BE49-F238E27FC236}">
                      <a16:creationId xmlns:a16="http://schemas.microsoft.com/office/drawing/2014/main" id="{49229354-1823-E843-ADAD-11B894DF92E8}"/>
                    </a:ext>
                  </a:extLst>
                </p:cNvPr>
                <p:cNvSpPr/>
                <p:nvPr/>
              </p:nvSpPr>
              <p:spPr>
                <a:xfrm>
                  <a:off x="7202811" y="4981270"/>
                  <a:ext cx="66135" cy="82509"/>
                </a:xfrm>
                <a:custGeom>
                  <a:avLst/>
                  <a:gdLst>
                    <a:gd name="connsiteX0" fmla="*/ 0 w 66135"/>
                    <a:gd name="connsiteY0" fmla="*/ 0 h 82509"/>
                    <a:gd name="connsiteX1" fmla="*/ 66135 w 66135"/>
                    <a:gd name="connsiteY1" fmla="*/ 0 h 82509"/>
                    <a:gd name="connsiteX2" fmla="*/ 66135 w 66135"/>
                    <a:gd name="connsiteY2" fmla="*/ 82510 h 82509"/>
                    <a:gd name="connsiteX3" fmla="*/ 0 w 66135"/>
                    <a:gd name="connsiteY3" fmla="*/ 82510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0" y="0"/>
                      </a:moveTo>
                      <a:lnTo>
                        <a:pt x="66135" y="0"/>
                      </a:lnTo>
                      <a:lnTo>
                        <a:pt x="66135" y="82510"/>
                      </a:lnTo>
                      <a:lnTo>
                        <a:pt x="0" y="8251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6" name="Freeform 2205">
                  <a:extLst>
                    <a:ext uri="{FF2B5EF4-FFF2-40B4-BE49-F238E27FC236}">
                      <a16:creationId xmlns:a16="http://schemas.microsoft.com/office/drawing/2014/main" id="{3CAE772B-72F6-2D4B-860D-90F6A0F9A65E}"/>
                    </a:ext>
                  </a:extLst>
                </p:cNvPr>
                <p:cNvSpPr/>
                <p:nvPr/>
              </p:nvSpPr>
              <p:spPr>
                <a:xfrm rot="10800000">
                  <a:off x="7286620" y="3159486"/>
                  <a:ext cx="66135" cy="82509"/>
                </a:xfrm>
                <a:custGeom>
                  <a:avLst/>
                  <a:gdLst>
                    <a:gd name="connsiteX0" fmla="*/ -41 w 66135"/>
                    <a:gd name="connsiteY0" fmla="*/ -52 h 82509"/>
                    <a:gd name="connsiteX1" fmla="*/ 66094 w 66135"/>
                    <a:gd name="connsiteY1" fmla="*/ -52 h 82509"/>
                    <a:gd name="connsiteX2" fmla="*/ 66094 w 66135"/>
                    <a:gd name="connsiteY2" fmla="*/ 82458 h 82509"/>
                    <a:gd name="connsiteX3" fmla="*/ -41 w 66135"/>
                    <a:gd name="connsiteY3" fmla="*/ 82458 h 82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135" h="82509">
                      <a:moveTo>
                        <a:pt x="-41" y="-52"/>
                      </a:moveTo>
                      <a:lnTo>
                        <a:pt x="66094" y="-52"/>
                      </a:lnTo>
                      <a:lnTo>
                        <a:pt x="66094" y="82458"/>
                      </a:lnTo>
                      <a:lnTo>
                        <a:pt x="-41" y="82458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7" name="Freeform 2206">
                  <a:extLst>
                    <a:ext uri="{FF2B5EF4-FFF2-40B4-BE49-F238E27FC236}">
                      <a16:creationId xmlns:a16="http://schemas.microsoft.com/office/drawing/2014/main" id="{638A4A27-3497-B44F-8648-51BF2CC66342}"/>
                    </a:ext>
                  </a:extLst>
                </p:cNvPr>
                <p:cNvSpPr/>
                <p:nvPr/>
              </p:nvSpPr>
              <p:spPr>
                <a:xfrm>
                  <a:off x="4626111" y="3042145"/>
                  <a:ext cx="429497" cy="2208828"/>
                </a:xfrm>
                <a:custGeom>
                  <a:avLst/>
                  <a:gdLst>
                    <a:gd name="connsiteX0" fmla="*/ 0 w 429497"/>
                    <a:gd name="connsiteY0" fmla="*/ 0 h 2208828"/>
                    <a:gd name="connsiteX1" fmla="*/ 429498 w 429497"/>
                    <a:gd name="connsiteY1" fmla="*/ 0 h 2208828"/>
                    <a:gd name="connsiteX2" fmla="*/ 429498 w 429497"/>
                    <a:gd name="connsiteY2" fmla="*/ 2208829 h 2208828"/>
                    <a:gd name="connsiteX3" fmla="*/ 0 w 429497"/>
                    <a:gd name="connsiteY3" fmla="*/ 2208829 h 220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497" h="2208828">
                      <a:moveTo>
                        <a:pt x="0" y="0"/>
                      </a:moveTo>
                      <a:lnTo>
                        <a:pt x="429498" y="0"/>
                      </a:lnTo>
                      <a:lnTo>
                        <a:pt x="429498" y="2208829"/>
                      </a:lnTo>
                      <a:lnTo>
                        <a:pt x="0" y="2208829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8" name="Freeform 2207">
                  <a:extLst>
                    <a:ext uri="{FF2B5EF4-FFF2-40B4-BE49-F238E27FC236}">
                      <a16:creationId xmlns:a16="http://schemas.microsoft.com/office/drawing/2014/main" id="{BB6745F1-5982-7047-B221-5FB8DCCB3788}"/>
                    </a:ext>
                  </a:extLst>
                </p:cNvPr>
                <p:cNvSpPr/>
                <p:nvPr/>
              </p:nvSpPr>
              <p:spPr>
                <a:xfrm>
                  <a:off x="4615848" y="2998178"/>
                  <a:ext cx="439854" cy="43967"/>
                </a:xfrm>
                <a:custGeom>
                  <a:avLst/>
                  <a:gdLst>
                    <a:gd name="connsiteX0" fmla="*/ 0 w 439854"/>
                    <a:gd name="connsiteY0" fmla="*/ 0 h 43967"/>
                    <a:gd name="connsiteX1" fmla="*/ 439855 w 439854"/>
                    <a:gd name="connsiteY1" fmla="*/ 0 h 43967"/>
                    <a:gd name="connsiteX2" fmla="*/ 439855 w 439854"/>
                    <a:gd name="connsiteY2" fmla="*/ 43967 h 43967"/>
                    <a:gd name="connsiteX3" fmla="*/ 0 w 439854"/>
                    <a:gd name="connsiteY3" fmla="*/ 43967 h 43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9854" h="43967">
                      <a:moveTo>
                        <a:pt x="0" y="0"/>
                      </a:moveTo>
                      <a:lnTo>
                        <a:pt x="439855" y="0"/>
                      </a:lnTo>
                      <a:lnTo>
                        <a:pt x="439855" y="43967"/>
                      </a:lnTo>
                      <a:lnTo>
                        <a:pt x="0" y="43967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09" name="Freeform 2208">
                  <a:extLst>
                    <a:ext uri="{FF2B5EF4-FFF2-40B4-BE49-F238E27FC236}">
                      <a16:creationId xmlns:a16="http://schemas.microsoft.com/office/drawing/2014/main" id="{52374D97-606D-DA4C-A684-5BB6548DF101}"/>
                    </a:ext>
                  </a:extLst>
                </p:cNvPr>
                <p:cNvSpPr/>
                <p:nvPr/>
              </p:nvSpPr>
              <p:spPr>
                <a:xfrm>
                  <a:off x="4664974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0" name="Freeform 2209">
                  <a:extLst>
                    <a:ext uri="{FF2B5EF4-FFF2-40B4-BE49-F238E27FC236}">
                      <a16:creationId xmlns:a16="http://schemas.microsoft.com/office/drawing/2014/main" id="{2FC23685-3590-334A-9ECA-E5A1F05445DA}"/>
                    </a:ext>
                  </a:extLst>
                </p:cNvPr>
                <p:cNvSpPr/>
                <p:nvPr/>
              </p:nvSpPr>
              <p:spPr>
                <a:xfrm>
                  <a:off x="4742037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1" name="Freeform 2210">
                  <a:extLst>
                    <a:ext uri="{FF2B5EF4-FFF2-40B4-BE49-F238E27FC236}">
                      <a16:creationId xmlns:a16="http://schemas.microsoft.com/office/drawing/2014/main" id="{B1CE3BFA-478F-D340-B46F-8CD9721BD8A5}"/>
                    </a:ext>
                  </a:extLst>
                </p:cNvPr>
                <p:cNvSpPr/>
                <p:nvPr/>
              </p:nvSpPr>
              <p:spPr>
                <a:xfrm>
                  <a:off x="4819099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2" name="Freeform 2211">
                  <a:extLst>
                    <a:ext uri="{FF2B5EF4-FFF2-40B4-BE49-F238E27FC236}">
                      <a16:creationId xmlns:a16="http://schemas.microsoft.com/office/drawing/2014/main" id="{FD3BC636-76FF-404B-8B7F-843BEEFA0DC3}"/>
                    </a:ext>
                  </a:extLst>
                </p:cNvPr>
                <p:cNvSpPr/>
                <p:nvPr/>
              </p:nvSpPr>
              <p:spPr>
                <a:xfrm>
                  <a:off x="4896257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3" name="Freeform 2212">
                  <a:extLst>
                    <a:ext uri="{FF2B5EF4-FFF2-40B4-BE49-F238E27FC236}">
                      <a16:creationId xmlns:a16="http://schemas.microsoft.com/office/drawing/2014/main" id="{49FBBAD5-E4AD-2349-A808-834867616870}"/>
                    </a:ext>
                  </a:extLst>
                </p:cNvPr>
                <p:cNvSpPr/>
                <p:nvPr/>
              </p:nvSpPr>
              <p:spPr>
                <a:xfrm>
                  <a:off x="4973320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4" name="Freeform 2213">
                  <a:extLst>
                    <a:ext uri="{FF2B5EF4-FFF2-40B4-BE49-F238E27FC236}">
                      <a16:creationId xmlns:a16="http://schemas.microsoft.com/office/drawing/2014/main" id="{2841AF56-F569-C046-9141-8C26477F842B}"/>
                    </a:ext>
                  </a:extLst>
                </p:cNvPr>
                <p:cNvSpPr/>
                <p:nvPr/>
              </p:nvSpPr>
              <p:spPr>
                <a:xfrm>
                  <a:off x="4664974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5" name="Freeform 2214">
                  <a:extLst>
                    <a:ext uri="{FF2B5EF4-FFF2-40B4-BE49-F238E27FC236}">
                      <a16:creationId xmlns:a16="http://schemas.microsoft.com/office/drawing/2014/main" id="{BE6EC376-6063-5546-8C75-CFABEDB3A504}"/>
                    </a:ext>
                  </a:extLst>
                </p:cNvPr>
                <p:cNvSpPr/>
                <p:nvPr/>
              </p:nvSpPr>
              <p:spPr>
                <a:xfrm>
                  <a:off x="4742037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6" name="Freeform 2215">
                  <a:extLst>
                    <a:ext uri="{FF2B5EF4-FFF2-40B4-BE49-F238E27FC236}">
                      <a16:creationId xmlns:a16="http://schemas.microsoft.com/office/drawing/2014/main" id="{0E7EC4E3-9A2A-854D-9E6E-AFBD72D05F15}"/>
                    </a:ext>
                  </a:extLst>
                </p:cNvPr>
                <p:cNvSpPr/>
                <p:nvPr/>
              </p:nvSpPr>
              <p:spPr>
                <a:xfrm>
                  <a:off x="4819099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7" name="Freeform 2216">
                  <a:extLst>
                    <a:ext uri="{FF2B5EF4-FFF2-40B4-BE49-F238E27FC236}">
                      <a16:creationId xmlns:a16="http://schemas.microsoft.com/office/drawing/2014/main" id="{8CEDAA18-C486-DE4C-BAEB-34599FCB2679}"/>
                    </a:ext>
                  </a:extLst>
                </p:cNvPr>
                <p:cNvSpPr/>
                <p:nvPr/>
              </p:nvSpPr>
              <p:spPr>
                <a:xfrm>
                  <a:off x="4896257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8" name="Freeform 2217">
                  <a:extLst>
                    <a:ext uri="{FF2B5EF4-FFF2-40B4-BE49-F238E27FC236}">
                      <a16:creationId xmlns:a16="http://schemas.microsoft.com/office/drawing/2014/main" id="{192FD80D-DD4A-6E40-93EA-B6F19A214534}"/>
                    </a:ext>
                  </a:extLst>
                </p:cNvPr>
                <p:cNvSpPr/>
                <p:nvPr/>
              </p:nvSpPr>
              <p:spPr>
                <a:xfrm>
                  <a:off x="4973320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19" name="Freeform 2218">
                  <a:extLst>
                    <a:ext uri="{FF2B5EF4-FFF2-40B4-BE49-F238E27FC236}">
                      <a16:creationId xmlns:a16="http://schemas.microsoft.com/office/drawing/2014/main" id="{9CB4ECC2-9169-3941-A9AA-5CD8D2DE4EAC}"/>
                    </a:ext>
                  </a:extLst>
                </p:cNvPr>
                <p:cNvSpPr/>
                <p:nvPr/>
              </p:nvSpPr>
              <p:spPr>
                <a:xfrm>
                  <a:off x="4664974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0" name="Freeform 2219">
                  <a:extLst>
                    <a:ext uri="{FF2B5EF4-FFF2-40B4-BE49-F238E27FC236}">
                      <a16:creationId xmlns:a16="http://schemas.microsoft.com/office/drawing/2014/main" id="{82CC795D-0A55-B74C-B231-B4AAD1BDC29F}"/>
                    </a:ext>
                  </a:extLst>
                </p:cNvPr>
                <p:cNvSpPr/>
                <p:nvPr/>
              </p:nvSpPr>
              <p:spPr>
                <a:xfrm>
                  <a:off x="4742037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1" name="Freeform 2220">
                  <a:extLst>
                    <a:ext uri="{FF2B5EF4-FFF2-40B4-BE49-F238E27FC236}">
                      <a16:creationId xmlns:a16="http://schemas.microsoft.com/office/drawing/2014/main" id="{7BB86C41-1DB2-6241-A5B8-1068C4E3BCF0}"/>
                    </a:ext>
                  </a:extLst>
                </p:cNvPr>
                <p:cNvSpPr/>
                <p:nvPr/>
              </p:nvSpPr>
              <p:spPr>
                <a:xfrm>
                  <a:off x="4819099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2" name="Freeform 2221">
                  <a:extLst>
                    <a:ext uri="{FF2B5EF4-FFF2-40B4-BE49-F238E27FC236}">
                      <a16:creationId xmlns:a16="http://schemas.microsoft.com/office/drawing/2014/main" id="{94497BCF-641A-5543-B37C-290E6C749D8C}"/>
                    </a:ext>
                  </a:extLst>
                </p:cNvPr>
                <p:cNvSpPr/>
                <p:nvPr/>
              </p:nvSpPr>
              <p:spPr>
                <a:xfrm>
                  <a:off x="4896257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3" name="Freeform 2222">
                  <a:extLst>
                    <a:ext uri="{FF2B5EF4-FFF2-40B4-BE49-F238E27FC236}">
                      <a16:creationId xmlns:a16="http://schemas.microsoft.com/office/drawing/2014/main" id="{5FC38D38-957E-754B-AEF7-0AEC87A6B529}"/>
                    </a:ext>
                  </a:extLst>
                </p:cNvPr>
                <p:cNvSpPr/>
                <p:nvPr/>
              </p:nvSpPr>
              <p:spPr>
                <a:xfrm>
                  <a:off x="4973320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4" name="Freeform 2223">
                  <a:extLst>
                    <a:ext uri="{FF2B5EF4-FFF2-40B4-BE49-F238E27FC236}">
                      <a16:creationId xmlns:a16="http://schemas.microsoft.com/office/drawing/2014/main" id="{443972D0-2A2E-AD4C-8E80-D12611E52254}"/>
                    </a:ext>
                  </a:extLst>
                </p:cNvPr>
                <p:cNvSpPr/>
                <p:nvPr/>
              </p:nvSpPr>
              <p:spPr>
                <a:xfrm>
                  <a:off x="4664974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5" name="Freeform 2224">
                  <a:extLst>
                    <a:ext uri="{FF2B5EF4-FFF2-40B4-BE49-F238E27FC236}">
                      <a16:creationId xmlns:a16="http://schemas.microsoft.com/office/drawing/2014/main" id="{3C7FE8DB-9C72-5D41-9C6B-6ADB937D71BE}"/>
                    </a:ext>
                  </a:extLst>
                </p:cNvPr>
                <p:cNvSpPr/>
                <p:nvPr/>
              </p:nvSpPr>
              <p:spPr>
                <a:xfrm>
                  <a:off x="4742037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6" name="Freeform 2225">
                  <a:extLst>
                    <a:ext uri="{FF2B5EF4-FFF2-40B4-BE49-F238E27FC236}">
                      <a16:creationId xmlns:a16="http://schemas.microsoft.com/office/drawing/2014/main" id="{8BD16D4A-2BE8-2E47-BA59-0DDDF72214EF}"/>
                    </a:ext>
                  </a:extLst>
                </p:cNvPr>
                <p:cNvSpPr/>
                <p:nvPr/>
              </p:nvSpPr>
              <p:spPr>
                <a:xfrm>
                  <a:off x="4819099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7" name="Freeform 2226">
                  <a:extLst>
                    <a:ext uri="{FF2B5EF4-FFF2-40B4-BE49-F238E27FC236}">
                      <a16:creationId xmlns:a16="http://schemas.microsoft.com/office/drawing/2014/main" id="{0653000A-D29B-A14A-8910-7559F894F2F1}"/>
                    </a:ext>
                  </a:extLst>
                </p:cNvPr>
                <p:cNvSpPr/>
                <p:nvPr/>
              </p:nvSpPr>
              <p:spPr>
                <a:xfrm>
                  <a:off x="4896257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8" name="Freeform 2227">
                  <a:extLst>
                    <a:ext uri="{FF2B5EF4-FFF2-40B4-BE49-F238E27FC236}">
                      <a16:creationId xmlns:a16="http://schemas.microsoft.com/office/drawing/2014/main" id="{8574C3F6-A205-3E47-A70C-A4EEA8B1ECE7}"/>
                    </a:ext>
                  </a:extLst>
                </p:cNvPr>
                <p:cNvSpPr/>
                <p:nvPr/>
              </p:nvSpPr>
              <p:spPr>
                <a:xfrm>
                  <a:off x="4973320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29" name="Freeform 2228">
                  <a:extLst>
                    <a:ext uri="{FF2B5EF4-FFF2-40B4-BE49-F238E27FC236}">
                      <a16:creationId xmlns:a16="http://schemas.microsoft.com/office/drawing/2014/main" id="{1FDD81FE-7B90-5240-9CC0-FCC308298B14}"/>
                    </a:ext>
                  </a:extLst>
                </p:cNvPr>
                <p:cNvSpPr/>
                <p:nvPr/>
              </p:nvSpPr>
              <p:spPr>
                <a:xfrm>
                  <a:off x="4664974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0" name="Freeform 2229">
                  <a:extLst>
                    <a:ext uri="{FF2B5EF4-FFF2-40B4-BE49-F238E27FC236}">
                      <a16:creationId xmlns:a16="http://schemas.microsoft.com/office/drawing/2014/main" id="{94F30B6E-6F51-014E-92C2-D5DE79DA2853}"/>
                    </a:ext>
                  </a:extLst>
                </p:cNvPr>
                <p:cNvSpPr/>
                <p:nvPr/>
              </p:nvSpPr>
              <p:spPr>
                <a:xfrm>
                  <a:off x="4742037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1" name="Freeform 2230">
                  <a:extLst>
                    <a:ext uri="{FF2B5EF4-FFF2-40B4-BE49-F238E27FC236}">
                      <a16:creationId xmlns:a16="http://schemas.microsoft.com/office/drawing/2014/main" id="{B2752607-2FD3-BC47-91A0-C4FFF25F9E5A}"/>
                    </a:ext>
                  </a:extLst>
                </p:cNvPr>
                <p:cNvSpPr/>
                <p:nvPr/>
              </p:nvSpPr>
              <p:spPr>
                <a:xfrm>
                  <a:off x="4819099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2" name="Freeform 2231">
                  <a:extLst>
                    <a:ext uri="{FF2B5EF4-FFF2-40B4-BE49-F238E27FC236}">
                      <a16:creationId xmlns:a16="http://schemas.microsoft.com/office/drawing/2014/main" id="{93240D25-67AC-2F4B-99DB-87343531D337}"/>
                    </a:ext>
                  </a:extLst>
                </p:cNvPr>
                <p:cNvSpPr/>
                <p:nvPr/>
              </p:nvSpPr>
              <p:spPr>
                <a:xfrm>
                  <a:off x="4896257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3" name="Freeform 2232">
                  <a:extLst>
                    <a:ext uri="{FF2B5EF4-FFF2-40B4-BE49-F238E27FC236}">
                      <a16:creationId xmlns:a16="http://schemas.microsoft.com/office/drawing/2014/main" id="{059A03C0-6526-7949-BDE8-A568C9F3604F}"/>
                    </a:ext>
                  </a:extLst>
                </p:cNvPr>
                <p:cNvSpPr/>
                <p:nvPr/>
              </p:nvSpPr>
              <p:spPr>
                <a:xfrm>
                  <a:off x="4973320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4" name="Freeform 2233">
                  <a:extLst>
                    <a:ext uri="{FF2B5EF4-FFF2-40B4-BE49-F238E27FC236}">
                      <a16:creationId xmlns:a16="http://schemas.microsoft.com/office/drawing/2014/main" id="{788F0EE2-B33B-1247-B444-4CF33F28CAB1}"/>
                    </a:ext>
                  </a:extLst>
                </p:cNvPr>
                <p:cNvSpPr/>
                <p:nvPr/>
              </p:nvSpPr>
              <p:spPr>
                <a:xfrm>
                  <a:off x="4664974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5" name="Freeform 2234">
                  <a:extLst>
                    <a:ext uri="{FF2B5EF4-FFF2-40B4-BE49-F238E27FC236}">
                      <a16:creationId xmlns:a16="http://schemas.microsoft.com/office/drawing/2014/main" id="{CC76B1C0-64E1-7F46-AE3E-B92F1EDB4260}"/>
                    </a:ext>
                  </a:extLst>
                </p:cNvPr>
                <p:cNvSpPr/>
                <p:nvPr/>
              </p:nvSpPr>
              <p:spPr>
                <a:xfrm>
                  <a:off x="4742037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6" name="Freeform 2235">
                  <a:extLst>
                    <a:ext uri="{FF2B5EF4-FFF2-40B4-BE49-F238E27FC236}">
                      <a16:creationId xmlns:a16="http://schemas.microsoft.com/office/drawing/2014/main" id="{4ED537AB-011A-B541-BAFD-FC457ECB2C47}"/>
                    </a:ext>
                  </a:extLst>
                </p:cNvPr>
                <p:cNvSpPr/>
                <p:nvPr/>
              </p:nvSpPr>
              <p:spPr>
                <a:xfrm>
                  <a:off x="4819099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7" name="Freeform 2236">
                  <a:extLst>
                    <a:ext uri="{FF2B5EF4-FFF2-40B4-BE49-F238E27FC236}">
                      <a16:creationId xmlns:a16="http://schemas.microsoft.com/office/drawing/2014/main" id="{A41CE40D-9FE6-0242-8E06-714335A0579F}"/>
                    </a:ext>
                  </a:extLst>
                </p:cNvPr>
                <p:cNvSpPr/>
                <p:nvPr/>
              </p:nvSpPr>
              <p:spPr>
                <a:xfrm>
                  <a:off x="4896257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8" name="Freeform 2237">
                  <a:extLst>
                    <a:ext uri="{FF2B5EF4-FFF2-40B4-BE49-F238E27FC236}">
                      <a16:creationId xmlns:a16="http://schemas.microsoft.com/office/drawing/2014/main" id="{721A19D7-A7D9-E940-A314-694D9E492887}"/>
                    </a:ext>
                  </a:extLst>
                </p:cNvPr>
                <p:cNvSpPr/>
                <p:nvPr/>
              </p:nvSpPr>
              <p:spPr>
                <a:xfrm>
                  <a:off x="4973320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39" name="Freeform 2238">
                  <a:extLst>
                    <a:ext uri="{FF2B5EF4-FFF2-40B4-BE49-F238E27FC236}">
                      <a16:creationId xmlns:a16="http://schemas.microsoft.com/office/drawing/2014/main" id="{36566DDC-5BA5-1A44-A5DB-B6722F75B260}"/>
                    </a:ext>
                  </a:extLst>
                </p:cNvPr>
                <p:cNvSpPr/>
                <p:nvPr/>
              </p:nvSpPr>
              <p:spPr>
                <a:xfrm>
                  <a:off x="4664974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0" name="Freeform 2239">
                  <a:extLst>
                    <a:ext uri="{FF2B5EF4-FFF2-40B4-BE49-F238E27FC236}">
                      <a16:creationId xmlns:a16="http://schemas.microsoft.com/office/drawing/2014/main" id="{75370C7C-4015-CE42-B92C-7D40F725FF48}"/>
                    </a:ext>
                  </a:extLst>
                </p:cNvPr>
                <p:cNvSpPr/>
                <p:nvPr/>
              </p:nvSpPr>
              <p:spPr>
                <a:xfrm>
                  <a:off x="4742037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1" name="Freeform 2240">
                  <a:extLst>
                    <a:ext uri="{FF2B5EF4-FFF2-40B4-BE49-F238E27FC236}">
                      <a16:creationId xmlns:a16="http://schemas.microsoft.com/office/drawing/2014/main" id="{69E665B2-A5ED-DD4D-83AB-EDC9B0DCCA5F}"/>
                    </a:ext>
                  </a:extLst>
                </p:cNvPr>
                <p:cNvSpPr/>
                <p:nvPr/>
              </p:nvSpPr>
              <p:spPr>
                <a:xfrm>
                  <a:off x="4819099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2" name="Freeform 2241">
                  <a:extLst>
                    <a:ext uri="{FF2B5EF4-FFF2-40B4-BE49-F238E27FC236}">
                      <a16:creationId xmlns:a16="http://schemas.microsoft.com/office/drawing/2014/main" id="{4764FC46-C2CF-064E-A77D-954FD6C0E2A1}"/>
                    </a:ext>
                  </a:extLst>
                </p:cNvPr>
                <p:cNvSpPr/>
                <p:nvPr/>
              </p:nvSpPr>
              <p:spPr>
                <a:xfrm>
                  <a:off x="4896257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3" name="Freeform 2242">
                  <a:extLst>
                    <a:ext uri="{FF2B5EF4-FFF2-40B4-BE49-F238E27FC236}">
                      <a16:creationId xmlns:a16="http://schemas.microsoft.com/office/drawing/2014/main" id="{EB9A66A0-CC53-9F47-947B-164E9772AC45}"/>
                    </a:ext>
                  </a:extLst>
                </p:cNvPr>
                <p:cNvSpPr/>
                <p:nvPr/>
              </p:nvSpPr>
              <p:spPr>
                <a:xfrm>
                  <a:off x="4973320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4" name="Freeform 2243">
                  <a:extLst>
                    <a:ext uri="{FF2B5EF4-FFF2-40B4-BE49-F238E27FC236}">
                      <a16:creationId xmlns:a16="http://schemas.microsoft.com/office/drawing/2014/main" id="{CCEE6C4F-5944-F148-8CE1-7931169F87FC}"/>
                    </a:ext>
                  </a:extLst>
                </p:cNvPr>
                <p:cNvSpPr/>
                <p:nvPr/>
              </p:nvSpPr>
              <p:spPr>
                <a:xfrm>
                  <a:off x="4664974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5" name="Freeform 2244">
                  <a:extLst>
                    <a:ext uri="{FF2B5EF4-FFF2-40B4-BE49-F238E27FC236}">
                      <a16:creationId xmlns:a16="http://schemas.microsoft.com/office/drawing/2014/main" id="{254F2C1B-2172-174E-8ED4-9E0CCEFE9E88}"/>
                    </a:ext>
                  </a:extLst>
                </p:cNvPr>
                <p:cNvSpPr/>
                <p:nvPr/>
              </p:nvSpPr>
              <p:spPr>
                <a:xfrm>
                  <a:off x="4742037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6" name="Freeform 2245">
                  <a:extLst>
                    <a:ext uri="{FF2B5EF4-FFF2-40B4-BE49-F238E27FC236}">
                      <a16:creationId xmlns:a16="http://schemas.microsoft.com/office/drawing/2014/main" id="{7BD6AAF4-5D9B-4945-A250-90B4118A3F29}"/>
                    </a:ext>
                  </a:extLst>
                </p:cNvPr>
                <p:cNvSpPr/>
                <p:nvPr/>
              </p:nvSpPr>
              <p:spPr>
                <a:xfrm>
                  <a:off x="4819099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7" name="Freeform 2246">
                  <a:extLst>
                    <a:ext uri="{FF2B5EF4-FFF2-40B4-BE49-F238E27FC236}">
                      <a16:creationId xmlns:a16="http://schemas.microsoft.com/office/drawing/2014/main" id="{B48DB7B6-FA5B-6F4B-8786-D83DA01F1D08}"/>
                    </a:ext>
                  </a:extLst>
                </p:cNvPr>
                <p:cNvSpPr/>
                <p:nvPr/>
              </p:nvSpPr>
              <p:spPr>
                <a:xfrm>
                  <a:off x="4896257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8" name="Freeform 2247">
                  <a:extLst>
                    <a:ext uri="{FF2B5EF4-FFF2-40B4-BE49-F238E27FC236}">
                      <a16:creationId xmlns:a16="http://schemas.microsoft.com/office/drawing/2014/main" id="{5CF77122-6EF2-F142-B2DF-E1141A4B1C09}"/>
                    </a:ext>
                  </a:extLst>
                </p:cNvPr>
                <p:cNvSpPr/>
                <p:nvPr/>
              </p:nvSpPr>
              <p:spPr>
                <a:xfrm>
                  <a:off x="4973320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49" name="Freeform 2248">
                  <a:extLst>
                    <a:ext uri="{FF2B5EF4-FFF2-40B4-BE49-F238E27FC236}">
                      <a16:creationId xmlns:a16="http://schemas.microsoft.com/office/drawing/2014/main" id="{1F0F9FF4-6D31-C349-A788-80D82C54CA28}"/>
                    </a:ext>
                  </a:extLst>
                </p:cNvPr>
                <p:cNvSpPr/>
                <p:nvPr/>
              </p:nvSpPr>
              <p:spPr>
                <a:xfrm>
                  <a:off x="4664974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0" name="Freeform 2249">
                  <a:extLst>
                    <a:ext uri="{FF2B5EF4-FFF2-40B4-BE49-F238E27FC236}">
                      <a16:creationId xmlns:a16="http://schemas.microsoft.com/office/drawing/2014/main" id="{EE1A9499-8A84-DD43-B1DF-F3610A129A8B}"/>
                    </a:ext>
                  </a:extLst>
                </p:cNvPr>
                <p:cNvSpPr/>
                <p:nvPr/>
              </p:nvSpPr>
              <p:spPr>
                <a:xfrm>
                  <a:off x="4742037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1" name="Freeform 2250">
                  <a:extLst>
                    <a:ext uri="{FF2B5EF4-FFF2-40B4-BE49-F238E27FC236}">
                      <a16:creationId xmlns:a16="http://schemas.microsoft.com/office/drawing/2014/main" id="{72CB18BC-739D-944F-96AB-CA5E021F19B6}"/>
                    </a:ext>
                  </a:extLst>
                </p:cNvPr>
                <p:cNvSpPr/>
                <p:nvPr/>
              </p:nvSpPr>
              <p:spPr>
                <a:xfrm>
                  <a:off x="4819099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2" name="Freeform 2251">
                  <a:extLst>
                    <a:ext uri="{FF2B5EF4-FFF2-40B4-BE49-F238E27FC236}">
                      <a16:creationId xmlns:a16="http://schemas.microsoft.com/office/drawing/2014/main" id="{FAC6E4FB-D509-3D43-9DBE-417FB12B85A4}"/>
                    </a:ext>
                  </a:extLst>
                </p:cNvPr>
                <p:cNvSpPr/>
                <p:nvPr/>
              </p:nvSpPr>
              <p:spPr>
                <a:xfrm>
                  <a:off x="4896257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3" name="Freeform 2252">
                  <a:extLst>
                    <a:ext uri="{FF2B5EF4-FFF2-40B4-BE49-F238E27FC236}">
                      <a16:creationId xmlns:a16="http://schemas.microsoft.com/office/drawing/2014/main" id="{8F2EC918-C8FE-EB4E-977C-1A5CE9A07D46}"/>
                    </a:ext>
                  </a:extLst>
                </p:cNvPr>
                <p:cNvSpPr/>
                <p:nvPr/>
              </p:nvSpPr>
              <p:spPr>
                <a:xfrm>
                  <a:off x="4973320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4" name="Freeform 2253">
                  <a:extLst>
                    <a:ext uri="{FF2B5EF4-FFF2-40B4-BE49-F238E27FC236}">
                      <a16:creationId xmlns:a16="http://schemas.microsoft.com/office/drawing/2014/main" id="{42906912-45F0-8448-A922-C2D8CA1F027A}"/>
                    </a:ext>
                  </a:extLst>
                </p:cNvPr>
                <p:cNvSpPr/>
                <p:nvPr/>
              </p:nvSpPr>
              <p:spPr>
                <a:xfrm>
                  <a:off x="4664974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5" name="Freeform 2254">
                  <a:extLst>
                    <a:ext uri="{FF2B5EF4-FFF2-40B4-BE49-F238E27FC236}">
                      <a16:creationId xmlns:a16="http://schemas.microsoft.com/office/drawing/2014/main" id="{75DD3F04-34E9-8F4A-A2DC-BF232B36903D}"/>
                    </a:ext>
                  </a:extLst>
                </p:cNvPr>
                <p:cNvSpPr/>
                <p:nvPr/>
              </p:nvSpPr>
              <p:spPr>
                <a:xfrm>
                  <a:off x="4742037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6" name="Freeform 2255">
                  <a:extLst>
                    <a:ext uri="{FF2B5EF4-FFF2-40B4-BE49-F238E27FC236}">
                      <a16:creationId xmlns:a16="http://schemas.microsoft.com/office/drawing/2014/main" id="{A7F64E7C-17EB-E24F-BC05-DD018B0CFD1D}"/>
                    </a:ext>
                  </a:extLst>
                </p:cNvPr>
                <p:cNvSpPr/>
                <p:nvPr/>
              </p:nvSpPr>
              <p:spPr>
                <a:xfrm>
                  <a:off x="4819099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7" name="Freeform 2256">
                  <a:extLst>
                    <a:ext uri="{FF2B5EF4-FFF2-40B4-BE49-F238E27FC236}">
                      <a16:creationId xmlns:a16="http://schemas.microsoft.com/office/drawing/2014/main" id="{27B2CAAB-66B3-4C48-B5F9-7B0A25F66572}"/>
                    </a:ext>
                  </a:extLst>
                </p:cNvPr>
                <p:cNvSpPr/>
                <p:nvPr/>
              </p:nvSpPr>
              <p:spPr>
                <a:xfrm>
                  <a:off x="4896257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8" name="Freeform 2257">
                  <a:extLst>
                    <a:ext uri="{FF2B5EF4-FFF2-40B4-BE49-F238E27FC236}">
                      <a16:creationId xmlns:a16="http://schemas.microsoft.com/office/drawing/2014/main" id="{8F3FFDA8-3682-884D-AE59-5993E1541F73}"/>
                    </a:ext>
                  </a:extLst>
                </p:cNvPr>
                <p:cNvSpPr/>
                <p:nvPr/>
              </p:nvSpPr>
              <p:spPr>
                <a:xfrm>
                  <a:off x="4973320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59" name="Freeform 2258">
                  <a:extLst>
                    <a:ext uri="{FF2B5EF4-FFF2-40B4-BE49-F238E27FC236}">
                      <a16:creationId xmlns:a16="http://schemas.microsoft.com/office/drawing/2014/main" id="{B8EB02DF-782F-A846-8D46-ECCA9C915353}"/>
                    </a:ext>
                  </a:extLst>
                </p:cNvPr>
                <p:cNvSpPr/>
                <p:nvPr/>
              </p:nvSpPr>
              <p:spPr>
                <a:xfrm>
                  <a:off x="4664974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0" name="Freeform 2259">
                  <a:extLst>
                    <a:ext uri="{FF2B5EF4-FFF2-40B4-BE49-F238E27FC236}">
                      <a16:creationId xmlns:a16="http://schemas.microsoft.com/office/drawing/2014/main" id="{83575BDA-0310-664C-9568-400CAC1BF268}"/>
                    </a:ext>
                  </a:extLst>
                </p:cNvPr>
                <p:cNvSpPr/>
                <p:nvPr/>
              </p:nvSpPr>
              <p:spPr>
                <a:xfrm>
                  <a:off x="4742037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1" name="Freeform 2260">
                  <a:extLst>
                    <a:ext uri="{FF2B5EF4-FFF2-40B4-BE49-F238E27FC236}">
                      <a16:creationId xmlns:a16="http://schemas.microsoft.com/office/drawing/2014/main" id="{4380343E-FDEC-6C44-9A1D-B70C5076878F}"/>
                    </a:ext>
                  </a:extLst>
                </p:cNvPr>
                <p:cNvSpPr/>
                <p:nvPr/>
              </p:nvSpPr>
              <p:spPr>
                <a:xfrm>
                  <a:off x="4819099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2" name="Freeform 2261">
                  <a:extLst>
                    <a:ext uri="{FF2B5EF4-FFF2-40B4-BE49-F238E27FC236}">
                      <a16:creationId xmlns:a16="http://schemas.microsoft.com/office/drawing/2014/main" id="{FF5E2352-9685-D54B-B017-AD7A0E6C12D8}"/>
                    </a:ext>
                  </a:extLst>
                </p:cNvPr>
                <p:cNvSpPr/>
                <p:nvPr/>
              </p:nvSpPr>
              <p:spPr>
                <a:xfrm>
                  <a:off x="4896257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3" name="Freeform 2262">
                  <a:extLst>
                    <a:ext uri="{FF2B5EF4-FFF2-40B4-BE49-F238E27FC236}">
                      <a16:creationId xmlns:a16="http://schemas.microsoft.com/office/drawing/2014/main" id="{82A9E002-326B-A94F-85AC-19530679C6DA}"/>
                    </a:ext>
                  </a:extLst>
                </p:cNvPr>
                <p:cNvSpPr/>
                <p:nvPr/>
              </p:nvSpPr>
              <p:spPr>
                <a:xfrm>
                  <a:off x="4973320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4" name="Freeform 2263">
                  <a:extLst>
                    <a:ext uri="{FF2B5EF4-FFF2-40B4-BE49-F238E27FC236}">
                      <a16:creationId xmlns:a16="http://schemas.microsoft.com/office/drawing/2014/main" id="{772A35D6-3F7B-A143-8067-0B64EC31FF2B}"/>
                    </a:ext>
                  </a:extLst>
                </p:cNvPr>
                <p:cNvSpPr/>
                <p:nvPr/>
              </p:nvSpPr>
              <p:spPr>
                <a:xfrm>
                  <a:off x="4664974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5" name="Freeform 2264">
                  <a:extLst>
                    <a:ext uri="{FF2B5EF4-FFF2-40B4-BE49-F238E27FC236}">
                      <a16:creationId xmlns:a16="http://schemas.microsoft.com/office/drawing/2014/main" id="{5F40B891-2976-3E46-8E42-1F12D0A546FB}"/>
                    </a:ext>
                  </a:extLst>
                </p:cNvPr>
                <p:cNvSpPr/>
                <p:nvPr/>
              </p:nvSpPr>
              <p:spPr>
                <a:xfrm>
                  <a:off x="4742037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6" name="Freeform 2265">
                  <a:extLst>
                    <a:ext uri="{FF2B5EF4-FFF2-40B4-BE49-F238E27FC236}">
                      <a16:creationId xmlns:a16="http://schemas.microsoft.com/office/drawing/2014/main" id="{CF3EB838-3DD1-8046-83D5-BE7CFF35E4B8}"/>
                    </a:ext>
                  </a:extLst>
                </p:cNvPr>
                <p:cNvSpPr/>
                <p:nvPr/>
              </p:nvSpPr>
              <p:spPr>
                <a:xfrm>
                  <a:off x="4819099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7" name="Freeform 2266">
                  <a:extLst>
                    <a:ext uri="{FF2B5EF4-FFF2-40B4-BE49-F238E27FC236}">
                      <a16:creationId xmlns:a16="http://schemas.microsoft.com/office/drawing/2014/main" id="{E2E41C5E-5FCE-9244-9E24-628C0348BC27}"/>
                    </a:ext>
                  </a:extLst>
                </p:cNvPr>
                <p:cNvSpPr/>
                <p:nvPr/>
              </p:nvSpPr>
              <p:spPr>
                <a:xfrm>
                  <a:off x="4896257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8" name="Freeform 2267">
                  <a:extLst>
                    <a:ext uri="{FF2B5EF4-FFF2-40B4-BE49-F238E27FC236}">
                      <a16:creationId xmlns:a16="http://schemas.microsoft.com/office/drawing/2014/main" id="{9534DB16-3F48-344C-9AFA-7248E24640E0}"/>
                    </a:ext>
                  </a:extLst>
                </p:cNvPr>
                <p:cNvSpPr/>
                <p:nvPr/>
              </p:nvSpPr>
              <p:spPr>
                <a:xfrm>
                  <a:off x="4973320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69" name="Freeform 2268">
                  <a:extLst>
                    <a:ext uri="{FF2B5EF4-FFF2-40B4-BE49-F238E27FC236}">
                      <a16:creationId xmlns:a16="http://schemas.microsoft.com/office/drawing/2014/main" id="{C4D29829-6AB7-FF48-849B-2263C4722F16}"/>
                    </a:ext>
                  </a:extLst>
                </p:cNvPr>
                <p:cNvSpPr/>
                <p:nvPr/>
              </p:nvSpPr>
              <p:spPr>
                <a:xfrm>
                  <a:off x="4664974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0" name="Freeform 2269">
                  <a:extLst>
                    <a:ext uri="{FF2B5EF4-FFF2-40B4-BE49-F238E27FC236}">
                      <a16:creationId xmlns:a16="http://schemas.microsoft.com/office/drawing/2014/main" id="{607EF964-F0F0-B240-A037-A7017599F7B8}"/>
                    </a:ext>
                  </a:extLst>
                </p:cNvPr>
                <p:cNvSpPr/>
                <p:nvPr/>
              </p:nvSpPr>
              <p:spPr>
                <a:xfrm>
                  <a:off x="4742037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1" name="Freeform 2270">
                  <a:extLst>
                    <a:ext uri="{FF2B5EF4-FFF2-40B4-BE49-F238E27FC236}">
                      <a16:creationId xmlns:a16="http://schemas.microsoft.com/office/drawing/2014/main" id="{46557283-B606-A64D-A24D-194148CC00DC}"/>
                    </a:ext>
                  </a:extLst>
                </p:cNvPr>
                <p:cNvSpPr/>
                <p:nvPr/>
              </p:nvSpPr>
              <p:spPr>
                <a:xfrm>
                  <a:off x="4819099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2" name="Freeform 2271">
                  <a:extLst>
                    <a:ext uri="{FF2B5EF4-FFF2-40B4-BE49-F238E27FC236}">
                      <a16:creationId xmlns:a16="http://schemas.microsoft.com/office/drawing/2014/main" id="{6BEDAE16-FC08-3943-8B8C-73AC1CAD2934}"/>
                    </a:ext>
                  </a:extLst>
                </p:cNvPr>
                <p:cNvSpPr/>
                <p:nvPr/>
              </p:nvSpPr>
              <p:spPr>
                <a:xfrm>
                  <a:off x="4896257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3" name="Freeform 2272">
                  <a:extLst>
                    <a:ext uri="{FF2B5EF4-FFF2-40B4-BE49-F238E27FC236}">
                      <a16:creationId xmlns:a16="http://schemas.microsoft.com/office/drawing/2014/main" id="{211B98D8-95F2-0B4F-A4C7-9C06BD2065F6}"/>
                    </a:ext>
                  </a:extLst>
                </p:cNvPr>
                <p:cNvSpPr/>
                <p:nvPr/>
              </p:nvSpPr>
              <p:spPr>
                <a:xfrm>
                  <a:off x="4973320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4" name="Freeform 2273">
                  <a:extLst>
                    <a:ext uri="{FF2B5EF4-FFF2-40B4-BE49-F238E27FC236}">
                      <a16:creationId xmlns:a16="http://schemas.microsoft.com/office/drawing/2014/main" id="{EC33B734-73F2-D149-A4A4-30623A13DDA1}"/>
                    </a:ext>
                  </a:extLst>
                </p:cNvPr>
                <p:cNvSpPr/>
                <p:nvPr/>
              </p:nvSpPr>
              <p:spPr>
                <a:xfrm>
                  <a:off x="4664974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5" name="Freeform 2274">
                  <a:extLst>
                    <a:ext uri="{FF2B5EF4-FFF2-40B4-BE49-F238E27FC236}">
                      <a16:creationId xmlns:a16="http://schemas.microsoft.com/office/drawing/2014/main" id="{930960BC-5B30-EC47-B8B3-F1B453FA3466}"/>
                    </a:ext>
                  </a:extLst>
                </p:cNvPr>
                <p:cNvSpPr/>
                <p:nvPr/>
              </p:nvSpPr>
              <p:spPr>
                <a:xfrm>
                  <a:off x="4742037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6" name="Freeform 2275">
                  <a:extLst>
                    <a:ext uri="{FF2B5EF4-FFF2-40B4-BE49-F238E27FC236}">
                      <a16:creationId xmlns:a16="http://schemas.microsoft.com/office/drawing/2014/main" id="{5E2486B7-7C84-AD44-BC81-646D2AFB3B3D}"/>
                    </a:ext>
                  </a:extLst>
                </p:cNvPr>
                <p:cNvSpPr/>
                <p:nvPr/>
              </p:nvSpPr>
              <p:spPr>
                <a:xfrm>
                  <a:off x="4819099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7" name="Freeform 2276">
                  <a:extLst>
                    <a:ext uri="{FF2B5EF4-FFF2-40B4-BE49-F238E27FC236}">
                      <a16:creationId xmlns:a16="http://schemas.microsoft.com/office/drawing/2014/main" id="{6CE0C338-845E-B246-96DD-446D7ED15FEB}"/>
                    </a:ext>
                  </a:extLst>
                </p:cNvPr>
                <p:cNvSpPr/>
                <p:nvPr/>
              </p:nvSpPr>
              <p:spPr>
                <a:xfrm>
                  <a:off x="4896257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8" name="Freeform 2277">
                  <a:extLst>
                    <a:ext uri="{FF2B5EF4-FFF2-40B4-BE49-F238E27FC236}">
                      <a16:creationId xmlns:a16="http://schemas.microsoft.com/office/drawing/2014/main" id="{099D88D2-4C19-464B-BDEF-52487704BAFE}"/>
                    </a:ext>
                  </a:extLst>
                </p:cNvPr>
                <p:cNvSpPr/>
                <p:nvPr/>
              </p:nvSpPr>
              <p:spPr>
                <a:xfrm>
                  <a:off x="4973320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79" name="Freeform 2278">
                  <a:extLst>
                    <a:ext uri="{FF2B5EF4-FFF2-40B4-BE49-F238E27FC236}">
                      <a16:creationId xmlns:a16="http://schemas.microsoft.com/office/drawing/2014/main" id="{37ACACF6-8219-EC40-B935-EC2B9B28C69B}"/>
                    </a:ext>
                  </a:extLst>
                </p:cNvPr>
                <p:cNvSpPr/>
                <p:nvPr/>
              </p:nvSpPr>
              <p:spPr>
                <a:xfrm>
                  <a:off x="4664974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0" name="Freeform 2279">
                  <a:extLst>
                    <a:ext uri="{FF2B5EF4-FFF2-40B4-BE49-F238E27FC236}">
                      <a16:creationId xmlns:a16="http://schemas.microsoft.com/office/drawing/2014/main" id="{1D9105D8-74F6-9944-BE74-C9887B60D42A}"/>
                    </a:ext>
                  </a:extLst>
                </p:cNvPr>
                <p:cNvSpPr/>
                <p:nvPr/>
              </p:nvSpPr>
              <p:spPr>
                <a:xfrm>
                  <a:off x="4742037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1" name="Freeform 2280">
                  <a:extLst>
                    <a:ext uri="{FF2B5EF4-FFF2-40B4-BE49-F238E27FC236}">
                      <a16:creationId xmlns:a16="http://schemas.microsoft.com/office/drawing/2014/main" id="{D6387946-4D64-C045-8128-2FC144EDE8EC}"/>
                    </a:ext>
                  </a:extLst>
                </p:cNvPr>
                <p:cNvSpPr/>
                <p:nvPr/>
              </p:nvSpPr>
              <p:spPr>
                <a:xfrm>
                  <a:off x="4819099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2" name="Freeform 2281">
                  <a:extLst>
                    <a:ext uri="{FF2B5EF4-FFF2-40B4-BE49-F238E27FC236}">
                      <a16:creationId xmlns:a16="http://schemas.microsoft.com/office/drawing/2014/main" id="{F96DECBC-819C-B74C-9362-B61E028D9123}"/>
                    </a:ext>
                  </a:extLst>
                </p:cNvPr>
                <p:cNvSpPr/>
                <p:nvPr/>
              </p:nvSpPr>
              <p:spPr>
                <a:xfrm>
                  <a:off x="4896257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3" name="Freeform 2282">
                  <a:extLst>
                    <a:ext uri="{FF2B5EF4-FFF2-40B4-BE49-F238E27FC236}">
                      <a16:creationId xmlns:a16="http://schemas.microsoft.com/office/drawing/2014/main" id="{30567BCE-F412-7A48-9E02-932D9912F694}"/>
                    </a:ext>
                  </a:extLst>
                </p:cNvPr>
                <p:cNvSpPr/>
                <p:nvPr/>
              </p:nvSpPr>
              <p:spPr>
                <a:xfrm>
                  <a:off x="4973320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4" name="Freeform 2283">
                  <a:extLst>
                    <a:ext uri="{FF2B5EF4-FFF2-40B4-BE49-F238E27FC236}">
                      <a16:creationId xmlns:a16="http://schemas.microsoft.com/office/drawing/2014/main" id="{D0B425C9-5D80-3741-A26F-B19E4EACD09F}"/>
                    </a:ext>
                  </a:extLst>
                </p:cNvPr>
                <p:cNvSpPr/>
                <p:nvPr/>
              </p:nvSpPr>
              <p:spPr>
                <a:xfrm>
                  <a:off x="5055703" y="3042145"/>
                  <a:ext cx="275752" cy="2208828"/>
                </a:xfrm>
                <a:custGeom>
                  <a:avLst/>
                  <a:gdLst>
                    <a:gd name="connsiteX0" fmla="*/ 0 w 275752"/>
                    <a:gd name="connsiteY0" fmla="*/ 0 h 2208828"/>
                    <a:gd name="connsiteX1" fmla="*/ 275753 w 275752"/>
                    <a:gd name="connsiteY1" fmla="*/ 0 h 2208828"/>
                    <a:gd name="connsiteX2" fmla="*/ 275753 w 275752"/>
                    <a:gd name="connsiteY2" fmla="*/ 2208829 h 2208828"/>
                    <a:gd name="connsiteX3" fmla="*/ 0 w 275752"/>
                    <a:gd name="connsiteY3" fmla="*/ 2208829 h 220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752" h="2208828">
                      <a:moveTo>
                        <a:pt x="0" y="0"/>
                      </a:moveTo>
                      <a:lnTo>
                        <a:pt x="275753" y="0"/>
                      </a:lnTo>
                      <a:lnTo>
                        <a:pt x="275753" y="2208829"/>
                      </a:lnTo>
                      <a:lnTo>
                        <a:pt x="0" y="2208829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5" name="Freeform 2284">
                  <a:extLst>
                    <a:ext uri="{FF2B5EF4-FFF2-40B4-BE49-F238E27FC236}">
                      <a16:creationId xmlns:a16="http://schemas.microsoft.com/office/drawing/2014/main" id="{C944A92E-DF5E-D74C-B53A-630EABDB0769}"/>
                    </a:ext>
                  </a:extLst>
                </p:cNvPr>
                <p:cNvSpPr/>
                <p:nvPr/>
              </p:nvSpPr>
              <p:spPr>
                <a:xfrm>
                  <a:off x="5055703" y="2998178"/>
                  <a:ext cx="287725" cy="43967"/>
                </a:xfrm>
                <a:custGeom>
                  <a:avLst/>
                  <a:gdLst>
                    <a:gd name="connsiteX0" fmla="*/ 0 w 287725"/>
                    <a:gd name="connsiteY0" fmla="*/ 0 h 43967"/>
                    <a:gd name="connsiteX1" fmla="*/ 287725 w 287725"/>
                    <a:gd name="connsiteY1" fmla="*/ 0 h 43967"/>
                    <a:gd name="connsiteX2" fmla="*/ 287725 w 287725"/>
                    <a:gd name="connsiteY2" fmla="*/ 43967 h 43967"/>
                    <a:gd name="connsiteX3" fmla="*/ 0 w 287725"/>
                    <a:gd name="connsiteY3" fmla="*/ 43967 h 43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7725" h="43967">
                      <a:moveTo>
                        <a:pt x="0" y="0"/>
                      </a:moveTo>
                      <a:lnTo>
                        <a:pt x="287725" y="0"/>
                      </a:lnTo>
                      <a:lnTo>
                        <a:pt x="287725" y="43967"/>
                      </a:lnTo>
                      <a:lnTo>
                        <a:pt x="0" y="43967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6" name="Freeform 2285">
                  <a:extLst>
                    <a:ext uri="{FF2B5EF4-FFF2-40B4-BE49-F238E27FC236}">
                      <a16:creationId xmlns:a16="http://schemas.microsoft.com/office/drawing/2014/main" id="{5F31E7CC-E3A9-E649-8FC4-03065228EDEF}"/>
                    </a:ext>
                  </a:extLst>
                </p:cNvPr>
                <p:cNvSpPr/>
                <p:nvPr/>
              </p:nvSpPr>
              <p:spPr>
                <a:xfrm>
                  <a:off x="5094472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7" name="Freeform 2286">
                  <a:extLst>
                    <a:ext uri="{FF2B5EF4-FFF2-40B4-BE49-F238E27FC236}">
                      <a16:creationId xmlns:a16="http://schemas.microsoft.com/office/drawing/2014/main" id="{C1D89D07-4AAA-5742-AA9B-674DC0AE58C1}"/>
                    </a:ext>
                  </a:extLst>
                </p:cNvPr>
                <p:cNvSpPr/>
                <p:nvPr/>
              </p:nvSpPr>
              <p:spPr>
                <a:xfrm>
                  <a:off x="5171630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8" name="Freeform 2287">
                  <a:extLst>
                    <a:ext uri="{FF2B5EF4-FFF2-40B4-BE49-F238E27FC236}">
                      <a16:creationId xmlns:a16="http://schemas.microsoft.com/office/drawing/2014/main" id="{0E24307E-8948-7A40-B85B-08824FFE8A4F}"/>
                    </a:ext>
                  </a:extLst>
                </p:cNvPr>
                <p:cNvSpPr/>
                <p:nvPr/>
              </p:nvSpPr>
              <p:spPr>
                <a:xfrm>
                  <a:off x="5248692" y="3106954"/>
                  <a:ext cx="43519" cy="2144019"/>
                </a:xfrm>
                <a:custGeom>
                  <a:avLst/>
                  <a:gdLst>
                    <a:gd name="connsiteX0" fmla="*/ 0 w 43519"/>
                    <a:gd name="connsiteY0" fmla="*/ 0 h 2144019"/>
                    <a:gd name="connsiteX1" fmla="*/ 43520 w 43519"/>
                    <a:gd name="connsiteY1" fmla="*/ 0 h 2144019"/>
                    <a:gd name="connsiteX2" fmla="*/ 43520 w 43519"/>
                    <a:gd name="connsiteY2" fmla="*/ 2144020 h 2144019"/>
                    <a:gd name="connsiteX3" fmla="*/ 0 w 43519"/>
                    <a:gd name="connsiteY3" fmla="*/ 2144020 h 214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144019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144020"/>
                      </a:lnTo>
                      <a:lnTo>
                        <a:pt x="0" y="214402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89" name="Freeform 2288">
                  <a:extLst>
                    <a:ext uri="{FF2B5EF4-FFF2-40B4-BE49-F238E27FC236}">
                      <a16:creationId xmlns:a16="http://schemas.microsoft.com/office/drawing/2014/main" id="{7D29DC78-503C-3C4D-8575-D4FEBFF35990}"/>
                    </a:ext>
                  </a:extLst>
                </p:cNvPr>
                <p:cNvSpPr/>
                <p:nvPr/>
              </p:nvSpPr>
              <p:spPr>
                <a:xfrm>
                  <a:off x="5094472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0" name="Freeform 2289">
                  <a:extLst>
                    <a:ext uri="{FF2B5EF4-FFF2-40B4-BE49-F238E27FC236}">
                      <a16:creationId xmlns:a16="http://schemas.microsoft.com/office/drawing/2014/main" id="{3E207CA0-D40F-8B48-8E4D-9FD5B7B3C7DE}"/>
                    </a:ext>
                  </a:extLst>
                </p:cNvPr>
                <p:cNvSpPr/>
                <p:nvPr/>
              </p:nvSpPr>
              <p:spPr>
                <a:xfrm>
                  <a:off x="5171630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1" name="Freeform 2290">
                  <a:extLst>
                    <a:ext uri="{FF2B5EF4-FFF2-40B4-BE49-F238E27FC236}">
                      <a16:creationId xmlns:a16="http://schemas.microsoft.com/office/drawing/2014/main" id="{1BC5008B-0125-B242-94B4-1E262F581889}"/>
                    </a:ext>
                  </a:extLst>
                </p:cNvPr>
                <p:cNvSpPr/>
                <p:nvPr/>
              </p:nvSpPr>
              <p:spPr>
                <a:xfrm>
                  <a:off x="5248692" y="316253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2" name="Freeform 2291">
                  <a:extLst>
                    <a:ext uri="{FF2B5EF4-FFF2-40B4-BE49-F238E27FC236}">
                      <a16:creationId xmlns:a16="http://schemas.microsoft.com/office/drawing/2014/main" id="{00638F74-6B8B-7348-A944-636005ADFD47}"/>
                    </a:ext>
                  </a:extLst>
                </p:cNvPr>
                <p:cNvSpPr/>
                <p:nvPr/>
              </p:nvSpPr>
              <p:spPr>
                <a:xfrm>
                  <a:off x="5094472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3" name="Freeform 2292">
                  <a:extLst>
                    <a:ext uri="{FF2B5EF4-FFF2-40B4-BE49-F238E27FC236}">
                      <a16:creationId xmlns:a16="http://schemas.microsoft.com/office/drawing/2014/main" id="{4EDED230-0BAF-BB4E-BD92-9C54BB970E8E}"/>
                    </a:ext>
                  </a:extLst>
                </p:cNvPr>
                <p:cNvSpPr/>
                <p:nvPr/>
              </p:nvSpPr>
              <p:spPr>
                <a:xfrm>
                  <a:off x="5171630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4" name="Freeform 2293">
                  <a:extLst>
                    <a:ext uri="{FF2B5EF4-FFF2-40B4-BE49-F238E27FC236}">
                      <a16:creationId xmlns:a16="http://schemas.microsoft.com/office/drawing/2014/main" id="{D6C11847-9520-A749-833D-700CD856B9EA}"/>
                    </a:ext>
                  </a:extLst>
                </p:cNvPr>
                <p:cNvSpPr/>
                <p:nvPr/>
              </p:nvSpPr>
              <p:spPr>
                <a:xfrm>
                  <a:off x="5248692" y="3303664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5" name="Freeform 2294">
                  <a:extLst>
                    <a:ext uri="{FF2B5EF4-FFF2-40B4-BE49-F238E27FC236}">
                      <a16:creationId xmlns:a16="http://schemas.microsoft.com/office/drawing/2014/main" id="{686994C2-7E56-4245-A4A2-35E60F2B16EB}"/>
                    </a:ext>
                  </a:extLst>
                </p:cNvPr>
                <p:cNvSpPr/>
                <p:nvPr/>
              </p:nvSpPr>
              <p:spPr>
                <a:xfrm>
                  <a:off x="5094472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6" name="Freeform 2295">
                  <a:extLst>
                    <a:ext uri="{FF2B5EF4-FFF2-40B4-BE49-F238E27FC236}">
                      <a16:creationId xmlns:a16="http://schemas.microsoft.com/office/drawing/2014/main" id="{9DDB8F2C-9044-0F46-AA8D-2B6DCD77747D}"/>
                    </a:ext>
                  </a:extLst>
                </p:cNvPr>
                <p:cNvSpPr/>
                <p:nvPr/>
              </p:nvSpPr>
              <p:spPr>
                <a:xfrm>
                  <a:off x="5171630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7" name="Freeform 2296">
                  <a:extLst>
                    <a:ext uri="{FF2B5EF4-FFF2-40B4-BE49-F238E27FC236}">
                      <a16:creationId xmlns:a16="http://schemas.microsoft.com/office/drawing/2014/main" id="{B1E3092E-25E1-3947-B827-A887AA251622}"/>
                    </a:ext>
                  </a:extLst>
                </p:cNvPr>
                <p:cNvSpPr/>
                <p:nvPr/>
              </p:nvSpPr>
              <p:spPr>
                <a:xfrm>
                  <a:off x="5248692" y="344479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8" name="Freeform 2297">
                  <a:extLst>
                    <a:ext uri="{FF2B5EF4-FFF2-40B4-BE49-F238E27FC236}">
                      <a16:creationId xmlns:a16="http://schemas.microsoft.com/office/drawing/2014/main" id="{6EBF470A-0A3E-0B4B-8CE9-E815E327023E}"/>
                    </a:ext>
                  </a:extLst>
                </p:cNvPr>
                <p:cNvSpPr/>
                <p:nvPr/>
              </p:nvSpPr>
              <p:spPr>
                <a:xfrm>
                  <a:off x="5094472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299" name="Freeform 2298">
                  <a:extLst>
                    <a:ext uri="{FF2B5EF4-FFF2-40B4-BE49-F238E27FC236}">
                      <a16:creationId xmlns:a16="http://schemas.microsoft.com/office/drawing/2014/main" id="{FAB5BF32-E1F6-D14E-B733-8BEB689C55F1}"/>
                    </a:ext>
                  </a:extLst>
                </p:cNvPr>
                <p:cNvSpPr/>
                <p:nvPr/>
              </p:nvSpPr>
              <p:spPr>
                <a:xfrm>
                  <a:off x="5171630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0" name="Freeform 2299">
                  <a:extLst>
                    <a:ext uri="{FF2B5EF4-FFF2-40B4-BE49-F238E27FC236}">
                      <a16:creationId xmlns:a16="http://schemas.microsoft.com/office/drawing/2014/main" id="{E90D7FE1-0910-D24D-8BB5-02DFEB9403F4}"/>
                    </a:ext>
                  </a:extLst>
                </p:cNvPr>
                <p:cNvSpPr/>
                <p:nvPr/>
              </p:nvSpPr>
              <p:spPr>
                <a:xfrm>
                  <a:off x="5248692" y="3585930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1" name="Freeform 2300">
                  <a:extLst>
                    <a:ext uri="{FF2B5EF4-FFF2-40B4-BE49-F238E27FC236}">
                      <a16:creationId xmlns:a16="http://schemas.microsoft.com/office/drawing/2014/main" id="{B6F8D63D-3345-244A-BC13-3D75C0CBEBB9}"/>
                    </a:ext>
                  </a:extLst>
                </p:cNvPr>
                <p:cNvSpPr/>
                <p:nvPr/>
              </p:nvSpPr>
              <p:spPr>
                <a:xfrm>
                  <a:off x="5094472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2" name="Freeform 2301">
                  <a:extLst>
                    <a:ext uri="{FF2B5EF4-FFF2-40B4-BE49-F238E27FC236}">
                      <a16:creationId xmlns:a16="http://schemas.microsoft.com/office/drawing/2014/main" id="{FB470241-C2B9-6440-B3B8-D333479F6DF6}"/>
                    </a:ext>
                  </a:extLst>
                </p:cNvPr>
                <p:cNvSpPr/>
                <p:nvPr/>
              </p:nvSpPr>
              <p:spPr>
                <a:xfrm>
                  <a:off x="5171630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3" name="Freeform 2302">
                  <a:extLst>
                    <a:ext uri="{FF2B5EF4-FFF2-40B4-BE49-F238E27FC236}">
                      <a16:creationId xmlns:a16="http://schemas.microsoft.com/office/drawing/2014/main" id="{F59FA8D4-0B8A-0649-8314-8F735B38A88F}"/>
                    </a:ext>
                  </a:extLst>
                </p:cNvPr>
                <p:cNvSpPr/>
                <p:nvPr/>
              </p:nvSpPr>
              <p:spPr>
                <a:xfrm>
                  <a:off x="5248692" y="3726968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4" name="Freeform 2303">
                  <a:extLst>
                    <a:ext uri="{FF2B5EF4-FFF2-40B4-BE49-F238E27FC236}">
                      <a16:creationId xmlns:a16="http://schemas.microsoft.com/office/drawing/2014/main" id="{F183C0CA-F8C8-3746-93D4-6DFC2D0A9F7D}"/>
                    </a:ext>
                  </a:extLst>
                </p:cNvPr>
                <p:cNvSpPr/>
                <p:nvPr/>
              </p:nvSpPr>
              <p:spPr>
                <a:xfrm>
                  <a:off x="5094472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5" name="Freeform 2304">
                  <a:extLst>
                    <a:ext uri="{FF2B5EF4-FFF2-40B4-BE49-F238E27FC236}">
                      <a16:creationId xmlns:a16="http://schemas.microsoft.com/office/drawing/2014/main" id="{36167970-A90D-8E4B-8721-E65F08A7489F}"/>
                    </a:ext>
                  </a:extLst>
                </p:cNvPr>
                <p:cNvSpPr/>
                <p:nvPr/>
              </p:nvSpPr>
              <p:spPr>
                <a:xfrm>
                  <a:off x="5171630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6" name="Freeform 2305">
                  <a:extLst>
                    <a:ext uri="{FF2B5EF4-FFF2-40B4-BE49-F238E27FC236}">
                      <a16:creationId xmlns:a16="http://schemas.microsoft.com/office/drawing/2014/main" id="{06D7718A-47DC-4D46-9955-9EECD3F5E6DA}"/>
                    </a:ext>
                  </a:extLst>
                </p:cNvPr>
                <p:cNvSpPr/>
                <p:nvPr/>
              </p:nvSpPr>
              <p:spPr>
                <a:xfrm>
                  <a:off x="5248692" y="3868101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7" name="Freeform 2306">
                  <a:extLst>
                    <a:ext uri="{FF2B5EF4-FFF2-40B4-BE49-F238E27FC236}">
                      <a16:creationId xmlns:a16="http://schemas.microsoft.com/office/drawing/2014/main" id="{656479D9-45D6-EE46-A70F-FBC891B86A29}"/>
                    </a:ext>
                  </a:extLst>
                </p:cNvPr>
                <p:cNvSpPr/>
                <p:nvPr/>
              </p:nvSpPr>
              <p:spPr>
                <a:xfrm>
                  <a:off x="5094472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8" name="Freeform 2307">
                  <a:extLst>
                    <a:ext uri="{FF2B5EF4-FFF2-40B4-BE49-F238E27FC236}">
                      <a16:creationId xmlns:a16="http://schemas.microsoft.com/office/drawing/2014/main" id="{C3D4113F-FF80-784F-B5AD-0E7F7E1277AF}"/>
                    </a:ext>
                  </a:extLst>
                </p:cNvPr>
                <p:cNvSpPr/>
                <p:nvPr/>
              </p:nvSpPr>
              <p:spPr>
                <a:xfrm>
                  <a:off x="5171630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09" name="Freeform 2308">
                  <a:extLst>
                    <a:ext uri="{FF2B5EF4-FFF2-40B4-BE49-F238E27FC236}">
                      <a16:creationId xmlns:a16="http://schemas.microsoft.com/office/drawing/2014/main" id="{F9619406-D70E-5E43-80C1-52C4DA61EEF6}"/>
                    </a:ext>
                  </a:extLst>
                </p:cNvPr>
                <p:cNvSpPr/>
                <p:nvPr/>
              </p:nvSpPr>
              <p:spPr>
                <a:xfrm>
                  <a:off x="5248692" y="4009233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0" name="Freeform 2309">
                  <a:extLst>
                    <a:ext uri="{FF2B5EF4-FFF2-40B4-BE49-F238E27FC236}">
                      <a16:creationId xmlns:a16="http://schemas.microsoft.com/office/drawing/2014/main" id="{C64C35F0-A359-4647-8699-5B17F2CA9364}"/>
                    </a:ext>
                  </a:extLst>
                </p:cNvPr>
                <p:cNvSpPr/>
                <p:nvPr/>
              </p:nvSpPr>
              <p:spPr>
                <a:xfrm>
                  <a:off x="5094472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1" name="Freeform 2310">
                  <a:extLst>
                    <a:ext uri="{FF2B5EF4-FFF2-40B4-BE49-F238E27FC236}">
                      <a16:creationId xmlns:a16="http://schemas.microsoft.com/office/drawing/2014/main" id="{946275EE-597E-1D4D-A818-D14CB327CBA9}"/>
                    </a:ext>
                  </a:extLst>
                </p:cNvPr>
                <p:cNvSpPr/>
                <p:nvPr/>
              </p:nvSpPr>
              <p:spPr>
                <a:xfrm>
                  <a:off x="5171630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2" name="Freeform 2311">
                  <a:extLst>
                    <a:ext uri="{FF2B5EF4-FFF2-40B4-BE49-F238E27FC236}">
                      <a16:creationId xmlns:a16="http://schemas.microsoft.com/office/drawing/2014/main" id="{529FB97B-60EC-7141-94F9-659477B88402}"/>
                    </a:ext>
                  </a:extLst>
                </p:cNvPr>
                <p:cNvSpPr/>
                <p:nvPr/>
              </p:nvSpPr>
              <p:spPr>
                <a:xfrm>
                  <a:off x="5248692" y="4150366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3" name="Freeform 2312">
                  <a:extLst>
                    <a:ext uri="{FF2B5EF4-FFF2-40B4-BE49-F238E27FC236}">
                      <a16:creationId xmlns:a16="http://schemas.microsoft.com/office/drawing/2014/main" id="{1EE1DC8F-0239-D24F-96B7-C8A04E66592C}"/>
                    </a:ext>
                  </a:extLst>
                </p:cNvPr>
                <p:cNvSpPr/>
                <p:nvPr/>
              </p:nvSpPr>
              <p:spPr>
                <a:xfrm>
                  <a:off x="5094472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4" name="Freeform 2313">
                  <a:extLst>
                    <a:ext uri="{FF2B5EF4-FFF2-40B4-BE49-F238E27FC236}">
                      <a16:creationId xmlns:a16="http://schemas.microsoft.com/office/drawing/2014/main" id="{FA0A2E05-972A-D943-A0B0-847E9214898B}"/>
                    </a:ext>
                  </a:extLst>
                </p:cNvPr>
                <p:cNvSpPr/>
                <p:nvPr/>
              </p:nvSpPr>
              <p:spPr>
                <a:xfrm>
                  <a:off x="5171630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5" name="Freeform 2314">
                  <a:extLst>
                    <a:ext uri="{FF2B5EF4-FFF2-40B4-BE49-F238E27FC236}">
                      <a16:creationId xmlns:a16="http://schemas.microsoft.com/office/drawing/2014/main" id="{1B3B0F53-E889-F847-BF39-66973B42DDCB}"/>
                    </a:ext>
                  </a:extLst>
                </p:cNvPr>
                <p:cNvSpPr/>
                <p:nvPr/>
              </p:nvSpPr>
              <p:spPr>
                <a:xfrm>
                  <a:off x="5248692" y="429149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6" name="Freeform 2315">
                  <a:extLst>
                    <a:ext uri="{FF2B5EF4-FFF2-40B4-BE49-F238E27FC236}">
                      <a16:creationId xmlns:a16="http://schemas.microsoft.com/office/drawing/2014/main" id="{F703D8CD-BF33-324C-BEA9-6930EC1C7A38}"/>
                    </a:ext>
                  </a:extLst>
                </p:cNvPr>
                <p:cNvSpPr/>
                <p:nvPr/>
              </p:nvSpPr>
              <p:spPr>
                <a:xfrm>
                  <a:off x="5094472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7" name="Freeform 2316">
                  <a:extLst>
                    <a:ext uri="{FF2B5EF4-FFF2-40B4-BE49-F238E27FC236}">
                      <a16:creationId xmlns:a16="http://schemas.microsoft.com/office/drawing/2014/main" id="{4B8A1451-6B55-654C-8430-D32D97860957}"/>
                    </a:ext>
                  </a:extLst>
                </p:cNvPr>
                <p:cNvSpPr/>
                <p:nvPr/>
              </p:nvSpPr>
              <p:spPr>
                <a:xfrm>
                  <a:off x="5171630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8" name="Freeform 2317">
                  <a:extLst>
                    <a:ext uri="{FF2B5EF4-FFF2-40B4-BE49-F238E27FC236}">
                      <a16:creationId xmlns:a16="http://schemas.microsoft.com/office/drawing/2014/main" id="{8307AE03-09A1-6A44-8723-7239E99F8500}"/>
                    </a:ext>
                  </a:extLst>
                </p:cNvPr>
                <p:cNvSpPr/>
                <p:nvPr/>
              </p:nvSpPr>
              <p:spPr>
                <a:xfrm>
                  <a:off x="5248692" y="4432537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19" name="Freeform 2318">
                  <a:extLst>
                    <a:ext uri="{FF2B5EF4-FFF2-40B4-BE49-F238E27FC236}">
                      <a16:creationId xmlns:a16="http://schemas.microsoft.com/office/drawing/2014/main" id="{2A4945B0-B210-624F-A7BE-DF1A0D1E7BE4}"/>
                    </a:ext>
                  </a:extLst>
                </p:cNvPr>
                <p:cNvSpPr/>
                <p:nvPr/>
              </p:nvSpPr>
              <p:spPr>
                <a:xfrm>
                  <a:off x="5094472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0" name="Freeform 2319">
                  <a:extLst>
                    <a:ext uri="{FF2B5EF4-FFF2-40B4-BE49-F238E27FC236}">
                      <a16:creationId xmlns:a16="http://schemas.microsoft.com/office/drawing/2014/main" id="{E11D0E47-002C-134F-A52A-B4BB64C2A2B4}"/>
                    </a:ext>
                  </a:extLst>
                </p:cNvPr>
                <p:cNvSpPr/>
                <p:nvPr/>
              </p:nvSpPr>
              <p:spPr>
                <a:xfrm>
                  <a:off x="5171630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1" name="Freeform 2320">
                  <a:extLst>
                    <a:ext uri="{FF2B5EF4-FFF2-40B4-BE49-F238E27FC236}">
                      <a16:creationId xmlns:a16="http://schemas.microsoft.com/office/drawing/2014/main" id="{E5FFAFC4-0F34-EF45-8B34-CF35030D2E70}"/>
                    </a:ext>
                  </a:extLst>
                </p:cNvPr>
                <p:cNvSpPr/>
                <p:nvPr/>
              </p:nvSpPr>
              <p:spPr>
                <a:xfrm>
                  <a:off x="5248692" y="4573669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2" name="Freeform 2321">
                  <a:extLst>
                    <a:ext uri="{FF2B5EF4-FFF2-40B4-BE49-F238E27FC236}">
                      <a16:creationId xmlns:a16="http://schemas.microsoft.com/office/drawing/2014/main" id="{1BCEFF66-4B3D-0140-92BD-2FF33609C243}"/>
                    </a:ext>
                  </a:extLst>
                </p:cNvPr>
                <p:cNvSpPr/>
                <p:nvPr/>
              </p:nvSpPr>
              <p:spPr>
                <a:xfrm>
                  <a:off x="5094472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3" name="Freeform 2322">
                  <a:extLst>
                    <a:ext uri="{FF2B5EF4-FFF2-40B4-BE49-F238E27FC236}">
                      <a16:creationId xmlns:a16="http://schemas.microsoft.com/office/drawing/2014/main" id="{5FD6B13F-714F-7144-B55C-52F527F9047D}"/>
                    </a:ext>
                  </a:extLst>
                </p:cNvPr>
                <p:cNvSpPr/>
                <p:nvPr/>
              </p:nvSpPr>
              <p:spPr>
                <a:xfrm>
                  <a:off x="5171630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4" name="Freeform 2323">
                  <a:extLst>
                    <a:ext uri="{FF2B5EF4-FFF2-40B4-BE49-F238E27FC236}">
                      <a16:creationId xmlns:a16="http://schemas.microsoft.com/office/drawing/2014/main" id="{290A51E8-E4E7-AC44-98E8-C18D6FACCA02}"/>
                    </a:ext>
                  </a:extLst>
                </p:cNvPr>
                <p:cNvSpPr/>
                <p:nvPr/>
              </p:nvSpPr>
              <p:spPr>
                <a:xfrm>
                  <a:off x="5248692" y="4714802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5" name="Freeform 2324">
                  <a:extLst>
                    <a:ext uri="{FF2B5EF4-FFF2-40B4-BE49-F238E27FC236}">
                      <a16:creationId xmlns:a16="http://schemas.microsoft.com/office/drawing/2014/main" id="{4524AFFA-7AE7-B246-AC7E-B3AC0455CE3B}"/>
                    </a:ext>
                  </a:extLst>
                </p:cNvPr>
                <p:cNvSpPr/>
                <p:nvPr/>
              </p:nvSpPr>
              <p:spPr>
                <a:xfrm>
                  <a:off x="5094472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6" name="Freeform 2325">
                  <a:extLst>
                    <a:ext uri="{FF2B5EF4-FFF2-40B4-BE49-F238E27FC236}">
                      <a16:creationId xmlns:a16="http://schemas.microsoft.com/office/drawing/2014/main" id="{826F31A0-3F1E-244F-9880-B96C2C1036BD}"/>
                    </a:ext>
                  </a:extLst>
                </p:cNvPr>
                <p:cNvSpPr/>
                <p:nvPr/>
              </p:nvSpPr>
              <p:spPr>
                <a:xfrm>
                  <a:off x="5171630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7" name="Freeform 2326">
                  <a:extLst>
                    <a:ext uri="{FF2B5EF4-FFF2-40B4-BE49-F238E27FC236}">
                      <a16:creationId xmlns:a16="http://schemas.microsoft.com/office/drawing/2014/main" id="{C6444996-A1D1-3B4F-AEF0-7C3F5F3A4953}"/>
                    </a:ext>
                  </a:extLst>
                </p:cNvPr>
                <p:cNvSpPr/>
                <p:nvPr/>
              </p:nvSpPr>
              <p:spPr>
                <a:xfrm>
                  <a:off x="5248692" y="4855935"/>
                  <a:ext cx="43519" cy="86792"/>
                </a:xfrm>
                <a:custGeom>
                  <a:avLst/>
                  <a:gdLst>
                    <a:gd name="connsiteX0" fmla="*/ 0 w 43519"/>
                    <a:gd name="connsiteY0" fmla="*/ 0 h 86792"/>
                    <a:gd name="connsiteX1" fmla="*/ 43520 w 43519"/>
                    <a:gd name="connsiteY1" fmla="*/ 0 h 86792"/>
                    <a:gd name="connsiteX2" fmla="*/ 43520 w 43519"/>
                    <a:gd name="connsiteY2" fmla="*/ 86792 h 86792"/>
                    <a:gd name="connsiteX3" fmla="*/ 0 w 43519"/>
                    <a:gd name="connsiteY3" fmla="*/ 86792 h 86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86792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86792"/>
                      </a:lnTo>
                      <a:lnTo>
                        <a:pt x="0" y="8679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8" name="Freeform 2327">
                  <a:extLst>
                    <a:ext uri="{FF2B5EF4-FFF2-40B4-BE49-F238E27FC236}">
                      <a16:creationId xmlns:a16="http://schemas.microsoft.com/office/drawing/2014/main" id="{94974711-F335-4544-A2F7-42BD2B65ACC0}"/>
                    </a:ext>
                  </a:extLst>
                </p:cNvPr>
                <p:cNvSpPr/>
                <p:nvPr/>
              </p:nvSpPr>
              <p:spPr>
                <a:xfrm>
                  <a:off x="5094472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29" name="Freeform 2328">
                  <a:extLst>
                    <a:ext uri="{FF2B5EF4-FFF2-40B4-BE49-F238E27FC236}">
                      <a16:creationId xmlns:a16="http://schemas.microsoft.com/office/drawing/2014/main" id="{C7E0E23F-145A-B843-ADA4-0BAE45847F1D}"/>
                    </a:ext>
                  </a:extLst>
                </p:cNvPr>
                <p:cNvSpPr/>
                <p:nvPr/>
              </p:nvSpPr>
              <p:spPr>
                <a:xfrm>
                  <a:off x="5171630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0" name="Freeform 2329">
                  <a:extLst>
                    <a:ext uri="{FF2B5EF4-FFF2-40B4-BE49-F238E27FC236}">
                      <a16:creationId xmlns:a16="http://schemas.microsoft.com/office/drawing/2014/main" id="{D3A3D63A-B29A-534B-88D7-EFA146AEC121}"/>
                    </a:ext>
                  </a:extLst>
                </p:cNvPr>
                <p:cNvSpPr/>
                <p:nvPr/>
              </p:nvSpPr>
              <p:spPr>
                <a:xfrm>
                  <a:off x="5248692" y="4997068"/>
                  <a:ext cx="43519" cy="254000"/>
                </a:xfrm>
                <a:custGeom>
                  <a:avLst/>
                  <a:gdLst>
                    <a:gd name="connsiteX0" fmla="*/ 0 w 43519"/>
                    <a:gd name="connsiteY0" fmla="*/ 0 h 254000"/>
                    <a:gd name="connsiteX1" fmla="*/ 43520 w 43519"/>
                    <a:gd name="connsiteY1" fmla="*/ 0 h 254000"/>
                    <a:gd name="connsiteX2" fmla="*/ 43520 w 43519"/>
                    <a:gd name="connsiteY2" fmla="*/ 254001 h 254000"/>
                    <a:gd name="connsiteX3" fmla="*/ 0 w 43519"/>
                    <a:gd name="connsiteY3" fmla="*/ 254001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19" h="254000">
                      <a:moveTo>
                        <a:pt x="0" y="0"/>
                      </a:moveTo>
                      <a:lnTo>
                        <a:pt x="43520" y="0"/>
                      </a:lnTo>
                      <a:lnTo>
                        <a:pt x="43520" y="254001"/>
                      </a:lnTo>
                      <a:lnTo>
                        <a:pt x="0" y="25400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1" name="Freeform 2330">
                  <a:extLst>
                    <a:ext uri="{FF2B5EF4-FFF2-40B4-BE49-F238E27FC236}">
                      <a16:creationId xmlns:a16="http://schemas.microsoft.com/office/drawing/2014/main" id="{3D068BBE-E026-3445-9CBE-0EBFDAC9F6D5}"/>
                    </a:ext>
                  </a:extLst>
                </p:cNvPr>
                <p:cNvSpPr/>
                <p:nvPr/>
              </p:nvSpPr>
              <p:spPr>
                <a:xfrm>
                  <a:off x="4146632" y="3703652"/>
                  <a:ext cx="407357" cy="1547321"/>
                </a:xfrm>
                <a:custGeom>
                  <a:avLst/>
                  <a:gdLst>
                    <a:gd name="connsiteX0" fmla="*/ 0 w 407357"/>
                    <a:gd name="connsiteY0" fmla="*/ 0 h 1547321"/>
                    <a:gd name="connsiteX1" fmla="*/ 407358 w 407357"/>
                    <a:gd name="connsiteY1" fmla="*/ 0 h 1547321"/>
                    <a:gd name="connsiteX2" fmla="*/ 407358 w 407357"/>
                    <a:gd name="connsiteY2" fmla="*/ 1547322 h 1547321"/>
                    <a:gd name="connsiteX3" fmla="*/ 0 w 407357"/>
                    <a:gd name="connsiteY3" fmla="*/ 1547322 h 1547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357" h="1547321">
                      <a:moveTo>
                        <a:pt x="0" y="0"/>
                      </a:moveTo>
                      <a:lnTo>
                        <a:pt x="407358" y="0"/>
                      </a:lnTo>
                      <a:lnTo>
                        <a:pt x="407358" y="1547322"/>
                      </a:lnTo>
                      <a:lnTo>
                        <a:pt x="0" y="1547322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2" name="Freeform 2331">
                  <a:extLst>
                    <a:ext uri="{FF2B5EF4-FFF2-40B4-BE49-F238E27FC236}">
                      <a16:creationId xmlns:a16="http://schemas.microsoft.com/office/drawing/2014/main" id="{091BE547-32F5-4048-8321-3968CA2107F6}"/>
                    </a:ext>
                  </a:extLst>
                </p:cNvPr>
                <p:cNvSpPr/>
                <p:nvPr/>
              </p:nvSpPr>
              <p:spPr>
                <a:xfrm>
                  <a:off x="4204595" y="3601062"/>
                  <a:ext cx="349394" cy="102590"/>
                </a:xfrm>
                <a:custGeom>
                  <a:avLst/>
                  <a:gdLst>
                    <a:gd name="connsiteX0" fmla="*/ 0 w 349394"/>
                    <a:gd name="connsiteY0" fmla="*/ 0 h 102590"/>
                    <a:gd name="connsiteX1" fmla="*/ 349394 w 349394"/>
                    <a:gd name="connsiteY1" fmla="*/ 0 h 102590"/>
                    <a:gd name="connsiteX2" fmla="*/ 349394 w 349394"/>
                    <a:gd name="connsiteY2" fmla="*/ 102590 h 102590"/>
                    <a:gd name="connsiteX3" fmla="*/ 0 w 349394"/>
                    <a:gd name="connsiteY3" fmla="*/ 102590 h 10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9394" h="102590">
                      <a:moveTo>
                        <a:pt x="0" y="0"/>
                      </a:moveTo>
                      <a:lnTo>
                        <a:pt x="349394" y="0"/>
                      </a:lnTo>
                      <a:lnTo>
                        <a:pt x="349394" y="102590"/>
                      </a:lnTo>
                      <a:lnTo>
                        <a:pt x="0" y="10259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3" name="Freeform 2332">
                  <a:extLst>
                    <a:ext uri="{FF2B5EF4-FFF2-40B4-BE49-F238E27FC236}">
                      <a16:creationId xmlns:a16="http://schemas.microsoft.com/office/drawing/2014/main" id="{AD936838-0F8C-8C4B-A87E-7AB64DB14147}"/>
                    </a:ext>
                  </a:extLst>
                </p:cNvPr>
                <p:cNvSpPr/>
                <p:nvPr/>
              </p:nvSpPr>
              <p:spPr>
                <a:xfrm>
                  <a:off x="4191292" y="3757231"/>
                  <a:ext cx="318037" cy="1156660"/>
                </a:xfrm>
                <a:custGeom>
                  <a:avLst/>
                  <a:gdLst>
                    <a:gd name="connsiteX0" fmla="*/ 0 w 318037"/>
                    <a:gd name="connsiteY0" fmla="*/ 0 h 1156660"/>
                    <a:gd name="connsiteX1" fmla="*/ 318037 w 318037"/>
                    <a:gd name="connsiteY1" fmla="*/ 0 h 1156660"/>
                    <a:gd name="connsiteX2" fmla="*/ 318037 w 318037"/>
                    <a:gd name="connsiteY2" fmla="*/ 1156661 h 1156660"/>
                    <a:gd name="connsiteX3" fmla="*/ 0 w 318037"/>
                    <a:gd name="connsiteY3" fmla="*/ 1156661 h 1156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1156660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1156661"/>
                      </a:lnTo>
                      <a:lnTo>
                        <a:pt x="0" y="115666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4" name="Freeform 2333">
                  <a:extLst>
                    <a:ext uri="{FF2B5EF4-FFF2-40B4-BE49-F238E27FC236}">
                      <a16:creationId xmlns:a16="http://schemas.microsoft.com/office/drawing/2014/main" id="{6453CF24-3921-7E4B-806A-9B7168D772D9}"/>
                    </a:ext>
                  </a:extLst>
                </p:cNvPr>
                <p:cNvSpPr/>
                <p:nvPr/>
              </p:nvSpPr>
              <p:spPr>
                <a:xfrm>
                  <a:off x="4191292" y="3867625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5" name="Freeform 2334">
                  <a:extLst>
                    <a:ext uri="{FF2B5EF4-FFF2-40B4-BE49-F238E27FC236}">
                      <a16:creationId xmlns:a16="http://schemas.microsoft.com/office/drawing/2014/main" id="{2B1ED073-885A-0542-9C88-DD52FA5A0289}"/>
                    </a:ext>
                  </a:extLst>
                </p:cNvPr>
                <p:cNvSpPr/>
                <p:nvPr/>
              </p:nvSpPr>
              <p:spPr>
                <a:xfrm>
                  <a:off x="4191292" y="3980874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6" name="Freeform 2335">
                  <a:extLst>
                    <a:ext uri="{FF2B5EF4-FFF2-40B4-BE49-F238E27FC236}">
                      <a16:creationId xmlns:a16="http://schemas.microsoft.com/office/drawing/2014/main" id="{E8638675-9F64-2C48-85EA-EB279F32BC6C}"/>
                    </a:ext>
                  </a:extLst>
                </p:cNvPr>
                <p:cNvSpPr/>
                <p:nvPr/>
              </p:nvSpPr>
              <p:spPr>
                <a:xfrm>
                  <a:off x="4191292" y="4094122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7" name="Freeform 2336">
                  <a:extLst>
                    <a:ext uri="{FF2B5EF4-FFF2-40B4-BE49-F238E27FC236}">
                      <a16:creationId xmlns:a16="http://schemas.microsoft.com/office/drawing/2014/main" id="{A7938CFD-7827-8E47-9E5E-99B4EDD08FC9}"/>
                    </a:ext>
                  </a:extLst>
                </p:cNvPr>
                <p:cNvSpPr/>
                <p:nvPr/>
              </p:nvSpPr>
              <p:spPr>
                <a:xfrm>
                  <a:off x="4191292" y="4207276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8" name="Freeform 2337">
                  <a:extLst>
                    <a:ext uri="{FF2B5EF4-FFF2-40B4-BE49-F238E27FC236}">
                      <a16:creationId xmlns:a16="http://schemas.microsoft.com/office/drawing/2014/main" id="{9C5A5AFF-217D-524D-A72D-61C8575D3E13}"/>
                    </a:ext>
                  </a:extLst>
                </p:cNvPr>
                <p:cNvSpPr/>
                <p:nvPr/>
              </p:nvSpPr>
              <p:spPr>
                <a:xfrm>
                  <a:off x="4191292" y="4320525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39" name="Freeform 2338">
                  <a:extLst>
                    <a:ext uri="{FF2B5EF4-FFF2-40B4-BE49-F238E27FC236}">
                      <a16:creationId xmlns:a16="http://schemas.microsoft.com/office/drawing/2014/main" id="{7A2588BA-0B91-3B4C-AB0D-74F16E48169D}"/>
                    </a:ext>
                  </a:extLst>
                </p:cNvPr>
                <p:cNvSpPr/>
                <p:nvPr/>
              </p:nvSpPr>
              <p:spPr>
                <a:xfrm>
                  <a:off x="4191292" y="4433774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0" name="Freeform 2339">
                  <a:extLst>
                    <a:ext uri="{FF2B5EF4-FFF2-40B4-BE49-F238E27FC236}">
                      <a16:creationId xmlns:a16="http://schemas.microsoft.com/office/drawing/2014/main" id="{68F8FED1-352D-1A47-8663-0235203CC9F4}"/>
                    </a:ext>
                  </a:extLst>
                </p:cNvPr>
                <p:cNvSpPr/>
                <p:nvPr/>
              </p:nvSpPr>
              <p:spPr>
                <a:xfrm>
                  <a:off x="4191292" y="4546927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1" name="Freeform 2340">
                  <a:extLst>
                    <a:ext uri="{FF2B5EF4-FFF2-40B4-BE49-F238E27FC236}">
                      <a16:creationId xmlns:a16="http://schemas.microsoft.com/office/drawing/2014/main" id="{D46E7D53-5BDA-454F-AF1E-2FE8994E7E83}"/>
                    </a:ext>
                  </a:extLst>
                </p:cNvPr>
                <p:cNvSpPr/>
                <p:nvPr/>
              </p:nvSpPr>
              <p:spPr>
                <a:xfrm>
                  <a:off x="4191292" y="4660176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2" name="Freeform 2341">
                  <a:extLst>
                    <a:ext uri="{FF2B5EF4-FFF2-40B4-BE49-F238E27FC236}">
                      <a16:creationId xmlns:a16="http://schemas.microsoft.com/office/drawing/2014/main" id="{327E05CF-75B3-2F49-B817-F8972CD3CADC}"/>
                    </a:ext>
                  </a:extLst>
                </p:cNvPr>
                <p:cNvSpPr/>
                <p:nvPr/>
              </p:nvSpPr>
              <p:spPr>
                <a:xfrm>
                  <a:off x="4191292" y="4773425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3" name="Freeform 2342">
                  <a:extLst>
                    <a:ext uri="{FF2B5EF4-FFF2-40B4-BE49-F238E27FC236}">
                      <a16:creationId xmlns:a16="http://schemas.microsoft.com/office/drawing/2014/main" id="{584FFA63-A7D8-2449-A2E8-CAD58C134522}"/>
                    </a:ext>
                  </a:extLst>
                </p:cNvPr>
                <p:cNvSpPr/>
                <p:nvPr/>
              </p:nvSpPr>
              <p:spPr>
                <a:xfrm>
                  <a:off x="4191292" y="4886579"/>
                  <a:ext cx="318037" cy="27312"/>
                </a:xfrm>
                <a:custGeom>
                  <a:avLst/>
                  <a:gdLst>
                    <a:gd name="connsiteX0" fmla="*/ 0 w 318037"/>
                    <a:gd name="connsiteY0" fmla="*/ 0 h 27312"/>
                    <a:gd name="connsiteX1" fmla="*/ 318037 w 318037"/>
                    <a:gd name="connsiteY1" fmla="*/ 0 h 27312"/>
                    <a:gd name="connsiteX2" fmla="*/ 318037 w 318037"/>
                    <a:gd name="connsiteY2" fmla="*/ 27313 h 27312"/>
                    <a:gd name="connsiteX3" fmla="*/ 0 w 318037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8037" h="27312">
                      <a:moveTo>
                        <a:pt x="0" y="0"/>
                      </a:moveTo>
                      <a:lnTo>
                        <a:pt x="318037" y="0"/>
                      </a:lnTo>
                      <a:lnTo>
                        <a:pt x="318037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4" name="Freeform 2343">
                  <a:extLst>
                    <a:ext uri="{FF2B5EF4-FFF2-40B4-BE49-F238E27FC236}">
                      <a16:creationId xmlns:a16="http://schemas.microsoft.com/office/drawing/2014/main" id="{200DCC32-9F1B-0F4A-A17D-4F1175D92C3C}"/>
                    </a:ext>
                  </a:extLst>
                </p:cNvPr>
                <p:cNvSpPr/>
                <p:nvPr/>
              </p:nvSpPr>
              <p:spPr>
                <a:xfrm>
                  <a:off x="4553989" y="3703652"/>
                  <a:ext cx="255132" cy="1547321"/>
                </a:xfrm>
                <a:custGeom>
                  <a:avLst/>
                  <a:gdLst>
                    <a:gd name="connsiteX0" fmla="*/ 0 w 255132"/>
                    <a:gd name="connsiteY0" fmla="*/ 0 h 1547321"/>
                    <a:gd name="connsiteX1" fmla="*/ 255133 w 255132"/>
                    <a:gd name="connsiteY1" fmla="*/ 0 h 1547321"/>
                    <a:gd name="connsiteX2" fmla="*/ 255133 w 255132"/>
                    <a:gd name="connsiteY2" fmla="*/ 1547322 h 1547321"/>
                    <a:gd name="connsiteX3" fmla="*/ 0 w 255132"/>
                    <a:gd name="connsiteY3" fmla="*/ 1547322 h 1547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5132" h="1547321">
                      <a:moveTo>
                        <a:pt x="0" y="0"/>
                      </a:moveTo>
                      <a:lnTo>
                        <a:pt x="255133" y="0"/>
                      </a:lnTo>
                      <a:lnTo>
                        <a:pt x="255133" y="1547322"/>
                      </a:lnTo>
                      <a:lnTo>
                        <a:pt x="0" y="154732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5" name="Freeform 2344">
                  <a:extLst>
                    <a:ext uri="{FF2B5EF4-FFF2-40B4-BE49-F238E27FC236}">
                      <a16:creationId xmlns:a16="http://schemas.microsoft.com/office/drawing/2014/main" id="{7903E343-2A33-7540-9736-188143F7A90F}"/>
                    </a:ext>
                  </a:extLst>
                </p:cNvPr>
                <p:cNvSpPr/>
                <p:nvPr/>
              </p:nvSpPr>
              <p:spPr>
                <a:xfrm>
                  <a:off x="4553989" y="3601062"/>
                  <a:ext cx="216839" cy="102590"/>
                </a:xfrm>
                <a:custGeom>
                  <a:avLst/>
                  <a:gdLst>
                    <a:gd name="connsiteX0" fmla="*/ 0 w 216839"/>
                    <a:gd name="connsiteY0" fmla="*/ 0 h 102590"/>
                    <a:gd name="connsiteX1" fmla="*/ 216839 w 216839"/>
                    <a:gd name="connsiteY1" fmla="*/ 0 h 102590"/>
                    <a:gd name="connsiteX2" fmla="*/ 216839 w 216839"/>
                    <a:gd name="connsiteY2" fmla="*/ 102590 h 102590"/>
                    <a:gd name="connsiteX3" fmla="*/ 0 w 216839"/>
                    <a:gd name="connsiteY3" fmla="*/ 102590 h 10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839" h="102590">
                      <a:moveTo>
                        <a:pt x="0" y="0"/>
                      </a:moveTo>
                      <a:lnTo>
                        <a:pt x="216839" y="0"/>
                      </a:lnTo>
                      <a:lnTo>
                        <a:pt x="216839" y="102590"/>
                      </a:lnTo>
                      <a:lnTo>
                        <a:pt x="0" y="10259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6" name="Freeform 2345">
                  <a:extLst>
                    <a:ext uri="{FF2B5EF4-FFF2-40B4-BE49-F238E27FC236}">
                      <a16:creationId xmlns:a16="http://schemas.microsoft.com/office/drawing/2014/main" id="{30743FC3-06DE-1C41-89A6-AB4005C78A4C}"/>
                    </a:ext>
                  </a:extLst>
                </p:cNvPr>
                <p:cNvSpPr/>
                <p:nvPr/>
              </p:nvSpPr>
              <p:spPr>
                <a:xfrm>
                  <a:off x="4589147" y="3757231"/>
                  <a:ext cx="196219" cy="1156660"/>
                </a:xfrm>
                <a:custGeom>
                  <a:avLst/>
                  <a:gdLst>
                    <a:gd name="connsiteX0" fmla="*/ 0 w 196219"/>
                    <a:gd name="connsiteY0" fmla="*/ 0 h 1156660"/>
                    <a:gd name="connsiteX1" fmla="*/ 196220 w 196219"/>
                    <a:gd name="connsiteY1" fmla="*/ 0 h 1156660"/>
                    <a:gd name="connsiteX2" fmla="*/ 196220 w 196219"/>
                    <a:gd name="connsiteY2" fmla="*/ 1156661 h 1156660"/>
                    <a:gd name="connsiteX3" fmla="*/ 0 w 196219"/>
                    <a:gd name="connsiteY3" fmla="*/ 1156661 h 1156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1156660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1156661"/>
                      </a:lnTo>
                      <a:lnTo>
                        <a:pt x="0" y="1156661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7" name="Freeform 2346">
                  <a:extLst>
                    <a:ext uri="{FF2B5EF4-FFF2-40B4-BE49-F238E27FC236}">
                      <a16:creationId xmlns:a16="http://schemas.microsoft.com/office/drawing/2014/main" id="{B1582B44-69AA-4F45-B86F-6709036A219D}"/>
                    </a:ext>
                  </a:extLst>
                </p:cNvPr>
                <p:cNvSpPr/>
                <p:nvPr/>
              </p:nvSpPr>
              <p:spPr>
                <a:xfrm>
                  <a:off x="4589147" y="3867625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49" name="Freeform 2348">
                  <a:extLst>
                    <a:ext uri="{FF2B5EF4-FFF2-40B4-BE49-F238E27FC236}">
                      <a16:creationId xmlns:a16="http://schemas.microsoft.com/office/drawing/2014/main" id="{CA1EAD14-AC5B-D246-9806-2C35FBAD572A}"/>
                    </a:ext>
                  </a:extLst>
                </p:cNvPr>
                <p:cNvSpPr/>
                <p:nvPr/>
              </p:nvSpPr>
              <p:spPr>
                <a:xfrm>
                  <a:off x="4589147" y="3980874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0" name="Freeform 2349">
                  <a:extLst>
                    <a:ext uri="{FF2B5EF4-FFF2-40B4-BE49-F238E27FC236}">
                      <a16:creationId xmlns:a16="http://schemas.microsoft.com/office/drawing/2014/main" id="{50EAC0D0-4D86-CA4C-9471-875E535F6FCE}"/>
                    </a:ext>
                  </a:extLst>
                </p:cNvPr>
                <p:cNvSpPr/>
                <p:nvPr/>
              </p:nvSpPr>
              <p:spPr>
                <a:xfrm>
                  <a:off x="4589147" y="4094122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1" name="Freeform 2350">
                  <a:extLst>
                    <a:ext uri="{FF2B5EF4-FFF2-40B4-BE49-F238E27FC236}">
                      <a16:creationId xmlns:a16="http://schemas.microsoft.com/office/drawing/2014/main" id="{7DDFCC31-DBE7-F74C-80EE-0D98133EF9C6}"/>
                    </a:ext>
                  </a:extLst>
                </p:cNvPr>
                <p:cNvSpPr/>
                <p:nvPr/>
              </p:nvSpPr>
              <p:spPr>
                <a:xfrm>
                  <a:off x="4589147" y="4207276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2" name="Freeform 2351">
                  <a:extLst>
                    <a:ext uri="{FF2B5EF4-FFF2-40B4-BE49-F238E27FC236}">
                      <a16:creationId xmlns:a16="http://schemas.microsoft.com/office/drawing/2014/main" id="{38373BAE-3DD5-654B-9D07-0128E8D7CF7D}"/>
                    </a:ext>
                  </a:extLst>
                </p:cNvPr>
                <p:cNvSpPr/>
                <p:nvPr/>
              </p:nvSpPr>
              <p:spPr>
                <a:xfrm>
                  <a:off x="4589147" y="4320525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3" name="Freeform 2352">
                  <a:extLst>
                    <a:ext uri="{FF2B5EF4-FFF2-40B4-BE49-F238E27FC236}">
                      <a16:creationId xmlns:a16="http://schemas.microsoft.com/office/drawing/2014/main" id="{CAEE4FCE-FD61-0748-B446-FE648CCC07E1}"/>
                    </a:ext>
                  </a:extLst>
                </p:cNvPr>
                <p:cNvSpPr/>
                <p:nvPr/>
              </p:nvSpPr>
              <p:spPr>
                <a:xfrm>
                  <a:off x="4589147" y="4433774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4" name="Freeform 2353">
                  <a:extLst>
                    <a:ext uri="{FF2B5EF4-FFF2-40B4-BE49-F238E27FC236}">
                      <a16:creationId xmlns:a16="http://schemas.microsoft.com/office/drawing/2014/main" id="{4C2B3B29-A28A-854F-A81A-772B2128B553}"/>
                    </a:ext>
                  </a:extLst>
                </p:cNvPr>
                <p:cNvSpPr/>
                <p:nvPr/>
              </p:nvSpPr>
              <p:spPr>
                <a:xfrm>
                  <a:off x="4589147" y="4546927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5" name="Freeform 2354">
                  <a:extLst>
                    <a:ext uri="{FF2B5EF4-FFF2-40B4-BE49-F238E27FC236}">
                      <a16:creationId xmlns:a16="http://schemas.microsoft.com/office/drawing/2014/main" id="{E6B99EB8-E4C5-0146-A7F0-560F15542F02}"/>
                    </a:ext>
                  </a:extLst>
                </p:cNvPr>
                <p:cNvSpPr/>
                <p:nvPr/>
              </p:nvSpPr>
              <p:spPr>
                <a:xfrm>
                  <a:off x="4589147" y="4660176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6" name="Freeform 2355">
                  <a:extLst>
                    <a:ext uri="{FF2B5EF4-FFF2-40B4-BE49-F238E27FC236}">
                      <a16:creationId xmlns:a16="http://schemas.microsoft.com/office/drawing/2014/main" id="{69F170D0-D42F-874C-AE31-111E3CBFB1EA}"/>
                    </a:ext>
                  </a:extLst>
                </p:cNvPr>
                <p:cNvSpPr/>
                <p:nvPr/>
              </p:nvSpPr>
              <p:spPr>
                <a:xfrm>
                  <a:off x="4589147" y="4773425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7" name="Freeform 2356">
                  <a:extLst>
                    <a:ext uri="{FF2B5EF4-FFF2-40B4-BE49-F238E27FC236}">
                      <a16:creationId xmlns:a16="http://schemas.microsoft.com/office/drawing/2014/main" id="{B438366A-1EEA-FD42-A550-0E38EDC58E33}"/>
                    </a:ext>
                  </a:extLst>
                </p:cNvPr>
                <p:cNvSpPr/>
                <p:nvPr/>
              </p:nvSpPr>
              <p:spPr>
                <a:xfrm>
                  <a:off x="4589147" y="4886579"/>
                  <a:ext cx="196219" cy="27312"/>
                </a:xfrm>
                <a:custGeom>
                  <a:avLst/>
                  <a:gdLst>
                    <a:gd name="connsiteX0" fmla="*/ 0 w 196219"/>
                    <a:gd name="connsiteY0" fmla="*/ 0 h 27312"/>
                    <a:gd name="connsiteX1" fmla="*/ 196220 w 196219"/>
                    <a:gd name="connsiteY1" fmla="*/ 0 h 27312"/>
                    <a:gd name="connsiteX2" fmla="*/ 196220 w 196219"/>
                    <a:gd name="connsiteY2" fmla="*/ 27313 h 27312"/>
                    <a:gd name="connsiteX3" fmla="*/ 0 w 196219"/>
                    <a:gd name="connsiteY3" fmla="*/ 27313 h 2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219" h="27312">
                      <a:moveTo>
                        <a:pt x="0" y="0"/>
                      </a:moveTo>
                      <a:lnTo>
                        <a:pt x="196220" y="0"/>
                      </a:lnTo>
                      <a:lnTo>
                        <a:pt x="196220" y="27313"/>
                      </a:lnTo>
                      <a:lnTo>
                        <a:pt x="0" y="273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8" name="Freeform 2357">
                  <a:extLst>
                    <a:ext uri="{FF2B5EF4-FFF2-40B4-BE49-F238E27FC236}">
                      <a16:creationId xmlns:a16="http://schemas.microsoft.com/office/drawing/2014/main" id="{407C2DB9-8ADF-F649-B81F-625D77D0EBF0}"/>
                    </a:ext>
                  </a:extLst>
                </p:cNvPr>
                <p:cNvSpPr/>
                <p:nvPr/>
              </p:nvSpPr>
              <p:spPr>
                <a:xfrm>
                  <a:off x="7494527" y="3729823"/>
                  <a:ext cx="217599" cy="257427"/>
                </a:xfrm>
                <a:custGeom>
                  <a:avLst/>
                  <a:gdLst>
                    <a:gd name="connsiteX0" fmla="*/ 0 w 217599"/>
                    <a:gd name="connsiteY0" fmla="*/ 0 h 257427"/>
                    <a:gd name="connsiteX1" fmla="*/ 217599 w 217599"/>
                    <a:gd name="connsiteY1" fmla="*/ 0 h 257427"/>
                    <a:gd name="connsiteX2" fmla="*/ 217599 w 217599"/>
                    <a:gd name="connsiteY2" fmla="*/ 257427 h 257427"/>
                    <a:gd name="connsiteX3" fmla="*/ 0 w 217599"/>
                    <a:gd name="connsiteY3" fmla="*/ 257427 h 257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7599" h="257427">
                      <a:moveTo>
                        <a:pt x="0" y="0"/>
                      </a:moveTo>
                      <a:lnTo>
                        <a:pt x="217599" y="0"/>
                      </a:lnTo>
                      <a:lnTo>
                        <a:pt x="217599" y="257427"/>
                      </a:lnTo>
                      <a:lnTo>
                        <a:pt x="0" y="257427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59" name="Freeform 2358">
                  <a:extLst>
                    <a:ext uri="{FF2B5EF4-FFF2-40B4-BE49-F238E27FC236}">
                      <a16:creationId xmlns:a16="http://schemas.microsoft.com/office/drawing/2014/main" id="{3F97819E-D356-714C-9188-10CF4C684389}"/>
                    </a:ext>
                  </a:extLst>
                </p:cNvPr>
                <p:cNvSpPr/>
                <p:nvPr/>
              </p:nvSpPr>
              <p:spPr>
                <a:xfrm>
                  <a:off x="7712032" y="3729823"/>
                  <a:ext cx="137971" cy="266848"/>
                </a:xfrm>
                <a:custGeom>
                  <a:avLst/>
                  <a:gdLst>
                    <a:gd name="connsiteX0" fmla="*/ 0 w 137971"/>
                    <a:gd name="connsiteY0" fmla="*/ 0 h 266848"/>
                    <a:gd name="connsiteX1" fmla="*/ 137971 w 137971"/>
                    <a:gd name="connsiteY1" fmla="*/ 0 h 266848"/>
                    <a:gd name="connsiteX2" fmla="*/ 137971 w 137971"/>
                    <a:gd name="connsiteY2" fmla="*/ 266849 h 266848"/>
                    <a:gd name="connsiteX3" fmla="*/ 0 w 137971"/>
                    <a:gd name="connsiteY3" fmla="*/ 266849 h 266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971" h="266848">
                      <a:moveTo>
                        <a:pt x="0" y="0"/>
                      </a:moveTo>
                      <a:lnTo>
                        <a:pt x="137971" y="0"/>
                      </a:lnTo>
                      <a:lnTo>
                        <a:pt x="137971" y="266849"/>
                      </a:lnTo>
                      <a:lnTo>
                        <a:pt x="0" y="266849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0" name="Freeform 2359">
                  <a:extLst>
                    <a:ext uri="{FF2B5EF4-FFF2-40B4-BE49-F238E27FC236}">
                      <a16:creationId xmlns:a16="http://schemas.microsoft.com/office/drawing/2014/main" id="{C2C82571-38CB-2F48-B70D-DA38FF0CE310}"/>
                    </a:ext>
                  </a:extLst>
                </p:cNvPr>
                <p:cNvSpPr/>
                <p:nvPr/>
              </p:nvSpPr>
              <p:spPr>
                <a:xfrm>
                  <a:off x="7722294" y="3843452"/>
                  <a:ext cx="136926" cy="153219"/>
                </a:xfrm>
                <a:custGeom>
                  <a:avLst/>
                  <a:gdLst>
                    <a:gd name="connsiteX0" fmla="*/ 0 w 136926"/>
                    <a:gd name="connsiteY0" fmla="*/ 0 h 153219"/>
                    <a:gd name="connsiteX1" fmla="*/ 136926 w 136926"/>
                    <a:gd name="connsiteY1" fmla="*/ 0 h 153219"/>
                    <a:gd name="connsiteX2" fmla="*/ 136926 w 136926"/>
                    <a:gd name="connsiteY2" fmla="*/ 153219 h 153219"/>
                    <a:gd name="connsiteX3" fmla="*/ 0 w 136926"/>
                    <a:gd name="connsiteY3" fmla="*/ 153219 h 153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926" h="153219">
                      <a:moveTo>
                        <a:pt x="0" y="0"/>
                      </a:moveTo>
                      <a:lnTo>
                        <a:pt x="136926" y="0"/>
                      </a:lnTo>
                      <a:lnTo>
                        <a:pt x="136926" y="153219"/>
                      </a:lnTo>
                      <a:lnTo>
                        <a:pt x="0" y="153219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1" name="Freeform 2360">
                  <a:extLst>
                    <a:ext uri="{FF2B5EF4-FFF2-40B4-BE49-F238E27FC236}">
                      <a16:creationId xmlns:a16="http://schemas.microsoft.com/office/drawing/2014/main" id="{310EAA25-6E20-7F43-AA10-B5FEF39830D4}"/>
                    </a:ext>
                  </a:extLst>
                </p:cNvPr>
                <p:cNvSpPr/>
                <p:nvPr/>
              </p:nvSpPr>
              <p:spPr>
                <a:xfrm>
                  <a:off x="7859220" y="3843452"/>
                  <a:ext cx="85424" cy="153219"/>
                </a:xfrm>
                <a:custGeom>
                  <a:avLst/>
                  <a:gdLst>
                    <a:gd name="connsiteX0" fmla="*/ 0 w 85424"/>
                    <a:gd name="connsiteY0" fmla="*/ 0 h 153219"/>
                    <a:gd name="connsiteX1" fmla="*/ 85424 w 85424"/>
                    <a:gd name="connsiteY1" fmla="*/ 0 h 153219"/>
                    <a:gd name="connsiteX2" fmla="*/ 85424 w 85424"/>
                    <a:gd name="connsiteY2" fmla="*/ 153219 h 153219"/>
                    <a:gd name="connsiteX3" fmla="*/ 0 w 85424"/>
                    <a:gd name="connsiteY3" fmla="*/ 153219 h 153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424" h="153219">
                      <a:moveTo>
                        <a:pt x="0" y="0"/>
                      </a:moveTo>
                      <a:lnTo>
                        <a:pt x="85424" y="0"/>
                      </a:lnTo>
                      <a:lnTo>
                        <a:pt x="85424" y="153219"/>
                      </a:lnTo>
                      <a:lnTo>
                        <a:pt x="0" y="153219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2" name="Freeform 2361">
                  <a:extLst>
                    <a:ext uri="{FF2B5EF4-FFF2-40B4-BE49-F238E27FC236}">
                      <a16:creationId xmlns:a16="http://schemas.microsoft.com/office/drawing/2014/main" id="{809E5DBC-17A0-9F4D-8425-7FEAF9FEFF5F}"/>
                    </a:ext>
                  </a:extLst>
                </p:cNvPr>
                <p:cNvSpPr/>
                <p:nvPr/>
              </p:nvSpPr>
              <p:spPr>
                <a:xfrm>
                  <a:off x="7411098" y="3970405"/>
                  <a:ext cx="351769" cy="1280568"/>
                </a:xfrm>
                <a:custGeom>
                  <a:avLst/>
                  <a:gdLst>
                    <a:gd name="connsiteX0" fmla="*/ 0 w 351769"/>
                    <a:gd name="connsiteY0" fmla="*/ 0 h 1280568"/>
                    <a:gd name="connsiteX1" fmla="*/ 351770 w 351769"/>
                    <a:gd name="connsiteY1" fmla="*/ 0 h 1280568"/>
                    <a:gd name="connsiteX2" fmla="*/ 351770 w 351769"/>
                    <a:gd name="connsiteY2" fmla="*/ 1280569 h 1280568"/>
                    <a:gd name="connsiteX3" fmla="*/ 0 w 351769"/>
                    <a:gd name="connsiteY3" fmla="*/ 1280569 h 128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769" h="1280568">
                      <a:moveTo>
                        <a:pt x="0" y="0"/>
                      </a:moveTo>
                      <a:lnTo>
                        <a:pt x="351770" y="0"/>
                      </a:lnTo>
                      <a:lnTo>
                        <a:pt x="351770" y="1280569"/>
                      </a:lnTo>
                      <a:lnTo>
                        <a:pt x="0" y="1280569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3" name="Freeform 2362">
                  <a:extLst>
                    <a:ext uri="{FF2B5EF4-FFF2-40B4-BE49-F238E27FC236}">
                      <a16:creationId xmlns:a16="http://schemas.microsoft.com/office/drawing/2014/main" id="{84C821B9-CB83-5142-913B-A912440C4439}"/>
                    </a:ext>
                  </a:extLst>
                </p:cNvPr>
                <p:cNvSpPr/>
                <p:nvPr/>
              </p:nvSpPr>
              <p:spPr>
                <a:xfrm>
                  <a:off x="7451292" y="402550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4" name="Freeform 2363">
                  <a:extLst>
                    <a:ext uri="{FF2B5EF4-FFF2-40B4-BE49-F238E27FC236}">
                      <a16:creationId xmlns:a16="http://schemas.microsoft.com/office/drawing/2014/main" id="{96A1F9C8-6672-FA4A-B19E-004974337311}"/>
                    </a:ext>
                  </a:extLst>
                </p:cNvPr>
                <p:cNvSpPr/>
                <p:nvPr/>
              </p:nvSpPr>
              <p:spPr>
                <a:xfrm>
                  <a:off x="7592779" y="402550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5" name="Freeform 2364">
                  <a:extLst>
                    <a:ext uri="{FF2B5EF4-FFF2-40B4-BE49-F238E27FC236}">
                      <a16:creationId xmlns:a16="http://schemas.microsoft.com/office/drawing/2014/main" id="{488A692D-BC8F-6F48-9E19-C9813ACC78E3}"/>
                    </a:ext>
                  </a:extLst>
                </p:cNvPr>
                <p:cNvSpPr/>
                <p:nvPr/>
              </p:nvSpPr>
              <p:spPr>
                <a:xfrm>
                  <a:off x="7451292" y="410240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6" name="Freeform 2365">
                  <a:extLst>
                    <a:ext uri="{FF2B5EF4-FFF2-40B4-BE49-F238E27FC236}">
                      <a16:creationId xmlns:a16="http://schemas.microsoft.com/office/drawing/2014/main" id="{CEBCA173-D2B9-2E46-820B-AF5A9A8D42D2}"/>
                    </a:ext>
                  </a:extLst>
                </p:cNvPr>
                <p:cNvSpPr/>
                <p:nvPr/>
              </p:nvSpPr>
              <p:spPr>
                <a:xfrm>
                  <a:off x="7592779" y="410240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7" name="Freeform 2366">
                  <a:extLst>
                    <a:ext uri="{FF2B5EF4-FFF2-40B4-BE49-F238E27FC236}">
                      <a16:creationId xmlns:a16="http://schemas.microsoft.com/office/drawing/2014/main" id="{204349A9-116F-4249-91AF-0214D53C33C7}"/>
                    </a:ext>
                  </a:extLst>
                </p:cNvPr>
                <p:cNvSpPr/>
                <p:nvPr/>
              </p:nvSpPr>
              <p:spPr>
                <a:xfrm>
                  <a:off x="7451292" y="417920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8" name="Freeform 2367">
                  <a:extLst>
                    <a:ext uri="{FF2B5EF4-FFF2-40B4-BE49-F238E27FC236}">
                      <a16:creationId xmlns:a16="http://schemas.microsoft.com/office/drawing/2014/main" id="{836BB816-AEBD-8043-84CF-C32A9D161738}"/>
                    </a:ext>
                  </a:extLst>
                </p:cNvPr>
                <p:cNvSpPr/>
                <p:nvPr/>
              </p:nvSpPr>
              <p:spPr>
                <a:xfrm>
                  <a:off x="7592779" y="417920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69" name="Freeform 2368">
                  <a:extLst>
                    <a:ext uri="{FF2B5EF4-FFF2-40B4-BE49-F238E27FC236}">
                      <a16:creationId xmlns:a16="http://schemas.microsoft.com/office/drawing/2014/main" id="{D46C2CCC-A306-5348-A611-12033C7605FF}"/>
                    </a:ext>
                  </a:extLst>
                </p:cNvPr>
                <p:cNvSpPr/>
                <p:nvPr/>
              </p:nvSpPr>
              <p:spPr>
                <a:xfrm>
                  <a:off x="7451292" y="425609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0" name="Freeform 2369">
                  <a:extLst>
                    <a:ext uri="{FF2B5EF4-FFF2-40B4-BE49-F238E27FC236}">
                      <a16:creationId xmlns:a16="http://schemas.microsoft.com/office/drawing/2014/main" id="{A7271BFC-9369-1D4D-9683-8788A465349D}"/>
                    </a:ext>
                  </a:extLst>
                </p:cNvPr>
                <p:cNvSpPr/>
                <p:nvPr/>
              </p:nvSpPr>
              <p:spPr>
                <a:xfrm>
                  <a:off x="7592779" y="425609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1" name="Freeform 2370">
                  <a:extLst>
                    <a:ext uri="{FF2B5EF4-FFF2-40B4-BE49-F238E27FC236}">
                      <a16:creationId xmlns:a16="http://schemas.microsoft.com/office/drawing/2014/main" id="{8C583A08-4942-8B40-B2DD-F4B9A8523306}"/>
                    </a:ext>
                  </a:extLst>
                </p:cNvPr>
                <p:cNvSpPr/>
                <p:nvPr/>
              </p:nvSpPr>
              <p:spPr>
                <a:xfrm>
                  <a:off x="7451292" y="433289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2" name="Freeform 2371">
                  <a:extLst>
                    <a:ext uri="{FF2B5EF4-FFF2-40B4-BE49-F238E27FC236}">
                      <a16:creationId xmlns:a16="http://schemas.microsoft.com/office/drawing/2014/main" id="{FAB830C7-51EF-F34F-AA3E-3C1469458667}"/>
                    </a:ext>
                  </a:extLst>
                </p:cNvPr>
                <p:cNvSpPr/>
                <p:nvPr/>
              </p:nvSpPr>
              <p:spPr>
                <a:xfrm>
                  <a:off x="7592779" y="433289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3" name="Freeform 2372">
                  <a:extLst>
                    <a:ext uri="{FF2B5EF4-FFF2-40B4-BE49-F238E27FC236}">
                      <a16:creationId xmlns:a16="http://schemas.microsoft.com/office/drawing/2014/main" id="{B2178EDB-0C1A-7A49-BA08-F2FD0FFDEB5C}"/>
                    </a:ext>
                  </a:extLst>
                </p:cNvPr>
                <p:cNvSpPr/>
                <p:nvPr/>
              </p:nvSpPr>
              <p:spPr>
                <a:xfrm>
                  <a:off x="7451292" y="440979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4" name="Freeform 2373">
                  <a:extLst>
                    <a:ext uri="{FF2B5EF4-FFF2-40B4-BE49-F238E27FC236}">
                      <a16:creationId xmlns:a16="http://schemas.microsoft.com/office/drawing/2014/main" id="{916159E3-6A72-674A-AA44-645B98A6E9B0}"/>
                    </a:ext>
                  </a:extLst>
                </p:cNvPr>
                <p:cNvSpPr/>
                <p:nvPr/>
              </p:nvSpPr>
              <p:spPr>
                <a:xfrm>
                  <a:off x="7592779" y="440979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5" name="Freeform 2374">
                  <a:extLst>
                    <a:ext uri="{FF2B5EF4-FFF2-40B4-BE49-F238E27FC236}">
                      <a16:creationId xmlns:a16="http://schemas.microsoft.com/office/drawing/2014/main" id="{6B87ADAF-FFEE-B240-9F61-3AAF604190BD}"/>
                    </a:ext>
                  </a:extLst>
                </p:cNvPr>
                <p:cNvSpPr/>
                <p:nvPr/>
              </p:nvSpPr>
              <p:spPr>
                <a:xfrm>
                  <a:off x="7451292" y="448668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6" name="Freeform 2375">
                  <a:extLst>
                    <a:ext uri="{FF2B5EF4-FFF2-40B4-BE49-F238E27FC236}">
                      <a16:creationId xmlns:a16="http://schemas.microsoft.com/office/drawing/2014/main" id="{3B09B1B3-59A5-EC41-AF76-3AF7F4BE6669}"/>
                    </a:ext>
                  </a:extLst>
                </p:cNvPr>
                <p:cNvSpPr/>
                <p:nvPr/>
              </p:nvSpPr>
              <p:spPr>
                <a:xfrm>
                  <a:off x="7592779" y="448668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7" name="Freeform 2376">
                  <a:extLst>
                    <a:ext uri="{FF2B5EF4-FFF2-40B4-BE49-F238E27FC236}">
                      <a16:creationId xmlns:a16="http://schemas.microsoft.com/office/drawing/2014/main" id="{DA87080A-3EF8-B543-9FE1-4C6A81D15C92}"/>
                    </a:ext>
                  </a:extLst>
                </p:cNvPr>
                <p:cNvSpPr/>
                <p:nvPr/>
              </p:nvSpPr>
              <p:spPr>
                <a:xfrm>
                  <a:off x="7451292" y="456348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8" name="Freeform 2377">
                  <a:extLst>
                    <a:ext uri="{FF2B5EF4-FFF2-40B4-BE49-F238E27FC236}">
                      <a16:creationId xmlns:a16="http://schemas.microsoft.com/office/drawing/2014/main" id="{74DDFD69-7A4C-004F-9CCA-3ACC6221FC4B}"/>
                    </a:ext>
                  </a:extLst>
                </p:cNvPr>
                <p:cNvSpPr/>
                <p:nvPr/>
              </p:nvSpPr>
              <p:spPr>
                <a:xfrm>
                  <a:off x="7592779" y="456348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79" name="Freeform 2378">
                  <a:extLst>
                    <a:ext uri="{FF2B5EF4-FFF2-40B4-BE49-F238E27FC236}">
                      <a16:creationId xmlns:a16="http://schemas.microsoft.com/office/drawing/2014/main" id="{AA2E9E9D-4885-2245-8723-BF2C58C4199A}"/>
                    </a:ext>
                  </a:extLst>
                </p:cNvPr>
                <p:cNvSpPr/>
                <p:nvPr/>
              </p:nvSpPr>
              <p:spPr>
                <a:xfrm>
                  <a:off x="7451292" y="464038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0" name="Freeform 2379">
                  <a:extLst>
                    <a:ext uri="{FF2B5EF4-FFF2-40B4-BE49-F238E27FC236}">
                      <a16:creationId xmlns:a16="http://schemas.microsoft.com/office/drawing/2014/main" id="{D6D02052-271E-7349-B9A3-1143BAC41ADB}"/>
                    </a:ext>
                  </a:extLst>
                </p:cNvPr>
                <p:cNvSpPr/>
                <p:nvPr/>
              </p:nvSpPr>
              <p:spPr>
                <a:xfrm>
                  <a:off x="7592779" y="4640382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1" name="Freeform 2380">
                  <a:extLst>
                    <a:ext uri="{FF2B5EF4-FFF2-40B4-BE49-F238E27FC236}">
                      <a16:creationId xmlns:a16="http://schemas.microsoft.com/office/drawing/2014/main" id="{B30C44A0-7CD6-E747-9531-289A08F65C8B}"/>
                    </a:ext>
                  </a:extLst>
                </p:cNvPr>
                <p:cNvSpPr/>
                <p:nvPr/>
              </p:nvSpPr>
              <p:spPr>
                <a:xfrm>
                  <a:off x="7451292" y="471727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2" name="Freeform 2381">
                  <a:extLst>
                    <a:ext uri="{FF2B5EF4-FFF2-40B4-BE49-F238E27FC236}">
                      <a16:creationId xmlns:a16="http://schemas.microsoft.com/office/drawing/2014/main" id="{5B3C4651-0F85-B94A-8E09-BE4E1DA4099A}"/>
                    </a:ext>
                  </a:extLst>
                </p:cNvPr>
                <p:cNvSpPr/>
                <p:nvPr/>
              </p:nvSpPr>
              <p:spPr>
                <a:xfrm>
                  <a:off x="7592779" y="4717277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3" name="Freeform 2382">
                  <a:extLst>
                    <a:ext uri="{FF2B5EF4-FFF2-40B4-BE49-F238E27FC236}">
                      <a16:creationId xmlns:a16="http://schemas.microsoft.com/office/drawing/2014/main" id="{33B84DC0-43D3-3D4F-948F-282B45267DD8}"/>
                    </a:ext>
                  </a:extLst>
                </p:cNvPr>
                <p:cNvSpPr/>
                <p:nvPr/>
              </p:nvSpPr>
              <p:spPr>
                <a:xfrm>
                  <a:off x="7451292" y="479407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4" name="Freeform 2383">
                  <a:extLst>
                    <a:ext uri="{FF2B5EF4-FFF2-40B4-BE49-F238E27FC236}">
                      <a16:creationId xmlns:a16="http://schemas.microsoft.com/office/drawing/2014/main" id="{464EA1A1-8393-C344-9103-2364932BD9DC}"/>
                    </a:ext>
                  </a:extLst>
                </p:cNvPr>
                <p:cNvSpPr/>
                <p:nvPr/>
              </p:nvSpPr>
              <p:spPr>
                <a:xfrm>
                  <a:off x="7592779" y="479407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5" name="Freeform 2384">
                  <a:extLst>
                    <a:ext uri="{FF2B5EF4-FFF2-40B4-BE49-F238E27FC236}">
                      <a16:creationId xmlns:a16="http://schemas.microsoft.com/office/drawing/2014/main" id="{5A77EB7E-2C7D-5246-9865-3FF30C06B389}"/>
                    </a:ext>
                  </a:extLst>
                </p:cNvPr>
                <p:cNvSpPr/>
                <p:nvPr/>
              </p:nvSpPr>
              <p:spPr>
                <a:xfrm>
                  <a:off x="7451292" y="4870971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6" name="Freeform 2385">
                  <a:extLst>
                    <a:ext uri="{FF2B5EF4-FFF2-40B4-BE49-F238E27FC236}">
                      <a16:creationId xmlns:a16="http://schemas.microsoft.com/office/drawing/2014/main" id="{BB085F08-F757-C745-8327-BF2F468F9096}"/>
                    </a:ext>
                  </a:extLst>
                </p:cNvPr>
                <p:cNvSpPr/>
                <p:nvPr/>
              </p:nvSpPr>
              <p:spPr>
                <a:xfrm>
                  <a:off x="7592779" y="4870971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7" name="Freeform 2386">
                  <a:extLst>
                    <a:ext uri="{FF2B5EF4-FFF2-40B4-BE49-F238E27FC236}">
                      <a16:creationId xmlns:a16="http://schemas.microsoft.com/office/drawing/2014/main" id="{C8EB4711-6202-294A-9CE3-1C96756C527E}"/>
                    </a:ext>
                  </a:extLst>
                </p:cNvPr>
                <p:cNvSpPr/>
                <p:nvPr/>
              </p:nvSpPr>
              <p:spPr>
                <a:xfrm>
                  <a:off x="7451292" y="494786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8" name="Freeform 2387">
                  <a:extLst>
                    <a:ext uri="{FF2B5EF4-FFF2-40B4-BE49-F238E27FC236}">
                      <a16:creationId xmlns:a16="http://schemas.microsoft.com/office/drawing/2014/main" id="{5D6F2065-1909-584A-8B3E-190C030EBBD8}"/>
                    </a:ext>
                  </a:extLst>
                </p:cNvPr>
                <p:cNvSpPr/>
                <p:nvPr/>
              </p:nvSpPr>
              <p:spPr>
                <a:xfrm>
                  <a:off x="7592779" y="494786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89" name="Freeform 2388">
                  <a:extLst>
                    <a:ext uri="{FF2B5EF4-FFF2-40B4-BE49-F238E27FC236}">
                      <a16:creationId xmlns:a16="http://schemas.microsoft.com/office/drawing/2014/main" id="{725805BE-8D45-C049-BBBA-9336F041EDCB}"/>
                    </a:ext>
                  </a:extLst>
                </p:cNvPr>
                <p:cNvSpPr/>
                <p:nvPr/>
              </p:nvSpPr>
              <p:spPr>
                <a:xfrm>
                  <a:off x="7451292" y="502466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0" name="Freeform 2389">
                  <a:extLst>
                    <a:ext uri="{FF2B5EF4-FFF2-40B4-BE49-F238E27FC236}">
                      <a16:creationId xmlns:a16="http://schemas.microsoft.com/office/drawing/2014/main" id="{505FC4D1-DD3C-2A4F-9543-057F50C298F9}"/>
                    </a:ext>
                  </a:extLst>
                </p:cNvPr>
                <p:cNvSpPr/>
                <p:nvPr/>
              </p:nvSpPr>
              <p:spPr>
                <a:xfrm>
                  <a:off x="7592779" y="5024666"/>
                  <a:ext cx="110605" cy="45299"/>
                </a:xfrm>
                <a:custGeom>
                  <a:avLst/>
                  <a:gdLst>
                    <a:gd name="connsiteX0" fmla="*/ 0 w 110605"/>
                    <a:gd name="connsiteY0" fmla="*/ 0 h 45299"/>
                    <a:gd name="connsiteX1" fmla="*/ 110605 w 110605"/>
                    <a:gd name="connsiteY1" fmla="*/ 0 h 45299"/>
                    <a:gd name="connsiteX2" fmla="*/ 110605 w 110605"/>
                    <a:gd name="connsiteY2" fmla="*/ 45300 h 45299"/>
                    <a:gd name="connsiteX3" fmla="*/ 0 w 110605"/>
                    <a:gd name="connsiteY3" fmla="*/ 45300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605" h="45299">
                      <a:moveTo>
                        <a:pt x="0" y="0"/>
                      </a:moveTo>
                      <a:lnTo>
                        <a:pt x="110605" y="0"/>
                      </a:lnTo>
                      <a:lnTo>
                        <a:pt x="110605" y="45300"/>
                      </a:lnTo>
                      <a:lnTo>
                        <a:pt x="0" y="453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1" name="Freeform 2390">
                  <a:extLst>
                    <a:ext uri="{FF2B5EF4-FFF2-40B4-BE49-F238E27FC236}">
                      <a16:creationId xmlns:a16="http://schemas.microsoft.com/office/drawing/2014/main" id="{F51206E5-10A6-3A45-A204-495CDB2B3D12}"/>
                    </a:ext>
                  </a:extLst>
                </p:cNvPr>
                <p:cNvSpPr/>
                <p:nvPr/>
              </p:nvSpPr>
              <p:spPr>
                <a:xfrm>
                  <a:off x="7762868" y="3970405"/>
                  <a:ext cx="285064" cy="1280568"/>
                </a:xfrm>
                <a:custGeom>
                  <a:avLst/>
                  <a:gdLst>
                    <a:gd name="connsiteX0" fmla="*/ 0 w 285064"/>
                    <a:gd name="connsiteY0" fmla="*/ 0 h 1280568"/>
                    <a:gd name="connsiteX1" fmla="*/ 285065 w 285064"/>
                    <a:gd name="connsiteY1" fmla="*/ 0 h 1280568"/>
                    <a:gd name="connsiteX2" fmla="*/ 285065 w 285064"/>
                    <a:gd name="connsiteY2" fmla="*/ 1280569 h 1280568"/>
                    <a:gd name="connsiteX3" fmla="*/ 0 w 285064"/>
                    <a:gd name="connsiteY3" fmla="*/ 1280569 h 128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064" h="1280568">
                      <a:moveTo>
                        <a:pt x="0" y="0"/>
                      </a:moveTo>
                      <a:lnTo>
                        <a:pt x="285065" y="0"/>
                      </a:lnTo>
                      <a:lnTo>
                        <a:pt x="285065" y="1280569"/>
                      </a:lnTo>
                      <a:lnTo>
                        <a:pt x="0" y="1280569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2" name="Freeform 2391">
                  <a:extLst>
                    <a:ext uri="{FF2B5EF4-FFF2-40B4-BE49-F238E27FC236}">
                      <a16:creationId xmlns:a16="http://schemas.microsoft.com/office/drawing/2014/main" id="{1A16C1BC-586A-A64A-8BFC-C579ED072901}"/>
                    </a:ext>
                  </a:extLst>
                </p:cNvPr>
                <p:cNvSpPr/>
                <p:nvPr/>
              </p:nvSpPr>
              <p:spPr>
                <a:xfrm rot="10800000">
                  <a:off x="7928491" y="5024666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3" name="Freeform 2392">
                  <a:extLst>
                    <a:ext uri="{FF2B5EF4-FFF2-40B4-BE49-F238E27FC236}">
                      <a16:creationId xmlns:a16="http://schemas.microsoft.com/office/drawing/2014/main" id="{D8C48F56-F022-6544-B011-4412EC6689A7}"/>
                    </a:ext>
                  </a:extLst>
                </p:cNvPr>
                <p:cNvSpPr/>
                <p:nvPr/>
              </p:nvSpPr>
              <p:spPr>
                <a:xfrm rot="10800000">
                  <a:off x="7812279" y="5024666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4" name="Freeform 2393">
                  <a:extLst>
                    <a:ext uri="{FF2B5EF4-FFF2-40B4-BE49-F238E27FC236}">
                      <a16:creationId xmlns:a16="http://schemas.microsoft.com/office/drawing/2014/main" id="{4E78676B-393A-2B43-A5CF-881A3C174BAB}"/>
                    </a:ext>
                  </a:extLst>
                </p:cNvPr>
                <p:cNvSpPr/>
                <p:nvPr/>
              </p:nvSpPr>
              <p:spPr>
                <a:xfrm rot="10800000">
                  <a:off x="7928491" y="494777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5" name="Freeform 2394">
                  <a:extLst>
                    <a:ext uri="{FF2B5EF4-FFF2-40B4-BE49-F238E27FC236}">
                      <a16:creationId xmlns:a16="http://schemas.microsoft.com/office/drawing/2014/main" id="{E081F534-1D1F-3F4F-B3B0-83A974C8AAD4}"/>
                    </a:ext>
                  </a:extLst>
                </p:cNvPr>
                <p:cNvSpPr/>
                <p:nvPr/>
              </p:nvSpPr>
              <p:spPr>
                <a:xfrm rot="10800000">
                  <a:off x="7812279" y="494777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6" name="Freeform 2395">
                  <a:extLst>
                    <a:ext uri="{FF2B5EF4-FFF2-40B4-BE49-F238E27FC236}">
                      <a16:creationId xmlns:a16="http://schemas.microsoft.com/office/drawing/2014/main" id="{768634C4-685E-1141-9EAD-1B101DDAEA05}"/>
                    </a:ext>
                  </a:extLst>
                </p:cNvPr>
                <p:cNvSpPr/>
                <p:nvPr/>
              </p:nvSpPr>
              <p:spPr>
                <a:xfrm rot="10800000">
                  <a:off x="7928491" y="487097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7" name="Freeform 2396">
                  <a:extLst>
                    <a:ext uri="{FF2B5EF4-FFF2-40B4-BE49-F238E27FC236}">
                      <a16:creationId xmlns:a16="http://schemas.microsoft.com/office/drawing/2014/main" id="{70D5C05F-ACCA-634F-A8FA-298AC1658E4F}"/>
                    </a:ext>
                  </a:extLst>
                </p:cNvPr>
                <p:cNvSpPr/>
                <p:nvPr/>
              </p:nvSpPr>
              <p:spPr>
                <a:xfrm rot="10800000">
                  <a:off x="7812279" y="487097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8" name="Freeform 2397">
                  <a:extLst>
                    <a:ext uri="{FF2B5EF4-FFF2-40B4-BE49-F238E27FC236}">
                      <a16:creationId xmlns:a16="http://schemas.microsoft.com/office/drawing/2014/main" id="{5865370D-E1BA-0D48-94DA-4D901C984534}"/>
                    </a:ext>
                  </a:extLst>
                </p:cNvPr>
                <p:cNvSpPr/>
                <p:nvPr/>
              </p:nvSpPr>
              <p:spPr>
                <a:xfrm rot="10800000">
                  <a:off x="7928491" y="4794076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399" name="Freeform 2398">
                  <a:extLst>
                    <a:ext uri="{FF2B5EF4-FFF2-40B4-BE49-F238E27FC236}">
                      <a16:creationId xmlns:a16="http://schemas.microsoft.com/office/drawing/2014/main" id="{EBD15230-C03B-BB4B-BECF-43292220FDBA}"/>
                    </a:ext>
                  </a:extLst>
                </p:cNvPr>
                <p:cNvSpPr/>
                <p:nvPr/>
              </p:nvSpPr>
              <p:spPr>
                <a:xfrm rot="10800000">
                  <a:off x="7812279" y="4794076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0" name="Freeform 2399">
                  <a:extLst>
                    <a:ext uri="{FF2B5EF4-FFF2-40B4-BE49-F238E27FC236}">
                      <a16:creationId xmlns:a16="http://schemas.microsoft.com/office/drawing/2014/main" id="{3D7F967B-AA9A-954A-9DE1-0B2EBB73363F}"/>
                    </a:ext>
                  </a:extLst>
                </p:cNvPr>
                <p:cNvSpPr/>
                <p:nvPr/>
              </p:nvSpPr>
              <p:spPr>
                <a:xfrm rot="10800000">
                  <a:off x="7928491" y="471718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1" name="Freeform 2400">
                  <a:extLst>
                    <a:ext uri="{FF2B5EF4-FFF2-40B4-BE49-F238E27FC236}">
                      <a16:creationId xmlns:a16="http://schemas.microsoft.com/office/drawing/2014/main" id="{48559283-F730-0C44-9795-162F3193A4B5}"/>
                    </a:ext>
                  </a:extLst>
                </p:cNvPr>
                <p:cNvSpPr/>
                <p:nvPr/>
              </p:nvSpPr>
              <p:spPr>
                <a:xfrm rot="10800000">
                  <a:off x="7812279" y="4717181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2" name="Freeform 2401">
                  <a:extLst>
                    <a:ext uri="{FF2B5EF4-FFF2-40B4-BE49-F238E27FC236}">
                      <a16:creationId xmlns:a16="http://schemas.microsoft.com/office/drawing/2014/main" id="{5058C944-67F9-A149-BF63-0944644F5669}"/>
                    </a:ext>
                  </a:extLst>
                </p:cNvPr>
                <p:cNvSpPr/>
                <p:nvPr/>
              </p:nvSpPr>
              <p:spPr>
                <a:xfrm rot="10800000">
                  <a:off x="7928491" y="464038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3" name="Freeform 2402">
                  <a:extLst>
                    <a:ext uri="{FF2B5EF4-FFF2-40B4-BE49-F238E27FC236}">
                      <a16:creationId xmlns:a16="http://schemas.microsoft.com/office/drawing/2014/main" id="{8E4E83B7-A8B4-F140-A3D6-DD5343BF4E90}"/>
                    </a:ext>
                  </a:extLst>
                </p:cNvPr>
                <p:cNvSpPr/>
                <p:nvPr/>
              </p:nvSpPr>
              <p:spPr>
                <a:xfrm rot="10800000">
                  <a:off x="7812279" y="464038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4" name="Freeform 2403">
                  <a:extLst>
                    <a:ext uri="{FF2B5EF4-FFF2-40B4-BE49-F238E27FC236}">
                      <a16:creationId xmlns:a16="http://schemas.microsoft.com/office/drawing/2014/main" id="{7E33324D-A1E8-C348-A9AC-A204DCBF0587}"/>
                    </a:ext>
                  </a:extLst>
                </p:cNvPr>
                <p:cNvSpPr/>
                <p:nvPr/>
              </p:nvSpPr>
              <p:spPr>
                <a:xfrm rot="10800000">
                  <a:off x="7928491" y="456348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5" name="Freeform 2404">
                  <a:extLst>
                    <a:ext uri="{FF2B5EF4-FFF2-40B4-BE49-F238E27FC236}">
                      <a16:creationId xmlns:a16="http://schemas.microsoft.com/office/drawing/2014/main" id="{620A8FCB-9BAD-8849-9DE6-F0475076C501}"/>
                    </a:ext>
                  </a:extLst>
                </p:cNvPr>
                <p:cNvSpPr/>
                <p:nvPr/>
              </p:nvSpPr>
              <p:spPr>
                <a:xfrm rot="10800000">
                  <a:off x="7812279" y="456348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6" name="Freeform 2405">
                  <a:extLst>
                    <a:ext uri="{FF2B5EF4-FFF2-40B4-BE49-F238E27FC236}">
                      <a16:creationId xmlns:a16="http://schemas.microsoft.com/office/drawing/2014/main" id="{E4C65427-3B61-3345-A784-EC48F77DC921}"/>
                    </a:ext>
                  </a:extLst>
                </p:cNvPr>
                <p:cNvSpPr/>
                <p:nvPr/>
              </p:nvSpPr>
              <p:spPr>
                <a:xfrm rot="10800000">
                  <a:off x="7928491" y="448659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7" name="Freeform 2406">
                  <a:extLst>
                    <a:ext uri="{FF2B5EF4-FFF2-40B4-BE49-F238E27FC236}">
                      <a16:creationId xmlns:a16="http://schemas.microsoft.com/office/drawing/2014/main" id="{36C55EF8-936C-E943-B3A7-565EA6513900}"/>
                    </a:ext>
                  </a:extLst>
                </p:cNvPr>
                <p:cNvSpPr/>
                <p:nvPr/>
              </p:nvSpPr>
              <p:spPr>
                <a:xfrm rot="10800000">
                  <a:off x="7812279" y="448659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8" name="Freeform 2407">
                  <a:extLst>
                    <a:ext uri="{FF2B5EF4-FFF2-40B4-BE49-F238E27FC236}">
                      <a16:creationId xmlns:a16="http://schemas.microsoft.com/office/drawing/2014/main" id="{D5C2B522-21E0-984E-845A-7307311796B3}"/>
                    </a:ext>
                  </a:extLst>
                </p:cNvPr>
                <p:cNvSpPr/>
                <p:nvPr/>
              </p:nvSpPr>
              <p:spPr>
                <a:xfrm rot="10800000">
                  <a:off x="7928491" y="440979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09" name="Freeform 2408">
                  <a:extLst>
                    <a:ext uri="{FF2B5EF4-FFF2-40B4-BE49-F238E27FC236}">
                      <a16:creationId xmlns:a16="http://schemas.microsoft.com/office/drawing/2014/main" id="{E57F6BC7-A4B4-BA45-B434-A9C699FEC5AC}"/>
                    </a:ext>
                  </a:extLst>
                </p:cNvPr>
                <p:cNvSpPr/>
                <p:nvPr/>
              </p:nvSpPr>
              <p:spPr>
                <a:xfrm rot="10800000">
                  <a:off x="7812279" y="440979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0" name="Freeform 2409">
                  <a:extLst>
                    <a:ext uri="{FF2B5EF4-FFF2-40B4-BE49-F238E27FC236}">
                      <a16:creationId xmlns:a16="http://schemas.microsoft.com/office/drawing/2014/main" id="{E2BA0EF8-AA63-3D48-956F-E969FC67DB3E}"/>
                    </a:ext>
                  </a:extLst>
                </p:cNvPr>
                <p:cNvSpPr/>
                <p:nvPr/>
              </p:nvSpPr>
              <p:spPr>
                <a:xfrm rot="10800000">
                  <a:off x="7928491" y="433289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1" name="Freeform 2410">
                  <a:extLst>
                    <a:ext uri="{FF2B5EF4-FFF2-40B4-BE49-F238E27FC236}">
                      <a16:creationId xmlns:a16="http://schemas.microsoft.com/office/drawing/2014/main" id="{74AF1E99-2319-1A4E-A3BE-427CA0AC4395}"/>
                    </a:ext>
                  </a:extLst>
                </p:cNvPr>
                <p:cNvSpPr/>
                <p:nvPr/>
              </p:nvSpPr>
              <p:spPr>
                <a:xfrm rot="10800000">
                  <a:off x="7812279" y="433289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2" name="Freeform 2411">
                  <a:extLst>
                    <a:ext uri="{FF2B5EF4-FFF2-40B4-BE49-F238E27FC236}">
                      <a16:creationId xmlns:a16="http://schemas.microsoft.com/office/drawing/2014/main" id="{61E3C41C-922F-424F-9C5F-9C7D2CACDD01}"/>
                    </a:ext>
                  </a:extLst>
                </p:cNvPr>
                <p:cNvSpPr/>
                <p:nvPr/>
              </p:nvSpPr>
              <p:spPr>
                <a:xfrm rot="10800000">
                  <a:off x="7928491" y="425609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3" name="Freeform 2412">
                  <a:extLst>
                    <a:ext uri="{FF2B5EF4-FFF2-40B4-BE49-F238E27FC236}">
                      <a16:creationId xmlns:a16="http://schemas.microsoft.com/office/drawing/2014/main" id="{5C264D37-2D2E-194C-8C91-CE15FE9D9FF9}"/>
                    </a:ext>
                  </a:extLst>
                </p:cNvPr>
                <p:cNvSpPr/>
                <p:nvPr/>
              </p:nvSpPr>
              <p:spPr>
                <a:xfrm rot="10800000">
                  <a:off x="7812279" y="425609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4" name="Freeform 2413">
                  <a:extLst>
                    <a:ext uri="{FF2B5EF4-FFF2-40B4-BE49-F238E27FC236}">
                      <a16:creationId xmlns:a16="http://schemas.microsoft.com/office/drawing/2014/main" id="{4550A67B-8B19-7047-99D7-A8C03AE127B4}"/>
                    </a:ext>
                  </a:extLst>
                </p:cNvPr>
                <p:cNvSpPr/>
                <p:nvPr/>
              </p:nvSpPr>
              <p:spPr>
                <a:xfrm rot="10800000">
                  <a:off x="7928491" y="417920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5" name="Freeform 2414">
                  <a:extLst>
                    <a:ext uri="{FF2B5EF4-FFF2-40B4-BE49-F238E27FC236}">
                      <a16:creationId xmlns:a16="http://schemas.microsoft.com/office/drawing/2014/main" id="{7F3A8248-FD16-4948-B6A8-C400F0F50E1F}"/>
                    </a:ext>
                  </a:extLst>
                </p:cNvPr>
                <p:cNvSpPr/>
                <p:nvPr/>
              </p:nvSpPr>
              <p:spPr>
                <a:xfrm rot="10800000">
                  <a:off x="7812279" y="4179202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6" name="Freeform 2415">
                  <a:extLst>
                    <a:ext uri="{FF2B5EF4-FFF2-40B4-BE49-F238E27FC236}">
                      <a16:creationId xmlns:a16="http://schemas.microsoft.com/office/drawing/2014/main" id="{0AE2DEAB-4BA1-4C4A-95E4-E057E68C8757}"/>
                    </a:ext>
                  </a:extLst>
                </p:cNvPr>
                <p:cNvSpPr/>
                <p:nvPr/>
              </p:nvSpPr>
              <p:spPr>
                <a:xfrm rot="10800000">
                  <a:off x="7928491" y="410230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7" name="Freeform 2416">
                  <a:extLst>
                    <a:ext uri="{FF2B5EF4-FFF2-40B4-BE49-F238E27FC236}">
                      <a16:creationId xmlns:a16="http://schemas.microsoft.com/office/drawing/2014/main" id="{A4E3E58D-DB7F-F443-8AAC-3845EF004ADF}"/>
                    </a:ext>
                  </a:extLst>
                </p:cNvPr>
                <p:cNvSpPr/>
                <p:nvPr/>
              </p:nvSpPr>
              <p:spPr>
                <a:xfrm rot="10800000">
                  <a:off x="7812279" y="410230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8" name="Freeform 2417">
                  <a:extLst>
                    <a:ext uri="{FF2B5EF4-FFF2-40B4-BE49-F238E27FC236}">
                      <a16:creationId xmlns:a16="http://schemas.microsoft.com/office/drawing/2014/main" id="{2E1F9209-4E02-8F4D-A8CF-EC0097565152}"/>
                    </a:ext>
                  </a:extLst>
                </p:cNvPr>
                <p:cNvSpPr/>
                <p:nvPr/>
              </p:nvSpPr>
              <p:spPr>
                <a:xfrm rot="10800000">
                  <a:off x="7928491" y="402550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19" name="Freeform 2418">
                  <a:extLst>
                    <a:ext uri="{FF2B5EF4-FFF2-40B4-BE49-F238E27FC236}">
                      <a16:creationId xmlns:a16="http://schemas.microsoft.com/office/drawing/2014/main" id="{F541393B-0A8F-B344-ABBC-AB2B31B122B5}"/>
                    </a:ext>
                  </a:extLst>
                </p:cNvPr>
                <p:cNvSpPr/>
                <p:nvPr/>
              </p:nvSpPr>
              <p:spPr>
                <a:xfrm rot="10800000">
                  <a:off x="7812279" y="4025507"/>
                  <a:ext cx="90840" cy="45299"/>
                </a:xfrm>
                <a:custGeom>
                  <a:avLst/>
                  <a:gdLst>
                    <a:gd name="connsiteX0" fmla="*/ -41 w 90840"/>
                    <a:gd name="connsiteY0" fmla="*/ -52 h 45299"/>
                    <a:gd name="connsiteX1" fmla="*/ 90799 w 90840"/>
                    <a:gd name="connsiteY1" fmla="*/ -52 h 45299"/>
                    <a:gd name="connsiteX2" fmla="*/ 90799 w 90840"/>
                    <a:gd name="connsiteY2" fmla="*/ 45248 h 45299"/>
                    <a:gd name="connsiteX3" fmla="*/ -41 w 90840"/>
                    <a:gd name="connsiteY3" fmla="*/ 45248 h 45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840" h="45299">
                      <a:moveTo>
                        <a:pt x="-41" y="-52"/>
                      </a:moveTo>
                      <a:lnTo>
                        <a:pt x="90799" y="-52"/>
                      </a:lnTo>
                      <a:lnTo>
                        <a:pt x="90799" y="45248"/>
                      </a:lnTo>
                      <a:lnTo>
                        <a:pt x="-41" y="45248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0" name="Freeform 2419">
                  <a:extLst>
                    <a:ext uri="{FF2B5EF4-FFF2-40B4-BE49-F238E27FC236}">
                      <a16:creationId xmlns:a16="http://schemas.microsoft.com/office/drawing/2014/main" id="{2222ED74-3FAB-DA40-907D-29DC1D3E5229}"/>
                    </a:ext>
                  </a:extLst>
                </p:cNvPr>
                <p:cNvSpPr/>
                <p:nvPr/>
              </p:nvSpPr>
              <p:spPr>
                <a:xfrm>
                  <a:off x="6077185" y="4416549"/>
                  <a:ext cx="414959" cy="834425"/>
                </a:xfrm>
                <a:custGeom>
                  <a:avLst/>
                  <a:gdLst>
                    <a:gd name="connsiteX0" fmla="*/ 0 w 414959"/>
                    <a:gd name="connsiteY0" fmla="*/ 0 h 834425"/>
                    <a:gd name="connsiteX1" fmla="*/ 414959 w 414959"/>
                    <a:gd name="connsiteY1" fmla="*/ 0 h 834425"/>
                    <a:gd name="connsiteX2" fmla="*/ 414959 w 414959"/>
                    <a:gd name="connsiteY2" fmla="*/ 834425 h 834425"/>
                    <a:gd name="connsiteX3" fmla="*/ 0 w 414959"/>
                    <a:gd name="connsiteY3" fmla="*/ 834425 h 83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959" h="834425">
                      <a:moveTo>
                        <a:pt x="0" y="0"/>
                      </a:moveTo>
                      <a:lnTo>
                        <a:pt x="414959" y="0"/>
                      </a:lnTo>
                      <a:lnTo>
                        <a:pt x="414959" y="834425"/>
                      </a:lnTo>
                      <a:lnTo>
                        <a:pt x="0" y="834425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1" name="Freeform 2420">
                  <a:extLst>
                    <a:ext uri="{FF2B5EF4-FFF2-40B4-BE49-F238E27FC236}">
                      <a16:creationId xmlns:a16="http://schemas.microsoft.com/office/drawing/2014/main" id="{AE3347C8-DF8D-334F-BC52-3842B06B2D99}"/>
                    </a:ext>
                  </a:extLst>
                </p:cNvPr>
                <p:cNvSpPr/>
                <p:nvPr/>
              </p:nvSpPr>
              <p:spPr>
                <a:xfrm>
                  <a:off x="6142465" y="4488780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2" name="Freeform 2421">
                  <a:extLst>
                    <a:ext uri="{FF2B5EF4-FFF2-40B4-BE49-F238E27FC236}">
                      <a16:creationId xmlns:a16="http://schemas.microsoft.com/office/drawing/2014/main" id="{DD153CCA-9D66-5545-A1B2-0AE2A3397FDE}"/>
                    </a:ext>
                  </a:extLst>
                </p:cNvPr>
                <p:cNvSpPr/>
                <p:nvPr/>
              </p:nvSpPr>
              <p:spPr>
                <a:xfrm>
                  <a:off x="6142465" y="4598032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3" name="Freeform 2422">
                  <a:extLst>
                    <a:ext uri="{FF2B5EF4-FFF2-40B4-BE49-F238E27FC236}">
                      <a16:creationId xmlns:a16="http://schemas.microsoft.com/office/drawing/2014/main" id="{01DD88B8-1C10-2E46-9FD3-3D1920BB33AB}"/>
                    </a:ext>
                  </a:extLst>
                </p:cNvPr>
                <p:cNvSpPr/>
                <p:nvPr/>
              </p:nvSpPr>
              <p:spPr>
                <a:xfrm>
                  <a:off x="6142465" y="4707189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4" name="Freeform 2423">
                  <a:extLst>
                    <a:ext uri="{FF2B5EF4-FFF2-40B4-BE49-F238E27FC236}">
                      <a16:creationId xmlns:a16="http://schemas.microsoft.com/office/drawing/2014/main" id="{3F4D9A2F-6A4F-5843-A4CB-D29D0232B91E}"/>
                    </a:ext>
                  </a:extLst>
                </p:cNvPr>
                <p:cNvSpPr/>
                <p:nvPr/>
              </p:nvSpPr>
              <p:spPr>
                <a:xfrm>
                  <a:off x="6142465" y="4816346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5" name="Freeform 2424">
                  <a:extLst>
                    <a:ext uri="{FF2B5EF4-FFF2-40B4-BE49-F238E27FC236}">
                      <a16:creationId xmlns:a16="http://schemas.microsoft.com/office/drawing/2014/main" id="{7C19E1A6-D803-4647-A4A2-0CDCBAFC59C3}"/>
                    </a:ext>
                  </a:extLst>
                </p:cNvPr>
                <p:cNvSpPr/>
                <p:nvPr/>
              </p:nvSpPr>
              <p:spPr>
                <a:xfrm>
                  <a:off x="6142465" y="4925597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6" name="Freeform 2425">
                  <a:extLst>
                    <a:ext uri="{FF2B5EF4-FFF2-40B4-BE49-F238E27FC236}">
                      <a16:creationId xmlns:a16="http://schemas.microsoft.com/office/drawing/2014/main" id="{F3AEC5ED-EC88-7047-9122-EF3029F935E7}"/>
                    </a:ext>
                  </a:extLst>
                </p:cNvPr>
                <p:cNvSpPr/>
                <p:nvPr/>
              </p:nvSpPr>
              <p:spPr>
                <a:xfrm>
                  <a:off x="6142465" y="5034754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7" name="Freeform 2426">
                  <a:extLst>
                    <a:ext uri="{FF2B5EF4-FFF2-40B4-BE49-F238E27FC236}">
                      <a16:creationId xmlns:a16="http://schemas.microsoft.com/office/drawing/2014/main" id="{8031422D-3794-3843-8F12-03E79CAFFC76}"/>
                    </a:ext>
                  </a:extLst>
                </p:cNvPr>
                <p:cNvSpPr/>
                <p:nvPr/>
              </p:nvSpPr>
              <p:spPr>
                <a:xfrm>
                  <a:off x="6142465" y="5143911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8" name="Freeform 2427">
                  <a:extLst>
                    <a:ext uri="{FF2B5EF4-FFF2-40B4-BE49-F238E27FC236}">
                      <a16:creationId xmlns:a16="http://schemas.microsoft.com/office/drawing/2014/main" id="{808BDCC3-87F9-254C-8F66-8075D741706D}"/>
                    </a:ext>
                  </a:extLst>
                </p:cNvPr>
                <p:cNvSpPr/>
                <p:nvPr/>
              </p:nvSpPr>
              <p:spPr>
                <a:xfrm>
                  <a:off x="6248034" y="4488780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29" name="Freeform 2428">
                  <a:extLst>
                    <a:ext uri="{FF2B5EF4-FFF2-40B4-BE49-F238E27FC236}">
                      <a16:creationId xmlns:a16="http://schemas.microsoft.com/office/drawing/2014/main" id="{2885BBCF-74D9-3943-B0B1-17EA6217623C}"/>
                    </a:ext>
                  </a:extLst>
                </p:cNvPr>
                <p:cNvSpPr/>
                <p:nvPr/>
              </p:nvSpPr>
              <p:spPr>
                <a:xfrm>
                  <a:off x="6248034" y="4598032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0" name="Freeform 2429">
                  <a:extLst>
                    <a:ext uri="{FF2B5EF4-FFF2-40B4-BE49-F238E27FC236}">
                      <a16:creationId xmlns:a16="http://schemas.microsoft.com/office/drawing/2014/main" id="{A9A3DC80-F2BA-2B43-B3D6-72064422BDE8}"/>
                    </a:ext>
                  </a:extLst>
                </p:cNvPr>
                <p:cNvSpPr/>
                <p:nvPr/>
              </p:nvSpPr>
              <p:spPr>
                <a:xfrm>
                  <a:off x="6248034" y="4707189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1" name="Freeform 2430">
                  <a:extLst>
                    <a:ext uri="{FF2B5EF4-FFF2-40B4-BE49-F238E27FC236}">
                      <a16:creationId xmlns:a16="http://schemas.microsoft.com/office/drawing/2014/main" id="{0E988BD2-BD7A-EF49-B06C-37CBD502A8FE}"/>
                    </a:ext>
                  </a:extLst>
                </p:cNvPr>
                <p:cNvSpPr/>
                <p:nvPr/>
              </p:nvSpPr>
              <p:spPr>
                <a:xfrm>
                  <a:off x="6248034" y="4816346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2" name="Freeform 2431">
                  <a:extLst>
                    <a:ext uri="{FF2B5EF4-FFF2-40B4-BE49-F238E27FC236}">
                      <a16:creationId xmlns:a16="http://schemas.microsoft.com/office/drawing/2014/main" id="{818AE6C4-0795-5D41-B141-D6C3185DDE2A}"/>
                    </a:ext>
                  </a:extLst>
                </p:cNvPr>
                <p:cNvSpPr/>
                <p:nvPr/>
              </p:nvSpPr>
              <p:spPr>
                <a:xfrm>
                  <a:off x="6248034" y="4925597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3" name="Freeform 2432">
                  <a:extLst>
                    <a:ext uri="{FF2B5EF4-FFF2-40B4-BE49-F238E27FC236}">
                      <a16:creationId xmlns:a16="http://schemas.microsoft.com/office/drawing/2014/main" id="{E6413790-7F3D-004E-AF32-FEFE58439F61}"/>
                    </a:ext>
                  </a:extLst>
                </p:cNvPr>
                <p:cNvSpPr/>
                <p:nvPr/>
              </p:nvSpPr>
              <p:spPr>
                <a:xfrm>
                  <a:off x="6248034" y="5034754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4" name="Freeform 2433">
                  <a:extLst>
                    <a:ext uri="{FF2B5EF4-FFF2-40B4-BE49-F238E27FC236}">
                      <a16:creationId xmlns:a16="http://schemas.microsoft.com/office/drawing/2014/main" id="{222C6F52-B717-9746-88A4-96288E61D31B}"/>
                    </a:ext>
                  </a:extLst>
                </p:cNvPr>
                <p:cNvSpPr/>
                <p:nvPr/>
              </p:nvSpPr>
              <p:spPr>
                <a:xfrm>
                  <a:off x="6248034" y="5143911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5" name="Freeform 2434">
                  <a:extLst>
                    <a:ext uri="{FF2B5EF4-FFF2-40B4-BE49-F238E27FC236}">
                      <a16:creationId xmlns:a16="http://schemas.microsoft.com/office/drawing/2014/main" id="{F2479083-5531-BA4B-9E17-574F5B0FF675}"/>
                    </a:ext>
                  </a:extLst>
                </p:cNvPr>
                <p:cNvSpPr/>
                <p:nvPr/>
              </p:nvSpPr>
              <p:spPr>
                <a:xfrm>
                  <a:off x="6353413" y="4488780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6" name="Freeform 2435">
                  <a:extLst>
                    <a:ext uri="{FF2B5EF4-FFF2-40B4-BE49-F238E27FC236}">
                      <a16:creationId xmlns:a16="http://schemas.microsoft.com/office/drawing/2014/main" id="{D69A89CA-533C-224F-8F96-9B5FC05E04BE}"/>
                    </a:ext>
                  </a:extLst>
                </p:cNvPr>
                <p:cNvSpPr/>
                <p:nvPr/>
              </p:nvSpPr>
              <p:spPr>
                <a:xfrm>
                  <a:off x="6353413" y="4598032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7" name="Freeform 2436">
                  <a:extLst>
                    <a:ext uri="{FF2B5EF4-FFF2-40B4-BE49-F238E27FC236}">
                      <a16:creationId xmlns:a16="http://schemas.microsoft.com/office/drawing/2014/main" id="{0971426E-0C0A-4940-A223-559C9AF3B430}"/>
                    </a:ext>
                  </a:extLst>
                </p:cNvPr>
                <p:cNvSpPr/>
                <p:nvPr/>
              </p:nvSpPr>
              <p:spPr>
                <a:xfrm>
                  <a:off x="6353413" y="4707189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8" name="Freeform 2437">
                  <a:extLst>
                    <a:ext uri="{FF2B5EF4-FFF2-40B4-BE49-F238E27FC236}">
                      <a16:creationId xmlns:a16="http://schemas.microsoft.com/office/drawing/2014/main" id="{A8AFE18A-2371-874F-9D3E-3BD2FD8600AF}"/>
                    </a:ext>
                  </a:extLst>
                </p:cNvPr>
                <p:cNvSpPr/>
                <p:nvPr/>
              </p:nvSpPr>
              <p:spPr>
                <a:xfrm>
                  <a:off x="6353413" y="4816346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39" name="Freeform 2438">
                  <a:extLst>
                    <a:ext uri="{FF2B5EF4-FFF2-40B4-BE49-F238E27FC236}">
                      <a16:creationId xmlns:a16="http://schemas.microsoft.com/office/drawing/2014/main" id="{CF7D287D-D27B-B54E-A000-90749B70AD84}"/>
                    </a:ext>
                  </a:extLst>
                </p:cNvPr>
                <p:cNvSpPr/>
                <p:nvPr/>
              </p:nvSpPr>
              <p:spPr>
                <a:xfrm>
                  <a:off x="6353413" y="4925597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0" name="Freeform 2439">
                  <a:extLst>
                    <a:ext uri="{FF2B5EF4-FFF2-40B4-BE49-F238E27FC236}">
                      <a16:creationId xmlns:a16="http://schemas.microsoft.com/office/drawing/2014/main" id="{097642E2-F9E8-A048-AA3C-E79F6D294BCF}"/>
                    </a:ext>
                  </a:extLst>
                </p:cNvPr>
                <p:cNvSpPr/>
                <p:nvPr/>
              </p:nvSpPr>
              <p:spPr>
                <a:xfrm>
                  <a:off x="6353413" y="5034754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1" name="Freeform 2440">
                  <a:extLst>
                    <a:ext uri="{FF2B5EF4-FFF2-40B4-BE49-F238E27FC236}">
                      <a16:creationId xmlns:a16="http://schemas.microsoft.com/office/drawing/2014/main" id="{90C7A46C-08A9-534F-B647-F9422E563EC0}"/>
                    </a:ext>
                  </a:extLst>
                </p:cNvPr>
                <p:cNvSpPr/>
                <p:nvPr/>
              </p:nvSpPr>
              <p:spPr>
                <a:xfrm>
                  <a:off x="6353413" y="5143911"/>
                  <a:ext cx="73451" cy="51104"/>
                </a:xfrm>
                <a:custGeom>
                  <a:avLst/>
                  <a:gdLst>
                    <a:gd name="connsiteX0" fmla="*/ 0 w 73451"/>
                    <a:gd name="connsiteY0" fmla="*/ 0 h 51104"/>
                    <a:gd name="connsiteX1" fmla="*/ 73452 w 73451"/>
                    <a:gd name="connsiteY1" fmla="*/ 0 h 51104"/>
                    <a:gd name="connsiteX2" fmla="*/ 73452 w 73451"/>
                    <a:gd name="connsiteY2" fmla="*/ 51105 h 51104"/>
                    <a:gd name="connsiteX3" fmla="*/ 0 w 73451"/>
                    <a:gd name="connsiteY3" fmla="*/ 51105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51" h="51104">
                      <a:moveTo>
                        <a:pt x="0" y="0"/>
                      </a:moveTo>
                      <a:lnTo>
                        <a:pt x="73452" y="0"/>
                      </a:lnTo>
                      <a:lnTo>
                        <a:pt x="73452" y="51105"/>
                      </a:lnTo>
                      <a:lnTo>
                        <a:pt x="0" y="5110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2" name="Freeform 2441">
                  <a:extLst>
                    <a:ext uri="{FF2B5EF4-FFF2-40B4-BE49-F238E27FC236}">
                      <a16:creationId xmlns:a16="http://schemas.microsoft.com/office/drawing/2014/main" id="{D531D2D4-AB22-AF42-A134-4CB9079DC994}"/>
                    </a:ext>
                  </a:extLst>
                </p:cNvPr>
                <p:cNvSpPr/>
                <p:nvPr/>
              </p:nvSpPr>
              <p:spPr>
                <a:xfrm>
                  <a:off x="6215822" y="4329661"/>
                  <a:ext cx="276227" cy="86982"/>
                </a:xfrm>
                <a:custGeom>
                  <a:avLst/>
                  <a:gdLst>
                    <a:gd name="connsiteX0" fmla="*/ 0 w 276227"/>
                    <a:gd name="connsiteY0" fmla="*/ 0 h 86982"/>
                    <a:gd name="connsiteX1" fmla="*/ 276228 w 276227"/>
                    <a:gd name="connsiteY1" fmla="*/ 0 h 86982"/>
                    <a:gd name="connsiteX2" fmla="*/ 276228 w 276227"/>
                    <a:gd name="connsiteY2" fmla="*/ 86983 h 86982"/>
                    <a:gd name="connsiteX3" fmla="*/ 0 w 276227"/>
                    <a:gd name="connsiteY3" fmla="*/ 86983 h 86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227" h="86982">
                      <a:moveTo>
                        <a:pt x="0" y="0"/>
                      </a:moveTo>
                      <a:lnTo>
                        <a:pt x="276228" y="0"/>
                      </a:lnTo>
                      <a:lnTo>
                        <a:pt x="276228" y="86983"/>
                      </a:lnTo>
                      <a:lnTo>
                        <a:pt x="0" y="86983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3" name="Freeform 2442">
                  <a:extLst>
                    <a:ext uri="{FF2B5EF4-FFF2-40B4-BE49-F238E27FC236}">
                      <a16:creationId xmlns:a16="http://schemas.microsoft.com/office/drawing/2014/main" id="{C2A1637E-52E3-A348-80F4-ABB33A2104D8}"/>
                    </a:ext>
                  </a:extLst>
                </p:cNvPr>
                <p:cNvSpPr/>
                <p:nvPr/>
              </p:nvSpPr>
              <p:spPr>
                <a:xfrm>
                  <a:off x="6317020" y="4275796"/>
                  <a:ext cx="175124" cy="53864"/>
                </a:xfrm>
                <a:custGeom>
                  <a:avLst/>
                  <a:gdLst>
                    <a:gd name="connsiteX0" fmla="*/ 0 w 175124"/>
                    <a:gd name="connsiteY0" fmla="*/ 0 h 53864"/>
                    <a:gd name="connsiteX1" fmla="*/ 175125 w 175124"/>
                    <a:gd name="connsiteY1" fmla="*/ 0 h 53864"/>
                    <a:gd name="connsiteX2" fmla="*/ 175125 w 175124"/>
                    <a:gd name="connsiteY2" fmla="*/ 53865 h 53864"/>
                    <a:gd name="connsiteX3" fmla="*/ 0 w 175124"/>
                    <a:gd name="connsiteY3" fmla="*/ 53865 h 53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124" h="53864">
                      <a:moveTo>
                        <a:pt x="0" y="0"/>
                      </a:moveTo>
                      <a:lnTo>
                        <a:pt x="175125" y="0"/>
                      </a:lnTo>
                      <a:lnTo>
                        <a:pt x="175125" y="53865"/>
                      </a:lnTo>
                      <a:lnTo>
                        <a:pt x="0" y="53865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4" name="Freeform 2443">
                  <a:extLst>
                    <a:ext uri="{FF2B5EF4-FFF2-40B4-BE49-F238E27FC236}">
                      <a16:creationId xmlns:a16="http://schemas.microsoft.com/office/drawing/2014/main" id="{DA5CC39F-6A96-3D49-A3C9-F5E8A1FAEE3B}"/>
                    </a:ext>
                  </a:extLst>
                </p:cNvPr>
                <p:cNvSpPr/>
                <p:nvPr/>
              </p:nvSpPr>
              <p:spPr>
                <a:xfrm>
                  <a:off x="6492144" y="4416549"/>
                  <a:ext cx="291146" cy="834425"/>
                </a:xfrm>
                <a:custGeom>
                  <a:avLst/>
                  <a:gdLst>
                    <a:gd name="connsiteX0" fmla="*/ 0 w 291146"/>
                    <a:gd name="connsiteY0" fmla="*/ 0 h 834425"/>
                    <a:gd name="connsiteX1" fmla="*/ 291146 w 291146"/>
                    <a:gd name="connsiteY1" fmla="*/ 0 h 834425"/>
                    <a:gd name="connsiteX2" fmla="*/ 291146 w 291146"/>
                    <a:gd name="connsiteY2" fmla="*/ 834425 h 834425"/>
                    <a:gd name="connsiteX3" fmla="*/ 0 w 291146"/>
                    <a:gd name="connsiteY3" fmla="*/ 834425 h 83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1146" h="834425">
                      <a:moveTo>
                        <a:pt x="0" y="0"/>
                      </a:moveTo>
                      <a:lnTo>
                        <a:pt x="291146" y="0"/>
                      </a:lnTo>
                      <a:lnTo>
                        <a:pt x="291146" y="834425"/>
                      </a:lnTo>
                      <a:lnTo>
                        <a:pt x="0" y="83442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5" name="Freeform 2444">
                  <a:extLst>
                    <a:ext uri="{FF2B5EF4-FFF2-40B4-BE49-F238E27FC236}">
                      <a16:creationId xmlns:a16="http://schemas.microsoft.com/office/drawing/2014/main" id="{953B88DA-5634-E349-8DDE-67C6257EA89C}"/>
                    </a:ext>
                  </a:extLst>
                </p:cNvPr>
                <p:cNvSpPr/>
                <p:nvPr/>
              </p:nvSpPr>
              <p:spPr>
                <a:xfrm rot="10800000">
                  <a:off x="6693685" y="513582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6" name="Freeform 2445">
                  <a:extLst>
                    <a:ext uri="{FF2B5EF4-FFF2-40B4-BE49-F238E27FC236}">
                      <a16:creationId xmlns:a16="http://schemas.microsoft.com/office/drawing/2014/main" id="{7F3F3F8E-FB68-4541-B7D5-E9D12F0CA8DF}"/>
                    </a:ext>
                  </a:extLst>
                </p:cNvPr>
                <p:cNvSpPr/>
                <p:nvPr/>
              </p:nvSpPr>
              <p:spPr>
                <a:xfrm rot="10800000">
                  <a:off x="6693685" y="5026665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7" name="Freeform 2446">
                  <a:extLst>
                    <a:ext uri="{FF2B5EF4-FFF2-40B4-BE49-F238E27FC236}">
                      <a16:creationId xmlns:a16="http://schemas.microsoft.com/office/drawing/2014/main" id="{9BF8A878-9DEA-7C41-B35F-F5E4B763ADF6}"/>
                    </a:ext>
                  </a:extLst>
                </p:cNvPr>
                <p:cNvSpPr/>
                <p:nvPr/>
              </p:nvSpPr>
              <p:spPr>
                <a:xfrm rot="10800000">
                  <a:off x="6693685" y="4917413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8" name="Freeform 2447">
                  <a:extLst>
                    <a:ext uri="{FF2B5EF4-FFF2-40B4-BE49-F238E27FC236}">
                      <a16:creationId xmlns:a16="http://schemas.microsoft.com/office/drawing/2014/main" id="{84F4BE68-806F-6445-9B25-E30C26DFE964}"/>
                    </a:ext>
                  </a:extLst>
                </p:cNvPr>
                <p:cNvSpPr/>
                <p:nvPr/>
              </p:nvSpPr>
              <p:spPr>
                <a:xfrm rot="10800000">
                  <a:off x="6693685" y="480816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49" name="Freeform 2448">
                  <a:extLst>
                    <a:ext uri="{FF2B5EF4-FFF2-40B4-BE49-F238E27FC236}">
                      <a16:creationId xmlns:a16="http://schemas.microsoft.com/office/drawing/2014/main" id="{D0D83F3D-1F40-B44E-ADFA-C9E253AB29D0}"/>
                    </a:ext>
                  </a:extLst>
                </p:cNvPr>
                <p:cNvSpPr/>
                <p:nvPr/>
              </p:nvSpPr>
              <p:spPr>
                <a:xfrm rot="10800000">
                  <a:off x="6693685" y="4699100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0" name="Freeform 2449">
                  <a:extLst>
                    <a:ext uri="{FF2B5EF4-FFF2-40B4-BE49-F238E27FC236}">
                      <a16:creationId xmlns:a16="http://schemas.microsoft.com/office/drawing/2014/main" id="{336F7761-D433-E241-BDC0-DABFA92F2398}"/>
                    </a:ext>
                  </a:extLst>
                </p:cNvPr>
                <p:cNvSpPr/>
                <p:nvPr/>
              </p:nvSpPr>
              <p:spPr>
                <a:xfrm rot="10800000">
                  <a:off x="6693685" y="4589848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1" name="Freeform 2450">
                  <a:extLst>
                    <a:ext uri="{FF2B5EF4-FFF2-40B4-BE49-F238E27FC236}">
                      <a16:creationId xmlns:a16="http://schemas.microsoft.com/office/drawing/2014/main" id="{95038C8A-62BB-8748-9E4F-DAB796B4E899}"/>
                    </a:ext>
                  </a:extLst>
                </p:cNvPr>
                <p:cNvSpPr/>
                <p:nvPr/>
              </p:nvSpPr>
              <p:spPr>
                <a:xfrm rot="10800000">
                  <a:off x="6693685" y="4480596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2" name="Freeform 2451">
                  <a:extLst>
                    <a:ext uri="{FF2B5EF4-FFF2-40B4-BE49-F238E27FC236}">
                      <a16:creationId xmlns:a16="http://schemas.microsoft.com/office/drawing/2014/main" id="{32398641-F5B6-FE41-817D-32ADC54DF5C4}"/>
                    </a:ext>
                  </a:extLst>
                </p:cNvPr>
                <p:cNvSpPr/>
                <p:nvPr/>
              </p:nvSpPr>
              <p:spPr>
                <a:xfrm rot="10800000">
                  <a:off x="6607786" y="513582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3" name="Freeform 2452">
                  <a:extLst>
                    <a:ext uri="{FF2B5EF4-FFF2-40B4-BE49-F238E27FC236}">
                      <a16:creationId xmlns:a16="http://schemas.microsoft.com/office/drawing/2014/main" id="{F45AB353-841F-5447-BDE4-4E1FC1B4D0A6}"/>
                    </a:ext>
                  </a:extLst>
                </p:cNvPr>
                <p:cNvSpPr/>
                <p:nvPr/>
              </p:nvSpPr>
              <p:spPr>
                <a:xfrm rot="10800000">
                  <a:off x="6607786" y="5026665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4" name="Freeform 2453">
                  <a:extLst>
                    <a:ext uri="{FF2B5EF4-FFF2-40B4-BE49-F238E27FC236}">
                      <a16:creationId xmlns:a16="http://schemas.microsoft.com/office/drawing/2014/main" id="{4B9056EF-3A14-B34E-8A8C-117C8CBE288F}"/>
                    </a:ext>
                  </a:extLst>
                </p:cNvPr>
                <p:cNvSpPr/>
                <p:nvPr/>
              </p:nvSpPr>
              <p:spPr>
                <a:xfrm rot="10800000">
                  <a:off x="6607786" y="4917413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5" name="Freeform 2454">
                  <a:extLst>
                    <a:ext uri="{FF2B5EF4-FFF2-40B4-BE49-F238E27FC236}">
                      <a16:creationId xmlns:a16="http://schemas.microsoft.com/office/drawing/2014/main" id="{BE73E2FB-95D3-3A4D-8F2C-EAB798CA3121}"/>
                    </a:ext>
                  </a:extLst>
                </p:cNvPr>
                <p:cNvSpPr/>
                <p:nvPr/>
              </p:nvSpPr>
              <p:spPr>
                <a:xfrm rot="10800000">
                  <a:off x="6607786" y="480816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6" name="Freeform 2455">
                  <a:extLst>
                    <a:ext uri="{FF2B5EF4-FFF2-40B4-BE49-F238E27FC236}">
                      <a16:creationId xmlns:a16="http://schemas.microsoft.com/office/drawing/2014/main" id="{204FB9EC-3F7E-DE4B-942F-2A69B8F2E392}"/>
                    </a:ext>
                  </a:extLst>
                </p:cNvPr>
                <p:cNvSpPr/>
                <p:nvPr/>
              </p:nvSpPr>
              <p:spPr>
                <a:xfrm rot="10800000">
                  <a:off x="6607786" y="4699100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7" name="Freeform 2456">
                  <a:extLst>
                    <a:ext uri="{FF2B5EF4-FFF2-40B4-BE49-F238E27FC236}">
                      <a16:creationId xmlns:a16="http://schemas.microsoft.com/office/drawing/2014/main" id="{4A209FE3-19DA-8241-B1DF-9F8285F16727}"/>
                    </a:ext>
                  </a:extLst>
                </p:cNvPr>
                <p:cNvSpPr/>
                <p:nvPr/>
              </p:nvSpPr>
              <p:spPr>
                <a:xfrm rot="10800000">
                  <a:off x="6607786" y="4589848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8" name="Freeform 2457">
                  <a:extLst>
                    <a:ext uri="{FF2B5EF4-FFF2-40B4-BE49-F238E27FC236}">
                      <a16:creationId xmlns:a16="http://schemas.microsoft.com/office/drawing/2014/main" id="{B6A7E154-3729-7C44-8487-D009C6F799D5}"/>
                    </a:ext>
                  </a:extLst>
                </p:cNvPr>
                <p:cNvSpPr/>
                <p:nvPr/>
              </p:nvSpPr>
              <p:spPr>
                <a:xfrm rot="10800000">
                  <a:off x="6607786" y="4480596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59" name="Freeform 2458">
                  <a:extLst>
                    <a:ext uri="{FF2B5EF4-FFF2-40B4-BE49-F238E27FC236}">
                      <a16:creationId xmlns:a16="http://schemas.microsoft.com/office/drawing/2014/main" id="{BDB751F4-ADE9-A448-84CB-DAC3E39A52BB}"/>
                    </a:ext>
                  </a:extLst>
                </p:cNvPr>
                <p:cNvSpPr/>
                <p:nvPr/>
              </p:nvSpPr>
              <p:spPr>
                <a:xfrm rot="10800000">
                  <a:off x="6521886" y="513582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0" name="Freeform 2459">
                  <a:extLst>
                    <a:ext uri="{FF2B5EF4-FFF2-40B4-BE49-F238E27FC236}">
                      <a16:creationId xmlns:a16="http://schemas.microsoft.com/office/drawing/2014/main" id="{B51C9380-29AF-5C49-B8A8-A6EA9F297890}"/>
                    </a:ext>
                  </a:extLst>
                </p:cNvPr>
                <p:cNvSpPr/>
                <p:nvPr/>
              </p:nvSpPr>
              <p:spPr>
                <a:xfrm rot="10800000">
                  <a:off x="6521886" y="5026665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1" name="Freeform 2460">
                  <a:extLst>
                    <a:ext uri="{FF2B5EF4-FFF2-40B4-BE49-F238E27FC236}">
                      <a16:creationId xmlns:a16="http://schemas.microsoft.com/office/drawing/2014/main" id="{4EF95FCE-1DE1-7241-9E8B-32D0C0B5AB3F}"/>
                    </a:ext>
                  </a:extLst>
                </p:cNvPr>
                <p:cNvSpPr/>
                <p:nvPr/>
              </p:nvSpPr>
              <p:spPr>
                <a:xfrm rot="10800000">
                  <a:off x="6521886" y="4917413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2" name="Freeform 2461">
                  <a:extLst>
                    <a:ext uri="{FF2B5EF4-FFF2-40B4-BE49-F238E27FC236}">
                      <a16:creationId xmlns:a16="http://schemas.microsoft.com/office/drawing/2014/main" id="{673BB44B-15E1-9842-B443-7F9AC3527985}"/>
                    </a:ext>
                  </a:extLst>
                </p:cNvPr>
                <p:cNvSpPr/>
                <p:nvPr/>
              </p:nvSpPr>
              <p:spPr>
                <a:xfrm rot="10800000">
                  <a:off x="6521886" y="4808161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3" name="Freeform 2462">
                  <a:extLst>
                    <a:ext uri="{FF2B5EF4-FFF2-40B4-BE49-F238E27FC236}">
                      <a16:creationId xmlns:a16="http://schemas.microsoft.com/office/drawing/2014/main" id="{E12DCA17-CE3D-8547-8679-AA44978B0337}"/>
                    </a:ext>
                  </a:extLst>
                </p:cNvPr>
                <p:cNvSpPr/>
                <p:nvPr/>
              </p:nvSpPr>
              <p:spPr>
                <a:xfrm rot="10800000">
                  <a:off x="6521886" y="4699100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4" name="Freeform 2463">
                  <a:extLst>
                    <a:ext uri="{FF2B5EF4-FFF2-40B4-BE49-F238E27FC236}">
                      <a16:creationId xmlns:a16="http://schemas.microsoft.com/office/drawing/2014/main" id="{FA8998A1-EFC5-A941-8D80-5E3A3C4A8F2D}"/>
                    </a:ext>
                  </a:extLst>
                </p:cNvPr>
                <p:cNvSpPr/>
                <p:nvPr/>
              </p:nvSpPr>
              <p:spPr>
                <a:xfrm rot="10800000">
                  <a:off x="6521886" y="4589848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5" name="Freeform 2464">
                  <a:extLst>
                    <a:ext uri="{FF2B5EF4-FFF2-40B4-BE49-F238E27FC236}">
                      <a16:creationId xmlns:a16="http://schemas.microsoft.com/office/drawing/2014/main" id="{06B63E6C-7199-6643-9E3E-9740FD08FB1C}"/>
                    </a:ext>
                  </a:extLst>
                </p:cNvPr>
                <p:cNvSpPr/>
                <p:nvPr/>
              </p:nvSpPr>
              <p:spPr>
                <a:xfrm rot="10800000">
                  <a:off x="6521886" y="4480596"/>
                  <a:ext cx="59768" cy="51104"/>
                </a:xfrm>
                <a:custGeom>
                  <a:avLst/>
                  <a:gdLst>
                    <a:gd name="connsiteX0" fmla="*/ -41 w 59768"/>
                    <a:gd name="connsiteY0" fmla="*/ -52 h 51104"/>
                    <a:gd name="connsiteX1" fmla="*/ 59727 w 59768"/>
                    <a:gd name="connsiteY1" fmla="*/ -52 h 51104"/>
                    <a:gd name="connsiteX2" fmla="*/ 59727 w 59768"/>
                    <a:gd name="connsiteY2" fmla="*/ 51053 h 51104"/>
                    <a:gd name="connsiteX3" fmla="*/ -41 w 59768"/>
                    <a:gd name="connsiteY3" fmla="*/ 51053 h 51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768" h="51104">
                      <a:moveTo>
                        <a:pt x="-41" y="-52"/>
                      </a:moveTo>
                      <a:lnTo>
                        <a:pt x="59727" y="-52"/>
                      </a:lnTo>
                      <a:lnTo>
                        <a:pt x="59727" y="51053"/>
                      </a:lnTo>
                      <a:lnTo>
                        <a:pt x="-41" y="5105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6" name="Freeform 2465">
                  <a:extLst>
                    <a:ext uri="{FF2B5EF4-FFF2-40B4-BE49-F238E27FC236}">
                      <a16:creationId xmlns:a16="http://schemas.microsoft.com/office/drawing/2014/main" id="{6E2D2DC0-E05B-E648-B249-FB2834EE0065}"/>
                    </a:ext>
                  </a:extLst>
                </p:cNvPr>
                <p:cNvSpPr/>
                <p:nvPr/>
              </p:nvSpPr>
              <p:spPr>
                <a:xfrm>
                  <a:off x="6492144" y="4329661"/>
                  <a:ext cx="247056" cy="86982"/>
                </a:xfrm>
                <a:custGeom>
                  <a:avLst/>
                  <a:gdLst>
                    <a:gd name="connsiteX0" fmla="*/ 0 w 247056"/>
                    <a:gd name="connsiteY0" fmla="*/ 0 h 86982"/>
                    <a:gd name="connsiteX1" fmla="*/ 247056 w 247056"/>
                    <a:gd name="connsiteY1" fmla="*/ 0 h 86982"/>
                    <a:gd name="connsiteX2" fmla="*/ 247056 w 247056"/>
                    <a:gd name="connsiteY2" fmla="*/ 86983 h 86982"/>
                    <a:gd name="connsiteX3" fmla="*/ 0 w 247056"/>
                    <a:gd name="connsiteY3" fmla="*/ 86983 h 86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056" h="86982">
                      <a:moveTo>
                        <a:pt x="0" y="0"/>
                      </a:moveTo>
                      <a:lnTo>
                        <a:pt x="247056" y="0"/>
                      </a:lnTo>
                      <a:lnTo>
                        <a:pt x="247056" y="86983"/>
                      </a:lnTo>
                      <a:lnTo>
                        <a:pt x="0" y="86983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7" name="Freeform 2466">
                  <a:extLst>
                    <a:ext uri="{FF2B5EF4-FFF2-40B4-BE49-F238E27FC236}">
                      <a16:creationId xmlns:a16="http://schemas.microsoft.com/office/drawing/2014/main" id="{2636E232-F9EA-3C4F-B7D3-B71DC543031D}"/>
                    </a:ext>
                  </a:extLst>
                </p:cNvPr>
                <p:cNvSpPr/>
                <p:nvPr/>
              </p:nvSpPr>
              <p:spPr>
                <a:xfrm>
                  <a:off x="6492144" y="4275796"/>
                  <a:ext cx="133885" cy="53864"/>
                </a:xfrm>
                <a:custGeom>
                  <a:avLst/>
                  <a:gdLst>
                    <a:gd name="connsiteX0" fmla="*/ 0 w 133885"/>
                    <a:gd name="connsiteY0" fmla="*/ 0 h 53864"/>
                    <a:gd name="connsiteX1" fmla="*/ 133885 w 133885"/>
                    <a:gd name="connsiteY1" fmla="*/ 0 h 53864"/>
                    <a:gd name="connsiteX2" fmla="*/ 133885 w 133885"/>
                    <a:gd name="connsiteY2" fmla="*/ 53865 h 53864"/>
                    <a:gd name="connsiteX3" fmla="*/ 0 w 133885"/>
                    <a:gd name="connsiteY3" fmla="*/ 53865 h 53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885" h="53864">
                      <a:moveTo>
                        <a:pt x="0" y="0"/>
                      </a:moveTo>
                      <a:lnTo>
                        <a:pt x="133885" y="0"/>
                      </a:lnTo>
                      <a:lnTo>
                        <a:pt x="133885" y="53865"/>
                      </a:lnTo>
                      <a:lnTo>
                        <a:pt x="0" y="53865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8" name="Freeform 2467">
                  <a:extLst>
                    <a:ext uri="{FF2B5EF4-FFF2-40B4-BE49-F238E27FC236}">
                      <a16:creationId xmlns:a16="http://schemas.microsoft.com/office/drawing/2014/main" id="{97C3B827-E403-E747-94C5-0A50E2530392}"/>
                    </a:ext>
                  </a:extLst>
                </p:cNvPr>
                <p:cNvSpPr/>
                <p:nvPr/>
              </p:nvSpPr>
              <p:spPr>
                <a:xfrm>
                  <a:off x="6959271" y="3253416"/>
                  <a:ext cx="627142" cy="1928466"/>
                </a:xfrm>
                <a:custGeom>
                  <a:avLst/>
                  <a:gdLst>
                    <a:gd name="connsiteX0" fmla="*/ 0 w 627142"/>
                    <a:gd name="connsiteY0" fmla="*/ 0 h 1928466"/>
                    <a:gd name="connsiteX1" fmla="*/ 627143 w 627142"/>
                    <a:gd name="connsiteY1" fmla="*/ 0 h 1928466"/>
                    <a:gd name="connsiteX2" fmla="*/ 627143 w 627142"/>
                    <a:gd name="connsiteY2" fmla="*/ 1928466 h 1928466"/>
                    <a:gd name="connsiteX3" fmla="*/ 0 w 627142"/>
                    <a:gd name="connsiteY3" fmla="*/ 1928466 h 1928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7142" h="1928466">
                      <a:moveTo>
                        <a:pt x="0" y="0"/>
                      </a:moveTo>
                      <a:lnTo>
                        <a:pt x="627143" y="0"/>
                      </a:lnTo>
                      <a:lnTo>
                        <a:pt x="627143" y="1928466"/>
                      </a:lnTo>
                      <a:lnTo>
                        <a:pt x="0" y="1928466"/>
                      </a:lnTo>
                      <a:close/>
                    </a:path>
                  </a:pathLst>
                </a:custGeom>
                <a:solidFill>
                  <a:srgbClr val="AE928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69" name="Freeform 2468">
                  <a:extLst>
                    <a:ext uri="{FF2B5EF4-FFF2-40B4-BE49-F238E27FC236}">
                      <a16:creationId xmlns:a16="http://schemas.microsoft.com/office/drawing/2014/main" id="{6B3C9690-524F-DD41-9AF0-2A7883E86C63}"/>
                    </a:ext>
                  </a:extLst>
                </p:cNvPr>
                <p:cNvSpPr/>
                <p:nvPr/>
              </p:nvSpPr>
              <p:spPr>
                <a:xfrm>
                  <a:off x="7114726" y="3059370"/>
                  <a:ext cx="469216" cy="193950"/>
                </a:xfrm>
                <a:custGeom>
                  <a:avLst/>
                  <a:gdLst>
                    <a:gd name="connsiteX0" fmla="*/ 0 w 469216"/>
                    <a:gd name="connsiteY0" fmla="*/ 0 h 193950"/>
                    <a:gd name="connsiteX1" fmla="*/ 469217 w 469216"/>
                    <a:gd name="connsiteY1" fmla="*/ 0 h 193950"/>
                    <a:gd name="connsiteX2" fmla="*/ 469217 w 469216"/>
                    <a:gd name="connsiteY2" fmla="*/ 193951 h 193950"/>
                    <a:gd name="connsiteX3" fmla="*/ 0 w 469216"/>
                    <a:gd name="connsiteY3" fmla="*/ 193951 h 19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9216" h="193950">
                      <a:moveTo>
                        <a:pt x="0" y="0"/>
                      </a:moveTo>
                      <a:lnTo>
                        <a:pt x="469217" y="0"/>
                      </a:lnTo>
                      <a:lnTo>
                        <a:pt x="469217" y="193951"/>
                      </a:lnTo>
                      <a:lnTo>
                        <a:pt x="0" y="193951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0" name="Freeform 2469">
                  <a:extLst>
                    <a:ext uri="{FF2B5EF4-FFF2-40B4-BE49-F238E27FC236}">
                      <a16:creationId xmlns:a16="http://schemas.microsoft.com/office/drawing/2014/main" id="{564DCECE-1DF2-A644-A9D1-5C617AE442F1}"/>
                    </a:ext>
                  </a:extLst>
                </p:cNvPr>
                <p:cNvSpPr/>
                <p:nvPr/>
              </p:nvSpPr>
              <p:spPr>
                <a:xfrm>
                  <a:off x="7153780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1" name="Freeform 2470">
                  <a:extLst>
                    <a:ext uri="{FF2B5EF4-FFF2-40B4-BE49-F238E27FC236}">
                      <a16:creationId xmlns:a16="http://schemas.microsoft.com/office/drawing/2014/main" id="{AEEBE9FB-71A3-D94F-B02C-C957288D7D35}"/>
                    </a:ext>
                  </a:extLst>
                </p:cNvPr>
                <p:cNvSpPr/>
                <p:nvPr/>
              </p:nvSpPr>
              <p:spPr>
                <a:xfrm>
                  <a:off x="7224001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2" name="Freeform 2471">
                  <a:extLst>
                    <a:ext uri="{FF2B5EF4-FFF2-40B4-BE49-F238E27FC236}">
                      <a16:creationId xmlns:a16="http://schemas.microsoft.com/office/drawing/2014/main" id="{7513B298-CCEB-2A4B-A7A6-DA3969CD80AA}"/>
                    </a:ext>
                  </a:extLst>
                </p:cNvPr>
                <p:cNvSpPr/>
                <p:nvPr/>
              </p:nvSpPr>
              <p:spPr>
                <a:xfrm>
                  <a:off x="7294222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3" name="Freeform 2472">
                  <a:extLst>
                    <a:ext uri="{FF2B5EF4-FFF2-40B4-BE49-F238E27FC236}">
                      <a16:creationId xmlns:a16="http://schemas.microsoft.com/office/drawing/2014/main" id="{2027FC86-5B82-8F4F-97A4-D2BA26F3C060}"/>
                    </a:ext>
                  </a:extLst>
                </p:cNvPr>
                <p:cNvSpPr/>
                <p:nvPr/>
              </p:nvSpPr>
              <p:spPr>
                <a:xfrm>
                  <a:off x="7364443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4" name="Freeform 2473">
                  <a:extLst>
                    <a:ext uri="{FF2B5EF4-FFF2-40B4-BE49-F238E27FC236}">
                      <a16:creationId xmlns:a16="http://schemas.microsoft.com/office/drawing/2014/main" id="{24630529-C2DC-A24C-B276-494EE7400B55}"/>
                    </a:ext>
                  </a:extLst>
                </p:cNvPr>
                <p:cNvSpPr/>
                <p:nvPr/>
              </p:nvSpPr>
              <p:spPr>
                <a:xfrm>
                  <a:off x="7434569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5" name="Freeform 2474">
                  <a:extLst>
                    <a:ext uri="{FF2B5EF4-FFF2-40B4-BE49-F238E27FC236}">
                      <a16:creationId xmlns:a16="http://schemas.microsoft.com/office/drawing/2014/main" id="{97B6CDE6-994E-FE45-8E7A-16CC924242D1}"/>
                    </a:ext>
                  </a:extLst>
                </p:cNvPr>
                <p:cNvSpPr/>
                <p:nvPr/>
              </p:nvSpPr>
              <p:spPr>
                <a:xfrm>
                  <a:off x="7504789" y="3089348"/>
                  <a:ext cx="40099" cy="134090"/>
                </a:xfrm>
                <a:custGeom>
                  <a:avLst/>
                  <a:gdLst>
                    <a:gd name="connsiteX0" fmla="*/ 0 w 40099"/>
                    <a:gd name="connsiteY0" fmla="*/ 0 h 134090"/>
                    <a:gd name="connsiteX1" fmla="*/ 40099 w 40099"/>
                    <a:gd name="connsiteY1" fmla="*/ 0 h 134090"/>
                    <a:gd name="connsiteX2" fmla="*/ 40099 w 40099"/>
                    <a:gd name="connsiteY2" fmla="*/ 134090 h 134090"/>
                    <a:gd name="connsiteX3" fmla="*/ 0 w 40099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99" h="134090">
                      <a:moveTo>
                        <a:pt x="0" y="0"/>
                      </a:moveTo>
                      <a:lnTo>
                        <a:pt x="40099" y="0"/>
                      </a:lnTo>
                      <a:lnTo>
                        <a:pt x="40099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6" name="Freeform 2475">
                  <a:extLst>
                    <a:ext uri="{FF2B5EF4-FFF2-40B4-BE49-F238E27FC236}">
                      <a16:creationId xmlns:a16="http://schemas.microsoft.com/office/drawing/2014/main" id="{118CCA1C-A4BF-6C43-97D5-C8C921BD97A2}"/>
                    </a:ext>
                  </a:extLst>
                </p:cNvPr>
                <p:cNvSpPr/>
                <p:nvPr/>
              </p:nvSpPr>
              <p:spPr>
                <a:xfrm>
                  <a:off x="7584037" y="3059370"/>
                  <a:ext cx="213418" cy="193950"/>
                </a:xfrm>
                <a:custGeom>
                  <a:avLst/>
                  <a:gdLst>
                    <a:gd name="connsiteX0" fmla="*/ 0 w 213418"/>
                    <a:gd name="connsiteY0" fmla="*/ 0 h 193950"/>
                    <a:gd name="connsiteX1" fmla="*/ 213418 w 213418"/>
                    <a:gd name="connsiteY1" fmla="*/ 0 h 193950"/>
                    <a:gd name="connsiteX2" fmla="*/ 213418 w 213418"/>
                    <a:gd name="connsiteY2" fmla="*/ 193951 h 193950"/>
                    <a:gd name="connsiteX3" fmla="*/ 0 w 213418"/>
                    <a:gd name="connsiteY3" fmla="*/ 193951 h 19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18" h="193950">
                      <a:moveTo>
                        <a:pt x="0" y="0"/>
                      </a:moveTo>
                      <a:lnTo>
                        <a:pt x="213418" y="0"/>
                      </a:lnTo>
                      <a:lnTo>
                        <a:pt x="213418" y="193951"/>
                      </a:lnTo>
                      <a:lnTo>
                        <a:pt x="0" y="193951"/>
                      </a:lnTo>
                      <a:close/>
                    </a:path>
                  </a:pathLst>
                </a:custGeom>
                <a:solidFill>
                  <a:srgbClr val="8B756D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7" name="Freeform 2476">
                  <a:extLst>
                    <a:ext uri="{FF2B5EF4-FFF2-40B4-BE49-F238E27FC236}">
                      <a16:creationId xmlns:a16="http://schemas.microsoft.com/office/drawing/2014/main" id="{2B7F257F-0027-AA40-97BC-6AD4959B4FF8}"/>
                    </a:ext>
                  </a:extLst>
                </p:cNvPr>
                <p:cNvSpPr/>
                <p:nvPr/>
              </p:nvSpPr>
              <p:spPr>
                <a:xfrm>
                  <a:off x="7613874" y="3089348"/>
                  <a:ext cx="34112" cy="134090"/>
                </a:xfrm>
                <a:custGeom>
                  <a:avLst/>
                  <a:gdLst>
                    <a:gd name="connsiteX0" fmla="*/ 0 w 34112"/>
                    <a:gd name="connsiteY0" fmla="*/ 0 h 134090"/>
                    <a:gd name="connsiteX1" fmla="*/ 34113 w 34112"/>
                    <a:gd name="connsiteY1" fmla="*/ 0 h 134090"/>
                    <a:gd name="connsiteX2" fmla="*/ 34113 w 34112"/>
                    <a:gd name="connsiteY2" fmla="*/ 134090 h 134090"/>
                    <a:gd name="connsiteX3" fmla="*/ 0 w 34112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12" h="134090">
                      <a:moveTo>
                        <a:pt x="0" y="0"/>
                      </a:moveTo>
                      <a:lnTo>
                        <a:pt x="34113" y="0"/>
                      </a:lnTo>
                      <a:lnTo>
                        <a:pt x="34113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8" name="Freeform 2477">
                  <a:extLst>
                    <a:ext uri="{FF2B5EF4-FFF2-40B4-BE49-F238E27FC236}">
                      <a16:creationId xmlns:a16="http://schemas.microsoft.com/office/drawing/2014/main" id="{5239E65D-AF32-4A44-8DE9-EDDDC82BB4F9}"/>
                    </a:ext>
                  </a:extLst>
                </p:cNvPr>
                <p:cNvSpPr/>
                <p:nvPr/>
              </p:nvSpPr>
              <p:spPr>
                <a:xfrm>
                  <a:off x="7673643" y="3089348"/>
                  <a:ext cx="34112" cy="134090"/>
                </a:xfrm>
                <a:custGeom>
                  <a:avLst/>
                  <a:gdLst>
                    <a:gd name="connsiteX0" fmla="*/ 0 w 34112"/>
                    <a:gd name="connsiteY0" fmla="*/ 0 h 134090"/>
                    <a:gd name="connsiteX1" fmla="*/ 34113 w 34112"/>
                    <a:gd name="connsiteY1" fmla="*/ 0 h 134090"/>
                    <a:gd name="connsiteX2" fmla="*/ 34113 w 34112"/>
                    <a:gd name="connsiteY2" fmla="*/ 134090 h 134090"/>
                    <a:gd name="connsiteX3" fmla="*/ 0 w 34112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12" h="134090">
                      <a:moveTo>
                        <a:pt x="0" y="0"/>
                      </a:moveTo>
                      <a:lnTo>
                        <a:pt x="34113" y="0"/>
                      </a:lnTo>
                      <a:lnTo>
                        <a:pt x="34113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79" name="Freeform 2478">
                  <a:extLst>
                    <a:ext uri="{FF2B5EF4-FFF2-40B4-BE49-F238E27FC236}">
                      <a16:creationId xmlns:a16="http://schemas.microsoft.com/office/drawing/2014/main" id="{8690A102-FFF4-BE40-9496-C9F427F2D04C}"/>
                    </a:ext>
                  </a:extLst>
                </p:cNvPr>
                <p:cNvSpPr/>
                <p:nvPr/>
              </p:nvSpPr>
              <p:spPr>
                <a:xfrm>
                  <a:off x="7733316" y="3089348"/>
                  <a:ext cx="34112" cy="134090"/>
                </a:xfrm>
                <a:custGeom>
                  <a:avLst/>
                  <a:gdLst>
                    <a:gd name="connsiteX0" fmla="*/ 0 w 34112"/>
                    <a:gd name="connsiteY0" fmla="*/ 0 h 134090"/>
                    <a:gd name="connsiteX1" fmla="*/ 34113 w 34112"/>
                    <a:gd name="connsiteY1" fmla="*/ 0 h 134090"/>
                    <a:gd name="connsiteX2" fmla="*/ 34113 w 34112"/>
                    <a:gd name="connsiteY2" fmla="*/ 134090 h 134090"/>
                    <a:gd name="connsiteX3" fmla="*/ 0 w 34112"/>
                    <a:gd name="connsiteY3" fmla="*/ 134090 h 13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12" h="134090">
                      <a:moveTo>
                        <a:pt x="0" y="0"/>
                      </a:moveTo>
                      <a:lnTo>
                        <a:pt x="34113" y="0"/>
                      </a:lnTo>
                      <a:lnTo>
                        <a:pt x="34113" y="134090"/>
                      </a:lnTo>
                      <a:lnTo>
                        <a:pt x="0" y="134090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0" name="Freeform 2479">
                  <a:extLst>
                    <a:ext uri="{FF2B5EF4-FFF2-40B4-BE49-F238E27FC236}">
                      <a16:creationId xmlns:a16="http://schemas.microsoft.com/office/drawing/2014/main" id="{B68215B5-3E89-BB40-A18A-58F8E4D089C6}"/>
                    </a:ext>
                  </a:extLst>
                </p:cNvPr>
                <p:cNvSpPr/>
                <p:nvPr/>
              </p:nvSpPr>
              <p:spPr>
                <a:xfrm>
                  <a:off x="7584037" y="3253416"/>
                  <a:ext cx="319177" cy="1928466"/>
                </a:xfrm>
                <a:custGeom>
                  <a:avLst/>
                  <a:gdLst>
                    <a:gd name="connsiteX0" fmla="*/ 0 w 319177"/>
                    <a:gd name="connsiteY0" fmla="*/ 0 h 1928466"/>
                    <a:gd name="connsiteX1" fmla="*/ 319178 w 319177"/>
                    <a:gd name="connsiteY1" fmla="*/ 0 h 1928466"/>
                    <a:gd name="connsiteX2" fmla="*/ 319178 w 319177"/>
                    <a:gd name="connsiteY2" fmla="*/ 1928466 h 1928466"/>
                    <a:gd name="connsiteX3" fmla="*/ 0 w 319177"/>
                    <a:gd name="connsiteY3" fmla="*/ 1928466 h 1928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9177" h="1928466">
                      <a:moveTo>
                        <a:pt x="0" y="0"/>
                      </a:moveTo>
                      <a:lnTo>
                        <a:pt x="319178" y="0"/>
                      </a:lnTo>
                      <a:lnTo>
                        <a:pt x="319178" y="1928466"/>
                      </a:lnTo>
                      <a:lnTo>
                        <a:pt x="0" y="1928466"/>
                      </a:lnTo>
                      <a:close/>
                    </a:path>
                  </a:pathLst>
                </a:custGeom>
                <a:solidFill>
                  <a:srgbClr val="8B756D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1" name="Freeform 2480">
                  <a:extLst>
                    <a:ext uri="{FF2B5EF4-FFF2-40B4-BE49-F238E27FC236}">
                      <a16:creationId xmlns:a16="http://schemas.microsoft.com/office/drawing/2014/main" id="{018C5E7D-DF56-ED4F-A5C3-7F14E9386FFD}"/>
                    </a:ext>
                  </a:extLst>
                </p:cNvPr>
                <p:cNvSpPr/>
                <p:nvPr/>
              </p:nvSpPr>
              <p:spPr>
                <a:xfrm>
                  <a:off x="7203761" y="2961063"/>
                  <a:ext cx="14348" cy="98307"/>
                </a:xfrm>
                <a:custGeom>
                  <a:avLst/>
                  <a:gdLst>
                    <a:gd name="connsiteX0" fmla="*/ 0 w 14348"/>
                    <a:gd name="connsiteY0" fmla="*/ 0 h 98307"/>
                    <a:gd name="connsiteX1" fmla="*/ 14348 w 14348"/>
                    <a:gd name="connsiteY1" fmla="*/ 0 h 98307"/>
                    <a:gd name="connsiteX2" fmla="*/ 14348 w 14348"/>
                    <a:gd name="connsiteY2" fmla="*/ 98308 h 98307"/>
                    <a:gd name="connsiteX3" fmla="*/ 0 w 14348"/>
                    <a:gd name="connsiteY3" fmla="*/ 98308 h 98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48" h="98307">
                      <a:moveTo>
                        <a:pt x="0" y="0"/>
                      </a:moveTo>
                      <a:lnTo>
                        <a:pt x="14348" y="0"/>
                      </a:lnTo>
                      <a:lnTo>
                        <a:pt x="14348" y="98308"/>
                      </a:lnTo>
                      <a:lnTo>
                        <a:pt x="0" y="98308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2" name="Freeform 2481">
                  <a:extLst>
                    <a:ext uri="{FF2B5EF4-FFF2-40B4-BE49-F238E27FC236}">
                      <a16:creationId xmlns:a16="http://schemas.microsoft.com/office/drawing/2014/main" id="{5820C709-1A75-4C4C-B7FC-A2779BC03662}"/>
                    </a:ext>
                  </a:extLst>
                </p:cNvPr>
                <p:cNvSpPr/>
                <p:nvPr/>
              </p:nvSpPr>
              <p:spPr>
                <a:xfrm>
                  <a:off x="7480654" y="2961063"/>
                  <a:ext cx="14348" cy="98307"/>
                </a:xfrm>
                <a:custGeom>
                  <a:avLst/>
                  <a:gdLst>
                    <a:gd name="connsiteX0" fmla="*/ 0 w 14348"/>
                    <a:gd name="connsiteY0" fmla="*/ 0 h 98307"/>
                    <a:gd name="connsiteX1" fmla="*/ 14348 w 14348"/>
                    <a:gd name="connsiteY1" fmla="*/ 0 h 98307"/>
                    <a:gd name="connsiteX2" fmla="*/ 14348 w 14348"/>
                    <a:gd name="connsiteY2" fmla="*/ 98308 h 98307"/>
                    <a:gd name="connsiteX3" fmla="*/ 0 w 14348"/>
                    <a:gd name="connsiteY3" fmla="*/ 98308 h 98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48" h="98307">
                      <a:moveTo>
                        <a:pt x="0" y="0"/>
                      </a:moveTo>
                      <a:lnTo>
                        <a:pt x="14348" y="0"/>
                      </a:lnTo>
                      <a:lnTo>
                        <a:pt x="14348" y="98308"/>
                      </a:lnTo>
                      <a:lnTo>
                        <a:pt x="0" y="98308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3" name="Freeform 2482">
                  <a:extLst>
                    <a:ext uri="{FF2B5EF4-FFF2-40B4-BE49-F238E27FC236}">
                      <a16:creationId xmlns:a16="http://schemas.microsoft.com/office/drawing/2014/main" id="{157A9301-06C4-3F4A-8E7F-E13794267103}"/>
                    </a:ext>
                  </a:extLst>
                </p:cNvPr>
                <p:cNvSpPr/>
                <p:nvPr/>
              </p:nvSpPr>
              <p:spPr>
                <a:xfrm>
                  <a:off x="7140192" y="2789191"/>
                  <a:ext cx="418475" cy="171871"/>
                </a:xfrm>
                <a:custGeom>
                  <a:avLst/>
                  <a:gdLst>
                    <a:gd name="connsiteX0" fmla="*/ 0 w 418475"/>
                    <a:gd name="connsiteY0" fmla="*/ 0 h 171871"/>
                    <a:gd name="connsiteX1" fmla="*/ 418475 w 418475"/>
                    <a:gd name="connsiteY1" fmla="*/ 0 h 171871"/>
                    <a:gd name="connsiteX2" fmla="*/ 418475 w 418475"/>
                    <a:gd name="connsiteY2" fmla="*/ 171872 h 171871"/>
                    <a:gd name="connsiteX3" fmla="*/ 0 w 418475"/>
                    <a:gd name="connsiteY3" fmla="*/ 171872 h 17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75" h="171871">
                      <a:moveTo>
                        <a:pt x="0" y="0"/>
                      </a:moveTo>
                      <a:lnTo>
                        <a:pt x="418475" y="0"/>
                      </a:lnTo>
                      <a:lnTo>
                        <a:pt x="418475" y="171872"/>
                      </a:lnTo>
                      <a:lnTo>
                        <a:pt x="0" y="171872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4" name="Freeform 2483">
                  <a:extLst>
                    <a:ext uri="{FF2B5EF4-FFF2-40B4-BE49-F238E27FC236}">
                      <a16:creationId xmlns:a16="http://schemas.microsoft.com/office/drawing/2014/main" id="{26C970CA-3FDE-FD47-9763-4A6AB7C3D7E7}"/>
                    </a:ext>
                  </a:extLst>
                </p:cNvPr>
                <p:cNvSpPr/>
                <p:nvPr/>
              </p:nvSpPr>
              <p:spPr>
                <a:xfrm>
                  <a:off x="7087645" y="3386174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5" name="Freeform 2484">
                  <a:extLst>
                    <a:ext uri="{FF2B5EF4-FFF2-40B4-BE49-F238E27FC236}">
                      <a16:creationId xmlns:a16="http://schemas.microsoft.com/office/drawing/2014/main" id="{C05511A0-9434-334C-A9E8-10E88A4650B3}"/>
                    </a:ext>
                  </a:extLst>
                </p:cNvPr>
                <p:cNvSpPr/>
                <p:nvPr/>
              </p:nvSpPr>
              <p:spPr>
                <a:xfrm>
                  <a:off x="7323203" y="3386174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6" name="Freeform 2485">
                  <a:extLst>
                    <a:ext uri="{FF2B5EF4-FFF2-40B4-BE49-F238E27FC236}">
                      <a16:creationId xmlns:a16="http://schemas.microsoft.com/office/drawing/2014/main" id="{568D72C4-19DE-DA43-A1F6-F813D39687D3}"/>
                    </a:ext>
                  </a:extLst>
                </p:cNvPr>
                <p:cNvSpPr/>
                <p:nvPr/>
              </p:nvSpPr>
              <p:spPr>
                <a:xfrm>
                  <a:off x="7087645" y="3665966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7" name="Freeform 2486">
                  <a:extLst>
                    <a:ext uri="{FF2B5EF4-FFF2-40B4-BE49-F238E27FC236}">
                      <a16:creationId xmlns:a16="http://schemas.microsoft.com/office/drawing/2014/main" id="{891EE122-7902-154B-B456-E11ECC8BC228}"/>
                    </a:ext>
                  </a:extLst>
                </p:cNvPr>
                <p:cNvSpPr/>
                <p:nvPr/>
              </p:nvSpPr>
              <p:spPr>
                <a:xfrm>
                  <a:off x="7323203" y="3665966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8" name="Freeform 2487">
                  <a:extLst>
                    <a:ext uri="{FF2B5EF4-FFF2-40B4-BE49-F238E27FC236}">
                      <a16:creationId xmlns:a16="http://schemas.microsoft.com/office/drawing/2014/main" id="{DDE78D7A-24D9-244D-82C3-6447AAF1015F}"/>
                    </a:ext>
                  </a:extLst>
                </p:cNvPr>
                <p:cNvSpPr/>
                <p:nvPr/>
              </p:nvSpPr>
              <p:spPr>
                <a:xfrm>
                  <a:off x="7087645" y="3945662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89" name="Freeform 2488">
                  <a:extLst>
                    <a:ext uri="{FF2B5EF4-FFF2-40B4-BE49-F238E27FC236}">
                      <a16:creationId xmlns:a16="http://schemas.microsoft.com/office/drawing/2014/main" id="{99631862-67F4-9A47-B543-1B91C4E50DBF}"/>
                    </a:ext>
                  </a:extLst>
                </p:cNvPr>
                <p:cNvSpPr/>
                <p:nvPr/>
              </p:nvSpPr>
              <p:spPr>
                <a:xfrm>
                  <a:off x="7323203" y="3945662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0" name="Freeform 2489">
                  <a:extLst>
                    <a:ext uri="{FF2B5EF4-FFF2-40B4-BE49-F238E27FC236}">
                      <a16:creationId xmlns:a16="http://schemas.microsoft.com/office/drawing/2014/main" id="{39EF5F9D-EE25-F642-B895-221E5259F297}"/>
                    </a:ext>
                  </a:extLst>
                </p:cNvPr>
                <p:cNvSpPr/>
                <p:nvPr/>
              </p:nvSpPr>
              <p:spPr>
                <a:xfrm>
                  <a:off x="7087645" y="4225358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1" name="Freeform 2490">
                  <a:extLst>
                    <a:ext uri="{FF2B5EF4-FFF2-40B4-BE49-F238E27FC236}">
                      <a16:creationId xmlns:a16="http://schemas.microsoft.com/office/drawing/2014/main" id="{F245F4E6-6256-8340-90F7-52FF2D665C1B}"/>
                    </a:ext>
                  </a:extLst>
                </p:cNvPr>
                <p:cNvSpPr/>
                <p:nvPr/>
              </p:nvSpPr>
              <p:spPr>
                <a:xfrm>
                  <a:off x="7323203" y="4225358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2" name="Freeform 2491">
                  <a:extLst>
                    <a:ext uri="{FF2B5EF4-FFF2-40B4-BE49-F238E27FC236}">
                      <a16:creationId xmlns:a16="http://schemas.microsoft.com/office/drawing/2014/main" id="{8BF1A225-F5B0-4E4C-A288-F1E783A9743C}"/>
                    </a:ext>
                  </a:extLst>
                </p:cNvPr>
                <p:cNvSpPr/>
                <p:nvPr/>
              </p:nvSpPr>
              <p:spPr>
                <a:xfrm>
                  <a:off x="7087645" y="4505149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6 h 177486"/>
                    <a:gd name="connsiteX3" fmla="*/ 0 w 115736"/>
                    <a:gd name="connsiteY3" fmla="*/ 177486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6"/>
                      </a:lnTo>
                      <a:lnTo>
                        <a:pt x="0" y="177486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3" name="Freeform 2492">
                  <a:extLst>
                    <a:ext uri="{FF2B5EF4-FFF2-40B4-BE49-F238E27FC236}">
                      <a16:creationId xmlns:a16="http://schemas.microsoft.com/office/drawing/2014/main" id="{28B34CA2-9EC2-5449-A4FF-4643B41DA120}"/>
                    </a:ext>
                  </a:extLst>
                </p:cNvPr>
                <p:cNvSpPr/>
                <p:nvPr/>
              </p:nvSpPr>
              <p:spPr>
                <a:xfrm>
                  <a:off x="7323203" y="4505149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6 h 177486"/>
                    <a:gd name="connsiteX3" fmla="*/ 0 w 115736"/>
                    <a:gd name="connsiteY3" fmla="*/ 177486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6"/>
                      </a:lnTo>
                      <a:lnTo>
                        <a:pt x="0" y="177486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4" name="Freeform 2493">
                  <a:extLst>
                    <a:ext uri="{FF2B5EF4-FFF2-40B4-BE49-F238E27FC236}">
                      <a16:creationId xmlns:a16="http://schemas.microsoft.com/office/drawing/2014/main" id="{9188DF8C-2B46-8442-9425-BFF1C96D5E99}"/>
                    </a:ext>
                  </a:extLst>
                </p:cNvPr>
                <p:cNvSpPr/>
                <p:nvPr/>
              </p:nvSpPr>
              <p:spPr>
                <a:xfrm>
                  <a:off x="7087645" y="4784845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5" name="Freeform 2494">
                  <a:extLst>
                    <a:ext uri="{FF2B5EF4-FFF2-40B4-BE49-F238E27FC236}">
                      <a16:creationId xmlns:a16="http://schemas.microsoft.com/office/drawing/2014/main" id="{23160F38-5807-BD42-BF6D-3E50989CD895}"/>
                    </a:ext>
                  </a:extLst>
                </p:cNvPr>
                <p:cNvSpPr/>
                <p:nvPr/>
              </p:nvSpPr>
              <p:spPr>
                <a:xfrm>
                  <a:off x="7323203" y="4784845"/>
                  <a:ext cx="115736" cy="177486"/>
                </a:xfrm>
                <a:custGeom>
                  <a:avLst/>
                  <a:gdLst>
                    <a:gd name="connsiteX0" fmla="*/ 0 w 115736"/>
                    <a:gd name="connsiteY0" fmla="*/ 0 h 177486"/>
                    <a:gd name="connsiteX1" fmla="*/ 115736 w 115736"/>
                    <a:gd name="connsiteY1" fmla="*/ 0 h 177486"/>
                    <a:gd name="connsiteX2" fmla="*/ 115736 w 115736"/>
                    <a:gd name="connsiteY2" fmla="*/ 177487 h 177486"/>
                    <a:gd name="connsiteX3" fmla="*/ 0 w 115736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736" h="177486">
                      <a:moveTo>
                        <a:pt x="0" y="0"/>
                      </a:moveTo>
                      <a:lnTo>
                        <a:pt x="115736" y="0"/>
                      </a:lnTo>
                      <a:lnTo>
                        <a:pt x="115736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6" name="Freeform 2495">
                  <a:extLst>
                    <a:ext uri="{FF2B5EF4-FFF2-40B4-BE49-F238E27FC236}">
                      <a16:creationId xmlns:a16="http://schemas.microsoft.com/office/drawing/2014/main" id="{61061932-4A33-8D47-AA8E-700E4FD6A191}"/>
                    </a:ext>
                  </a:extLst>
                </p:cNvPr>
                <p:cNvSpPr/>
                <p:nvPr/>
              </p:nvSpPr>
              <p:spPr>
                <a:xfrm>
                  <a:off x="7642666" y="3386174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7" name="Freeform 2496">
                  <a:extLst>
                    <a:ext uri="{FF2B5EF4-FFF2-40B4-BE49-F238E27FC236}">
                      <a16:creationId xmlns:a16="http://schemas.microsoft.com/office/drawing/2014/main" id="{48392012-FE4C-414C-8E66-A791478015BA}"/>
                    </a:ext>
                  </a:extLst>
                </p:cNvPr>
                <p:cNvSpPr/>
                <p:nvPr/>
              </p:nvSpPr>
              <p:spPr>
                <a:xfrm>
                  <a:off x="7777977" y="3386174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8" name="Freeform 2497">
                  <a:extLst>
                    <a:ext uri="{FF2B5EF4-FFF2-40B4-BE49-F238E27FC236}">
                      <a16:creationId xmlns:a16="http://schemas.microsoft.com/office/drawing/2014/main" id="{A33ADEC9-762C-194D-9444-C903A533F631}"/>
                    </a:ext>
                  </a:extLst>
                </p:cNvPr>
                <p:cNvSpPr/>
                <p:nvPr/>
              </p:nvSpPr>
              <p:spPr>
                <a:xfrm>
                  <a:off x="7642666" y="3665966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499" name="Freeform 2498">
                  <a:extLst>
                    <a:ext uri="{FF2B5EF4-FFF2-40B4-BE49-F238E27FC236}">
                      <a16:creationId xmlns:a16="http://schemas.microsoft.com/office/drawing/2014/main" id="{2C1E513A-D4C9-544F-9CE1-EA9A36B6B57A}"/>
                    </a:ext>
                  </a:extLst>
                </p:cNvPr>
                <p:cNvSpPr/>
                <p:nvPr/>
              </p:nvSpPr>
              <p:spPr>
                <a:xfrm>
                  <a:off x="7777977" y="3665966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0" name="Freeform 2499">
                  <a:extLst>
                    <a:ext uri="{FF2B5EF4-FFF2-40B4-BE49-F238E27FC236}">
                      <a16:creationId xmlns:a16="http://schemas.microsoft.com/office/drawing/2014/main" id="{7D1A5F73-35B5-F946-BFCB-63A5D856CADB}"/>
                    </a:ext>
                  </a:extLst>
                </p:cNvPr>
                <p:cNvSpPr/>
                <p:nvPr/>
              </p:nvSpPr>
              <p:spPr>
                <a:xfrm>
                  <a:off x="7642666" y="3945662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1" name="Freeform 2500">
                  <a:extLst>
                    <a:ext uri="{FF2B5EF4-FFF2-40B4-BE49-F238E27FC236}">
                      <a16:creationId xmlns:a16="http://schemas.microsoft.com/office/drawing/2014/main" id="{701DE10D-9E4E-FF4C-BC0F-9D66DE90E9B1}"/>
                    </a:ext>
                  </a:extLst>
                </p:cNvPr>
                <p:cNvSpPr/>
                <p:nvPr/>
              </p:nvSpPr>
              <p:spPr>
                <a:xfrm>
                  <a:off x="7777977" y="3945662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2" name="Freeform 2501">
                  <a:extLst>
                    <a:ext uri="{FF2B5EF4-FFF2-40B4-BE49-F238E27FC236}">
                      <a16:creationId xmlns:a16="http://schemas.microsoft.com/office/drawing/2014/main" id="{D007BD14-DB39-1949-817A-409A14B0A8A8}"/>
                    </a:ext>
                  </a:extLst>
                </p:cNvPr>
                <p:cNvSpPr/>
                <p:nvPr/>
              </p:nvSpPr>
              <p:spPr>
                <a:xfrm>
                  <a:off x="7642666" y="4225358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3" name="Freeform 2502">
                  <a:extLst>
                    <a:ext uri="{FF2B5EF4-FFF2-40B4-BE49-F238E27FC236}">
                      <a16:creationId xmlns:a16="http://schemas.microsoft.com/office/drawing/2014/main" id="{4BF20431-9F8F-C54A-ADD0-E8DB17BB0602}"/>
                    </a:ext>
                  </a:extLst>
                </p:cNvPr>
                <p:cNvSpPr/>
                <p:nvPr/>
              </p:nvSpPr>
              <p:spPr>
                <a:xfrm>
                  <a:off x="7777977" y="4225358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4" name="Freeform 2503">
                  <a:extLst>
                    <a:ext uri="{FF2B5EF4-FFF2-40B4-BE49-F238E27FC236}">
                      <a16:creationId xmlns:a16="http://schemas.microsoft.com/office/drawing/2014/main" id="{075BB3BA-CC6F-FF41-B618-87801AAFBFEF}"/>
                    </a:ext>
                  </a:extLst>
                </p:cNvPr>
                <p:cNvSpPr/>
                <p:nvPr/>
              </p:nvSpPr>
              <p:spPr>
                <a:xfrm>
                  <a:off x="7642666" y="4505149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6 h 177486"/>
                    <a:gd name="connsiteX3" fmla="*/ 0 w 66515"/>
                    <a:gd name="connsiteY3" fmla="*/ 177486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6"/>
                      </a:lnTo>
                      <a:lnTo>
                        <a:pt x="0" y="177486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5" name="Freeform 2504">
                  <a:extLst>
                    <a:ext uri="{FF2B5EF4-FFF2-40B4-BE49-F238E27FC236}">
                      <a16:creationId xmlns:a16="http://schemas.microsoft.com/office/drawing/2014/main" id="{AD3D3C78-68ED-6A46-A733-6B0084269B1B}"/>
                    </a:ext>
                  </a:extLst>
                </p:cNvPr>
                <p:cNvSpPr/>
                <p:nvPr/>
              </p:nvSpPr>
              <p:spPr>
                <a:xfrm>
                  <a:off x="7777977" y="4505149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6 h 177486"/>
                    <a:gd name="connsiteX3" fmla="*/ 0 w 66515"/>
                    <a:gd name="connsiteY3" fmla="*/ 177486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6"/>
                      </a:lnTo>
                      <a:lnTo>
                        <a:pt x="0" y="177486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6" name="Freeform 2505">
                  <a:extLst>
                    <a:ext uri="{FF2B5EF4-FFF2-40B4-BE49-F238E27FC236}">
                      <a16:creationId xmlns:a16="http://schemas.microsoft.com/office/drawing/2014/main" id="{862B5EB5-915B-1440-A900-BBDD536E1B2B}"/>
                    </a:ext>
                  </a:extLst>
                </p:cNvPr>
                <p:cNvSpPr/>
                <p:nvPr/>
              </p:nvSpPr>
              <p:spPr>
                <a:xfrm>
                  <a:off x="7642666" y="4784845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7" name="Freeform 2506">
                  <a:extLst>
                    <a:ext uri="{FF2B5EF4-FFF2-40B4-BE49-F238E27FC236}">
                      <a16:creationId xmlns:a16="http://schemas.microsoft.com/office/drawing/2014/main" id="{4BDC26B9-906F-C448-8BB0-D5F4233B5F57}"/>
                    </a:ext>
                  </a:extLst>
                </p:cNvPr>
                <p:cNvSpPr/>
                <p:nvPr/>
              </p:nvSpPr>
              <p:spPr>
                <a:xfrm>
                  <a:off x="7777977" y="4784845"/>
                  <a:ext cx="66515" cy="177486"/>
                </a:xfrm>
                <a:custGeom>
                  <a:avLst/>
                  <a:gdLst>
                    <a:gd name="connsiteX0" fmla="*/ 0 w 66515"/>
                    <a:gd name="connsiteY0" fmla="*/ 0 h 177486"/>
                    <a:gd name="connsiteX1" fmla="*/ 66515 w 66515"/>
                    <a:gd name="connsiteY1" fmla="*/ 0 h 177486"/>
                    <a:gd name="connsiteX2" fmla="*/ 66515 w 66515"/>
                    <a:gd name="connsiteY2" fmla="*/ 177487 h 177486"/>
                    <a:gd name="connsiteX3" fmla="*/ 0 w 66515"/>
                    <a:gd name="connsiteY3" fmla="*/ 177487 h 17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15" h="177486">
                      <a:moveTo>
                        <a:pt x="0" y="0"/>
                      </a:moveTo>
                      <a:lnTo>
                        <a:pt x="66515" y="0"/>
                      </a:lnTo>
                      <a:lnTo>
                        <a:pt x="66515" y="177487"/>
                      </a:lnTo>
                      <a:lnTo>
                        <a:pt x="0" y="177487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8" name="Freeform 2507">
                  <a:extLst>
                    <a:ext uri="{FF2B5EF4-FFF2-40B4-BE49-F238E27FC236}">
                      <a16:creationId xmlns:a16="http://schemas.microsoft.com/office/drawing/2014/main" id="{E6D8E748-D47C-5746-9884-EEA6DD9F9943}"/>
                    </a:ext>
                  </a:extLst>
                </p:cNvPr>
                <p:cNvSpPr/>
                <p:nvPr/>
              </p:nvSpPr>
              <p:spPr>
                <a:xfrm>
                  <a:off x="5589154" y="2707823"/>
                  <a:ext cx="335426" cy="2473963"/>
                </a:xfrm>
                <a:custGeom>
                  <a:avLst/>
                  <a:gdLst>
                    <a:gd name="connsiteX0" fmla="*/ 0 w 335426"/>
                    <a:gd name="connsiteY0" fmla="*/ 0 h 2473963"/>
                    <a:gd name="connsiteX1" fmla="*/ 335426 w 335426"/>
                    <a:gd name="connsiteY1" fmla="*/ 0 h 2473963"/>
                    <a:gd name="connsiteX2" fmla="*/ 335426 w 335426"/>
                    <a:gd name="connsiteY2" fmla="*/ 2473964 h 2473963"/>
                    <a:gd name="connsiteX3" fmla="*/ 0 w 335426"/>
                    <a:gd name="connsiteY3" fmla="*/ 2473964 h 2473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426" h="2473963">
                      <a:moveTo>
                        <a:pt x="0" y="0"/>
                      </a:moveTo>
                      <a:lnTo>
                        <a:pt x="335426" y="0"/>
                      </a:lnTo>
                      <a:lnTo>
                        <a:pt x="335426" y="2473964"/>
                      </a:lnTo>
                      <a:lnTo>
                        <a:pt x="0" y="2473964"/>
                      </a:lnTo>
                      <a:close/>
                    </a:path>
                  </a:pathLst>
                </a:custGeom>
                <a:solidFill>
                  <a:srgbClr val="8B756D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09" name="Freeform 2508">
                  <a:extLst>
                    <a:ext uri="{FF2B5EF4-FFF2-40B4-BE49-F238E27FC236}">
                      <a16:creationId xmlns:a16="http://schemas.microsoft.com/office/drawing/2014/main" id="{BC09B9EF-F94F-B446-84C7-AE6A7DBBD42C}"/>
                    </a:ext>
                  </a:extLst>
                </p:cNvPr>
                <p:cNvSpPr/>
                <p:nvPr/>
              </p:nvSpPr>
              <p:spPr>
                <a:xfrm>
                  <a:off x="5589154" y="2846387"/>
                  <a:ext cx="335426" cy="25980"/>
                </a:xfrm>
                <a:custGeom>
                  <a:avLst/>
                  <a:gdLst>
                    <a:gd name="connsiteX0" fmla="*/ 0 w 335426"/>
                    <a:gd name="connsiteY0" fmla="*/ 0 h 25980"/>
                    <a:gd name="connsiteX1" fmla="*/ 335426 w 335426"/>
                    <a:gd name="connsiteY1" fmla="*/ 0 h 25980"/>
                    <a:gd name="connsiteX2" fmla="*/ 335426 w 335426"/>
                    <a:gd name="connsiteY2" fmla="*/ 25981 h 25980"/>
                    <a:gd name="connsiteX3" fmla="*/ 0 w 335426"/>
                    <a:gd name="connsiteY3" fmla="*/ 25981 h 25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5426" h="25980">
                      <a:moveTo>
                        <a:pt x="0" y="0"/>
                      </a:moveTo>
                      <a:lnTo>
                        <a:pt x="335426" y="0"/>
                      </a:lnTo>
                      <a:lnTo>
                        <a:pt x="335426" y="25981"/>
                      </a:lnTo>
                      <a:lnTo>
                        <a:pt x="0" y="25981"/>
                      </a:ln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0" name="Freeform 2509">
                  <a:extLst>
                    <a:ext uri="{FF2B5EF4-FFF2-40B4-BE49-F238E27FC236}">
                      <a16:creationId xmlns:a16="http://schemas.microsoft.com/office/drawing/2014/main" id="{D59FB56F-C896-734B-A3B8-1BA7C2384E46}"/>
                    </a:ext>
                  </a:extLst>
                </p:cNvPr>
                <p:cNvSpPr/>
                <p:nvPr/>
              </p:nvSpPr>
              <p:spPr>
                <a:xfrm>
                  <a:off x="5623647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1" name="Freeform 2510">
                  <a:extLst>
                    <a:ext uri="{FF2B5EF4-FFF2-40B4-BE49-F238E27FC236}">
                      <a16:creationId xmlns:a16="http://schemas.microsoft.com/office/drawing/2014/main" id="{C8BDB8F2-54C9-F342-A54E-1C5CC4AC3D9A}"/>
                    </a:ext>
                  </a:extLst>
                </p:cNvPr>
                <p:cNvSpPr/>
                <p:nvPr/>
              </p:nvSpPr>
              <p:spPr>
                <a:xfrm>
                  <a:off x="5623647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2" name="Freeform 2511">
                  <a:extLst>
                    <a:ext uri="{FF2B5EF4-FFF2-40B4-BE49-F238E27FC236}">
                      <a16:creationId xmlns:a16="http://schemas.microsoft.com/office/drawing/2014/main" id="{5ECB0EDF-B68E-9C45-835C-92E180E94CD3}"/>
                    </a:ext>
                  </a:extLst>
                </p:cNvPr>
                <p:cNvSpPr/>
                <p:nvPr/>
              </p:nvSpPr>
              <p:spPr>
                <a:xfrm>
                  <a:off x="5623647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3" name="Freeform 2512">
                  <a:extLst>
                    <a:ext uri="{FF2B5EF4-FFF2-40B4-BE49-F238E27FC236}">
                      <a16:creationId xmlns:a16="http://schemas.microsoft.com/office/drawing/2014/main" id="{49715FC9-C4A1-CD44-9751-B90980956779}"/>
                    </a:ext>
                  </a:extLst>
                </p:cNvPr>
                <p:cNvSpPr/>
                <p:nvPr/>
              </p:nvSpPr>
              <p:spPr>
                <a:xfrm>
                  <a:off x="5623647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4" name="Freeform 2513">
                  <a:extLst>
                    <a:ext uri="{FF2B5EF4-FFF2-40B4-BE49-F238E27FC236}">
                      <a16:creationId xmlns:a16="http://schemas.microsoft.com/office/drawing/2014/main" id="{3D951A9A-9362-C845-A6F6-CBDCF1647236}"/>
                    </a:ext>
                  </a:extLst>
                </p:cNvPr>
                <p:cNvSpPr/>
                <p:nvPr/>
              </p:nvSpPr>
              <p:spPr>
                <a:xfrm>
                  <a:off x="5623647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5" name="Freeform 2514">
                  <a:extLst>
                    <a:ext uri="{FF2B5EF4-FFF2-40B4-BE49-F238E27FC236}">
                      <a16:creationId xmlns:a16="http://schemas.microsoft.com/office/drawing/2014/main" id="{E1B3E2D6-2A63-5142-A3D6-D2534F2BAECF}"/>
                    </a:ext>
                  </a:extLst>
                </p:cNvPr>
                <p:cNvSpPr/>
                <p:nvPr/>
              </p:nvSpPr>
              <p:spPr>
                <a:xfrm>
                  <a:off x="5623647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6" name="Freeform 2515">
                  <a:extLst>
                    <a:ext uri="{FF2B5EF4-FFF2-40B4-BE49-F238E27FC236}">
                      <a16:creationId xmlns:a16="http://schemas.microsoft.com/office/drawing/2014/main" id="{859F04E2-7A51-8A43-9DF2-CDF826F5D6BD}"/>
                    </a:ext>
                  </a:extLst>
                </p:cNvPr>
                <p:cNvSpPr/>
                <p:nvPr/>
              </p:nvSpPr>
              <p:spPr>
                <a:xfrm>
                  <a:off x="5623647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7" name="Freeform 2516">
                  <a:extLst>
                    <a:ext uri="{FF2B5EF4-FFF2-40B4-BE49-F238E27FC236}">
                      <a16:creationId xmlns:a16="http://schemas.microsoft.com/office/drawing/2014/main" id="{A4A58937-69D7-C241-8EF0-3865F1E769AB}"/>
                    </a:ext>
                  </a:extLst>
                </p:cNvPr>
                <p:cNvSpPr/>
                <p:nvPr/>
              </p:nvSpPr>
              <p:spPr>
                <a:xfrm>
                  <a:off x="5623647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8" name="Freeform 2517">
                  <a:extLst>
                    <a:ext uri="{FF2B5EF4-FFF2-40B4-BE49-F238E27FC236}">
                      <a16:creationId xmlns:a16="http://schemas.microsoft.com/office/drawing/2014/main" id="{F7DA16E1-9AB5-1D44-9706-08FEA131832F}"/>
                    </a:ext>
                  </a:extLst>
                </p:cNvPr>
                <p:cNvSpPr/>
                <p:nvPr/>
              </p:nvSpPr>
              <p:spPr>
                <a:xfrm>
                  <a:off x="5623647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19" name="Freeform 2518">
                  <a:extLst>
                    <a:ext uri="{FF2B5EF4-FFF2-40B4-BE49-F238E27FC236}">
                      <a16:creationId xmlns:a16="http://schemas.microsoft.com/office/drawing/2014/main" id="{B98F90D7-9FD2-D743-A609-CBC906F1F1CA}"/>
                    </a:ext>
                  </a:extLst>
                </p:cNvPr>
                <p:cNvSpPr/>
                <p:nvPr/>
              </p:nvSpPr>
              <p:spPr>
                <a:xfrm>
                  <a:off x="5623647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0" name="Freeform 2519">
                  <a:extLst>
                    <a:ext uri="{FF2B5EF4-FFF2-40B4-BE49-F238E27FC236}">
                      <a16:creationId xmlns:a16="http://schemas.microsoft.com/office/drawing/2014/main" id="{66F0DA3A-F99B-6342-AB34-E1A6C692E810}"/>
                    </a:ext>
                  </a:extLst>
                </p:cNvPr>
                <p:cNvSpPr/>
                <p:nvPr/>
              </p:nvSpPr>
              <p:spPr>
                <a:xfrm>
                  <a:off x="5623647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1" name="Freeform 2520">
                  <a:extLst>
                    <a:ext uri="{FF2B5EF4-FFF2-40B4-BE49-F238E27FC236}">
                      <a16:creationId xmlns:a16="http://schemas.microsoft.com/office/drawing/2014/main" id="{F5BF05B5-B953-494E-8D00-76B341AB62D7}"/>
                    </a:ext>
                  </a:extLst>
                </p:cNvPr>
                <p:cNvSpPr/>
                <p:nvPr/>
              </p:nvSpPr>
              <p:spPr>
                <a:xfrm>
                  <a:off x="5623647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2" name="Freeform 2521">
                  <a:extLst>
                    <a:ext uri="{FF2B5EF4-FFF2-40B4-BE49-F238E27FC236}">
                      <a16:creationId xmlns:a16="http://schemas.microsoft.com/office/drawing/2014/main" id="{29DD806D-B04E-1948-86A1-ED0C43E10C77}"/>
                    </a:ext>
                  </a:extLst>
                </p:cNvPr>
                <p:cNvSpPr/>
                <p:nvPr/>
              </p:nvSpPr>
              <p:spPr>
                <a:xfrm>
                  <a:off x="5623647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3" name="Freeform 2522">
                  <a:extLst>
                    <a:ext uri="{FF2B5EF4-FFF2-40B4-BE49-F238E27FC236}">
                      <a16:creationId xmlns:a16="http://schemas.microsoft.com/office/drawing/2014/main" id="{438DCB8F-21D0-8F41-AEAB-FAD758C5A645}"/>
                    </a:ext>
                  </a:extLst>
                </p:cNvPr>
                <p:cNvSpPr/>
                <p:nvPr/>
              </p:nvSpPr>
              <p:spPr>
                <a:xfrm>
                  <a:off x="5623647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4" name="Freeform 2523">
                  <a:extLst>
                    <a:ext uri="{FF2B5EF4-FFF2-40B4-BE49-F238E27FC236}">
                      <a16:creationId xmlns:a16="http://schemas.microsoft.com/office/drawing/2014/main" id="{9D5A7121-D6DD-1240-9C45-5A85FA1E2D12}"/>
                    </a:ext>
                  </a:extLst>
                </p:cNvPr>
                <p:cNvSpPr/>
                <p:nvPr/>
              </p:nvSpPr>
              <p:spPr>
                <a:xfrm>
                  <a:off x="5623647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5" name="Freeform 2524">
                  <a:extLst>
                    <a:ext uri="{FF2B5EF4-FFF2-40B4-BE49-F238E27FC236}">
                      <a16:creationId xmlns:a16="http://schemas.microsoft.com/office/drawing/2014/main" id="{4F342631-7144-D446-9250-B1F2E9ABCA46}"/>
                    </a:ext>
                  </a:extLst>
                </p:cNvPr>
                <p:cNvSpPr/>
                <p:nvPr/>
              </p:nvSpPr>
              <p:spPr>
                <a:xfrm>
                  <a:off x="5623647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6" name="Freeform 2525">
                  <a:extLst>
                    <a:ext uri="{FF2B5EF4-FFF2-40B4-BE49-F238E27FC236}">
                      <a16:creationId xmlns:a16="http://schemas.microsoft.com/office/drawing/2014/main" id="{F8B693D2-73BC-984C-887C-31E59E00C099}"/>
                    </a:ext>
                  </a:extLst>
                </p:cNvPr>
                <p:cNvSpPr/>
                <p:nvPr/>
              </p:nvSpPr>
              <p:spPr>
                <a:xfrm>
                  <a:off x="5623647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7" name="Freeform 2526">
                  <a:extLst>
                    <a:ext uri="{FF2B5EF4-FFF2-40B4-BE49-F238E27FC236}">
                      <a16:creationId xmlns:a16="http://schemas.microsoft.com/office/drawing/2014/main" id="{B5DEFFE4-B6C2-DB41-9231-DC77FE915736}"/>
                    </a:ext>
                  </a:extLst>
                </p:cNvPr>
                <p:cNvSpPr/>
                <p:nvPr/>
              </p:nvSpPr>
              <p:spPr>
                <a:xfrm>
                  <a:off x="5623647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8" name="Freeform 2527">
                  <a:extLst>
                    <a:ext uri="{FF2B5EF4-FFF2-40B4-BE49-F238E27FC236}">
                      <a16:creationId xmlns:a16="http://schemas.microsoft.com/office/drawing/2014/main" id="{6AEED7DA-B476-2747-A2D7-1A777E5ACE0F}"/>
                    </a:ext>
                  </a:extLst>
                </p:cNvPr>
                <p:cNvSpPr/>
                <p:nvPr/>
              </p:nvSpPr>
              <p:spPr>
                <a:xfrm>
                  <a:off x="5623647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29" name="Freeform 2528">
                  <a:extLst>
                    <a:ext uri="{FF2B5EF4-FFF2-40B4-BE49-F238E27FC236}">
                      <a16:creationId xmlns:a16="http://schemas.microsoft.com/office/drawing/2014/main" id="{0AA2B493-1D2A-CC4C-8980-0FBDB2C2F3F1}"/>
                    </a:ext>
                  </a:extLst>
                </p:cNvPr>
                <p:cNvSpPr/>
                <p:nvPr/>
              </p:nvSpPr>
              <p:spPr>
                <a:xfrm>
                  <a:off x="5623647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0" name="Freeform 2529">
                  <a:extLst>
                    <a:ext uri="{FF2B5EF4-FFF2-40B4-BE49-F238E27FC236}">
                      <a16:creationId xmlns:a16="http://schemas.microsoft.com/office/drawing/2014/main" id="{EDEDAE21-0765-6649-A900-0CFB7CEFA957}"/>
                    </a:ext>
                  </a:extLst>
                </p:cNvPr>
                <p:cNvSpPr/>
                <p:nvPr/>
              </p:nvSpPr>
              <p:spPr>
                <a:xfrm>
                  <a:off x="5623647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1" name="Freeform 2530">
                  <a:extLst>
                    <a:ext uri="{FF2B5EF4-FFF2-40B4-BE49-F238E27FC236}">
                      <a16:creationId xmlns:a16="http://schemas.microsoft.com/office/drawing/2014/main" id="{7FC6DC6D-921F-8148-8992-4A309ED19CBE}"/>
                    </a:ext>
                  </a:extLst>
                </p:cNvPr>
                <p:cNvSpPr/>
                <p:nvPr/>
              </p:nvSpPr>
              <p:spPr>
                <a:xfrm>
                  <a:off x="5623647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2" name="Freeform 2531">
                  <a:extLst>
                    <a:ext uri="{FF2B5EF4-FFF2-40B4-BE49-F238E27FC236}">
                      <a16:creationId xmlns:a16="http://schemas.microsoft.com/office/drawing/2014/main" id="{FC7A928D-08FE-AA45-B80D-826EAE15C70A}"/>
                    </a:ext>
                  </a:extLst>
                </p:cNvPr>
                <p:cNvSpPr/>
                <p:nvPr/>
              </p:nvSpPr>
              <p:spPr>
                <a:xfrm>
                  <a:off x="5623647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3" name="Freeform 2532">
                  <a:extLst>
                    <a:ext uri="{FF2B5EF4-FFF2-40B4-BE49-F238E27FC236}">
                      <a16:creationId xmlns:a16="http://schemas.microsoft.com/office/drawing/2014/main" id="{B5089A8A-A647-6648-A669-4BDA638E1144}"/>
                    </a:ext>
                  </a:extLst>
                </p:cNvPr>
                <p:cNvSpPr/>
                <p:nvPr/>
              </p:nvSpPr>
              <p:spPr>
                <a:xfrm>
                  <a:off x="5623647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4" name="Freeform 2533">
                  <a:extLst>
                    <a:ext uri="{FF2B5EF4-FFF2-40B4-BE49-F238E27FC236}">
                      <a16:creationId xmlns:a16="http://schemas.microsoft.com/office/drawing/2014/main" id="{C55AE600-F9A4-5341-8776-BF49C0F1A23E}"/>
                    </a:ext>
                  </a:extLst>
                </p:cNvPr>
                <p:cNvSpPr/>
                <p:nvPr/>
              </p:nvSpPr>
              <p:spPr>
                <a:xfrm>
                  <a:off x="5725985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5" name="Freeform 2534">
                  <a:extLst>
                    <a:ext uri="{FF2B5EF4-FFF2-40B4-BE49-F238E27FC236}">
                      <a16:creationId xmlns:a16="http://schemas.microsoft.com/office/drawing/2014/main" id="{0C0E7564-AAD1-2549-B897-BF959417A214}"/>
                    </a:ext>
                  </a:extLst>
                </p:cNvPr>
                <p:cNvSpPr/>
                <p:nvPr/>
              </p:nvSpPr>
              <p:spPr>
                <a:xfrm>
                  <a:off x="5725985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6" name="Freeform 2535">
                  <a:extLst>
                    <a:ext uri="{FF2B5EF4-FFF2-40B4-BE49-F238E27FC236}">
                      <a16:creationId xmlns:a16="http://schemas.microsoft.com/office/drawing/2014/main" id="{E98875D3-699E-AF40-8CE6-360BC520D33C}"/>
                    </a:ext>
                  </a:extLst>
                </p:cNvPr>
                <p:cNvSpPr/>
                <p:nvPr/>
              </p:nvSpPr>
              <p:spPr>
                <a:xfrm>
                  <a:off x="5725985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7" name="Freeform 2536">
                  <a:extLst>
                    <a:ext uri="{FF2B5EF4-FFF2-40B4-BE49-F238E27FC236}">
                      <a16:creationId xmlns:a16="http://schemas.microsoft.com/office/drawing/2014/main" id="{5F840BBB-1EEE-484D-A4C6-518EFFADC77D}"/>
                    </a:ext>
                  </a:extLst>
                </p:cNvPr>
                <p:cNvSpPr/>
                <p:nvPr/>
              </p:nvSpPr>
              <p:spPr>
                <a:xfrm>
                  <a:off x="5725985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8" name="Freeform 2537">
                  <a:extLst>
                    <a:ext uri="{FF2B5EF4-FFF2-40B4-BE49-F238E27FC236}">
                      <a16:creationId xmlns:a16="http://schemas.microsoft.com/office/drawing/2014/main" id="{1A5CE8AF-DFA2-4F49-9505-693DAA201726}"/>
                    </a:ext>
                  </a:extLst>
                </p:cNvPr>
                <p:cNvSpPr/>
                <p:nvPr/>
              </p:nvSpPr>
              <p:spPr>
                <a:xfrm>
                  <a:off x="5725985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39" name="Freeform 2538">
                  <a:extLst>
                    <a:ext uri="{FF2B5EF4-FFF2-40B4-BE49-F238E27FC236}">
                      <a16:creationId xmlns:a16="http://schemas.microsoft.com/office/drawing/2014/main" id="{22490D4F-5AA1-424D-A9E7-9BED4EFC08F4}"/>
                    </a:ext>
                  </a:extLst>
                </p:cNvPr>
                <p:cNvSpPr/>
                <p:nvPr/>
              </p:nvSpPr>
              <p:spPr>
                <a:xfrm>
                  <a:off x="5725985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0" name="Freeform 2539">
                  <a:extLst>
                    <a:ext uri="{FF2B5EF4-FFF2-40B4-BE49-F238E27FC236}">
                      <a16:creationId xmlns:a16="http://schemas.microsoft.com/office/drawing/2014/main" id="{34FC38A6-CBAE-2C48-BA00-36E4645A6EE5}"/>
                    </a:ext>
                  </a:extLst>
                </p:cNvPr>
                <p:cNvSpPr/>
                <p:nvPr/>
              </p:nvSpPr>
              <p:spPr>
                <a:xfrm>
                  <a:off x="5725985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1" name="Freeform 2540">
                  <a:extLst>
                    <a:ext uri="{FF2B5EF4-FFF2-40B4-BE49-F238E27FC236}">
                      <a16:creationId xmlns:a16="http://schemas.microsoft.com/office/drawing/2014/main" id="{9C901916-9D68-5144-A2D0-C5DEA59E091F}"/>
                    </a:ext>
                  </a:extLst>
                </p:cNvPr>
                <p:cNvSpPr/>
                <p:nvPr/>
              </p:nvSpPr>
              <p:spPr>
                <a:xfrm>
                  <a:off x="5725985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2" name="Freeform 2541">
                  <a:extLst>
                    <a:ext uri="{FF2B5EF4-FFF2-40B4-BE49-F238E27FC236}">
                      <a16:creationId xmlns:a16="http://schemas.microsoft.com/office/drawing/2014/main" id="{6C262687-4379-D14F-890A-414D514E5578}"/>
                    </a:ext>
                  </a:extLst>
                </p:cNvPr>
                <p:cNvSpPr/>
                <p:nvPr/>
              </p:nvSpPr>
              <p:spPr>
                <a:xfrm>
                  <a:off x="5725985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3" name="Freeform 2542">
                  <a:extLst>
                    <a:ext uri="{FF2B5EF4-FFF2-40B4-BE49-F238E27FC236}">
                      <a16:creationId xmlns:a16="http://schemas.microsoft.com/office/drawing/2014/main" id="{40BCBADE-C6A1-7746-9565-C09E68866B35}"/>
                    </a:ext>
                  </a:extLst>
                </p:cNvPr>
                <p:cNvSpPr/>
                <p:nvPr/>
              </p:nvSpPr>
              <p:spPr>
                <a:xfrm>
                  <a:off x="5725985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4" name="Freeform 2543">
                  <a:extLst>
                    <a:ext uri="{FF2B5EF4-FFF2-40B4-BE49-F238E27FC236}">
                      <a16:creationId xmlns:a16="http://schemas.microsoft.com/office/drawing/2014/main" id="{0439AE2C-1FCF-E843-BA87-137F409A9AB0}"/>
                    </a:ext>
                  </a:extLst>
                </p:cNvPr>
                <p:cNvSpPr/>
                <p:nvPr/>
              </p:nvSpPr>
              <p:spPr>
                <a:xfrm>
                  <a:off x="5725985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5" name="Freeform 2544">
                  <a:extLst>
                    <a:ext uri="{FF2B5EF4-FFF2-40B4-BE49-F238E27FC236}">
                      <a16:creationId xmlns:a16="http://schemas.microsoft.com/office/drawing/2014/main" id="{DFD1C57E-943E-1847-B656-A44701ECED5D}"/>
                    </a:ext>
                  </a:extLst>
                </p:cNvPr>
                <p:cNvSpPr/>
                <p:nvPr/>
              </p:nvSpPr>
              <p:spPr>
                <a:xfrm>
                  <a:off x="5725985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6" name="Freeform 2545">
                  <a:extLst>
                    <a:ext uri="{FF2B5EF4-FFF2-40B4-BE49-F238E27FC236}">
                      <a16:creationId xmlns:a16="http://schemas.microsoft.com/office/drawing/2014/main" id="{CEF8B984-FEA3-7543-94B9-9FB3BCFEC696}"/>
                    </a:ext>
                  </a:extLst>
                </p:cNvPr>
                <p:cNvSpPr/>
                <p:nvPr/>
              </p:nvSpPr>
              <p:spPr>
                <a:xfrm>
                  <a:off x="5725985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7" name="Freeform 2546">
                  <a:extLst>
                    <a:ext uri="{FF2B5EF4-FFF2-40B4-BE49-F238E27FC236}">
                      <a16:creationId xmlns:a16="http://schemas.microsoft.com/office/drawing/2014/main" id="{651999D1-DC7C-C54F-B8AB-2372561FFF46}"/>
                    </a:ext>
                  </a:extLst>
                </p:cNvPr>
                <p:cNvSpPr/>
                <p:nvPr/>
              </p:nvSpPr>
              <p:spPr>
                <a:xfrm>
                  <a:off x="5725985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8" name="Freeform 2547">
                  <a:extLst>
                    <a:ext uri="{FF2B5EF4-FFF2-40B4-BE49-F238E27FC236}">
                      <a16:creationId xmlns:a16="http://schemas.microsoft.com/office/drawing/2014/main" id="{72AD958F-5D59-5648-BF7A-5E8D8F6CBFAD}"/>
                    </a:ext>
                  </a:extLst>
                </p:cNvPr>
                <p:cNvSpPr/>
                <p:nvPr/>
              </p:nvSpPr>
              <p:spPr>
                <a:xfrm>
                  <a:off x="5725985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49" name="Freeform 2548">
                  <a:extLst>
                    <a:ext uri="{FF2B5EF4-FFF2-40B4-BE49-F238E27FC236}">
                      <a16:creationId xmlns:a16="http://schemas.microsoft.com/office/drawing/2014/main" id="{9EB37C63-143C-C541-B8AA-ADB87487D273}"/>
                    </a:ext>
                  </a:extLst>
                </p:cNvPr>
                <p:cNvSpPr/>
                <p:nvPr/>
              </p:nvSpPr>
              <p:spPr>
                <a:xfrm>
                  <a:off x="5725985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0" name="Freeform 2549">
                  <a:extLst>
                    <a:ext uri="{FF2B5EF4-FFF2-40B4-BE49-F238E27FC236}">
                      <a16:creationId xmlns:a16="http://schemas.microsoft.com/office/drawing/2014/main" id="{15A3AD85-3806-3643-B3EB-F3EC522BB6A5}"/>
                    </a:ext>
                  </a:extLst>
                </p:cNvPr>
                <p:cNvSpPr/>
                <p:nvPr/>
              </p:nvSpPr>
              <p:spPr>
                <a:xfrm>
                  <a:off x="5725985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1" name="Freeform 2550">
                  <a:extLst>
                    <a:ext uri="{FF2B5EF4-FFF2-40B4-BE49-F238E27FC236}">
                      <a16:creationId xmlns:a16="http://schemas.microsoft.com/office/drawing/2014/main" id="{AED6A032-0195-2E4B-BE90-0FC06BFCBAEE}"/>
                    </a:ext>
                  </a:extLst>
                </p:cNvPr>
                <p:cNvSpPr/>
                <p:nvPr/>
              </p:nvSpPr>
              <p:spPr>
                <a:xfrm>
                  <a:off x="5725985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2" name="Freeform 2551">
                  <a:extLst>
                    <a:ext uri="{FF2B5EF4-FFF2-40B4-BE49-F238E27FC236}">
                      <a16:creationId xmlns:a16="http://schemas.microsoft.com/office/drawing/2014/main" id="{57CE343F-6E8A-2249-BA29-09AEC52D4FCA}"/>
                    </a:ext>
                  </a:extLst>
                </p:cNvPr>
                <p:cNvSpPr/>
                <p:nvPr/>
              </p:nvSpPr>
              <p:spPr>
                <a:xfrm>
                  <a:off x="5725985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3" name="Freeform 2552">
                  <a:extLst>
                    <a:ext uri="{FF2B5EF4-FFF2-40B4-BE49-F238E27FC236}">
                      <a16:creationId xmlns:a16="http://schemas.microsoft.com/office/drawing/2014/main" id="{CB64794E-F97D-7A4C-AAC3-DBB1E4D7E29C}"/>
                    </a:ext>
                  </a:extLst>
                </p:cNvPr>
                <p:cNvSpPr/>
                <p:nvPr/>
              </p:nvSpPr>
              <p:spPr>
                <a:xfrm>
                  <a:off x="5725985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4" name="Freeform 2553">
                  <a:extLst>
                    <a:ext uri="{FF2B5EF4-FFF2-40B4-BE49-F238E27FC236}">
                      <a16:creationId xmlns:a16="http://schemas.microsoft.com/office/drawing/2014/main" id="{D079890C-9A62-FC44-A232-3A8C7E36C7EF}"/>
                    </a:ext>
                  </a:extLst>
                </p:cNvPr>
                <p:cNvSpPr/>
                <p:nvPr/>
              </p:nvSpPr>
              <p:spPr>
                <a:xfrm>
                  <a:off x="5725985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5" name="Freeform 2554">
                  <a:extLst>
                    <a:ext uri="{FF2B5EF4-FFF2-40B4-BE49-F238E27FC236}">
                      <a16:creationId xmlns:a16="http://schemas.microsoft.com/office/drawing/2014/main" id="{A1D0B14C-E02D-4246-9677-267373109F0C}"/>
                    </a:ext>
                  </a:extLst>
                </p:cNvPr>
                <p:cNvSpPr/>
                <p:nvPr/>
              </p:nvSpPr>
              <p:spPr>
                <a:xfrm>
                  <a:off x="5725985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6" name="Freeform 2555">
                  <a:extLst>
                    <a:ext uri="{FF2B5EF4-FFF2-40B4-BE49-F238E27FC236}">
                      <a16:creationId xmlns:a16="http://schemas.microsoft.com/office/drawing/2014/main" id="{D0EB68EA-480A-9547-9EEC-C46B6F793BBF}"/>
                    </a:ext>
                  </a:extLst>
                </p:cNvPr>
                <p:cNvSpPr/>
                <p:nvPr/>
              </p:nvSpPr>
              <p:spPr>
                <a:xfrm>
                  <a:off x="5725985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7" name="Freeform 2556">
                  <a:extLst>
                    <a:ext uri="{FF2B5EF4-FFF2-40B4-BE49-F238E27FC236}">
                      <a16:creationId xmlns:a16="http://schemas.microsoft.com/office/drawing/2014/main" id="{6182A936-C21B-C14A-8284-03598C123543}"/>
                    </a:ext>
                  </a:extLst>
                </p:cNvPr>
                <p:cNvSpPr/>
                <p:nvPr/>
              </p:nvSpPr>
              <p:spPr>
                <a:xfrm>
                  <a:off x="5725985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8" name="Freeform 2557">
                  <a:extLst>
                    <a:ext uri="{FF2B5EF4-FFF2-40B4-BE49-F238E27FC236}">
                      <a16:creationId xmlns:a16="http://schemas.microsoft.com/office/drawing/2014/main" id="{51F98797-23DD-8C43-BE5A-78765A8256D3}"/>
                    </a:ext>
                  </a:extLst>
                </p:cNvPr>
                <p:cNvSpPr/>
                <p:nvPr/>
              </p:nvSpPr>
              <p:spPr>
                <a:xfrm>
                  <a:off x="5828229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59" name="Freeform 2558">
                  <a:extLst>
                    <a:ext uri="{FF2B5EF4-FFF2-40B4-BE49-F238E27FC236}">
                      <a16:creationId xmlns:a16="http://schemas.microsoft.com/office/drawing/2014/main" id="{3BF3D8F7-59EA-5A4D-9F4F-7658CC0E1802}"/>
                    </a:ext>
                  </a:extLst>
                </p:cNvPr>
                <p:cNvSpPr/>
                <p:nvPr/>
              </p:nvSpPr>
              <p:spPr>
                <a:xfrm>
                  <a:off x="5828229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0" name="Freeform 2559">
                  <a:extLst>
                    <a:ext uri="{FF2B5EF4-FFF2-40B4-BE49-F238E27FC236}">
                      <a16:creationId xmlns:a16="http://schemas.microsoft.com/office/drawing/2014/main" id="{76CCCC10-0258-0B4C-B704-C4216FC55C68}"/>
                    </a:ext>
                  </a:extLst>
                </p:cNvPr>
                <p:cNvSpPr/>
                <p:nvPr/>
              </p:nvSpPr>
              <p:spPr>
                <a:xfrm>
                  <a:off x="5828229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1" name="Freeform 2560">
                  <a:extLst>
                    <a:ext uri="{FF2B5EF4-FFF2-40B4-BE49-F238E27FC236}">
                      <a16:creationId xmlns:a16="http://schemas.microsoft.com/office/drawing/2014/main" id="{1207AB0B-03F9-DA4B-AD18-1545E2B6B181}"/>
                    </a:ext>
                  </a:extLst>
                </p:cNvPr>
                <p:cNvSpPr/>
                <p:nvPr/>
              </p:nvSpPr>
              <p:spPr>
                <a:xfrm>
                  <a:off x="5828229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2" name="Freeform 2561">
                  <a:extLst>
                    <a:ext uri="{FF2B5EF4-FFF2-40B4-BE49-F238E27FC236}">
                      <a16:creationId xmlns:a16="http://schemas.microsoft.com/office/drawing/2014/main" id="{DBA370A8-4B9E-2948-9183-80A79B34ADC1}"/>
                    </a:ext>
                  </a:extLst>
                </p:cNvPr>
                <p:cNvSpPr/>
                <p:nvPr/>
              </p:nvSpPr>
              <p:spPr>
                <a:xfrm>
                  <a:off x="5828229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3" name="Freeform 2562">
                  <a:extLst>
                    <a:ext uri="{FF2B5EF4-FFF2-40B4-BE49-F238E27FC236}">
                      <a16:creationId xmlns:a16="http://schemas.microsoft.com/office/drawing/2014/main" id="{88404F6C-FE2A-A046-B4D2-F7EDECD2DF68}"/>
                    </a:ext>
                  </a:extLst>
                </p:cNvPr>
                <p:cNvSpPr/>
                <p:nvPr/>
              </p:nvSpPr>
              <p:spPr>
                <a:xfrm>
                  <a:off x="5828229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4" name="Freeform 2563">
                  <a:extLst>
                    <a:ext uri="{FF2B5EF4-FFF2-40B4-BE49-F238E27FC236}">
                      <a16:creationId xmlns:a16="http://schemas.microsoft.com/office/drawing/2014/main" id="{A3D0A322-0C45-2145-86C9-0E411A5EC1EE}"/>
                    </a:ext>
                  </a:extLst>
                </p:cNvPr>
                <p:cNvSpPr/>
                <p:nvPr/>
              </p:nvSpPr>
              <p:spPr>
                <a:xfrm>
                  <a:off x="5828229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5" name="Freeform 2564">
                  <a:extLst>
                    <a:ext uri="{FF2B5EF4-FFF2-40B4-BE49-F238E27FC236}">
                      <a16:creationId xmlns:a16="http://schemas.microsoft.com/office/drawing/2014/main" id="{17B4BBA3-3805-0143-AA51-CEEB9EF2F597}"/>
                    </a:ext>
                  </a:extLst>
                </p:cNvPr>
                <p:cNvSpPr/>
                <p:nvPr/>
              </p:nvSpPr>
              <p:spPr>
                <a:xfrm>
                  <a:off x="5828229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6" name="Freeform 2565">
                  <a:extLst>
                    <a:ext uri="{FF2B5EF4-FFF2-40B4-BE49-F238E27FC236}">
                      <a16:creationId xmlns:a16="http://schemas.microsoft.com/office/drawing/2014/main" id="{2DA4FF0F-FCF7-8A4A-AF25-8A2EBED39379}"/>
                    </a:ext>
                  </a:extLst>
                </p:cNvPr>
                <p:cNvSpPr/>
                <p:nvPr/>
              </p:nvSpPr>
              <p:spPr>
                <a:xfrm>
                  <a:off x="5828229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7" name="Freeform 2566">
                  <a:extLst>
                    <a:ext uri="{FF2B5EF4-FFF2-40B4-BE49-F238E27FC236}">
                      <a16:creationId xmlns:a16="http://schemas.microsoft.com/office/drawing/2014/main" id="{3CD53956-993A-6F46-A2AC-73E83DF09865}"/>
                    </a:ext>
                  </a:extLst>
                </p:cNvPr>
                <p:cNvSpPr/>
                <p:nvPr/>
              </p:nvSpPr>
              <p:spPr>
                <a:xfrm>
                  <a:off x="5828229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8" name="Freeform 2567">
                  <a:extLst>
                    <a:ext uri="{FF2B5EF4-FFF2-40B4-BE49-F238E27FC236}">
                      <a16:creationId xmlns:a16="http://schemas.microsoft.com/office/drawing/2014/main" id="{A5A2C207-708E-4148-934C-992EC582AD99}"/>
                    </a:ext>
                  </a:extLst>
                </p:cNvPr>
                <p:cNvSpPr/>
                <p:nvPr/>
              </p:nvSpPr>
              <p:spPr>
                <a:xfrm>
                  <a:off x="5828229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69" name="Freeform 2568">
                  <a:extLst>
                    <a:ext uri="{FF2B5EF4-FFF2-40B4-BE49-F238E27FC236}">
                      <a16:creationId xmlns:a16="http://schemas.microsoft.com/office/drawing/2014/main" id="{366E8500-AA3E-2D4F-91A3-A16E3D1F6F4E}"/>
                    </a:ext>
                  </a:extLst>
                </p:cNvPr>
                <p:cNvSpPr/>
                <p:nvPr/>
              </p:nvSpPr>
              <p:spPr>
                <a:xfrm>
                  <a:off x="5828229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0" name="Freeform 2569">
                  <a:extLst>
                    <a:ext uri="{FF2B5EF4-FFF2-40B4-BE49-F238E27FC236}">
                      <a16:creationId xmlns:a16="http://schemas.microsoft.com/office/drawing/2014/main" id="{597F04ED-B8F7-CF4E-AEF0-05EC98F3C326}"/>
                    </a:ext>
                  </a:extLst>
                </p:cNvPr>
                <p:cNvSpPr/>
                <p:nvPr/>
              </p:nvSpPr>
              <p:spPr>
                <a:xfrm>
                  <a:off x="5828229" y="2948881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1" name="Freeform 2570">
                  <a:extLst>
                    <a:ext uri="{FF2B5EF4-FFF2-40B4-BE49-F238E27FC236}">
                      <a16:creationId xmlns:a16="http://schemas.microsoft.com/office/drawing/2014/main" id="{9A3DA8DD-5892-164E-9DFF-C5F15C521DFA}"/>
                    </a:ext>
                  </a:extLst>
                </p:cNvPr>
                <p:cNvSpPr/>
                <p:nvPr/>
              </p:nvSpPr>
              <p:spPr>
                <a:xfrm>
                  <a:off x="5828229" y="3131412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2" name="Freeform 2571">
                  <a:extLst>
                    <a:ext uri="{FF2B5EF4-FFF2-40B4-BE49-F238E27FC236}">
                      <a16:creationId xmlns:a16="http://schemas.microsoft.com/office/drawing/2014/main" id="{43F6B553-7815-7D4E-973B-A5FE41DB251C}"/>
                    </a:ext>
                  </a:extLst>
                </p:cNvPr>
                <p:cNvSpPr/>
                <p:nvPr/>
              </p:nvSpPr>
              <p:spPr>
                <a:xfrm>
                  <a:off x="5828229" y="3313847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3" name="Freeform 2572">
                  <a:extLst>
                    <a:ext uri="{FF2B5EF4-FFF2-40B4-BE49-F238E27FC236}">
                      <a16:creationId xmlns:a16="http://schemas.microsoft.com/office/drawing/2014/main" id="{179E0BCB-C0E7-0041-82E9-05341AF72753}"/>
                    </a:ext>
                  </a:extLst>
                </p:cNvPr>
                <p:cNvSpPr/>
                <p:nvPr/>
              </p:nvSpPr>
              <p:spPr>
                <a:xfrm>
                  <a:off x="5828229" y="349628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4" name="Freeform 2573">
                  <a:extLst>
                    <a:ext uri="{FF2B5EF4-FFF2-40B4-BE49-F238E27FC236}">
                      <a16:creationId xmlns:a16="http://schemas.microsoft.com/office/drawing/2014/main" id="{158DBCE9-E391-4843-B395-9B1D14ECEF2B}"/>
                    </a:ext>
                  </a:extLst>
                </p:cNvPr>
                <p:cNvSpPr/>
                <p:nvPr/>
              </p:nvSpPr>
              <p:spPr>
                <a:xfrm>
                  <a:off x="5828229" y="3678813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5" name="Freeform 2574">
                  <a:extLst>
                    <a:ext uri="{FF2B5EF4-FFF2-40B4-BE49-F238E27FC236}">
                      <a16:creationId xmlns:a16="http://schemas.microsoft.com/office/drawing/2014/main" id="{68B5D863-2966-5940-9D02-2BE5A637C6ED}"/>
                    </a:ext>
                  </a:extLst>
                </p:cNvPr>
                <p:cNvSpPr/>
                <p:nvPr/>
              </p:nvSpPr>
              <p:spPr>
                <a:xfrm>
                  <a:off x="5828229" y="386134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6" name="Freeform 2575">
                  <a:extLst>
                    <a:ext uri="{FF2B5EF4-FFF2-40B4-BE49-F238E27FC236}">
                      <a16:creationId xmlns:a16="http://schemas.microsoft.com/office/drawing/2014/main" id="{BE11CEFE-8E60-554B-94B8-237D8FFBE72C}"/>
                    </a:ext>
                  </a:extLst>
                </p:cNvPr>
                <p:cNvSpPr/>
                <p:nvPr/>
              </p:nvSpPr>
              <p:spPr>
                <a:xfrm>
                  <a:off x="5828229" y="404368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7" name="Freeform 2576">
                  <a:extLst>
                    <a:ext uri="{FF2B5EF4-FFF2-40B4-BE49-F238E27FC236}">
                      <a16:creationId xmlns:a16="http://schemas.microsoft.com/office/drawing/2014/main" id="{FF82ECA4-2B56-0E48-A1E0-DB934CDFE04E}"/>
                    </a:ext>
                  </a:extLst>
                </p:cNvPr>
                <p:cNvSpPr/>
                <p:nvPr/>
              </p:nvSpPr>
              <p:spPr>
                <a:xfrm>
                  <a:off x="5828229" y="4226214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8" name="Freeform 2577">
                  <a:extLst>
                    <a:ext uri="{FF2B5EF4-FFF2-40B4-BE49-F238E27FC236}">
                      <a16:creationId xmlns:a16="http://schemas.microsoft.com/office/drawing/2014/main" id="{AFD4E16B-6AAA-B64E-A1FC-78F2AB73C030}"/>
                    </a:ext>
                  </a:extLst>
                </p:cNvPr>
                <p:cNvSpPr/>
                <p:nvPr/>
              </p:nvSpPr>
              <p:spPr>
                <a:xfrm>
                  <a:off x="5828229" y="440874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79" name="Freeform 2578">
                  <a:extLst>
                    <a:ext uri="{FF2B5EF4-FFF2-40B4-BE49-F238E27FC236}">
                      <a16:creationId xmlns:a16="http://schemas.microsoft.com/office/drawing/2014/main" id="{67B16290-555C-9A40-8267-52625628C9EF}"/>
                    </a:ext>
                  </a:extLst>
                </p:cNvPr>
                <p:cNvSpPr/>
                <p:nvPr/>
              </p:nvSpPr>
              <p:spPr>
                <a:xfrm>
                  <a:off x="5828229" y="459108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0" name="Freeform 2579">
                  <a:extLst>
                    <a:ext uri="{FF2B5EF4-FFF2-40B4-BE49-F238E27FC236}">
                      <a16:creationId xmlns:a16="http://schemas.microsoft.com/office/drawing/2014/main" id="{A7B5F269-93F9-AC40-82CA-CB8037471A82}"/>
                    </a:ext>
                  </a:extLst>
                </p:cNvPr>
                <p:cNvSpPr/>
                <p:nvPr/>
              </p:nvSpPr>
              <p:spPr>
                <a:xfrm>
                  <a:off x="5828229" y="4773615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1" name="Freeform 2580">
                  <a:extLst>
                    <a:ext uri="{FF2B5EF4-FFF2-40B4-BE49-F238E27FC236}">
                      <a16:creationId xmlns:a16="http://schemas.microsoft.com/office/drawing/2014/main" id="{94301515-DA99-984B-B13B-3D57B1727564}"/>
                    </a:ext>
                  </a:extLst>
                </p:cNvPr>
                <p:cNvSpPr/>
                <p:nvPr/>
              </p:nvSpPr>
              <p:spPr>
                <a:xfrm>
                  <a:off x="5828229" y="4956146"/>
                  <a:ext cx="61764" cy="144653"/>
                </a:xfrm>
                <a:custGeom>
                  <a:avLst/>
                  <a:gdLst>
                    <a:gd name="connsiteX0" fmla="*/ 0 w 61764"/>
                    <a:gd name="connsiteY0" fmla="*/ 0 h 144653"/>
                    <a:gd name="connsiteX1" fmla="*/ 61764 w 61764"/>
                    <a:gd name="connsiteY1" fmla="*/ 0 h 144653"/>
                    <a:gd name="connsiteX2" fmla="*/ 61764 w 61764"/>
                    <a:gd name="connsiteY2" fmla="*/ 144654 h 144653"/>
                    <a:gd name="connsiteX3" fmla="*/ 0 w 61764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64" h="144653">
                      <a:moveTo>
                        <a:pt x="0" y="0"/>
                      </a:moveTo>
                      <a:lnTo>
                        <a:pt x="61764" y="0"/>
                      </a:lnTo>
                      <a:lnTo>
                        <a:pt x="61764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2" name="Freeform 2581">
                  <a:extLst>
                    <a:ext uri="{FF2B5EF4-FFF2-40B4-BE49-F238E27FC236}">
                      <a16:creationId xmlns:a16="http://schemas.microsoft.com/office/drawing/2014/main" id="{AFC6E4F7-153C-3742-9828-53455255472B}"/>
                    </a:ext>
                  </a:extLst>
                </p:cNvPr>
                <p:cNvSpPr/>
                <p:nvPr/>
              </p:nvSpPr>
              <p:spPr>
                <a:xfrm>
                  <a:off x="5015699" y="2707823"/>
                  <a:ext cx="573455" cy="2473963"/>
                </a:xfrm>
                <a:custGeom>
                  <a:avLst/>
                  <a:gdLst>
                    <a:gd name="connsiteX0" fmla="*/ 0 w 573455"/>
                    <a:gd name="connsiteY0" fmla="*/ 0 h 2473963"/>
                    <a:gd name="connsiteX1" fmla="*/ 573455 w 573455"/>
                    <a:gd name="connsiteY1" fmla="*/ 0 h 2473963"/>
                    <a:gd name="connsiteX2" fmla="*/ 573455 w 573455"/>
                    <a:gd name="connsiteY2" fmla="*/ 2473964 h 2473963"/>
                    <a:gd name="connsiteX3" fmla="*/ 0 w 573455"/>
                    <a:gd name="connsiteY3" fmla="*/ 2473964 h 2473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3455" h="2473963">
                      <a:moveTo>
                        <a:pt x="0" y="0"/>
                      </a:moveTo>
                      <a:lnTo>
                        <a:pt x="573455" y="0"/>
                      </a:lnTo>
                      <a:lnTo>
                        <a:pt x="573455" y="2473964"/>
                      </a:lnTo>
                      <a:lnTo>
                        <a:pt x="0" y="2473964"/>
                      </a:lnTo>
                      <a:close/>
                    </a:path>
                  </a:pathLst>
                </a:custGeom>
                <a:solidFill>
                  <a:srgbClr val="AE928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3" name="Freeform 2582">
                  <a:extLst>
                    <a:ext uri="{FF2B5EF4-FFF2-40B4-BE49-F238E27FC236}">
                      <a16:creationId xmlns:a16="http://schemas.microsoft.com/office/drawing/2014/main" id="{1A01CE9D-D0AE-7C4F-BAE2-FF6337E56A01}"/>
                    </a:ext>
                  </a:extLst>
                </p:cNvPr>
                <p:cNvSpPr/>
                <p:nvPr/>
              </p:nvSpPr>
              <p:spPr>
                <a:xfrm>
                  <a:off x="5015699" y="2846387"/>
                  <a:ext cx="573455" cy="25980"/>
                </a:xfrm>
                <a:custGeom>
                  <a:avLst/>
                  <a:gdLst>
                    <a:gd name="connsiteX0" fmla="*/ 0 w 573455"/>
                    <a:gd name="connsiteY0" fmla="*/ 0 h 25980"/>
                    <a:gd name="connsiteX1" fmla="*/ 573455 w 573455"/>
                    <a:gd name="connsiteY1" fmla="*/ 0 h 25980"/>
                    <a:gd name="connsiteX2" fmla="*/ 573455 w 573455"/>
                    <a:gd name="connsiteY2" fmla="*/ 25981 h 25980"/>
                    <a:gd name="connsiteX3" fmla="*/ 0 w 573455"/>
                    <a:gd name="connsiteY3" fmla="*/ 25981 h 25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3455" h="25980">
                      <a:moveTo>
                        <a:pt x="0" y="0"/>
                      </a:moveTo>
                      <a:lnTo>
                        <a:pt x="573455" y="0"/>
                      </a:lnTo>
                      <a:lnTo>
                        <a:pt x="573455" y="25981"/>
                      </a:lnTo>
                      <a:lnTo>
                        <a:pt x="0" y="25981"/>
                      </a:ln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4" name="Freeform 2583">
                  <a:extLst>
                    <a:ext uri="{FF2B5EF4-FFF2-40B4-BE49-F238E27FC236}">
                      <a16:creationId xmlns:a16="http://schemas.microsoft.com/office/drawing/2014/main" id="{CCF4D455-7A21-4C42-A9F0-AFE083E5C96A}"/>
                    </a:ext>
                  </a:extLst>
                </p:cNvPr>
                <p:cNvSpPr/>
                <p:nvPr/>
              </p:nvSpPr>
              <p:spPr>
                <a:xfrm>
                  <a:off x="5220091" y="2568879"/>
                  <a:ext cx="369063" cy="138943"/>
                </a:xfrm>
                <a:custGeom>
                  <a:avLst/>
                  <a:gdLst>
                    <a:gd name="connsiteX0" fmla="*/ 0 w 369063"/>
                    <a:gd name="connsiteY0" fmla="*/ 0 h 138943"/>
                    <a:gd name="connsiteX1" fmla="*/ 369064 w 369063"/>
                    <a:gd name="connsiteY1" fmla="*/ 0 h 138943"/>
                    <a:gd name="connsiteX2" fmla="*/ 369064 w 369063"/>
                    <a:gd name="connsiteY2" fmla="*/ 138944 h 138943"/>
                    <a:gd name="connsiteX3" fmla="*/ 0 w 369063"/>
                    <a:gd name="connsiteY3" fmla="*/ 138944 h 138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9063" h="138943">
                      <a:moveTo>
                        <a:pt x="0" y="0"/>
                      </a:moveTo>
                      <a:lnTo>
                        <a:pt x="369064" y="0"/>
                      </a:lnTo>
                      <a:lnTo>
                        <a:pt x="369064" y="138944"/>
                      </a:lnTo>
                      <a:lnTo>
                        <a:pt x="0" y="138944"/>
                      </a:lnTo>
                      <a:close/>
                    </a:path>
                  </a:pathLst>
                </a:custGeom>
                <a:solidFill>
                  <a:srgbClr val="8B756D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5" name="Freeform 2584">
                  <a:extLst>
                    <a:ext uri="{FF2B5EF4-FFF2-40B4-BE49-F238E27FC236}">
                      <a16:creationId xmlns:a16="http://schemas.microsoft.com/office/drawing/2014/main" id="{6630337C-BBAC-7144-AF90-20BAC3A346AB}"/>
                    </a:ext>
                  </a:extLst>
                </p:cNvPr>
                <p:cNvSpPr/>
                <p:nvPr/>
              </p:nvSpPr>
              <p:spPr>
                <a:xfrm rot="10800000">
                  <a:off x="5589059" y="2568879"/>
                  <a:ext cx="173414" cy="138943"/>
                </a:xfrm>
                <a:custGeom>
                  <a:avLst/>
                  <a:gdLst>
                    <a:gd name="connsiteX0" fmla="*/ -41 w 173414"/>
                    <a:gd name="connsiteY0" fmla="*/ -52 h 138943"/>
                    <a:gd name="connsiteX1" fmla="*/ 173373 w 173414"/>
                    <a:gd name="connsiteY1" fmla="*/ -52 h 138943"/>
                    <a:gd name="connsiteX2" fmla="*/ 173373 w 173414"/>
                    <a:gd name="connsiteY2" fmla="*/ 138892 h 138943"/>
                    <a:gd name="connsiteX3" fmla="*/ -41 w 173414"/>
                    <a:gd name="connsiteY3" fmla="*/ 138892 h 138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414" h="138943">
                      <a:moveTo>
                        <a:pt x="-41" y="-52"/>
                      </a:moveTo>
                      <a:lnTo>
                        <a:pt x="173373" y="-52"/>
                      </a:lnTo>
                      <a:lnTo>
                        <a:pt x="173373" y="138892"/>
                      </a:lnTo>
                      <a:lnTo>
                        <a:pt x="-41" y="138892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6" name="Freeform 2585">
                  <a:extLst>
                    <a:ext uri="{FF2B5EF4-FFF2-40B4-BE49-F238E27FC236}">
                      <a16:creationId xmlns:a16="http://schemas.microsoft.com/office/drawing/2014/main" id="{1C1F2B71-4ED0-FF40-8096-F89C17808821}"/>
                    </a:ext>
                  </a:extLst>
                </p:cNvPr>
                <p:cNvSpPr/>
                <p:nvPr/>
              </p:nvSpPr>
              <p:spPr>
                <a:xfrm>
                  <a:off x="5077178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7" name="Freeform 2586">
                  <a:extLst>
                    <a:ext uri="{FF2B5EF4-FFF2-40B4-BE49-F238E27FC236}">
                      <a16:creationId xmlns:a16="http://schemas.microsoft.com/office/drawing/2014/main" id="{76C812FD-A7D6-364C-8234-89BF532A9F14}"/>
                    </a:ext>
                  </a:extLst>
                </p:cNvPr>
                <p:cNvSpPr/>
                <p:nvPr/>
              </p:nvSpPr>
              <p:spPr>
                <a:xfrm>
                  <a:off x="5077178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8" name="Freeform 2587">
                  <a:extLst>
                    <a:ext uri="{FF2B5EF4-FFF2-40B4-BE49-F238E27FC236}">
                      <a16:creationId xmlns:a16="http://schemas.microsoft.com/office/drawing/2014/main" id="{102F59B5-20B9-9445-8C97-EF17C5D420A0}"/>
                    </a:ext>
                  </a:extLst>
                </p:cNvPr>
                <p:cNvSpPr/>
                <p:nvPr/>
              </p:nvSpPr>
              <p:spPr>
                <a:xfrm>
                  <a:off x="5077178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89" name="Freeform 2588">
                  <a:extLst>
                    <a:ext uri="{FF2B5EF4-FFF2-40B4-BE49-F238E27FC236}">
                      <a16:creationId xmlns:a16="http://schemas.microsoft.com/office/drawing/2014/main" id="{BD262419-48FD-D34E-A098-BCBCA3EAD6E1}"/>
                    </a:ext>
                  </a:extLst>
                </p:cNvPr>
                <p:cNvSpPr/>
                <p:nvPr/>
              </p:nvSpPr>
              <p:spPr>
                <a:xfrm>
                  <a:off x="5077178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0" name="Freeform 2589">
                  <a:extLst>
                    <a:ext uri="{FF2B5EF4-FFF2-40B4-BE49-F238E27FC236}">
                      <a16:creationId xmlns:a16="http://schemas.microsoft.com/office/drawing/2014/main" id="{7D0BBDE6-B24A-6742-9512-D15F690D1094}"/>
                    </a:ext>
                  </a:extLst>
                </p:cNvPr>
                <p:cNvSpPr/>
                <p:nvPr/>
              </p:nvSpPr>
              <p:spPr>
                <a:xfrm>
                  <a:off x="5077178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1" name="Freeform 2590">
                  <a:extLst>
                    <a:ext uri="{FF2B5EF4-FFF2-40B4-BE49-F238E27FC236}">
                      <a16:creationId xmlns:a16="http://schemas.microsoft.com/office/drawing/2014/main" id="{1CB545E7-0505-F745-B61D-D2C88B2C31D1}"/>
                    </a:ext>
                  </a:extLst>
                </p:cNvPr>
                <p:cNvSpPr/>
                <p:nvPr/>
              </p:nvSpPr>
              <p:spPr>
                <a:xfrm>
                  <a:off x="5077178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2" name="Freeform 2591">
                  <a:extLst>
                    <a:ext uri="{FF2B5EF4-FFF2-40B4-BE49-F238E27FC236}">
                      <a16:creationId xmlns:a16="http://schemas.microsoft.com/office/drawing/2014/main" id="{95C7D699-8BA4-A149-B88E-B4BC6AE59BF0}"/>
                    </a:ext>
                  </a:extLst>
                </p:cNvPr>
                <p:cNvSpPr/>
                <p:nvPr/>
              </p:nvSpPr>
              <p:spPr>
                <a:xfrm>
                  <a:off x="5077178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3" name="Freeform 2592">
                  <a:extLst>
                    <a:ext uri="{FF2B5EF4-FFF2-40B4-BE49-F238E27FC236}">
                      <a16:creationId xmlns:a16="http://schemas.microsoft.com/office/drawing/2014/main" id="{70AABA95-B13F-744E-8A22-A91163BBDCDD}"/>
                    </a:ext>
                  </a:extLst>
                </p:cNvPr>
                <p:cNvSpPr/>
                <p:nvPr/>
              </p:nvSpPr>
              <p:spPr>
                <a:xfrm>
                  <a:off x="5077178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4" name="Freeform 2593">
                  <a:extLst>
                    <a:ext uri="{FF2B5EF4-FFF2-40B4-BE49-F238E27FC236}">
                      <a16:creationId xmlns:a16="http://schemas.microsoft.com/office/drawing/2014/main" id="{764AF1D1-4610-3F4F-981F-6D36F4B379A9}"/>
                    </a:ext>
                  </a:extLst>
                </p:cNvPr>
                <p:cNvSpPr/>
                <p:nvPr/>
              </p:nvSpPr>
              <p:spPr>
                <a:xfrm>
                  <a:off x="5077178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5" name="Freeform 2594">
                  <a:extLst>
                    <a:ext uri="{FF2B5EF4-FFF2-40B4-BE49-F238E27FC236}">
                      <a16:creationId xmlns:a16="http://schemas.microsoft.com/office/drawing/2014/main" id="{85D9B0FD-AE2A-0440-B4B8-B2C619E6853D}"/>
                    </a:ext>
                  </a:extLst>
                </p:cNvPr>
                <p:cNvSpPr/>
                <p:nvPr/>
              </p:nvSpPr>
              <p:spPr>
                <a:xfrm>
                  <a:off x="5077178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6" name="Freeform 2595">
                  <a:extLst>
                    <a:ext uri="{FF2B5EF4-FFF2-40B4-BE49-F238E27FC236}">
                      <a16:creationId xmlns:a16="http://schemas.microsoft.com/office/drawing/2014/main" id="{3BB16769-75D9-924E-8DA2-0B026001657E}"/>
                    </a:ext>
                  </a:extLst>
                </p:cNvPr>
                <p:cNvSpPr/>
                <p:nvPr/>
              </p:nvSpPr>
              <p:spPr>
                <a:xfrm>
                  <a:off x="5077178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7" name="Freeform 2596">
                  <a:extLst>
                    <a:ext uri="{FF2B5EF4-FFF2-40B4-BE49-F238E27FC236}">
                      <a16:creationId xmlns:a16="http://schemas.microsoft.com/office/drawing/2014/main" id="{3C073400-01A2-9542-AE50-8955C8D206DC}"/>
                    </a:ext>
                  </a:extLst>
                </p:cNvPr>
                <p:cNvSpPr/>
                <p:nvPr/>
              </p:nvSpPr>
              <p:spPr>
                <a:xfrm>
                  <a:off x="5077178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8" name="Freeform 2597">
                  <a:extLst>
                    <a:ext uri="{FF2B5EF4-FFF2-40B4-BE49-F238E27FC236}">
                      <a16:creationId xmlns:a16="http://schemas.microsoft.com/office/drawing/2014/main" id="{953FA517-6DDA-C542-A48A-FDD35105B437}"/>
                    </a:ext>
                  </a:extLst>
                </p:cNvPr>
                <p:cNvSpPr/>
                <p:nvPr/>
              </p:nvSpPr>
              <p:spPr>
                <a:xfrm>
                  <a:off x="5077178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599" name="Freeform 2598">
                  <a:extLst>
                    <a:ext uri="{FF2B5EF4-FFF2-40B4-BE49-F238E27FC236}">
                      <a16:creationId xmlns:a16="http://schemas.microsoft.com/office/drawing/2014/main" id="{CEC596CD-2E0A-7C44-B063-D8E2B12B8297}"/>
                    </a:ext>
                  </a:extLst>
                </p:cNvPr>
                <p:cNvSpPr/>
                <p:nvPr/>
              </p:nvSpPr>
              <p:spPr>
                <a:xfrm>
                  <a:off x="5077178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0" name="Freeform 2599">
                  <a:extLst>
                    <a:ext uri="{FF2B5EF4-FFF2-40B4-BE49-F238E27FC236}">
                      <a16:creationId xmlns:a16="http://schemas.microsoft.com/office/drawing/2014/main" id="{567B2228-4EAB-5C4A-A9E4-679071ACC3B8}"/>
                    </a:ext>
                  </a:extLst>
                </p:cNvPr>
                <p:cNvSpPr/>
                <p:nvPr/>
              </p:nvSpPr>
              <p:spPr>
                <a:xfrm>
                  <a:off x="5077178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1" name="Freeform 2600">
                  <a:extLst>
                    <a:ext uri="{FF2B5EF4-FFF2-40B4-BE49-F238E27FC236}">
                      <a16:creationId xmlns:a16="http://schemas.microsoft.com/office/drawing/2014/main" id="{239BDB9E-E766-7543-B570-DB0DAC43D174}"/>
                    </a:ext>
                  </a:extLst>
                </p:cNvPr>
                <p:cNvSpPr/>
                <p:nvPr/>
              </p:nvSpPr>
              <p:spPr>
                <a:xfrm>
                  <a:off x="5077178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2" name="Freeform 2601">
                  <a:extLst>
                    <a:ext uri="{FF2B5EF4-FFF2-40B4-BE49-F238E27FC236}">
                      <a16:creationId xmlns:a16="http://schemas.microsoft.com/office/drawing/2014/main" id="{A9FF4D11-9B95-224E-83F2-6376BD899AA5}"/>
                    </a:ext>
                  </a:extLst>
                </p:cNvPr>
                <p:cNvSpPr/>
                <p:nvPr/>
              </p:nvSpPr>
              <p:spPr>
                <a:xfrm>
                  <a:off x="5077178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3" name="Freeform 2602">
                  <a:extLst>
                    <a:ext uri="{FF2B5EF4-FFF2-40B4-BE49-F238E27FC236}">
                      <a16:creationId xmlns:a16="http://schemas.microsoft.com/office/drawing/2014/main" id="{BC73A9FA-7084-3E42-9AF3-B66EA65FCAF7}"/>
                    </a:ext>
                  </a:extLst>
                </p:cNvPr>
                <p:cNvSpPr/>
                <p:nvPr/>
              </p:nvSpPr>
              <p:spPr>
                <a:xfrm>
                  <a:off x="5077178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4" name="Freeform 2603">
                  <a:extLst>
                    <a:ext uri="{FF2B5EF4-FFF2-40B4-BE49-F238E27FC236}">
                      <a16:creationId xmlns:a16="http://schemas.microsoft.com/office/drawing/2014/main" id="{70991BE8-FD85-024E-B533-64866AC15279}"/>
                    </a:ext>
                  </a:extLst>
                </p:cNvPr>
                <p:cNvSpPr/>
                <p:nvPr/>
              </p:nvSpPr>
              <p:spPr>
                <a:xfrm>
                  <a:off x="5077178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5" name="Freeform 2604">
                  <a:extLst>
                    <a:ext uri="{FF2B5EF4-FFF2-40B4-BE49-F238E27FC236}">
                      <a16:creationId xmlns:a16="http://schemas.microsoft.com/office/drawing/2014/main" id="{55FCBA07-4318-5B40-A1C4-12642B20EBFF}"/>
                    </a:ext>
                  </a:extLst>
                </p:cNvPr>
                <p:cNvSpPr/>
                <p:nvPr/>
              </p:nvSpPr>
              <p:spPr>
                <a:xfrm>
                  <a:off x="5077178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6" name="Freeform 2605">
                  <a:extLst>
                    <a:ext uri="{FF2B5EF4-FFF2-40B4-BE49-F238E27FC236}">
                      <a16:creationId xmlns:a16="http://schemas.microsoft.com/office/drawing/2014/main" id="{C17B6779-A925-5A47-BA53-3D616E5BDD5E}"/>
                    </a:ext>
                  </a:extLst>
                </p:cNvPr>
                <p:cNvSpPr/>
                <p:nvPr/>
              </p:nvSpPr>
              <p:spPr>
                <a:xfrm>
                  <a:off x="5077178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7" name="Freeform 2606">
                  <a:extLst>
                    <a:ext uri="{FF2B5EF4-FFF2-40B4-BE49-F238E27FC236}">
                      <a16:creationId xmlns:a16="http://schemas.microsoft.com/office/drawing/2014/main" id="{73F8BCA3-1B0F-E74F-BFBA-7B1C3A3548BD}"/>
                    </a:ext>
                  </a:extLst>
                </p:cNvPr>
                <p:cNvSpPr/>
                <p:nvPr/>
              </p:nvSpPr>
              <p:spPr>
                <a:xfrm>
                  <a:off x="5077178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8" name="Freeform 2607">
                  <a:extLst>
                    <a:ext uri="{FF2B5EF4-FFF2-40B4-BE49-F238E27FC236}">
                      <a16:creationId xmlns:a16="http://schemas.microsoft.com/office/drawing/2014/main" id="{E5B332AA-9E92-5740-8D3B-46D2DC31B029}"/>
                    </a:ext>
                  </a:extLst>
                </p:cNvPr>
                <p:cNvSpPr/>
                <p:nvPr/>
              </p:nvSpPr>
              <p:spPr>
                <a:xfrm>
                  <a:off x="5077178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09" name="Freeform 2608">
                  <a:extLst>
                    <a:ext uri="{FF2B5EF4-FFF2-40B4-BE49-F238E27FC236}">
                      <a16:creationId xmlns:a16="http://schemas.microsoft.com/office/drawing/2014/main" id="{AF21ACA6-92E3-A04A-934E-D86C328F9E72}"/>
                    </a:ext>
                  </a:extLst>
                </p:cNvPr>
                <p:cNvSpPr/>
                <p:nvPr/>
              </p:nvSpPr>
              <p:spPr>
                <a:xfrm>
                  <a:off x="5077178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0" name="Freeform 2609">
                  <a:extLst>
                    <a:ext uri="{FF2B5EF4-FFF2-40B4-BE49-F238E27FC236}">
                      <a16:creationId xmlns:a16="http://schemas.microsoft.com/office/drawing/2014/main" id="{69952F82-936A-954E-AAF0-D7FA62124914}"/>
                    </a:ext>
                  </a:extLst>
                </p:cNvPr>
                <p:cNvSpPr/>
                <p:nvPr/>
              </p:nvSpPr>
              <p:spPr>
                <a:xfrm>
                  <a:off x="5243181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1" name="Freeform 2610">
                  <a:extLst>
                    <a:ext uri="{FF2B5EF4-FFF2-40B4-BE49-F238E27FC236}">
                      <a16:creationId xmlns:a16="http://schemas.microsoft.com/office/drawing/2014/main" id="{DCD01A30-7532-9E49-B45E-067A0E765F0C}"/>
                    </a:ext>
                  </a:extLst>
                </p:cNvPr>
                <p:cNvSpPr/>
                <p:nvPr/>
              </p:nvSpPr>
              <p:spPr>
                <a:xfrm>
                  <a:off x="5243181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2" name="Freeform 2611">
                  <a:extLst>
                    <a:ext uri="{FF2B5EF4-FFF2-40B4-BE49-F238E27FC236}">
                      <a16:creationId xmlns:a16="http://schemas.microsoft.com/office/drawing/2014/main" id="{754FFE66-7790-DB43-A793-8E24B8D14748}"/>
                    </a:ext>
                  </a:extLst>
                </p:cNvPr>
                <p:cNvSpPr/>
                <p:nvPr/>
              </p:nvSpPr>
              <p:spPr>
                <a:xfrm>
                  <a:off x="5243181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3" name="Freeform 2612">
                  <a:extLst>
                    <a:ext uri="{FF2B5EF4-FFF2-40B4-BE49-F238E27FC236}">
                      <a16:creationId xmlns:a16="http://schemas.microsoft.com/office/drawing/2014/main" id="{B153B8F8-DA9E-5244-BFA0-A0587087BD35}"/>
                    </a:ext>
                  </a:extLst>
                </p:cNvPr>
                <p:cNvSpPr/>
                <p:nvPr/>
              </p:nvSpPr>
              <p:spPr>
                <a:xfrm>
                  <a:off x="5243181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4" name="Freeform 2613">
                  <a:extLst>
                    <a:ext uri="{FF2B5EF4-FFF2-40B4-BE49-F238E27FC236}">
                      <a16:creationId xmlns:a16="http://schemas.microsoft.com/office/drawing/2014/main" id="{D2F4A971-9D4E-FD4E-8447-EBCDB2AF57D6}"/>
                    </a:ext>
                  </a:extLst>
                </p:cNvPr>
                <p:cNvSpPr/>
                <p:nvPr/>
              </p:nvSpPr>
              <p:spPr>
                <a:xfrm>
                  <a:off x="5243181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5" name="Freeform 2614">
                  <a:extLst>
                    <a:ext uri="{FF2B5EF4-FFF2-40B4-BE49-F238E27FC236}">
                      <a16:creationId xmlns:a16="http://schemas.microsoft.com/office/drawing/2014/main" id="{75C17AE7-CD02-F142-A863-67351532E905}"/>
                    </a:ext>
                  </a:extLst>
                </p:cNvPr>
                <p:cNvSpPr/>
                <p:nvPr/>
              </p:nvSpPr>
              <p:spPr>
                <a:xfrm>
                  <a:off x="5243181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6" name="Freeform 2615">
                  <a:extLst>
                    <a:ext uri="{FF2B5EF4-FFF2-40B4-BE49-F238E27FC236}">
                      <a16:creationId xmlns:a16="http://schemas.microsoft.com/office/drawing/2014/main" id="{6C3623F6-8EFE-D34D-A620-E5E0D196989C}"/>
                    </a:ext>
                  </a:extLst>
                </p:cNvPr>
                <p:cNvSpPr/>
                <p:nvPr/>
              </p:nvSpPr>
              <p:spPr>
                <a:xfrm>
                  <a:off x="5243181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7" name="Freeform 2616">
                  <a:extLst>
                    <a:ext uri="{FF2B5EF4-FFF2-40B4-BE49-F238E27FC236}">
                      <a16:creationId xmlns:a16="http://schemas.microsoft.com/office/drawing/2014/main" id="{E80B4A4F-C1D6-794D-89DA-728ECA7194BB}"/>
                    </a:ext>
                  </a:extLst>
                </p:cNvPr>
                <p:cNvSpPr/>
                <p:nvPr/>
              </p:nvSpPr>
              <p:spPr>
                <a:xfrm>
                  <a:off x="5243181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8" name="Freeform 2617">
                  <a:extLst>
                    <a:ext uri="{FF2B5EF4-FFF2-40B4-BE49-F238E27FC236}">
                      <a16:creationId xmlns:a16="http://schemas.microsoft.com/office/drawing/2014/main" id="{7E43D267-00A6-474B-B886-580C0E63D0E8}"/>
                    </a:ext>
                  </a:extLst>
                </p:cNvPr>
                <p:cNvSpPr/>
                <p:nvPr/>
              </p:nvSpPr>
              <p:spPr>
                <a:xfrm>
                  <a:off x="5243181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19" name="Freeform 2618">
                  <a:extLst>
                    <a:ext uri="{FF2B5EF4-FFF2-40B4-BE49-F238E27FC236}">
                      <a16:creationId xmlns:a16="http://schemas.microsoft.com/office/drawing/2014/main" id="{CCBA5AC9-ECD4-2844-B2EA-CA0C952903DE}"/>
                    </a:ext>
                  </a:extLst>
                </p:cNvPr>
                <p:cNvSpPr/>
                <p:nvPr/>
              </p:nvSpPr>
              <p:spPr>
                <a:xfrm>
                  <a:off x="5243181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0" name="Freeform 2619">
                  <a:extLst>
                    <a:ext uri="{FF2B5EF4-FFF2-40B4-BE49-F238E27FC236}">
                      <a16:creationId xmlns:a16="http://schemas.microsoft.com/office/drawing/2014/main" id="{3D1E06D6-6CDE-9A4E-8B48-116D7670D9F8}"/>
                    </a:ext>
                  </a:extLst>
                </p:cNvPr>
                <p:cNvSpPr/>
                <p:nvPr/>
              </p:nvSpPr>
              <p:spPr>
                <a:xfrm>
                  <a:off x="5243181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1" name="Freeform 2620">
                  <a:extLst>
                    <a:ext uri="{FF2B5EF4-FFF2-40B4-BE49-F238E27FC236}">
                      <a16:creationId xmlns:a16="http://schemas.microsoft.com/office/drawing/2014/main" id="{8F4CEA98-9CEA-8940-A19E-0FB9538F17CF}"/>
                    </a:ext>
                  </a:extLst>
                </p:cNvPr>
                <p:cNvSpPr/>
                <p:nvPr/>
              </p:nvSpPr>
              <p:spPr>
                <a:xfrm>
                  <a:off x="5243181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2" name="Freeform 2621">
                  <a:extLst>
                    <a:ext uri="{FF2B5EF4-FFF2-40B4-BE49-F238E27FC236}">
                      <a16:creationId xmlns:a16="http://schemas.microsoft.com/office/drawing/2014/main" id="{8666A34A-6518-C145-A3F6-363BFE6D3F89}"/>
                    </a:ext>
                  </a:extLst>
                </p:cNvPr>
                <p:cNvSpPr/>
                <p:nvPr/>
              </p:nvSpPr>
              <p:spPr>
                <a:xfrm>
                  <a:off x="5243181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3" name="Freeform 2622">
                  <a:extLst>
                    <a:ext uri="{FF2B5EF4-FFF2-40B4-BE49-F238E27FC236}">
                      <a16:creationId xmlns:a16="http://schemas.microsoft.com/office/drawing/2014/main" id="{E4F34B08-E572-7845-9F9A-A6CDA815F59E}"/>
                    </a:ext>
                  </a:extLst>
                </p:cNvPr>
                <p:cNvSpPr/>
                <p:nvPr/>
              </p:nvSpPr>
              <p:spPr>
                <a:xfrm>
                  <a:off x="5243181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4" name="Freeform 2623">
                  <a:extLst>
                    <a:ext uri="{FF2B5EF4-FFF2-40B4-BE49-F238E27FC236}">
                      <a16:creationId xmlns:a16="http://schemas.microsoft.com/office/drawing/2014/main" id="{A73857C4-F943-8D42-B9AA-6CDBBCC8EE61}"/>
                    </a:ext>
                  </a:extLst>
                </p:cNvPr>
                <p:cNvSpPr/>
                <p:nvPr/>
              </p:nvSpPr>
              <p:spPr>
                <a:xfrm>
                  <a:off x="5243181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5" name="Freeform 2624">
                  <a:extLst>
                    <a:ext uri="{FF2B5EF4-FFF2-40B4-BE49-F238E27FC236}">
                      <a16:creationId xmlns:a16="http://schemas.microsoft.com/office/drawing/2014/main" id="{96A3644C-1C1C-804A-A9BB-B2792B191F86}"/>
                    </a:ext>
                  </a:extLst>
                </p:cNvPr>
                <p:cNvSpPr/>
                <p:nvPr/>
              </p:nvSpPr>
              <p:spPr>
                <a:xfrm>
                  <a:off x="5243181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6" name="Freeform 2625">
                  <a:extLst>
                    <a:ext uri="{FF2B5EF4-FFF2-40B4-BE49-F238E27FC236}">
                      <a16:creationId xmlns:a16="http://schemas.microsoft.com/office/drawing/2014/main" id="{EF050C65-CC9D-6D42-AF1D-1DDEFEA26F1C}"/>
                    </a:ext>
                  </a:extLst>
                </p:cNvPr>
                <p:cNvSpPr/>
                <p:nvPr/>
              </p:nvSpPr>
              <p:spPr>
                <a:xfrm>
                  <a:off x="5243181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7" name="Freeform 2626">
                  <a:extLst>
                    <a:ext uri="{FF2B5EF4-FFF2-40B4-BE49-F238E27FC236}">
                      <a16:creationId xmlns:a16="http://schemas.microsoft.com/office/drawing/2014/main" id="{C237F851-3FFD-2B41-A13D-C0A8B7D3AE17}"/>
                    </a:ext>
                  </a:extLst>
                </p:cNvPr>
                <p:cNvSpPr/>
                <p:nvPr/>
              </p:nvSpPr>
              <p:spPr>
                <a:xfrm>
                  <a:off x="5243181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8" name="Freeform 2627">
                  <a:extLst>
                    <a:ext uri="{FF2B5EF4-FFF2-40B4-BE49-F238E27FC236}">
                      <a16:creationId xmlns:a16="http://schemas.microsoft.com/office/drawing/2014/main" id="{F4AD3ECA-C709-A240-9B93-44F1D1A3C5A5}"/>
                    </a:ext>
                  </a:extLst>
                </p:cNvPr>
                <p:cNvSpPr/>
                <p:nvPr/>
              </p:nvSpPr>
              <p:spPr>
                <a:xfrm>
                  <a:off x="5243181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29" name="Freeform 2628">
                  <a:extLst>
                    <a:ext uri="{FF2B5EF4-FFF2-40B4-BE49-F238E27FC236}">
                      <a16:creationId xmlns:a16="http://schemas.microsoft.com/office/drawing/2014/main" id="{D410DEB1-DD2B-7742-ABB2-0CE962BA97C9}"/>
                    </a:ext>
                  </a:extLst>
                </p:cNvPr>
                <p:cNvSpPr/>
                <p:nvPr/>
              </p:nvSpPr>
              <p:spPr>
                <a:xfrm>
                  <a:off x="5243181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0" name="Freeform 2629">
                  <a:extLst>
                    <a:ext uri="{FF2B5EF4-FFF2-40B4-BE49-F238E27FC236}">
                      <a16:creationId xmlns:a16="http://schemas.microsoft.com/office/drawing/2014/main" id="{750DDAF2-DE6C-6B49-AE90-1C4D7CDA5559}"/>
                    </a:ext>
                  </a:extLst>
                </p:cNvPr>
                <p:cNvSpPr/>
                <p:nvPr/>
              </p:nvSpPr>
              <p:spPr>
                <a:xfrm>
                  <a:off x="5243181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1" name="Freeform 2630">
                  <a:extLst>
                    <a:ext uri="{FF2B5EF4-FFF2-40B4-BE49-F238E27FC236}">
                      <a16:creationId xmlns:a16="http://schemas.microsoft.com/office/drawing/2014/main" id="{56AD4FD1-0541-054F-9554-D8DAAD6344D0}"/>
                    </a:ext>
                  </a:extLst>
                </p:cNvPr>
                <p:cNvSpPr/>
                <p:nvPr/>
              </p:nvSpPr>
              <p:spPr>
                <a:xfrm>
                  <a:off x="5243181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2" name="Freeform 2631">
                  <a:extLst>
                    <a:ext uri="{FF2B5EF4-FFF2-40B4-BE49-F238E27FC236}">
                      <a16:creationId xmlns:a16="http://schemas.microsoft.com/office/drawing/2014/main" id="{A0466F8A-97DE-294B-A757-4E267209BFE2}"/>
                    </a:ext>
                  </a:extLst>
                </p:cNvPr>
                <p:cNvSpPr/>
                <p:nvPr/>
              </p:nvSpPr>
              <p:spPr>
                <a:xfrm>
                  <a:off x="5243181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3" name="Freeform 2632">
                  <a:extLst>
                    <a:ext uri="{FF2B5EF4-FFF2-40B4-BE49-F238E27FC236}">
                      <a16:creationId xmlns:a16="http://schemas.microsoft.com/office/drawing/2014/main" id="{C388CC14-BF4D-9A4E-86CE-1FB8D18C2F46}"/>
                    </a:ext>
                  </a:extLst>
                </p:cNvPr>
                <p:cNvSpPr/>
                <p:nvPr/>
              </p:nvSpPr>
              <p:spPr>
                <a:xfrm>
                  <a:off x="5243181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4" name="Freeform 2633">
                  <a:extLst>
                    <a:ext uri="{FF2B5EF4-FFF2-40B4-BE49-F238E27FC236}">
                      <a16:creationId xmlns:a16="http://schemas.microsoft.com/office/drawing/2014/main" id="{FD100717-198A-C348-AA0B-00F2CEEE2B49}"/>
                    </a:ext>
                  </a:extLst>
                </p:cNvPr>
                <p:cNvSpPr/>
                <p:nvPr/>
              </p:nvSpPr>
              <p:spPr>
                <a:xfrm>
                  <a:off x="5409279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5" name="Freeform 2634">
                  <a:extLst>
                    <a:ext uri="{FF2B5EF4-FFF2-40B4-BE49-F238E27FC236}">
                      <a16:creationId xmlns:a16="http://schemas.microsoft.com/office/drawing/2014/main" id="{55550B04-C986-6E4D-BDBC-81EEA67CD193}"/>
                    </a:ext>
                  </a:extLst>
                </p:cNvPr>
                <p:cNvSpPr/>
                <p:nvPr/>
              </p:nvSpPr>
              <p:spPr>
                <a:xfrm>
                  <a:off x="5409279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6" name="Freeform 2635">
                  <a:extLst>
                    <a:ext uri="{FF2B5EF4-FFF2-40B4-BE49-F238E27FC236}">
                      <a16:creationId xmlns:a16="http://schemas.microsoft.com/office/drawing/2014/main" id="{F0420393-4609-9A4C-9B5F-BEE90432E830}"/>
                    </a:ext>
                  </a:extLst>
                </p:cNvPr>
                <p:cNvSpPr/>
                <p:nvPr/>
              </p:nvSpPr>
              <p:spPr>
                <a:xfrm>
                  <a:off x="5409279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7" name="Freeform 2636">
                  <a:extLst>
                    <a:ext uri="{FF2B5EF4-FFF2-40B4-BE49-F238E27FC236}">
                      <a16:creationId xmlns:a16="http://schemas.microsoft.com/office/drawing/2014/main" id="{6F18866D-C855-2A4D-8DF1-31DAAEB61323}"/>
                    </a:ext>
                  </a:extLst>
                </p:cNvPr>
                <p:cNvSpPr/>
                <p:nvPr/>
              </p:nvSpPr>
              <p:spPr>
                <a:xfrm>
                  <a:off x="5409279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8" name="Freeform 2637">
                  <a:extLst>
                    <a:ext uri="{FF2B5EF4-FFF2-40B4-BE49-F238E27FC236}">
                      <a16:creationId xmlns:a16="http://schemas.microsoft.com/office/drawing/2014/main" id="{162286C4-366C-4843-B640-B99FBC1C2050}"/>
                    </a:ext>
                  </a:extLst>
                </p:cNvPr>
                <p:cNvSpPr/>
                <p:nvPr/>
              </p:nvSpPr>
              <p:spPr>
                <a:xfrm>
                  <a:off x="5409279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39" name="Freeform 2638">
                  <a:extLst>
                    <a:ext uri="{FF2B5EF4-FFF2-40B4-BE49-F238E27FC236}">
                      <a16:creationId xmlns:a16="http://schemas.microsoft.com/office/drawing/2014/main" id="{9F54E6D9-64AD-9F40-9117-A190793B4375}"/>
                    </a:ext>
                  </a:extLst>
                </p:cNvPr>
                <p:cNvSpPr/>
                <p:nvPr/>
              </p:nvSpPr>
              <p:spPr>
                <a:xfrm>
                  <a:off x="5409279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0" name="Freeform 2639">
                  <a:extLst>
                    <a:ext uri="{FF2B5EF4-FFF2-40B4-BE49-F238E27FC236}">
                      <a16:creationId xmlns:a16="http://schemas.microsoft.com/office/drawing/2014/main" id="{AD02A15B-5D76-ED4F-B75B-7657E31AAEB0}"/>
                    </a:ext>
                  </a:extLst>
                </p:cNvPr>
                <p:cNvSpPr/>
                <p:nvPr/>
              </p:nvSpPr>
              <p:spPr>
                <a:xfrm>
                  <a:off x="5409279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1" name="Freeform 2640">
                  <a:extLst>
                    <a:ext uri="{FF2B5EF4-FFF2-40B4-BE49-F238E27FC236}">
                      <a16:creationId xmlns:a16="http://schemas.microsoft.com/office/drawing/2014/main" id="{2E366E22-C10F-654B-8C51-5165AE0EEE08}"/>
                    </a:ext>
                  </a:extLst>
                </p:cNvPr>
                <p:cNvSpPr/>
                <p:nvPr/>
              </p:nvSpPr>
              <p:spPr>
                <a:xfrm>
                  <a:off x="5409279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2" name="Freeform 2641">
                  <a:extLst>
                    <a:ext uri="{FF2B5EF4-FFF2-40B4-BE49-F238E27FC236}">
                      <a16:creationId xmlns:a16="http://schemas.microsoft.com/office/drawing/2014/main" id="{25FDE6AA-3641-8140-B33B-5B9C615DC5E0}"/>
                    </a:ext>
                  </a:extLst>
                </p:cNvPr>
                <p:cNvSpPr/>
                <p:nvPr/>
              </p:nvSpPr>
              <p:spPr>
                <a:xfrm>
                  <a:off x="5409279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3" name="Freeform 2642">
                  <a:extLst>
                    <a:ext uri="{FF2B5EF4-FFF2-40B4-BE49-F238E27FC236}">
                      <a16:creationId xmlns:a16="http://schemas.microsoft.com/office/drawing/2014/main" id="{4EE99FBE-234A-8D47-8B31-6228C0729DDC}"/>
                    </a:ext>
                  </a:extLst>
                </p:cNvPr>
                <p:cNvSpPr/>
                <p:nvPr/>
              </p:nvSpPr>
              <p:spPr>
                <a:xfrm>
                  <a:off x="5409279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4" name="Freeform 2643">
                  <a:extLst>
                    <a:ext uri="{FF2B5EF4-FFF2-40B4-BE49-F238E27FC236}">
                      <a16:creationId xmlns:a16="http://schemas.microsoft.com/office/drawing/2014/main" id="{AA987306-0FC4-7C4F-A79C-DF762429E2E9}"/>
                    </a:ext>
                  </a:extLst>
                </p:cNvPr>
                <p:cNvSpPr/>
                <p:nvPr/>
              </p:nvSpPr>
              <p:spPr>
                <a:xfrm>
                  <a:off x="5409279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5" name="Freeform 2644">
                  <a:extLst>
                    <a:ext uri="{FF2B5EF4-FFF2-40B4-BE49-F238E27FC236}">
                      <a16:creationId xmlns:a16="http://schemas.microsoft.com/office/drawing/2014/main" id="{E0048727-557E-FC4C-88E6-C50275644806}"/>
                    </a:ext>
                  </a:extLst>
                </p:cNvPr>
                <p:cNvSpPr/>
                <p:nvPr/>
              </p:nvSpPr>
              <p:spPr>
                <a:xfrm>
                  <a:off x="5409279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6" name="Freeform 2645">
                  <a:extLst>
                    <a:ext uri="{FF2B5EF4-FFF2-40B4-BE49-F238E27FC236}">
                      <a16:creationId xmlns:a16="http://schemas.microsoft.com/office/drawing/2014/main" id="{65FA426C-17BE-5443-95FA-0B2117C71499}"/>
                    </a:ext>
                  </a:extLst>
                </p:cNvPr>
                <p:cNvSpPr/>
                <p:nvPr/>
              </p:nvSpPr>
              <p:spPr>
                <a:xfrm>
                  <a:off x="5409279" y="2948881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7" name="Freeform 2646">
                  <a:extLst>
                    <a:ext uri="{FF2B5EF4-FFF2-40B4-BE49-F238E27FC236}">
                      <a16:creationId xmlns:a16="http://schemas.microsoft.com/office/drawing/2014/main" id="{09E1CAF8-1FCF-8843-A5D0-05F6D4C5CC3C}"/>
                    </a:ext>
                  </a:extLst>
                </p:cNvPr>
                <p:cNvSpPr/>
                <p:nvPr/>
              </p:nvSpPr>
              <p:spPr>
                <a:xfrm>
                  <a:off x="5409279" y="3131412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8" name="Freeform 2647">
                  <a:extLst>
                    <a:ext uri="{FF2B5EF4-FFF2-40B4-BE49-F238E27FC236}">
                      <a16:creationId xmlns:a16="http://schemas.microsoft.com/office/drawing/2014/main" id="{518A3E62-B60D-4B45-B087-115B5790A690}"/>
                    </a:ext>
                  </a:extLst>
                </p:cNvPr>
                <p:cNvSpPr/>
                <p:nvPr/>
              </p:nvSpPr>
              <p:spPr>
                <a:xfrm>
                  <a:off x="5409279" y="3313847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49" name="Freeform 2648">
                  <a:extLst>
                    <a:ext uri="{FF2B5EF4-FFF2-40B4-BE49-F238E27FC236}">
                      <a16:creationId xmlns:a16="http://schemas.microsoft.com/office/drawing/2014/main" id="{8F7F1270-1337-EA41-A633-7649F760D6AB}"/>
                    </a:ext>
                  </a:extLst>
                </p:cNvPr>
                <p:cNvSpPr/>
                <p:nvPr/>
              </p:nvSpPr>
              <p:spPr>
                <a:xfrm>
                  <a:off x="5409279" y="349628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0" name="Freeform 2649">
                  <a:extLst>
                    <a:ext uri="{FF2B5EF4-FFF2-40B4-BE49-F238E27FC236}">
                      <a16:creationId xmlns:a16="http://schemas.microsoft.com/office/drawing/2014/main" id="{0F6A8861-9412-3646-9C8D-8E97FA567D77}"/>
                    </a:ext>
                  </a:extLst>
                </p:cNvPr>
                <p:cNvSpPr/>
                <p:nvPr/>
              </p:nvSpPr>
              <p:spPr>
                <a:xfrm>
                  <a:off x="5409279" y="3678813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1" name="Freeform 2650">
                  <a:extLst>
                    <a:ext uri="{FF2B5EF4-FFF2-40B4-BE49-F238E27FC236}">
                      <a16:creationId xmlns:a16="http://schemas.microsoft.com/office/drawing/2014/main" id="{E7A137B6-C380-064E-A7AE-95F37467F8DB}"/>
                    </a:ext>
                  </a:extLst>
                </p:cNvPr>
                <p:cNvSpPr/>
                <p:nvPr/>
              </p:nvSpPr>
              <p:spPr>
                <a:xfrm>
                  <a:off x="5409279" y="386134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2" name="Freeform 2651">
                  <a:extLst>
                    <a:ext uri="{FF2B5EF4-FFF2-40B4-BE49-F238E27FC236}">
                      <a16:creationId xmlns:a16="http://schemas.microsoft.com/office/drawing/2014/main" id="{426DE3CF-C3A6-564B-8A6E-D9CFCC3C3B2E}"/>
                    </a:ext>
                  </a:extLst>
                </p:cNvPr>
                <p:cNvSpPr/>
                <p:nvPr/>
              </p:nvSpPr>
              <p:spPr>
                <a:xfrm>
                  <a:off x="5409279" y="404368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3" name="Freeform 2652">
                  <a:extLst>
                    <a:ext uri="{FF2B5EF4-FFF2-40B4-BE49-F238E27FC236}">
                      <a16:creationId xmlns:a16="http://schemas.microsoft.com/office/drawing/2014/main" id="{16B8E5FE-0DF4-144F-931A-0BCE37CC51BB}"/>
                    </a:ext>
                  </a:extLst>
                </p:cNvPr>
                <p:cNvSpPr/>
                <p:nvPr/>
              </p:nvSpPr>
              <p:spPr>
                <a:xfrm>
                  <a:off x="5409279" y="4226214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4" name="Freeform 2653">
                  <a:extLst>
                    <a:ext uri="{FF2B5EF4-FFF2-40B4-BE49-F238E27FC236}">
                      <a16:creationId xmlns:a16="http://schemas.microsoft.com/office/drawing/2014/main" id="{6DD0AD2B-8A61-6E4F-BB9F-BDE4D70176BB}"/>
                    </a:ext>
                  </a:extLst>
                </p:cNvPr>
                <p:cNvSpPr/>
                <p:nvPr/>
              </p:nvSpPr>
              <p:spPr>
                <a:xfrm>
                  <a:off x="5409279" y="440874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5" name="Freeform 2654">
                  <a:extLst>
                    <a:ext uri="{FF2B5EF4-FFF2-40B4-BE49-F238E27FC236}">
                      <a16:creationId xmlns:a16="http://schemas.microsoft.com/office/drawing/2014/main" id="{048451D0-8851-1240-B5D9-8AE80364F86B}"/>
                    </a:ext>
                  </a:extLst>
                </p:cNvPr>
                <p:cNvSpPr/>
                <p:nvPr/>
              </p:nvSpPr>
              <p:spPr>
                <a:xfrm>
                  <a:off x="5409279" y="459108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6" name="Freeform 2655">
                  <a:extLst>
                    <a:ext uri="{FF2B5EF4-FFF2-40B4-BE49-F238E27FC236}">
                      <a16:creationId xmlns:a16="http://schemas.microsoft.com/office/drawing/2014/main" id="{199050D9-1FC2-B943-89AA-499619939ACB}"/>
                    </a:ext>
                  </a:extLst>
                </p:cNvPr>
                <p:cNvSpPr/>
                <p:nvPr/>
              </p:nvSpPr>
              <p:spPr>
                <a:xfrm>
                  <a:off x="5409279" y="4773615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7" name="Freeform 2656">
                  <a:extLst>
                    <a:ext uri="{FF2B5EF4-FFF2-40B4-BE49-F238E27FC236}">
                      <a16:creationId xmlns:a16="http://schemas.microsoft.com/office/drawing/2014/main" id="{9F584A9F-0A96-934F-ACE5-61E9056E9D80}"/>
                    </a:ext>
                  </a:extLst>
                </p:cNvPr>
                <p:cNvSpPr/>
                <p:nvPr/>
              </p:nvSpPr>
              <p:spPr>
                <a:xfrm>
                  <a:off x="5409279" y="4956146"/>
                  <a:ext cx="100247" cy="144653"/>
                </a:xfrm>
                <a:custGeom>
                  <a:avLst/>
                  <a:gdLst>
                    <a:gd name="connsiteX0" fmla="*/ 0 w 100247"/>
                    <a:gd name="connsiteY0" fmla="*/ 0 h 144653"/>
                    <a:gd name="connsiteX1" fmla="*/ 100248 w 100247"/>
                    <a:gd name="connsiteY1" fmla="*/ 0 h 144653"/>
                    <a:gd name="connsiteX2" fmla="*/ 100248 w 100247"/>
                    <a:gd name="connsiteY2" fmla="*/ 144654 h 144653"/>
                    <a:gd name="connsiteX3" fmla="*/ 0 w 100247"/>
                    <a:gd name="connsiteY3" fmla="*/ 144654 h 144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44653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44654"/>
                      </a:lnTo>
                      <a:lnTo>
                        <a:pt x="0" y="144654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8" name="Freeform 2657">
                  <a:extLst>
                    <a:ext uri="{FF2B5EF4-FFF2-40B4-BE49-F238E27FC236}">
                      <a16:creationId xmlns:a16="http://schemas.microsoft.com/office/drawing/2014/main" id="{A8C882D1-7D32-C14B-B162-C1F8F853937D}"/>
                    </a:ext>
                  </a:extLst>
                </p:cNvPr>
                <p:cNvSpPr/>
                <p:nvPr/>
              </p:nvSpPr>
              <p:spPr>
                <a:xfrm>
                  <a:off x="4343516" y="3458501"/>
                  <a:ext cx="454583" cy="1723285"/>
                </a:xfrm>
                <a:custGeom>
                  <a:avLst/>
                  <a:gdLst>
                    <a:gd name="connsiteX0" fmla="*/ 454583 w 454583"/>
                    <a:gd name="connsiteY0" fmla="*/ 1723286 h 1723285"/>
                    <a:gd name="connsiteX1" fmla="*/ 0 w 454583"/>
                    <a:gd name="connsiteY1" fmla="*/ 1723286 h 1723285"/>
                    <a:gd name="connsiteX2" fmla="*/ 0 w 454583"/>
                    <a:gd name="connsiteY2" fmla="*/ 295113 h 1723285"/>
                    <a:gd name="connsiteX3" fmla="*/ 454583 w 454583"/>
                    <a:gd name="connsiteY3" fmla="*/ 0 h 1723285"/>
                    <a:gd name="connsiteX4" fmla="*/ 454583 w 454583"/>
                    <a:gd name="connsiteY4" fmla="*/ 1723286 h 1723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4583" h="1723285">
                      <a:moveTo>
                        <a:pt x="454583" y="1723286"/>
                      </a:moveTo>
                      <a:lnTo>
                        <a:pt x="0" y="1723286"/>
                      </a:lnTo>
                      <a:lnTo>
                        <a:pt x="0" y="295113"/>
                      </a:lnTo>
                      <a:lnTo>
                        <a:pt x="454583" y="0"/>
                      </a:lnTo>
                      <a:lnTo>
                        <a:pt x="454583" y="1723286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59" name="Freeform 2658">
                  <a:extLst>
                    <a:ext uri="{FF2B5EF4-FFF2-40B4-BE49-F238E27FC236}">
                      <a16:creationId xmlns:a16="http://schemas.microsoft.com/office/drawing/2014/main" id="{66819B25-788D-6C4D-9673-8A3A03189490}"/>
                    </a:ext>
                  </a:extLst>
                </p:cNvPr>
                <p:cNvSpPr/>
                <p:nvPr/>
              </p:nvSpPr>
              <p:spPr>
                <a:xfrm>
                  <a:off x="4394638" y="3569656"/>
                  <a:ext cx="345023" cy="1612130"/>
                </a:xfrm>
                <a:custGeom>
                  <a:avLst/>
                  <a:gdLst>
                    <a:gd name="connsiteX0" fmla="*/ 345023 w 345023"/>
                    <a:gd name="connsiteY0" fmla="*/ 1612131 h 1612130"/>
                    <a:gd name="connsiteX1" fmla="*/ 0 w 345023"/>
                    <a:gd name="connsiteY1" fmla="*/ 1612131 h 1612130"/>
                    <a:gd name="connsiteX2" fmla="*/ 0 w 345023"/>
                    <a:gd name="connsiteY2" fmla="*/ 223928 h 1612130"/>
                    <a:gd name="connsiteX3" fmla="*/ 345023 w 345023"/>
                    <a:gd name="connsiteY3" fmla="*/ 0 h 1612130"/>
                    <a:gd name="connsiteX4" fmla="*/ 345023 w 345023"/>
                    <a:gd name="connsiteY4" fmla="*/ 1612131 h 1612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023" h="1612130">
                      <a:moveTo>
                        <a:pt x="345023" y="1612131"/>
                      </a:moveTo>
                      <a:lnTo>
                        <a:pt x="0" y="1612131"/>
                      </a:lnTo>
                      <a:lnTo>
                        <a:pt x="0" y="223928"/>
                      </a:lnTo>
                      <a:lnTo>
                        <a:pt x="345023" y="0"/>
                      </a:lnTo>
                      <a:lnTo>
                        <a:pt x="345023" y="1612131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0" name="Freeform 2659">
                  <a:extLst>
                    <a:ext uri="{FF2B5EF4-FFF2-40B4-BE49-F238E27FC236}">
                      <a16:creationId xmlns:a16="http://schemas.microsoft.com/office/drawing/2014/main" id="{AF0AF840-D0E0-A040-8E3C-9E27FA3BB510}"/>
                    </a:ext>
                  </a:extLst>
                </p:cNvPr>
                <p:cNvSpPr/>
                <p:nvPr/>
              </p:nvSpPr>
              <p:spPr>
                <a:xfrm>
                  <a:off x="4394638" y="3569656"/>
                  <a:ext cx="345023" cy="1612130"/>
                </a:xfrm>
                <a:custGeom>
                  <a:avLst/>
                  <a:gdLst>
                    <a:gd name="connsiteX0" fmla="*/ 345023 w 345023"/>
                    <a:gd name="connsiteY0" fmla="*/ 1612131 h 1612130"/>
                    <a:gd name="connsiteX1" fmla="*/ 0 w 345023"/>
                    <a:gd name="connsiteY1" fmla="*/ 1612131 h 1612130"/>
                    <a:gd name="connsiteX2" fmla="*/ 0 w 345023"/>
                    <a:gd name="connsiteY2" fmla="*/ 223928 h 1612130"/>
                    <a:gd name="connsiteX3" fmla="*/ 345023 w 345023"/>
                    <a:gd name="connsiteY3" fmla="*/ 0 h 1612130"/>
                    <a:gd name="connsiteX4" fmla="*/ 345023 w 345023"/>
                    <a:gd name="connsiteY4" fmla="*/ 1612131 h 1612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023" h="1612130">
                      <a:moveTo>
                        <a:pt x="345023" y="1612131"/>
                      </a:moveTo>
                      <a:lnTo>
                        <a:pt x="0" y="1612131"/>
                      </a:lnTo>
                      <a:lnTo>
                        <a:pt x="0" y="223928"/>
                      </a:lnTo>
                      <a:lnTo>
                        <a:pt x="345023" y="0"/>
                      </a:lnTo>
                      <a:lnTo>
                        <a:pt x="345023" y="1612131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grpSp>
              <p:nvGrpSpPr>
                <p:cNvPr id="2661" name="Graphic 227">
                  <a:extLst>
                    <a:ext uri="{FF2B5EF4-FFF2-40B4-BE49-F238E27FC236}">
                      <a16:creationId xmlns:a16="http://schemas.microsoft.com/office/drawing/2014/main" id="{2CC6C952-67AA-394A-B38C-27C6ABE4F0A5}"/>
                    </a:ext>
                  </a:extLst>
                </p:cNvPr>
                <p:cNvGrpSpPr/>
                <p:nvPr/>
              </p:nvGrpSpPr>
              <p:grpSpPr>
                <a:xfrm>
                  <a:off x="4434167" y="3712788"/>
                  <a:ext cx="305494" cy="1469094"/>
                  <a:chOff x="4434167" y="3712788"/>
                  <a:chExt cx="305494" cy="1469094"/>
                </a:xfrm>
                <a:solidFill>
                  <a:srgbClr val="000000"/>
                </a:solidFill>
              </p:grpSpPr>
              <p:sp>
                <p:nvSpPr>
                  <p:cNvPr id="2779" name="Freeform 2778">
                    <a:extLst>
                      <a:ext uri="{FF2B5EF4-FFF2-40B4-BE49-F238E27FC236}">
                        <a16:creationId xmlns:a16="http://schemas.microsoft.com/office/drawing/2014/main" id="{B5D28B61-2648-E247-874E-24837F14EED3}"/>
                      </a:ext>
                    </a:extLst>
                  </p:cNvPr>
                  <p:cNvSpPr/>
                  <p:nvPr/>
                </p:nvSpPr>
                <p:spPr>
                  <a:xfrm>
                    <a:off x="4434167" y="3817567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0" name="Freeform 2779">
                    <a:extLst>
                      <a:ext uri="{FF2B5EF4-FFF2-40B4-BE49-F238E27FC236}">
                        <a16:creationId xmlns:a16="http://schemas.microsoft.com/office/drawing/2014/main" id="{8627196C-FA12-8643-A81E-4ED4C10B91DF}"/>
                      </a:ext>
                    </a:extLst>
                  </p:cNvPr>
                  <p:cNvSpPr/>
                  <p:nvPr/>
                </p:nvSpPr>
                <p:spPr>
                  <a:xfrm>
                    <a:off x="4434167" y="3907785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1" name="Freeform 2780">
                    <a:extLst>
                      <a:ext uri="{FF2B5EF4-FFF2-40B4-BE49-F238E27FC236}">
                        <a16:creationId xmlns:a16="http://schemas.microsoft.com/office/drawing/2014/main" id="{7B265617-EBCF-E34A-9863-B2681752B27B}"/>
                      </a:ext>
                    </a:extLst>
                  </p:cNvPr>
                  <p:cNvSpPr/>
                  <p:nvPr/>
                </p:nvSpPr>
                <p:spPr>
                  <a:xfrm>
                    <a:off x="4434167" y="3998004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2" name="Freeform 2781">
                    <a:extLst>
                      <a:ext uri="{FF2B5EF4-FFF2-40B4-BE49-F238E27FC236}">
                        <a16:creationId xmlns:a16="http://schemas.microsoft.com/office/drawing/2014/main" id="{26FB8D53-67E6-E24D-9095-2FC0E1F3B6BF}"/>
                      </a:ext>
                    </a:extLst>
                  </p:cNvPr>
                  <p:cNvSpPr/>
                  <p:nvPr/>
                </p:nvSpPr>
                <p:spPr>
                  <a:xfrm>
                    <a:off x="4434167" y="4088222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3" name="Freeform 2782">
                    <a:extLst>
                      <a:ext uri="{FF2B5EF4-FFF2-40B4-BE49-F238E27FC236}">
                        <a16:creationId xmlns:a16="http://schemas.microsoft.com/office/drawing/2014/main" id="{B08713FE-9214-424C-B8D9-CA0272BD5CCA}"/>
                      </a:ext>
                    </a:extLst>
                  </p:cNvPr>
                  <p:cNvSpPr/>
                  <p:nvPr/>
                </p:nvSpPr>
                <p:spPr>
                  <a:xfrm>
                    <a:off x="4434167" y="4178440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4" name="Freeform 2783">
                    <a:extLst>
                      <a:ext uri="{FF2B5EF4-FFF2-40B4-BE49-F238E27FC236}">
                        <a16:creationId xmlns:a16="http://schemas.microsoft.com/office/drawing/2014/main" id="{0634D321-8AFB-8A47-B7AD-22D92970B74F}"/>
                      </a:ext>
                    </a:extLst>
                  </p:cNvPr>
                  <p:cNvSpPr/>
                  <p:nvPr/>
                </p:nvSpPr>
                <p:spPr>
                  <a:xfrm>
                    <a:off x="4434167" y="4268659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40 h 11039"/>
                      <a:gd name="connsiteX3" fmla="*/ 0 w 305494"/>
                      <a:gd name="connsiteY3" fmla="*/ 11040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40"/>
                        </a:lnTo>
                        <a:lnTo>
                          <a:pt x="0" y="110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5" name="Freeform 2784">
                    <a:extLst>
                      <a:ext uri="{FF2B5EF4-FFF2-40B4-BE49-F238E27FC236}">
                        <a16:creationId xmlns:a16="http://schemas.microsoft.com/office/drawing/2014/main" id="{C559D8A3-AA3C-2042-A8DB-F8F6CA8FD932}"/>
                      </a:ext>
                    </a:extLst>
                  </p:cNvPr>
                  <p:cNvSpPr/>
                  <p:nvPr/>
                </p:nvSpPr>
                <p:spPr>
                  <a:xfrm>
                    <a:off x="4434167" y="4358877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6" name="Freeform 2785">
                    <a:extLst>
                      <a:ext uri="{FF2B5EF4-FFF2-40B4-BE49-F238E27FC236}">
                        <a16:creationId xmlns:a16="http://schemas.microsoft.com/office/drawing/2014/main" id="{EEC28F22-8C43-3644-861E-0DB97038B59C}"/>
                      </a:ext>
                    </a:extLst>
                  </p:cNvPr>
                  <p:cNvSpPr/>
                  <p:nvPr/>
                </p:nvSpPr>
                <p:spPr>
                  <a:xfrm>
                    <a:off x="4434167" y="4449096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7" name="Freeform 2786">
                    <a:extLst>
                      <a:ext uri="{FF2B5EF4-FFF2-40B4-BE49-F238E27FC236}">
                        <a16:creationId xmlns:a16="http://schemas.microsoft.com/office/drawing/2014/main" id="{855171A8-C958-B24A-8920-B63FE52D8C84}"/>
                      </a:ext>
                    </a:extLst>
                  </p:cNvPr>
                  <p:cNvSpPr/>
                  <p:nvPr/>
                </p:nvSpPr>
                <p:spPr>
                  <a:xfrm>
                    <a:off x="4434167" y="4539314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40 h 11039"/>
                      <a:gd name="connsiteX3" fmla="*/ 0 w 305494"/>
                      <a:gd name="connsiteY3" fmla="*/ 11040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40"/>
                        </a:lnTo>
                        <a:lnTo>
                          <a:pt x="0" y="110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8" name="Freeform 2787">
                    <a:extLst>
                      <a:ext uri="{FF2B5EF4-FFF2-40B4-BE49-F238E27FC236}">
                        <a16:creationId xmlns:a16="http://schemas.microsoft.com/office/drawing/2014/main" id="{4D068B1D-82D8-A14D-B912-D4FCC6EFD2F9}"/>
                      </a:ext>
                    </a:extLst>
                  </p:cNvPr>
                  <p:cNvSpPr/>
                  <p:nvPr/>
                </p:nvSpPr>
                <p:spPr>
                  <a:xfrm>
                    <a:off x="4434167" y="4629532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89" name="Freeform 2788">
                    <a:extLst>
                      <a:ext uri="{FF2B5EF4-FFF2-40B4-BE49-F238E27FC236}">
                        <a16:creationId xmlns:a16="http://schemas.microsoft.com/office/drawing/2014/main" id="{7CDA964D-A399-4B43-BFBC-756E5B3DA5FA}"/>
                      </a:ext>
                    </a:extLst>
                  </p:cNvPr>
                  <p:cNvSpPr/>
                  <p:nvPr/>
                </p:nvSpPr>
                <p:spPr>
                  <a:xfrm>
                    <a:off x="4434167" y="4719751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0" name="Freeform 2789">
                    <a:extLst>
                      <a:ext uri="{FF2B5EF4-FFF2-40B4-BE49-F238E27FC236}">
                        <a16:creationId xmlns:a16="http://schemas.microsoft.com/office/drawing/2014/main" id="{570ECC0A-1816-8B44-B431-3D441520991A}"/>
                      </a:ext>
                    </a:extLst>
                  </p:cNvPr>
                  <p:cNvSpPr/>
                  <p:nvPr/>
                </p:nvSpPr>
                <p:spPr>
                  <a:xfrm>
                    <a:off x="4434167" y="4809969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1" name="Freeform 2790">
                    <a:extLst>
                      <a:ext uri="{FF2B5EF4-FFF2-40B4-BE49-F238E27FC236}">
                        <a16:creationId xmlns:a16="http://schemas.microsoft.com/office/drawing/2014/main" id="{6E501284-33D2-284F-AB50-DC4E5DC7FD5A}"/>
                      </a:ext>
                    </a:extLst>
                  </p:cNvPr>
                  <p:cNvSpPr/>
                  <p:nvPr/>
                </p:nvSpPr>
                <p:spPr>
                  <a:xfrm>
                    <a:off x="4434167" y="4900188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2" name="Freeform 2791">
                    <a:extLst>
                      <a:ext uri="{FF2B5EF4-FFF2-40B4-BE49-F238E27FC236}">
                        <a16:creationId xmlns:a16="http://schemas.microsoft.com/office/drawing/2014/main" id="{26F9AC07-F837-FC42-BE8E-7D8CE8FC08DA}"/>
                      </a:ext>
                    </a:extLst>
                  </p:cNvPr>
                  <p:cNvSpPr/>
                  <p:nvPr/>
                </p:nvSpPr>
                <p:spPr>
                  <a:xfrm>
                    <a:off x="4434167" y="4990406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3" name="Freeform 2792">
                    <a:extLst>
                      <a:ext uri="{FF2B5EF4-FFF2-40B4-BE49-F238E27FC236}">
                        <a16:creationId xmlns:a16="http://schemas.microsoft.com/office/drawing/2014/main" id="{E04605DF-AB17-8441-B064-843416E4D727}"/>
                      </a:ext>
                    </a:extLst>
                  </p:cNvPr>
                  <p:cNvSpPr/>
                  <p:nvPr/>
                </p:nvSpPr>
                <p:spPr>
                  <a:xfrm>
                    <a:off x="4434167" y="5080625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4" name="Freeform 2793">
                    <a:extLst>
                      <a:ext uri="{FF2B5EF4-FFF2-40B4-BE49-F238E27FC236}">
                        <a16:creationId xmlns:a16="http://schemas.microsoft.com/office/drawing/2014/main" id="{0A2C4ED5-D6F8-8F4A-A47E-84955C9DAF23}"/>
                      </a:ext>
                    </a:extLst>
                  </p:cNvPr>
                  <p:cNvSpPr/>
                  <p:nvPr/>
                </p:nvSpPr>
                <p:spPr>
                  <a:xfrm>
                    <a:off x="4434167" y="5170843"/>
                    <a:ext cx="305494" cy="11039"/>
                  </a:xfrm>
                  <a:custGeom>
                    <a:avLst/>
                    <a:gdLst>
                      <a:gd name="connsiteX0" fmla="*/ 0 w 305494"/>
                      <a:gd name="connsiteY0" fmla="*/ 0 h 11039"/>
                      <a:gd name="connsiteX1" fmla="*/ 305494 w 305494"/>
                      <a:gd name="connsiteY1" fmla="*/ 0 h 11039"/>
                      <a:gd name="connsiteX2" fmla="*/ 305494 w 305494"/>
                      <a:gd name="connsiteY2" fmla="*/ 11039 h 11039"/>
                      <a:gd name="connsiteX3" fmla="*/ 0 w 305494"/>
                      <a:gd name="connsiteY3" fmla="*/ 11039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5494" h="11039">
                        <a:moveTo>
                          <a:pt x="0" y="0"/>
                        </a:moveTo>
                        <a:lnTo>
                          <a:pt x="305494" y="0"/>
                        </a:lnTo>
                        <a:lnTo>
                          <a:pt x="305494" y="11039"/>
                        </a:lnTo>
                        <a:lnTo>
                          <a:pt x="0" y="110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95" name="Freeform 2794">
                    <a:extLst>
                      <a:ext uri="{FF2B5EF4-FFF2-40B4-BE49-F238E27FC236}">
                        <a16:creationId xmlns:a16="http://schemas.microsoft.com/office/drawing/2014/main" id="{878E9CEE-F6EF-4649-8972-F8C0A29E3C4A}"/>
                      </a:ext>
                    </a:extLst>
                  </p:cNvPr>
                  <p:cNvSpPr/>
                  <p:nvPr/>
                </p:nvSpPr>
                <p:spPr>
                  <a:xfrm rot="-5400000">
                    <a:off x="3853443" y="4441815"/>
                    <a:ext cx="1466848" cy="11039"/>
                  </a:xfrm>
                  <a:custGeom>
                    <a:avLst/>
                    <a:gdLst>
                      <a:gd name="connsiteX0" fmla="*/ -41 w 1466848"/>
                      <a:gd name="connsiteY0" fmla="*/ -52 h 11039"/>
                      <a:gd name="connsiteX1" fmla="*/ 1466807 w 1466848"/>
                      <a:gd name="connsiteY1" fmla="*/ -52 h 11039"/>
                      <a:gd name="connsiteX2" fmla="*/ 1466807 w 1466848"/>
                      <a:gd name="connsiteY2" fmla="*/ 10987 h 11039"/>
                      <a:gd name="connsiteX3" fmla="*/ -41 w 1466848"/>
                      <a:gd name="connsiteY3" fmla="*/ 10987 h 11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6848" h="11039">
                        <a:moveTo>
                          <a:pt x="-41" y="-52"/>
                        </a:moveTo>
                        <a:lnTo>
                          <a:pt x="1466807" y="-52"/>
                        </a:lnTo>
                        <a:lnTo>
                          <a:pt x="1466807" y="10987"/>
                        </a:lnTo>
                        <a:lnTo>
                          <a:pt x="-41" y="109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</p:grpSp>
            <p:sp>
              <p:nvSpPr>
                <p:cNvPr id="2662" name="Freeform 2661">
                  <a:extLst>
                    <a:ext uri="{FF2B5EF4-FFF2-40B4-BE49-F238E27FC236}">
                      <a16:creationId xmlns:a16="http://schemas.microsoft.com/office/drawing/2014/main" id="{180BC2EF-703E-944B-B2FC-29D2FFCAE031}"/>
                    </a:ext>
                  </a:extLst>
                </p:cNvPr>
                <p:cNvSpPr/>
                <p:nvPr/>
              </p:nvSpPr>
              <p:spPr>
                <a:xfrm>
                  <a:off x="4394638" y="3569561"/>
                  <a:ext cx="345023" cy="1612225"/>
                </a:xfrm>
                <a:custGeom>
                  <a:avLst/>
                  <a:gdLst>
                    <a:gd name="connsiteX0" fmla="*/ 345023 w 345023"/>
                    <a:gd name="connsiteY0" fmla="*/ 0 h 1612225"/>
                    <a:gd name="connsiteX1" fmla="*/ 345023 w 345023"/>
                    <a:gd name="connsiteY1" fmla="*/ 49772 h 1612225"/>
                    <a:gd name="connsiteX2" fmla="*/ 39529 w 345023"/>
                    <a:gd name="connsiteY2" fmla="*/ 248005 h 1612225"/>
                    <a:gd name="connsiteX3" fmla="*/ 39529 w 345023"/>
                    <a:gd name="connsiteY3" fmla="*/ 1612226 h 1612225"/>
                    <a:gd name="connsiteX4" fmla="*/ 0 w 345023"/>
                    <a:gd name="connsiteY4" fmla="*/ 1612226 h 1612225"/>
                    <a:gd name="connsiteX5" fmla="*/ 0 w 345023"/>
                    <a:gd name="connsiteY5" fmla="*/ 223928 h 1612225"/>
                    <a:gd name="connsiteX6" fmla="*/ 345023 w 345023"/>
                    <a:gd name="connsiteY6" fmla="*/ 0 h 1612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5023" h="1612225">
                      <a:moveTo>
                        <a:pt x="345023" y="0"/>
                      </a:moveTo>
                      <a:lnTo>
                        <a:pt x="345023" y="49772"/>
                      </a:lnTo>
                      <a:lnTo>
                        <a:pt x="39529" y="248005"/>
                      </a:lnTo>
                      <a:lnTo>
                        <a:pt x="39529" y="1612226"/>
                      </a:lnTo>
                      <a:lnTo>
                        <a:pt x="0" y="1612226"/>
                      </a:lnTo>
                      <a:lnTo>
                        <a:pt x="0" y="223928"/>
                      </a:lnTo>
                      <a:lnTo>
                        <a:pt x="345023" y="0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3" name="Freeform 2662">
                  <a:extLst>
                    <a:ext uri="{FF2B5EF4-FFF2-40B4-BE49-F238E27FC236}">
                      <a16:creationId xmlns:a16="http://schemas.microsoft.com/office/drawing/2014/main" id="{03CAF4BE-6CD1-2F4F-A1B3-95F2C2AF700D}"/>
                    </a:ext>
                  </a:extLst>
                </p:cNvPr>
                <p:cNvSpPr/>
                <p:nvPr/>
              </p:nvSpPr>
              <p:spPr>
                <a:xfrm>
                  <a:off x="4435549" y="3569561"/>
                  <a:ext cx="345023" cy="1612225"/>
                </a:xfrm>
                <a:custGeom>
                  <a:avLst/>
                  <a:gdLst>
                    <a:gd name="connsiteX0" fmla="*/ 345023 w 345023"/>
                    <a:gd name="connsiteY0" fmla="*/ 0 h 1612225"/>
                    <a:gd name="connsiteX1" fmla="*/ 345023 w 345023"/>
                    <a:gd name="connsiteY1" fmla="*/ 49772 h 1612225"/>
                    <a:gd name="connsiteX2" fmla="*/ 39529 w 345023"/>
                    <a:gd name="connsiteY2" fmla="*/ 248005 h 1612225"/>
                    <a:gd name="connsiteX3" fmla="*/ 39529 w 345023"/>
                    <a:gd name="connsiteY3" fmla="*/ 1612226 h 1612225"/>
                    <a:gd name="connsiteX4" fmla="*/ 0 w 345023"/>
                    <a:gd name="connsiteY4" fmla="*/ 1612226 h 1612225"/>
                    <a:gd name="connsiteX5" fmla="*/ 0 w 345023"/>
                    <a:gd name="connsiteY5" fmla="*/ 223928 h 1612225"/>
                    <a:gd name="connsiteX6" fmla="*/ 345023 w 345023"/>
                    <a:gd name="connsiteY6" fmla="*/ 0 h 1612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5023" h="1612225">
                      <a:moveTo>
                        <a:pt x="345023" y="0"/>
                      </a:moveTo>
                      <a:lnTo>
                        <a:pt x="345023" y="49772"/>
                      </a:lnTo>
                      <a:lnTo>
                        <a:pt x="39529" y="248005"/>
                      </a:lnTo>
                      <a:lnTo>
                        <a:pt x="39529" y="1612226"/>
                      </a:lnTo>
                      <a:lnTo>
                        <a:pt x="0" y="1612226"/>
                      </a:lnTo>
                      <a:lnTo>
                        <a:pt x="0" y="223928"/>
                      </a:lnTo>
                      <a:lnTo>
                        <a:pt x="345023" y="0"/>
                      </a:lnTo>
                      <a:close/>
                    </a:path>
                  </a:pathLst>
                </a:custGeom>
                <a:solidFill>
                  <a:srgbClr val="4D403C">
                    <a:alpha val="20000"/>
                  </a:srgbClr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4" name="Freeform 2663">
                  <a:extLst>
                    <a:ext uri="{FF2B5EF4-FFF2-40B4-BE49-F238E27FC236}">
                      <a16:creationId xmlns:a16="http://schemas.microsoft.com/office/drawing/2014/main" id="{6699C60C-0C73-5E4E-AB4D-EE6C9AA1D1ED}"/>
                    </a:ext>
                  </a:extLst>
                </p:cNvPr>
                <p:cNvSpPr/>
                <p:nvPr/>
              </p:nvSpPr>
              <p:spPr>
                <a:xfrm>
                  <a:off x="4798100" y="3458501"/>
                  <a:ext cx="400515" cy="1723285"/>
                </a:xfrm>
                <a:custGeom>
                  <a:avLst/>
                  <a:gdLst>
                    <a:gd name="connsiteX0" fmla="*/ 0 w 400515"/>
                    <a:gd name="connsiteY0" fmla="*/ 0 h 1723285"/>
                    <a:gd name="connsiteX1" fmla="*/ 400516 w 400515"/>
                    <a:gd name="connsiteY1" fmla="*/ 0 h 1723285"/>
                    <a:gd name="connsiteX2" fmla="*/ 400516 w 400515"/>
                    <a:gd name="connsiteY2" fmla="*/ 1723286 h 1723285"/>
                    <a:gd name="connsiteX3" fmla="*/ 0 w 400515"/>
                    <a:gd name="connsiteY3" fmla="*/ 1723286 h 1723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515" h="1723285">
                      <a:moveTo>
                        <a:pt x="0" y="0"/>
                      </a:moveTo>
                      <a:lnTo>
                        <a:pt x="400516" y="0"/>
                      </a:lnTo>
                      <a:lnTo>
                        <a:pt x="400516" y="1723286"/>
                      </a:lnTo>
                      <a:lnTo>
                        <a:pt x="0" y="1723286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5" name="Freeform 2664">
                  <a:extLst>
                    <a:ext uri="{FF2B5EF4-FFF2-40B4-BE49-F238E27FC236}">
                      <a16:creationId xmlns:a16="http://schemas.microsoft.com/office/drawing/2014/main" id="{44CDA7FB-A917-C94B-88EA-FF8DBA041647}"/>
                    </a:ext>
                  </a:extLst>
                </p:cNvPr>
                <p:cNvSpPr/>
                <p:nvPr/>
              </p:nvSpPr>
              <p:spPr>
                <a:xfrm>
                  <a:off x="4798100" y="3458501"/>
                  <a:ext cx="400515" cy="1723285"/>
                </a:xfrm>
                <a:custGeom>
                  <a:avLst/>
                  <a:gdLst>
                    <a:gd name="connsiteX0" fmla="*/ 0 w 400515"/>
                    <a:gd name="connsiteY0" fmla="*/ 0 h 1723285"/>
                    <a:gd name="connsiteX1" fmla="*/ 400516 w 400515"/>
                    <a:gd name="connsiteY1" fmla="*/ 0 h 1723285"/>
                    <a:gd name="connsiteX2" fmla="*/ 400516 w 400515"/>
                    <a:gd name="connsiteY2" fmla="*/ 1723286 h 1723285"/>
                    <a:gd name="connsiteX3" fmla="*/ 0 w 400515"/>
                    <a:gd name="connsiteY3" fmla="*/ 1723286 h 1723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515" h="1723285">
                      <a:moveTo>
                        <a:pt x="0" y="0"/>
                      </a:moveTo>
                      <a:lnTo>
                        <a:pt x="400516" y="0"/>
                      </a:lnTo>
                      <a:lnTo>
                        <a:pt x="400516" y="1723286"/>
                      </a:lnTo>
                      <a:lnTo>
                        <a:pt x="0" y="1723286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grpSp>
              <p:nvGrpSpPr>
                <p:cNvPr id="2666" name="Graphic 227">
                  <a:extLst>
                    <a:ext uri="{FF2B5EF4-FFF2-40B4-BE49-F238E27FC236}">
                      <a16:creationId xmlns:a16="http://schemas.microsoft.com/office/drawing/2014/main" id="{66273E9F-E5E6-1C4A-BA5C-32ECB84A7FD7}"/>
                    </a:ext>
                  </a:extLst>
                </p:cNvPr>
                <p:cNvGrpSpPr/>
                <p:nvPr/>
              </p:nvGrpSpPr>
              <p:grpSpPr>
                <a:xfrm>
                  <a:off x="4836964" y="3569561"/>
                  <a:ext cx="322788" cy="1541421"/>
                  <a:chOff x="4836964" y="3569561"/>
                  <a:chExt cx="322788" cy="1541421"/>
                </a:xfrm>
                <a:solidFill>
                  <a:srgbClr val="000000"/>
                </a:solidFill>
              </p:grpSpPr>
              <p:sp>
                <p:nvSpPr>
                  <p:cNvPr id="2761" name="Freeform 2760">
                    <a:extLst>
                      <a:ext uri="{FF2B5EF4-FFF2-40B4-BE49-F238E27FC236}">
                        <a16:creationId xmlns:a16="http://schemas.microsoft.com/office/drawing/2014/main" id="{BB411568-2B95-014D-B47A-75B8305715DE}"/>
                      </a:ext>
                    </a:extLst>
                  </p:cNvPr>
                  <p:cNvSpPr/>
                  <p:nvPr/>
                </p:nvSpPr>
                <p:spPr>
                  <a:xfrm>
                    <a:off x="4836964" y="3569561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2" name="Freeform 2761">
                    <a:extLst>
                      <a:ext uri="{FF2B5EF4-FFF2-40B4-BE49-F238E27FC236}">
                        <a16:creationId xmlns:a16="http://schemas.microsoft.com/office/drawing/2014/main" id="{656E3A00-3A73-ED4C-8C9E-0BF3D3A6C105}"/>
                      </a:ext>
                    </a:extLst>
                  </p:cNvPr>
                  <p:cNvSpPr/>
                  <p:nvPr/>
                </p:nvSpPr>
                <p:spPr>
                  <a:xfrm>
                    <a:off x="4836964" y="3657972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3" name="Freeform 2762">
                    <a:extLst>
                      <a:ext uri="{FF2B5EF4-FFF2-40B4-BE49-F238E27FC236}">
                        <a16:creationId xmlns:a16="http://schemas.microsoft.com/office/drawing/2014/main" id="{8DC188A9-1B57-FE4F-8E8E-3A34D0A084D0}"/>
                      </a:ext>
                    </a:extLst>
                  </p:cNvPr>
                  <p:cNvSpPr/>
                  <p:nvPr/>
                </p:nvSpPr>
                <p:spPr>
                  <a:xfrm>
                    <a:off x="4836964" y="3746382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4" name="Freeform 2763">
                    <a:extLst>
                      <a:ext uri="{FF2B5EF4-FFF2-40B4-BE49-F238E27FC236}">
                        <a16:creationId xmlns:a16="http://schemas.microsoft.com/office/drawing/2014/main" id="{BE8B35EC-4765-2D4B-8BC6-32FC89BD4CB5}"/>
                      </a:ext>
                    </a:extLst>
                  </p:cNvPr>
                  <p:cNvSpPr/>
                  <p:nvPr/>
                </p:nvSpPr>
                <p:spPr>
                  <a:xfrm>
                    <a:off x="4836964" y="3834697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5" name="Freeform 2764">
                    <a:extLst>
                      <a:ext uri="{FF2B5EF4-FFF2-40B4-BE49-F238E27FC236}">
                        <a16:creationId xmlns:a16="http://schemas.microsoft.com/office/drawing/2014/main" id="{547F6FD4-14D8-7D42-A0C2-B339AE1A724F}"/>
                      </a:ext>
                    </a:extLst>
                  </p:cNvPr>
                  <p:cNvSpPr/>
                  <p:nvPr/>
                </p:nvSpPr>
                <p:spPr>
                  <a:xfrm>
                    <a:off x="4836964" y="3923107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6" name="Freeform 2765">
                    <a:extLst>
                      <a:ext uri="{FF2B5EF4-FFF2-40B4-BE49-F238E27FC236}">
                        <a16:creationId xmlns:a16="http://schemas.microsoft.com/office/drawing/2014/main" id="{531868F0-7F24-E042-BDB8-C37206AF1C23}"/>
                      </a:ext>
                    </a:extLst>
                  </p:cNvPr>
                  <p:cNvSpPr/>
                  <p:nvPr/>
                </p:nvSpPr>
                <p:spPr>
                  <a:xfrm>
                    <a:off x="4836964" y="4011422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8 h 39018"/>
                      <a:gd name="connsiteX3" fmla="*/ 0 w 322788"/>
                      <a:gd name="connsiteY3" fmla="*/ 39018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8"/>
                        </a:lnTo>
                        <a:lnTo>
                          <a:pt x="0" y="390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7" name="Freeform 2766">
                    <a:extLst>
                      <a:ext uri="{FF2B5EF4-FFF2-40B4-BE49-F238E27FC236}">
                        <a16:creationId xmlns:a16="http://schemas.microsoft.com/office/drawing/2014/main" id="{A1C45B4B-390C-A54E-97EE-24033066C8F2}"/>
                      </a:ext>
                    </a:extLst>
                  </p:cNvPr>
                  <p:cNvSpPr/>
                  <p:nvPr/>
                </p:nvSpPr>
                <p:spPr>
                  <a:xfrm>
                    <a:off x="4836964" y="4099832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8 h 39018"/>
                      <a:gd name="connsiteX3" fmla="*/ 0 w 322788"/>
                      <a:gd name="connsiteY3" fmla="*/ 39018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8"/>
                        </a:lnTo>
                        <a:lnTo>
                          <a:pt x="0" y="390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8" name="Freeform 2767">
                    <a:extLst>
                      <a:ext uri="{FF2B5EF4-FFF2-40B4-BE49-F238E27FC236}">
                        <a16:creationId xmlns:a16="http://schemas.microsoft.com/office/drawing/2014/main" id="{F4F0FC95-D1D7-304B-8053-47986E5FA63F}"/>
                      </a:ext>
                    </a:extLst>
                  </p:cNvPr>
                  <p:cNvSpPr/>
                  <p:nvPr/>
                </p:nvSpPr>
                <p:spPr>
                  <a:xfrm>
                    <a:off x="4836964" y="4188243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69" name="Freeform 2768">
                    <a:extLst>
                      <a:ext uri="{FF2B5EF4-FFF2-40B4-BE49-F238E27FC236}">
                        <a16:creationId xmlns:a16="http://schemas.microsoft.com/office/drawing/2014/main" id="{4040C606-BFBF-B944-BCA6-FEACB79C6C7C}"/>
                      </a:ext>
                    </a:extLst>
                  </p:cNvPr>
                  <p:cNvSpPr/>
                  <p:nvPr/>
                </p:nvSpPr>
                <p:spPr>
                  <a:xfrm>
                    <a:off x="4836964" y="4276558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0" name="Freeform 2769">
                    <a:extLst>
                      <a:ext uri="{FF2B5EF4-FFF2-40B4-BE49-F238E27FC236}">
                        <a16:creationId xmlns:a16="http://schemas.microsoft.com/office/drawing/2014/main" id="{334AB69C-B98A-CD49-9CE8-CF566C7EBF5E}"/>
                      </a:ext>
                    </a:extLst>
                  </p:cNvPr>
                  <p:cNvSpPr/>
                  <p:nvPr/>
                </p:nvSpPr>
                <p:spPr>
                  <a:xfrm>
                    <a:off x="4836964" y="4364968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1" name="Freeform 2770">
                    <a:extLst>
                      <a:ext uri="{FF2B5EF4-FFF2-40B4-BE49-F238E27FC236}">
                        <a16:creationId xmlns:a16="http://schemas.microsoft.com/office/drawing/2014/main" id="{52EEAFE1-6E03-164E-B505-E21DEB785BBE}"/>
                      </a:ext>
                    </a:extLst>
                  </p:cNvPr>
                  <p:cNvSpPr/>
                  <p:nvPr/>
                </p:nvSpPr>
                <p:spPr>
                  <a:xfrm>
                    <a:off x="4836964" y="4453378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2" name="Freeform 2771">
                    <a:extLst>
                      <a:ext uri="{FF2B5EF4-FFF2-40B4-BE49-F238E27FC236}">
                        <a16:creationId xmlns:a16="http://schemas.microsoft.com/office/drawing/2014/main" id="{998AEB99-E86C-A249-A446-D55744A6B9E5}"/>
                      </a:ext>
                    </a:extLst>
                  </p:cNvPr>
                  <p:cNvSpPr/>
                  <p:nvPr/>
                </p:nvSpPr>
                <p:spPr>
                  <a:xfrm>
                    <a:off x="4836964" y="4541693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3" name="Freeform 2772">
                    <a:extLst>
                      <a:ext uri="{FF2B5EF4-FFF2-40B4-BE49-F238E27FC236}">
                        <a16:creationId xmlns:a16="http://schemas.microsoft.com/office/drawing/2014/main" id="{5C37CD77-5C04-9743-B279-E38DD5D1A0BE}"/>
                      </a:ext>
                    </a:extLst>
                  </p:cNvPr>
                  <p:cNvSpPr/>
                  <p:nvPr/>
                </p:nvSpPr>
                <p:spPr>
                  <a:xfrm>
                    <a:off x="4836964" y="4630103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8 h 39018"/>
                      <a:gd name="connsiteX3" fmla="*/ 0 w 322788"/>
                      <a:gd name="connsiteY3" fmla="*/ 39018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8"/>
                        </a:lnTo>
                        <a:lnTo>
                          <a:pt x="0" y="390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4" name="Freeform 2773">
                    <a:extLst>
                      <a:ext uri="{FF2B5EF4-FFF2-40B4-BE49-F238E27FC236}">
                        <a16:creationId xmlns:a16="http://schemas.microsoft.com/office/drawing/2014/main" id="{CD96620A-3A85-184D-BDC9-FFBB4642FE50}"/>
                      </a:ext>
                    </a:extLst>
                  </p:cNvPr>
                  <p:cNvSpPr/>
                  <p:nvPr/>
                </p:nvSpPr>
                <p:spPr>
                  <a:xfrm>
                    <a:off x="4836964" y="4718419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8 h 39018"/>
                      <a:gd name="connsiteX3" fmla="*/ 0 w 322788"/>
                      <a:gd name="connsiteY3" fmla="*/ 39018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8"/>
                        </a:lnTo>
                        <a:lnTo>
                          <a:pt x="0" y="390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5" name="Freeform 2774">
                    <a:extLst>
                      <a:ext uri="{FF2B5EF4-FFF2-40B4-BE49-F238E27FC236}">
                        <a16:creationId xmlns:a16="http://schemas.microsoft.com/office/drawing/2014/main" id="{1053FB2C-A754-7D4D-A67A-BDB1F31B51FB}"/>
                      </a:ext>
                    </a:extLst>
                  </p:cNvPr>
                  <p:cNvSpPr/>
                  <p:nvPr/>
                </p:nvSpPr>
                <p:spPr>
                  <a:xfrm>
                    <a:off x="4836964" y="4806829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6" name="Freeform 2775">
                    <a:extLst>
                      <a:ext uri="{FF2B5EF4-FFF2-40B4-BE49-F238E27FC236}">
                        <a16:creationId xmlns:a16="http://schemas.microsoft.com/office/drawing/2014/main" id="{730445DB-791B-9C4B-B850-85F4812C6E0B}"/>
                      </a:ext>
                    </a:extLst>
                  </p:cNvPr>
                  <p:cNvSpPr/>
                  <p:nvPr/>
                </p:nvSpPr>
                <p:spPr>
                  <a:xfrm>
                    <a:off x="4836964" y="4895239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7" name="Freeform 2776">
                    <a:extLst>
                      <a:ext uri="{FF2B5EF4-FFF2-40B4-BE49-F238E27FC236}">
                        <a16:creationId xmlns:a16="http://schemas.microsoft.com/office/drawing/2014/main" id="{4597FDB9-231D-1449-AE35-3388E180A060}"/>
                      </a:ext>
                    </a:extLst>
                  </p:cNvPr>
                  <p:cNvSpPr/>
                  <p:nvPr/>
                </p:nvSpPr>
                <p:spPr>
                  <a:xfrm>
                    <a:off x="4836964" y="4983554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  <p:sp>
                <p:nvSpPr>
                  <p:cNvPr id="2778" name="Freeform 2777">
                    <a:extLst>
                      <a:ext uri="{FF2B5EF4-FFF2-40B4-BE49-F238E27FC236}">
                        <a16:creationId xmlns:a16="http://schemas.microsoft.com/office/drawing/2014/main" id="{B79C8226-C9C9-AA44-91C2-DDE2107D3F70}"/>
                      </a:ext>
                    </a:extLst>
                  </p:cNvPr>
                  <p:cNvSpPr/>
                  <p:nvPr/>
                </p:nvSpPr>
                <p:spPr>
                  <a:xfrm>
                    <a:off x="4836964" y="5071964"/>
                    <a:ext cx="322788" cy="39018"/>
                  </a:xfrm>
                  <a:custGeom>
                    <a:avLst/>
                    <a:gdLst>
                      <a:gd name="connsiteX0" fmla="*/ 0 w 322788"/>
                      <a:gd name="connsiteY0" fmla="*/ 0 h 39018"/>
                      <a:gd name="connsiteX1" fmla="*/ 322788 w 322788"/>
                      <a:gd name="connsiteY1" fmla="*/ 0 h 39018"/>
                      <a:gd name="connsiteX2" fmla="*/ 322788 w 322788"/>
                      <a:gd name="connsiteY2" fmla="*/ 39019 h 39018"/>
                      <a:gd name="connsiteX3" fmla="*/ 0 w 322788"/>
                      <a:gd name="connsiteY3" fmla="*/ 39019 h 39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2788" h="39018">
                        <a:moveTo>
                          <a:pt x="0" y="0"/>
                        </a:moveTo>
                        <a:lnTo>
                          <a:pt x="322788" y="0"/>
                        </a:lnTo>
                        <a:lnTo>
                          <a:pt x="322788" y="39019"/>
                        </a:lnTo>
                        <a:lnTo>
                          <a:pt x="0" y="390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x-none"/>
                  </a:p>
                </p:txBody>
              </p:sp>
            </p:grpSp>
            <p:sp>
              <p:nvSpPr>
                <p:cNvPr id="2667" name="Freeform 2666">
                  <a:extLst>
                    <a:ext uri="{FF2B5EF4-FFF2-40B4-BE49-F238E27FC236}">
                      <a16:creationId xmlns:a16="http://schemas.microsoft.com/office/drawing/2014/main" id="{4258B5E7-F0D7-A54E-9082-0D9F625105DB}"/>
                    </a:ext>
                  </a:extLst>
                </p:cNvPr>
                <p:cNvSpPr/>
                <p:nvPr/>
              </p:nvSpPr>
              <p:spPr>
                <a:xfrm>
                  <a:off x="6494235" y="3357244"/>
                  <a:ext cx="360321" cy="1824638"/>
                </a:xfrm>
                <a:custGeom>
                  <a:avLst/>
                  <a:gdLst>
                    <a:gd name="connsiteX0" fmla="*/ 0 w 360321"/>
                    <a:gd name="connsiteY0" fmla="*/ 0 h 1824638"/>
                    <a:gd name="connsiteX1" fmla="*/ 360322 w 360321"/>
                    <a:gd name="connsiteY1" fmla="*/ 0 h 1824638"/>
                    <a:gd name="connsiteX2" fmla="*/ 360322 w 360321"/>
                    <a:gd name="connsiteY2" fmla="*/ 1824639 h 1824638"/>
                    <a:gd name="connsiteX3" fmla="*/ 0 w 360321"/>
                    <a:gd name="connsiteY3" fmla="*/ 1824639 h 182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321" h="1824638">
                      <a:moveTo>
                        <a:pt x="0" y="0"/>
                      </a:moveTo>
                      <a:lnTo>
                        <a:pt x="360322" y="0"/>
                      </a:lnTo>
                      <a:lnTo>
                        <a:pt x="360322" y="1824639"/>
                      </a:lnTo>
                      <a:lnTo>
                        <a:pt x="0" y="1824639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8" name="Freeform 2667">
                  <a:extLst>
                    <a:ext uri="{FF2B5EF4-FFF2-40B4-BE49-F238E27FC236}">
                      <a16:creationId xmlns:a16="http://schemas.microsoft.com/office/drawing/2014/main" id="{22590BED-AE12-EA4C-ABEB-4216CDC4FF9D}"/>
                    </a:ext>
                  </a:extLst>
                </p:cNvPr>
                <p:cNvSpPr/>
                <p:nvPr/>
              </p:nvSpPr>
              <p:spPr>
                <a:xfrm>
                  <a:off x="6494235" y="3357244"/>
                  <a:ext cx="360321" cy="1824638"/>
                </a:xfrm>
                <a:custGeom>
                  <a:avLst/>
                  <a:gdLst>
                    <a:gd name="connsiteX0" fmla="*/ 0 w 360321"/>
                    <a:gd name="connsiteY0" fmla="*/ 0 h 1824638"/>
                    <a:gd name="connsiteX1" fmla="*/ 360322 w 360321"/>
                    <a:gd name="connsiteY1" fmla="*/ 0 h 1824638"/>
                    <a:gd name="connsiteX2" fmla="*/ 360322 w 360321"/>
                    <a:gd name="connsiteY2" fmla="*/ 1824639 h 1824638"/>
                    <a:gd name="connsiteX3" fmla="*/ 0 w 360321"/>
                    <a:gd name="connsiteY3" fmla="*/ 1824639 h 182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321" h="1824638">
                      <a:moveTo>
                        <a:pt x="0" y="0"/>
                      </a:moveTo>
                      <a:lnTo>
                        <a:pt x="360322" y="0"/>
                      </a:lnTo>
                      <a:lnTo>
                        <a:pt x="360322" y="1824639"/>
                      </a:lnTo>
                      <a:lnTo>
                        <a:pt x="0" y="1824639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9" name="Freeform 2668">
                  <a:extLst>
                    <a:ext uri="{FF2B5EF4-FFF2-40B4-BE49-F238E27FC236}">
                      <a16:creationId xmlns:a16="http://schemas.microsoft.com/office/drawing/2014/main" id="{CB93E37F-A200-3344-8989-155B83AE7AB5}"/>
                    </a:ext>
                  </a:extLst>
                </p:cNvPr>
                <p:cNvSpPr/>
                <p:nvPr/>
              </p:nvSpPr>
              <p:spPr>
                <a:xfrm rot="10800000">
                  <a:off x="6494140" y="3297479"/>
                  <a:ext cx="381891" cy="59764"/>
                </a:xfrm>
                <a:custGeom>
                  <a:avLst/>
                  <a:gdLst>
                    <a:gd name="connsiteX0" fmla="*/ -41 w 381891"/>
                    <a:gd name="connsiteY0" fmla="*/ -52 h 59764"/>
                    <a:gd name="connsiteX1" fmla="*/ 381850 w 381891"/>
                    <a:gd name="connsiteY1" fmla="*/ -52 h 59764"/>
                    <a:gd name="connsiteX2" fmla="*/ 381850 w 381891"/>
                    <a:gd name="connsiteY2" fmla="*/ 59713 h 59764"/>
                    <a:gd name="connsiteX3" fmla="*/ -41 w 381891"/>
                    <a:gd name="connsiteY3" fmla="*/ 59713 h 5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891" h="59764">
                      <a:moveTo>
                        <a:pt x="-41" y="-52"/>
                      </a:moveTo>
                      <a:lnTo>
                        <a:pt x="381850" y="-52"/>
                      </a:lnTo>
                      <a:lnTo>
                        <a:pt x="381850" y="59713"/>
                      </a:lnTo>
                      <a:lnTo>
                        <a:pt x="-41" y="59713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0" name="Freeform 2669">
                  <a:extLst>
                    <a:ext uri="{FF2B5EF4-FFF2-40B4-BE49-F238E27FC236}">
                      <a16:creationId xmlns:a16="http://schemas.microsoft.com/office/drawing/2014/main" id="{E75412D8-A605-9A4D-85ED-4F8AA6D8098E}"/>
                    </a:ext>
                  </a:extLst>
                </p:cNvPr>
                <p:cNvSpPr/>
                <p:nvPr/>
              </p:nvSpPr>
              <p:spPr>
                <a:xfrm rot="10800000">
                  <a:off x="6494140" y="3204120"/>
                  <a:ext cx="323833" cy="93358"/>
                </a:xfrm>
                <a:custGeom>
                  <a:avLst/>
                  <a:gdLst>
                    <a:gd name="connsiteX0" fmla="*/ -41 w 323833"/>
                    <a:gd name="connsiteY0" fmla="*/ -52 h 93358"/>
                    <a:gd name="connsiteX1" fmla="*/ 323792 w 323833"/>
                    <a:gd name="connsiteY1" fmla="*/ -52 h 93358"/>
                    <a:gd name="connsiteX2" fmla="*/ 323792 w 323833"/>
                    <a:gd name="connsiteY2" fmla="*/ 93307 h 93358"/>
                    <a:gd name="connsiteX3" fmla="*/ -41 w 323833"/>
                    <a:gd name="connsiteY3" fmla="*/ 93307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33" h="93358">
                      <a:moveTo>
                        <a:pt x="-41" y="-52"/>
                      </a:moveTo>
                      <a:lnTo>
                        <a:pt x="323792" y="-52"/>
                      </a:lnTo>
                      <a:lnTo>
                        <a:pt x="323792" y="93307"/>
                      </a:lnTo>
                      <a:lnTo>
                        <a:pt x="-41" y="93307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1" name="Freeform 2670">
                  <a:extLst>
                    <a:ext uri="{FF2B5EF4-FFF2-40B4-BE49-F238E27FC236}">
                      <a16:creationId xmlns:a16="http://schemas.microsoft.com/office/drawing/2014/main" id="{65C6583A-1706-B549-92D7-0C649EE7289F}"/>
                    </a:ext>
                  </a:extLst>
                </p:cNvPr>
                <p:cNvSpPr/>
                <p:nvPr/>
              </p:nvSpPr>
              <p:spPr>
                <a:xfrm rot="10800000">
                  <a:off x="6494140" y="3204120"/>
                  <a:ext cx="323833" cy="93358"/>
                </a:xfrm>
                <a:custGeom>
                  <a:avLst/>
                  <a:gdLst>
                    <a:gd name="connsiteX0" fmla="*/ -41 w 323833"/>
                    <a:gd name="connsiteY0" fmla="*/ -52 h 93358"/>
                    <a:gd name="connsiteX1" fmla="*/ 323792 w 323833"/>
                    <a:gd name="connsiteY1" fmla="*/ -52 h 93358"/>
                    <a:gd name="connsiteX2" fmla="*/ 323792 w 323833"/>
                    <a:gd name="connsiteY2" fmla="*/ 93307 h 93358"/>
                    <a:gd name="connsiteX3" fmla="*/ -41 w 323833"/>
                    <a:gd name="connsiteY3" fmla="*/ 93307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33" h="93358">
                      <a:moveTo>
                        <a:pt x="-41" y="-52"/>
                      </a:moveTo>
                      <a:lnTo>
                        <a:pt x="323792" y="-52"/>
                      </a:lnTo>
                      <a:lnTo>
                        <a:pt x="323792" y="93307"/>
                      </a:lnTo>
                      <a:lnTo>
                        <a:pt x="-41" y="93307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2" name="Freeform 2671">
                  <a:extLst>
                    <a:ext uri="{FF2B5EF4-FFF2-40B4-BE49-F238E27FC236}">
                      <a16:creationId xmlns:a16="http://schemas.microsoft.com/office/drawing/2014/main" id="{69FCC55C-5446-6843-804B-BEFF2BB27E23}"/>
                    </a:ext>
                  </a:extLst>
                </p:cNvPr>
                <p:cNvSpPr/>
                <p:nvPr/>
              </p:nvSpPr>
              <p:spPr>
                <a:xfrm rot="10800000">
                  <a:off x="6494140" y="2998083"/>
                  <a:ext cx="247721" cy="205941"/>
                </a:xfrm>
                <a:custGeom>
                  <a:avLst/>
                  <a:gdLst>
                    <a:gd name="connsiteX0" fmla="*/ -41 w 247721"/>
                    <a:gd name="connsiteY0" fmla="*/ -52 h 205941"/>
                    <a:gd name="connsiteX1" fmla="*/ 247680 w 247721"/>
                    <a:gd name="connsiteY1" fmla="*/ -52 h 205941"/>
                    <a:gd name="connsiteX2" fmla="*/ 247680 w 247721"/>
                    <a:gd name="connsiteY2" fmla="*/ 205890 h 205941"/>
                    <a:gd name="connsiteX3" fmla="*/ -41 w 247721"/>
                    <a:gd name="connsiteY3" fmla="*/ 205890 h 20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721" h="205941">
                      <a:moveTo>
                        <a:pt x="-41" y="-52"/>
                      </a:moveTo>
                      <a:lnTo>
                        <a:pt x="247680" y="-52"/>
                      </a:lnTo>
                      <a:lnTo>
                        <a:pt x="247680" y="205890"/>
                      </a:lnTo>
                      <a:lnTo>
                        <a:pt x="-41" y="205890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3" name="Freeform 2672">
                  <a:extLst>
                    <a:ext uri="{FF2B5EF4-FFF2-40B4-BE49-F238E27FC236}">
                      <a16:creationId xmlns:a16="http://schemas.microsoft.com/office/drawing/2014/main" id="{41820BCD-4984-E84F-A923-C218A5416A00}"/>
                    </a:ext>
                  </a:extLst>
                </p:cNvPr>
                <p:cNvSpPr/>
                <p:nvPr/>
              </p:nvSpPr>
              <p:spPr>
                <a:xfrm rot="10800000">
                  <a:off x="6494140" y="2998083"/>
                  <a:ext cx="247721" cy="205941"/>
                </a:xfrm>
                <a:custGeom>
                  <a:avLst/>
                  <a:gdLst>
                    <a:gd name="connsiteX0" fmla="*/ -41 w 247721"/>
                    <a:gd name="connsiteY0" fmla="*/ -52 h 205941"/>
                    <a:gd name="connsiteX1" fmla="*/ 247680 w 247721"/>
                    <a:gd name="connsiteY1" fmla="*/ -52 h 205941"/>
                    <a:gd name="connsiteX2" fmla="*/ 247680 w 247721"/>
                    <a:gd name="connsiteY2" fmla="*/ 205890 h 205941"/>
                    <a:gd name="connsiteX3" fmla="*/ -41 w 247721"/>
                    <a:gd name="connsiteY3" fmla="*/ 205890 h 20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721" h="205941">
                      <a:moveTo>
                        <a:pt x="-41" y="-52"/>
                      </a:moveTo>
                      <a:lnTo>
                        <a:pt x="247680" y="-52"/>
                      </a:lnTo>
                      <a:lnTo>
                        <a:pt x="247680" y="205890"/>
                      </a:lnTo>
                      <a:lnTo>
                        <a:pt x="-41" y="205890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4" name="Freeform 2673">
                  <a:extLst>
                    <a:ext uri="{FF2B5EF4-FFF2-40B4-BE49-F238E27FC236}">
                      <a16:creationId xmlns:a16="http://schemas.microsoft.com/office/drawing/2014/main" id="{FBA85516-9EE0-5A42-8883-762872C18D84}"/>
                    </a:ext>
                  </a:extLst>
                </p:cNvPr>
                <p:cNvSpPr/>
                <p:nvPr/>
              </p:nvSpPr>
              <p:spPr>
                <a:xfrm>
                  <a:off x="6528728" y="342633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5" name="Freeform 2674">
                  <a:extLst>
                    <a:ext uri="{FF2B5EF4-FFF2-40B4-BE49-F238E27FC236}">
                      <a16:creationId xmlns:a16="http://schemas.microsoft.com/office/drawing/2014/main" id="{F1253821-240B-2D48-AB6E-110CC4D3E980}"/>
                    </a:ext>
                  </a:extLst>
                </p:cNvPr>
                <p:cNvSpPr/>
                <p:nvPr/>
              </p:nvSpPr>
              <p:spPr>
                <a:xfrm>
                  <a:off x="6528728" y="3687854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6" name="Freeform 2675">
                  <a:extLst>
                    <a:ext uri="{FF2B5EF4-FFF2-40B4-BE49-F238E27FC236}">
                      <a16:creationId xmlns:a16="http://schemas.microsoft.com/office/drawing/2014/main" id="{87060143-35EC-0441-B683-63A2FCF2DAE0}"/>
                    </a:ext>
                  </a:extLst>
                </p:cNvPr>
                <p:cNvSpPr/>
                <p:nvPr/>
              </p:nvSpPr>
              <p:spPr>
                <a:xfrm>
                  <a:off x="6528728" y="3949278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7" name="Freeform 2676">
                  <a:extLst>
                    <a:ext uri="{FF2B5EF4-FFF2-40B4-BE49-F238E27FC236}">
                      <a16:creationId xmlns:a16="http://schemas.microsoft.com/office/drawing/2014/main" id="{384619B7-BCC1-364C-8967-773A678720EC}"/>
                    </a:ext>
                  </a:extLst>
                </p:cNvPr>
                <p:cNvSpPr/>
                <p:nvPr/>
              </p:nvSpPr>
              <p:spPr>
                <a:xfrm>
                  <a:off x="6528728" y="421070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8" name="Freeform 2677">
                  <a:extLst>
                    <a:ext uri="{FF2B5EF4-FFF2-40B4-BE49-F238E27FC236}">
                      <a16:creationId xmlns:a16="http://schemas.microsoft.com/office/drawing/2014/main" id="{42F3DF5B-FC06-4943-B13D-752E0A674FDF}"/>
                    </a:ext>
                  </a:extLst>
                </p:cNvPr>
                <p:cNvSpPr/>
                <p:nvPr/>
              </p:nvSpPr>
              <p:spPr>
                <a:xfrm>
                  <a:off x="6528728" y="447212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79" name="Freeform 2678">
                  <a:extLst>
                    <a:ext uri="{FF2B5EF4-FFF2-40B4-BE49-F238E27FC236}">
                      <a16:creationId xmlns:a16="http://schemas.microsoft.com/office/drawing/2014/main" id="{DF2324C8-6CE6-904D-AFB0-A8D3FC713B75}"/>
                    </a:ext>
                  </a:extLst>
                </p:cNvPr>
                <p:cNvSpPr/>
                <p:nvPr/>
              </p:nvSpPr>
              <p:spPr>
                <a:xfrm>
                  <a:off x="6528728" y="473364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0" name="Freeform 2679">
                  <a:extLst>
                    <a:ext uri="{FF2B5EF4-FFF2-40B4-BE49-F238E27FC236}">
                      <a16:creationId xmlns:a16="http://schemas.microsoft.com/office/drawing/2014/main" id="{51E8E2B3-A097-D848-ABFA-911BA0A1AE31}"/>
                    </a:ext>
                  </a:extLst>
                </p:cNvPr>
                <p:cNvSpPr/>
                <p:nvPr/>
              </p:nvSpPr>
              <p:spPr>
                <a:xfrm>
                  <a:off x="6609496" y="342633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1" name="Freeform 2680">
                  <a:extLst>
                    <a:ext uri="{FF2B5EF4-FFF2-40B4-BE49-F238E27FC236}">
                      <a16:creationId xmlns:a16="http://schemas.microsoft.com/office/drawing/2014/main" id="{D4CBD1D9-66AF-E641-B283-61FD925C8F22}"/>
                    </a:ext>
                  </a:extLst>
                </p:cNvPr>
                <p:cNvSpPr/>
                <p:nvPr/>
              </p:nvSpPr>
              <p:spPr>
                <a:xfrm>
                  <a:off x="6609496" y="3687854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2" name="Freeform 2681">
                  <a:extLst>
                    <a:ext uri="{FF2B5EF4-FFF2-40B4-BE49-F238E27FC236}">
                      <a16:creationId xmlns:a16="http://schemas.microsoft.com/office/drawing/2014/main" id="{053CF5D7-B89D-B041-B805-85174BAB74EC}"/>
                    </a:ext>
                  </a:extLst>
                </p:cNvPr>
                <p:cNvSpPr/>
                <p:nvPr/>
              </p:nvSpPr>
              <p:spPr>
                <a:xfrm>
                  <a:off x="6609496" y="3949278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3" name="Freeform 2682">
                  <a:extLst>
                    <a:ext uri="{FF2B5EF4-FFF2-40B4-BE49-F238E27FC236}">
                      <a16:creationId xmlns:a16="http://schemas.microsoft.com/office/drawing/2014/main" id="{5045F7A7-4A3F-5542-A6BA-60AC6F55A059}"/>
                    </a:ext>
                  </a:extLst>
                </p:cNvPr>
                <p:cNvSpPr/>
                <p:nvPr/>
              </p:nvSpPr>
              <p:spPr>
                <a:xfrm>
                  <a:off x="6609496" y="421070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4" name="Freeform 2683">
                  <a:extLst>
                    <a:ext uri="{FF2B5EF4-FFF2-40B4-BE49-F238E27FC236}">
                      <a16:creationId xmlns:a16="http://schemas.microsoft.com/office/drawing/2014/main" id="{C12B63F4-2A11-4B49-BAC6-5360E005D194}"/>
                    </a:ext>
                  </a:extLst>
                </p:cNvPr>
                <p:cNvSpPr/>
                <p:nvPr/>
              </p:nvSpPr>
              <p:spPr>
                <a:xfrm>
                  <a:off x="6609496" y="447212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5" name="Freeform 2684">
                  <a:extLst>
                    <a:ext uri="{FF2B5EF4-FFF2-40B4-BE49-F238E27FC236}">
                      <a16:creationId xmlns:a16="http://schemas.microsoft.com/office/drawing/2014/main" id="{17AFEF4F-8A47-0C43-83C3-005D00542513}"/>
                    </a:ext>
                  </a:extLst>
                </p:cNvPr>
                <p:cNvSpPr/>
                <p:nvPr/>
              </p:nvSpPr>
              <p:spPr>
                <a:xfrm>
                  <a:off x="6609496" y="473364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6" name="Freeform 2685">
                  <a:extLst>
                    <a:ext uri="{FF2B5EF4-FFF2-40B4-BE49-F238E27FC236}">
                      <a16:creationId xmlns:a16="http://schemas.microsoft.com/office/drawing/2014/main" id="{E22F7810-4172-F34B-A4FE-9A3EFF5B8444}"/>
                    </a:ext>
                  </a:extLst>
                </p:cNvPr>
                <p:cNvSpPr/>
                <p:nvPr/>
              </p:nvSpPr>
              <p:spPr>
                <a:xfrm>
                  <a:off x="6690360" y="342633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7" name="Freeform 2686">
                  <a:extLst>
                    <a:ext uri="{FF2B5EF4-FFF2-40B4-BE49-F238E27FC236}">
                      <a16:creationId xmlns:a16="http://schemas.microsoft.com/office/drawing/2014/main" id="{C7ECEE1D-C8F8-5D4E-AFF2-0CEB14C13571}"/>
                    </a:ext>
                  </a:extLst>
                </p:cNvPr>
                <p:cNvSpPr/>
                <p:nvPr/>
              </p:nvSpPr>
              <p:spPr>
                <a:xfrm>
                  <a:off x="6690360" y="3687854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8" name="Freeform 2687">
                  <a:extLst>
                    <a:ext uri="{FF2B5EF4-FFF2-40B4-BE49-F238E27FC236}">
                      <a16:creationId xmlns:a16="http://schemas.microsoft.com/office/drawing/2014/main" id="{6336ED30-EEA9-2446-B7DC-A51138A88220}"/>
                    </a:ext>
                  </a:extLst>
                </p:cNvPr>
                <p:cNvSpPr/>
                <p:nvPr/>
              </p:nvSpPr>
              <p:spPr>
                <a:xfrm>
                  <a:off x="6690360" y="3949278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9" name="Freeform 2688">
                  <a:extLst>
                    <a:ext uri="{FF2B5EF4-FFF2-40B4-BE49-F238E27FC236}">
                      <a16:creationId xmlns:a16="http://schemas.microsoft.com/office/drawing/2014/main" id="{38A9E042-DB85-824A-9F78-381571ED2AC9}"/>
                    </a:ext>
                  </a:extLst>
                </p:cNvPr>
                <p:cNvSpPr/>
                <p:nvPr/>
              </p:nvSpPr>
              <p:spPr>
                <a:xfrm>
                  <a:off x="6690360" y="421070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0" name="Freeform 2689">
                  <a:extLst>
                    <a:ext uri="{FF2B5EF4-FFF2-40B4-BE49-F238E27FC236}">
                      <a16:creationId xmlns:a16="http://schemas.microsoft.com/office/drawing/2014/main" id="{BF463196-648F-C048-B280-F8F704DE56B1}"/>
                    </a:ext>
                  </a:extLst>
                </p:cNvPr>
                <p:cNvSpPr/>
                <p:nvPr/>
              </p:nvSpPr>
              <p:spPr>
                <a:xfrm>
                  <a:off x="6690360" y="447212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1" name="Freeform 2690">
                  <a:extLst>
                    <a:ext uri="{FF2B5EF4-FFF2-40B4-BE49-F238E27FC236}">
                      <a16:creationId xmlns:a16="http://schemas.microsoft.com/office/drawing/2014/main" id="{57897B23-8C29-FD4A-AFCF-142BB5F82688}"/>
                    </a:ext>
                  </a:extLst>
                </p:cNvPr>
                <p:cNvSpPr/>
                <p:nvPr/>
              </p:nvSpPr>
              <p:spPr>
                <a:xfrm>
                  <a:off x="6690360" y="473364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2" name="Freeform 2691">
                  <a:extLst>
                    <a:ext uri="{FF2B5EF4-FFF2-40B4-BE49-F238E27FC236}">
                      <a16:creationId xmlns:a16="http://schemas.microsoft.com/office/drawing/2014/main" id="{7C688378-11E7-114F-BB59-B9CB476AC15E}"/>
                    </a:ext>
                  </a:extLst>
                </p:cNvPr>
                <p:cNvSpPr/>
                <p:nvPr/>
              </p:nvSpPr>
              <p:spPr>
                <a:xfrm>
                  <a:off x="6771128" y="342633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3" name="Freeform 2692">
                  <a:extLst>
                    <a:ext uri="{FF2B5EF4-FFF2-40B4-BE49-F238E27FC236}">
                      <a16:creationId xmlns:a16="http://schemas.microsoft.com/office/drawing/2014/main" id="{C13A701D-1805-C347-8499-0D1A4A6B0BF8}"/>
                    </a:ext>
                  </a:extLst>
                </p:cNvPr>
                <p:cNvSpPr/>
                <p:nvPr/>
              </p:nvSpPr>
              <p:spPr>
                <a:xfrm>
                  <a:off x="6771128" y="3687854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4" name="Freeform 2693">
                  <a:extLst>
                    <a:ext uri="{FF2B5EF4-FFF2-40B4-BE49-F238E27FC236}">
                      <a16:creationId xmlns:a16="http://schemas.microsoft.com/office/drawing/2014/main" id="{F2740C01-2D38-E244-B1F8-B09671C62E22}"/>
                    </a:ext>
                  </a:extLst>
                </p:cNvPr>
                <p:cNvSpPr/>
                <p:nvPr/>
              </p:nvSpPr>
              <p:spPr>
                <a:xfrm>
                  <a:off x="6771128" y="3949278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5" name="Freeform 2694">
                  <a:extLst>
                    <a:ext uri="{FF2B5EF4-FFF2-40B4-BE49-F238E27FC236}">
                      <a16:creationId xmlns:a16="http://schemas.microsoft.com/office/drawing/2014/main" id="{130AEE56-4F89-7348-AB71-A085CCDCA7B0}"/>
                    </a:ext>
                  </a:extLst>
                </p:cNvPr>
                <p:cNvSpPr/>
                <p:nvPr/>
              </p:nvSpPr>
              <p:spPr>
                <a:xfrm>
                  <a:off x="6771128" y="421070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6" name="Freeform 2695">
                  <a:extLst>
                    <a:ext uri="{FF2B5EF4-FFF2-40B4-BE49-F238E27FC236}">
                      <a16:creationId xmlns:a16="http://schemas.microsoft.com/office/drawing/2014/main" id="{D0085D71-172E-0C4C-A1EF-0E15203081D3}"/>
                    </a:ext>
                  </a:extLst>
                </p:cNvPr>
                <p:cNvSpPr/>
                <p:nvPr/>
              </p:nvSpPr>
              <p:spPr>
                <a:xfrm>
                  <a:off x="6771128" y="447212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7" name="Freeform 2696">
                  <a:extLst>
                    <a:ext uri="{FF2B5EF4-FFF2-40B4-BE49-F238E27FC236}">
                      <a16:creationId xmlns:a16="http://schemas.microsoft.com/office/drawing/2014/main" id="{5E40130A-468C-3342-B5B3-B6A4C2B82A46}"/>
                    </a:ext>
                  </a:extLst>
                </p:cNvPr>
                <p:cNvSpPr/>
                <p:nvPr/>
              </p:nvSpPr>
              <p:spPr>
                <a:xfrm>
                  <a:off x="6771128" y="473364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8" name="Freeform 2697">
                  <a:extLst>
                    <a:ext uri="{FF2B5EF4-FFF2-40B4-BE49-F238E27FC236}">
                      <a16:creationId xmlns:a16="http://schemas.microsoft.com/office/drawing/2014/main" id="{AA4B7321-A887-8F46-880A-A37D79EF7E1E}"/>
                    </a:ext>
                  </a:extLst>
                </p:cNvPr>
                <p:cNvSpPr/>
                <p:nvPr/>
              </p:nvSpPr>
              <p:spPr>
                <a:xfrm>
                  <a:off x="5755537" y="3357244"/>
                  <a:ext cx="738602" cy="1824638"/>
                </a:xfrm>
                <a:custGeom>
                  <a:avLst/>
                  <a:gdLst>
                    <a:gd name="connsiteX0" fmla="*/ 0 w 738602"/>
                    <a:gd name="connsiteY0" fmla="*/ 0 h 1824638"/>
                    <a:gd name="connsiteX1" fmla="*/ 738603 w 738602"/>
                    <a:gd name="connsiteY1" fmla="*/ 0 h 1824638"/>
                    <a:gd name="connsiteX2" fmla="*/ 738603 w 738602"/>
                    <a:gd name="connsiteY2" fmla="*/ 1824639 h 1824638"/>
                    <a:gd name="connsiteX3" fmla="*/ 0 w 738602"/>
                    <a:gd name="connsiteY3" fmla="*/ 1824639 h 182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602" h="1824638">
                      <a:moveTo>
                        <a:pt x="0" y="0"/>
                      </a:moveTo>
                      <a:lnTo>
                        <a:pt x="738603" y="0"/>
                      </a:lnTo>
                      <a:lnTo>
                        <a:pt x="738603" y="1824639"/>
                      </a:lnTo>
                      <a:lnTo>
                        <a:pt x="0" y="1824639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99" name="Freeform 2698">
                  <a:extLst>
                    <a:ext uri="{FF2B5EF4-FFF2-40B4-BE49-F238E27FC236}">
                      <a16:creationId xmlns:a16="http://schemas.microsoft.com/office/drawing/2014/main" id="{500AF539-3712-7A44-97C9-95BE310C2C28}"/>
                    </a:ext>
                  </a:extLst>
                </p:cNvPr>
                <p:cNvSpPr/>
                <p:nvPr/>
              </p:nvSpPr>
              <p:spPr>
                <a:xfrm>
                  <a:off x="5790885" y="3204024"/>
                  <a:ext cx="703254" cy="93358"/>
                </a:xfrm>
                <a:custGeom>
                  <a:avLst/>
                  <a:gdLst>
                    <a:gd name="connsiteX0" fmla="*/ 0 w 703254"/>
                    <a:gd name="connsiteY0" fmla="*/ 0 h 93358"/>
                    <a:gd name="connsiteX1" fmla="*/ 703255 w 703254"/>
                    <a:gd name="connsiteY1" fmla="*/ 0 h 93358"/>
                    <a:gd name="connsiteX2" fmla="*/ 703255 w 703254"/>
                    <a:gd name="connsiteY2" fmla="*/ 93359 h 93358"/>
                    <a:gd name="connsiteX3" fmla="*/ 0 w 703254"/>
                    <a:gd name="connsiteY3" fmla="*/ 93359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3254" h="93358">
                      <a:moveTo>
                        <a:pt x="0" y="0"/>
                      </a:moveTo>
                      <a:lnTo>
                        <a:pt x="703255" y="0"/>
                      </a:lnTo>
                      <a:lnTo>
                        <a:pt x="703255" y="93359"/>
                      </a:lnTo>
                      <a:lnTo>
                        <a:pt x="0" y="93359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0" name="Freeform 2699">
                  <a:extLst>
                    <a:ext uri="{FF2B5EF4-FFF2-40B4-BE49-F238E27FC236}">
                      <a16:creationId xmlns:a16="http://schemas.microsoft.com/office/drawing/2014/main" id="{D6C7B56A-18A8-2E4A-9524-384955F7F644}"/>
                    </a:ext>
                  </a:extLst>
                </p:cNvPr>
                <p:cNvSpPr/>
                <p:nvPr/>
              </p:nvSpPr>
              <p:spPr>
                <a:xfrm>
                  <a:off x="5964965" y="2998178"/>
                  <a:ext cx="529175" cy="205941"/>
                </a:xfrm>
                <a:custGeom>
                  <a:avLst/>
                  <a:gdLst>
                    <a:gd name="connsiteX0" fmla="*/ 0 w 529175"/>
                    <a:gd name="connsiteY0" fmla="*/ 0 h 205941"/>
                    <a:gd name="connsiteX1" fmla="*/ 529175 w 529175"/>
                    <a:gd name="connsiteY1" fmla="*/ 0 h 205941"/>
                    <a:gd name="connsiteX2" fmla="*/ 529175 w 529175"/>
                    <a:gd name="connsiteY2" fmla="*/ 205942 h 205941"/>
                    <a:gd name="connsiteX3" fmla="*/ 0 w 529175"/>
                    <a:gd name="connsiteY3" fmla="*/ 205942 h 20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9175" h="205941">
                      <a:moveTo>
                        <a:pt x="0" y="0"/>
                      </a:moveTo>
                      <a:lnTo>
                        <a:pt x="529175" y="0"/>
                      </a:lnTo>
                      <a:lnTo>
                        <a:pt x="529175" y="205942"/>
                      </a:lnTo>
                      <a:lnTo>
                        <a:pt x="0" y="205942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1" name="Freeform 2700">
                  <a:extLst>
                    <a:ext uri="{FF2B5EF4-FFF2-40B4-BE49-F238E27FC236}">
                      <a16:creationId xmlns:a16="http://schemas.microsoft.com/office/drawing/2014/main" id="{64C49F1E-AD50-064D-8E1D-086F6552690F}"/>
                    </a:ext>
                  </a:extLst>
                </p:cNvPr>
                <p:cNvSpPr/>
                <p:nvPr/>
              </p:nvSpPr>
              <p:spPr>
                <a:xfrm>
                  <a:off x="5964965" y="2998178"/>
                  <a:ext cx="529175" cy="205941"/>
                </a:xfrm>
                <a:custGeom>
                  <a:avLst/>
                  <a:gdLst>
                    <a:gd name="connsiteX0" fmla="*/ 0 w 529175"/>
                    <a:gd name="connsiteY0" fmla="*/ 0 h 205941"/>
                    <a:gd name="connsiteX1" fmla="*/ 529175 w 529175"/>
                    <a:gd name="connsiteY1" fmla="*/ 0 h 205941"/>
                    <a:gd name="connsiteX2" fmla="*/ 529175 w 529175"/>
                    <a:gd name="connsiteY2" fmla="*/ 205942 h 205941"/>
                    <a:gd name="connsiteX3" fmla="*/ 0 w 529175"/>
                    <a:gd name="connsiteY3" fmla="*/ 205942 h 20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9175" h="205941">
                      <a:moveTo>
                        <a:pt x="0" y="0"/>
                      </a:moveTo>
                      <a:lnTo>
                        <a:pt x="529175" y="0"/>
                      </a:lnTo>
                      <a:lnTo>
                        <a:pt x="529175" y="205942"/>
                      </a:lnTo>
                      <a:lnTo>
                        <a:pt x="0" y="205942"/>
                      </a:lnTo>
                      <a:close/>
                    </a:path>
                  </a:pathLst>
                </a:custGeom>
                <a:solidFill>
                  <a:srgbClr val="7E6A63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2" name="Freeform 2701">
                  <a:extLst>
                    <a:ext uri="{FF2B5EF4-FFF2-40B4-BE49-F238E27FC236}">
                      <a16:creationId xmlns:a16="http://schemas.microsoft.com/office/drawing/2014/main" id="{ACF25D15-D6D1-D54D-9DBD-8DD20D76C781}"/>
                    </a:ext>
                  </a:extLst>
                </p:cNvPr>
                <p:cNvSpPr/>
                <p:nvPr/>
              </p:nvSpPr>
              <p:spPr>
                <a:xfrm>
                  <a:off x="5733397" y="3297383"/>
                  <a:ext cx="760742" cy="59764"/>
                </a:xfrm>
                <a:custGeom>
                  <a:avLst/>
                  <a:gdLst>
                    <a:gd name="connsiteX0" fmla="*/ 0 w 760742"/>
                    <a:gd name="connsiteY0" fmla="*/ 0 h 59764"/>
                    <a:gd name="connsiteX1" fmla="*/ 760743 w 760742"/>
                    <a:gd name="connsiteY1" fmla="*/ 0 h 59764"/>
                    <a:gd name="connsiteX2" fmla="*/ 760743 w 760742"/>
                    <a:gd name="connsiteY2" fmla="*/ 59765 h 59764"/>
                    <a:gd name="connsiteX3" fmla="*/ 0 w 760742"/>
                    <a:gd name="connsiteY3" fmla="*/ 59765 h 5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0742" h="59764">
                      <a:moveTo>
                        <a:pt x="0" y="0"/>
                      </a:moveTo>
                      <a:lnTo>
                        <a:pt x="760743" y="0"/>
                      </a:lnTo>
                      <a:lnTo>
                        <a:pt x="760743" y="59765"/>
                      </a:lnTo>
                      <a:lnTo>
                        <a:pt x="0" y="59765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3" name="Freeform 2702">
                  <a:extLst>
                    <a:ext uri="{FF2B5EF4-FFF2-40B4-BE49-F238E27FC236}">
                      <a16:creationId xmlns:a16="http://schemas.microsoft.com/office/drawing/2014/main" id="{AAE4C80F-9389-B443-A6D4-57A8E9542378}"/>
                    </a:ext>
                  </a:extLst>
                </p:cNvPr>
                <p:cNvSpPr/>
                <p:nvPr/>
              </p:nvSpPr>
              <p:spPr>
                <a:xfrm>
                  <a:off x="5826138" y="342633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4" name="Freeform 2703">
                  <a:extLst>
                    <a:ext uri="{FF2B5EF4-FFF2-40B4-BE49-F238E27FC236}">
                      <a16:creationId xmlns:a16="http://schemas.microsoft.com/office/drawing/2014/main" id="{05425784-E9DF-EC45-94BD-DA98D3A668EC}"/>
                    </a:ext>
                  </a:extLst>
                </p:cNvPr>
                <p:cNvSpPr/>
                <p:nvPr/>
              </p:nvSpPr>
              <p:spPr>
                <a:xfrm>
                  <a:off x="5826138" y="3687854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5" name="Freeform 2704">
                  <a:extLst>
                    <a:ext uri="{FF2B5EF4-FFF2-40B4-BE49-F238E27FC236}">
                      <a16:creationId xmlns:a16="http://schemas.microsoft.com/office/drawing/2014/main" id="{0E6EB5AF-92B5-E44D-82B4-CED9EA0137A5}"/>
                    </a:ext>
                  </a:extLst>
                </p:cNvPr>
                <p:cNvSpPr/>
                <p:nvPr/>
              </p:nvSpPr>
              <p:spPr>
                <a:xfrm>
                  <a:off x="5826138" y="3949278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6" name="Freeform 2705">
                  <a:extLst>
                    <a:ext uri="{FF2B5EF4-FFF2-40B4-BE49-F238E27FC236}">
                      <a16:creationId xmlns:a16="http://schemas.microsoft.com/office/drawing/2014/main" id="{4A198F44-1B22-4E42-9EA4-BAD0738C7905}"/>
                    </a:ext>
                  </a:extLst>
                </p:cNvPr>
                <p:cNvSpPr/>
                <p:nvPr/>
              </p:nvSpPr>
              <p:spPr>
                <a:xfrm>
                  <a:off x="5826138" y="421070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7" name="Freeform 2706">
                  <a:extLst>
                    <a:ext uri="{FF2B5EF4-FFF2-40B4-BE49-F238E27FC236}">
                      <a16:creationId xmlns:a16="http://schemas.microsoft.com/office/drawing/2014/main" id="{EA3C6C4D-8707-A944-A167-34202A8015CF}"/>
                    </a:ext>
                  </a:extLst>
                </p:cNvPr>
                <p:cNvSpPr/>
                <p:nvPr/>
              </p:nvSpPr>
              <p:spPr>
                <a:xfrm>
                  <a:off x="5826138" y="447212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8" name="Freeform 2707">
                  <a:extLst>
                    <a:ext uri="{FF2B5EF4-FFF2-40B4-BE49-F238E27FC236}">
                      <a16:creationId xmlns:a16="http://schemas.microsoft.com/office/drawing/2014/main" id="{C6DAD5AD-94DF-084F-9902-4FD5B71B8517}"/>
                    </a:ext>
                  </a:extLst>
                </p:cNvPr>
                <p:cNvSpPr/>
                <p:nvPr/>
              </p:nvSpPr>
              <p:spPr>
                <a:xfrm>
                  <a:off x="5826138" y="473364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9" name="Freeform 2708">
                  <a:extLst>
                    <a:ext uri="{FF2B5EF4-FFF2-40B4-BE49-F238E27FC236}">
                      <a16:creationId xmlns:a16="http://schemas.microsoft.com/office/drawing/2014/main" id="{D8A39745-FF66-D846-A429-EEB20C49CFB9}"/>
                    </a:ext>
                  </a:extLst>
                </p:cNvPr>
                <p:cNvSpPr/>
                <p:nvPr/>
              </p:nvSpPr>
              <p:spPr>
                <a:xfrm>
                  <a:off x="5991856" y="342633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0" name="Freeform 2709">
                  <a:extLst>
                    <a:ext uri="{FF2B5EF4-FFF2-40B4-BE49-F238E27FC236}">
                      <a16:creationId xmlns:a16="http://schemas.microsoft.com/office/drawing/2014/main" id="{31B2C6C8-FED2-3F4D-A0AD-A50E326A1F3B}"/>
                    </a:ext>
                  </a:extLst>
                </p:cNvPr>
                <p:cNvSpPr/>
                <p:nvPr/>
              </p:nvSpPr>
              <p:spPr>
                <a:xfrm>
                  <a:off x="5991856" y="3687854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1" name="Freeform 2710">
                  <a:extLst>
                    <a:ext uri="{FF2B5EF4-FFF2-40B4-BE49-F238E27FC236}">
                      <a16:creationId xmlns:a16="http://schemas.microsoft.com/office/drawing/2014/main" id="{4F49EC1F-108C-E244-A9F8-6041227ECB38}"/>
                    </a:ext>
                  </a:extLst>
                </p:cNvPr>
                <p:cNvSpPr/>
                <p:nvPr/>
              </p:nvSpPr>
              <p:spPr>
                <a:xfrm>
                  <a:off x="5991856" y="3949278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2" name="Freeform 2711">
                  <a:extLst>
                    <a:ext uri="{FF2B5EF4-FFF2-40B4-BE49-F238E27FC236}">
                      <a16:creationId xmlns:a16="http://schemas.microsoft.com/office/drawing/2014/main" id="{0D664436-E20E-EB4F-8AAE-4CBF52BC8742}"/>
                    </a:ext>
                  </a:extLst>
                </p:cNvPr>
                <p:cNvSpPr/>
                <p:nvPr/>
              </p:nvSpPr>
              <p:spPr>
                <a:xfrm>
                  <a:off x="5991856" y="421070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3" name="Freeform 2712">
                  <a:extLst>
                    <a:ext uri="{FF2B5EF4-FFF2-40B4-BE49-F238E27FC236}">
                      <a16:creationId xmlns:a16="http://schemas.microsoft.com/office/drawing/2014/main" id="{464BB819-C0BB-1A4F-BEDF-BA206ECC7CCA}"/>
                    </a:ext>
                  </a:extLst>
                </p:cNvPr>
                <p:cNvSpPr/>
                <p:nvPr/>
              </p:nvSpPr>
              <p:spPr>
                <a:xfrm>
                  <a:off x="5991856" y="447212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4" name="Freeform 2713">
                  <a:extLst>
                    <a:ext uri="{FF2B5EF4-FFF2-40B4-BE49-F238E27FC236}">
                      <a16:creationId xmlns:a16="http://schemas.microsoft.com/office/drawing/2014/main" id="{3527480C-616A-274D-8EB8-1C27C081A16D}"/>
                    </a:ext>
                  </a:extLst>
                </p:cNvPr>
                <p:cNvSpPr/>
                <p:nvPr/>
              </p:nvSpPr>
              <p:spPr>
                <a:xfrm>
                  <a:off x="5991856" y="473364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5" name="Freeform 2714">
                  <a:extLst>
                    <a:ext uri="{FF2B5EF4-FFF2-40B4-BE49-F238E27FC236}">
                      <a16:creationId xmlns:a16="http://schemas.microsoft.com/office/drawing/2014/main" id="{4AE716AF-9356-0949-B97D-ACB98133ED2B}"/>
                    </a:ext>
                  </a:extLst>
                </p:cNvPr>
                <p:cNvSpPr/>
                <p:nvPr/>
              </p:nvSpPr>
              <p:spPr>
                <a:xfrm>
                  <a:off x="6157573" y="342633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6" name="Freeform 2715">
                  <a:extLst>
                    <a:ext uri="{FF2B5EF4-FFF2-40B4-BE49-F238E27FC236}">
                      <a16:creationId xmlns:a16="http://schemas.microsoft.com/office/drawing/2014/main" id="{B2B8A8C1-27A5-ED47-8085-B6EFB918FD8C}"/>
                    </a:ext>
                  </a:extLst>
                </p:cNvPr>
                <p:cNvSpPr/>
                <p:nvPr/>
              </p:nvSpPr>
              <p:spPr>
                <a:xfrm>
                  <a:off x="6157573" y="3687854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7" name="Freeform 2716">
                  <a:extLst>
                    <a:ext uri="{FF2B5EF4-FFF2-40B4-BE49-F238E27FC236}">
                      <a16:creationId xmlns:a16="http://schemas.microsoft.com/office/drawing/2014/main" id="{012ECD1C-3BD5-2F45-8E3E-728E1D008A6F}"/>
                    </a:ext>
                  </a:extLst>
                </p:cNvPr>
                <p:cNvSpPr/>
                <p:nvPr/>
              </p:nvSpPr>
              <p:spPr>
                <a:xfrm>
                  <a:off x="6157573" y="3949278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8" name="Freeform 2717">
                  <a:extLst>
                    <a:ext uri="{FF2B5EF4-FFF2-40B4-BE49-F238E27FC236}">
                      <a16:creationId xmlns:a16="http://schemas.microsoft.com/office/drawing/2014/main" id="{BA230F5E-5618-3140-88CF-A8B76700EE00}"/>
                    </a:ext>
                  </a:extLst>
                </p:cNvPr>
                <p:cNvSpPr/>
                <p:nvPr/>
              </p:nvSpPr>
              <p:spPr>
                <a:xfrm>
                  <a:off x="6157573" y="421070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19" name="Freeform 2718">
                  <a:extLst>
                    <a:ext uri="{FF2B5EF4-FFF2-40B4-BE49-F238E27FC236}">
                      <a16:creationId xmlns:a16="http://schemas.microsoft.com/office/drawing/2014/main" id="{6E277FF5-1E9A-D04E-ADBB-321F6C0B6B63}"/>
                    </a:ext>
                  </a:extLst>
                </p:cNvPr>
                <p:cNvSpPr/>
                <p:nvPr/>
              </p:nvSpPr>
              <p:spPr>
                <a:xfrm>
                  <a:off x="6157573" y="447212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0" name="Freeform 2719">
                  <a:extLst>
                    <a:ext uri="{FF2B5EF4-FFF2-40B4-BE49-F238E27FC236}">
                      <a16:creationId xmlns:a16="http://schemas.microsoft.com/office/drawing/2014/main" id="{E746E676-8356-A044-B0E0-D53CE9D8C4D8}"/>
                    </a:ext>
                  </a:extLst>
                </p:cNvPr>
                <p:cNvSpPr/>
                <p:nvPr/>
              </p:nvSpPr>
              <p:spPr>
                <a:xfrm>
                  <a:off x="6157573" y="473364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1" name="Freeform 2720">
                  <a:extLst>
                    <a:ext uri="{FF2B5EF4-FFF2-40B4-BE49-F238E27FC236}">
                      <a16:creationId xmlns:a16="http://schemas.microsoft.com/office/drawing/2014/main" id="{E4153425-29D3-5346-8895-31BE81271FD2}"/>
                    </a:ext>
                  </a:extLst>
                </p:cNvPr>
                <p:cNvSpPr/>
                <p:nvPr/>
              </p:nvSpPr>
              <p:spPr>
                <a:xfrm>
                  <a:off x="6323291" y="342633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2" name="Freeform 2721">
                  <a:extLst>
                    <a:ext uri="{FF2B5EF4-FFF2-40B4-BE49-F238E27FC236}">
                      <a16:creationId xmlns:a16="http://schemas.microsoft.com/office/drawing/2014/main" id="{9A4B3EED-6ED6-B24C-9A6F-423526132746}"/>
                    </a:ext>
                  </a:extLst>
                </p:cNvPr>
                <p:cNvSpPr/>
                <p:nvPr/>
              </p:nvSpPr>
              <p:spPr>
                <a:xfrm>
                  <a:off x="6323291" y="3687854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3" name="Freeform 2722">
                  <a:extLst>
                    <a:ext uri="{FF2B5EF4-FFF2-40B4-BE49-F238E27FC236}">
                      <a16:creationId xmlns:a16="http://schemas.microsoft.com/office/drawing/2014/main" id="{96702114-FD7F-4C4C-97B1-0D0466AEC740}"/>
                    </a:ext>
                  </a:extLst>
                </p:cNvPr>
                <p:cNvSpPr/>
                <p:nvPr/>
              </p:nvSpPr>
              <p:spPr>
                <a:xfrm>
                  <a:off x="6323291" y="3949278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4" name="Freeform 2723">
                  <a:extLst>
                    <a:ext uri="{FF2B5EF4-FFF2-40B4-BE49-F238E27FC236}">
                      <a16:creationId xmlns:a16="http://schemas.microsoft.com/office/drawing/2014/main" id="{D2D6958C-3C7B-F543-8ED8-6AFB5EC6625D}"/>
                    </a:ext>
                  </a:extLst>
                </p:cNvPr>
                <p:cNvSpPr/>
                <p:nvPr/>
              </p:nvSpPr>
              <p:spPr>
                <a:xfrm>
                  <a:off x="6323291" y="421070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5" name="Freeform 2724">
                  <a:extLst>
                    <a:ext uri="{FF2B5EF4-FFF2-40B4-BE49-F238E27FC236}">
                      <a16:creationId xmlns:a16="http://schemas.microsoft.com/office/drawing/2014/main" id="{0D68BC6D-841A-804D-9C6E-94480E131B0E}"/>
                    </a:ext>
                  </a:extLst>
                </p:cNvPr>
                <p:cNvSpPr/>
                <p:nvPr/>
              </p:nvSpPr>
              <p:spPr>
                <a:xfrm>
                  <a:off x="6323291" y="447212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6" name="Freeform 2725">
                  <a:extLst>
                    <a:ext uri="{FF2B5EF4-FFF2-40B4-BE49-F238E27FC236}">
                      <a16:creationId xmlns:a16="http://schemas.microsoft.com/office/drawing/2014/main" id="{0FB22D6A-2DED-514F-BA95-2EEDEEBF01B5}"/>
                    </a:ext>
                  </a:extLst>
                </p:cNvPr>
                <p:cNvSpPr/>
                <p:nvPr/>
              </p:nvSpPr>
              <p:spPr>
                <a:xfrm>
                  <a:off x="6323291" y="473364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7" name="Freeform 2726">
                  <a:extLst>
                    <a:ext uri="{FF2B5EF4-FFF2-40B4-BE49-F238E27FC236}">
                      <a16:creationId xmlns:a16="http://schemas.microsoft.com/office/drawing/2014/main" id="{DB35FDF6-880A-E245-9E49-B1271590BDB8}"/>
                    </a:ext>
                  </a:extLst>
                </p:cNvPr>
                <p:cNvSpPr/>
                <p:nvPr/>
              </p:nvSpPr>
              <p:spPr>
                <a:xfrm>
                  <a:off x="5991856" y="5000970"/>
                  <a:ext cx="265965" cy="180817"/>
                </a:xfrm>
                <a:custGeom>
                  <a:avLst/>
                  <a:gdLst>
                    <a:gd name="connsiteX0" fmla="*/ 0 w 265965"/>
                    <a:gd name="connsiteY0" fmla="*/ 0 h 180817"/>
                    <a:gd name="connsiteX1" fmla="*/ 265965 w 265965"/>
                    <a:gd name="connsiteY1" fmla="*/ 0 h 180817"/>
                    <a:gd name="connsiteX2" fmla="*/ 265965 w 265965"/>
                    <a:gd name="connsiteY2" fmla="*/ 180817 h 180817"/>
                    <a:gd name="connsiteX3" fmla="*/ 0 w 265965"/>
                    <a:gd name="connsiteY3" fmla="*/ 180817 h 180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965" h="180817">
                      <a:moveTo>
                        <a:pt x="0" y="0"/>
                      </a:moveTo>
                      <a:lnTo>
                        <a:pt x="265965" y="0"/>
                      </a:lnTo>
                      <a:lnTo>
                        <a:pt x="265965" y="180817"/>
                      </a:lnTo>
                      <a:lnTo>
                        <a:pt x="0" y="180817"/>
                      </a:lnTo>
                      <a:close/>
                    </a:path>
                  </a:pathLst>
                </a:custGeom>
                <a:solidFill>
                  <a:srgbClr val="000000">
                    <a:alpha val="30000"/>
                  </a:srgbClr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8" name="Freeform 2727">
                  <a:extLst>
                    <a:ext uri="{FF2B5EF4-FFF2-40B4-BE49-F238E27FC236}">
                      <a16:creationId xmlns:a16="http://schemas.microsoft.com/office/drawing/2014/main" id="{4A28CCAE-B66A-2C48-8118-3F87701FEF75}"/>
                    </a:ext>
                  </a:extLst>
                </p:cNvPr>
                <p:cNvSpPr/>
                <p:nvPr/>
              </p:nvSpPr>
              <p:spPr>
                <a:xfrm>
                  <a:off x="7233503" y="4141325"/>
                  <a:ext cx="360321" cy="1040461"/>
                </a:xfrm>
                <a:custGeom>
                  <a:avLst/>
                  <a:gdLst>
                    <a:gd name="connsiteX0" fmla="*/ 0 w 360321"/>
                    <a:gd name="connsiteY0" fmla="*/ 0 h 1040461"/>
                    <a:gd name="connsiteX1" fmla="*/ 360322 w 360321"/>
                    <a:gd name="connsiteY1" fmla="*/ 0 h 1040461"/>
                    <a:gd name="connsiteX2" fmla="*/ 360322 w 360321"/>
                    <a:gd name="connsiteY2" fmla="*/ 1040462 h 1040461"/>
                    <a:gd name="connsiteX3" fmla="*/ 0 w 360321"/>
                    <a:gd name="connsiteY3" fmla="*/ 1040462 h 1040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321" h="1040461">
                      <a:moveTo>
                        <a:pt x="0" y="0"/>
                      </a:moveTo>
                      <a:lnTo>
                        <a:pt x="360322" y="0"/>
                      </a:lnTo>
                      <a:lnTo>
                        <a:pt x="360322" y="1040462"/>
                      </a:lnTo>
                      <a:lnTo>
                        <a:pt x="0" y="1040462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9" name="Freeform 2728">
                  <a:extLst>
                    <a:ext uri="{FF2B5EF4-FFF2-40B4-BE49-F238E27FC236}">
                      <a16:creationId xmlns:a16="http://schemas.microsoft.com/office/drawing/2014/main" id="{4CC0F253-25E5-D146-97EF-C88BA23CAA36}"/>
                    </a:ext>
                  </a:extLst>
                </p:cNvPr>
                <p:cNvSpPr/>
                <p:nvPr/>
              </p:nvSpPr>
              <p:spPr>
                <a:xfrm>
                  <a:off x="7233503" y="4141325"/>
                  <a:ext cx="360321" cy="1040461"/>
                </a:xfrm>
                <a:custGeom>
                  <a:avLst/>
                  <a:gdLst>
                    <a:gd name="connsiteX0" fmla="*/ 0 w 360321"/>
                    <a:gd name="connsiteY0" fmla="*/ 0 h 1040461"/>
                    <a:gd name="connsiteX1" fmla="*/ 360322 w 360321"/>
                    <a:gd name="connsiteY1" fmla="*/ 0 h 1040461"/>
                    <a:gd name="connsiteX2" fmla="*/ 360322 w 360321"/>
                    <a:gd name="connsiteY2" fmla="*/ 1040462 h 1040461"/>
                    <a:gd name="connsiteX3" fmla="*/ 0 w 360321"/>
                    <a:gd name="connsiteY3" fmla="*/ 1040462 h 1040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321" h="1040461">
                      <a:moveTo>
                        <a:pt x="0" y="0"/>
                      </a:moveTo>
                      <a:lnTo>
                        <a:pt x="360322" y="0"/>
                      </a:lnTo>
                      <a:lnTo>
                        <a:pt x="360322" y="1040462"/>
                      </a:lnTo>
                      <a:lnTo>
                        <a:pt x="0" y="1040462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0" name="Freeform 2729">
                  <a:extLst>
                    <a:ext uri="{FF2B5EF4-FFF2-40B4-BE49-F238E27FC236}">
                      <a16:creationId xmlns:a16="http://schemas.microsoft.com/office/drawing/2014/main" id="{797FE4BA-16F9-FE4F-B483-9F507ACE14F2}"/>
                    </a:ext>
                  </a:extLst>
                </p:cNvPr>
                <p:cNvSpPr/>
                <p:nvPr/>
              </p:nvSpPr>
              <p:spPr>
                <a:xfrm rot="10800000">
                  <a:off x="7233503" y="4081560"/>
                  <a:ext cx="381891" cy="59764"/>
                </a:xfrm>
                <a:custGeom>
                  <a:avLst/>
                  <a:gdLst>
                    <a:gd name="connsiteX0" fmla="*/ -41 w 381891"/>
                    <a:gd name="connsiteY0" fmla="*/ -52 h 59764"/>
                    <a:gd name="connsiteX1" fmla="*/ 381850 w 381891"/>
                    <a:gd name="connsiteY1" fmla="*/ -52 h 59764"/>
                    <a:gd name="connsiteX2" fmla="*/ 381850 w 381891"/>
                    <a:gd name="connsiteY2" fmla="*/ 59713 h 59764"/>
                    <a:gd name="connsiteX3" fmla="*/ -41 w 381891"/>
                    <a:gd name="connsiteY3" fmla="*/ 59713 h 5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891" h="59764">
                      <a:moveTo>
                        <a:pt x="-41" y="-52"/>
                      </a:moveTo>
                      <a:lnTo>
                        <a:pt x="381850" y="-52"/>
                      </a:lnTo>
                      <a:lnTo>
                        <a:pt x="381850" y="59713"/>
                      </a:lnTo>
                      <a:lnTo>
                        <a:pt x="-41" y="59713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1" name="Freeform 2730">
                  <a:extLst>
                    <a:ext uri="{FF2B5EF4-FFF2-40B4-BE49-F238E27FC236}">
                      <a16:creationId xmlns:a16="http://schemas.microsoft.com/office/drawing/2014/main" id="{1803AAF9-9A62-1749-AE38-54F51F642A16}"/>
                    </a:ext>
                  </a:extLst>
                </p:cNvPr>
                <p:cNvSpPr/>
                <p:nvPr/>
              </p:nvSpPr>
              <p:spPr>
                <a:xfrm rot="10800000">
                  <a:off x="7233408" y="3988201"/>
                  <a:ext cx="323833" cy="93358"/>
                </a:xfrm>
                <a:custGeom>
                  <a:avLst/>
                  <a:gdLst>
                    <a:gd name="connsiteX0" fmla="*/ -41 w 323833"/>
                    <a:gd name="connsiteY0" fmla="*/ -52 h 93358"/>
                    <a:gd name="connsiteX1" fmla="*/ 323792 w 323833"/>
                    <a:gd name="connsiteY1" fmla="*/ -52 h 93358"/>
                    <a:gd name="connsiteX2" fmla="*/ 323792 w 323833"/>
                    <a:gd name="connsiteY2" fmla="*/ 93307 h 93358"/>
                    <a:gd name="connsiteX3" fmla="*/ -41 w 323833"/>
                    <a:gd name="connsiteY3" fmla="*/ 93307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33" h="93358">
                      <a:moveTo>
                        <a:pt x="-41" y="-52"/>
                      </a:moveTo>
                      <a:lnTo>
                        <a:pt x="323792" y="-52"/>
                      </a:lnTo>
                      <a:lnTo>
                        <a:pt x="323792" y="93307"/>
                      </a:lnTo>
                      <a:lnTo>
                        <a:pt x="-41" y="93307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2" name="Freeform 2731">
                  <a:extLst>
                    <a:ext uri="{FF2B5EF4-FFF2-40B4-BE49-F238E27FC236}">
                      <a16:creationId xmlns:a16="http://schemas.microsoft.com/office/drawing/2014/main" id="{02CC4012-8719-E048-8E95-69BAEB95D06A}"/>
                    </a:ext>
                  </a:extLst>
                </p:cNvPr>
                <p:cNvSpPr/>
                <p:nvPr/>
              </p:nvSpPr>
              <p:spPr>
                <a:xfrm rot="10800000">
                  <a:off x="7233408" y="3988201"/>
                  <a:ext cx="323833" cy="93358"/>
                </a:xfrm>
                <a:custGeom>
                  <a:avLst/>
                  <a:gdLst>
                    <a:gd name="connsiteX0" fmla="*/ -41 w 323833"/>
                    <a:gd name="connsiteY0" fmla="*/ -52 h 93358"/>
                    <a:gd name="connsiteX1" fmla="*/ 323792 w 323833"/>
                    <a:gd name="connsiteY1" fmla="*/ -52 h 93358"/>
                    <a:gd name="connsiteX2" fmla="*/ 323792 w 323833"/>
                    <a:gd name="connsiteY2" fmla="*/ 93307 h 93358"/>
                    <a:gd name="connsiteX3" fmla="*/ -41 w 323833"/>
                    <a:gd name="connsiteY3" fmla="*/ 93307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3833" h="93358">
                      <a:moveTo>
                        <a:pt x="-41" y="-52"/>
                      </a:moveTo>
                      <a:lnTo>
                        <a:pt x="323792" y="-52"/>
                      </a:lnTo>
                      <a:lnTo>
                        <a:pt x="323792" y="93307"/>
                      </a:lnTo>
                      <a:lnTo>
                        <a:pt x="-41" y="93307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3" name="Freeform 2732">
                  <a:extLst>
                    <a:ext uri="{FF2B5EF4-FFF2-40B4-BE49-F238E27FC236}">
                      <a16:creationId xmlns:a16="http://schemas.microsoft.com/office/drawing/2014/main" id="{65DDE6AF-7367-8E44-8CBF-15B48EF7ACDA}"/>
                    </a:ext>
                  </a:extLst>
                </p:cNvPr>
                <p:cNvSpPr/>
                <p:nvPr/>
              </p:nvSpPr>
              <p:spPr>
                <a:xfrm>
                  <a:off x="7267996" y="421051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4" name="Freeform 2733">
                  <a:extLst>
                    <a:ext uri="{FF2B5EF4-FFF2-40B4-BE49-F238E27FC236}">
                      <a16:creationId xmlns:a16="http://schemas.microsoft.com/office/drawing/2014/main" id="{3A38170B-9E8D-2C4D-AD0D-4EF52ACD1C4E}"/>
                    </a:ext>
                  </a:extLst>
                </p:cNvPr>
                <p:cNvSpPr/>
                <p:nvPr/>
              </p:nvSpPr>
              <p:spPr>
                <a:xfrm>
                  <a:off x="7267996" y="447193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5" name="Freeform 2734">
                  <a:extLst>
                    <a:ext uri="{FF2B5EF4-FFF2-40B4-BE49-F238E27FC236}">
                      <a16:creationId xmlns:a16="http://schemas.microsoft.com/office/drawing/2014/main" id="{8EAC3B74-15DE-674C-9A05-E44C1E54614C}"/>
                    </a:ext>
                  </a:extLst>
                </p:cNvPr>
                <p:cNvSpPr/>
                <p:nvPr/>
              </p:nvSpPr>
              <p:spPr>
                <a:xfrm>
                  <a:off x="7267996" y="473345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6" name="Freeform 2735">
                  <a:extLst>
                    <a:ext uri="{FF2B5EF4-FFF2-40B4-BE49-F238E27FC236}">
                      <a16:creationId xmlns:a16="http://schemas.microsoft.com/office/drawing/2014/main" id="{914CAA81-7883-E446-BB80-7BA9A8CDB2D0}"/>
                    </a:ext>
                  </a:extLst>
                </p:cNvPr>
                <p:cNvSpPr/>
                <p:nvPr/>
              </p:nvSpPr>
              <p:spPr>
                <a:xfrm>
                  <a:off x="7348859" y="421051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7" name="Freeform 2736">
                  <a:extLst>
                    <a:ext uri="{FF2B5EF4-FFF2-40B4-BE49-F238E27FC236}">
                      <a16:creationId xmlns:a16="http://schemas.microsoft.com/office/drawing/2014/main" id="{3FE0BD9C-95D9-A541-8FAA-D922B462C634}"/>
                    </a:ext>
                  </a:extLst>
                </p:cNvPr>
                <p:cNvSpPr/>
                <p:nvPr/>
              </p:nvSpPr>
              <p:spPr>
                <a:xfrm>
                  <a:off x="7348859" y="447193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8" name="Freeform 2737">
                  <a:extLst>
                    <a:ext uri="{FF2B5EF4-FFF2-40B4-BE49-F238E27FC236}">
                      <a16:creationId xmlns:a16="http://schemas.microsoft.com/office/drawing/2014/main" id="{D9B559DF-78E1-2D45-8272-4FF5905C3ACC}"/>
                    </a:ext>
                  </a:extLst>
                </p:cNvPr>
                <p:cNvSpPr/>
                <p:nvPr/>
              </p:nvSpPr>
              <p:spPr>
                <a:xfrm>
                  <a:off x="7348859" y="473345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39" name="Freeform 2738">
                  <a:extLst>
                    <a:ext uri="{FF2B5EF4-FFF2-40B4-BE49-F238E27FC236}">
                      <a16:creationId xmlns:a16="http://schemas.microsoft.com/office/drawing/2014/main" id="{FDD9A71E-6110-C743-95EB-573D59CA80FF}"/>
                    </a:ext>
                  </a:extLst>
                </p:cNvPr>
                <p:cNvSpPr/>
                <p:nvPr/>
              </p:nvSpPr>
              <p:spPr>
                <a:xfrm>
                  <a:off x="7429627" y="421051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0" name="Freeform 2739">
                  <a:extLst>
                    <a:ext uri="{FF2B5EF4-FFF2-40B4-BE49-F238E27FC236}">
                      <a16:creationId xmlns:a16="http://schemas.microsoft.com/office/drawing/2014/main" id="{103D0458-DB37-354D-AAC8-212C00234883}"/>
                    </a:ext>
                  </a:extLst>
                </p:cNvPr>
                <p:cNvSpPr/>
                <p:nvPr/>
              </p:nvSpPr>
              <p:spPr>
                <a:xfrm>
                  <a:off x="7429627" y="447193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1" name="Freeform 2740">
                  <a:extLst>
                    <a:ext uri="{FF2B5EF4-FFF2-40B4-BE49-F238E27FC236}">
                      <a16:creationId xmlns:a16="http://schemas.microsoft.com/office/drawing/2014/main" id="{AD63BC7E-93A3-0E4E-AF50-28C6F6D83601}"/>
                    </a:ext>
                  </a:extLst>
                </p:cNvPr>
                <p:cNvSpPr/>
                <p:nvPr/>
              </p:nvSpPr>
              <p:spPr>
                <a:xfrm>
                  <a:off x="7429627" y="473345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2" name="Freeform 2741">
                  <a:extLst>
                    <a:ext uri="{FF2B5EF4-FFF2-40B4-BE49-F238E27FC236}">
                      <a16:creationId xmlns:a16="http://schemas.microsoft.com/office/drawing/2014/main" id="{D750BF0C-0605-E24E-982D-671A04692E5C}"/>
                    </a:ext>
                  </a:extLst>
                </p:cNvPr>
                <p:cNvSpPr/>
                <p:nvPr/>
              </p:nvSpPr>
              <p:spPr>
                <a:xfrm>
                  <a:off x="7510396" y="4210512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3" name="Freeform 2742">
                  <a:extLst>
                    <a:ext uri="{FF2B5EF4-FFF2-40B4-BE49-F238E27FC236}">
                      <a16:creationId xmlns:a16="http://schemas.microsoft.com/office/drawing/2014/main" id="{87D9D3E6-7E78-1E44-9386-AF82F557B440}"/>
                    </a:ext>
                  </a:extLst>
                </p:cNvPr>
                <p:cNvSpPr/>
                <p:nvPr/>
              </p:nvSpPr>
              <p:spPr>
                <a:xfrm>
                  <a:off x="7510396" y="4471936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4" name="Freeform 2743">
                  <a:extLst>
                    <a:ext uri="{FF2B5EF4-FFF2-40B4-BE49-F238E27FC236}">
                      <a16:creationId xmlns:a16="http://schemas.microsoft.com/office/drawing/2014/main" id="{CDD52465-B2B0-344B-8E7B-2300645A900C}"/>
                    </a:ext>
                  </a:extLst>
                </p:cNvPr>
                <p:cNvSpPr/>
                <p:nvPr/>
              </p:nvSpPr>
              <p:spPr>
                <a:xfrm>
                  <a:off x="7510396" y="4733455"/>
                  <a:ext cx="48841" cy="191952"/>
                </a:xfrm>
                <a:custGeom>
                  <a:avLst/>
                  <a:gdLst>
                    <a:gd name="connsiteX0" fmla="*/ 0 w 48841"/>
                    <a:gd name="connsiteY0" fmla="*/ 0 h 191952"/>
                    <a:gd name="connsiteX1" fmla="*/ 48841 w 48841"/>
                    <a:gd name="connsiteY1" fmla="*/ 0 h 191952"/>
                    <a:gd name="connsiteX2" fmla="*/ 48841 w 48841"/>
                    <a:gd name="connsiteY2" fmla="*/ 191952 h 191952"/>
                    <a:gd name="connsiteX3" fmla="*/ 0 w 48841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841" h="191952">
                      <a:moveTo>
                        <a:pt x="0" y="0"/>
                      </a:moveTo>
                      <a:lnTo>
                        <a:pt x="48841" y="0"/>
                      </a:lnTo>
                      <a:lnTo>
                        <a:pt x="48841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5" name="Freeform 2744">
                  <a:extLst>
                    <a:ext uri="{FF2B5EF4-FFF2-40B4-BE49-F238E27FC236}">
                      <a16:creationId xmlns:a16="http://schemas.microsoft.com/office/drawing/2014/main" id="{D67A119D-5CB7-514F-A8A3-97C3402F0744}"/>
                    </a:ext>
                  </a:extLst>
                </p:cNvPr>
                <p:cNvSpPr/>
                <p:nvPr/>
              </p:nvSpPr>
              <p:spPr>
                <a:xfrm>
                  <a:off x="6494805" y="4141325"/>
                  <a:ext cx="738602" cy="1040461"/>
                </a:xfrm>
                <a:custGeom>
                  <a:avLst/>
                  <a:gdLst>
                    <a:gd name="connsiteX0" fmla="*/ 0 w 738602"/>
                    <a:gd name="connsiteY0" fmla="*/ 0 h 1040461"/>
                    <a:gd name="connsiteX1" fmla="*/ 738603 w 738602"/>
                    <a:gd name="connsiteY1" fmla="*/ 0 h 1040461"/>
                    <a:gd name="connsiteX2" fmla="*/ 738603 w 738602"/>
                    <a:gd name="connsiteY2" fmla="*/ 1040462 h 1040461"/>
                    <a:gd name="connsiteX3" fmla="*/ 0 w 738602"/>
                    <a:gd name="connsiteY3" fmla="*/ 1040462 h 1040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602" h="1040461">
                      <a:moveTo>
                        <a:pt x="0" y="0"/>
                      </a:moveTo>
                      <a:lnTo>
                        <a:pt x="738603" y="0"/>
                      </a:lnTo>
                      <a:lnTo>
                        <a:pt x="738603" y="1040462"/>
                      </a:lnTo>
                      <a:lnTo>
                        <a:pt x="0" y="1040462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6" name="Freeform 2745">
                  <a:extLst>
                    <a:ext uri="{FF2B5EF4-FFF2-40B4-BE49-F238E27FC236}">
                      <a16:creationId xmlns:a16="http://schemas.microsoft.com/office/drawing/2014/main" id="{4B642A2C-A793-A643-811C-6B532F84941A}"/>
                    </a:ext>
                  </a:extLst>
                </p:cNvPr>
                <p:cNvSpPr/>
                <p:nvPr/>
              </p:nvSpPr>
              <p:spPr>
                <a:xfrm>
                  <a:off x="6530248" y="3988201"/>
                  <a:ext cx="703254" cy="93358"/>
                </a:xfrm>
                <a:custGeom>
                  <a:avLst/>
                  <a:gdLst>
                    <a:gd name="connsiteX0" fmla="*/ 0 w 703254"/>
                    <a:gd name="connsiteY0" fmla="*/ 0 h 93358"/>
                    <a:gd name="connsiteX1" fmla="*/ 703255 w 703254"/>
                    <a:gd name="connsiteY1" fmla="*/ 0 h 93358"/>
                    <a:gd name="connsiteX2" fmla="*/ 703255 w 703254"/>
                    <a:gd name="connsiteY2" fmla="*/ 93359 h 93358"/>
                    <a:gd name="connsiteX3" fmla="*/ 0 w 703254"/>
                    <a:gd name="connsiteY3" fmla="*/ 93359 h 9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3254" h="93358">
                      <a:moveTo>
                        <a:pt x="0" y="0"/>
                      </a:moveTo>
                      <a:lnTo>
                        <a:pt x="703255" y="0"/>
                      </a:lnTo>
                      <a:lnTo>
                        <a:pt x="703255" y="93359"/>
                      </a:lnTo>
                      <a:lnTo>
                        <a:pt x="0" y="93359"/>
                      </a:lnTo>
                      <a:close/>
                    </a:path>
                  </a:pathLst>
                </a:custGeom>
                <a:solidFill>
                  <a:srgbClr val="66565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7" name="Freeform 2746">
                  <a:extLst>
                    <a:ext uri="{FF2B5EF4-FFF2-40B4-BE49-F238E27FC236}">
                      <a16:creationId xmlns:a16="http://schemas.microsoft.com/office/drawing/2014/main" id="{11615D50-4CE2-F24C-AD6B-C975F55D8028}"/>
                    </a:ext>
                  </a:extLst>
                </p:cNvPr>
                <p:cNvSpPr/>
                <p:nvPr/>
              </p:nvSpPr>
              <p:spPr>
                <a:xfrm>
                  <a:off x="6472760" y="4081560"/>
                  <a:ext cx="760742" cy="59764"/>
                </a:xfrm>
                <a:custGeom>
                  <a:avLst/>
                  <a:gdLst>
                    <a:gd name="connsiteX0" fmla="*/ 0 w 760742"/>
                    <a:gd name="connsiteY0" fmla="*/ 0 h 59764"/>
                    <a:gd name="connsiteX1" fmla="*/ 760743 w 760742"/>
                    <a:gd name="connsiteY1" fmla="*/ 0 h 59764"/>
                    <a:gd name="connsiteX2" fmla="*/ 760743 w 760742"/>
                    <a:gd name="connsiteY2" fmla="*/ 59765 h 59764"/>
                    <a:gd name="connsiteX3" fmla="*/ 0 w 760742"/>
                    <a:gd name="connsiteY3" fmla="*/ 59765 h 5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0742" h="59764">
                      <a:moveTo>
                        <a:pt x="0" y="0"/>
                      </a:moveTo>
                      <a:lnTo>
                        <a:pt x="760743" y="0"/>
                      </a:lnTo>
                      <a:lnTo>
                        <a:pt x="760743" y="59765"/>
                      </a:lnTo>
                      <a:lnTo>
                        <a:pt x="0" y="59765"/>
                      </a:lnTo>
                      <a:close/>
                    </a:path>
                  </a:pathLst>
                </a:custGeom>
                <a:solidFill>
                  <a:srgbClr val="4D403C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8" name="Freeform 2747">
                  <a:extLst>
                    <a:ext uri="{FF2B5EF4-FFF2-40B4-BE49-F238E27FC236}">
                      <a16:creationId xmlns:a16="http://schemas.microsoft.com/office/drawing/2014/main" id="{FE9B8CCA-6044-7E4E-8744-9E442C20F28A}"/>
                    </a:ext>
                  </a:extLst>
                </p:cNvPr>
                <p:cNvSpPr/>
                <p:nvPr/>
              </p:nvSpPr>
              <p:spPr>
                <a:xfrm>
                  <a:off x="6472760" y="4374016"/>
                  <a:ext cx="760742" cy="59764"/>
                </a:xfrm>
                <a:custGeom>
                  <a:avLst/>
                  <a:gdLst>
                    <a:gd name="connsiteX0" fmla="*/ 0 w 760742"/>
                    <a:gd name="connsiteY0" fmla="*/ 0 h 59764"/>
                    <a:gd name="connsiteX1" fmla="*/ 760743 w 760742"/>
                    <a:gd name="connsiteY1" fmla="*/ 0 h 59764"/>
                    <a:gd name="connsiteX2" fmla="*/ 760743 w 760742"/>
                    <a:gd name="connsiteY2" fmla="*/ 59765 h 59764"/>
                    <a:gd name="connsiteX3" fmla="*/ 0 w 760742"/>
                    <a:gd name="connsiteY3" fmla="*/ 59765 h 59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0742" h="59764">
                      <a:moveTo>
                        <a:pt x="0" y="0"/>
                      </a:moveTo>
                      <a:lnTo>
                        <a:pt x="760743" y="0"/>
                      </a:lnTo>
                      <a:lnTo>
                        <a:pt x="760743" y="59765"/>
                      </a:lnTo>
                      <a:lnTo>
                        <a:pt x="0" y="59765"/>
                      </a:lnTo>
                      <a:close/>
                    </a:path>
                  </a:pathLst>
                </a:custGeom>
                <a:solidFill>
                  <a:srgbClr val="4D403C">
                    <a:alpha val="20000"/>
                  </a:srgbClr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9" name="Freeform 2748">
                  <a:extLst>
                    <a:ext uri="{FF2B5EF4-FFF2-40B4-BE49-F238E27FC236}">
                      <a16:creationId xmlns:a16="http://schemas.microsoft.com/office/drawing/2014/main" id="{03DD9C90-16B1-9A4D-B628-A04DCB6F9980}"/>
                    </a:ext>
                  </a:extLst>
                </p:cNvPr>
                <p:cNvSpPr/>
                <p:nvPr/>
              </p:nvSpPr>
              <p:spPr>
                <a:xfrm>
                  <a:off x="6565501" y="421051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0" name="Freeform 2749">
                  <a:extLst>
                    <a:ext uri="{FF2B5EF4-FFF2-40B4-BE49-F238E27FC236}">
                      <a16:creationId xmlns:a16="http://schemas.microsoft.com/office/drawing/2014/main" id="{A77D9D03-8390-8843-ACDB-D4C40C7E73C5}"/>
                    </a:ext>
                  </a:extLst>
                </p:cNvPr>
                <p:cNvSpPr/>
                <p:nvPr/>
              </p:nvSpPr>
              <p:spPr>
                <a:xfrm>
                  <a:off x="6565501" y="447193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1" name="Freeform 2750">
                  <a:extLst>
                    <a:ext uri="{FF2B5EF4-FFF2-40B4-BE49-F238E27FC236}">
                      <a16:creationId xmlns:a16="http://schemas.microsoft.com/office/drawing/2014/main" id="{EECE3784-E659-FE43-BBC6-B8462FF6C048}"/>
                    </a:ext>
                  </a:extLst>
                </p:cNvPr>
                <p:cNvSpPr/>
                <p:nvPr/>
              </p:nvSpPr>
              <p:spPr>
                <a:xfrm>
                  <a:off x="6565501" y="473345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2" name="Freeform 2751">
                  <a:extLst>
                    <a:ext uri="{FF2B5EF4-FFF2-40B4-BE49-F238E27FC236}">
                      <a16:creationId xmlns:a16="http://schemas.microsoft.com/office/drawing/2014/main" id="{677C8537-8AD8-CD46-B48C-A9C61EDD01F7}"/>
                    </a:ext>
                  </a:extLst>
                </p:cNvPr>
                <p:cNvSpPr/>
                <p:nvPr/>
              </p:nvSpPr>
              <p:spPr>
                <a:xfrm>
                  <a:off x="6731124" y="421051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3" name="Freeform 2752">
                  <a:extLst>
                    <a:ext uri="{FF2B5EF4-FFF2-40B4-BE49-F238E27FC236}">
                      <a16:creationId xmlns:a16="http://schemas.microsoft.com/office/drawing/2014/main" id="{825F5192-B59C-FF4E-AEDD-6123F108BBA3}"/>
                    </a:ext>
                  </a:extLst>
                </p:cNvPr>
                <p:cNvSpPr/>
                <p:nvPr/>
              </p:nvSpPr>
              <p:spPr>
                <a:xfrm>
                  <a:off x="6731124" y="447193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4" name="Freeform 2753">
                  <a:extLst>
                    <a:ext uri="{FF2B5EF4-FFF2-40B4-BE49-F238E27FC236}">
                      <a16:creationId xmlns:a16="http://schemas.microsoft.com/office/drawing/2014/main" id="{99D0665D-CDD9-2546-95E5-2063D7FBECB3}"/>
                    </a:ext>
                  </a:extLst>
                </p:cNvPr>
                <p:cNvSpPr/>
                <p:nvPr/>
              </p:nvSpPr>
              <p:spPr>
                <a:xfrm>
                  <a:off x="6731124" y="473345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5" name="Freeform 2754">
                  <a:extLst>
                    <a:ext uri="{FF2B5EF4-FFF2-40B4-BE49-F238E27FC236}">
                      <a16:creationId xmlns:a16="http://schemas.microsoft.com/office/drawing/2014/main" id="{196CB297-4E1B-B545-8225-CDDD2EBAC6B5}"/>
                    </a:ext>
                  </a:extLst>
                </p:cNvPr>
                <p:cNvSpPr/>
                <p:nvPr/>
              </p:nvSpPr>
              <p:spPr>
                <a:xfrm>
                  <a:off x="6896841" y="421051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6" name="Freeform 2755">
                  <a:extLst>
                    <a:ext uri="{FF2B5EF4-FFF2-40B4-BE49-F238E27FC236}">
                      <a16:creationId xmlns:a16="http://schemas.microsoft.com/office/drawing/2014/main" id="{758D084B-34B5-AB40-90DD-B28C01F58567}"/>
                    </a:ext>
                  </a:extLst>
                </p:cNvPr>
                <p:cNvSpPr/>
                <p:nvPr/>
              </p:nvSpPr>
              <p:spPr>
                <a:xfrm>
                  <a:off x="6896841" y="447193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7" name="Freeform 2756">
                  <a:extLst>
                    <a:ext uri="{FF2B5EF4-FFF2-40B4-BE49-F238E27FC236}">
                      <a16:creationId xmlns:a16="http://schemas.microsoft.com/office/drawing/2014/main" id="{94C01B2B-49E5-2943-A138-BE6C692256F1}"/>
                    </a:ext>
                  </a:extLst>
                </p:cNvPr>
                <p:cNvSpPr/>
                <p:nvPr/>
              </p:nvSpPr>
              <p:spPr>
                <a:xfrm>
                  <a:off x="6896841" y="473345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8" name="Freeform 2757">
                  <a:extLst>
                    <a:ext uri="{FF2B5EF4-FFF2-40B4-BE49-F238E27FC236}">
                      <a16:creationId xmlns:a16="http://schemas.microsoft.com/office/drawing/2014/main" id="{4592E7F1-3BC8-CF43-81D1-37B1585FD236}"/>
                    </a:ext>
                  </a:extLst>
                </p:cNvPr>
                <p:cNvSpPr/>
                <p:nvPr/>
              </p:nvSpPr>
              <p:spPr>
                <a:xfrm>
                  <a:off x="7062559" y="4210512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59" name="Freeform 2758">
                  <a:extLst>
                    <a:ext uri="{FF2B5EF4-FFF2-40B4-BE49-F238E27FC236}">
                      <a16:creationId xmlns:a16="http://schemas.microsoft.com/office/drawing/2014/main" id="{15789A5A-651F-114D-897D-AF36A611A414}"/>
                    </a:ext>
                  </a:extLst>
                </p:cNvPr>
                <p:cNvSpPr/>
                <p:nvPr/>
              </p:nvSpPr>
              <p:spPr>
                <a:xfrm>
                  <a:off x="7062559" y="4471936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60" name="Freeform 2759">
                  <a:extLst>
                    <a:ext uri="{FF2B5EF4-FFF2-40B4-BE49-F238E27FC236}">
                      <a16:creationId xmlns:a16="http://schemas.microsoft.com/office/drawing/2014/main" id="{8AAE7DA5-B723-6349-AA48-D293197FC1F8}"/>
                    </a:ext>
                  </a:extLst>
                </p:cNvPr>
                <p:cNvSpPr/>
                <p:nvPr/>
              </p:nvSpPr>
              <p:spPr>
                <a:xfrm>
                  <a:off x="7062559" y="4733455"/>
                  <a:ext cx="100247" cy="191952"/>
                </a:xfrm>
                <a:custGeom>
                  <a:avLst/>
                  <a:gdLst>
                    <a:gd name="connsiteX0" fmla="*/ 0 w 100247"/>
                    <a:gd name="connsiteY0" fmla="*/ 0 h 191952"/>
                    <a:gd name="connsiteX1" fmla="*/ 100248 w 100247"/>
                    <a:gd name="connsiteY1" fmla="*/ 0 h 191952"/>
                    <a:gd name="connsiteX2" fmla="*/ 100248 w 100247"/>
                    <a:gd name="connsiteY2" fmla="*/ 191952 h 191952"/>
                    <a:gd name="connsiteX3" fmla="*/ 0 w 100247"/>
                    <a:gd name="connsiteY3" fmla="*/ 191952 h 19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247" h="191952">
                      <a:moveTo>
                        <a:pt x="0" y="0"/>
                      </a:moveTo>
                      <a:lnTo>
                        <a:pt x="100248" y="0"/>
                      </a:lnTo>
                      <a:lnTo>
                        <a:pt x="100248" y="191952"/>
                      </a:lnTo>
                      <a:lnTo>
                        <a:pt x="0" y="1919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084" name="Graphic 227">
                <a:extLst>
                  <a:ext uri="{FF2B5EF4-FFF2-40B4-BE49-F238E27FC236}">
                    <a16:creationId xmlns:a16="http://schemas.microsoft.com/office/drawing/2014/main" id="{EA6F363E-1B52-AE47-B3B3-9B23A7D6A12B}"/>
                  </a:ext>
                </a:extLst>
              </p:cNvPr>
              <p:cNvGrpSpPr/>
              <p:nvPr/>
            </p:nvGrpSpPr>
            <p:grpSpPr>
              <a:xfrm>
                <a:off x="4256213" y="3107786"/>
                <a:ext cx="1962575" cy="471719"/>
                <a:chOff x="5116042" y="2384374"/>
                <a:chExt cx="1962575" cy="471719"/>
              </a:xfrm>
              <a:solidFill>
                <a:srgbClr val="263238"/>
              </a:solidFill>
            </p:grpSpPr>
            <p:sp>
              <p:nvSpPr>
                <p:cNvPr id="2111" name="Freeform 2110">
                  <a:extLst>
                    <a:ext uri="{FF2B5EF4-FFF2-40B4-BE49-F238E27FC236}">
                      <a16:creationId xmlns:a16="http://schemas.microsoft.com/office/drawing/2014/main" id="{40FDEA62-E2B3-6840-A63C-9888A08A3E61}"/>
                    </a:ext>
                  </a:extLst>
                </p:cNvPr>
                <p:cNvSpPr/>
                <p:nvPr/>
              </p:nvSpPr>
              <p:spPr>
                <a:xfrm>
                  <a:off x="6836218" y="2660657"/>
                  <a:ext cx="108799" cy="47546"/>
                </a:xfrm>
                <a:custGeom>
                  <a:avLst/>
                  <a:gdLst>
                    <a:gd name="connsiteX0" fmla="*/ 108758 w 108799"/>
                    <a:gd name="connsiteY0" fmla="*/ 10284 h 47546"/>
                    <a:gd name="connsiteX1" fmla="*/ 93555 w 108799"/>
                    <a:gd name="connsiteY1" fmla="*/ 3813 h 47546"/>
                    <a:gd name="connsiteX2" fmla="*/ 77021 w 108799"/>
                    <a:gd name="connsiteY2" fmla="*/ 6 h 47546"/>
                    <a:gd name="connsiteX3" fmla="*/ 71795 w 108799"/>
                    <a:gd name="connsiteY3" fmla="*/ 577 h 47546"/>
                    <a:gd name="connsiteX4" fmla="*/ 70275 w 108799"/>
                    <a:gd name="connsiteY4" fmla="*/ 1244 h 47546"/>
                    <a:gd name="connsiteX5" fmla="*/ 69229 w 108799"/>
                    <a:gd name="connsiteY5" fmla="*/ 2005 h 47546"/>
                    <a:gd name="connsiteX6" fmla="*/ 67424 w 108799"/>
                    <a:gd name="connsiteY6" fmla="*/ 3527 h 47546"/>
                    <a:gd name="connsiteX7" fmla="*/ 61437 w 108799"/>
                    <a:gd name="connsiteY7" fmla="*/ 9618 h 47546"/>
                    <a:gd name="connsiteX8" fmla="*/ 50985 w 108799"/>
                    <a:gd name="connsiteY8" fmla="*/ 22656 h 47546"/>
                    <a:gd name="connsiteX9" fmla="*/ 55166 w 108799"/>
                    <a:gd name="connsiteY9" fmla="*/ 21228 h 47546"/>
                    <a:gd name="connsiteX10" fmla="*/ 38157 w 108799"/>
                    <a:gd name="connsiteY10" fmla="*/ 17707 h 47546"/>
                    <a:gd name="connsiteX11" fmla="*/ 29320 w 108799"/>
                    <a:gd name="connsiteY11" fmla="*/ 17041 h 47546"/>
                    <a:gd name="connsiteX12" fmla="*/ 24664 w 108799"/>
                    <a:gd name="connsiteY12" fmla="*/ 17041 h 47546"/>
                    <a:gd name="connsiteX13" fmla="*/ 22099 w 108799"/>
                    <a:gd name="connsiteY13" fmla="*/ 17612 h 47546"/>
                    <a:gd name="connsiteX14" fmla="*/ 19533 w 108799"/>
                    <a:gd name="connsiteY14" fmla="*/ 18849 h 47546"/>
                    <a:gd name="connsiteX15" fmla="*/ 12882 w 108799"/>
                    <a:gd name="connsiteY15" fmla="*/ 25225 h 47546"/>
                    <a:gd name="connsiteX16" fmla="*/ 7845 w 108799"/>
                    <a:gd name="connsiteY16" fmla="*/ 32363 h 47546"/>
                    <a:gd name="connsiteX17" fmla="*/ -41 w 108799"/>
                    <a:gd name="connsiteY17" fmla="*/ 47495 h 47546"/>
                    <a:gd name="connsiteX18" fmla="*/ 10886 w 108799"/>
                    <a:gd name="connsiteY18" fmla="*/ 34552 h 47546"/>
                    <a:gd name="connsiteX19" fmla="*/ 16587 w 108799"/>
                    <a:gd name="connsiteY19" fmla="*/ 28652 h 47546"/>
                    <a:gd name="connsiteX20" fmla="*/ 22574 w 108799"/>
                    <a:gd name="connsiteY20" fmla="*/ 23988 h 47546"/>
                    <a:gd name="connsiteX21" fmla="*/ 29130 w 108799"/>
                    <a:gd name="connsiteY21" fmla="*/ 23322 h 47546"/>
                    <a:gd name="connsiteX22" fmla="*/ 37112 w 108799"/>
                    <a:gd name="connsiteY22" fmla="*/ 24464 h 47546"/>
                    <a:gd name="connsiteX23" fmla="*/ 53076 w 108799"/>
                    <a:gd name="connsiteY23" fmla="*/ 28081 h 47546"/>
                    <a:gd name="connsiteX24" fmla="*/ 55641 w 108799"/>
                    <a:gd name="connsiteY24" fmla="*/ 28842 h 47546"/>
                    <a:gd name="connsiteX25" fmla="*/ 57162 w 108799"/>
                    <a:gd name="connsiteY25" fmla="*/ 26653 h 47546"/>
                    <a:gd name="connsiteX26" fmla="*/ 66664 w 108799"/>
                    <a:gd name="connsiteY26" fmla="*/ 13805 h 47546"/>
                    <a:gd name="connsiteX27" fmla="*/ 71700 w 108799"/>
                    <a:gd name="connsiteY27" fmla="*/ 7905 h 47546"/>
                    <a:gd name="connsiteX28" fmla="*/ 73030 w 108799"/>
                    <a:gd name="connsiteY28" fmla="*/ 6668 h 47546"/>
                    <a:gd name="connsiteX29" fmla="*/ 73695 w 108799"/>
                    <a:gd name="connsiteY29" fmla="*/ 6192 h 47546"/>
                    <a:gd name="connsiteX30" fmla="*/ 73695 w 108799"/>
                    <a:gd name="connsiteY30" fmla="*/ 6192 h 47546"/>
                    <a:gd name="connsiteX31" fmla="*/ 76641 w 108799"/>
                    <a:gd name="connsiteY31" fmla="*/ 5621 h 47546"/>
                    <a:gd name="connsiteX32" fmla="*/ 92319 w 108799"/>
                    <a:gd name="connsiteY32" fmla="*/ 7144 h 47546"/>
                    <a:gd name="connsiteX33" fmla="*/ 108758 w 108799"/>
                    <a:gd name="connsiteY33" fmla="*/ 10284 h 47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8799" h="47546">
                      <a:moveTo>
                        <a:pt x="108758" y="10284"/>
                      </a:moveTo>
                      <a:cubicBezTo>
                        <a:pt x="103827" y="7819"/>
                        <a:pt x="98749" y="5658"/>
                        <a:pt x="93555" y="3813"/>
                      </a:cubicBezTo>
                      <a:cubicBezTo>
                        <a:pt x="88245" y="1788"/>
                        <a:pt x="82681" y="508"/>
                        <a:pt x="77021" y="6"/>
                      </a:cubicBezTo>
                      <a:cubicBezTo>
                        <a:pt x="75258" y="-161"/>
                        <a:pt x="73480" y="33"/>
                        <a:pt x="71795" y="577"/>
                      </a:cubicBezTo>
                      <a:cubicBezTo>
                        <a:pt x="71256" y="718"/>
                        <a:pt x="70743" y="943"/>
                        <a:pt x="70275" y="1244"/>
                      </a:cubicBezTo>
                      <a:lnTo>
                        <a:pt x="69229" y="2005"/>
                      </a:lnTo>
                      <a:lnTo>
                        <a:pt x="67424" y="3527"/>
                      </a:lnTo>
                      <a:cubicBezTo>
                        <a:pt x="65310" y="5438"/>
                        <a:pt x="63311" y="7471"/>
                        <a:pt x="61437" y="9618"/>
                      </a:cubicBezTo>
                      <a:cubicBezTo>
                        <a:pt x="57637" y="13805"/>
                        <a:pt x="54311" y="18183"/>
                        <a:pt x="50985" y="22656"/>
                      </a:cubicBezTo>
                      <a:lnTo>
                        <a:pt x="55166" y="21228"/>
                      </a:lnTo>
                      <a:cubicBezTo>
                        <a:pt x="49582" y="19672"/>
                        <a:pt x="43900" y="18496"/>
                        <a:pt x="38157" y="17707"/>
                      </a:cubicBezTo>
                      <a:cubicBezTo>
                        <a:pt x="35230" y="17289"/>
                        <a:pt x="32278" y="17066"/>
                        <a:pt x="29320" y="17041"/>
                      </a:cubicBezTo>
                      <a:cubicBezTo>
                        <a:pt x="27771" y="16903"/>
                        <a:pt x="26213" y="16903"/>
                        <a:pt x="24664" y="17041"/>
                      </a:cubicBezTo>
                      <a:cubicBezTo>
                        <a:pt x="23793" y="17150"/>
                        <a:pt x="22934" y="17341"/>
                        <a:pt x="22099" y="17612"/>
                      </a:cubicBezTo>
                      <a:cubicBezTo>
                        <a:pt x="21208" y="17946"/>
                        <a:pt x="20349" y="18360"/>
                        <a:pt x="19533" y="18849"/>
                      </a:cubicBezTo>
                      <a:cubicBezTo>
                        <a:pt x="17007" y="20625"/>
                        <a:pt x="14764" y="22775"/>
                        <a:pt x="12882" y="25225"/>
                      </a:cubicBezTo>
                      <a:cubicBezTo>
                        <a:pt x="11076" y="27510"/>
                        <a:pt x="9461" y="29889"/>
                        <a:pt x="7845" y="32363"/>
                      </a:cubicBezTo>
                      <a:cubicBezTo>
                        <a:pt x="4824" y="37192"/>
                        <a:pt x="2187" y="42251"/>
                        <a:pt x="-41" y="47495"/>
                      </a:cubicBezTo>
                      <a:cubicBezTo>
                        <a:pt x="3664" y="43117"/>
                        <a:pt x="7180" y="38739"/>
                        <a:pt x="10886" y="34552"/>
                      </a:cubicBezTo>
                      <a:cubicBezTo>
                        <a:pt x="12691" y="32553"/>
                        <a:pt x="14592" y="30460"/>
                        <a:pt x="16587" y="28652"/>
                      </a:cubicBezTo>
                      <a:cubicBezTo>
                        <a:pt x="18347" y="26815"/>
                        <a:pt x="20363" y="25244"/>
                        <a:pt x="22574" y="23988"/>
                      </a:cubicBezTo>
                      <a:cubicBezTo>
                        <a:pt x="24684" y="23286"/>
                        <a:pt x="26922" y="23058"/>
                        <a:pt x="29130" y="23322"/>
                      </a:cubicBezTo>
                      <a:cubicBezTo>
                        <a:pt x="31814" y="23516"/>
                        <a:pt x="34481" y="23897"/>
                        <a:pt x="37112" y="24464"/>
                      </a:cubicBezTo>
                      <a:cubicBezTo>
                        <a:pt x="42433" y="25416"/>
                        <a:pt x="47849" y="26748"/>
                        <a:pt x="53076" y="28081"/>
                      </a:cubicBezTo>
                      <a:lnTo>
                        <a:pt x="55641" y="28842"/>
                      </a:lnTo>
                      <a:lnTo>
                        <a:pt x="57162" y="26653"/>
                      </a:lnTo>
                      <a:cubicBezTo>
                        <a:pt x="60202" y="22275"/>
                        <a:pt x="63528" y="17993"/>
                        <a:pt x="66664" y="13805"/>
                      </a:cubicBezTo>
                      <a:cubicBezTo>
                        <a:pt x="68279" y="11712"/>
                        <a:pt x="69990" y="9713"/>
                        <a:pt x="71700" y="7905"/>
                      </a:cubicBezTo>
                      <a:lnTo>
                        <a:pt x="73030" y="6668"/>
                      </a:lnTo>
                      <a:lnTo>
                        <a:pt x="73695" y="6192"/>
                      </a:lnTo>
                      <a:lnTo>
                        <a:pt x="73695" y="6192"/>
                      </a:lnTo>
                      <a:cubicBezTo>
                        <a:pt x="74641" y="5847"/>
                        <a:pt x="75635" y="5654"/>
                        <a:pt x="76641" y="5621"/>
                      </a:cubicBezTo>
                      <a:cubicBezTo>
                        <a:pt x="81903" y="5632"/>
                        <a:pt x="87153" y="6142"/>
                        <a:pt x="92319" y="7144"/>
                      </a:cubicBezTo>
                      <a:cubicBezTo>
                        <a:pt x="98021" y="8191"/>
                        <a:pt x="103342" y="9333"/>
                        <a:pt x="108758" y="10284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2" name="Freeform 2111">
                  <a:extLst>
                    <a:ext uri="{FF2B5EF4-FFF2-40B4-BE49-F238E27FC236}">
                      <a16:creationId xmlns:a16="http://schemas.microsoft.com/office/drawing/2014/main" id="{C965C1FB-5374-FE49-952F-26F35BC23D3B}"/>
                    </a:ext>
                  </a:extLst>
                </p:cNvPr>
                <p:cNvSpPr/>
                <p:nvPr/>
              </p:nvSpPr>
              <p:spPr>
                <a:xfrm>
                  <a:off x="6714400" y="2807677"/>
                  <a:ext cx="170848" cy="48416"/>
                </a:xfrm>
                <a:custGeom>
                  <a:avLst/>
                  <a:gdLst>
                    <a:gd name="connsiteX0" fmla="*/ 170808 w 170848"/>
                    <a:gd name="connsiteY0" fmla="*/ 25239 h 48416"/>
                    <a:gd name="connsiteX1" fmla="*/ 150283 w 170848"/>
                    <a:gd name="connsiteY1" fmla="*/ 11249 h 48416"/>
                    <a:gd name="connsiteX2" fmla="*/ 127002 w 170848"/>
                    <a:gd name="connsiteY2" fmla="*/ 686 h 48416"/>
                    <a:gd name="connsiteX3" fmla="*/ 119306 w 170848"/>
                    <a:gd name="connsiteY3" fmla="*/ 20 h 48416"/>
                    <a:gd name="connsiteX4" fmla="*/ 116740 w 170848"/>
                    <a:gd name="connsiteY4" fmla="*/ 686 h 48416"/>
                    <a:gd name="connsiteX5" fmla="*/ 115030 w 170848"/>
                    <a:gd name="connsiteY5" fmla="*/ 1447 h 48416"/>
                    <a:gd name="connsiteX6" fmla="*/ 111989 w 170848"/>
                    <a:gd name="connsiteY6" fmla="*/ 3065 h 48416"/>
                    <a:gd name="connsiteX7" fmla="*/ 101347 w 170848"/>
                    <a:gd name="connsiteY7" fmla="*/ 10298 h 48416"/>
                    <a:gd name="connsiteX8" fmla="*/ 82342 w 170848"/>
                    <a:gd name="connsiteY8" fmla="*/ 26476 h 48416"/>
                    <a:gd name="connsiteX9" fmla="*/ 88804 w 170848"/>
                    <a:gd name="connsiteY9" fmla="*/ 25620 h 48416"/>
                    <a:gd name="connsiteX10" fmla="*/ 65048 w 170848"/>
                    <a:gd name="connsiteY10" fmla="*/ 15437 h 48416"/>
                    <a:gd name="connsiteX11" fmla="*/ 52221 w 170848"/>
                    <a:gd name="connsiteY11" fmla="*/ 11916 h 48416"/>
                    <a:gd name="connsiteX12" fmla="*/ 45189 w 170848"/>
                    <a:gd name="connsiteY12" fmla="*/ 10964 h 48416"/>
                    <a:gd name="connsiteX13" fmla="*/ 41293 w 170848"/>
                    <a:gd name="connsiteY13" fmla="*/ 10964 h 48416"/>
                    <a:gd name="connsiteX14" fmla="*/ 37207 w 170848"/>
                    <a:gd name="connsiteY14" fmla="*/ 12011 h 48416"/>
                    <a:gd name="connsiteX15" fmla="*/ 25519 w 170848"/>
                    <a:gd name="connsiteY15" fmla="*/ 19529 h 48416"/>
                    <a:gd name="connsiteX16" fmla="*/ 16017 w 170848"/>
                    <a:gd name="connsiteY16" fmla="*/ 28475 h 48416"/>
                    <a:gd name="connsiteX17" fmla="*/ -41 w 170848"/>
                    <a:gd name="connsiteY17" fmla="*/ 48364 h 48416"/>
                    <a:gd name="connsiteX18" fmla="*/ 19723 w 170848"/>
                    <a:gd name="connsiteY18" fmla="*/ 32662 h 48416"/>
                    <a:gd name="connsiteX19" fmla="*/ 29795 w 170848"/>
                    <a:gd name="connsiteY19" fmla="*/ 25525 h 48416"/>
                    <a:gd name="connsiteX20" fmla="*/ 39963 w 170848"/>
                    <a:gd name="connsiteY20" fmla="*/ 20481 h 48416"/>
                    <a:gd name="connsiteX21" fmla="*/ 49465 w 170848"/>
                    <a:gd name="connsiteY21" fmla="*/ 21432 h 48416"/>
                    <a:gd name="connsiteX22" fmla="*/ 60772 w 170848"/>
                    <a:gd name="connsiteY22" fmla="*/ 25334 h 48416"/>
                    <a:gd name="connsiteX23" fmla="*/ 83198 w 170848"/>
                    <a:gd name="connsiteY23" fmla="*/ 35422 h 48416"/>
                    <a:gd name="connsiteX24" fmla="*/ 86808 w 170848"/>
                    <a:gd name="connsiteY24" fmla="*/ 37325 h 48416"/>
                    <a:gd name="connsiteX25" fmla="*/ 89659 w 170848"/>
                    <a:gd name="connsiteY25" fmla="*/ 34565 h 48416"/>
                    <a:gd name="connsiteX26" fmla="*/ 107618 w 170848"/>
                    <a:gd name="connsiteY26" fmla="*/ 18482 h 48416"/>
                    <a:gd name="connsiteX27" fmla="*/ 117120 w 170848"/>
                    <a:gd name="connsiteY27" fmla="*/ 11345 h 48416"/>
                    <a:gd name="connsiteX28" fmla="*/ 119401 w 170848"/>
                    <a:gd name="connsiteY28" fmla="*/ 9917 h 48416"/>
                    <a:gd name="connsiteX29" fmla="*/ 120446 w 170848"/>
                    <a:gd name="connsiteY29" fmla="*/ 9346 h 48416"/>
                    <a:gd name="connsiteX30" fmla="*/ 120446 w 170848"/>
                    <a:gd name="connsiteY30" fmla="*/ 9346 h 48416"/>
                    <a:gd name="connsiteX31" fmla="*/ 124912 w 170848"/>
                    <a:gd name="connsiteY31" fmla="*/ 9346 h 48416"/>
                    <a:gd name="connsiteX32" fmla="*/ 147432 w 170848"/>
                    <a:gd name="connsiteY32" fmla="*/ 16103 h 48416"/>
                    <a:gd name="connsiteX33" fmla="*/ 170808 w 170848"/>
                    <a:gd name="connsiteY33" fmla="*/ 25239 h 48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70848" h="48416">
                      <a:moveTo>
                        <a:pt x="170808" y="25239"/>
                      </a:moveTo>
                      <a:cubicBezTo>
                        <a:pt x="164301" y="20102"/>
                        <a:pt x="157442" y="15427"/>
                        <a:pt x="150283" y="11249"/>
                      </a:cubicBezTo>
                      <a:cubicBezTo>
                        <a:pt x="143033" y="6694"/>
                        <a:pt x="135202" y="3141"/>
                        <a:pt x="127002" y="686"/>
                      </a:cubicBezTo>
                      <a:cubicBezTo>
                        <a:pt x="124491" y="43"/>
                        <a:pt x="121890" y="-182"/>
                        <a:pt x="119306" y="20"/>
                      </a:cubicBezTo>
                      <a:cubicBezTo>
                        <a:pt x="118432" y="164"/>
                        <a:pt x="117573" y="386"/>
                        <a:pt x="116740" y="686"/>
                      </a:cubicBezTo>
                      <a:lnTo>
                        <a:pt x="115030" y="1447"/>
                      </a:lnTo>
                      <a:lnTo>
                        <a:pt x="111989" y="3065"/>
                      </a:lnTo>
                      <a:cubicBezTo>
                        <a:pt x="108188" y="5349"/>
                        <a:pt x="104767" y="7823"/>
                        <a:pt x="101347" y="10298"/>
                      </a:cubicBezTo>
                      <a:cubicBezTo>
                        <a:pt x="94600" y="15437"/>
                        <a:pt x="88519" y="20861"/>
                        <a:pt x="82342" y="26476"/>
                      </a:cubicBezTo>
                      <a:lnTo>
                        <a:pt x="88804" y="25620"/>
                      </a:lnTo>
                      <a:cubicBezTo>
                        <a:pt x="81138" y="21661"/>
                        <a:pt x="73200" y="18258"/>
                        <a:pt x="65048" y="15437"/>
                      </a:cubicBezTo>
                      <a:cubicBezTo>
                        <a:pt x="60861" y="13962"/>
                        <a:pt x="56574" y="12786"/>
                        <a:pt x="52221" y="11916"/>
                      </a:cubicBezTo>
                      <a:cubicBezTo>
                        <a:pt x="49908" y="11399"/>
                        <a:pt x="47556" y="11081"/>
                        <a:pt x="45189" y="10964"/>
                      </a:cubicBezTo>
                      <a:cubicBezTo>
                        <a:pt x="43892" y="10871"/>
                        <a:pt x="42590" y="10871"/>
                        <a:pt x="41293" y="10964"/>
                      </a:cubicBezTo>
                      <a:cubicBezTo>
                        <a:pt x="39910" y="11223"/>
                        <a:pt x="38545" y="11573"/>
                        <a:pt x="37207" y="12011"/>
                      </a:cubicBezTo>
                      <a:cubicBezTo>
                        <a:pt x="32934" y="13872"/>
                        <a:pt x="28987" y="16411"/>
                        <a:pt x="25519" y="19529"/>
                      </a:cubicBezTo>
                      <a:cubicBezTo>
                        <a:pt x="22147" y="22285"/>
                        <a:pt x="18972" y="25274"/>
                        <a:pt x="16017" y="28475"/>
                      </a:cubicBezTo>
                      <a:cubicBezTo>
                        <a:pt x="10142" y="34664"/>
                        <a:pt x="4772" y="41315"/>
                        <a:pt x="-41" y="48364"/>
                      </a:cubicBezTo>
                      <a:cubicBezTo>
                        <a:pt x="6610" y="43035"/>
                        <a:pt x="13072" y="37611"/>
                        <a:pt x="19723" y="32662"/>
                      </a:cubicBezTo>
                      <a:cubicBezTo>
                        <a:pt x="23049" y="30093"/>
                        <a:pt x="26375" y="27713"/>
                        <a:pt x="29795" y="25525"/>
                      </a:cubicBezTo>
                      <a:cubicBezTo>
                        <a:pt x="32942" y="23391"/>
                        <a:pt x="36362" y="21695"/>
                        <a:pt x="39963" y="20481"/>
                      </a:cubicBezTo>
                      <a:cubicBezTo>
                        <a:pt x="43162" y="20145"/>
                        <a:pt x="46395" y="20469"/>
                        <a:pt x="49465" y="21432"/>
                      </a:cubicBezTo>
                      <a:cubicBezTo>
                        <a:pt x="53309" y="22505"/>
                        <a:pt x="57085" y="23808"/>
                        <a:pt x="60772" y="25334"/>
                      </a:cubicBezTo>
                      <a:cubicBezTo>
                        <a:pt x="68374" y="28284"/>
                        <a:pt x="75976" y="31901"/>
                        <a:pt x="83198" y="35422"/>
                      </a:cubicBezTo>
                      <a:lnTo>
                        <a:pt x="86808" y="37325"/>
                      </a:lnTo>
                      <a:lnTo>
                        <a:pt x="89659" y="34565"/>
                      </a:lnTo>
                      <a:cubicBezTo>
                        <a:pt x="95455" y="29046"/>
                        <a:pt x="101537" y="23621"/>
                        <a:pt x="107618" y="18482"/>
                      </a:cubicBezTo>
                      <a:cubicBezTo>
                        <a:pt x="110648" y="15924"/>
                        <a:pt x="113820" y="13542"/>
                        <a:pt x="117120" y="11345"/>
                      </a:cubicBezTo>
                      <a:cubicBezTo>
                        <a:pt x="117836" y="10801"/>
                        <a:pt x="118599" y="10324"/>
                        <a:pt x="119401" y="9917"/>
                      </a:cubicBezTo>
                      <a:lnTo>
                        <a:pt x="120446" y="9346"/>
                      </a:lnTo>
                      <a:cubicBezTo>
                        <a:pt x="120446" y="9346"/>
                        <a:pt x="120446" y="9346"/>
                        <a:pt x="120446" y="9346"/>
                      </a:cubicBezTo>
                      <a:cubicBezTo>
                        <a:pt x="121921" y="9056"/>
                        <a:pt x="123437" y="9056"/>
                        <a:pt x="124912" y="9346"/>
                      </a:cubicBezTo>
                      <a:cubicBezTo>
                        <a:pt x="132623" y="10846"/>
                        <a:pt x="140167" y="13109"/>
                        <a:pt x="147432" y="16103"/>
                      </a:cubicBezTo>
                      <a:cubicBezTo>
                        <a:pt x="155509" y="18958"/>
                        <a:pt x="163111" y="22194"/>
                        <a:pt x="170808" y="25239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3" name="Freeform 2112">
                  <a:extLst>
                    <a:ext uri="{FF2B5EF4-FFF2-40B4-BE49-F238E27FC236}">
                      <a16:creationId xmlns:a16="http://schemas.microsoft.com/office/drawing/2014/main" id="{FC4C46A1-60DB-F144-83E9-8AB25864EE22}"/>
                    </a:ext>
                  </a:extLst>
                </p:cNvPr>
                <p:cNvSpPr/>
                <p:nvPr/>
              </p:nvSpPr>
              <p:spPr>
                <a:xfrm>
                  <a:off x="5116042" y="2442651"/>
                  <a:ext cx="113455" cy="34487"/>
                </a:xfrm>
                <a:custGeom>
                  <a:avLst/>
                  <a:gdLst>
                    <a:gd name="connsiteX0" fmla="*/ 113414 w 113455"/>
                    <a:gd name="connsiteY0" fmla="*/ 15592 h 34487"/>
                    <a:gd name="connsiteX1" fmla="*/ 99446 w 113455"/>
                    <a:gd name="connsiteY1" fmla="*/ 6646 h 34487"/>
                    <a:gd name="connsiteX2" fmla="*/ 83673 w 113455"/>
                    <a:gd name="connsiteY2" fmla="*/ 175 h 34487"/>
                    <a:gd name="connsiteX3" fmla="*/ 78542 w 113455"/>
                    <a:gd name="connsiteY3" fmla="*/ 175 h 34487"/>
                    <a:gd name="connsiteX4" fmla="*/ 76831 w 113455"/>
                    <a:gd name="connsiteY4" fmla="*/ 175 h 34487"/>
                    <a:gd name="connsiteX5" fmla="*/ 75691 w 113455"/>
                    <a:gd name="connsiteY5" fmla="*/ 746 h 34487"/>
                    <a:gd name="connsiteX6" fmla="*/ 73695 w 113455"/>
                    <a:gd name="connsiteY6" fmla="*/ 1888 h 34487"/>
                    <a:gd name="connsiteX7" fmla="*/ 66759 w 113455"/>
                    <a:gd name="connsiteY7" fmla="*/ 6932 h 34487"/>
                    <a:gd name="connsiteX8" fmla="*/ 54406 w 113455"/>
                    <a:gd name="connsiteY8" fmla="*/ 18162 h 34487"/>
                    <a:gd name="connsiteX9" fmla="*/ 58682 w 113455"/>
                    <a:gd name="connsiteY9" fmla="*/ 17400 h 34487"/>
                    <a:gd name="connsiteX10" fmla="*/ 42528 w 113455"/>
                    <a:gd name="connsiteY10" fmla="*/ 11119 h 34487"/>
                    <a:gd name="connsiteX11" fmla="*/ 33881 w 113455"/>
                    <a:gd name="connsiteY11" fmla="*/ 9025 h 34487"/>
                    <a:gd name="connsiteX12" fmla="*/ 29225 w 113455"/>
                    <a:gd name="connsiteY12" fmla="*/ 8550 h 34487"/>
                    <a:gd name="connsiteX13" fmla="*/ 26660 w 113455"/>
                    <a:gd name="connsiteY13" fmla="*/ 8550 h 34487"/>
                    <a:gd name="connsiteX14" fmla="*/ 23904 w 113455"/>
                    <a:gd name="connsiteY14" fmla="*/ 9406 h 34487"/>
                    <a:gd name="connsiteX15" fmla="*/ 16302 w 113455"/>
                    <a:gd name="connsiteY15" fmla="*/ 14640 h 34487"/>
                    <a:gd name="connsiteX16" fmla="*/ 10221 w 113455"/>
                    <a:gd name="connsiteY16" fmla="*/ 20731 h 34487"/>
                    <a:gd name="connsiteX17" fmla="*/ -41 w 113455"/>
                    <a:gd name="connsiteY17" fmla="*/ 34435 h 34487"/>
                    <a:gd name="connsiteX18" fmla="*/ 12787 w 113455"/>
                    <a:gd name="connsiteY18" fmla="*/ 23491 h 34487"/>
                    <a:gd name="connsiteX19" fmla="*/ 19343 w 113455"/>
                    <a:gd name="connsiteY19" fmla="*/ 18542 h 34487"/>
                    <a:gd name="connsiteX20" fmla="*/ 25995 w 113455"/>
                    <a:gd name="connsiteY20" fmla="*/ 14926 h 34487"/>
                    <a:gd name="connsiteX21" fmla="*/ 32646 w 113455"/>
                    <a:gd name="connsiteY21" fmla="*/ 15402 h 34487"/>
                    <a:gd name="connsiteX22" fmla="*/ 40248 w 113455"/>
                    <a:gd name="connsiteY22" fmla="*/ 17781 h 34487"/>
                    <a:gd name="connsiteX23" fmla="*/ 55451 w 113455"/>
                    <a:gd name="connsiteY23" fmla="*/ 24062 h 34487"/>
                    <a:gd name="connsiteX24" fmla="*/ 57922 w 113455"/>
                    <a:gd name="connsiteY24" fmla="*/ 25109 h 34487"/>
                    <a:gd name="connsiteX25" fmla="*/ 59727 w 113455"/>
                    <a:gd name="connsiteY25" fmla="*/ 23301 h 34487"/>
                    <a:gd name="connsiteX26" fmla="*/ 71320 w 113455"/>
                    <a:gd name="connsiteY26" fmla="*/ 12166 h 34487"/>
                    <a:gd name="connsiteX27" fmla="*/ 77306 w 113455"/>
                    <a:gd name="connsiteY27" fmla="*/ 7217 h 34487"/>
                    <a:gd name="connsiteX28" fmla="*/ 78827 w 113455"/>
                    <a:gd name="connsiteY28" fmla="*/ 6171 h 34487"/>
                    <a:gd name="connsiteX29" fmla="*/ 79492 w 113455"/>
                    <a:gd name="connsiteY29" fmla="*/ 6171 h 34487"/>
                    <a:gd name="connsiteX30" fmla="*/ 79492 w 113455"/>
                    <a:gd name="connsiteY30" fmla="*/ 6171 h 34487"/>
                    <a:gd name="connsiteX31" fmla="*/ 82437 w 113455"/>
                    <a:gd name="connsiteY31" fmla="*/ 6171 h 34487"/>
                    <a:gd name="connsiteX32" fmla="*/ 97641 w 113455"/>
                    <a:gd name="connsiteY32" fmla="*/ 10263 h 34487"/>
                    <a:gd name="connsiteX33" fmla="*/ 113414 w 113455"/>
                    <a:gd name="connsiteY33" fmla="*/ 15592 h 34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3455" h="34487">
                      <a:moveTo>
                        <a:pt x="113414" y="15592"/>
                      </a:moveTo>
                      <a:cubicBezTo>
                        <a:pt x="108947" y="12324"/>
                        <a:pt x="104282" y="9336"/>
                        <a:pt x="99446" y="6646"/>
                      </a:cubicBezTo>
                      <a:cubicBezTo>
                        <a:pt x="94496" y="3802"/>
                        <a:pt x="89192" y="1626"/>
                        <a:pt x="83673" y="175"/>
                      </a:cubicBezTo>
                      <a:cubicBezTo>
                        <a:pt x="81976" y="-128"/>
                        <a:pt x="80239" y="-128"/>
                        <a:pt x="78542" y="175"/>
                      </a:cubicBezTo>
                      <a:cubicBezTo>
                        <a:pt x="77974" y="90"/>
                        <a:pt x="77398" y="90"/>
                        <a:pt x="76831" y="175"/>
                      </a:cubicBezTo>
                      <a:lnTo>
                        <a:pt x="75691" y="746"/>
                      </a:lnTo>
                      <a:lnTo>
                        <a:pt x="73695" y="1888"/>
                      </a:lnTo>
                      <a:cubicBezTo>
                        <a:pt x="71225" y="3506"/>
                        <a:pt x="68944" y="5219"/>
                        <a:pt x="66759" y="6932"/>
                      </a:cubicBezTo>
                      <a:cubicBezTo>
                        <a:pt x="62388" y="10453"/>
                        <a:pt x="58397" y="14260"/>
                        <a:pt x="54406" y="18162"/>
                      </a:cubicBezTo>
                      <a:lnTo>
                        <a:pt x="58682" y="17400"/>
                      </a:lnTo>
                      <a:cubicBezTo>
                        <a:pt x="53451" y="14930"/>
                        <a:pt x="48053" y="12832"/>
                        <a:pt x="42528" y="11119"/>
                      </a:cubicBezTo>
                      <a:cubicBezTo>
                        <a:pt x="39701" y="10210"/>
                        <a:pt x="36811" y="9510"/>
                        <a:pt x="33881" y="9025"/>
                      </a:cubicBezTo>
                      <a:cubicBezTo>
                        <a:pt x="32341" y="8768"/>
                        <a:pt x="30786" y="8609"/>
                        <a:pt x="29225" y="8550"/>
                      </a:cubicBezTo>
                      <a:lnTo>
                        <a:pt x="26660" y="8550"/>
                      </a:lnTo>
                      <a:cubicBezTo>
                        <a:pt x="25724" y="8778"/>
                        <a:pt x="24804" y="9064"/>
                        <a:pt x="23904" y="9406"/>
                      </a:cubicBezTo>
                      <a:cubicBezTo>
                        <a:pt x="21082" y="10689"/>
                        <a:pt x="18509" y="12461"/>
                        <a:pt x="16302" y="14640"/>
                      </a:cubicBezTo>
                      <a:cubicBezTo>
                        <a:pt x="14158" y="16550"/>
                        <a:pt x="12128" y="18584"/>
                        <a:pt x="10221" y="20731"/>
                      </a:cubicBezTo>
                      <a:cubicBezTo>
                        <a:pt x="6419" y="25000"/>
                        <a:pt x="2986" y="29584"/>
                        <a:pt x="-41" y="34435"/>
                      </a:cubicBezTo>
                      <a:cubicBezTo>
                        <a:pt x="4235" y="30724"/>
                        <a:pt x="8416" y="26917"/>
                        <a:pt x="12787" y="23491"/>
                      </a:cubicBezTo>
                      <a:cubicBezTo>
                        <a:pt x="14972" y="21778"/>
                        <a:pt x="17063" y="20065"/>
                        <a:pt x="19343" y="18542"/>
                      </a:cubicBezTo>
                      <a:cubicBezTo>
                        <a:pt x="21403" y="17067"/>
                        <a:pt x="23637" y="15852"/>
                        <a:pt x="25995" y="14926"/>
                      </a:cubicBezTo>
                      <a:cubicBezTo>
                        <a:pt x="28220" y="14586"/>
                        <a:pt x="30492" y="14749"/>
                        <a:pt x="32646" y="15402"/>
                      </a:cubicBezTo>
                      <a:cubicBezTo>
                        <a:pt x="35235" y="16007"/>
                        <a:pt x="37776" y="16802"/>
                        <a:pt x="40248" y="17781"/>
                      </a:cubicBezTo>
                      <a:cubicBezTo>
                        <a:pt x="45379" y="19589"/>
                        <a:pt x="50510" y="21778"/>
                        <a:pt x="55451" y="24062"/>
                      </a:cubicBezTo>
                      <a:lnTo>
                        <a:pt x="57922" y="25109"/>
                      </a:lnTo>
                      <a:lnTo>
                        <a:pt x="59727" y="23301"/>
                      </a:lnTo>
                      <a:cubicBezTo>
                        <a:pt x="63433" y="19399"/>
                        <a:pt x="67424" y="15687"/>
                        <a:pt x="71320" y="12166"/>
                      </a:cubicBezTo>
                      <a:cubicBezTo>
                        <a:pt x="73220" y="10404"/>
                        <a:pt x="75219" y="8752"/>
                        <a:pt x="77306" y="7217"/>
                      </a:cubicBezTo>
                      <a:lnTo>
                        <a:pt x="78827" y="6171"/>
                      </a:lnTo>
                      <a:lnTo>
                        <a:pt x="79492" y="6171"/>
                      </a:lnTo>
                      <a:lnTo>
                        <a:pt x="79492" y="6171"/>
                      </a:lnTo>
                      <a:cubicBezTo>
                        <a:pt x="80462" y="5959"/>
                        <a:pt x="81467" y="5959"/>
                        <a:pt x="82437" y="6171"/>
                      </a:cubicBezTo>
                      <a:cubicBezTo>
                        <a:pt x="87619" y="7067"/>
                        <a:pt x="92708" y="8437"/>
                        <a:pt x="97641" y="10263"/>
                      </a:cubicBezTo>
                      <a:cubicBezTo>
                        <a:pt x="103057" y="11310"/>
                        <a:pt x="108188" y="13689"/>
                        <a:pt x="113414" y="1559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4" name="Freeform 2113">
                  <a:extLst>
                    <a:ext uri="{FF2B5EF4-FFF2-40B4-BE49-F238E27FC236}">
                      <a16:creationId xmlns:a16="http://schemas.microsoft.com/office/drawing/2014/main" id="{DB75315B-800B-BC4A-84DF-74155F6274BC}"/>
                    </a:ext>
                  </a:extLst>
                </p:cNvPr>
                <p:cNvSpPr/>
                <p:nvPr/>
              </p:nvSpPr>
              <p:spPr>
                <a:xfrm>
                  <a:off x="5195195" y="2384374"/>
                  <a:ext cx="169803" cy="51937"/>
                </a:xfrm>
                <a:custGeom>
                  <a:avLst/>
                  <a:gdLst>
                    <a:gd name="connsiteX0" fmla="*/ 169762 w 169803"/>
                    <a:gd name="connsiteY0" fmla="*/ 51885 h 51937"/>
                    <a:gd name="connsiteX1" fmla="*/ 154464 w 169803"/>
                    <a:gd name="connsiteY1" fmla="*/ 32852 h 51937"/>
                    <a:gd name="connsiteX2" fmla="*/ 135459 w 169803"/>
                    <a:gd name="connsiteY2" fmla="*/ 15912 h 51937"/>
                    <a:gd name="connsiteX3" fmla="*/ 128333 w 169803"/>
                    <a:gd name="connsiteY3" fmla="*/ 12962 h 51937"/>
                    <a:gd name="connsiteX4" fmla="*/ 125672 w 169803"/>
                    <a:gd name="connsiteY4" fmla="*/ 12962 h 51937"/>
                    <a:gd name="connsiteX5" fmla="*/ 123867 w 169803"/>
                    <a:gd name="connsiteY5" fmla="*/ 12962 h 51937"/>
                    <a:gd name="connsiteX6" fmla="*/ 120446 w 169803"/>
                    <a:gd name="connsiteY6" fmla="*/ 13628 h 51937"/>
                    <a:gd name="connsiteX7" fmla="*/ 108093 w 169803"/>
                    <a:gd name="connsiteY7" fmla="*/ 17339 h 51937"/>
                    <a:gd name="connsiteX8" fmla="*/ 85098 w 169803"/>
                    <a:gd name="connsiteY8" fmla="*/ 26856 h 51937"/>
                    <a:gd name="connsiteX9" fmla="*/ 91559 w 169803"/>
                    <a:gd name="connsiteY9" fmla="*/ 27903 h 51937"/>
                    <a:gd name="connsiteX10" fmla="*/ 71795 w 169803"/>
                    <a:gd name="connsiteY10" fmla="*/ 11058 h 51937"/>
                    <a:gd name="connsiteX11" fmla="*/ 60582 w 169803"/>
                    <a:gd name="connsiteY11" fmla="*/ 3921 h 51937"/>
                    <a:gd name="connsiteX12" fmla="*/ 54216 w 169803"/>
                    <a:gd name="connsiteY12" fmla="*/ 971 h 51937"/>
                    <a:gd name="connsiteX13" fmla="*/ 50415 w 169803"/>
                    <a:gd name="connsiteY13" fmla="*/ 19 h 51937"/>
                    <a:gd name="connsiteX14" fmla="*/ 46234 w 169803"/>
                    <a:gd name="connsiteY14" fmla="*/ 19 h 51937"/>
                    <a:gd name="connsiteX15" fmla="*/ 32836 w 169803"/>
                    <a:gd name="connsiteY15" fmla="*/ 3730 h 51937"/>
                    <a:gd name="connsiteX16" fmla="*/ 21148 w 169803"/>
                    <a:gd name="connsiteY16" fmla="*/ 9441 h 51937"/>
                    <a:gd name="connsiteX17" fmla="*/ -41 w 169803"/>
                    <a:gd name="connsiteY17" fmla="*/ 23811 h 51937"/>
                    <a:gd name="connsiteX18" fmla="*/ 23524 w 169803"/>
                    <a:gd name="connsiteY18" fmla="*/ 14294 h 51937"/>
                    <a:gd name="connsiteX19" fmla="*/ 35307 w 169803"/>
                    <a:gd name="connsiteY19" fmla="*/ 10583 h 51937"/>
                    <a:gd name="connsiteX20" fmla="*/ 46424 w 169803"/>
                    <a:gd name="connsiteY20" fmla="*/ 8679 h 51937"/>
                    <a:gd name="connsiteX21" fmla="*/ 55926 w 169803"/>
                    <a:gd name="connsiteY21" fmla="*/ 12581 h 51937"/>
                    <a:gd name="connsiteX22" fmla="*/ 65429 w 169803"/>
                    <a:gd name="connsiteY22" fmla="*/ 19719 h 51937"/>
                    <a:gd name="connsiteX23" fmla="*/ 83863 w 169803"/>
                    <a:gd name="connsiteY23" fmla="*/ 35992 h 51937"/>
                    <a:gd name="connsiteX24" fmla="*/ 86808 w 169803"/>
                    <a:gd name="connsiteY24" fmla="*/ 38847 h 51937"/>
                    <a:gd name="connsiteX25" fmla="*/ 90324 w 169803"/>
                    <a:gd name="connsiteY25" fmla="*/ 37039 h 51937"/>
                    <a:gd name="connsiteX26" fmla="*/ 112179 w 169803"/>
                    <a:gd name="connsiteY26" fmla="*/ 27522 h 51937"/>
                    <a:gd name="connsiteX27" fmla="*/ 123107 w 169803"/>
                    <a:gd name="connsiteY27" fmla="*/ 23430 h 51937"/>
                    <a:gd name="connsiteX28" fmla="*/ 125672 w 169803"/>
                    <a:gd name="connsiteY28" fmla="*/ 22669 h 51937"/>
                    <a:gd name="connsiteX29" fmla="*/ 126907 w 169803"/>
                    <a:gd name="connsiteY29" fmla="*/ 22669 h 51937"/>
                    <a:gd name="connsiteX30" fmla="*/ 126907 w 169803"/>
                    <a:gd name="connsiteY30" fmla="*/ 22669 h 51937"/>
                    <a:gd name="connsiteX31" fmla="*/ 131183 w 169803"/>
                    <a:gd name="connsiteY31" fmla="*/ 24001 h 51937"/>
                    <a:gd name="connsiteX32" fmla="*/ 150188 w 169803"/>
                    <a:gd name="connsiteY32" fmla="*/ 37229 h 51937"/>
                    <a:gd name="connsiteX33" fmla="*/ 169762 w 169803"/>
                    <a:gd name="connsiteY33" fmla="*/ 51885 h 5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9803" h="51937">
                      <a:moveTo>
                        <a:pt x="169762" y="51885"/>
                      </a:moveTo>
                      <a:cubicBezTo>
                        <a:pt x="165106" y="45195"/>
                        <a:pt x="159995" y="38836"/>
                        <a:pt x="154464" y="32852"/>
                      </a:cubicBezTo>
                      <a:cubicBezTo>
                        <a:pt x="148895" y="26398"/>
                        <a:pt x="142506" y="20703"/>
                        <a:pt x="135459" y="15912"/>
                      </a:cubicBezTo>
                      <a:cubicBezTo>
                        <a:pt x="133261" y="14545"/>
                        <a:pt x="130853" y="13548"/>
                        <a:pt x="128333" y="12962"/>
                      </a:cubicBezTo>
                      <a:lnTo>
                        <a:pt x="125672" y="12962"/>
                      </a:lnTo>
                      <a:lnTo>
                        <a:pt x="123867" y="12962"/>
                      </a:lnTo>
                      <a:lnTo>
                        <a:pt x="120446" y="13628"/>
                      </a:lnTo>
                      <a:cubicBezTo>
                        <a:pt x="116075" y="14675"/>
                        <a:pt x="112084" y="16007"/>
                        <a:pt x="108093" y="17339"/>
                      </a:cubicBezTo>
                      <a:cubicBezTo>
                        <a:pt x="100206" y="20194"/>
                        <a:pt x="92700" y="23620"/>
                        <a:pt x="85098" y="26856"/>
                      </a:cubicBezTo>
                      <a:lnTo>
                        <a:pt x="91559" y="27903"/>
                      </a:lnTo>
                      <a:cubicBezTo>
                        <a:pt x="85349" y="21858"/>
                        <a:pt x="78747" y="16231"/>
                        <a:pt x="71795" y="11058"/>
                      </a:cubicBezTo>
                      <a:cubicBezTo>
                        <a:pt x="68208" y="8450"/>
                        <a:pt x="64463" y="6067"/>
                        <a:pt x="60582" y="3921"/>
                      </a:cubicBezTo>
                      <a:cubicBezTo>
                        <a:pt x="58524" y="2806"/>
                        <a:pt x="56397" y="1820"/>
                        <a:pt x="54216" y="971"/>
                      </a:cubicBezTo>
                      <a:cubicBezTo>
                        <a:pt x="52976" y="553"/>
                        <a:pt x="51705" y="235"/>
                        <a:pt x="50415" y="19"/>
                      </a:cubicBezTo>
                      <a:cubicBezTo>
                        <a:pt x="49023" y="-76"/>
                        <a:pt x="47626" y="-76"/>
                        <a:pt x="46234" y="19"/>
                      </a:cubicBezTo>
                      <a:cubicBezTo>
                        <a:pt x="41607" y="570"/>
                        <a:pt x="37089" y="1822"/>
                        <a:pt x="32836" y="3730"/>
                      </a:cubicBezTo>
                      <a:cubicBezTo>
                        <a:pt x="28750" y="5444"/>
                        <a:pt x="24949" y="7442"/>
                        <a:pt x="21148" y="9441"/>
                      </a:cubicBezTo>
                      <a:cubicBezTo>
                        <a:pt x="13733" y="13688"/>
                        <a:pt x="6650" y="18492"/>
                        <a:pt x="-41" y="23811"/>
                      </a:cubicBezTo>
                      <a:cubicBezTo>
                        <a:pt x="7940" y="20670"/>
                        <a:pt x="15637" y="17339"/>
                        <a:pt x="23524" y="14294"/>
                      </a:cubicBezTo>
                      <a:cubicBezTo>
                        <a:pt x="27376" y="12828"/>
                        <a:pt x="31310" y="11589"/>
                        <a:pt x="35307" y="10583"/>
                      </a:cubicBezTo>
                      <a:cubicBezTo>
                        <a:pt x="38907" y="9435"/>
                        <a:pt x="42648" y="8795"/>
                        <a:pt x="46424" y="8679"/>
                      </a:cubicBezTo>
                      <a:cubicBezTo>
                        <a:pt x="49832" y="9291"/>
                        <a:pt x="53071" y="10621"/>
                        <a:pt x="55926" y="12581"/>
                      </a:cubicBezTo>
                      <a:cubicBezTo>
                        <a:pt x="59221" y="14785"/>
                        <a:pt x="62393" y="17168"/>
                        <a:pt x="65429" y="19719"/>
                      </a:cubicBezTo>
                      <a:cubicBezTo>
                        <a:pt x="71795" y="24762"/>
                        <a:pt x="77971" y="30377"/>
                        <a:pt x="83863" y="35992"/>
                      </a:cubicBezTo>
                      <a:lnTo>
                        <a:pt x="86808" y="38847"/>
                      </a:lnTo>
                      <a:lnTo>
                        <a:pt x="90324" y="37039"/>
                      </a:lnTo>
                      <a:cubicBezTo>
                        <a:pt x="97451" y="33423"/>
                        <a:pt x="104863" y="30092"/>
                        <a:pt x="112179" y="27522"/>
                      </a:cubicBezTo>
                      <a:cubicBezTo>
                        <a:pt x="115724" y="25911"/>
                        <a:pt x="119375" y="24544"/>
                        <a:pt x="123107" y="23430"/>
                      </a:cubicBezTo>
                      <a:lnTo>
                        <a:pt x="125672" y="22669"/>
                      </a:lnTo>
                      <a:lnTo>
                        <a:pt x="126907" y="22669"/>
                      </a:lnTo>
                      <a:lnTo>
                        <a:pt x="126907" y="22669"/>
                      </a:lnTo>
                      <a:cubicBezTo>
                        <a:pt x="128401" y="22850"/>
                        <a:pt x="129850" y="23302"/>
                        <a:pt x="131183" y="24001"/>
                      </a:cubicBezTo>
                      <a:cubicBezTo>
                        <a:pt x="137938" y="27773"/>
                        <a:pt x="144303" y="32204"/>
                        <a:pt x="150188" y="37229"/>
                      </a:cubicBezTo>
                      <a:cubicBezTo>
                        <a:pt x="157124" y="41036"/>
                        <a:pt x="163396" y="46651"/>
                        <a:pt x="169762" y="51885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5" name="Freeform 2114">
                  <a:extLst>
                    <a:ext uri="{FF2B5EF4-FFF2-40B4-BE49-F238E27FC236}">
                      <a16:creationId xmlns:a16="http://schemas.microsoft.com/office/drawing/2014/main" id="{B7397B6D-2126-EA44-8F58-3EA076870450}"/>
                    </a:ext>
                  </a:extLst>
                </p:cNvPr>
                <p:cNvSpPr/>
                <p:nvPr/>
              </p:nvSpPr>
              <p:spPr>
                <a:xfrm>
                  <a:off x="6908719" y="2741156"/>
                  <a:ext cx="169898" cy="52032"/>
                </a:xfrm>
                <a:custGeom>
                  <a:avLst/>
                  <a:gdLst>
                    <a:gd name="connsiteX0" fmla="*/ 169857 w 169898"/>
                    <a:gd name="connsiteY0" fmla="*/ 51980 h 52032"/>
                    <a:gd name="connsiteX1" fmla="*/ 154464 w 169898"/>
                    <a:gd name="connsiteY1" fmla="*/ 32947 h 52032"/>
                    <a:gd name="connsiteX2" fmla="*/ 135460 w 169898"/>
                    <a:gd name="connsiteY2" fmla="*/ 16007 h 52032"/>
                    <a:gd name="connsiteX3" fmla="*/ 128333 w 169898"/>
                    <a:gd name="connsiteY3" fmla="*/ 13057 h 52032"/>
                    <a:gd name="connsiteX4" fmla="*/ 125672 w 169898"/>
                    <a:gd name="connsiteY4" fmla="*/ 13057 h 52032"/>
                    <a:gd name="connsiteX5" fmla="*/ 123867 w 169898"/>
                    <a:gd name="connsiteY5" fmla="*/ 13057 h 52032"/>
                    <a:gd name="connsiteX6" fmla="*/ 120446 w 169898"/>
                    <a:gd name="connsiteY6" fmla="*/ 13723 h 52032"/>
                    <a:gd name="connsiteX7" fmla="*/ 108094 w 169898"/>
                    <a:gd name="connsiteY7" fmla="*/ 17435 h 52032"/>
                    <a:gd name="connsiteX8" fmla="*/ 85098 w 169898"/>
                    <a:gd name="connsiteY8" fmla="*/ 26951 h 52032"/>
                    <a:gd name="connsiteX9" fmla="*/ 91560 w 169898"/>
                    <a:gd name="connsiteY9" fmla="*/ 27998 h 52032"/>
                    <a:gd name="connsiteX10" fmla="*/ 71795 w 169898"/>
                    <a:gd name="connsiteY10" fmla="*/ 11154 h 52032"/>
                    <a:gd name="connsiteX11" fmla="*/ 60583 w 169898"/>
                    <a:gd name="connsiteY11" fmla="*/ 4016 h 52032"/>
                    <a:gd name="connsiteX12" fmla="*/ 54216 w 169898"/>
                    <a:gd name="connsiteY12" fmla="*/ 1066 h 52032"/>
                    <a:gd name="connsiteX13" fmla="*/ 50415 w 169898"/>
                    <a:gd name="connsiteY13" fmla="*/ 19 h 52032"/>
                    <a:gd name="connsiteX14" fmla="*/ 46234 w 169898"/>
                    <a:gd name="connsiteY14" fmla="*/ 19 h 52032"/>
                    <a:gd name="connsiteX15" fmla="*/ 32836 w 169898"/>
                    <a:gd name="connsiteY15" fmla="*/ 3636 h 52032"/>
                    <a:gd name="connsiteX16" fmla="*/ 21149 w 169898"/>
                    <a:gd name="connsiteY16" fmla="*/ 9441 h 52032"/>
                    <a:gd name="connsiteX17" fmla="*/ -41 w 169898"/>
                    <a:gd name="connsiteY17" fmla="*/ 23716 h 52032"/>
                    <a:gd name="connsiteX18" fmla="*/ 23524 w 169898"/>
                    <a:gd name="connsiteY18" fmla="*/ 14199 h 52032"/>
                    <a:gd name="connsiteX19" fmla="*/ 35307 w 169898"/>
                    <a:gd name="connsiteY19" fmla="*/ 10392 h 52032"/>
                    <a:gd name="connsiteX20" fmla="*/ 46424 w 169898"/>
                    <a:gd name="connsiteY20" fmla="*/ 8584 h 52032"/>
                    <a:gd name="connsiteX21" fmla="*/ 55926 w 169898"/>
                    <a:gd name="connsiteY21" fmla="*/ 12486 h 52032"/>
                    <a:gd name="connsiteX22" fmla="*/ 65429 w 169898"/>
                    <a:gd name="connsiteY22" fmla="*/ 19529 h 52032"/>
                    <a:gd name="connsiteX23" fmla="*/ 83863 w 169898"/>
                    <a:gd name="connsiteY23" fmla="*/ 35802 h 52032"/>
                    <a:gd name="connsiteX24" fmla="*/ 86809 w 169898"/>
                    <a:gd name="connsiteY24" fmla="*/ 38657 h 52032"/>
                    <a:gd name="connsiteX25" fmla="*/ 90324 w 169898"/>
                    <a:gd name="connsiteY25" fmla="*/ 36849 h 52032"/>
                    <a:gd name="connsiteX26" fmla="*/ 112179 w 169898"/>
                    <a:gd name="connsiteY26" fmla="*/ 27332 h 52032"/>
                    <a:gd name="connsiteX27" fmla="*/ 123107 w 169898"/>
                    <a:gd name="connsiteY27" fmla="*/ 23240 h 52032"/>
                    <a:gd name="connsiteX28" fmla="*/ 125672 w 169898"/>
                    <a:gd name="connsiteY28" fmla="*/ 22574 h 52032"/>
                    <a:gd name="connsiteX29" fmla="*/ 126908 w 169898"/>
                    <a:gd name="connsiteY29" fmla="*/ 22574 h 52032"/>
                    <a:gd name="connsiteX30" fmla="*/ 126908 w 169898"/>
                    <a:gd name="connsiteY30" fmla="*/ 22574 h 52032"/>
                    <a:gd name="connsiteX31" fmla="*/ 131184 w 169898"/>
                    <a:gd name="connsiteY31" fmla="*/ 23906 h 52032"/>
                    <a:gd name="connsiteX32" fmla="*/ 150663 w 169898"/>
                    <a:gd name="connsiteY32" fmla="*/ 37134 h 52032"/>
                    <a:gd name="connsiteX33" fmla="*/ 169857 w 169898"/>
                    <a:gd name="connsiteY33" fmla="*/ 51980 h 52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9898" h="52032">
                      <a:moveTo>
                        <a:pt x="169857" y="51980"/>
                      </a:moveTo>
                      <a:cubicBezTo>
                        <a:pt x="165200" y="45266"/>
                        <a:pt x="160055" y="38904"/>
                        <a:pt x="154464" y="32947"/>
                      </a:cubicBezTo>
                      <a:cubicBezTo>
                        <a:pt x="148947" y="26442"/>
                        <a:pt x="142551" y="20740"/>
                        <a:pt x="135460" y="16007"/>
                      </a:cubicBezTo>
                      <a:cubicBezTo>
                        <a:pt x="133301" y="14563"/>
                        <a:pt x="130880" y="13560"/>
                        <a:pt x="128333" y="13057"/>
                      </a:cubicBezTo>
                      <a:cubicBezTo>
                        <a:pt x="127449" y="12956"/>
                        <a:pt x="126556" y="12956"/>
                        <a:pt x="125672" y="13057"/>
                      </a:cubicBezTo>
                      <a:lnTo>
                        <a:pt x="123867" y="13057"/>
                      </a:lnTo>
                      <a:cubicBezTo>
                        <a:pt x="122709" y="13178"/>
                        <a:pt x="121565" y="13401"/>
                        <a:pt x="120446" y="13723"/>
                      </a:cubicBezTo>
                      <a:cubicBezTo>
                        <a:pt x="116252" y="14688"/>
                        <a:pt x="112125" y="15928"/>
                        <a:pt x="108094" y="17435"/>
                      </a:cubicBezTo>
                      <a:cubicBezTo>
                        <a:pt x="100207" y="20290"/>
                        <a:pt x="92700" y="23621"/>
                        <a:pt x="85098" y="26951"/>
                      </a:cubicBezTo>
                      <a:lnTo>
                        <a:pt x="91560" y="27998"/>
                      </a:lnTo>
                      <a:cubicBezTo>
                        <a:pt x="85374" y="21927"/>
                        <a:pt x="78769" y="16298"/>
                        <a:pt x="71795" y="11154"/>
                      </a:cubicBezTo>
                      <a:cubicBezTo>
                        <a:pt x="68253" y="8479"/>
                        <a:pt x="64504" y="6093"/>
                        <a:pt x="60583" y="4016"/>
                      </a:cubicBezTo>
                      <a:cubicBezTo>
                        <a:pt x="58544" y="2862"/>
                        <a:pt x="56415" y="1876"/>
                        <a:pt x="54216" y="1066"/>
                      </a:cubicBezTo>
                      <a:cubicBezTo>
                        <a:pt x="53076" y="1066"/>
                        <a:pt x="51650" y="400"/>
                        <a:pt x="50415" y="19"/>
                      </a:cubicBezTo>
                      <a:cubicBezTo>
                        <a:pt x="49023" y="-76"/>
                        <a:pt x="47627" y="-76"/>
                        <a:pt x="46234" y="19"/>
                      </a:cubicBezTo>
                      <a:cubicBezTo>
                        <a:pt x="41612" y="540"/>
                        <a:pt x="37094" y="1760"/>
                        <a:pt x="32836" y="3636"/>
                      </a:cubicBezTo>
                      <a:cubicBezTo>
                        <a:pt x="28839" y="5360"/>
                        <a:pt x="24938" y="7298"/>
                        <a:pt x="21149" y="9441"/>
                      </a:cubicBezTo>
                      <a:cubicBezTo>
                        <a:pt x="13735" y="13656"/>
                        <a:pt x="6651" y="18428"/>
                        <a:pt x="-41" y="23716"/>
                      </a:cubicBezTo>
                      <a:cubicBezTo>
                        <a:pt x="7941" y="20575"/>
                        <a:pt x="15637" y="17340"/>
                        <a:pt x="23524" y="14199"/>
                      </a:cubicBezTo>
                      <a:cubicBezTo>
                        <a:pt x="27420" y="12772"/>
                        <a:pt x="31316" y="11439"/>
                        <a:pt x="35307" y="10392"/>
                      </a:cubicBezTo>
                      <a:cubicBezTo>
                        <a:pt x="38910" y="9273"/>
                        <a:pt x="42652" y="8664"/>
                        <a:pt x="46424" y="8584"/>
                      </a:cubicBezTo>
                      <a:cubicBezTo>
                        <a:pt x="49845" y="9151"/>
                        <a:pt x="53093" y="10485"/>
                        <a:pt x="55926" y="12486"/>
                      </a:cubicBezTo>
                      <a:cubicBezTo>
                        <a:pt x="59242" y="14626"/>
                        <a:pt x="62416" y="16978"/>
                        <a:pt x="65429" y="19529"/>
                      </a:cubicBezTo>
                      <a:cubicBezTo>
                        <a:pt x="71795" y="24572"/>
                        <a:pt x="77972" y="30282"/>
                        <a:pt x="83863" y="35802"/>
                      </a:cubicBezTo>
                      <a:lnTo>
                        <a:pt x="86809" y="38657"/>
                      </a:lnTo>
                      <a:lnTo>
                        <a:pt x="90324" y="36849"/>
                      </a:lnTo>
                      <a:cubicBezTo>
                        <a:pt x="97451" y="33328"/>
                        <a:pt x="104863" y="29997"/>
                        <a:pt x="112179" y="27332"/>
                      </a:cubicBezTo>
                      <a:cubicBezTo>
                        <a:pt x="115741" y="25761"/>
                        <a:pt x="119390" y="24394"/>
                        <a:pt x="123107" y="23240"/>
                      </a:cubicBezTo>
                      <a:cubicBezTo>
                        <a:pt x="123962" y="23240"/>
                        <a:pt x="124912" y="22669"/>
                        <a:pt x="125672" y="22574"/>
                      </a:cubicBezTo>
                      <a:lnTo>
                        <a:pt x="126908" y="22574"/>
                      </a:lnTo>
                      <a:cubicBezTo>
                        <a:pt x="126908" y="22574"/>
                        <a:pt x="126908" y="22574"/>
                        <a:pt x="126908" y="22574"/>
                      </a:cubicBezTo>
                      <a:cubicBezTo>
                        <a:pt x="128402" y="22755"/>
                        <a:pt x="129850" y="23207"/>
                        <a:pt x="131184" y="23906"/>
                      </a:cubicBezTo>
                      <a:cubicBezTo>
                        <a:pt x="138103" y="27651"/>
                        <a:pt x="144628" y="32083"/>
                        <a:pt x="150663" y="37134"/>
                      </a:cubicBezTo>
                      <a:cubicBezTo>
                        <a:pt x="157220" y="41512"/>
                        <a:pt x="163491" y="46842"/>
                        <a:pt x="169857" y="5198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085" name="Graphic 227">
                <a:extLst>
                  <a:ext uri="{FF2B5EF4-FFF2-40B4-BE49-F238E27FC236}">
                    <a16:creationId xmlns:a16="http://schemas.microsoft.com/office/drawing/2014/main" id="{A5CFFC36-E59F-7345-BDCC-131C14827AE9}"/>
                  </a:ext>
                </a:extLst>
              </p:cNvPr>
              <p:cNvGrpSpPr/>
              <p:nvPr/>
            </p:nvGrpSpPr>
            <p:grpSpPr>
              <a:xfrm>
                <a:off x="3304857" y="5792616"/>
                <a:ext cx="3865288" cy="112963"/>
                <a:chOff x="4164686" y="5069204"/>
                <a:chExt cx="3865288" cy="112963"/>
              </a:xfrm>
            </p:grpSpPr>
            <p:sp>
              <p:nvSpPr>
                <p:cNvPr id="2104" name="Freeform 2103">
                  <a:extLst>
                    <a:ext uri="{FF2B5EF4-FFF2-40B4-BE49-F238E27FC236}">
                      <a16:creationId xmlns:a16="http://schemas.microsoft.com/office/drawing/2014/main" id="{63187E2D-9402-314B-A173-8F9A120F988D}"/>
                    </a:ext>
                  </a:extLst>
                </p:cNvPr>
                <p:cNvSpPr/>
                <p:nvPr/>
              </p:nvSpPr>
              <p:spPr>
                <a:xfrm>
                  <a:off x="4294960" y="5069204"/>
                  <a:ext cx="267010" cy="112963"/>
                </a:xfrm>
                <a:custGeom>
                  <a:avLst/>
                  <a:gdLst>
                    <a:gd name="connsiteX0" fmla="*/ 266969 w 267010"/>
                    <a:gd name="connsiteY0" fmla="*/ 112531 h 112963"/>
                    <a:gd name="connsiteX1" fmla="*/ 243024 w 267010"/>
                    <a:gd name="connsiteY1" fmla="*/ 69420 h 112963"/>
                    <a:gd name="connsiteX2" fmla="*/ 217273 w 267010"/>
                    <a:gd name="connsiteY2" fmla="*/ 80460 h 112963"/>
                    <a:gd name="connsiteX3" fmla="*/ 190857 w 267010"/>
                    <a:gd name="connsiteY3" fmla="*/ 34018 h 112963"/>
                    <a:gd name="connsiteX4" fmla="*/ 151233 w 267010"/>
                    <a:gd name="connsiteY4" fmla="*/ 45248 h 112963"/>
                    <a:gd name="connsiteX5" fmla="*/ 102772 w 267010"/>
                    <a:gd name="connsiteY5" fmla="*/ -52 h 112963"/>
                    <a:gd name="connsiteX6" fmla="*/ 56116 w 267010"/>
                    <a:gd name="connsiteY6" fmla="*/ 66565 h 112963"/>
                    <a:gd name="connsiteX7" fmla="*/ 18963 w 267010"/>
                    <a:gd name="connsiteY7" fmla="*/ 58000 h 112963"/>
                    <a:gd name="connsiteX8" fmla="*/ -41 w 267010"/>
                    <a:gd name="connsiteY8" fmla="*/ 112912 h 11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010" h="112963">
                      <a:moveTo>
                        <a:pt x="266969" y="112531"/>
                      </a:moveTo>
                      <a:cubicBezTo>
                        <a:pt x="266969" y="112531"/>
                        <a:pt x="258988" y="75225"/>
                        <a:pt x="243024" y="69420"/>
                      </a:cubicBezTo>
                      <a:cubicBezTo>
                        <a:pt x="227060" y="63615"/>
                        <a:pt x="217273" y="80460"/>
                        <a:pt x="217273" y="80460"/>
                      </a:cubicBezTo>
                      <a:cubicBezTo>
                        <a:pt x="217273" y="80460"/>
                        <a:pt x="213567" y="44772"/>
                        <a:pt x="190857" y="34018"/>
                      </a:cubicBezTo>
                      <a:cubicBezTo>
                        <a:pt x="168147" y="23264"/>
                        <a:pt x="151233" y="45248"/>
                        <a:pt x="151233" y="45248"/>
                      </a:cubicBezTo>
                      <a:cubicBezTo>
                        <a:pt x="151233" y="45248"/>
                        <a:pt x="133844" y="-52"/>
                        <a:pt x="102772" y="-52"/>
                      </a:cubicBezTo>
                      <a:cubicBezTo>
                        <a:pt x="71700" y="-52"/>
                        <a:pt x="56116" y="66565"/>
                        <a:pt x="56116" y="66565"/>
                      </a:cubicBezTo>
                      <a:cubicBezTo>
                        <a:pt x="56116" y="66565"/>
                        <a:pt x="37777" y="46866"/>
                        <a:pt x="18963" y="58000"/>
                      </a:cubicBezTo>
                      <a:cubicBezTo>
                        <a:pt x="149" y="69135"/>
                        <a:pt x="-41" y="112912"/>
                        <a:pt x="-41" y="112912"/>
                      </a:cubicBez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5" name="Freeform 2104">
                  <a:extLst>
                    <a:ext uri="{FF2B5EF4-FFF2-40B4-BE49-F238E27FC236}">
                      <a16:creationId xmlns:a16="http://schemas.microsoft.com/office/drawing/2014/main" id="{F473458A-A015-604E-8CC9-AB907642A427}"/>
                    </a:ext>
                  </a:extLst>
                </p:cNvPr>
                <p:cNvSpPr/>
                <p:nvPr/>
              </p:nvSpPr>
              <p:spPr>
                <a:xfrm>
                  <a:off x="6944637" y="5069204"/>
                  <a:ext cx="266915" cy="112963"/>
                </a:xfrm>
                <a:custGeom>
                  <a:avLst/>
                  <a:gdLst>
                    <a:gd name="connsiteX0" fmla="*/ 266874 w 266915"/>
                    <a:gd name="connsiteY0" fmla="*/ 112531 h 112963"/>
                    <a:gd name="connsiteX1" fmla="*/ 242929 w 266915"/>
                    <a:gd name="connsiteY1" fmla="*/ 69420 h 112963"/>
                    <a:gd name="connsiteX2" fmla="*/ 217273 w 266915"/>
                    <a:gd name="connsiteY2" fmla="*/ 80460 h 112963"/>
                    <a:gd name="connsiteX3" fmla="*/ 190857 w 266915"/>
                    <a:gd name="connsiteY3" fmla="*/ 34018 h 112963"/>
                    <a:gd name="connsiteX4" fmla="*/ 151233 w 266915"/>
                    <a:gd name="connsiteY4" fmla="*/ 45248 h 112963"/>
                    <a:gd name="connsiteX5" fmla="*/ 102772 w 266915"/>
                    <a:gd name="connsiteY5" fmla="*/ -52 h 112963"/>
                    <a:gd name="connsiteX6" fmla="*/ 56021 w 266915"/>
                    <a:gd name="connsiteY6" fmla="*/ 66565 h 112963"/>
                    <a:gd name="connsiteX7" fmla="*/ 18963 w 266915"/>
                    <a:gd name="connsiteY7" fmla="*/ 58000 h 112963"/>
                    <a:gd name="connsiteX8" fmla="*/ -41 w 266915"/>
                    <a:gd name="connsiteY8" fmla="*/ 112912 h 11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915" h="112963">
                      <a:moveTo>
                        <a:pt x="266874" y="112531"/>
                      </a:moveTo>
                      <a:cubicBezTo>
                        <a:pt x="266874" y="112531"/>
                        <a:pt x="258892" y="75225"/>
                        <a:pt x="242929" y="69420"/>
                      </a:cubicBezTo>
                      <a:cubicBezTo>
                        <a:pt x="226965" y="63615"/>
                        <a:pt x="217273" y="80460"/>
                        <a:pt x="217273" y="80460"/>
                      </a:cubicBezTo>
                      <a:cubicBezTo>
                        <a:pt x="217273" y="80460"/>
                        <a:pt x="213472" y="44772"/>
                        <a:pt x="190857" y="34018"/>
                      </a:cubicBezTo>
                      <a:cubicBezTo>
                        <a:pt x="168242" y="23264"/>
                        <a:pt x="151233" y="45248"/>
                        <a:pt x="151233" y="45248"/>
                      </a:cubicBezTo>
                      <a:cubicBezTo>
                        <a:pt x="151233" y="45248"/>
                        <a:pt x="133844" y="-52"/>
                        <a:pt x="102772" y="-52"/>
                      </a:cubicBezTo>
                      <a:cubicBezTo>
                        <a:pt x="71700" y="-52"/>
                        <a:pt x="56021" y="66565"/>
                        <a:pt x="56021" y="66565"/>
                      </a:cubicBezTo>
                      <a:cubicBezTo>
                        <a:pt x="56021" y="66565"/>
                        <a:pt x="37777" y="46866"/>
                        <a:pt x="18963" y="58000"/>
                      </a:cubicBezTo>
                      <a:cubicBezTo>
                        <a:pt x="149" y="69135"/>
                        <a:pt x="-41" y="112912"/>
                        <a:pt x="-41" y="112912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6" name="Freeform 2105">
                  <a:extLst>
                    <a:ext uri="{FF2B5EF4-FFF2-40B4-BE49-F238E27FC236}">
                      <a16:creationId xmlns:a16="http://schemas.microsoft.com/office/drawing/2014/main" id="{ECD1F671-5BF1-6E4E-91B9-44D6C8E7640C}"/>
                    </a:ext>
                  </a:extLst>
                </p:cNvPr>
                <p:cNvSpPr/>
                <p:nvPr/>
              </p:nvSpPr>
              <p:spPr>
                <a:xfrm>
                  <a:off x="4987003" y="5089029"/>
                  <a:ext cx="280788" cy="92757"/>
                </a:xfrm>
                <a:custGeom>
                  <a:avLst/>
                  <a:gdLst>
                    <a:gd name="connsiteX0" fmla="*/ 280747 w 280788"/>
                    <a:gd name="connsiteY0" fmla="*/ 92706 h 92757"/>
                    <a:gd name="connsiteX1" fmla="*/ -41 w 280788"/>
                    <a:gd name="connsiteY1" fmla="*/ 92706 h 92757"/>
                    <a:gd name="connsiteX2" fmla="*/ 27800 w 280788"/>
                    <a:gd name="connsiteY2" fmla="*/ 50262 h 92757"/>
                    <a:gd name="connsiteX3" fmla="*/ 55166 w 280788"/>
                    <a:gd name="connsiteY3" fmla="*/ 65869 h 92757"/>
                    <a:gd name="connsiteX4" fmla="*/ 89089 w 280788"/>
                    <a:gd name="connsiteY4" fmla="*/ 1155 h 92757"/>
                    <a:gd name="connsiteX5" fmla="*/ 152943 w 280788"/>
                    <a:gd name="connsiteY5" fmla="*/ 40554 h 92757"/>
                    <a:gd name="connsiteX6" fmla="*/ 204445 w 280788"/>
                    <a:gd name="connsiteY6" fmla="*/ 14479 h 92757"/>
                    <a:gd name="connsiteX7" fmla="*/ 241789 w 280788"/>
                    <a:gd name="connsiteY7" fmla="*/ 62062 h 92757"/>
                    <a:gd name="connsiteX8" fmla="*/ 280747 w 280788"/>
                    <a:gd name="connsiteY8" fmla="*/ 92706 h 92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0788" h="92757">
                      <a:moveTo>
                        <a:pt x="280747" y="92706"/>
                      </a:moveTo>
                      <a:lnTo>
                        <a:pt x="-41" y="92706"/>
                      </a:lnTo>
                      <a:cubicBezTo>
                        <a:pt x="-41" y="92706"/>
                        <a:pt x="9461" y="53116"/>
                        <a:pt x="27800" y="50262"/>
                      </a:cubicBezTo>
                      <a:cubicBezTo>
                        <a:pt x="39278" y="49245"/>
                        <a:pt x="50182" y="55464"/>
                        <a:pt x="55166" y="65869"/>
                      </a:cubicBezTo>
                      <a:cubicBezTo>
                        <a:pt x="55166" y="65869"/>
                        <a:pt x="54311" y="10577"/>
                        <a:pt x="89089" y="1155"/>
                      </a:cubicBezTo>
                      <a:cubicBezTo>
                        <a:pt x="123867" y="-8266"/>
                        <a:pt x="152943" y="40554"/>
                        <a:pt x="152943" y="40554"/>
                      </a:cubicBezTo>
                      <a:cubicBezTo>
                        <a:pt x="152943" y="40554"/>
                        <a:pt x="174798" y="12766"/>
                        <a:pt x="204445" y="14479"/>
                      </a:cubicBezTo>
                      <a:cubicBezTo>
                        <a:pt x="234092" y="16192"/>
                        <a:pt x="241789" y="62062"/>
                        <a:pt x="241789" y="62062"/>
                      </a:cubicBezTo>
                      <a:cubicBezTo>
                        <a:pt x="241789" y="62062"/>
                        <a:pt x="268775" y="46360"/>
                        <a:pt x="280747" y="92706"/>
                      </a:cubicBez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7" name="Freeform 2106">
                  <a:extLst>
                    <a:ext uri="{FF2B5EF4-FFF2-40B4-BE49-F238E27FC236}">
                      <a16:creationId xmlns:a16="http://schemas.microsoft.com/office/drawing/2014/main" id="{114133A8-7CCF-8742-9A3D-4F7F06492F05}"/>
                    </a:ext>
                  </a:extLst>
                </p:cNvPr>
                <p:cNvSpPr/>
                <p:nvPr/>
              </p:nvSpPr>
              <p:spPr>
                <a:xfrm>
                  <a:off x="4164686" y="5118977"/>
                  <a:ext cx="147758" cy="62810"/>
                </a:xfrm>
                <a:custGeom>
                  <a:avLst/>
                  <a:gdLst>
                    <a:gd name="connsiteX0" fmla="*/ 147717 w 147758"/>
                    <a:gd name="connsiteY0" fmla="*/ 62758 h 62810"/>
                    <a:gd name="connsiteX1" fmla="*/ -41 w 147758"/>
                    <a:gd name="connsiteY1" fmla="*/ 62758 h 62810"/>
                    <a:gd name="connsiteX2" fmla="*/ 14782 w 147758"/>
                    <a:gd name="connsiteY2" fmla="*/ 34875 h 62810"/>
                    <a:gd name="connsiteX3" fmla="*/ 37967 w 147758"/>
                    <a:gd name="connsiteY3" fmla="*/ 40489 h 62810"/>
                    <a:gd name="connsiteX4" fmla="*/ 70940 w 147758"/>
                    <a:gd name="connsiteY4" fmla="*/ -52 h 62810"/>
                    <a:gd name="connsiteX5" fmla="*/ 111039 w 147758"/>
                    <a:gd name="connsiteY5" fmla="*/ 34875 h 62810"/>
                    <a:gd name="connsiteX6" fmla="*/ 132134 w 147758"/>
                    <a:gd name="connsiteY6" fmla="*/ 26310 h 62810"/>
                    <a:gd name="connsiteX7" fmla="*/ 147717 w 147758"/>
                    <a:gd name="connsiteY7" fmla="*/ 62758 h 62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7758" h="62810">
                      <a:moveTo>
                        <a:pt x="147717" y="62758"/>
                      </a:moveTo>
                      <a:lnTo>
                        <a:pt x="-41" y="62758"/>
                      </a:lnTo>
                      <a:cubicBezTo>
                        <a:pt x="-41" y="62758"/>
                        <a:pt x="-41" y="40775"/>
                        <a:pt x="14782" y="34875"/>
                      </a:cubicBezTo>
                      <a:cubicBezTo>
                        <a:pt x="22897" y="31372"/>
                        <a:pt x="32347" y="33660"/>
                        <a:pt x="37967" y="40489"/>
                      </a:cubicBezTo>
                      <a:cubicBezTo>
                        <a:pt x="37967" y="40489"/>
                        <a:pt x="43859" y="-52"/>
                        <a:pt x="70940" y="-52"/>
                      </a:cubicBezTo>
                      <a:cubicBezTo>
                        <a:pt x="98021" y="-52"/>
                        <a:pt x="111039" y="34875"/>
                        <a:pt x="111039" y="34875"/>
                      </a:cubicBezTo>
                      <a:cubicBezTo>
                        <a:pt x="115734" y="28059"/>
                        <a:pt x="124026" y="24693"/>
                        <a:pt x="132134" y="26310"/>
                      </a:cubicBezTo>
                      <a:cubicBezTo>
                        <a:pt x="147147" y="28213"/>
                        <a:pt x="147717" y="62758"/>
                        <a:pt x="147717" y="62758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8" name="Freeform 2107">
                  <a:extLst>
                    <a:ext uri="{FF2B5EF4-FFF2-40B4-BE49-F238E27FC236}">
                      <a16:creationId xmlns:a16="http://schemas.microsoft.com/office/drawing/2014/main" id="{ABED03D8-37C3-2047-84BA-F6090A5275B7}"/>
                    </a:ext>
                  </a:extLst>
                </p:cNvPr>
                <p:cNvSpPr/>
                <p:nvPr/>
              </p:nvSpPr>
              <p:spPr>
                <a:xfrm>
                  <a:off x="5235959" y="5118691"/>
                  <a:ext cx="147758" cy="63095"/>
                </a:xfrm>
                <a:custGeom>
                  <a:avLst/>
                  <a:gdLst>
                    <a:gd name="connsiteX0" fmla="*/ 147717 w 147758"/>
                    <a:gd name="connsiteY0" fmla="*/ 63044 h 63095"/>
                    <a:gd name="connsiteX1" fmla="*/ -41 w 147758"/>
                    <a:gd name="connsiteY1" fmla="*/ 63044 h 63095"/>
                    <a:gd name="connsiteX2" fmla="*/ 14782 w 147758"/>
                    <a:gd name="connsiteY2" fmla="*/ 35160 h 63095"/>
                    <a:gd name="connsiteX3" fmla="*/ 37967 w 147758"/>
                    <a:gd name="connsiteY3" fmla="*/ 40775 h 63095"/>
                    <a:gd name="connsiteX4" fmla="*/ 71035 w 147758"/>
                    <a:gd name="connsiteY4" fmla="*/ -52 h 63095"/>
                    <a:gd name="connsiteX5" fmla="*/ 110659 w 147758"/>
                    <a:gd name="connsiteY5" fmla="*/ 35160 h 63095"/>
                    <a:gd name="connsiteX6" fmla="*/ 131754 w 147758"/>
                    <a:gd name="connsiteY6" fmla="*/ 26595 h 63095"/>
                    <a:gd name="connsiteX7" fmla="*/ 147717 w 147758"/>
                    <a:gd name="connsiteY7" fmla="*/ 63044 h 6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7758" h="63095">
                      <a:moveTo>
                        <a:pt x="147717" y="63044"/>
                      </a:moveTo>
                      <a:lnTo>
                        <a:pt x="-41" y="63044"/>
                      </a:lnTo>
                      <a:cubicBezTo>
                        <a:pt x="-41" y="63044"/>
                        <a:pt x="-41" y="41060"/>
                        <a:pt x="14782" y="35160"/>
                      </a:cubicBezTo>
                      <a:cubicBezTo>
                        <a:pt x="22897" y="31657"/>
                        <a:pt x="32347" y="33945"/>
                        <a:pt x="37967" y="40775"/>
                      </a:cubicBezTo>
                      <a:cubicBezTo>
                        <a:pt x="37967" y="40775"/>
                        <a:pt x="44144" y="-52"/>
                        <a:pt x="71035" y="-52"/>
                      </a:cubicBezTo>
                      <a:cubicBezTo>
                        <a:pt x="97926" y="-52"/>
                        <a:pt x="110659" y="35160"/>
                        <a:pt x="110659" y="35160"/>
                      </a:cubicBezTo>
                      <a:cubicBezTo>
                        <a:pt x="115354" y="28345"/>
                        <a:pt x="123645" y="24978"/>
                        <a:pt x="131754" y="26595"/>
                      </a:cubicBezTo>
                      <a:cubicBezTo>
                        <a:pt x="147147" y="28498"/>
                        <a:pt x="147717" y="63044"/>
                        <a:pt x="147717" y="63044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9" name="Freeform 2108">
                  <a:extLst>
                    <a:ext uri="{FF2B5EF4-FFF2-40B4-BE49-F238E27FC236}">
                      <a16:creationId xmlns:a16="http://schemas.microsoft.com/office/drawing/2014/main" id="{A8E7C04A-DF6A-8547-8FED-1A7D93E501C1}"/>
                    </a:ext>
                  </a:extLst>
                </p:cNvPr>
                <p:cNvSpPr/>
                <p:nvPr/>
              </p:nvSpPr>
              <p:spPr>
                <a:xfrm>
                  <a:off x="7666611" y="5118977"/>
                  <a:ext cx="147758" cy="62810"/>
                </a:xfrm>
                <a:custGeom>
                  <a:avLst/>
                  <a:gdLst>
                    <a:gd name="connsiteX0" fmla="*/ 147717 w 147758"/>
                    <a:gd name="connsiteY0" fmla="*/ 62758 h 62810"/>
                    <a:gd name="connsiteX1" fmla="*/ -41 w 147758"/>
                    <a:gd name="connsiteY1" fmla="*/ 62758 h 62810"/>
                    <a:gd name="connsiteX2" fmla="*/ 14782 w 147758"/>
                    <a:gd name="connsiteY2" fmla="*/ 34875 h 62810"/>
                    <a:gd name="connsiteX3" fmla="*/ 37967 w 147758"/>
                    <a:gd name="connsiteY3" fmla="*/ 40489 h 62810"/>
                    <a:gd name="connsiteX4" fmla="*/ 70940 w 147758"/>
                    <a:gd name="connsiteY4" fmla="*/ -52 h 62810"/>
                    <a:gd name="connsiteX5" fmla="*/ 111039 w 147758"/>
                    <a:gd name="connsiteY5" fmla="*/ 34875 h 62810"/>
                    <a:gd name="connsiteX6" fmla="*/ 132134 w 147758"/>
                    <a:gd name="connsiteY6" fmla="*/ 26310 h 62810"/>
                    <a:gd name="connsiteX7" fmla="*/ 147717 w 147758"/>
                    <a:gd name="connsiteY7" fmla="*/ 62758 h 62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7758" h="62810">
                      <a:moveTo>
                        <a:pt x="147717" y="62758"/>
                      </a:moveTo>
                      <a:lnTo>
                        <a:pt x="-41" y="62758"/>
                      </a:lnTo>
                      <a:cubicBezTo>
                        <a:pt x="-41" y="62758"/>
                        <a:pt x="-41" y="40775"/>
                        <a:pt x="14782" y="34875"/>
                      </a:cubicBezTo>
                      <a:cubicBezTo>
                        <a:pt x="22897" y="31372"/>
                        <a:pt x="32347" y="33660"/>
                        <a:pt x="37967" y="40489"/>
                      </a:cubicBezTo>
                      <a:cubicBezTo>
                        <a:pt x="37967" y="40489"/>
                        <a:pt x="43859" y="-52"/>
                        <a:pt x="70940" y="-52"/>
                      </a:cubicBezTo>
                      <a:cubicBezTo>
                        <a:pt x="98021" y="-52"/>
                        <a:pt x="111039" y="34875"/>
                        <a:pt x="111039" y="34875"/>
                      </a:cubicBezTo>
                      <a:cubicBezTo>
                        <a:pt x="115717" y="28039"/>
                        <a:pt x="124023" y="24667"/>
                        <a:pt x="132134" y="26310"/>
                      </a:cubicBezTo>
                      <a:cubicBezTo>
                        <a:pt x="147147" y="28213"/>
                        <a:pt x="147717" y="62758"/>
                        <a:pt x="147717" y="62758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10" name="Freeform 2109">
                  <a:extLst>
                    <a:ext uri="{FF2B5EF4-FFF2-40B4-BE49-F238E27FC236}">
                      <a16:creationId xmlns:a16="http://schemas.microsoft.com/office/drawing/2014/main" id="{953BA672-9C35-0B4A-9BCB-A4D9439CE81C}"/>
                    </a:ext>
                  </a:extLst>
                </p:cNvPr>
                <p:cNvSpPr/>
                <p:nvPr/>
              </p:nvSpPr>
              <p:spPr>
                <a:xfrm>
                  <a:off x="7786338" y="5078721"/>
                  <a:ext cx="243635" cy="103066"/>
                </a:xfrm>
                <a:custGeom>
                  <a:avLst/>
                  <a:gdLst>
                    <a:gd name="connsiteX0" fmla="*/ 243594 w 243635"/>
                    <a:gd name="connsiteY0" fmla="*/ 103014 h 103066"/>
                    <a:gd name="connsiteX1" fmla="*/ -41 w 243635"/>
                    <a:gd name="connsiteY1" fmla="*/ 103014 h 103066"/>
                    <a:gd name="connsiteX2" fmla="*/ 24474 w 243635"/>
                    <a:gd name="connsiteY2" fmla="*/ 57048 h 103066"/>
                    <a:gd name="connsiteX3" fmla="*/ 62483 w 243635"/>
                    <a:gd name="connsiteY3" fmla="*/ 66565 h 103066"/>
                    <a:gd name="connsiteX4" fmla="*/ 116930 w 243635"/>
                    <a:gd name="connsiteY4" fmla="*/ -52 h 103066"/>
                    <a:gd name="connsiteX5" fmla="*/ 182875 w 243635"/>
                    <a:gd name="connsiteY5" fmla="*/ 57048 h 103066"/>
                    <a:gd name="connsiteX6" fmla="*/ 217653 w 243635"/>
                    <a:gd name="connsiteY6" fmla="*/ 42963 h 103066"/>
                    <a:gd name="connsiteX7" fmla="*/ 243594 w 243635"/>
                    <a:gd name="connsiteY7" fmla="*/ 103014 h 103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3635" h="103066">
                      <a:moveTo>
                        <a:pt x="243594" y="103014"/>
                      </a:moveTo>
                      <a:lnTo>
                        <a:pt x="-41" y="103014"/>
                      </a:lnTo>
                      <a:cubicBezTo>
                        <a:pt x="-41" y="103014"/>
                        <a:pt x="529" y="66756"/>
                        <a:pt x="24474" y="57048"/>
                      </a:cubicBezTo>
                      <a:cubicBezTo>
                        <a:pt x="37849" y="51422"/>
                        <a:pt x="53325" y="55297"/>
                        <a:pt x="62483" y="66565"/>
                      </a:cubicBezTo>
                      <a:cubicBezTo>
                        <a:pt x="62483" y="66565"/>
                        <a:pt x="71985" y="-52"/>
                        <a:pt x="116930" y="-52"/>
                      </a:cubicBezTo>
                      <a:cubicBezTo>
                        <a:pt x="161876" y="-52"/>
                        <a:pt x="182875" y="57048"/>
                        <a:pt x="182875" y="57048"/>
                      </a:cubicBezTo>
                      <a:cubicBezTo>
                        <a:pt x="190602" y="45797"/>
                        <a:pt x="204290" y="40254"/>
                        <a:pt x="217653" y="42963"/>
                      </a:cubicBezTo>
                      <a:cubicBezTo>
                        <a:pt x="242644" y="46199"/>
                        <a:pt x="243594" y="103014"/>
                        <a:pt x="243594" y="103014"/>
                      </a:cubicBezTo>
                      <a:close/>
                    </a:path>
                  </a:pathLst>
                </a:custGeom>
                <a:solidFill>
                  <a:srgbClr val="37474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086" name="Graphic 227">
                <a:extLst>
                  <a:ext uri="{FF2B5EF4-FFF2-40B4-BE49-F238E27FC236}">
                    <a16:creationId xmlns:a16="http://schemas.microsoft.com/office/drawing/2014/main" id="{39DF7278-204A-4F4C-8844-0FCE2C6F868F}"/>
                  </a:ext>
                </a:extLst>
              </p:cNvPr>
              <p:cNvGrpSpPr/>
              <p:nvPr/>
            </p:nvGrpSpPr>
            <p:grpSpPr>
              <a:xfrm>
                <a:off x="3254971" y="5905199"/>
                <a:ext cx="3964965" cy="73945"/>
                <a:chOff x="4114800" y="5181787"/>
                <a:chExt cx="3964965" cy="73945"/>
              </a:xfrm>
            </p:grpSpPr>
            <p:sp>
              <p:nvSpPr>
                <p:cNvPr id="2090" name="Freeform 2089">
                  <a:extLst>
                    <a:ext uri="{FF2B5EF4-FFF2-40B4-BE49-F238E27FC236}">
                      <a16:creationId xmlns:a16="http://schemas.microsoft.com/office/drawing/2014/main" id="{EC657ABC-4A06-D042-9E3D-D4857C4650B8}"/>
                    </a:ext>
                  </a:extLst>
                </p:cNvPr>
                <p:cNvSpPr/>
                <p:nvPr/>
              </p:nvSpPr>
              <p:spPr>
                <a:xfrm>
                  <a:off x="4114800" y="5181787"/>
                  <a:ext cx="3964965" cy="69186"/>
                </a:xfrm>
                <a:custGeom>
                  <a:avLst/>
                  <a:gdLst>
                    <a:gd name="connsiteX0" fmla="*/ 0 w 3964965"/>
                    <a:gd name="connsiteY0" fmla="*/ 0 h 69186"/>
                    <a:gd name="connsiteX1" fmla="*/ 3964966 w 3964965"/>
                    <a:gd name="connsiteY1" fmla="*/ 0 h 69186"/>
                    <a:gd name="connsiteX2" fmla="*/ 3964966 w 3964965"/>
                    <a:gd name="connsiteY2" fmla="*/ 69186 h 69186"/>
                    <a:gd name="connsiteX3" fmla="*/ 0 w 3964965"/>
                    <a:gd name="connsiteY3" fmla="*/ 69186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64965" h="69186">
                      <a:moveTo>
                        <a:pt x="0" y="0"/>
                      </a:moveTo>
                      <a:lnTo>
                        <a:pt x="3964966" y="0"/>
                      </a:lnTo>
                      <a:lnTo>
                        <a:pt x="3964966" y="69186"/>
                      </a:lnTo>
                      <a:lnTo>
                        <a:pt x="0" y="69186"/>
                      </a:lnTo>
                      <a:close/>
                    </a:path>
                  </a:pathLst>
                </a:custGeom>
                <a:solidFill>
                  <a:srgbClr val="51443F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1" name="Freeform 2090">
                  <a:extLst>
                    <a:ext uri="{FF2B5EF4-FFF2-40B4-BE49-F238E27FC236}">
                      <a16:creationId xmlns:a16="http://schemas.microsoft.com/office/drawing/2014/main" id="{F6344D3F-B0D0-A24B-9B1E-DF5DA2751C6B}"/>
                    </a:ext>
                  </a:extLst>
                </p:cNvPr>
                <p:cNvSpPr/>
                <p:nvPr/>
              </p:nvSpPr>
              <p:spPr>
                <a:xfrm>
                  <a:off x="4388066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2" name="Freeform 2091">
                  <a:extLst>
                    <a:ext uri="{FF2B5EF4-FFF2-40B4-BE49-F238E27FC236}">
                      <a16:creationId xmlns:a16="http://schemas.microsoft.com/office/drawing/2014/main" id="{28F3A39F-2ABD-FC41-AF15-6FCF90FA782E}"/>
                    </a:ext>
                  </a:extLst>
                </p:cNvPr>
                <p:cNvSpPr/>
                <p:nvPr/>
              </p:nvSpPr>
              <p:spPr>
                <a:xfrm>
                  <a:off x="4698043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3" name="Freeform 2092">
                  <a:extLst>
                    <a:ext uri="{FF2B5EF4-FFF2-40B4-BE49-F238E27FC236}">
                      <a16:creationId xmlns:a16="http://schemas.microsoft.com/office/drawing/2014/main" id="{D3155940-5E49-0143-8985-EBC720ACB40B}"/>
                    </a:ext>
                  </a:extLst>
                </p:cNvPr>
                <p:cNvSpPr/>
                <p:nvPr/>
              </p:nvSpPr>
              <p:spPr>
                <a:xfrm>
                  <a:off x="5007892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4" name="Freeform 2093">
                  <a:extLst>
                    <a:ext uri="{FF2B5EF4-FFF2-40B4-BE49-F238E27FC236}">
                      <a16:creationId xmlns:a16="http://schemas.microsoft.com/office/drawing/2014/main" id="{1197A24F-2EF2-7C4A-984E-8D032DB2BAC4}"/>
                    </a:ext>
                  </a:extLst>
                </p:cNvPr>
                <p:cNvSpPr/>
                <p:nvPr/>
              </p:nvSpPr>
              <p:spPr>
                <a:xfrm>
                  <a:off x="5317869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5" name="Freeform 2094">
                  <a:extLst>
                    <a:ext uri="{FF2B5EF4-FFF2-40B4-BE49-F238E27FC236}">
                      <a16:creationId xmlns:a16="http://schemas.microsoft.com/office/drawing/2014/main" id="{5548A2DD-C466-274E-8655-44E959F36C06}"/>
                    </a:ext>
                  </a:extLst>
                </p:cNvPr>
                <p:cNvSpPr/>
                <p:nvPr/>
              </p:nvSpPr>
              <p:spPr>
                <a:xfrm>
                  <a:off x="5627718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6" name="Freeform 2095">
                  <a:extLst>
                    <a:ext uri="{FF2B5EF4-FFF2-40B4-BE49-F238E27FC236}">
                      <a16:creationId xmlns:a16="http://schemas.microsoft.com/office/drawing/2014/main" id="{41989C93-8890-7C45-8F29-8479348BFCBA}"/>
                    </a:ext>
                  </a:extLst>
                </p:cNvPr>
                <p:cNvSpPr/>
                <p:nvPr/>
              </p:nvSpPr>
              <p:spPr>
                <a:xfrm>
                  <a:off x="5937694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7" name="Freeform 2096">
                  <a:extLst>
                    <a:ext uri="{FF2B5EF4-FFF2-40B4-BE49-F238E27FC236}">
                      <a16:creationId xmlns:a16="http://schemas.microsoft.com/office/drawing/2014/main" id="{F7FA529E-E891-984F-B4C6-569F28FE9A40}"/>
                    </a:ext>
                  </a:extLst>
                </p:cNvPr>
                <p:cNvSpPr/>
                <p:nvPr/>
              </p:nvSpPr>
              <p:spPr>
                <a:xfrm>
                  <a:off x="6247544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8" name="Freeform 2097">
                  <a:extLst>
                    <a:ext uri="{FF2B5EF4-FFF2-40B4-BE49-F238E27FC236}">
                      <a16:creationId xmlns:a16="http://schemas.microsoft.com/office/drawing/2014/main" id="{0CE3310C-F5E1-FA45-9FEA-8077F38F14F6}"/>
                    </a:ext>
                  </a:extLst>
                </p:cNvPr>
                <p:cNvSpPr/>
                <p:nvPr/>
              </p:nvSpPr>
              <p:spPr>
                <a:xfrm>
                  <a:off x="6557520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99" name="Freeform 2098">
                  <a:extLst>
                    <a:ext uri="{FF2B5EF4-FFF2-40B4-BE49-F238E27FC236}">
                      <a16:creationId xmlns:a16="http://schemas.microsoft.com/office/drawing/2014/main" id="{46B16CF4-77F3-BC4F-B68C-C07652F042AE}"/>
                    </a:ext>
                  </a:extLst>
                </p:cNvPr>
                <p:cNvSpPr/>
                <p:nvPr/>
              </p:nvSpPr>
              <p:spPr>
                <a:xfrm>
                  <a:off x="6867369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0" name="Freeform 2099">
                  <a:extLst>
                    <a:ext uri="{FF2B5EF4-FFF2-40B4-BE49-F238E27FC236}">
                      <a16:creationId xmlns:a16="http://schemas.microsoft.com/office/drawing/2014/main" id="{30BD3479-E29B-8C40-BD58-E439B544EB82}"/>
                    </a:ext>
                  </a:extLst>
                </p:cNvPr>
                <p:cNvSpPr/>
                <p:nvPr/>
              </p:nvSpPr>
              <p:spPr>
                <a:xfrm>
                  <a:off x="7177346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1" name="Freeform 2100">
                  <a:extLst>
                    <a:ext uri="{FF2B5EF4-FFF2-40B4-BE49-F238E27FC236}">
                      <a16:creationId xmlns:a16="http://schemas.microsoft.com/office/drawing/2014/main" id="{91B87333-C063-AD47-A550-0DDA9D110AB2}"/>
                    </a:ext>
                  </a:extLst>
                </p:cNvPr>
                <p:cNvSpPr/>
                <p:nvPr/>
              </p:nvSpPr>
              <p:spPr>
                <a:xfrm>
                  <a:off x="7487195" y="5181787"/>
                  <a:ext cx="9421" cy="69186"/>
                </a:xfrm>
                <a:custGeom>
                  <a:avLst/>
                  <a:gdLst>
                    <a:gd name="connsiteX0" fmla="*/ 4725 w 9421"/>
                    <a:gd name="connsiteY0" fmla="*/ -52 h 69186"/>
                    <a:gd name="connsiteX1" fmla="*/ 4725 w 9421"/>
                    <a:gd name="connsiteY1" fmla="*/ 69135 h 69186"/>
                    <a:gd name="connsiteX2" fmla="*/ -26 w 9421"/>
                    <a:gd name="connsiteY2" fmla="*/ 34589 h 69186"/>
                    <a:gd name="connsiteX3" fmla="*/ 4725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725" y="-52"/>
                      </a:moveTo>
                      <a:cubicBezTo>
                        <a:pt x="10932" y="22591"/>
                        <a:pt x="10932" y="46492"/>
                        <a:pt x="4725" y="69135"/>
                      </a:cubicBezTo>
                      <a:cubicBezTo>
                        <a:pt x="1385" y="57931"/>
                        <a:pt x="-217" y="46280"/>
                        <a:pt x="-26" y="34589"/>
                      </a:cubicBezTo>
                      <a:cubicBezTo>
                        <a:pt x="-177" y="22869"/>
                        <a:pt x="1424" y="11193"/>
                        <a:pt x="4725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2" name="Freeform 2101">
                  <a:extLst>
                    <a:ext uri="{FF2B5EF4-FFF2-40B4-BE49-F238E27FC236}">
                      <a16:creationId xmlns:a16="http://schemas.microsoft.com/office/drawing/2014/main" id="{BA42C754-1FB6-EA4F-AB88-973F55F2108C}"/>
                    </a:ext>
                  </a:extLst>
                </p:cNvPr>
                <p:cNvSpPr/>
                <p:nvPr/>
              </p:nvSpPr>
              <p:spPr>
                <a:xfrm>
                  <a:off x="7797172" y="5181787"/>
                  <a:ext cx="9421" cy="69186"/>
                </a:xfrm>
                <a:custGeom>
                  <a:avLst/>
                  <a:gdLst>
                    <a:gd name="connsiteX0" fmla="*/ 4614 w 9421"/>
                    <a:gd name="connsiteY0" fmla="*/ -52 h 69186"/>
                    <a:gd name="connsiteX1" fmla="*/ 9365 w 9421"/>
                    <a:gd name="connsiteY1" fmla="*/ 34589 h 69186"/>
                    <a:gd name="connsiteX2" fmla="*/ 4614 w 9421"/>
                    <a:gd name="connsiteY2" fmla="*/ 69135 h 69186"/>
                    <a:gd name="connsiteX3" fmla="*/ 4614 w 9421"/>
                    <a:gd name="connsiteY3" fmla="*/ -52 h 6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421" h="69186">
                      <a:moveTo>
                        <a:pt x="4614" y="-52"/>
                      </a:moveTo>
                      <a:cubicBezTo>
                        <a:pt x="7915" y="11193"/>
                        <a:pt x="9516" y="22869"/>
                        <a:pt x="9365" y="34589"/>
                      </a:cubicBezTo>
                      <a:cubicBezTo>
                        <a:pt x="9556" y="46280"/>
                        <a:pt x="7954" y="57931"/>
                        <a:pt x="4614" y="69135"/>
                      </a:cubicBezTo>
                      <a:cubicBezTo>
                        <a:pt x="-1593" y="46492"/>
                        <a:pt x="-1593" y="22591"/>
                        <a:pt x="4614" y="-5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103" name="Freeform 2102">
                  <a:extLst>
                    <a:ext uri="{FF2B5EF4-FFF2-40B4-BE49-F238E27FC236}">
                      <a16:creationId xmlns:a16="http://schemas.microsoft.com/office/drawing/2014/main" id="{1EEF6EEB-C71D-884E-87D0-AE5ABA29F697}"/>
                    </a:ext>
                  </a:extLst>
                </p:cNvPr>
                <p:cNvSpPr/>
                <p:nvPr/>
              </p:nvSpPr>
              <p:spPr>
                <a:xfrm>
                  <a:off x="4144161" y="5246215"/>
                  <a:ext cx="3906242" cy="9516"/>
                </a:xfrm>
                <a:custGeom>
                  <a:avLst/>
                  <a:gdLst>
                    <a:gd name="connsiteX0" fmla="*/ 0 w 3906242"/>
                    <a:gd name="connsiteY0" fmla="*/ 4758 h 9516"/>
                    <a:gd name="connsiteX1" fmla="*/ 488316 w 3906242"/>
                    <a:gd name="connsiteY1" fmla="*/ 2474 h 9516"/>
                    <a:gd name="connsiteX2" fmla="*/ 976537 w 3906242"/>
                    <a:gd name="connsiteY2" fmla="*/ 1618 h 9516"/>
                    <a:gd name="connsiteX3" fmla="*/ 1953169 w 3906242"/>
                    <a:gd name="connsiteY3" fmla="*/ 0 h 9516"/>
                    <a:gd name="connsiteX4" fmla="*/ 2929706 w 3906242"/>
                    <a:gd name="connsiteY4" fmla="*/ 1618 h 9516"/>
                    <a:gd name="connsiteX5" fmla="*/ 3418021 w 3906242"/>
                    <a:gd name="connsiteY5" fmla="*/ 2474 h 9516"/>
                    <a:gd name="connsiteX6" fmla="*/ 3906242 w 3906242"/>
                    <a:gd name="connsiteY6" fmla="*/ 4758 h 9516"/>
                    <a:gd name="connsiteX7" fmla="*/ 3418021 w 3906242"/>
                    <a:gd name="connsiteY7" fmla="*/ 7138 h 9516"/>
                    <a:gd name="connsiteX8" fmla="*/ 2929706 w 3906242"/>
                    <a:gd name="connsiteY8" fmla="*/ 7899 h 9516"/>
                    <a:gd name="connsiteX9" fmla="*/ 1953169 w 3906242"/>
                    <a:gd name="connsiteY9" fmla="*/ 9517 h 9516"/>
                    <a:gd name="connsiteX10" fmla="*/ 976537 w 3906242"/>
                    <a:gd name="connsiteY10" fmla="*/ 7899 h 9516"/>
                    <a:gd name="connsiteX11" fmla="*/ 488316 w 3906242"/>
                    <a:gd name="connsiteY11" fmla="*/ 7042 h 9516"/>
                    <a:gd name="connsiteX12" fmla="*/ 0 w 3906242"/>
                    <a:gd name="connsiteY12" fmla="*/ 4758 h 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906242" h="9516">
                      <a:moveTo>
                        <a:pt x="0" y="4758"/>
                      </a:moveTo>
                      <a:lnTo>
                        <a:pt x="488316" y="2474"/>
                      </a:lnTo>
                      <a:lnTo>
                        <a:pt x="976537" y="1618"/>
                      </a:lnTo>
                      <a:lnTo>
                        <a:pt x="1953169" y="0"/>
                      </a:lnTo>
                      <a:lnTo>
                        <a:pt x="2929706" y="1618"/>
                      </a:lnTo>
                      <a:lnTo>
                        <a:pt x="3418021" y="2474"/>
                      </a:lnTo>
                      <a:lnTo>
                        <a:pt x="3906242" y="4758"/>
                      </a:lnTo>
                      <a:lnTo>
                        <a:pt x="3418021" y="7138"/>
                      </a:lnTo>
                      <a:lnTo>
                        <a:pt x="2929706" y="7899"/>
                      </a:lnTo>
                      <a:lnTo>
                        <a:pt x="1953169" y="9517"/>
                      </a:lnTo>
                      <a:lnTo>
                        <a:pt x="976537" y="7899"/>
                      </a:lnTo>
                      <a:lnTo>
                        <a:pt x="488316" y="7042"/>
                      </a:lnTo>
                      <a:lnTo>
                        <a:pt x="0" y="4758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087" name="Graphic 227">
                <a:extLst>
                  <a:ext uri="{FF2B5EF4-FFF2-40B4-BE49-F238E27FC236}">
                    <a16:creationId xmlns:a16="http://schemas.microsoft.com/office/drawing/2014/main" id="{D1859FBA-E944-6343-B77B-72CBFB5986F2}"/>
                  </a:ext>
                </a:extLst>
              </p:cNvPr>
              <p:cNvGrpSpPr/>
              <p:nvPr/>
            </p:nvGrpSpPr>
            <p:grpSpPr>
              <a:xfrm>
                <a:off x="5027514" y="2427062"/>
                <a:ext cx="843105" cy="844396"/>
                <a:chOff x="5887343" y="1703650"/>
                <a:chExt cx="843105" cy="844396"/>
              </a:xfrm>
            </p:grpSpPr>
            <p:sp>
              <p:nvSpPr>
                <p:cNvPr id="2088" name="Freeform 2087">
                  <a:extLst>
                    <a:ext uri="{FF2B5EF4-FFF2-40B4-BE49-F238E27FC236}">
                      <a16:creationId xmlns:a16="http://schemas.microsoft.com/office/drawing/2014/main" id="{49F5D1C8-F17C-7E43-AE85-9908FB89043D}"/>
                    </a:ext>
                  </a:extLst>
                </p:cNvPr>
                <p:cNvSpPr/>
                <p:nvPr/>
              </p:nvSpPr>
              <p:spPr>
                <a:xfrm rot="-2700000">
                  <a:off x="6010812" y="1827309"/>
                  <a:ext cx="596165" cy="597078"/>
                </a:xfrm>
                <a:custGeom>
                  <a:avLst/>
                  <a:gdLst>
                    <a:gd name="connsiteX0" fmla="*/ 596124 w 596165"/>
                    <a:gd name="connsiteY0" fmla="*/ 298487 h 597078"/>
                    <a:gd name="connsiteX1" fmla="*/ 298042 w 596165"/>
                    <a:gd name="connsiteY1" fmla="*/ 597026 h 597078"/>
                    <a:gd name="connsiteX2" fmla="*/ -41 w 596165"/>
                    <a:gd name="connsiteY2" fmla="*/ 298487 h 597078"/>
                    <a:gd name="connsiteX3" fmla="*/ 298042 w 596165"/>
                    <a:gd name="connsiteY3" fmla="*/ -52 h 597078"/>
                    <a:gd name="connsiteX4" fmla="*/ 596124 w 596165"/>
                    <a:gd name="connsiteY4" fmla="*/ 298487 h 597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6165" h="597078">
                      <a:moveTo>
                        <a:pt x="596124" y="298487"/>
                      </a:moveTo>
                      <a:cubicBezTo>
                        <a:pt x="596124" y="463366"/>
                        <a:pt x="462668" y="597026"/>
                        <a:pt x="298042" y="597026"/>
                      </a:cubicBezTo>
                      <a:cubicBezTo>
                        <a:pt x="133415" y="597026"/>
                        <a:pt x="-41" y="463366"/>
                        <a:pt x="-41" y="298487"/>
                      </a:cubicBezTo>
                      <a:cubicBezTo>
                        <a:pt x="-41" y="133609"/>
                        <a:pt x="133415" y="-52"/>
                        <a:pt x="298042" y="-52"/>
                      </a:cubicBezTo>
                      <a:cubicBezTo>
                        <a:pt x="462668" y="-52"/>
                        <a:pt x="596124" y="133609"/>
                        <a:pt x="596124" y="298487"/>
                      </a:cubicBezTo>
                      <a:close/>
                    </a:path>
                  </a:pathLst>
                </a:custGeom>
                <a:solidFill>
                  <a:srgbClr val="FFC727">
                    <a:alpha val="10000"/>
                  </a:srgbClr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89" name="Freeform 2088">
                  <a:extLst>
                    <a:ext uri="{FF2B5EF4-FFF2-40B4-BE49-F238E27FC236}">
                      <a16:creationId xmlns:a16="http://schemas.microsoft.com/office/drawing/2014/main" id="{2BAE1169-0880-6949-9421-E3FFBCF8D5D6}"/>
                    </a:ext>
                  </a:extLst>
                </p:cNvPr>
                <p:cNvSpPr/>
                <p:nvPr/>
              </p:nvSpPr>
              <p:spPr>
                <a:xfrm>
                  <a:off x="6121465" y="1938112"/>
                  <a:ext cx="374955" cy="375529"/>
                </a:xfrm>
                <a:custGeom>
                  <a:avLst/>
                  <a:gdLst>
                    <a:gd name="connsiteX0" fmla="*/ 374955 w 374955"/>
                    <a:gd name="connsiteY0" fmla="*/ 187765 h 375529"/>
                    <a:gd name="connsiteX1" fmla="*/ 187478 w 374955"/>
                    <a:gd name="connsiteY1" fmla="*/ 375529 h 375529"/>
                    <a:gd name="connsiteX2" fmla="*/ 0 w 374955"/>
                    <a:gd name="connsiteY2" fmla="*/ 187765 h 375529"/>
                    <a:gd name="connsiteX3" fmla="*/ 187478 w 374955"/>
                    <a:gd name="connsiteY3" fmla="*/ 0 h 375529"/>
                    <a:gd name="connsiteX4" fmla="*/ 374955 w 374955"/>
                    <a:gd name="connsiteY4" fmla="*/ 187765 h 37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4955" h="375529">
                      <a:moveTo>
                        <a:pt x="374955" y="187765"/>
                      </a:moveTo>
                      <a:cubicBezTo>
                        <a:pt x="374955" y="291464"/>
                        <a:pt x="291019" y="375529"/>
                        <a:pt x="187478" y="375529"/>
                      </a:cubicBezTo>
                      <a:cubicBezTo>
                        <a:pt x="83937" y="375529"/>
                        <a:pt x="0" y="291464"/>
                        <a:pt x="0" y="187765"/>
                      </a:cubicBezTo>
                      <a:cubicBezTo>
                        <a:pt x="0" y="84065"/>
                        <a:pt x="83937" y="0"/>
                        <a:pt x="187478" y="0"/>
                      </a:cubicBezTo>
                      <a:cubicBezTo>
                        <a:pt x="291019" y="0"/>
                        <a:pt x="374955" y="84065"/>
                        <a:pt x="374955" y="187765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 w="95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</p:grpSp>
      </p:grpSp>
      <p:grpSp>
        <p:nvGrpSpPr>
          <p:cNvPr id="1947" name="Group 1946">
            <a:extLst>
              <a:ext uri="{FF2B5EF4-FFF2-40B4-BE49-F238E27FC236}">
                <a16:creationId xmlns:a16="http://schemas.microsoft.com/office/drawing/2014/main" id="{403BBBC6-91CC-974F-B736-C703BA0C0346}"/>
              </a:ext>
            </a:extLst>
          </p:cNvPr>
          <p:cNvGrpSpPr/>
          <p:nvPr/>
        </p:nvGrpSpPr>
        <p:grpSpPr>
          <a:xfrm>
            <a:off x="-17090576" y="-53057"/>
            <a:ext cx="10920536" cy="7010449"/>
            <a:chOff x="-2664296" y="-53057"/>
            <a:chExt cx="10920536" cy="7010449"/>
          </a:xfrm>
        </p:grpSpPr>
        <p:grpSp>
          <p:nvGrpSpPr>
            <p:cNvPr id="1948" name="Group 1947">
              <a:extLst>
                <a:ext uri="{FF2B5EF4-FFF2-40B4-BE49-F238E27FC236}">
                  <a16:creationId xmlns:a16="http://schemas.microsoft.com/office/drawing/2014/main" id="{6BB88385-B873-304E-9689-CF2F52CA7A27}"/>
                </a:ext>
              </a:extLst>
            </p:cNvPr>
            <p:cNvGrpSpPr/>
            <p:nvPr/>
          </p:nvGrpSpPr>
          <p:grpSpPr>
            <a:xfrm>
              <a:off x="-2664296" y="-53057"/>
              <a:ext cx="10920536" cy="7010449"/>
              <a:chOff x="-2134592" y="-1444"/>
              <a:chExt cx="10920536" cy="6858000"/>
            </a:xfrm>
            <a:solidFill>
              <a:srgbClr val="570F18"/>
            </a:solidFill>
            <a:effectLst>
              <a:outerShdw blurRad="254000" dist="889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50DB3B83-EB92-ED48-8695-310E48B2F8F4}"/>
                  </a:ext>
                </a:extLst>
              </p:cNvPr>
              <p:cNvSpPr/>
              <p:nvPr/>
            </p:nvSpPr>
            <p:spPr>
              <a:xfrm>
                <a:off x="-2134592" y="-1444"/>
                <a:ext cx="10272464" cy="6858000"/>
              </a:xfrm>
              <a:prstGeom prst="rect">
                <a:avLst/>
              </a:prstGeom>
              <a:solidFill>
                <a:srgbClr val="933C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rgbClr val="AE9287"/>
                  </a:solidFill>
                </a:endParaRPr>
              </a:p>
            </p:txBody>
          </p:sp>
          <p:grpSp>
            <p:nvGrpSpPr>
              <p:cNvPr id="1997" name="Group 1996">
                <a:extLst>
                  <a:ext uri="{FF2B5EF4-FFF2-40B4-BE49-F238E27FC236}">
                    <a16:creationId xmlns:a16="http://schemas.microsoft.com/office/drawing/2014/main" id="{0E0ECB2C-2174-8842-B9BF-5AF757DC7CFE}"/>
                  </a:ext>
                </a:extLst>
              </p:cNvPr>
              <p:cNvGrpSpPr/>
              <p:nvPr/>
            </p:nvGrpSpPr>
            <p:grpSpPr>
              <a:xfrm>
                <a:off x="8065864" y="1766188"/>
                <a:ext cx="720080" cy="792088"/>
                <a:chOff x="10200456" y="1767632"/>
                <a:chExt cx="720080" cy="792088"/>
              </a:xfrm>
              <a:grpFill/>
            </p:grpSpPr>
            <p:sp>
              <p:nvSpPr>
                <p:cNvPr id="1998" name="Round Same Side Corner Rectangle 1997">
                  <a:extLst>
                    <a:ext uri="{FF2B5EF4-FFF2-40B4-BE49-F238E27FC236}">
                      <a16:creationId xmlns:a16="http://schemas.microsoft.com/office/drawing/2014/main" id="{1666BF87-9EE6-7540-9473-D0AA529DAD4D}"/>
                    </a:ext>
                  </a:extLst>
                </p:cNvPr>
                <p:cNvSpPr/>
                <p:nvPr/>
              </p:nvSpPr>
              <p:spPr>
                <a:xfrm rot="5400000">
                  <a:off x="10164452" y="1803636"/>
                  <a:ext cx="792088" cy="720080"/>
                </a:xfrm>
                <a:prstGeom prst="round2SameRect">
                  <a:avLst/>
                </a:prstGeom>
                <a:solidFill>
                  <a:srgbClr val="933C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x-none"/>
                </a:p>
              </p:txBody>
            </p:sp>
            <p:sp>
              <p:nvSpPr>
                <p:cNvPr id="1999" name="TextBox 1998">
                  <a:extLst>
                    <a:ext uri="{FF2B5EF4-FFF2-40B4-BE49-F238E27FC236}">
                      <a16:creationId xmlns:a16="http://schemas.microsoft.com/office/drawing/2014/main" id="{BD4F6236-6E32-2549-8AAF-53C88E7542E8}"/>
                    </a:ext>
                  </a:extLst>
                </p:cNvPr>
                <p:cNvSpPr txBox="1"/>
                <p:nvPr/>
              </p:nvSpPr>
              <p:spPr>
                <a:xfrm>
                  <a:off x="10272464" y="1790279"/>
                  <a:ext cx="57606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x-none" sz="4400" b="1" dirty="0">
                      <a:solidFill>
                        <a:srgbClr val="570F18"/>
                      </a:solidFill>
                      <a:latin typeface="Century Gothic" panose="020B0502020202020204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1949" name="TextBox 1948">
              <a:extLst>
                <a:ext uri="{FF2B5EF4-FFF2-40B4-BE49-F238E27FC236}">
                  <a16:creationId xmlns:a16="http://schemas.microsoft.com/office/drawing/2014/main" id="{E13E7E2F-B873-D54E-9BB5-E28494B985F8}"/>
                </a:ext>
              </a:extLst>
            </p:cNvPr>
            <p:cNvSpPr txBox="1"/>
            <p:nvPr/>
          </p:nvSpPr>
          <p:spPr>
            <a:xfrm>
              <a:off x="2003160" y="1126485"/>
              <a:ext cx="45968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3600" b="1" dirty="0">
                  <a:solidFill>
                    <a:srgbClr val="F4E0D9"/>
                  </a:solidFill>
                  <a:latin typeface="Century Gothic" panose="020B0502020202020204" pitchFamily="34" charset="0"/>
                </a:rPr>
                <a:t>Interview Questions</a:t>
              </a:r>
            </a:p>
          </p:txBody>
        </p:sp>
        <p:grpSp>
          <p:nvGrpSpPr>
            <p:cNvPr id="1950" name="Group 1949">
              <a:extLst>
                <a:ext uri="{FF2B5EF4-FFF2-40B4-BE49-F238E27FC236}">
                  <a16:creationId xmlns:a16="http://schemas.microsoft.com/office/drawing/2014/main" id="{3040A0B1-8A18-8C4B-A12E-E53D12B21573}"/>
                </a:ext>
              </a:extLst>
            </p:cNvPr>
            <p:cNvGrpSpPr/>
            <p:nvPr/>
          </p:nvGrpSpPr>
          <p:grpSpPr>
            <a:xfrm>
              <a:off x="1631504" y="2366869"/>
              <a:ext cx="4917823" cy="3467876"/>
              <a:chOff x="1840280" y="596900"/>
              <a:chExt cx="8035978" cy="5666689"/>
            </a:xfrm>
          </p:grpSpPr>
          <p:sp>
            <p:nvSpPr>
              <p:cNvPr id="1951" name="Graphic 947">
                <a:extLst>
                  <a:ext uri="{FF2B5EF4-FFF2-40B4-BE49-F238E27FC236}">
                    <a16:creationId xmlns:a16="http://schemas.microsoft.com/office/drawing/2014/main" id="{0D7AC82F-F0EC-C142-A3BD-3A5C71CBE750}"/>
                  </a:ext>
                </a:extLst>
              </p:cNvPr>
              <p:cNvSpPr/>
              <p:nvPr/>
            </p:nvSpPr>
            <p:spPr>
              <a:xfrm>
                <a:off x="5742972" y="5375771"/>
                <a:ext cx="875262" cy="875809"/>
              </a:xfrm>
              <a:custGeom>
                <a:avLst/>
                <a:gdLst>
                  <a:gd name="connsiteX0" fmla="*/ 875263 w 875262"/>
                  <a:gd name="connsiteY0" fmla="*/ 437905 h 875809"/>
                  <a:gd name="connsiteX1" fmla="*/ 437632 w 875262"/>
                  <a:gd name="connsiteY1" fmla="*/ 875809 h 875809"/>
                  <a:gd name="connsiteX2" fmla="*/ 0 w 875262"/>
                  <a:gd name="connsiteY2" fmla="*/ 437905 h 875809"/>
                  <a:gd name="connsiteX3" fmla="*/ 437632 w 875262"/>
                  <a:gd name="connsiteY3" fmla="*/ 0 h 875809"/>
                  <a:gd name="connsiteX4" fmla="*/ 875263 w 875262"/>
                  <a:gd name="connsiteY4" fmla="*/ 437905 h 87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262" h="875809">
                    <a:moveTo>
                      <a:pt x="875263" y="437905"/>
                    </a:moveTo>
                    <a:cubicBezTo>
                      <a:pt x="875263" y="679752"/>
                      <a:pt x="679329" y="875809"/>
                      <a:pt x="437632" y="875809"/>
                    </a:cubicBezTo>
                    <a:cubicBezTo>
                      <a:pt x="195934" y="875809"/>
                      <a:pt x="0" y="679752"/>
                      <a:pt x="0" y="437905"/>
                    </a:cubicBezTo>
                    <a:cubicBezTo>
                      <a:pt x="0" y="196057"/>
                      <a:pt x="195934" y="0"/>
                      <a:pt x="437632" y="0"/>
                    </a:cubicBezTo>
                    <a:cubicBezTo>
                      <a:pt x="679329" y="0"/>
                      <a:pt x="875263" y="196057"/>
                      <a:pt x="875263" y="437905"/>
                    </a:cubicBezTo>
                    <a:close/>
                  </a:path>
                </a:pathLst>
              </a:custGeom>
              <a:solidFill>
                <a:srgbClr val="F4E0D9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2" name="Graphic 947">
                <a:extLst>
                  <a:ext uri="{FF2B5EF4-FFF2-40B4-BE49-F238E27FC236}">
                    <a16:creationId xmlns:a16="http://schemas.microsoft.com/office/drawing/2014/main" id="{F05EA2B8-6937-3644-AB0C-10C754C50C7D}"/>
                  </a:ext>
                </a:extLst>
              </p:cNvPr>
              <p:cNvSpPr/>
              <p:nvPr/>
            </p:nvSpPr>
            <p:spPr>
              <a:xfrm>
                <a:off x="3252863" y="1043334"/>
                <a:ext cx="6510870" cy="5211856"/>
              </a:xfrm>
              <a:custGeom>
                <a:avLst/>
                <a:gdLst>
                  <a:gd name="connsiteX0" fmla="*/ 5541999 w 6510870"/>
                  <a:gd name="connsiteY0" fmla="*/ 5183491 h 5211856"/>
                  <a:gd name="connsiteX1" fmla="*/ 6241287 w 6510870"/>
                  <a:gd name="connsiteY1" fmla="*/ 4858290 h 5211856"/>
                  <a:gd name="connsiteX2" fmla="*/ 6460053 w 6510870"/>
                  <a:gd name="connsiteY2" fmla="*/ 4228931 h 5211856"/>
                  <a:gd name="connsiteX3" fmla="*/ 5951624 w 6510870"/>
                  <a:gd name="connsiteY3" fmla="*/ 3761465 h 5211856"/>
                  <a:gd name="connsiteX4" fmla="*/ 5562594 w 6510870"/>
                  <a:gd name="connsiteY4" fmla="*/ 3673880 h 5211856"/>
                  <a:gd name="connsiteX5" fmla="*/ 5132285 w 6510870"/>
                  <a:gd name="connsiteY5" fmla="*/ 3619522 h 5211856"/>
                  <a:gd name="connsiteX6" fmla="*/ 3381342 w 6510870"/>
                  <a:gd name="connsiteY6" fmla="*/ 3497566 h 5211856"/>
                  <a:gd name="connsiteX7" fmla="*/ 2514143 w 6510870"/>
                  <a:gd name="connsiteY7" fmla="*/ 3494656 h 5211856"/>
                  <a:gd name="connsiteX8" fmla="*/ 1744491 w 6510870"/>
                  <a:gd name="connsiteY8" fmla="*/ 3388507 h 5211856"/>
                  <a:gd name="connsiteX9" fmla="*/ 1337273 w 6510870"/>
                  <a:gd name="connsiteY9" fmla="*/ 2943619 h 5211856"/>
                  <a:gd name="connsiteX10" fmla="*/ 1546384 w 6510870"/>
                  <a:gd name="connsiteY10" fmla="*/ 2297310 h 5211856"/>
                  <a:gd name="connsiteX11" fmla="*/ 1828335 w 6510870"/>
                  <a:gd name="connsiteY11" fmla="*/ 2062008 h 5211856"/>
                  <a:gd name="connsiteX12" fmla="*/ 2166270 w 6510870"/>
                  <a:gd name="connsiteY12" fmla="*/ 1850785 h 5211856"/>
                  <a:gd name="connsiteX13" fmla="*/ 2877581 w 6510870"/>
                  <a:gd name="connsiteY13" fmla="*/ 1522656 h 5211856"/>
                  <a:gd name="connsiteX14" fmla="*/ 3246024 w 6510870"/>
                  <a:gd name="connsiteY14" fmla="*/ 1405360 h 5211856"/>
                  <a:gd name="connsiteX15" fmla="*/ 3557274 w 6510870"/>
                  <a:gd name="connsiteY15" fmla="*/ 1305618 h 5211856"/>
                  <a:gd name="connsiteX16" fmla="*/ 3989146 w 6510870"/>
                  <a:gd name="connsiteY16" fmla="*/ 878362 h 5211856"/>
                  <a:gd name="connsiteX17" fmla="*/ 3817281 w 6510870"/>
                  <a:gd name="connsiteY17" fmla="*/ 296991 h 5211856"/>
                  <a:gd name="connsiteX18" fmla="*/ 3179290 w 6510870"/>
                  <a:gd name="connsiteY18" fmla="*/ 30364 h 5211856"/>
                  <a:gd name="connsiteX19" fmla="*/ 2415368 w 6510870"/>
                  <a:gd name="connsiteY19" fmla="*/ 165123 h 5211856"/>
                  <a:gd name="connsiteX20" fmla="*/ 1627838 w 6510870"/>
                  <a:gd name="connsiteY20" fmla="*/ 427896 h 5211856"/>
                  <a:gd name="connsiteX21" fmla="*/ 817309 w 6510870"/>
                  <a:gd name="connsiteY21" fmla="*/ 578655 h 5211856"/>
                  <a:gd name="connsiteX22" fmla="*/ 410537 w 6510870"/>
                  <a:gd name="connsiteY22" fmla="*/ 598120 h 5211856"/>
                  <a:gd name="connsiteX23" fmla="*/ 101968 w 6510870"/>
                  <a:gd name="connsiteY23" fmla="*/ 475511 h 5211856"/>
                  <a:gd name="connsiteX24" fmla="*/ 2689 w 6510870"/>
                  <a:gd name="connsiteY24" fmla="*/ 212459 h 5211856"/>
                  <a:gd name="connsiteX25" fmla="*/ 30211 w 6510870"/>
                  <a:gd name="connsiteY25" fmla="*/ 220052 h 5211856"/>
                  <a:gd name="connsiteX26" fmla="*/ 196551 w 6510870"/>
                  <a:gd name="connsiteY26" fmla="*/ 510680 h 5211856"/>
                  <a:gd name="connsiteX27" fmla="*/ 587772 w 6510870"/>
                  <a:gd name="connsiteY27" fmla="*/ 569436 h 5211856"/>
                  <a:gd name="connsiteX28" fmla="*/ 1429876 w 6510870"/>
                  <a:gd name="connsiteY28" fmla="*/ 447626 h 5211856"/>
                  <a:gd name="connsiteX29" fmla="*/ 2226212 w 6510870"/>
                  <a:gd name="connsiteY29" fmla="*/ 201646 h 5211856"/>
                  <a:gd name="connsiteX30" fmla="*/ 2995303 w 6510870"/>
                  <a:gd name="connsiteY30" fmla="*/ 3949 h 5211856"/>
                  <a:gd name="connsiteX31" fmla="*/ 3669580 w 6510870"/>
                  <a:gd name="connsiteY31" fmla="*/ 141252 h 5211856"/>
                  <a:gd name="connsiteX32" fmla="*/ 4017445 w 6510870"/>
                  <a:gd name="connsiteY32" fmla="*/ 626928 h 5211856"/>
                  <a:gd name="connsiteX33" fmla="*/ 3851907 w 6510870"/>
                  <a:gd name="connsiteY33" fmla="*/ 1163048 h 5211856"/>
                  <a:gd name="connsiteX34" fmla="*/ 3285302 w 6510870"/>
                  <a:gd name="connsiteY34" fmla="*/ 1423922 h 5211856"/>
                  <a:gd name="connsiteX35" fmla="*/ 2549011 w 6510870"/>
                  <a:gd name="connsiteY35" fmla="*/ 1687646 h 5211856"/>
                  <a:gd name="connsiteX36" fmla="*/ 1856410 w 6510870"/>
                  <a:gd name="connsiteY36" fmla="*/ 2077267 h 5211856"/>
                  <a:gd name="connsiteX37" fmla="*/ 1368960 w 6510870"/>
                  <a:gd name="connsiteY37" fmla="*/ 2662263 h 5211856"/>
                  <a:gd name="connsiteX38" fmla="*/ 1395708 w 6510870"/>
                  <a:gd name="connsiteY38" fmla="*/ 3023673 h 5211856"/>
                  <a:gd name="connsiteX39" fmla="*/ 1607500 w 6510870"/>
                  <a:gd name="connsiteY39" fmla="*/ 3275168 h 5211856"/>
                  <a:gd name="connsiteX40" fmla="*/ 2343998 w 6510870"/>
                  <a:gd name="connsiteY40" fmla="*/ 3466820 h 5211856"/>
                  <a:gd name="connsiteX41" fmla="*/ 3208368 w 6510870"/>
                  <a:gd name="connsiteY41" fmla="*/ 3465411 h 5211856"/>
                  <a:gd name="connsiteX42" fmla="*/ 4966682 w 6510870"/>
                  <a:gd name="connsiteY42" fmla="*/ 3572722 h 5211856"/>
                  <a:gd name="connsiteX43" fmla="*/ 5405813 w 6510870"/>
                  <a:gd name="connsiteY43" fmla="*/ 3624196 h 5211856"/>
                  <a:gd name="connsiteX44" fmla="*/ 5798526 w 6510870"/>
                  <a:gd name="connsiteY44" fmla="*/ 3687927 h 5211856"/>
                  <a:gd name="connsiteX45" fmla="*/ 6394958 w 6510870"/>
                  <a:gd name="connsiteY45" fmla="*/ 4038993 h 5211856"/>
                  <a:gd name="connsiteX46" fmla="*/ 6508619 w 6510870"/>
                  <a:gd name="connsiteY46" fmla="*/ 4328828 h 5211856"/>
                  <a:gd name="connsiteX47" fmla="*/ 6442212 w 6510870"/>
                  <a:gd name="connsiteY47" fmla="*/ 4646031 h 5211856"/>
                  <a:gd name="connsiteX48" fmla="*/ 5908745 w 6510870"/>
                  <a:gd name="connsiteY48" fmla="*/ 5089693 h 5211856"/>
                  <a:gd name="connsiteX49" fmla="*/ 5549587 w 6510870"/>
                  <a:gd name="connsiteY49" fmla="*/ 5211031 h 5211856"/>
                  <a:gd name="connsiteX50" fmla="*/ 5541999 w 6510870"/>
                  <a:gd name="connsiteY50" fmla="*/ 5183492 h 521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6510870" h="5211856">
                    <a:moveTo>
                      <a:pt x="5541999" y="5183491"/>
                    </a:moveTo>
                    <a:cubicBezTo>
                      <a:pt x="5786830" y="5109917"/>
                      <a:pt x="6047119" y="5033197"/>
                      <a:pt x="6241287" y="4858290"/>
                    </a:cubicBezTo>
                    <a:cubicBezTo>
                      <a:pt x="6414796" y="4701995"/>
                      <a:pt x="6531934" y="4463328"/>
                      <a:pt x="6460053" y="4228931"/>
                    </a:cubicBezTo>
                    <a:cubicBezTo>
                      <a:pt x="6388320" y="3995015"/>
                      <a:pt x="6173460" y="3839041"/>
                      <a:pt x="5951624" y="3761465"/>
                    </a:cubicBezTo>
                    <a:cubicBezTo>
                      <a:pt x="5825805" y="3717466"/>
                      <a:pt x="5694174" y="3693056"/>
                      <a:pt x="5562594" y="3673880"/>
                    </a:cubicBezTo>
                    <a:cubicBezTo>
                      <a:pt x="5419557" y="3653036"/>
                      <a:pt x="5275887" y="3635957"/>
                      <a:pt x="5132285" y="3619522"/>
                    </a:cubicBezTo>
                    <a:cubicBezTo>
                      <a:pt x="4550824" y="3552976"/>
                      <a:pt x="3967176" y="3512323"/>
                      <a:pt x="3381342" y="3497566"/>
                    </a:cubicBezTo>
                    <a:cubicBezTo>
                      <a:pt x="3092272" y="3490281"/>
                      <a:pt x="2803254" y="3490456"/>
                      <a:pt x="2514143" y="3494656"/>
                    </a:cubicBezTo>
                    <a:cubicBezTo>
                      <a:pt x="2255946" y="3498406"/>
                      <a:pt x="1984017" y="3498313"/>
                      <a:pt x="1744491" y="3388507"/>
                    </a:cubicBezTo>
                    <a:cubicBezTo>
                      <a:pt x="1558227" y="3303117"/>
                      <a:pt x="1389173" y="3147766"/>
                      <a:pt x="1337273" y="2943619"/>
                    </a:cubicBezTo>
                    <a:cubicBezTo>
                      <a:pt x="1277362" y="2707963"/>
                      <a:pt x="1387867" y="2467980"/>
                      <a:pt x="1546384" y="2297310"/>
                    </a:cubicBezTo>
                    <a:cubicBezTo>
                      <a:pt x="1629939" y="2207348"/>
                      <a:pt x="1727594" y="2131631"/>
                      <a:pt x="1828335" y="2062008"/>
                    </a:cubicBezTo>
                    <a:cubicBezTo>
                      <a:pt x="1937623" y="1986478"/>
                      <a:pt x="2050722" y="1916296"/>
                      <a:pt x="2166270" y="1850785"/>
                    </a:cubicBezTo>
                    <a:cubicBezTo>
                      <a:pt x="2393849" y="1721820"/>
                      <a:pt x="2631776" y="1612063"/>
                      <a:pt x="2877581" y="1522656"/>
                    </a:cubicBezTo>
                    <a:cubicBezTo>
                      <a:pt x="2998838" y="1478538"/>
                      <a:pt x="3121897" y="1440475"/>
                      <a:pt x="3246024" y="1405360"/>
                    </a:cubicBezTo>
                    <a:cubicBezTo>
                      <a:pt x="3350837" y="1375709"/>
                      <a:pt x="3455976" y="1346017"/>
                      <a:pt x="3557274" y="1305618"/>
                    </a:cubicBezTo>
                    <a:cubicBezTo>
                      <a:pt x="3753100" y="1227522"/>
                      <a:pt x="3939355" y="1095235"/>
                      <a:pt x="3989146" y="878362"/>
                    </a:cubicBezTo>
                    <a:cubicBezTo>
                      <a:pt x="4036336" y="672819"/>
                      <a:pt x="3956770" y="449685"/>
                      <a:pt x="3817281" y="296991"/>
                    </a:cubicBezTo>
                    <a:cubicBezTo>
                      <a:pt x="3655901" y="120334"/>
                      <a:pt x="3412572" y="42894"/>
                      <a:pt x="3179290" y="30364"/>
                    </a:cubicBezTo>
                    <a:cubicBezTo>
                      <a:pt x="2917391" y="16297"/>
                      <a:pt x="2661529" y="81885"/>
                      <a:pt x="2415368" y="165123"/>
                    </a:cubicBezTo>
                    <a:cubicBezTo>
                      <a:pt x="2152820" y="253903"/>
                      <a:pt x="1895932" y="355985"/>
                      <a:pt x="1627838" y="427896"/>
                    </a:cubicBezTo>
                    <a:cubicBezTo>
                      <a:pt x="1361984" y="499136"/>
                      <a:pt x="1090988" y="549541"/>
                      <a:pt x="817309" y="578655"/>
                    </a:cubicBezTo>
                    <a:cubicBezTo>
                      <a:pt x="683334" y="592930"/>
                      <a:pt x="545309" y="609049"/>
                      <a:pt x="410537" y="598120"/>
                    </a:cubicBezTo>
                    <a:cubicBezTo>
                      <a:pt x="297586" y="588962"/>
                      <a:pt x="185211" y="555722"/>
                      <a:pt x="101968" y="475511"/>
                    </a:cubicBezTo>
                    <a:cubicBezTo>
                      <a:pt x="30591" y="406733"/>
                      <a:pt x="-11929" y="312210"/>
                      <a:pt x="2689" y="212459"/>
                    </a:cubicBezTo>
                    <a:cubicBezTo>
                      <a:pt x="5345" y="194342"/>
                      <a:pt x="32850" y="202044"/>
                      <a:pt x="30211" y="220052"/>
                    </a:cubicBezTo>
                    <a:cubicBezTo>
                      <a:pt x="12417" y="341476"/>
                      <a:pt x="94904" y="453366"/>
                      <a:pt x="196551" y="510680"/>
                    </a:cubicBezTo>
                    <a:cubicBezTo>
                      <a:pt x="314028" y="576921"/>
                      <a:pt x="456980" y="577011"/>
                      <a:pt x="587772" y="569436"/>
                    </a:cubicBezTo>
                    <a:cubicBezTo>
                      <a:pt x="871366" y="552297"/>
                      <a:pt x="1153041" y="511553"/>
                      <a:pt x="1429876" y="447626"/>
                    </a:cubicBezTo>
                    <a:cubicBezTo>
                      <a:pt x="1701897" y="385457"/>
                      <a:pt x="1964203" y="296584"/>
                      <a:pt x="2226212" y="201646"/>
                    </a:cubicBezTo>
                    <a:cubicBezTo>
                      <a:pt x="2475052" y="111481"/>
                      <a:pt x="2729456" y="23478"/>
                      <a:pt x="2995303" y="3949"/>
                    </a:cubicBezTo>
                    <a:cubicBezTo>
                      <a:pt x="3225973" y="-12997"/>
                      <a:pt x="3468626" y="20629"/>
                      <a:pt x="3669580" y="141252"/>
                    </a:cubicBezTo>
                    <a:cubicBezTo>
                      <a:pt x="3846192" y="247263"/>
                      <a:pt x="3976064" y="424055"/>
                      <a:pt x="4017445" y="626928"/>
                    </a:cubicBezTo>
                    <a:cubicBezTo>
                      <a:pt x="4057883" y="825171"/>
                      <a:pt x="4001878" y="1024707"/>
                      <a:pt x="3851907" y="1163048"/>
                    </a:cubicBezTo>
                    <a:cubicBezTo>
                      <a:pt x="3696629" y="1306284"/>
                      <a:pt x="3483719" y="1367522"/>
                      <a:pt x="3285302" y="1423922"/>
                    </a:cubicBezTo>
                    <a:cubicBezTo>
                      <a:pt x="3033643" y="1495456"/>
                      <a:pt x="2787380" y="1579074"/>
                      <a:pt x="2549011" y="1687646"/>
                    </a:cubicBezTo>
                    <a:cubicBezTo>
                      <a:pt x="2307395" y="1797386"/>
                      <a:pt x="2075673" y="1927741"/>
                      <a:pt x="1856410" y="2077267"/>
                    </a:cubicBezTo>
                    <a:cubicBezTo>
                      <a:pt x="1644766" y="2221988"/>
                      <a:pt x="1435897" y="2404083"/>
                      <a:pt x="1368960" y="2662263"/>
                    </a:cubicBezTo>
                    <a:cubicBezTo>
                      <a:pt x="1337779" y="2782526"/>
                      <a:pt x="1343536" y="2910080"/>
                      <a:pt x="1395708" y="3023673"/>
                    </a:cubicBezTo>
                    <a:cubicBezTo>
                      <a:pt x="1442098" y="3124676"/>
                      <a:pt x="1518498" y="3209637"/>
                      <a:pt x="1607500" y="3275168"/>
                    </a:cubicBezTo>
                    <a:cubicBezTo>
                      <a:pt x="1819853" y="3431523"/>
                      <a:pt x="2087493" y="3463626"/>
                      <a:pt x="2343998" y="3466820"/>
                    </a:cubicBezTo>
                    <a:cubicBezTo>
                      <a:pt x="2632087" y="3470406"/>
                      <a:pt x="2920186" y="3460677"/>
                      <a:pt x="3208368" y="3465411"/>
                    </a:cubicBezTo>
                    <a:cubicBezTo>
                      <a:pt x="3795675" y="3475056"/>
                      <a:pt x="4381780" y="3510826"/>
                      <a:pt x="4966682" y="3572722"/>
                    </a:cubicBezTo>
                    <a:cubicBezTo>
                      <a:pt x="5113245" y="3588245"/>
                      <a:pt x="5259622" y="3605403"/>
                      <a:pt x="5405813" y="3624196"/>
                    </a:cubicBezTo>
                    <a:cubicBezTo>
                      <a:pt x="5537308" y="3641103"/>
                      <a:pt x="5669245" y="3657901"/>
                      <a:pt x="5798526" y="3687927"/>
                    </a:cubicBezTo>
                    <a:cubicBezTo>
                      <a:pt x="6028399" y="3741315"/>
                      <a:pt x="6252082" y="3843970"/>
                      <a:pt x="6394958" y="4038993"/>
                    </a:cubicBezTo>
                    <a:cubicBezTo>
                      <a:pt x="6458370" y="4123526"/>
                      <a:pt x="6497655" y="4223701"/>
                      <a:pt x="6508619" y="4328828"/>
                    </a:cubicBezTo>
                    <a:cubicBezTo>
                      <a:pt x="6518621" y="4438531"/>
                      <a:pt x="6491782" y="4548440"/>
                      <a:pt x="6442212" y="4646031"/>
                    </a:cubicBezTo>
                    <a:cubicBezTo>
                      <a:pt x="6332497" y="4862037"/>
                      <a:pt x="6126988" y="4999429"/>
                      <a:pt x="5908745" y="5089693"/>
                    </a:cubicBezTo>
                    <a:cubicBezTo>
                      <a:pt x="5791852" y="5138039"/>
                      <a:pt x="5670601" y="5174665"/>
                      <a:pt x="5549587" y="5211031"/>
                    </a:cubicBezTo>
                    <a:cubicBezTo>
                      <a:pt x="5531958" y="5216329"/>
                      <a:pt x="5524424" y="5188774"/>
                      <a:pt x="5541999" y="518349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3" name="Graphic 947">
                <a:extLst>
                  <a:ext uri="{FF2B5EF4-FFF2-40B4-BE49-F238E27FC236}">
                    <a16:creationId xmlns:a16="http://schemas.microsoft.com/office/drawing/2014/main" id="{4D79D460-958E-4744-8355-913630EEABC4}"/>
                  </a:ext>
                </a:extLst>
              </p:cNvPr>
              <p:cNvSpPr/>
              <p:nvPr/>
            </p:nvSpPr>
            <p:spPr>
              <a:xfrm>
                <a:off x="3045830" y="1030044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29 w 456658"/>
                  <a:gd name="connsiteY1" fmla="*/ 456944 h 456943"/>
                  <a:gd name="connsiteX2" fmla="*/ 0 w 456658"/>
                  <a:gd name="connsiteY2" fmla="*/ 228472 h 456943"/>
                  <a:gd name="connsiteX3" fmla="*/ 228329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4"/>
                      <a:pt x="354432" y="456944"/>
                      <a:pt x="228329" y="456944"/>
                    </a:cubicBezTo>
                    <a:cubicBezTo>
                      <a:pt x="102227" y="456944"/>
                      <a:pt x="0" y="354654"/>
                      <a:pt x="0" y="228472"/>
                    </a:cubicBezTo>
                    <a:cubicBezTo>
                      <a:pt x="0" y="102290"/>
                      <a:pt x="102227" y="0"/>
                      <a:pt x="228329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4" name="Graphic 947">
                <a:extLst>
                  <a:ext uri="{FF2B5EF4-FFF2-40B4-BE49-F238E27FC236}">
                    <a16:creationId xmlns:a16="http://schemas.microsoft.com/office/drawing/2014/main" id="{2FB8BD51-1516-3040-8AA5-F5207C114192}"/>
                  </a:ext>
                </a:extLst>
              </p:cNvPr>
              <p:cNvSpPr/>
              <p:nvPr/>
            </p:nvSpPr>
            <p:spPr>
              <a:xfrm>
                <a:off x="4629866" y="1463189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4"/>
                      <a:pt x="354432" y="456944"/>
                      <a:pt x="228330" y="456944"/>
                    </a:cubicBezTo>
                    <a:cubicBezTo>
                      <a:pt x="102227" y="456944"/>
                      <a:pt x="0" y="354654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5" name="Graphic 947">
                <a:extLst>
                  <a:ext uri="{FF2B5EF4-FFF2-40B4-BE49-F238E27FC236}">
                    <a16:creationId xmlns:a16="http://schemas.microsoft.com/office/drawing/2014/main" id="{5D00E5F0-A447-D14E-A0CF-8C6052C592B0}"/>
                  </a:ext>
                </a:extLst>
              </p:cNvPr>
              <p:cNvSpPr/>
              <p:nvPr/>
            </p:nvSpPr>
            <p:spPr>
              <a:xfrm>
                <a:off x="5971301" y="596900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4"/>
                      <a:pt x="354432" y="456944"/>
                      <a:pt x="228330" y="456944"/>
                    </a:cubicBezTo>
                    <a:cubicBezTo>
                      <a:pt x="102227" y="456944"/>
                      <a:pt x="0" y="354654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6" name="Graphic 947">
                <a:extLst>
                  <a:ext uri="{FF2B5EF4-FFF2-40B4-BE49-F238E27FC236}">
                    <a16:creationId xmlns:a16="http://schemas.microsoft.com/office/drawing/2014/main" id="{AA1F3D91-DCCA-E94D-A160-C780AF41054A}"/>
                  </a:ext>
                </a:extLst>
              </p:cNvPr>
              <p:cNvSpPr/>
              <p:nvPr/>
            </p:nvSpPr>
            <p:spPr>
              <a:xfrm>
                <a:off x="6808509" y="1567905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4"/>
                      <a:pt x="354432" y="456944"/>
                      <a:pt x="228330" y="456944"/>
                    </a:cubicBezTo>
                    <a:cubicBezTo>
                      <a:pt x="102227" y="456944"/>
                      <a:pt x="0" y="354654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7" name="Graphic 947">
                <a:extLst>
                  <a:ext uri="{FF2B5EF4-FFF2-40B4-BE49-F238E27FC236}">
                    <a16:creationId xmlns:a16="http://schemas.microsoft.com/office/drawing/2014/main" id="{4EF5275D-A9BA-5049-B01F-778DA86292F9}"/>
                  </a:ext>
                </a:extLst>
              </p:cNvPr>
              <p:cNvSpPr/>
              <p:nvPr/>
            </p:nvSpPr>
            <p:spPr>
              <a:xfrm>
                <a:off x="5676376" y="2691226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3"/>
                      <a:pt x="354432" y="456944"/>
                      <a:pt x="228330" y="456944"/>
                    </a:cubicBezTo>
                    <a:cubicBezTo>
                      <a:pt x="102227" y="456944"/>
                      <a:pt x="0" y="354653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8" name="Graphic 947">
                <a:extLst>
                  <a:ext uri="{FF2B5EF4-FFF2-40B4-BE49-F238E27FC236}">
                    <a16:creationId xmlns:a16="http://schemas.microsoft.com/office/drawing/2014/main" id="{45620842-778E-0C46-B776-EA7DD1B0215D}"/>
                  </a:ext>
                </a:extLst>
              </p:cNvPr>
              <p:cNvSpPr/>
              <p:nvPr/>
            </p:nvSpPr>
            <p:spPr>
              <a:xfrm>
                <a:off x="4239803" y="3233846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3"/>
                      <a:pt x="354432" y="456944"/>
                      <a:pt x="228330" y="456944"/>
                    </a:cubicBezTo>
                    <a:cubicBezTo>
                      <a:pt x="102227" y="456944"/>
                      <a:pt x="0" y="354653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59" name="Graphic 947">
                <a:extLst>
                  <a:ext uri="{FF2B5EF4-FFF2-40B4-BE49-F238E27FC236}">
                    <a16:creationId xmlns:a16="http://schemas.microsoft.com/office/drawing/2014/main" id="{B14088E1-C998-A24A-B2FF-41B95DC1FAFE}"/>
                  </a:ext>
                </a:extLst>
              </p:cNvPr>
              <p:cNvSpPr/>
              <p:nvPr/>
            </p:nvSpPr>
            <p:spPr>
              <a:xfrm>
                <a:off x="5761999" y="4081096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3"/>
                      <a:pt x="354432" y="456944"/>
                      <a:pt x="228330" y="456944"/>
                    </a:cubicBezTo>
                    <a:cubicBezTo>
                      <a:pt x="102227" y="456944"/>
                      <a:pt x="0" y="354653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0" name="Graphic 947">
                <a:extLst>
                  <a:ext uri="{FF2B5EF4-FFF2-40B4-BE49-F238E27FC236}">
                    <a16:creationId xmlns:a16="http://schemas.microsoft.com/office/drawing/2014/main" id="{36FDB9D0-268A-B64A-8C5B-01CDD88BDE37}"/>
                  </a:ext>
                </a:extLst>
              </p:cNvPr>
              <p:cNvSpPr/>
              <p:nvPr/>
            </p:nvSpPr>
            <p:spPr>
              <a:xfrm>
                <a:off x="7398360" y="4557080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3"/>
                      <a:pt x="354432" y="456944"/>
                      <a:pt x="228330" y="456944"/>
                    </a:cubicBezTo>
                    <a:cubicBezTo>
                      <a:pt x="102227" y="456944"/>
                      <a:pt x="0" y="354653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1" name="Graphic 947">
                <a:extLst>
                  <a:ext uri="{FF2B5EF4-FFF2-40B4-BE49-F238E27FC236}">
                    <a16:creationId xmlns:a16="http://schemas.microsoft.com/office/drawing/2014/main" id="{C620942F-C7CD-E54B-BB75-C1EFEBE2EDCD}"/>
                  </a:ext>
                </a:extLst>
              </p:cNvPr>
              <p:cNvSpPr/>
              <p:nvPr/>
            </p:nvSpPr>
            <p:spPr>
              <a:xfrm>
                <a:off x="9310620" y="4452363"/>
                <a:ext cx="456658" cy="456943"/>
              </a:xfrm>
              <a:custGeom>
                <a:avLst/>
                <a:gdLst>
                  <a:gd name="connsiteX0" fmla="*/ 456659 w 456658"/>
                  <a:gd name="connsiteY0" fmla="*/ 228472 h 456943"/>
                  <a:gd name="connsiteX1" fmla="*/ 228330 w 456658"/>
                  <a:gd name="connsiteY1" fmla="*/ 456944 h 456943"/>
                  <a:gd name="connsiteX2" fmla="*/ 0 w 456658"/>
                  <a:gd name="connsiteY2" fmla="*/ 228472 h 456943"/>
                  <a:gd name="connsiteX3" fmla="*/ 228330 w 456658"/>
                  <a:gd name="connsiteY3" fmla="*/ 0 h 456943"/>
                  <a:gd name="connsiteX4" fmla="*/ 456659 w 456658"/>
                  <a:gd name="connsiteY4" fmla="*/ 228472 h 4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658" h="456943">
                    <a:moveTo>
                      <a:pt x="456659" y="228472"/>
                    </a:moveTo>
                    <a:cubicBezTo>
                      <a:pt x="456659" y="354653"/>
                      <a:pt x="354432" y="456944"/>
                      <a:pt x="228330" y="456944"/>
                    </a:cubicBezTo>
                    <a:cubicBezTo>
                      <a:pt x="102227" y="456944"/>
                      <a:pt x="0" y="354653"/>
                      <a:pt x="0" y="228472"/>
                    </a:cubicBezTo>
                    <a:cubicBezTo>
                      <a:pt x="0" y="102290"/>
                      <a:pt x="102227" y="0"/>
                      <a:pt x="228330" y="0"/>
                    </a:cubicBezTo>
                    <a:cubicBezTo>
                      <a:pt x="354432" y="0"/>
                      <a:pt x="456659" y="102290"/>
                      <a:pt x="456659" y="22847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2" name="Graphic 947">
                <a:extLst>
                  <a:ext uri="{FF2B5EF4-FFF2-40B4-BE49-F238E27FC236}">
                    <a16:creationId xmlns:a16="http://schemas.microsoft.com/office/drawing/2014/main" id="{0B3F6738-C627-BA43-BA72-85364587EAA4}"/>
                  </a:ext>
                </a:extLst>
              </p:cNvPr>
              <p:cNvSpPr/>
              <p:nvPr/>
            </p:nvSpPr>
            <p:spPr>
              <a:xfrm>
                <a:off x="4879904" y="1244236"/>
                <a:ext cx="2525891" cy="3674590"/>
              </a:xfrm>
              <a:custGeom>
                <a:avLst/>
                <a:gdLst>
                  <a:gd name="connsiteX0" fmla="*/ 1253643 w 2525891"/>
                  <a:gd name="connsiteY0" fmla="*/ -119 h 3674590"/>
                  <a:gd name="connsiteX1" fmla="*/ -51 w 2525891"/>
                  <a:gd name="connsiteY1" fmla="*/ 1245208 h 3674590"/>
                  <a:gd name="connsiteX2" fmla="*/ -177 w 2525891"/>
                  <a:gd name="connsiteY2" fmla="*/ 1354058 h 3674590"/>
                  <a:gd name="connsiteX3" fmla="*/ 320853 w 2525891"/>
                  <a:gd name="connsiteY3" fmla="*/ 1675309 h 3674590"/>
                  <a:gd name="connsiteX4" fmla="*/ 320854 w 2525891"/>
                  <a:gd name="connsiteY4" fmla="*/ 1675309 h 3674590"/>
                  <a:gd name="connsiteX5" fmla="*/ 642048 w 2525891"/>
                  <a:gd name="connsiteY5" fmla="*/ 1353773 h 3674590"/>
                  <a:gd name="connsiteX6" fmla="*/ 642048 w 2525891"/>
                  <a:gd name="connsiteY6" fmla="*/ 1353566 h 3674590"/>
                  <a:gd name="connsiteX7" fmla="*/ 641995 w 2525891"/>
                  <a:gd name="connsiteY7" fmla="*/ 1285003 h 3674590"/>
                  <a:gd name="connsiteX8" fmla="*/ 1250751 w 2525891"/>
                  <a:gd name="connsiteY8" fmla="*/ 675614 h 3674590"/>
                  <a:gd name="connsiteX9" fmla="*/ 1859760 w 2525891"/>
                  <a:gd name="connsiteY9" fmla="*/ 1284749 h 3674590"/>
                  <a:gd name="connsiteX10" fmla="*/ 1579290 w 2525891"/>
                  <a:gd name="connsiteY10" fmla="*/ 1797916 h 3674590"/>
                  <a:gd name="connsiteX11" fmla="*/ 1579402 w 2525891"/>
                  <a:gd name="connsiteY11" fmla="*/ 1798052 h 3674590"/>
                  <a:gd name="connsiteX12" fmla="*/ 983168 w 2525891"/>
                  <a:gd name="connsiteY12" fmla="*/ 2496181 h 3674590"/>
                  <a:gd name="connsiteX13" fmla="*/ 983286 w 2525891"/>
                  <a:gd name="connsiteY13" fmla="*/ 2496209 h 3674590"/>
                  <a:gd name="connsiteX14" fmla="*/ 946435 w 2525891"/>
                  <a:gd name="connsiteY14" fmla="*/ 2751031 h 3674590"/>
                  <a:gd name="connsiteX15" fmla="*/ 952549 w 2525891"/>
                  <a:gd name="connsiteY15" fmla="*/ 3348653 h 3674590"/>
                  <a:gd name="connsiteX16" fmla="*/ 1283532 w 2525891"/>
                  <a:gd name="connsiteY16" fmla="*/ 3674438 h 3674590"/>
                  <a:gd name="connsiteX17" fmla="*/ 1283533 w 2525891"/>
                  <a:gd name="connsiteY17" fmla="*/ 3674438 h 3674590"/>
                  <a:gd name="connsiteX18" fmla="*/ 1614558 w 2525891"/>
                  <a:gd name="connsiteY18" fmla="*/ 3343180 h 3674590"/>
                  <a:gd name="connsiteX19" fmla="*/ 1614552 w 2525891"/>
                  <a:gd name="connsiteY19" fmla="*/ 3341149 h 3674590"/>
                  <a:gd name="connsiteX20" fmla="*/ 1612396 w 2525891"/>
                  <a:gd name="connsiteY20" fmla="*/ 2822428 h 3674590"/>
                  <a:gd name="connsiteX21" fmla="*/ 2047779 w 2525891"/>
                  <a:gd name="connsiteY21" fmla="*/ 2166358 h 3674590"/>
                  <a:gd name="connsiteX22" fmla="*/ 2501936 w 2525891"/>
                  <a:gd name="connsiteY22" fmla="*/ 1442872 h 3674590"/>
                  <a:gd name="connsiteX23" fmla="*/ 2525714 w 2525891"/>
                  <a:gd name="connsiteY23" fmla="*/ 1263583 h 3674590"/>
                  <a:gd name="connsiteX24" fmla="*/ 1262766 w 2525891"/>
                  <a:gd name="connsiteY24" fmla="*/ -152 h 3674590"/>
                  <a:gd name="connsiteX25" fmla="*/ 1253643 w 2525891"/>
                  <a:gd name="connsiteY25" fmla="*/ -119 h 3674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25891" h="3674590">
                    <a:moveTo>
                      <a:pt x="1253643" y="-119"/>
                    </a:moveTo>
                    <a:cubicBezTo>
                      <a:pt x="569683" y="4715"/>
                      <a:pt x="9665" y="560873"/>
                      <a:pt x="-51" y="1245208"/>
                    </a:cubicBezTo>
                    <a:cubicBezTo>
                      <a:pt x="-141" y="1251527"/>
                      <a:pt x="-183" y="1295953"/>
                      <a:pt x="-177" y="1354058"/>
                    </a:cubicBezTo>
                    <a:cubicBezTo>
                      <a:pt x="-168" y="1531468"/>
                      <a:pt x="143553" y="1675288"/>
                      <a:pt x="320853" y="1675309"/>
                    </a:cubicBezTo>
                    <a:lnTo>
                      <a:pt x="320854" y="1675309"/>
                    </a:lnTo>
                    <a:cubicBezTo>
                      <a:pt x="498283" y="1675270"/>
                      <a:pt x="642087" y="1531313"/>
                      <a:pt x="642048" y="1353773"/>
                    </a:cubicBezTo>
                    <a:cubicBezTo>
                      <a:pt x="642048" y="1353704"/>
                      <a:pt x="642048" y="1353635"/>
                      <a:pt x="642048" y="1353566"/>
                    </a:cubicBezTo>
                    <a:cubicBezTo>
                      <a:pt x="642015" y="1314039"/>
                      <a:pt x="641995" y="1286682"/>
                      <a:pt x="641995" y="1285003"/>
                    </a:cubicBezTo>
                    <a:cubicBezTo>
                      <a:pt x="641926" y="948516"/>
                      <a:pt x="914475" y="675684"/>
                      <a:pt x="1250751" y="675614"/>
                    </a:cubicBezTo>
                    <a:cubicBezTo>
                      <a:pt x="1587027" y="675544"/>
                      <a:pt x="1859690" y="948263"/>
                      <a:pt x="1859760" y="1284749"/>
                    </a:cubicBezTo>
                    <a:cubicBezTo>
                      <a:pt x="1859803" y="1492461"/>
                      <a:pt x="1754088" y="1685883"/>
                      <a:pt x="1579290" y="1797916"/>
                    </a:cubicBezTo>
                    <a:lnTo>
                      <a:pt x="1579402" y="1798052"/>
                    </a:lnTo>
                    <a:cubicBezTo>
                      <a:pt x="1579402" y="1798052"/>
                      <a:pt x="1122474" y="2092395"/>
                      <a:pt x="983168" y="2496181"/>
                    </a:cubicBezTo>
                    <a:lnTo>
                      <a:pt x="983286" y="2496209"/>
                    </a:lnTo>
                    <a:cubicBezTo>
                      <a:pt x="958791" y="2578928"/>
                      <a:pt x="946378" y="2664757"/>
                      <a:pt x="946435" y="2751031"/>
                    </a:cubicBezTo>
                    <a:cubicBezTo>
                      <a:pt x="946435" y="2786495"/>
                      <a:pt x="948520" y="3096798"/>
                      <a:pt x="952549" y="3348653"/>
                    </a:cubicBezTo>
                    <a:cubicBezTo>
                      <a:pt x="955479" y="3529458"/>
                      <a:pt x="1102816" y="3674481"/>
                      <a:pt x="1283532" y="3674438"/>
                    </a:cubicBezTo>
                    <a:lnTo>
                      <a:pt x="1283533" y="3674438"/>
                    </a:lnTo>
                    <a:cubicBezTo>
                      <a:pt x="1466360" y="3674431"/>
                      <a:pt x="1614566" y="3526122"/>
                      <a:pt x="1614558" y="3343180"/>
                    </a:cubicBezTo>
                    <a:cubicBezTo>
                      <a:pt x="1614558" y="3342503"/>
                      <a:pt x="1614556" y="3341826"/>
                      <a:pt x="1614552" y="3341149"/>
                    </a:cubicBezTo>
                    <a:cubicBezTo>
                      <a:pt x="1613152" y="3110496"/>
                      <a:pt x="1612396" y="2841922"/>
                      <a:pt x="1612396" y="2822428"/>
                    </a:cubicBezTo>
                    <a:cubicBezTo>
                      <a:pt x="1612396" y="2574491"/>
                      <a:pt x="1851430" y="2327456"/>
                      <a:pt x="2047779" y="2166358"/>
                    </a:cubicBezTo>
                    <a:cubicBezTo>
                      <a:pt x="2273881" y="1980849"/>
                      <a:pt x="2436585" y="1728045"/>
                      <a:pt x="2501936" y="1442872"/>
                    </a:cubicBezTo>
                    <a:cubicBezTo>
                      <a:pt x="2516397" y="1384160"/>
                      <a:pt x="2524371" y="1324037"/>
                      <a:pt x="2525714" y="1263583"/>
                    </a:cubicBezTo>
                    <a:cubicBezTo>
                      <a:pt x="2525714" y="565642"/>
                      <a:pt x="1960273" y="-152"/>
                      <a:pt x="1262766" y="-152"/>
                    </a:cubicBezTo>
                    <a:cubicBezTo>
                      <a:pt x="1259725" y="-152"/>
                      <a:pt x="1256684" y="-141"/>
                      <a:pt x="1253643" y="-119"/>
                    </a:cubicBezTo>
                    <a:close/>
                  </a:path>
                </a:pathLst>
              </a:custGeom>
              <a:solidFill>
                <a:srgbClr val="F4E0D9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3" name="Graphic 947">
                <a:extLst>
                  <a:ext uri="{FF2B5EF4-FFF2-40B4-BE49-F238E27FC236}">
                    <a16:creationId xmlns:a16="http://schemas.microsoft.com/office/drawing/2014/main" id="{39C12BAF-D518-ED48-AD7D-F8A59E3BB5FA}"/>
                  </a:ext>
                </a:extLst>
              </p:cNvPr>
              <p:cNvSpPr/>
              <p:nvPr/>
            </p:nvSpPr>
            <p:spPr>
              <a:xfrm>
                <a:off x="1840280" y="6240920"/>
                <a:ext cx="8035978" cy="22669"/>
              </a:xfrm>
              <a:custGeom>
                <a:avLst/>
                <a:gdLst>
                  <a:gd name="connsiteX0" fmla="*/ 8024473 w 8035978"/>
                  <a:gd name="connsiteY0" fmla="*/ 22518 h 22670"/>
                  <a:gd name="connsiteX1" fmla="*/ 11117 w 8035978"/>
                  <a:gd name="connsiteY1" fmla="*/ 22518 h 22670"/>
                  <a:gd name="connsiteX2" fmla="*/ -178 w 8035978"/>
                  <a:gd name="connsiteY2" fmla="*/ 11150 h 22670"/>
                  <a:gd name="connsiteX3" fmla="*/ 11117 w 8035978"/>
                  <a:gd name="connsiteY3" fmla="*/ -152 h 22670"/>
                  <a:gd name="connsiteX4" fmla="*/ 8024473 w 8035978"/>
                  <a:gd name="connsiteY4" fmla="*/ -152 h 22670"/>
                  <a:gd name="connsiteX5" fmla="*/ 8035801 w 8035978"/>
                  <a:gd name="connsiteY5" fmla="*/ 11182 h 22670"/>
                  <a:gd name="connsiteX6" fmla="*/ 8024473 w 8035978"/>
                  <a:gd name="connsiteY6" fmla="*/ 22517 h 22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35978" h="22670">
                    <a:moveTo>
                      <a:pt x="8024473" y="22518"/>
                    </a:moveTo>
                    <a:lnTo>
                      <a:pt x="11117" y="22518"/>
                    </a:lnTo>
                    <a:cubicBezTo>
                      <a:pt x="4861" y="22500"/>
                      <a:pt x="-196" y="17410"/>
                      <a:pt x="-178" y="11150"/>
                    </a:cubicBezTo>
                    <a:cubicBezTo>
                      <a:pt x="-160" y="4915"/>
                      <a:pt x="4887" y="-134"/>
                      <a:pt x="11117" y="-152"/>
                    </a:cubicBezTo>
                    <a:lnTo>
                      <a:pt x="8024473" y="-152"/>
                    </a:lnTo>
                    <a:cubicBezTo>
                      <a:pt x="8030730" y="-152"/>
                      <a:pt x="8035801" y="4922"/>
                      <a:pt x="8035801" y="11182"/>
                    </a:cubicBezTo>
                    <a:cubicBezTo>
                      <a:pt x="8035801" y="17443"/>
                      <a:pt x="8030730" y="22517"/>
                      <a:pt x="8024473" y="22517"/>
                    </a:cubicBezTo>
                    <a:close/>
                  </a:path>
                </a:pathLst>
              </a:custGeom>
              <a:solidFill>
                <a:srgbClr val="F4E0D9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4" name="Graphic 947">
                <a:extLst>
                  <a:ext uri="{FF2B5EF4-FFF2-40B4-BE49-F238E27FC236}">
                    <a16:creationId xmlns:a16="http://schemas.microsoft.com/office/drawing/2014/main" id="{781983FB-2E40-F44F-85BA-84FB345B7696}"/>
                  </a:ext>
                </a:extLst>
              </p:cNvPr>
              <p:cNvSpPr/>
              <p:nvPr/>
            </p:nvSpPr>
            <p:spPr>
              <a:xfrm>
                <a:off x="7769929" y="2624549"/>
                <a:ext cx="570823" cy="571179"/>
              </a:xfrm>
              <a:custGeom>
                <a:avLst/>
                <a:gdLst>
                  <a:gd name="connsiteX0" fmla="*/ 570824 w 570823"/>
                  <a:gd name="connsiteY0" fmla="*/ 285590 h 571179"/>
                  <a:gd name="connsiteX1" fmla="*/ 285412 w 570823"/>
                  <a:gd name="connsiteY1" fmla="*/ 571180 h 571179"/>
                  <a:gd name="connsiteX2" fmla="*/ 0 w 570823"/>
                  <a:gd name="connsiteY2" fmla="*/ 285590 h 571179"/>
                  <a:gd name="connsiteX3" fmla="*/ 285412 w 570823"/>
                  <a:gd name="connsiteY3" fmla="*/ 0 h 571179"/>
                  <a:gd name="connsiteX4" fmla="*/ 570824 w 570823"/>
                  <a:gd name="connsiteY4" fmla="*/ 285590 h 571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823" h="571179">
                    <a:moveTo>
                      <a:pt x="570824" y="285590"/>
                    </a:moveTo>
                    <a:cubicBezTo>
                      <a:pt x="570824" y="443317"/>
                      <a:pt x="443040" y="571180"/>
                      <a:pt x="285412" y="571180"/>
                    </a:cubicBezTo>
                    <a:cubicBezTo>
                      <a:pt x="127783" y="571180"/>
                      <a:pt x="0" y="443317"/>
                      <a:pt x="0" y="285590"/>
                    </a:cubicBezTo>
                    <a:cubicBezTo>
                      <a:pt x="0" y="127863"/>
                      <a:pt x="127783" y="0"/>
                      <a:pt x="285412" y="0"/>
                    </a:cubicBezTo>
                    <a:cubicBezTo>
                      <a:pt x="443040" y="0"/>
                      <a:pt x="570824" y="127863"/>
                      <a:pt x="570824" y="285590"/>
                    </a:cubicBez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5" name="Graphic 947">
                <a:extLst>
                  <a:ext uri="{FF2B5EF4-FFF2-40B4-BE49-F238E27FC236}">
                    <a16:creationId xmlns:a16="http://schemas.microsoft.com/office/drawing/2014/main" id="{DA2CDEFD-BB14-E445-9491-4975E465F121}"/>
                  </a:ext>
                </a:extLst>
              </p:cNvPr>
              <p:cNvSpPr/>
              <p:nvPr/>
            </p:nvSpPr>
            <p:spPr>
              <a:xfrm>
                <a:off x="7355807" y="5688406"/>
                <a:ext cx="172151" cy="450166"/>
              </a:xfrm>
              <a:custGeom>
                <a:avLst/>
                <a:gdLst>
                  <a:gd name="connsiteX0" fmla="*/ 172123 w 172151"/>
                  <a:gd name="connsiteY0" fmla="*/ 450166 h 450166"/>
                  <a:gd name="connsiteX1" fmla="*/ 55494 w 172151"/>
                  <a:gd name="connsiteY1" fmla="*/ 450166 h 450166"/>
                  <a:gd name="connsiteX2" fmla="*/ 0 w 172151"/>
                  <a:gd name="connsiteY2" fmla="*/ 0 h 450166"/>
                  <a:gd name="connsiteX3" fmla="*/ 172151 w 172151"/>
                  <a:gd name="connsiteY3" fmla="*/ 0 h 450166"/>
                  <a:gd name="connsiteX4" fmla="*/ 172123 w 172151"/>
                  <a:gd name="connsiteY4" fmla="*/ 450166 h 45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151" h="450166">
                    <a:moveTo>
                      <a:pt x="172123" y="450166"/>
                    </a:moveTo>
                    <a:lnTo>
                      <a:pt x="55494" y="450166"/>
                    </a:lnTo>
                    <a:lnTo>
                      <a:pt x="0" y="0"/>
                    </a:lnTo>
                    <a:lnTo>
                      <a:pt x="172151" y="0"/>
                    </a:lnTo>
                    <a:lnTo>
                      <a:pt x="172123" y="450166"/>
                    </a:lnTo>
                    <a:close/>
                  </a:path>
                </a:pathLst>
              </a:custGeom>
              <a:solidFill>
                <a:srgbClr val="A0616A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6" name="Graphic 947">
                <a:extLst>
                  <a:ext uri="{FF2B5EF4-FFF2-40B4-BE49-F238E27FC236}">
                    <a16:creationId xmlns:a16="http://schemas.microsoft.com/office/drawing/2014/main" id="{3CC481E8-0AFE-9745-A6D0-ED151556BDDB}"/>
                  </a:ext>
                </a:extLst>
              </p:cNvPr>
              <p:cNvSpPr/>
              <p:nvPr/>
            </p:nvSpPr>
            <p:spPr>
              <a:xfrm>
                <a:off x="7186356" y="6105221"/>
                <a:ext cx="366570" cy="141718"/>
              </a:xfrm>
              <a:custGeom>
                <a:avLst/>
                <a:gdLst>
                  <a:gd name="connsiteX0" fmla="*/ 141629 w 366570"/>
                  <a:gd name="connsiteY0" fmla="*/ 0 h 141718"/>
                  <a:gd name="connsiteX1" fmla="*/ 366571 w 366570"/>
                  <a:gd name="connsiteY1" fmla="*/ 0 h 141718"/>
                  <a:gd name="connsiteX2" fmla="*/ 366571 w 366570"/>
                  <a:gd name="connsiteY2" fmla="*/ 0 h 141718"/>
                  <a:gd name="connsiteX3" fmla="*/ 366571 w 366570"/>
                  <a:gd name="connsiteY3" fmla="*/ 141718 h 141718"/>
                  <a:gd name="connsiteX4" fmla="*/ 366571 w 366570"/>
                  <a:gd name="connsiteY4" fmla="*/ 141718 h 141718"/>
                  <a:gd name="connsiteX5" fmla="*/ 0 w 366570"/>
                  <a:gd name="connsiteY5" fmla="*/ 141718 h 141718"/>
                  <a:gd name="connsiteX6" fmla="*/ 0 w 366570"/>
                  <a:gd name="connsiteY6" fmla="*/ 141718 h 141718"/>
                  <a:gd name="connsiteX7" fmla="*/ 0 w 366570"/>
                  <a:gd name="connsiteY7" fmla="*/ 141718 h 141718"/>
                  <a:gd name="connsiteX8" fmla="*/ 141629 w 366570"/>
                  <a:gd name="connsiteY8" fmla="*/ 1 h 14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570" h="141718">
                    <a:moveTo>
                      <a:pt x="141629" y="0"/>
                    </a:moveTo>
                    <a:lnTo>
                      <a:pt x="366571" y="0"/>
                    </a:lnTo>
                    <a:lnTo>
                      <a:pt x="366571" y="0"/>
                    </a:lnTo>
                    <a:lnTo>
                      <a:pt x="366571" y="141718"/>
                    </a:lnTo>
                    <a:lnTo>
                      <a:pt x="366571" y="141718"/>
                    </a:lnTo>
                    <a:lnTo>
                      <a:pt x="0" y="141718"/>
                    </a:lnTo>
                    <a:lnTo>
                      <a:pt x="0" y="141718"/>
                    </a:lnTo>
                    <a:lnTo>
                      <a:pt x="0" y="141718"/>
                    </a:lnTo>
                    <a:cubicBezTo>
                      <a:pt x="0" y="63450"/>
                      <a:pt x="63409" y="1"/>
                      <a:pt x="141629" y="1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7" name="Graphic 947">
                <a:extLst>
                  <a:ext uri="{FF2B5EF4-FFF2-40B4-BE49-F238E27FC236}">
                    <a16:creationId xmlns:a16="http://schemas.microsoft.com/office/drawing/2014/main" id="{C95D8B60-7B6E-E445-B304-9753F3C67D33}"/>
                  </a:ext>
                </a:extLst>
              </p:cNvPr>
              <p:cNvSpPr/>
              <p:nvPr/>
            </p:nvSpPr>
            <p:spPr>
              <a:xfrm>
                <a:off x="8259611" y="5688406"/>
                <a:ext cx="172151" cy="450166"/>
              </a:xfrm>
              <a:custGeom>
                <a:avLst/>
                <a:gdLst>
                  <a:gd name="connsiteX0" fmla="*/ 172123 w 172151"/>
                  <a:gd name="connsiteY0" fmla="*/ 450166 h 450166"/>
                  <a:gd name="connsiteX1" fmla="*/ 55494 w 172151"/>
                  <a:gd name="connsiteY1" fmla="*/ 450166 h 450166"/>
                  <a:gd name="connsiteX2" fmla="*/ 0 w 172151"/>
                  <a:gd name="connsiteY2" fmla="*/ 0 h 450166"/>
                  <a:gd name="connsiteX3" fmla="*/ 172151 w 172151"/>
                  <a:gd name="connsiteY3" fmla="*/ 0 h 450166"/>
                  <a:gd name="connsiteX4" fmla="*/ 172123 w 172151"/>
                  <a:gd name="connsiteY4" fmla="*/ 450166 h 45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151" h="450166">
                    <a:moveTo>
                      <a:pt x="172123" y="450166"/>
                    </a:moveTo>
                    <a:lnTo>
                      <a:pt x="55494" y="450166"/>
                    </a:lnTo>
                    <a:lnTo>
                      <a:pt x="0" y="0"/>
                    </a:lnTo>
                    <a:lnTo>
                      <a:pt x="172151" y="0"/>
                    </a:lnTo>
                    <a:lnTo>
                      <a:pt x="172123" y="450166"/>
                    </a:lnTo>
                    <a:close/>
                  </a:path>
                </a:pathLst>
              </a:custGeom>
              <a:solidFill>
                <a:srgbClr val="A0616A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8" name="Graphic 947">
                <a:extLst>
                  <a:ext uri="{FF2B5EF4-FFF2-40B4-BE49-F238E27FC236}">
                    <a16:creationId xmlns:a16="http://schemas.microsoft.com/office/drawing/2014/main" id="{A0C9AEEF-E77A-504F-8C2F-558625F8D83A}"/>
                  </a:ext>
                </a:extLst>
              </p:cNvPr>
              <p:cNvSpPr/>
              <p:nvPr/>
            </p:nvSpPr>
            <p:spPr>
              <a:xfrm>
                <a:off x="8090160" y="6105221"/>
                <a:ext cx="366570" cy="141718"/>
              </a:xfrm>
              <a:custGeom>
                <a:avLst/>
                <a:gdLst>
                  <a:gd name="connsiteX0" fmla="*/ 141629 w 366570"/>
                  <a:gd name="connsiteY0" fmla="*/ 0 h 141718"/>
                  <a:gd name="connsiteX1" fmla="*/ 366571 w 366570"/>
                  <a:gd name="connsiteY1" fmla="*/ 0 h 141718"/>
                  <a:gd name="connsiteX2" fmla="*/ 366571 w 366570"/>
                  <a:gd name="connsiteY2" fmla="*/ 0 h 141718"/>
                  <a:gd name="connsiteX3" fmla="*/ 366571 w 366570"/>
                  <a:gd name="connsiteY3" fmla="*/ 141718 h 141718"/>
                  <a:gd name="connsiteX4" fmla="*/ 366571 w 366570"/>
                  <a:gd name="connsiteY4" fmla="*/ 141718 h 141718"/>
                  <a:gd name="connsiteX5" fmla="*/ 0 w 366570"/>
                  <a:gd name="connsiteY5" fmla="*/ 141718 h 141718"/>
                  <a:gd name="connsiteX6" fmla="*/ 0 w 366570"/>
                  <a:gd name="connsiteY6" fmla="*/ 141718 h 141718"/>
                  <a:gd name="connsiteX7" fmla="*/ 0 w 366570"/>
                  <a:gd name="connsiteY7" fmla="*/ 141718 h 141718"/>
                  <a:gd name="connsiteX8" fmla="*/ 141629 w 366570"/>
                  <a:gd name="connsiteY8" fmla="*/ 1 h 14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570" h="141718">
                    <a:moveTo>
                      <a:pt x="141629" y="0"/>
                    </a:moveTo>
                    <a:lnTo>
                      <a:pt x="366571" y="0"/>
                    </a:lnTo>
                    <a:lnTo>
                      <a:pt x="366571" y="0"/>
                    </a:lnTo>
                    <a:lnTo>
                      <a:pt x="366571" y="141718"/>
                    </a:lnTo>
                    <a:lnTo>
                      <a:pt x="366571" y="141718"/>
                    </a:lnTo>
                    <a:lnTo>
                      <a:pt x="0" y="141718"/>
                    </a:lnTo>
                    <a:lnTo>
                      <a:pt x="0" y="141718"/>
                    </a:lnTo>
                    <a:lnTo>
                      <a:pt x="0" y="141718"/>
                    </a:lnTo>
                    <a:cubicBezTo>
                      <a:pt x="0" y="63450"/>
                      <a:pt x="63409" y="1"/>
                      <a:pt x="141629" y="1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69" name="Graphic 947">
                <a:extLst>
                  <a:ext uri="{FF2B5EF4-FFF2-40B4-BE49-F238E27FC236}">
                    <a16:creationId xmlns:a16="http://schemas.microsoft.com/office/drawing/2014/main" id="{4DA921DF-A624-2644-9CA0-8E17FA596FBB}"/>
                  </a:ext>
                </a:extLst>
              </p:cNvPr>
              <p:cNvSpPr/>
              <p:nvPr/>
            </p:nvSpPr>
            <p:spPr>
              <a:xfrm>
                <a:off x="7778300" y="2729771"/>
                <a:ext cx="467333" cy="467625"/>
              </a:xfrm>
              <a:custGeom>
                <a:avLst/>
                <a:gdLst>
                  <a:gd name="connsiteX0" fmla="*/ 467334 w 467333"/>
                  <a:gd name="connsiteY0" fmla="*/ 233813 h 467625"/>
                  <a:gd name="connsiteX1" fmla="*/ 233667 w 467333"/>
                  <a:gd name="connsiteY1" fmla="*/ 467626 h 467625"/>
                  <a:gd name="connsiteX2" fmla="*/ 0 w 467333"/>
                  <a:gd name="connsiteY2" fmla="*/ 233813 h 467625"/>
                  <a:gd name="connsiteX3" fmla="*/ 233667 w 467333"/>
                  <a:gd name="connsiteY3" fmla="*/ 0 h 467625"/>
                  <a:gd name="connsiteX4" fmla="*/ 467334 w 467333"/>
                  <a:gd name="connsiteY4" fmla="*/ 233813 h 46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33" h="467625">
                    <a:moveTo>
                      <a:pt x="467334" y="233813"/>
                    </a:moveTo>
                    <a:cubicBezTo>
                      <a:pt x="467334" y="362944"/>
                      <a:pt x="362718" y="467626"/>
                      <a:pt x="233667" y="467626"/>
                    </a:cubicBezTo>
                    <a:cubicBezTo>
                      <a:pt x="104616" y="467626"/>
                      <a:pt x="0" y="362944"/>
                      <a:pt x="0" y="233813"/>
                    </a:cubicBezTo>
                    <a:cubicBezTo>
                      <a:pt x="0" y="104682"/>
                      <a:pt x="104616" y="0"/>
                      <a:pt x="233667" y="0"/>
                    </a:cubicBezTo>
                    <a:cubicBezTo>
                      <a:pt x="362718" y="0"/>
                      <a:pt x="467334" y="104682"/>
                      <a:pt x="467334" y="233813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0" name="Graphic 947">
                <a:extLst>
                  <a:ext uri="{FF2B5EF4-FFF2-40B4-BE49-F238E27FC236}">
                    <a16:creationId xmlns:a16="http://schemas.microsoft.com/office/drawing/2014/main" id="{C8FF0AF1-5510-4A47-8E4B-CB2C0D356C23}"/>
                  </a:ext>
                </a:extLst>
              </p:cNvPr>
              <p:cNvSpPr/>
              <p:nvPr/>
            </p:nvSpPr>
            <p:spPr>
              <a:xfrm>
                <a:off x="7315789" y="3284451"/>
                <a:ext cx="1183839" cy="2732715"/>
              </a:xfrm>
              <a:custGeom>
                <a:avLst/>
                <a:gdLst>
                  <a:gd name="connsiteX0" fmla="*/ 835273 w 1183839"/>
                  <a:gd name="connsiteY0" fmla="*/ 667081 h 2732715"/>
                  <a:gd name="connsiteX1" fmla="*/ 939826 w 1183839"/>
                  <a:gd name="connsiteY1" fmla="*/ 426710 h 2732715"/>
                  <a:gd name="connsiteX2" fmla="*/ 873709 w 1183839"/>
                  <a:gd name="connsiteY2" fmla="*/ 87810 h 2732715"/>
                  <a:gd name="connsiteX3" fmla="*/ 844499 w 1183839"/>
                  <a:gd name="connsiteY3" fmla="*/ 62392 h 2732715"/>
                  <a:gd name="connsiteX4" fmla="*/ 663835 w 1183839"/>
                  <a:gd name="connsiteY4" fmla="*/ -152 h 2732715"/>
                  <a:gd name="connsiteX5" fmla="*/ 536352 w 1183839"/>
                  <a:gd name="connsiteY5" fmla="*/ 28216 h 2732715"/>
                  <a:gd name="connsiteX6" fmla="*/ 526170 w 1183839"/>
                  <a:gd name="connsiteY6" fmla="*/ 32976 h 2732715"/>
                  <a:gd name="connsiteX7" fmla="*/ 506859 w 1183839"/>
                  <a:gd name="connsiteY7" fmla="*/ 43067 h 2732715"/>
                  <a:gd name="connsiteX8" fmla="*/ 357491 w 1183839"/>
                  <a:gd name="connsiteY8" fmla="*/ 270397 h 2732715"/>
                  <a:gd name="connsiteX9" fmla="*/ 311349 w 1183839"/>
                  <a:gd name="connsiteY9" fmla="*/ 657276 h 2732715"/>
                  <a:gd name="connsiteX10" fmla="*/ 30508 w 1183839"/>
                  <a:gd name="connsiteY10" fmla="*/ 2621563 h 2732715"/>
                  <a:gd name="connsiteX11" fmla="*/ 66849 w 1183839"/>
                  <a:gd name="connsiteY11" fmla="*/ 2656500 h 2732715"/>
                  <a:gd name="connsiteX12" fmla="*/ 213647 w 1183839"/>
                  <a:gd name="connsiteY12" fmla="*/ 2676492 h 2732715"/>
                  <a:gd name="connsiteX13" fmla="*/ 261309 w 1183839"/>
                  <a:gd name="connsiteY13" fmla="*/ 2642887 h 2732715"/>
                  <a:gd name="connsiteX14" fmla="*/ 507621 w 1183839"/>
                  <a:gd name="connsiteY14" fmla="*/ 1468066 h 2732715"/>
                  <a:gd name="connsiteX15" fmla="*/ 547097 w 1183839"/>
                  <a:gd name="connsiteY15" fmla="*/ 1442296 h 2732715"/>
                  <a:gd name="connsiteX16" fmla="*/ 572312 w 1183839"/>
                  <a:gd name="connsiteY16" fmla="*/ 1465877 h 2732715"/>
                  <a:gd name="connsiteX17" fmla="*/ 920325 w 1183839"/>
                  <a:gd name="connsiteY17" fmla="*/ 2701338 h 2732715"/>
                  <a:gd name="connsiteX18" fmla="*/ 961330 w 1183839"/>
                  <a:gd name="connsiteY18" fmla="*/ 2732563 h 2732715"/>
                  <a:gd name="connsiteX19" fmla="*/ 969608 w 1183839"/>
                  <a:gd name="connsiteY19" fmla="*/ 2731801 h 2732715"/>
                  <a:gd name="connsiteX20" fmla="*/ 1148938 w 1183839"/>
                  <a:gd name="connsiteY20" fmla="*/ 2697245 h 2732715"/>
                  <a:gd name="connsiteX21" fmla="*/ 1183476 w 1183839"/>
                  <a:gd name="connsiteY21" fmla="*/ 2651455 h 2732715"/>
                  <a:gd name="connsiteX22" fmla="*/ 835273 w 1183839"/>
                  <a:gd name="connsiteY22" fmla="*/ 667081 h 2732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83839" h="2732715">
                    <a:moveTo>
                      <a:pt x="835273" y="667081"/>
                    </a:moveTo>
                    <a:lnTo>
                      <a:pt x="939826" y="426710"/>
                    </a:lnTo>
                    <a:cubicBezTo>
                      <a:pt x="991868" y="311147"/>
                      <a:pt x="965366" y="175303"/>
                      <a:pt x="873709" y="87810"/>
                    </a:cubicBezTo>
                    <a:cubicBezTo>
                      <a:pt x="864523" y="78723"/>
                      <a:pt x="854767" y="70233"/>
                      <a:pt x="844499" y="62392"/>
                    </a:cubicBezTo>
                    <a:cubicBezTo>
                      <a:pt x="792911" y="22009"/>
                      <a:pt x="729334" y="-1"/>
                      <a:pt x="663835" y="-152"/>
                    </a:cubicBezTo>
                    <a:cubicBezTo>
                      <a:pt x="619797" y="19"/>
                      <a:pt x="576313" y="9695"/>
                      <a:pt x="536352" y="28216"/>
                    </a:cubicBezTo>
                    <a:cubicBezTo>
                      <a:pt x="532924" y="29740"/>
                      <a:pt x="529598" y="31358"/>
                      <a:pt x="526170" y="32976"/>
                    </a:cubicBezTo>
                    <a:cubicBezTo>
                      <a:pt x="519606" y="36118"/>
                      <a:pt x="513139" y="39545"/>
                      <a:pt x="506859" y="43067"/>
                    </a:cubicBezTo>
                    <a:cubicBezTo>
                      <a:pt x="423798" y="90789"/>
                      <a:pt x="368351" y="175176"/>
                      <a:pt x="357491" y="270397"/>
                    </a:cubicBezTo>
                    <a:lnTo>
                      <a:pt x="311349" y="657276"/>
                    </a:lnTo>
                    <a:cubicBezTo>
                      <a:pt x="299745" y="687644"/>
                      <a:pt x="-114293" y="1784309"/>
                      <a:pt x="30508" y="2621563"/>
                    </a:cubicBezTo>
                    <a:cubicBezTo>
                      <a:pt x="33670" y="2639915"/>
                      <a:pt x="48397" y="2654073"/>
                      <a:pt x="66849" y="2656500"/>
                    </a:cubicBezTo>
                    <a:lnTo>
                      <a:pt x="213647" y="2676492"/>
                    </a:lnTo>
                    <a:cubicBezTo>
                      <a:pt x="235884" y="2679536"/>
                      <a:pt x="256691" y="2664866"/>
                      <a:pt x="261309" y="2642887"/>
                    </a:cubicBezTo>
                    <a:lnTo>
                      <a:pt x="507621" y="1468066"/>
                    </a:lnTo>
                    <a:cubicBezTo>
                      <a:pt x="511410" y="1450042"/>
                      <a:pt x="529084" y="1438505"/>
                      <a:pt x="547097" y="1442296"/>
                    </a:cubicBezTo>
                    <a:cubicBezTo>
                      <a:pt x="559231" y="1444851"/>
                      <a:pt x="568945" y="1453935"/>
                      <a:pt x="572312" y="1465877"/>
                    </a:cubicBezTo>
                    <a:lnTo>
                      <a:pt x="920325" y="2701338"/>
                    </a:lnTo>
                    <a:cubicBezTo>
                      <a:pt x="925422" y="2719788"/>
                      <a:pt x="942200" y="2732564"/>
                      <a:pt x="961330" y="2732563"/>
                    </a:cubicBezTo>
                    <a:cubicBezTo>
                      <a:pt x="964106" y="2732546"/>
                      <a:pt x="966875" y="2732291"/>
                      <a:pt x="969608" y="2731801"/>
                    </a:cubicBezTo>
                    <a:lnTo>
                      <a:pt x="1148938" y="2697245"/>
                    </a:lnTo>
                    <a:cubicBezTo>
                      <a:pt x="1170545" y="2693204"/>
                      <a:pt x="1185517" y="2673356"/>
                      <a:pt x="1183476" y="2651455"/>
                    </a:cubicBezTo>
                    <a:cubicBezTo>
                      <a:pt x="1157123" y="2357393"/>
                      <a:pt x="1017079" y="884415"/>
                      <a:pt x="835273" y="667081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1" name="Graphic 947">
                <a:extLst>
                  <a:ext uri="{FF2B5EF4-FFF2-40B4-BE49-F238E27FC236}">
                    <a16:creationId xmlns:a16="http://schemas.microsoft.com/office/drawing/2014/main" id="{6682F0DF-397F-E54F-9145-3DFE4FFA4A45}"/>
                  </a:ext>
                </a:extLst>
              </p:cNvPr>
              <p:cNvSpPr/>
              <p:nvPr/>
            </p:nvSpPr>
            <p:spPr>
              <a:xfrm>
                <a:off x="7103224" y="3072447"/>
                <a:ext cx="330859" cy="506445"/>
              </a:xfrm>
              <a:custGeom>
                <a:avLst/>
                <a:gdLst>
                  <a:gd name="connsiteX0" fmla="*/ 477 w 330859"/>
                  <a:gd name="connsiteY0" fmla="*/ 85564 h 506445"/>
                  <a:gd name="connsiteX1" fmla="*/ 84406 w 330859"/>
                  <a:gd name="connsiteY1" fmla="*/ 191746 h 506445"/>
                  <a:gd name="connsiteX2" fmla="*/ 101268 w 330859"/>
                  <a:gd name="connsiteY2" fmla="*/ 192217 h 506445"/>
                  <a:gd name="connsiteX3" fmla="*/ 231881 w 330859"/>
                  <a:gd name="connsiteY3" fmla="*/ 506293 h 506445"/>
                  <a:gd name="connsiteX4" fmla="*/ 330682 w 330859"/>
                  <a:gd name="connsiteY4" fmla="*/ 359744 h 506445"/>
                  <a:gd name="connsiteX5" fmla="*/ 191501 w 330859"/>
                  <a:gd name="connsiteY5" fmla="*/ 83960 h 506445"/>
                  <a:gd name="connsiteX6" fmla="*/ 83947 w 330859"/>
                  <a:gd name="connsiteY6" fmla="*/ 627 h 506445"/>
                  <a:gd name="connsiteX7" fmla="*/ 476 w 330859"/>
                  <a:gd name="connsiteY7" fmla="*/ 85564 h 506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0859" h="506445">
                    <a:moveTo>
                      <a:pt x="477" y="85564"/>
                    </a:moveTo>
                    <a:cubicBezTo>
                      <a:pt x="-5649" y="138076"/>
                      <a:pt x="31927" y="185616"/>
                      <a:pt x="84406" y="191746"/>
                    </a:cubicBezTo>
                    <a:cubicBezTo>
                      <a:pt x="90002" y="192399"/>
                      <a:pt x="95645" y="192557"/>
                      <a:pt x="101268" y="192217"/>
                    </a:cubicBezTo>
                    <a:lnTo>
                      <a:pt x="231881" y="506293"/>
                    </a:lnTo>
                    <a:lnTo>
                      <a:pt x="330682" y="359744"/>
                    </a:lnTo>
                    <a:lnTo>
                      <a:pt x="191501" y="83960"/>
                    </a:lnTo>
                    <a:cubicBezTo>
                      <a:pt x="184798" y="31229"/>
                      <a:pt x="136645" y="-6080"/>
                      <a:pt x="83947" y="627"/>
                    </a:cubicBezTo>
                    <a:cubicBezTo>
                      <a:pt x="39853" y="6240"/>
                      <a:pt x="5344" y="41354"/>
                      <a:pt x="476" y="85564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2" name="Graphic 947">
                <a:extLst>
                  <a:ext uri="{FF2B5EF4-FFF2-40B4-BE49-F238E27FC236}">
                    <a16:creationId xmlns:a16="http://schemas.microsoft.com/office/drawing/2014/main" id="{0061D466-906B-5E49-9AC4-A55F281592B7}"/>
                  </a:ext>
                </a:extLst>
              </p:cNvPr>
              <p:cNvSpPr/>
              <p:nvPr/>
            </p:nvSpPr>
            <p:spPr>
              <a:xfrm>
                <a:off x="7890765" y="3882730"/>
                <a:ext cx="463220" cy="385963"/>
              </a:xfrm>
              <a:custGeom>
                <a:avLst/>
                <a:gdLst>
                  <a:gd name="connsiteX0" fmla="*/ 108068 w 463220"/>
                  <a:gd name="connsiteY0" fmla="*/ 385050 h 385963"/>
                  <a:gd name="connsiteX1" fmla="*/ 191707 w 463220"/>
                  <a:gd name="connsiteY1" fmla="*/ 278638 h 385963"/>
                  <a:gd name="connsiteX2" fmla="*/ 188236 w 463220"/>
                  <a:gd name="connsiteY2" fmla="*/ 262121 h 385963"/>
                  <a:gd name="connsiteX3" fmla="*/ 463043 w 463220"/>
                  <a:gd name="connsiteY3" fmla="*/ 61842 h 385963"/>
                  <a:gd name="connsiteX4" fmla="*/ 297596 w 463220"/>
                  <a:gd name="connsiteY4" fmla="*/ -152 h 385963"/>
                  <a:gd name="connsiteX5" fmla="*/ 61999 w 463220"/>
                  <a:gd name="connsiteY5" fmla="*/ 199540 h 385963"/>
                  <a:gd name="connsiteX6" fmla="*/ 6072 w 463220"/>
                  <a:gd name="connsiteY6" fmla="*/ 323617 h 385963"/>
                  <a:gd name="connsiteX7" fmla="*/ 108068 w 463220"/>
                  <a:gd name="connsiteY7" fmla="*/ 385050 h 385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3220" h="385963">
                    <a:moveTo>
                      <a:pt x="108068" y="385050"/>
                    </a:moveTo>
                    <a:cubicBezTo>
                      <a:pt x="160531" y="378775"/>
                      <a:pt x="197977" y="331134"/>
                      <a:pt x="191707" y="278638"/>
                    </a:cubicBezTo>
                    <a:cubicBezTo>
                      <a:pt x="191038" y="273041"/>
                      <a:pt x="189877" y="267514"/>
                      <a:pt x="188236" y="262121"/>
                    </a:cubicBezTo>
                    <a:lnTo>
                      <a:pt x="463043" y="61842"/>
                    </a:lnTo>
                    <a:lnTo>
                      <a:pt x="297596" y="-152"/>
                    </a:lnTo>
                    <a:lnTo>
                      <a:pt x="61999" y="199540"/>
                    </a:lnTo>
                    <a:cubicBezTo>
                      <a:pt x="12314" y="218350"/>
                      <a:pt x="-12726" y="273901"/>
                      <a:pt x="6072" y="323617"/>
                    </a:cubicBezTo>
                    <a:cubicBezTo>
                      <a:pt x="21800" y="365216"/>
                      <a:pt x="63967" y="390614"/>
                      <a:pt x="108068" y="385050"/>
                    </a:cubicBezTo>
                    <a:close/>
                  </a:path>
                </a:pathLst>
              </a:custGeom>
              <a:solidFill>
                <a:srgbClr val="A0616A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3" name="Graphic 947">
                <a:extLst>
                  <a:ext uri="{FF2B5EF4-FFF2-40B4-BE49-F238E27FC236}">
                    <a16:creationId xmlns:a16="http://schemas.microsoft.com/office/drawing/2014/main" id="{B0332D58-FF8E-D449-A6F8-6B3397329325}"/>
                  </a:ext>
                </a:extLst>
              </p:cNvPr>
              <p:cNvSpPr/>
              <p:nvPr/>
            </p:nvSpPr>
            <p:spPr>
              <a:xfrm>
                <a:off x="7213279" y="3319719"/>
                <a:ext cx="720999" cy="468562"/>
              </a:xfrm>
              <a:custGeom>
                <a:avLst/>
                <a:gdLst>
                  <a:gd name="connsiteX0" fmla="*/ 337568 w 720999"/>
                  <a:gd name="connsiteY0" fmla="*/ 468410 h 468562"/>
                  <a:gd name="connsiteX1" fmla="*/ 306189 w 720999"/>
                  <a:gd name="connsiteY1" fmla="*/ 465315 h 468562"/>
                  <a:gd name="connsiteX2" fmla="*/ 192523 w 720999"/>
                  <a:gd name="connsiteY2" fmla="*/ 373772 h 468562"/>
                  <a:gd name="connsiteX3" fmla="*/ 9533 w 720999"/>
                  <a:gd name="connsiteY3" fmla="*/ 150506 h 468562"/>
                  <a:gd name="connsiteX4" fmla="*/ 15491 w 720999"/>
                  <a:gd name="connsiteY4" fmla="*/ 90207 h 468562"/>
                  <a:gd name="connsiteX5" fmla="*/ 20103 w 720999"/>
                  <a:gd name="connsiteY5" fmla="*/ 86908 h 468562"/>
                  <a:gd name="connsiteX6" fmla="*/ 150292 w 720999"/>
                  <a:gd name="connsiteY6" fmla="*/ 6270 h 468562"/>
                  <a:gd name="connsiteX7" fmla="*/ 209230 w 720999"/>
                  <a:gd name="connsiteY7" fmla="*/ 20141 h 468562"/>
                  <a:gd name="connsiteX8" fmla="*/ 209423 w 720999"/>
                  <a:gd name="connsiteY8" fmla="*/ 20457 h 468562"/>
                  <a:gd name="connsiteX9" fmla="*/ 338395 w 720999"/>
                  <a:gd name="connsiteY9" fmla="*/ 233069 h 468562"/>
                  <a:gd name="connsiteX10" fmla="*/ 585385 w 720999"/>
                  <a:gd name="connsiteY10" fmla="*/ 50419 h 468562"/>
                  <a:gd name="connsiteX11" fmla="*/ 710243 w 720999"/>
                  <a:gd name="connsiteY11" fmla="*/ 89408 h 468562"/>
                  <a:gd name="connsiteX12" fmla="*/ 692984 w 720999"/>
                  <a:gd name="connsiteY12" fmla="*/ 198559 h 468562"/>
                  <a:gd name="connsiteX13" fmla="*/ 446465 w 720999"/>
                  <a:gd name="connsiteY13" fmla="*/ 423573 h 468562"/>
                  <a:gd name="connsiteX14" fmla="*/ 337568 w 720999"/>
                  <a:gd name="connsiteY14" fmla="*/ 468410 h 46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20999" h="468562">
                    <a:moveTo>
                      <a:pt x="337568" y="468410"/>
                    </a:moveTo>
                    <a:cubicBezTo>
                      <a:pt x="327032" y="468400"/>
                      <a:pt x="316523" y="467363"/>
                      <a:pt x="306189" y="465315"/>
                    </a:cubicBezTo>
                    <a:cubicBezTo>
                      <a:pt x="255428" y="455647"/>
                      <a:pt x="212810" y="421324"/>
                      <a:pt x="192523" y="373772"/>
                    </a:cubicBezTo>
                    <a:lnTo>
                      <a:pt x="9533" y="150506"/>
                    </a:lnTo>
                    <a:cubicBezTo>
                      <a:pt x="-5463" y="132208"/>
                      <a:pt x="-2795" y="105211"/>
                      <a:pt x="15491" y="90207"/>
                    </a:cubicBezTo>
                    <a:cubicBezTo>
                      <a:pt x="16954" y="89006"/>
                      <a:pt x="18495" y="87904"/>
                      <a:pt x="20103" y="86908"/>
                    </a:cubicBezTo>
                    <a:lnTo>
                      <a:pt x="150292" y="6270"/>
                    </a:lnTo>
                    <a:cubicBezTo>
                      <a:pt x="170396" y="-6185"/>
                      <a:pt x="196783" y="25"/>
                      <a:pt x="209230" y="20141"/>
                    </a:cubicBezTo>
                    <a:cubicBezTo>
                      <a:pt x="209295" y="20246"/>
                      <a:pt x="209359" y="20351"/>
                      <a:pt x="209423" y="20457"/>
                    </a:cubicBezTo>
                    <a:lnTo>
                      <a:pt x="338395" y="233069"/>
                    </a:lnTo>
                    <a:lnTo>
                      <a:pt x="585385" y="50419"/>
                    </a:lnTo>
                    <a:cubicBezTo>
                      <a:pt x="630623" y="26685"/>
                      <a:pt x="686524" y="44141"/>
                      <a:pt x="710243" y="89408"/>
                    </a:cubicBezTo>
                    <a:cubicBezTo>
                      <a:pt x="729214" y="125613"/>
                      <a:pt x="722198" y="169983"/>
                      <a:pt x="692984" y="198559"/>
                    </a:cubicBezTo>
                    <a:lnTo>
                      <a:pt x="446465" y="423573"/>
                    </a:lnTo>
                    <a:cubicBezTo>
                      <a:pt x="417497" y="452306"/>
                      <a:pt x="378357" y="468421"/>
                      <a:pt x="337568" y="46841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4" name="Graphic 947">
                <a:extLst>
                  <a:ext uri="{FF2B5EF4-FFF2-40B4-BE49-F238E27FC236}">
                    <a16:creationId xmlns:a16="http://schemas.microsoft.com/office/drawing/2014/main" id="{4109E0ED-3A41-544B-BEFE-6F29DF933404}"/>
                  </a:ext>
                </a:extLst>
              </p:cNvPr>
              <p:cNvSpPr/>
              <p:nvPr/>
            </p:nvSpPr>
            <p:spPr>
              <a:xfrm>
                <a:off x="8059855" y="3389534"/>
                <a:ext cx="470904" cy="734529"/>
              </a:xfrm>
              <a:custGeom>
                <a:avLst/>
                <a:gdLst>
                  <a:gd name="connsiteX0" fmla="*/ 158382 w 470904"/>
                  <a:gd name="connsiteY0" fmla="*/ 734377 h 734529"/>
                  <a:gd name="connsiteX1" fmla="*/ 157376 w 470904"/>
                  <a:gd name="connsiteY1" fmla="*/ 734367 h 734529"/>
                  <a:gd name="connsiteX2" fmla="*/ 125878 w 470904"/>
                  <a:gd name="connsiteY2" fmla="*/ 719419 h 734529"/>
                  <a:gd name="connsiteX3" fmla="*/ 10132 w 470904"/>
                  <a:gd name="connsiteY3" fmla="*/ 584303 h 734529"/>
                  <a:gd name="connsiteX4" fmla="*/ 14770 w 470904"/>
                  <a:gd name="connsiteY4" fmla="*/ 523901 h 734529"/>
                  <a:gd name="connsiteX5" fmla="*/ 18888 w 470904"/>
                  <a:gd name="connsiteY5" fmla="*/ 520779 h 734529"/>
                  <a:gd name="connsiteX6" fmla="*/ 235625 w 470904"/>
                  <a:gd name="connsiteY6" fmla="*/ 376199 h 734529"/>
                  <a:gd name="connsiteX7" fmla="*/ 39277 w 470904"/>
                  <a:gd name="connsiteY7" fmla="*/ 139992 h 734529"/>
                  <a:gd name="connsiteX8" fmla="*/ 71012 w 470904"/>
                  <a:gd name="connsiteY8" fmla="*/ 13031 h 734529"/>
                  <a:gd name="connsiteX9" fmla="*/ 180909 w 470904"/>
                  <a:gd name="connsiteY9" fmla="*/ 24018 h 734529"/>
                  <a:gd name="connsiteX10" fmla="*/ 419547 w 470904"/>
                  <a:gd name="connsiteY10" fmla="*/ 257371 h 734529"/>
                  <a:gd name="connsiteX11" fmla="*/ 429585 w 470904"/>
                  <a:gd name="connsiteY11" fmla="*/ 479615 h 734529"/>
                  <a:gd name="connsiteX12" fmla="*/ 384581 w 470904"/>
                  <a:gd name="connsiteY12" fmla="*/ 513835 h 734529"/>
                  <a:gd name="connsiteX13" fmla="*/ 189538 w 470904"/>
                  <a:gd name="connsiteY13" fmla="*/ 720925 h 734529"/>
                  <a:gd name="connsiteX14" fmla="*/ 158382 w 470904"/>
                  <a:gd name="connsiteY14" fmla="*/ 734377 h 734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70904" h="734529">
                    <a:moveTo>
                      <a:pt x="158382" y="734377"/>
                    </a:moveTo>
                    <a:cubicBezTo>
                      <a:pt x="158047" y="734377"/>
                      <a:pt x="157710" y="734377"/>
                      <a:pt x="157376" y="734367"/>
                    </a:cubicBezTo>
                    <a:cubicBezTo>
                      <a:pt x="145235" y="734072"/>
                      <a:pt x="133789" y="728640"/>
                      <a:pt x="125878" y="719419"/>
                    </a:cubicBezTo>
                    <a:lnTo>
                      <a:pt x="10132" y="584303"/>
                    </a:lnTo>
                    <a:cubicBezTo>
                      <a:pt x="-5257" y="566341"/>
                      <a:pt x="-3180" y="539299"/>
                      <a:pt x="14770" y="523901"/>
                    </a:cubicBezTo>
                    <a:cubicBezTo>
                      <a:pt x="16079" y="522778"/>
                      <a:pt x="17454" y="521736"/>
                      <a:pt x="18888" y="520779"/>
                    </a:cubicBezTo>
                    <a:lnTo>
                      <a:pt x="235625" y="376199"/>
                    </a:lnTo>
                    <a:lnTo>
                      <a:pt x="39277" y="139992"/>
                    </a:lnTo>
                    <a:cubicBezTo>
                      <a:pt x="13002" y="96164"/>
                      <a:pt x="27211" y="39322"/>
                      <a:pt x="71012" y="13031"/>
                    </a:cubicBezTo>
                    <a:cubicBezTo>
                      <a:pt x="106049" y="-7998"/>
                      <a:pt x="150724" y="-3532"/>
                      <a:pt x="180909" y="24018"/>
                    </a:cubicBezTo>
                    <a:lnTo>
                      <a:pt x="419547" y="257371"/>
                    </a:lnTo>
                    <a:cubicBezTo>
                      <a:pt x="483651" y="315968"/>
                      <a:pt x="488146" y="415470"/>
                      <a:pt x="429585" y="479615"/>
                    </a:cubicBezTo>
                    <a:cubicBezTo>
                      <a:pt x="416773" y="493648"/>
                      <a:pt x="401525" y="505242"/>
                      <a:pt x="384581" y="513835"/>
                    </a:cubicBezTo>
                    <a:lnTo>
                      <a:pt x="189538" y="720925"/>
                    </a:lnTo>
                    <a:cubicBezTo>
                      <a:pt x="181443" y="729505"/>
                      <a:pt x="170174" y="734370"/>
                      <a:pt x="158382" y="73437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5" name="Graphic 947">
                <a:extLst>
                  <a:ext uri="{FF2B5EF4-FFF2-40B4-BE49-F238E27FC236}">
                    <a16:creationId xmlns:a16="http://schemas.microsoft.com/office/drawing/2014/main" id="{5C51D28D-C242-BF4D-B5D7-F9606D2701B0}"/>
                  </a:ext>
                </a:extLst>
              </p:cNvPr>
              <p:cNvSpPr/>
              <p:nvPr/>
            </p:nvSpPr>
            <p:spPr>
              <a:xfrm>
                <a:off x="7823294" y="3260653"/>
                <a:ext cx="333062" cy="365540"/>
              </a:xfrm>
              <a:custGeom>
                <a:avLst/>
                <a:gdLst>
                  <a:gd name="connsiteX0" fmla="*/ 129082 w 333062"/>
                  <a:gd name="connsiteY0" fmla="*/ 365388 h 365540"/>
                  <a:gd name="connsiteX1" fmla="*/ 123527 w 333062"/>
                  <a:gd name="connsiteY1" fmla="*/ 365035 h 365540"/>
                  <a:gd name="connsiteX2" fmla="*/ 88226 w 333062"/>
                  <a:gd name="connsiteY2" fmla="*/ 335821 h 365540"/>
                  <a:gd name="connsiteX3" fmla="*/ 1249 w 333062"/>
                  <a:gd name="connsiteY3" fmla="*/ 68991 h 365540"/>
                  <a:gd name="connsiteX4" fmla="*/ 16413 w 333062"/>
                  <a:gd name="connsiteY4" fmla="*/ 33534 h 365540"/>
                  <a:gd name="connsiteX5" fmla="*/ 19236 w 333062"/>
                  <a:gd name="connsiteY5" fmla="*/ 32200 h 365540"/>
                  <a:gd name="connsiteX6" fmla="*/ 26917 w 333062"/>
                  <a:gd name="connsiteY6" fmla="*/ 28626 h 365540"/>
                  <a:gd name="connsiteX7" fmla="*/ 156332 w 333062"/>
                  <a:gd name="connsiteY7" fmla="*/ -152 h 365540"/>
                  <a:gd name="connsiteX8" fmla="*/ 319601 w 333062"/>
                  <a:gd name="connsiteY8" fmla="*/ 48938 h 365540"/>
                  <a:gd name="connsiteX9" fmla="*/ 328176 w 333062"/>
                  <a:gd name="connsiteY9" fmla="*/ 89820 h 365540"/>
                  <a:gd name="connsiteX10" fmla="*/ 165014 w 333062"/>
                  <a:gd name="connsiteY10" fmla="*/ 345591 h 365540"/>
                  <a:gd name="connsiteX11" fmla="*/ 129082 w 333062"/>
                  <a:gd name="connsiteY11" fmla="*/ 365388 h 36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3062" h="365540">
                    <a:moveTo>
                      <a:pt x="129082" y="365388"/>
                    </a:moveTo>
                    <a:cubicBezTo>
                      <a:pt x="127225" y="365388"/>
                      <a:pt x="125369" y="365270"/>
                      <a:pt x="123527" y="365035"/>
                    </a:cubicBezTo>
                    <a:cubicBezTo>
                      <a:pt x="107067" y="363033"/>
                      <a:pt x="93280" y="351623"/>
                      <a:pt x="88226" y="335821"/>
                    </a:cubicBezTo>
                    <a:lnTo>
                      <a:pt x="1249" y="68991"/>
                    </a:lnTo>
                    <a:cubicBezTo>
                      <a:pt x="-3258" y="55041"/>
                      <a:pt x="3217" y="39903"/>
                      <a:pt x="16413" y="33534"/>
                    </a:cubicBezTo>
                    <a:lnTo>
                      <a:pt x="19236" y="32200"/>
                    </a:lnTo>
                    <a:cubicBezTo>
                      <a:pt x="21795" y="30982"/>
                      <a:pt x="24329" y="29778"/>
                      <a:pt x="26917" y="28626"/>
                    </a:cubicBezTo>
                    <a:cubicBezTo>
                      <a:pt x="67475" y="9805"/>
                      <a:pt x="111624" y="-13"/>
                      <a:pt x="156332" y="-152"/>
                    </a:cubicBezTo>
                    <a:cubicBezTo>
                      <a:pt x="214371" y="-45"/>
                      <a:pt x="271116" y="17016"/>
                      <a:pt x="319601" y="48938"/>
                    </a:cubicBezTo>
                    <a:cubicBezTo>
                      <a:pt x="333125" y="57944"/>
                      <a:pt x="336940" y="76133"/>
                      <a:pt x="328176" y="89820"/>
                    </a:cubicBezTo>
                    <a:lnTo>
                      <a:pt x="165014" y="345591"/>
                    </a:lnTo>
                    <a:cubicBezTo>
                      <a:pt x="157238" y="357936"/>
                      <a:pt x="143666" y="365414"/>
                      <a:pt x="129082" y="365388"/>
                    </a:cubicBezTo>
                    <a:close/>
                  </a:path>
                </a:pathLst>
              </a:custGeom>
              <a:solidFill>
                <a:srgbClr val="E6E6E6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6" name="Graphic 947">
                <a:extLst>
                  <a:ext uri="{FF2B5EF4-FFF2-40B4-BE49-F238E27FC236}">
                    <a16:creationId xmlns:a16="http://schemas.microsoft.com/office/drawing/2014/main" id="{0CC9BE0C-3A24-174C-8037-F97E2DC537C5}"/>
                  </a:ext>
                </a:extLst>
              </p:cNvPr>
              <p:cNvSpPr/>
              <p:nvPr/>
            </p:nvSpPr>
            <p:spPr>
              <a:xfrm>
                <a:off x="8186969" y="2595738"/>
                <a:ext cx="186786" cy="186902"/>
              </a:xfrm>
              <a:custGeom>
                <a:avLst/>
                <a:gdLst>
                  <a:gd name="connsiteX0" fmla="*/ 186787 w 186786"/>
                  <a:gd name="connsiteY0" fmla="*/ 93452 h 186902"/>
                  <a:gd name="connsiteX1" fmla="*/ 93394 w 186786"/>
                  <a:gd name="connsiteY1" fmla="*/ 186903 h 186902"/>
                  <a:gd name="connsiteX2" fmla="*/ 1 w 186786"/>
                  <a:gd name="connsiteY2" fmla="*/ 93452 h 186902"/>
                  <a:gd name="connsiteX3" fmla="*/ 93394 w 186786"/>
                  <a:gd name="connsiteY3" fmla="*/ 0 h 186902"/>
                  <a:gd name="connsiteX4" fmla="*/ 186787 w 186786"/>
                  <a:gd name="connsiteY4" fmla="*/ 93452 h 18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786" h="186902">
                    <a:moveTo>
                      <a:pt x="186787" y="93452"/>
                    </a:moveTo>
                    <a:cubicBezTo>
                      <a:pt x="186787" y="145063"/>
                      <a:pt x="144973" y="186903"/>
                      <a:pt x="93394" y="186903"/>
                    </a:cubicBezTo>
                    <a:cubicBezTo>
                      <a:pt x="41814" y="186903"/>
                      <a:pt x="1" y="145063"/>
                      <a:pt x="1" y="93452"/>
                    </a:cubicBezTo>
                    <a:cubicBezTo>
                      <a:pt x="1" y="41840"/>
                      <a:pt x="41814" y="0"/>
                      <a:pt x="93394" y="0"/>
                    </a:cubicBezTo>
                    <a:cubicBezTo>
                      <a:pt x="144973" y="0"/>
                      <a:pt x="186787" y="41840"/>
                      <a:pt x="186787" y="93452"/>
                    </a:cubicBez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7" name="Graphic 947">
                <a:extLst>
                  <a:ext uri="{FF2B5EF4-FFF2-40B4-BE49-F238E27FC236}">
                    <a16:creationId xmlns:a16="http://schemas.microsoft.com/office/drawing/2014/main" id="{74A42418-A124-CA47-8061-42227844E66E}"/>
                  </a:ext>
                </a:extLst>
              </p:cNvPr>
              <p:cNvSpPr/>
              <p:nvPr/>
            </p:nvSpPr>
            <p:spPr>
              <a:xfrm>
                <a:off x="7712846" y="2586470"/>
                <a:ext cx="599364" cy="352227"/>
              </a:xfrm>
              <a:custGeom>
                <a:avLst/>
                <a:gdLst>
                  <a:gd name="connsiteX0" fmla="*/ 247179 w 599364"/>
                  <a:gd name="connsiteY0" fmla="*/ -152 h 352227"/>
                  <a:gd name="connsiteX1" fmla="*/ 247179 w 599364"/>
                  <a:gd name="connsiteY1" fmla="*/ -152 h 352227"/>
                  <a:gd name="connsiteX2" fmla="*/ -178 w 599364"/>
                  <a:gd name="connsiteY2" fmla="*/ 247358 h 352227"/>
                  <a:gd name="connsiteX3" fmla="*/ -178 w 599364"/>
                  <a:gd name="connsiteY3" fmla="*/ 352075 h 352227"/>
                  <a:gd name="connsiteX4" fmla="*/ 128536 w 599364"/>
                  <a:gd name="connsiteY4" fmla="*/ 352075 h 352227"/>
                  <a:gd name="connsiteX5" fmla="*/ 190097 w 599364"/>
                  <a:gd name="connsiteY5" fmla="*/ 247359 h 352227"/>
                  <a:gd name="connsiteX6" fmla="*/ 208567 w 599364"/>
                  <a:gd name="connsiteY6" fmla="*/ 352075 h 352227"/>
                  <a:gd name="connsiteX7" fmla="*/ 599187 w 599364"/>
                  <a:gd name="connsiteY7" fmla="*/ 352075 h 352227"/>
                  <a:gd name="connsiteX8" fmla="*/ 494536 w 599364"/>
                  <a:gd name="connsiteY8" fmla="*/ 247358 h 352227"/>
                  <a:gd name="connsiteX9" fmla="*/ 247179 w 599364"/>
                  <a:gd name="connsiteY9" fmla="*/ -152 h 35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9364" h="352227">
                    <a:moveTo>
                      <a:pt x="247179" y="-152"/>
                    </a:moveTo>
                    <a:lnTo>
                      <a:pt x="247179" y="-152"/>
                    </a:lnTo>
                    <a:cubicBezTo>
                      <a:pt x="110568" y="-152"/>
                      <a:pt x="-177" y="110662"/>
                      <a:pt x="-178" y="247358"/>
                    </a:cubicBezTo>
                    <a:lnTo>
                      <a:pt x="-178" y="352075"/>
                    </a:lnTo>
                    <a:lnTo>
                      <a:pt x="128536" y="352075"/>
                    </a:lnTo>
                    <a:lnTo>
                      <a:pt x="190097" y="247359"/>
                    </a:lnTo>
                    <a:lnTo>
                      <a:pt x="208567" y="352075"/>
                    </a:lnTo>
                    <a:lnTo>
                      <a:pt x="599187" y="352075"/>
                    </a:lnTo>
                    <a:lnTo>
                      <a:pt x="494536" y="247358"/>
                    </a:lnTo>
                    <a:cubicBezTo>
                      <a:pt x="494536" y="110662"/>
                      <a:pt x="383790" y="-152"/>
                      <a:pt x="247179" y="-152"/>
                    </a:cubicBez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8" name="Graphic 947">
                <a:extLst>
                  <a:ext uri="{FF2B5EF4-FFF2-40B4-BE49-F238E27FC236}">
                    <a16:creationId xmlns:a16="http://schemas.microsoft.com/office/drawing/2014/main" id="{5A158A23-7B7F-4B45-87A6-DC736F45BF02}"/>
                  </a:ext>
                </a:extLst>
              </p:cNvPr>
              <p:cNvSpPr/>
              <p:nvPr/>
            </p:nvSpPr>
            <p:spPr>
              <a:xfrm>
                <a:off x="8328363" y="2524878"/>
                <a:ext cx="611754" cy="610533"/>
              </a:xfrm>
              <a:custGeom>
                <a:avLst/>
                <a:gdLst>
                  <a:gd name="connsiteX0" fmla="*/ -178 w 611754"/>
                  <a:gd name="connsiteY0" fmla="*/ 100148 h 610533"/>
                  <a:gd name="connsiteX1" fmla="*/ 156617 w 611754"/>
                  <a:gd name="connsiteY1" fmla="*/ 1185 h 610533"/>
                  <a:gd name="connsiteX2" fmla="*/ 291230 w 611754"/>
                  <a:gd name="connsiteY2" fmla="*/ 112480 h 610533"/>
                  <a:gd name="connsiteX3" fmla="*/ 351066 w 611754"/>
                  <a:gd name="connsiteY3" fmla="*/ 283148 h 610533"/>
                  <a:gd name="connsiteX4" fmla="*/ 444234 w 611754"/>
                  <a:gd name="connsiteY4" fmla="*/ 435311 h 610533"/>
                  <a:gd name="connsiteX5" fmla="*/ 611577 w 611754"/>
                  <a:gd name="connsiteY5" fmla="*/ 444317 h 610533"/>
                  <a:gd name="connsiteX6" fmla="*/ 396421 w 611754"/>
                  <a:gd name="connsiteY6" fmla="*/ 608657 h 610533"/>
                  <a:gd name="connsiteX7" fmla="*/ 255030 w 611754"/>
                  <a:gd name="connsiteY7" fmla="*/ 512680 h 610533"/>
                  <a:gd name="connsiteX8" fmla="*/ 216691 w 611754"/>
                  <a:gd name="connsiteY8" fmla="*/ 367495 h 610533"/>
                  <a:gd name="connsiteX9" fmla="*/ 170435 w 611754"/>
                  <a:gd name="connsiteY9" fmla="*/ 225268 h 610533"/>
                  <a:gd name="connsiteX10" fmla="*/ 39109 w 611754"/>
                  <a:gd name="connsiteY10" fmla="*/ 176350 h 61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1754" h="610533">
                    <a:moveTo>
                      <a:pt x="-178" y="100148"/>
                    </a:moveTo>
                    <a:cubicBezTo>
                      <a:pt x="21142" y="33443"/>
                      <a:pt x="87272" y="-8295"/>
                      <a:pt x="156617" y="1185"/>
                    </a:cubicBezTo>
                    <a:cubicBezTo>
                      <a:pt x="216134" y="11141"/>
                      <a:pt x="263192" y="59013"/>
                      <a:pt x="291230" y="112480"/>
                    </a:cubicBezTo>
                    <a:cubicBezTo>
                      <a:pt x="319269" y="165948"/>
                      <a:pt x="332216" y="225788"/>
                      <a:pt x="351066" y="283148"/>
                    </a:cubicBezTo>
                    <a:cubicBezTo>
                      <a:pt x="369915" y="340508"/>
                      <a:pt x="396648" y="398180"/>
                      <a:pt x="444234" y="435311"/>
                    </a:cubicBezTo>
                    <a:cubicBezTo>
                      <a:pt x="491820" y="472441"/>
                      <a:pt x="564842" y="482513"/>
                      <a:pt x="611577" y="444317"/>
                    </a:cubicBezTo>
                    <a:cubicBezTo>
                      <a:pt x="597517" y="549149"/>
                      <a:pt x="501188" y="622727"/>
                      <a:pt x="396421" y="608657"/>
                    </a:cubicBezTo>
                    <a:cubicBezTo>
                      <a:pt x="336843" y="600657"/>
                      <a:pt x="284483" y="565114"/>
                      <a:pt x="255030" y="512680"/>
                    </a:cubicBezTo>
                    <a:cubicBezTo>
                      <a:pt x="230371" y="468778"/>
                      <a:pt x="224004" y="417323"/>
                      <a:pt x="216691" y="367495"/>
                    </a:cubicBezTo>
                    <a:cubicBezTo>
                      <a:pt x="209378" y="317668"/>
                      <a:pt x="199877" y="266113"/>
                      <a:pt x="170435" y="225268"/>
                    </a:cubicBezTo>
                    <a:cubicBezTo>
                      <a:pt x="140992" y="184422"/>
                      <a:pt x="85879" y="157745"/>
                      <a:pt x="39109" y="176350"/>
                    </a:cubicBez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79" name="Graphic 947">
                <a:extLst>
                  <a:ext uri="{FF2B5EF4-FFF2-40B4-BE49-F238E27FC236}">
                    <a16:creationId xmlns:a16="http://schemas.microsoft.com/office/drawing/2014/main" id="{BC5F82A6-08FD-5C46-862F-D5D7F39313F0}"/>
                  </a:ext>
                </a:extLst>
              </p:cNvPr>
              <p:cNvSpPr/>
              <p:nvPr/>
            </p:nvSpPr>
            <p:spPr>
              <a:xfrm>
                <a:off x="4875410" y="1767336"/>
                <a:ext cx="630112" cy="1152726"/>
              </a:xfrm>
              <a:custGeom>
                <a:avLst/>
                <a:gdLst>
                  <a:gd name="connsiteX0" fmla="*/ 415993 w 630112"/>
                  <a:gd name="connsiteY0" fmla="*/ 1000259 h 1152726"/>
                  <a:gd name="connsiteX1" fmla="*/ 415993 w 630112"/>
                  <a:gd name="connsiteY1" fmla="*/ 1000259 h 1152726"/>
                  <a:gd name="connsiteX2" fmla="*/ 94960 w 630112"/>
                  <a:gd name="connsiteY2" fmla="*/ 679009 h 1152726"/>
                  <a:gd name="connsiteX3" fmla="*/ 95085 w 630112"/>
                  <a:gd name="connsiteY3" fmla="*/ 570159 h 1152726"/>
                  <a:gd name="connsiteX4" fmla="*/ 241206 w 630112"/>
                  <a:gd name="connsiteY4" fmla="*/ -152 h 1152726"/>
                  <a:gd name="connsiteX5" fmla="*/ -52 w 630112"/>
                  <a:gd name="connsiteY5" fmla="*/ 722473 h 1152726"/>
                  <a:gd name="connsiteX6" fmla="*/ -177 w 630112"/>
                  <a:gd name="connsiteY6" fmla="*/ 831323 h 1152726"/>
                  <a:gd name="connsiteX7" fmla="*/ 320855 w 630112"/>
                  <a:gd name="connsiteY7" fmla="*/ 1152574 h 1152726"/>
                  <a:gd name="connsiteX8" fmla="*/ 320855 w 630112"/>
                  <a:gd name="connsiteY8" fmla="*/ 1152574 h 1152726"/>
                  <a:gd name="connsiteX9" fmla="*/ 629935 w 630112"/>
                  <a:gd name="connsiteY9" fmla="*/ 918480 h 1152726"/>
                  <a:gd name="connsiteX10" fmla="*/ 415993 w 630112"/>
                  <a:gd name="connsiteY10" fmla="*/ 1000259 h 1152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112" h="1152726">
                    <a:moveTo>
                      <a:pt x="415993" y="1000259"/>
                    </a:moveTo>
                    <a:lnTo>
                      <a:pt x="415993" y="1000259"/>
                    </a:lnTo>
                    <a:cubicBezTo>
                      <a:pt x="238693" y="1000239"/>
                      <a:pt x="94970" y="856419"/>
                      <a:pt x="94960" y="679009"/>
                    </a:cubicBezTo>
                    <a:cubicBezTo>
                      <a:pt x="94955" y="620903"/>
                      <a:pt x="94997" y="576477"/>
                      <a:pt x="95085" y="570159"/>
                    </a:cubicBezTo>
                    <a:cubicBezTo>
                      <a:pt x="97790" y="371135"/>
                      <a:pt x="147882" y="175625"/>
                      <a:pt x="241206" y="-152"/>
                    </a:cubicBezTo>
                    <a:cubicBezTo>
                      <a:pt x="87878" y="209879"/>
                      <a:pt x="3571" y="462399"/>
                      <a:pt x="-52" y="722473"/>
                    </a:cubicBezTo>
                    <a:cubicBezTo>
                      <a:pt x="-140" y="728792"/>
                      <a:pt x="-182" y="773218"/>
                      <a:pt x="-177" y="831323"/>
                    </a:cubicBezTo>
                    <a:cubicBezTo>
                      <a:pt x="-167" y="1008734"/>
                      <a:pt x="143555" y="1152554"/>
                      <a:pt x="320855" y="1152574"/>
                    </a:cubicBezTo>
                    <a:lnTo>
                      <a:pt x="320855" y="1152574"/>
                    </a:lnTo>
                    <a:cubicBezTo>
                      <a:pt x="464618" y="1152519"/>
                      <a:pt x="590849" y="1056914"/>
                      <a:pt x="629935" y="918480"/>
                    </a:cubicBezTo>
                    <a:cubicBezTo>
                      <a:pt x="571152" y="971226"/>
                      <a:pt x="494949" y="1000355"/>
                      <a:pt x="415993" y="1000259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0" name="Graphic 947">
                <a:extLst>
                  <a:ext uri="{FF2B5EF4-FFF2-40B4-BE49-F238E27FC236}">
                    <a16:creationId xmlns:a16="http://schemas.microsoft.com/office/drawing/2014/main" id="{E4F62F7E-9CBE-6F43-BB03-7805716D72B1}"/>
                  </a:ext>
                </a:extLst>
              </p:cNvPr>
              <p:cNvSpPr/>
              <p:nvPr/>
            </p:nvSpPr>
            <p:spPr>
              <a:xfrm>
                <a:off x="5662992" y="1768146"/>
                <a:ext cx="1167312" cy="1004208"/>
              </a:xfrm>
              <a:custGeom>
                <a:avLst/>
                <a:gdLst>
                  <a:gd name="connsiteX0" fmla="*/ 492316 w 1167312"/>
                  <a:gd name="connsiteY0" fmla="*/ 152875 h 1004208"/>
                  <a:gd name="connsiteX1" fmla="*/ 1071489 w 1167312"/>
                  <a:gd name="connsiteY1" fmla="*/ 790543 h 1004208"/>
                  <a:gd name="connsiteX2" fmla="*/ 1021842 w 1167312"/>
                  <a:gd name="connsiteY2" fmla="*/ 1004056 h 1004208"/>
                  <a:gd name="connsiteX3" fmla="*/ 952989 w 1167312"/>
                  <a:gd name="connsiteY3" fmla="*/ 145231 h 1004208"/>
                  <a:gd name="connsiteX4" fmla="*/ 94700 w 1167312"/>
                  <a:gd name="connsiteY4" fmla="*/ 214127 h 1004208"/>
                  <a:gd name="connsiteX5" fmla="*/ -178 w 1167312"/>
                  <a:gd name="connsiteY5" fmla="*/ 366379 h 1004208"/>
                  <a:gd name="connsiteX6" fmla="*/ 492316 w 1167312"/>
                  <a:gd name="connsiteY6" fmla="*/ 152875 h 1004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312" h="1004208">
                    <a:moveTo>
                      <a:pt x="492316" y="152875"/>
                    </a:moveTo>
                    <a:cubicBezTo>
                      <a:pt x="828227" y="168928"/>
                      <a:pt x="1087532" y="454421"/>
                      <a:pt x="1071489" y="790543"/>
                    </a:cubicBezTo>
                    <a:cubicBezTo>
                      <a:pt x="1067976" y="864132"/>
                      <a:pt x="1051156" y="936474"/>
                      <a:pt x="1021842" y="1004056"/>
                    </a:cubicBezTo>
                    <a:cubicBezTo>
                      <a:pt x="1239839" y="747873"/>
                      <a:pt x="1209013" y="363364"/>
                      <a:pt x="952989" y="145231"/>
                    </a:cubicBezTo>
                    <a:cubicBezTo>
                      <a:pt x="696967" y="-72902"/>
                      <a:pt x="312697" y="-42056"/>
                      <a:pt x="94700" y="214127"/>
                    </a:cubicBezTo>
                    <a:cubicBezTo>
                      <a:pt x="55738" y="259914"/>
                      <a:pt x="23765" y="311221"/>
                      <a:pt x="-178" y="366379"/>
                    </a:cubicBezTo>
                    <a:cubicBezTo>
                      <a:pt x="121977" y="222589"/>
                      <a:pt x="303934" y="143707"/>
                      <a:pt x="492316" y="152875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1" name="Graphic 947">
                <a:extLst>
                  <a:ext uri="{FF2B5EF4-FFF2-40B4-BE49-F238E27FC236}">
                    <a16:creationId xmlns:a16="http://schemas.microsoft.com/office/drawing/2014/main" id="{3F6D4F41-1FD3-894A-BA33-22E007F93A34}"/>
                  </a:ext>
                </a:extLst>
              </p:cNvPr>
              <p:cNvSpPr/>
              <p:nvPr/>
            </p:nvSpPr>
            <p:spPr>
              <a:xfrm>
                <a:off x="5822022" y="3467711"/>
                <a:ext cx="654872" cy="1451480"/>
              </a:xfrm>
              <a:custGeom>
                <a:avLst/>
                <a:gdLst>
                  <a:gd name="connsiteX0" fmla="*/ 432056 w 654872"/>
                  <a:gd name="connsiteY0" fmla="*/ 1299013 h 1451480"/>
                  <a:gd name="connsiteX1" fmla="*/ 432056 w 654872"/>
                  <a:gd name="connsiteY1" fmla="*/ 1299013 h 1451480"/>
                  <a:gd name="connsiteX2" fmla="*/ 101073 w 654872"/>
                  <a:gd name="connsiteY2" fmla="*/ 973228 h 1451480"/>
                  <a:gd name="connsiteX3" fmla="*/ 94960 w 654872"/>
                  <a:gd name="connsiteY3" fmla="*/ 375606 h 1451480"/>
                  <a:gd name="connsiteX4" fmla="*/ 131812 w 654872"/>
                  <a:gd name="connsiteY4" fmla="*/ 120784 h 1451480"/>
                  <a:gd name="connsiteX5" fmla="*/ 131695 w 654872"/>
                  <a:gd name="connsiteY5" fmla="*/ 120756 h 1451480"/>
                  <a:gd name="connsiteX6" fmla="*/ 183965 w 654872"/>
                  <a:gd name="connsiteY6" fmla="*/ -152 h 1451480"/>
                  <a:gd name="connsiteX7" fmla="*/ 36558 w 654872"/>
                  <a:gd name="connsiteY7" fmla="*/ 273070 h 1451480"/>
                  <a:gd name="connsiteX8" fmla="*/ 36674 w 654872"/>
                  <a:gd name="connsiteY8" fmla="*/ 273099 h 1451480"/>
                  <a:gd name="connsiteX9" fmla="*/ -177 w 654872"/>
                  <a:gd name="connsiteY9" fmla="*/ 527921 h 1451480"/>
                  <a:gd name="connsiteX10" fmla="*/ 5936 w 654872"/>
                  <a:gd name="connsiteY10" fmla="*/ 1125543 h 1451480"/>
                  <a:gd name="connsiteX11" fmla="*/ 336918 w 654872"/>
                  <a:gd name="connsiteY11" fmla="*/ 1451328 h 1451480"/>
                  <a:gd name="connsiteX12" fmla="*/ 336918 w 654872"/>
                  <a:gd name="connsiteY12" fmla="*/ 1451328 h 1451480"/>
                  <a:gd name="connsiteX13" fmla="*/ 654694 w 654872"/>
                  <a:gd name="connsiteY13" fmla="*/ 1212875 h 1451480"/>
                  <a:gd name="connsiteX14" fmla="*/ 432056 w 654872"/>
                  <a:gd name="connsiteY14" fmla="*/ 1299013 h 145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4872" h="1451480">
                    <a:moveTo>
                      <a:pt x="432056" y="1299013"/>
                    </a:moveTo>
                    <a:lnTo>
                      <a:pt x="432056" y="1299013"/>
                    </a:lnTo>
                    <a:cubicBezTo>
                      <a:pt x="251341" y="1299053"/>
                      <a:pt x="104006" y="1154032"/>
                      <a:pt x="101073" y="973228"/>
                    </a:cubicBezTo>
                    <a:cubicBezTo>
                      <a:pt x="97046" y="721373"/>
                      <a:pt x="94960" y="411070"/>
                      <a:pt x="94960" y="375606"/>
                    </a:cubicBezTo>
                    <a:cubicBezTo>
                      <a:pt x="94903" y="289332"/>
                      <a:pt x="107316" y="203503"/>
                      <a:pt x="131812" y="120784"/>
                    </a:cubicBezTo>
                    <a:lnTo>
                      <a:pt x="131695" y="120756"/>
                    </a:lnTo>
                    <a:cubicBezTo>
                      <a:pt x="146160" y="79236"/>
                      <a:pt x="163629" y="38826"/>
                      <a:pt x="183965" y="-152"/>
                    </a:cubicBezTo>
                    <a:cubicBezTo>
                      <a:pt x="121539" y="83090"/>
                      <a:pt x="71858" y="175175"/>
                      <a:pt x="36558" y="273070"/>
                    </a:cubicBezTo>
                    <a:lnTo>
                      <a:pt x="36674" y="273099"/>
                    </a:lnTo>
                    <a:cubicBezTo>
                      <a:pt x="12179" y="355818"/>
                      <a:pt x="-234" y="441647"/>
                      <a:pt x="-177" y="527921"/>
                    </a:cubicBezTo>
                    <a:cubicBezTo>
                      <a:pt x="-177" y="563385"/>
                      <a:pt x="1908" y="873688"/>
                      <a:pt x="5936" y="1125543"/>
                    </a:cubicBezTo>
                    <a:cubicBezTo>
                      <a:pt x="8868" y="1306347"/>
                      <a:pt x="156203" y="1451368"/>
                      <a:pt x="336918" y="1451328"/>
                    </a:cubicBezTo>
                    <a:lnTo>
                      <a:pt x="336918" y="1451328"/>
                    </a:lnTo>
                    <a:cubicBezTo>
                      <a:pt x="484019" y="1451302"/>
                      <a:pt x="613466" y="1354168"/>
                      <a:pt x="654694" y="1212875"/>
                    </a:cubicBezTo>
                    <a:cubicBezTo>
                      <a:pt x="593836" y="1268402"/>
                      <a:pt x="514415" y="1299129"/>
                      <a:pt x="432056" y="1299013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2" name="Graphic 947">
                <a:extLst>
                  <a:ext uri="{FF2B5EF4-FFF2-40B4-BE49-F238E27FC236}">
                    <a16:creationId xmlns:a16="http://schemas.microsoft.com/office/drawing/2014/main" id="{0E1F0C53-DFD6-4A4E-BDE0-E90A1EF27E19}"/>
                  </a:ext>
                </a:extLst>
              </p:cNvPr>
              <p:cNvSpPr/>
              <p:nvPr/>
            </p:nvSpPr>
            <p:spPr>
              <a:xfrm>
                <a:off x="3280298" y="5692738"/>
                <a:ext cx="172150" cy="450175"/>
              </a:xfrm>
              <a:custGeom>
                <a:avLst/>
                <a:gdLst>
                  <a:gd name="connsiteX0" fmla="*/ 29 w 172150"/>
                  <a:gd name="connsiteY0" fmla="*/ 450175 h 450175"/>
                  <a:gd name="connsiteX1" fmla="*/ 116657 w 172150"/>
                  <a:gd name="connsiteY1" fmla="*/ 450166 h 450175"/>
                  <a:gd name="connsiteX2" fmla="*/ 172151 w 172150"/>
                  <a:gd name="connsiteY2" fmla="*/ 0 h 450175"/>
                  <a:gd name="connsiteX3" fmla="*/ 0 w 172150"/>
                  <a:gd name="connsiteY3" fmla="*/ 9 h 450175"/>
                  <a:gd name="connsiteX4" fmla="*/ 29 w 172150"/>
                  <a:gd name="connsiteY4" fmla="*/ 450175 h 450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150" h="450175">
                    <a:moveTo>
                      <a:pt x="29" y="450175"/>
                    </a:moveTo>
                    <a:lnTo>
                      <a:pt x="116657" y="450166"/>
                    </a:lnTo>
                    <a:lnTo>
                      <a:pt x="172151" y="0"/>
                    </a:lnTo>
                    <a:lnTo>
                      <a:pt x="0" y="9"/>
                    </a:lnTo>
                    <a:lnTo>
                      <a:pt x="29" y="450175"/>
                    </a:lnTo>
                    <a:close/>
                  </a:path>
                </a:pathLst>
              </a:custGeom>
              <a:solidFill>
                <a:srgbClr val="FFB8B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3" name="Graphic 947">
                <a:extLst>
                  <a:ext uri="{FF2B5EF4-FFF2-40B4-BE49-F238E27FC236}">
                    <a16:creationId xmlns:a16="http://schemas.microsoft.com/office/drawing/2014/main" id="{7354F42A-683E-4245-8459-C0D33BB32866}"/>
                  </a:ext>
                </a:extLst>
              </p:cNvPr>
              <p:cNvSpPr/>
              <p:nvPr/>
            </p:nvSpPr>
            <p:spPr>
              <a:xfrm rot="10799843">
                <a:off x="3255330" y="6109560"/>
                <a:ext cx="366570" cy="141718"/>
              </a:xfrm>
              <a:custGeom>
                <a:avLst/>
                <a:gdLst>
                  <a:gd name="connsiteX0" fmla="*/ -178 w 366570"/>
                  <a:gd name="connsiteY0" fmla="*/ -152 h 141718"/>
                  <a:gd name="connsiteX1" fmla="*/ 366393 w 366570"/>
                  <a:gd name="connsiteY1" fmla="*/ -152 h 141718"/>
                  <a:gd name="connsiteX2" fmla="*/ 366393 w 366570"/>
                  <a:gd name="connsiteY2" fmla="*/ -152 h 141718"/>
                  <a:gd name="connsiteX3" fmla="*/ 366393 w 366570"/>
                  <a:gd name="connsiteY3" fmla="*/ 141566 h 141718"/>
                  <a:gd name="connsiteX4" fmla="*/ 366393 w 366570"/>
                  <a:gd name="connsiteY4" fmla="*/ 141566 h 141718"/>
                  <a:gd name="connsiteX5" fmla="*/ 141452 w 366570"/>
                  <a:gd name="connsiteY5" fmla="*/ 141566 h 141718"/>
                  <a:gd name="connsiteX6" fmla="*/ -178 w 366570"/>
                  <a:gd name="connsiteY6" fmla="*/ -152 h 141718"/>
                  <a:gd name="connsiteX7" fmla="*/ -178 w 366570"/>
                  <a:gd name="connsiteY7" fmla="*/ -152 h 141718"/>
                  <a:gd name="connsiteX8" fmla="*/ -178 w 366570"/>
                  <a:gd name="connsiteY8" fmla="*/ -152 h 14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570" h="141718">
                    <a:moveTo>
                      <a:pt x="-178" y="-152"/>
                    </a:moveTo>
                    <a:lnTo>
                      <a:pt x="366393" y="-152"/>
                    </a:lnTo>
                    <a:lnTo>
                      <a:pt x="366393" y="-152"/>
                    </a:lnTo>
                    <a:lnTo>
                      <a:pt x="366393" y="141566"/>
                    </a:lnTo>
                    <a:lnTo>
                      <a:pt x="366393" y="141566"/>
                    </a:lnTo>
                    <a:lnTo>
                      <a:pt x="141452" y="141566"/>
                    </a:lnTo>
                    <a:cubicBezTo>
                      <a:pt x="63232" y="141566"/>
                      <a:pt x="-178" y="78116"/>
                      <a:pt x="-178" y="-152"/>
                    </a:cubicBezTo>
                    <a:lnTo>
                      <a:pt x="-178" y="-152"/>
                    </a:lnTo>
                    <a:lnTo>
                      <a:pt x="-178" y="-152"/>
                    </a:ln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4" name="Graphic 947">
                <a:extLst>
                  <a:ext uri="{FF2B5EF4-FFF2-40B4-BE49-F238E27FC236}">
                    <a16:creationId xmlns:a16="http://schemas.microsoft.com/office/drawing/2014/main" id="{CFA3387C-A259-234D-ACF2-837A7FFA5292}"/>
                  </a:ext>
                </a:extLst>
              </p:cNvPr>
              <p:cNvSpPr/>
              <p:nvPr/>
            </p:nvSpPr>
            <p:spPr>
              <a:xfrm>
                <a:off x="2861694" y="5692738"/>
                <a:ext cx="172150" cy="450175"/>
              </a:xfrm>
              <a:custGeom>
                <a:avLst/>
                <a:gdLst>
                  <a:gd name="connsiteX0" fmla="*/ 29 w 172150"/>
                  <a:gd name="connsiteY0" fmla="*/ 450175 h 450175"/>
                  <a:gd name="connsiteX1" fmla="*/ 116657 w 172150"/>
                  <a:gd name="connsiteY1" fmla="*/ 450166 h 450175"/>
                  <a:gd name="connsiteX2" fmla="*/ 172151 w 172150"/>
                  <a:gd name="connsiteY2" fmla="*/ 0 h 450175"/>
                  <a:gd name="connsiteX3" fmla="*/ 0 w 172150"/>
                  <a:gd name="connsiteY3" fmla="*/ 9 h 450175"/>
                  <a:gd name="connsiteX4" fmla="*/ 29 w 172150"/>
                  <a:gd name="connsiteY4" fmla="*/ 450175 h 450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150" h="450175">
                    <a:moveTo>
                      <a:pt x="29" y="450175"/>
                    </a:moveTo>
                    <a:lnTo>
                      <a:pt x="116657" y="450166"/>
                    </a:lnTo>
                    <a:lnTo>
                      <a:pt x="172151" y="0"/>
                    </a:lnTo>
                    <a:lnTo>
                      <a:pt x="0" y="9"/>
                    </a:lnTo>
                    <a:lnTo>
                      <a:pt x="29" y="450175"/>
                    </a:lnTo>
                    <a:close/>
                  </a:path>
                </a:pathLst>
              </a:custGeom>
              <a:solidFill>
                <a:srgbClr val="FFB8B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5" name="Graphic 947">
                <a:extLst>
                  <a:ext uri="{FF2B5EF4-FFF2-40B4-BE49-F238E27FC236}">
                    <a16:creationId xmlns:a16="http://schemas.microsoft.com/office/drawing/2014/main" id="{660A7E00-CC32-C645-88DE-85C4E12715A2}"/>
                  </a:ext>
                </a:extLst>
              </p:cNvPr>
              <p:cNvSpPr/>
              <p:nvPr/>
            </p:nvSpPr>
            <p:spPr>
              <a:xfrm rot="10799843">
                <a:off x="2836726" y="6109560"/>
                <a:ext cx="366570" cy="141718"/>
              </a:xfrm>
              <a:custGeom>
                <a:avLst/>
                <a:gdLst>
                  <a:gd name="connsiteX0" fmla="*/ -178 w 366570"/>
                  <a:gd name="connsiteY0" fmla="*/ -152 h 141718"/>
                  <a:gd name="connsiteX1" fmla="*/ 366393 w 366570"/>
                  <a:gd name="connsiteY1" fmla="*/ -152 h 141718"/>
                  <a:gd name="connsiteX2" fmla="*/ 366393 w 366570"/>
                  <a:gd name="connsiteY2" fmla="*/ -152 h 141718"/>
                  <a:gd name="connsiteX3" fmla="*/ 366393 w 366570"/>
                  <a:gd name="connsiteY3" fmla="*/ 141566 h 141718"/>
                  <a:gd name="connsiteX4" fmla="*/ 366393 w 366570"/>
                  <a:gd name="connsiteY4" fmla="*/ 141566 h 141718"/>
                  <a:gd name="connsiteX5" fmla="*/ 141452 w 366570"/>
                  <a:gd name="connsiteY5" fmla="*/ 141566 h 141718"/>
                  <a:gd name="connsiteX6" fmla="*/ -178 w 366570"/>
                  <a:gd name="connsiteY6" fmla="*/ -152 h 141718"/>
                  <a:gd name="connsiteX7" fmla="*/ -178 w 366570"/>
                  <a:gd name="connsiteY7" fmla="*/ -152 h 141718"/>
                  <a:gd name="connsiteX8" fmla="*/ -178 w 366570"/>
                  <a:gd name="connsiteY8" fmla="*/ -152 h 14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6570" h="141718">
                    <a:moveTo>
                      <a:pt x="-178" y="-152"/>
                    </a:moveTo>
                    <a:lnTo>
                      <a:pt x="366393" y="-152"/>
                    </a:lnTo>
                    <a:lnTo>
                      <a:pt x="366393" y="-152"/>
                    </a:lnTo>
                    <a:lnTo>
                      <a:pt x="366393" y="141566"/>
                    </a:lnTo>
                    <a:lnTo>
                      <a:pt x="366393" y="141566"/>
                    </a:lnTo>
                    <a:lnTo>
                      <a:pt x="141452" y="141566"/>
                    </a:lnTo>
                    <a:cubicBezTo>
                      <a:pt x="63232" y="141566"/>
                      <a:pt x="-178" y="78116"/>
                      <a:pt x="-178" y="-152"/>
                    </a:cubicBezTo>
                    <a:lnTo>
                      <a:pt x="-178" y="-152"/>
                    </a:lnTo>
                    <a:lnTo>
                      <a:pt x="-178" y="-152"/>
                    </a:ln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6" name="Graphic 947">
                <a:extLst>
                  <a:ext uri="{FF2B5EF4-FFF2-40B4-BE49-F238E27FC236}">
                    <a16:creationId xmlns:a16="http://schemas.microsoft.com/office/drawing/2014/main" id="{60B9A942-E620-5B4C-A468-947289154207}"/>
                  </a:ext>
                </a:extLst>
              </p:cNvPr>
              <p:cNvSpPr/>
              <p:nvPr/>
            </p:nvSpPr>
            <p:spPr>
              <a:xfrm>
                <a:off x="2807589" y="4442640"/>
                <a:ext cx="823733" cy="1561890"/>
              </a:xfrm>
              <a:custGeom>
                <a:avLst/>
                <a:gdLst>
                  <a:gd name="connsiteX0" fmla="*/ 155879 w 823733"/>
                  <a:gd name="connsiteY0" fmla="*/ 1561671 h 1561890"/>
                  <a:gd name="connsiteX1" fmla="*/ 41952 w 823733"/>
                  <a:gd name="connsiteY1" fmla="*/ 1555675 h 1561890"/>
                  <a:gd name="connsiteX2" fmla="*/ -115 w 823733"/>
                  <a:gd name="connsiteY2" fmla="*/ 1508910 h 1561890"/>
                  <a:gd name="connsiteX3" fmla="*/ -85 w 823733"/>
                  <a:gd name="connsiteY3" fmla="*/ 1508391 h 1561890"/>
                  <a:gd name="connsiteX4" fmla="*/ 136082 w 823733"/>
                  <a:gd name="connsiteY4" fmla="*/ -152 h 1561890"/>
                  <a:gd name="connsiteX5" fmla="*/ 763142 w 823733"/>
                  <a:gd name="connsiteY5" fmla="*/ 169161 h 1561890"/>
                  <a:gd name="connsiteX6" fmla="*/ 823556 w 823733"/>
                  <a:gd name="connsiteY6" fmla="*/ 152669 h 1561890"/>
                  <a:gd name="connsiteX7" fmla="*/ 634629 w 823733"/>
                  <a:gd name="connsiteY7" fmla="*/ 1488133 h 1561890"/>
                  <a:gd name="connsiteX8" fmla="*/ 593167 w 823733"/>
                  <a:gd name="connsiteY8" fmla="*/ 1525684 h 1561890"/>
                  <a:gd name="connsiteX9" fmla="*/ 470355 w 823733"/>
                  <a:gd name="connsiteY9" fmla="*/ 1531410 h 1561890"/>
                  <a:gd name="connsiteX10" fmla="*/ 423490 w 823733"/>
                  <a:gd name="connsiteY10" fmla="*/ 1489448 h 1561890"/>
                  <a:gd name="connsiteX11" fmla="*/ 423438 w 823733"/>
                  <a:gd name="connsiteY11" fmla="*/ 1485757 h 1561890"/>
                  <a:gd name="connsiteX12" fmla="*/ 445691 w 823733"/>
                  <a:gd name="connsiteY12" fmla="*/ 684236 h 1561890"/>
                  <a:gd name="connsiteX13" fmla="*/ 431289 w 823733"/>
                  <a:gd name="connsiteY13" fmla="*/ 668993 h 1561890"/>
                  <a:gd name="connsiteX14" fmla="*/ 416358 w 823733"/>
                  <a:gd name="connsiteY14" fmla="*/ 680809 h 1561890"/>
                  <a:gd name="connsiteX15" fmla="*/ 201758 w 823733"/>
                  <a:gd name="connsiteY15" fmla="*/ 1526273 h 1561890"/>
                  <a:gd name="connsiteX16" fmla="*/ 158288 w 823733"/>
                  <a:gd name="connsiteY16" fmla="*/ 1561738 h 1561890"/>
                  <a:gd name="connsiteX17" fmla="*/ 155879 w 823733"/>
                  <a:gd name="connsiteY17" fmla="*/ 1561671 h 1561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23733" h="1561890">
                    <a:moveTo>
                      <a:pt x="155879" y="1561671"/>
                    </a:moveTo>
                    <a:lnTo>
                      <a:pt x="41952" y="1555675"/>
                    </a:lnTo>
                    <a:cubicBezTo>
                      <a:pt x="17430" y="1554385"/>
                      <a:pt x="-1404" y="1533448"/>
                      <a:pt x="-115" y="1508910"/>
                    </a:cubicBezTo>
                    <a:cubicBezTo>
                      <a:pt x="-106" y="1508737"/>
                      <a:pt x="-96" y="1508564"/>
                      <a:pt x="-85" y="1508391"/>
                    </a:cubicBezTo>
                    <a:lnTo>
                      <a:pt x="136082" y="-152"/>
                    </a:lnTo>
                    <a:lnTo>
                      <a:pt x="763142" y="169161"/>
                    </a:lnTo>
                    <a:lnTo>
                      <a:pt x="823556" y="152669"/>
                    </a:lnTo>
                    <a:lnTo>
                      <a:pt x="634629" y="1488133"/>
                    </a:lnTo>
                    <a:cubicBezTo>
                      <a:pt x="631314" y="1508828"/>
                      <a:pt x="614076" y="1524440"/>
                      <a:pt x="593167" y="1525684"/>
                    </a:cubicBezTo>
                    <a:lnTo>
                      <a:pt x="470355" y="1531410"/>
                    </a:lnTo>
                    <a:cubicBezTo>
                      <a:pt x="445834" y="1532772"/>
                      <a:pt x="424851" y="1513986"/>
                      <a:pt x="423490" y="1489448"/>
                    </a:cubicBezTo>
                    <a:cubicBezTo>
                      <a:pt x="423421" y="1488219"/>
                      <a:pt x="423404" y="1486988"/>
                      <a:pt x="423438" y="1485757"/>
                    </a:cubicBezTo>
                    <a:lnTo>
                      <a:pt x="445691" y="684236"/>
                    </a:lnTo>
                    <a:cubicBezTo>
                      <a:pt x="445921" y="676048"/>
                      <a:pt x="439473" y="669223"/>
                      <a:pt x="431289" y="668993"/>
                    </a:cubicBezTo>
                    <a:cubicBezTo>
                      <a:pt x="424108" y="668791"/>
                      <a:pt x="417817" y="673770"/>
                      <a:pt x="416358" y="680809"/>
                    </a:cubicBezTo>
                    <a:lnTo>
                      <a:pt x="201758" y="1526273"/>
                    </a:lnTo>
                    <a:cubicBezTo>
                      <a:pt x="197580" y="1546958"/>
                      <a:pt x="179379" y="1561809"/>
                      <a:pt x="158288" y="1561738"/>
                    </a:cubicBezTo>
                    <a:cubicBezTo>
                      <a:pt x="157490" y="1561738"/>
                      <a:pt x="156687" y="1561719"/>
                      <a:pt x="155879" y="1561671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7" name="Graphic 947">
                <a:extLst>
                  <a:ext uri="{FF2B5EF4-FFF2-40B4-BE49-F238E27FC236}">
                    <a16:creationId xmlns:a16="http://schemas.microsoft.com/office/drawing/2014/main" id="{B76B5A86-3718-ED49-ACFE-DF5C03DC1890}"/>
                  </a:ext>
                </a:extLst>
              </p:cNvPr>
              <p:cNvSpPr/>
              <p:nvPr/>
            </p:nvSpPr>
            <p:spPr>
              <a:xfrm>
                <a:off x="3067599" y="2740706"/>
                <a:ext cx="467333" cy="467625"/>
              </a:xfrm>
              <a:custGeom>
                <a:avLst/>
                <a:gdLst>
                  <a:gd name="connsiteX0" fmla="*/ 467334 w 467333"/>
                  <a:gd name="connsiteY0" fmla="*/ 233813 h 467625"/>
                  <a:gd name="connsiteX1" fmla="*/ 233667 w 467333"/>
                  <a:gd name="connsiteY1" fmla="*/ 467626 h 467625"/>
                  <a:gd name="connsiteX2" fmla="*/ 0 w 467333"/>
                  <a:gd name="connsiteY2" fmla="*/ 233813 h 467625"/>
                  <a:gd name="connsiteX3" fmla="*/ 233667 w 467333"/>
                  <a:gd name="connsiteY3" fmla="*/ 0 h 467625"/>
                  <a:gd name="connsiteX4" fmla="*/ 467334 w 467333"/>
                  <a:gd name="connsiteY4" fmla="*/ 233813 h 46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33" h="467625">
                    <a:moveTo>
                      <a:pt x="467334" y="233813"/>
                    </a:moveTo>
                    <a:cubicBezTo>
                      <a:pt x="467334" y="362944"/>
                      <a:pt x="362718" y="467626"/>
                      <a:pt x="233667" y="467626"/>
                    </a:cubicBezTo>
                    <a:cubicBezTo>
                      <a:pt x="104616" y="467626"/>
                      <a:pt x="0" y="362944"/>
                      <a:pt x="0" y="233813"/>
                    </a:cubicBezTo>
                    <a:cubicBezTo>
                      <a:pt x="0" y="104682"/>
                      <a:pt x="104616" y="0"/>
                      <a:pt x="233667" y="0"/>
                    </a:cubicBezTo>
                    <a:cubicBezTo>
                      <a:pt x="362718" y="0"/>
                      <a:pt x="467334" y="104682"/>
                      <a:pt x="467334" y="233813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8" name="Graphic 947">
                <a:extLst>
                  <a:ext uri="{FF2B5EF4-FFF2-40B4-BE49-F238E27FC236}">
                    <a16:creationId xmlns:a16="http://schemas.microsoft.com/office/drawing/2014/main" id="{1620328B-3EB5-3C47-856E-545573B3291A}"/>
                  </a:ext>
                </a:extLst>
              </p:cNvPr>
              <p:cNvSpPr/>
              <p:nvPr/>
            </p:nvSpPr>
            <p:spPr>
              <a:xfrm>
                <a:off x="2911817" y="3291004"/>
                <a:ext cx="726808" cy="1387766"/>
              </a:xfrm>
              <a:custGeom>
                <a:avLst/>
                <a:gdLst>
                  <a:gd name="connsiteX0" fmla="*/ 233 w 726808"/>
                  <a:gd name="connsiteY0" fmla="*/ 370292 h 1387766"/>
                  <a:gd name="connsiteX1" fmla="*/ 25925 w 726808"/>
                  <a:gd name="connsiteY1" fmla="*/ 924978 h 1387766"/>
                  <a:gd name="connsiteX2" fmla="*/ 35213 w 726808"/>
                  <a:gd name="connsiteY2" fmla="*/ 1126781 h 1387766"/>
                  <a:gd name="connsiteX3" fmla="*/ 64461 w 726808"/>
                  <a:gd name="connsiteY3" fmla="*/ 1166529 h 1387766"/>
                  <a:gd name="connsiteX4" fmla="*/ 667022 w 726808"/>
                  <a:gd name="connsiteY4" fmla="*/ 1384943 h 1387766"/>
                  <a:gd name="connsiteX5" fmla="*/ 682240 w 726808"/>
                  <a:gd name="connsiteY5" fmla="*/ 1387613 h 1387766"/>
                  <a:gd name="connsiteX6" fmla="*/ 726630 w 726808"/>
                  <a:gd name="connsiteY6" fmla="*/ 1343621 h 1387766"/>
                  <a:gd name="connsiteX7" fmla="*/ 726609 w 726808"/>
                  <a:gd name="connsiteY7" fmla="*/ 1342032 h 1387766"/>
                  <a:gd name="connsiteX8" fmla="*/ 701906 w 726808"/>
                  <a:gd name="connsiteY8" fmla="*/ 344684 h 1387766"/>
                  <a:gd name="connsiteX9" fmla="*/ 409418 w 726808"/>
                  <a:gd name="connsiteY9" fmla="*/ 5049 h 1387766"/>
                  <a:gd name="connsiteX10" fmla="*/ 391731 w 726808"/>
                  <a:gd name="connsiteY10" fmla="*/ 2478 h 1387766"/>
                  <a:gd name="connsiteX11" fmla="*/ 114263 w 726808"/>
                  <a:gd name="connsiteY11" fmla="*/ 92355 h 1387766"/>
                  <a:gd name="connsiteX12" fmla="*/ 232 w 726808"/>
                  <a:gd name="connsiteY12" fmla="*/ 370292 h 138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6808" h="1387766">
                    <a:moveTo>
                      <a:pt x="233" y="370292"/>
                    </a:moveTo>
                    <a:lnTo>
                      <a:pt x="25925" y="924978"/>
                    </a:lnTo>
                    <a:lnTo>
                      <a:pt x="35213" y="1126781"/>
                    </a:lnTo>
                    <a:cubicBezTo>
                      <a:pt x="35970" y="1144752"/>
                      <a:pt x="47536" y="1160470"/>
                      <a:pt x="64461" y="1166529"/>
                    </a:cubicBezTo>
                    <a:lnTo>
                      <a:pt x="667022" y="1384943"/>
                    </a:lnTo>
                    <a:cubicBezTo>
                      <a:pt x="671890" y="1386754"/>
                      <a:pt x="677047" y="1387658"/>
                      <a:pt x="682240" y="1387613"/>
                    </a:cubicBezTo>
                    <a:cubicBezTo>
                      <a:pt x="706638" y="1387731"/>
                      <a:pt x="726513" y="1368035"/>
                      <a:pt x="726630" y="1343621"/>
                    </a:cubicBezTo>
                    <a:cubicBezTo>
                      <a:pt x="726633" y="1343091"/>
                      <a:pt x="726626" y="1342561"/>
                      <a:pt x="726609" y="1342032"/>
                    </a:cubicBezTo>
                    <a:lnTo>
                      <a:pt x="701906" y="344684"/>
                    </a:lnTo>
                    <a:cubicBezTo>
                      <a:pt x="698558" y="175884"/>
                      <a:pt x="575767" y="33299"/>
                      <a:pt x="409418" y="5049"/>
                    </a:cubicBezTo>
                    <a:cubicBezTo>
                      <a:pt x="403590" y="4159"/>
                      <a:pt x="397660" y="3269"/>
                      <a:pt x="391731" y="2478"/>
                    </a:cubicBezTo>
                    <a:cubicBezTo>
                      <a:pt x="290510" y="-10095"/>
                      <a:pt x="188919" y="22813"/>
                      <a:pt x="114263" y="92355"/>
                    </a:cubicBezTo>
                    <a:cubicBezTo>
                      <a:pt x="36954" y="163504"/>
                      <a:pt x="-4815" y="265312"/>
                      <a:pt x="232" y="370292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89" name="Graphic 947">
                <a:extLst>
                  <a:ext uri="{FF2B5EF4-FFF2-40B4-BE49-F238E27FC236}">
                    <a16:creationId xmlns:a16="http://schemas.microsoft.com/office/drawing/2014/main" id="{42C5D6F0-D8A1-E144-8C44-07B5FD3732A4}"/>
                  </a:ext>
                </a:extLst>
              </p:cNvPr>
              <p:cNvSpPr/>
              <p:nvPr/>
            </p:nvSpPr>
            <p:spPr>
              <a:xfrm>
                <a:off x="3611446" y="4137665"/>
                <a:ext cx="380698" cy="432265"/>
              </a:xfrm>
              <a:custGeom>
                <a:avLst/>
                <a:gdLst>
                  <a:gd name="connsiteX0" fmla="*/ 255235 w 380698"/>
                  <a:gd name="connsiteY0" fmla="*/ 427601 h 432265"/>
                  <a:gd name="connsiteX1" fmla="*/ 192170 w 380698"/>
                  <a:gd name="connsiteY1" fmla="*/ 307710 h 432265"/>
                  <a:gd name="connsiteX2" fmla="*/ 204158 w 380698"/>
                  <a:gd name="connsiteY2" fmla="*/ 282649 h 432265"/>
                  <a:gd name="connsiteX3" fmla="*/ -178 w 380698"/>
                  <a:gd name="connsiteY3" fmla="*/ 10768 h 432265"/>
                  <a:gd name="connsiteX4" fmla="*/ 176152 w 380698"/>
                  <a:gd name="connsiteY4" fmla="*/ -152 h 432265"/>
                  <a:gd name="connsiteX5" fmla="*/ 343160 w 380698"/>
                  <a:gd name="connsiteY5" fmla="*/ 259705 h 432265"/>
                  <a:gd name="connsiteX6" fmla="*/ 360423 w 380698"/>
                  <a:gd name="connsiteY6" fmla="*/ 394728 h 432265"/>
                  <a:gd name="connsiteX7" fmla="*/ 255235 w 380698"/>
                  <a:gd name="connsiteY7" fmla="*/ 427602 h 432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0698" h="432265">
                    <a:moveTo>
                      <a:pt x="255235" y="427601"/>
                    </a:moveTo>
                    <a:cubicBezTo>
                      <a:pt x="204734" y="411920"/>
                      <a:pt x="176499" y="358243"/>
                      <a:pt x="192170" y="307710"/>
                    </a:cubicBezTo>
                    <a:cubicBezTo>
                      <a:pt x="194928" y="298818"/>
                      <a:pt x="198966" y="290375"/>
                      <a:pt x="204158" y="282649"/>
                    </a:cubicBezTo>
                    <a:lnTo>
                      <a:pt x="-178" y="10768"/>
                    </a:lnTo>
                    <a:lnTo>
                      <a:pt x="176152" y="-152"/>
                    </a:lnTo>
                    <a:lnTo>
                      <a:pt x="343160" y="259705"/>
                    </a:lnTo>
                    <a:cubicBezTo>
                      <a:pt x="385189" y="292221"/>
                      <a:pt x="392918" y="352672"/>
                      <a:pt x="360423" y="394728"/>
                    </a:cubicBezTo>
                    <a:cubicBezTo>
                      <a:pt x="335729" y="426688"/>
                      <a:pt x="293718" y="439817"/>
                      <a:pt x="255235" y="427602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0" name="Graphic 947">
                <a:extLst>
                  <a:ext uri="{FF2B5EF4-FFF2-40B4-BE49-F238E27FC236}">
                    <a16:creationId xmlns:a16="http://schemas.microsoft.com/office/drawing/2014/main" id="{C18C294C-E17F-2542-B2CF-7BD4BEB69413}"/>
                  </a:ext>
                </a:extLst>
              </p:cNvPr>
              <p:cNvSpPr/>
              <p:nvPr/>
            </p:nvSpPr>
            <p:spPr>
              <a:xfrm>
                <a:off x="3381861" y="3448697"/>
                <a:ext cx="539281" cy="925899"/>
              </a:xfrm>
              <a:custGeom>
                <a:avLst/>
                <a:gdLst>
                  <a:gd name="connsiteX0" fmla="*/ 341151 w 539281"/>
                  <a:gd name="connsiteY0" fmla="*/ 922416 h 925899"/>
                  <a:gd name="connsiteX1" fmla="*/ 316976 w 539281"/>
                  <a:gd name="connsiteY1" fmla="*/ 898441 h 925899"/>
                  <a:gd name="connsiteX2" fmla="*/ 9129 w 539281"/>
                  <a:gd name="connsiteY2" fmla="*/ 164529 h 925899"/>
                  <a:gd name="connsiteX3" fmla="*/ 72452 w 539281"/>
                  <a:gd name="connsiteY3" fmla="*/ 9160 h 925899"/>
                  <a:gd name="connsiteX4" fmla="*/ 227724 w 539281"/>
                  <a:gd name="connsiteY4" fmla="*/ 72523 h 925899"/>
                  <a:gd name="connsiteX5" fmla="*/ 227796 w 539281"/>
                  <a:gd name="connsiteY5" fmla="*/ 72693 h 925899"/>
                  <a:gd name="connsiteX6" fmla="*/ 535643 w 539281"/>
                  <a:gd name="connsiteY6" fmla="*/ 806615 h 925899"/>
                  <a:gd name="connsiteX7" fmla="*/ 511854 w 539281"/>
                  <a:gd name="connsiteY7" fmla="*/ 864858 h 925899"/>
                  <a:gd name="connsiteX8" fmla="*/ 375185 w 539281"/>
                  <a:gd name="connsiteY8" fmla="*/ 922252 h 925899"/>
                  <a:gd name="connsiteX9" fmla="*/ 341151 w 539281"/>
                  <a:gd name="connsiteY9" fmla="*/ 922416 h 92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9281" h="925899">
                    <a:moveTo>
                      <a:pt x="341151" y="922416"/>
                    </a:moveTo>
                    <a:cubicBezTo>
                      <a:pt x="330217" y="917975"/>
                      <a:pt x="321512" y="909342"/>
                      <a:pt x="316976" y="898441"/>
                    </a:cubicBezTo>
                    <a:lnTo>
                      <a:pt x="9129" y="164529"/>
                    </a:lnTo>
                    <a:cubicBezTo>
                      <a:pt x="-16262" y="104127"/>
                      <a:pt x="12089" y="34566"/>
                      <a:pt x="72452" y="9160"/>
                    </a:cubicBezTo>
                    <a:cubicBezTo>
                      <a:pt x="132816" y="-16247"/>
                      <a:pt x="202333" y="12122"/>
                      <a:pt x="227724" y="72523"/>
                    </a:cubicBezTo>
                    <a:cubicBezTo>
                      <a:pt x="227748" y="72580"/>
                      <a:pt x="227772" y="72636"/>
                      <a:pt x="227796" y="72693"/>
                    </a:cubicBezTo>
                    <a:lnTo>
                      <a:pt x="535643" y="806615"/>
                    </a:lnTo>
                    <a:cubicBezTo>
                      <a:pt x="545117" y="829271"/>
                      <a:pt x="534475" y="855326"/>
                      <a:pt x="511854" y="864858"/>
                    </a:cubicBezTo>
                    <a:lnTo>
                      <a:pt x="375185" y="922252"/>
                    </a:lnTo>
                    <a:cubicBezTo>
                      <a:pt x="364318" y="926855"/>
                      <a:pt x="352062" y="926914"/>
                      <a:pt x="341151" y="922416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1" name="Graphic 947">
                <a:extLst>
                  <a:ext uri="{FF2B5EF4-FFF2-40B4-BE49-F238E27FC236}">
                    <a16:creationId xmlns:a16="http://schemas.microsoft.com/office/drawing/2014/main" id="{A67737BA-29F6-5B40-A650-D52E7D510793}"/>
                  </a:ext>
                </a:extLst>
              </p:cNvPr>
              <p:cNvSpPr/>
              <p:nvPr/>
            </p:nvSpPr>
            <p:spPr>
              <a:xfrm>
                <a:off x="3220882" y="3753970"/>
                <a:ext cx="817556" cy="883544"/>
              </a:xfrm>
              <a:custGeom>
                <a:avLst/>
                <a:gdLst>
                  <a:gd name="connsiteX0" fmla="*/ 5080 w 817556"/>
                  <a:gd name="connsiteY0" fmla="*/ 591256 h 883544"/>
                  <a:gd name="connsiteX1" fmla="*/ 300760 w 817556"/>
                  <a:gd name="connsiteY1" fmla="*/ 24752 h 883544"/>
                  <a:gd name="connsiteX2" fmla="*/ 363312 w 817556"/>
                  <a:gd name="connsiteY2" fmla="*/ 5109 h 883544"/>
                  <a:gd name="connsiteX3" fmla="*/ 792491 w 817556"/>
                  <a:gd name="connsiteY3" fmla="*/ 229393 h 883544"/>
                  <a:gd name="connsiteX4" fmla="*/ 812121 w 817556"/>
                  <a:gd name="connsiteY4" fmla="*/ 291984 h 883544"/>
                  <a:gd name="connsiteX5" fmla="*/ 516442 w 817556"/>
                  <a:gd name="connsiteY5" fmla="*/ 858488 h 883544"/>
                  <a:gd name="connsiteX6" fmla="*/ 453890 w 817556"/>
                  <a:gd name="connsiteY6" fmla="*/ 878131 h 883544"/>
                  <a:gd name="connsiteX7" fmla="*/ 24711 w 817556"/>
                  <a:gd name="connsiteY7" fmla="*/ 653847 h 883544"/>
                  <a:gd name="connsiteX8" fmla="*/ 5080 w 817556"/>
                  <a:gd name="connsiteY8" fmla="*/ 591256 h 883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7556" h="883544">
                    <a:moveTo>
                      <a:pt x="5080" y="591256"/>
                    </a:moveTo>
                    <a:lnTo>
                      <a:pt x="300760" y="24752"/>
                    </a:lnTo>
                    <a:cubicBezTo>
                      <a:pt x="312632" y="2068"/>
                      <a:pt x="340615" y="-6720"/>
                      <a:pt x="363312" y="5109"/>
                    </a:cubicBezTo>
                    <a:lnTo>
                      <a:pt x="792491" y="229393"/>
                    </a:lnTo>
                    <a:cubicBezTo>
                      <a:pt x="815161" y="241273"/>
                      <a:pt x="823943" y="269273"/>
                      <a:pt x="812121" y="291984"/>
                    </a:cubicBezTo>
                    <a:lnTo>
                      <a:pt x="516442" y="858488"/>
                    </a:lnTo>
                    <a:cubicBezTo>
                      <a:pt x="504569" y="881172"/>
                      <a:pt x="476587" y="889960"/>
                      <a:pt x="453890" y="878131"/>
                    </a:cubicBezTo>
                    <a:lnTo>
                      <a:pt x="24711" y="653847"/>
                    </a:lnTo>
                    <a:cubicBezTo>
                      <a:pt x="2041" y="641967"/>
                      <a:pt x="-6741" y="613967"/>
                      <a:pt x="5080" y="591256"/>
                    </a:cubicBezTo>
                    <a:close/>
                  </a:path>
                </a:pathLst>
              </a:custGeom>
              <a:solidFill>
                <a:srgbClr val="570F1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2" name="Graphic 947">
                <a:extLst>
                  <a:ext uri="{FF2B5EF4-FFF2-40B4-BE49-F238E27FC236}">
                    <a16:creationId xmlns:a16="http://schemas.microsoft.com/office/drawing/2014/main" id="{207354AD-851E-B949-AD05-0A20633E2764}"/>
                  </a:ext>
                </a:extLst>
              </p:cNvPr>
              <p:cNvSpPr/>
              <p:nvPr/>
            </p:nvSpPr>
            <p:spPr>
              <a:xfrm>
                <a:off x="2993023" y="3856044"/>
                <a:ext cx="437795" cy="361240"/>
              </a:xfrm>
              <a:custGeom>
                <a:avLst/>
                <a:gdLst>
                  <a:gd name="connsiteX0" fmla="*/ 431233 w 437795"/>
                  <a:gd name="connsiteY0" fmla="*/ 230360 h 361240"/>
                  <a:gd name="connsiteX1" fmla="*/ 307901 w 437795"/>
                  <a:gd name="connsiteY1" fmla="*/ 174446 h 361240"/>
                  <a:gd name="connsiteX2" fmla="*/ 283608 w 437795"/>
                  <a:gd name="connsiteY2" fmla="*/ 187900 h 361240"/>
                  <a:gd name="connsiteX3" fmla="*/ 304 w 437795"/>
                  <a:gd name="connsiteY3" fmla="*/ -152 h 361240"/>
                  <a:gd name="connsiteX4" fmla="*/ -178 w 437795"/>
                  <a:gd name="connsiteY4" fmla="*/ 176624 h 361240"/>
                  <a:gd name="connsiteX5" fmla="*/ 268926 w 437795"/>
                  <a:gd name="connsiteY5" fmla="*/ 328101 h 361240"/>
                  <a:gd name="connsiteX6" fmla="*/ 404648 w 437795"/>
                  <a:gd name="connsiteY6" fmla="*/ 337372 h 361240"/>
                  <a:gd name="connsiteX7" fmla="*/ 431233 w 437795"/>
                  <a:gd name="connsiteY7" fmla="*/ 230361 h 36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795" h="361240">
                    <a:moveTo>
                      <a:pt x="431233" y="230360"/>
                    </a:moveTo>
                    <a:cubicBezTo>
                      <a:pt x="412606" y="180842"/>
                      <a:pt x="357389" y="155808"/>
                      <a:pt x="307901" y="174446"/>
                    </a:cubicBezTo>
                    <a:cubicBezTo>
                      <a:pt x="299193" y="177725"/>
                      <a:pt x="291009" y="182258"/>
                      <a:pt x="283608" y="187900"/>
                    </a:cubicBezTo>
                    <a:lnTo>
                      <a:pt x="304" y="-152"/>
                    </a:lnTo>
                    <a:lnTo>
                      <a:pt x="-178" y="176624"/>
                    </a:lnTo>
                    <a:lnTo>
                      <a:pt x="268926" y="328101"/>
                    </a:lnTo>
                    <a:cubicBezTo>
                      <a:pt x="303846" y="368163"/>
                      <a:pt x="364611" y="372314"/>
                      <a:pt x="404648" y="337372"/>
                    </a:cubicBezTo>
                    <a:cubicBezTo>
                      <a:pt x="435074" y="310818"/>
                      <a:pt x="445692" y="268079"/>
                      <a:pt x="431233" y="230361"/>
                    </a:cubicBezTo>
                    <a:close/>
                  </a:path>
                </a:pathLst>
              </a:custGeom>
              <a:solidFill>
                <a:srgbClr val="FFB8B8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3" name="Graphic 947">
                <a:extLst>
                  <a:ext uri="{FF2B5EF4-FFF2-40B4-BE49-F238E27FC236}">
                    <a16:creationId xmlns:a16="http://schemas.microsoft.com/office/drawing/2014/main" id="{9CDA7BB0-8D8F-3049-B823-DA5ACC2BC2AF}"/>
                  </a:ext>
                </a:extLst>
              </p:cNvPr>
              <p:cNvSpPr/>
              <p:nvPr/>
            </p:nvSpPr>
            <p:spPr>
              <a:xfrm>
                <a:off x="2723353" y="3373545"/>
                <a:ext cx="513647" cy="762367"/>
              </a:xfrm>
              <a:custGeom>
                <a:avLst/>
                <a:gdLst>
                  <a:gd name="connsiteX0" fmla="*/ 342710 w 513647"/>
                  <a:gd name="connsiteY0" fmla="*/ 752614 h 762367"/>
                  <a:gd name="connsiteX1" fmla="*/ 111177 w 513647"/>
                  <a:gd name="connsiteY1" fmla="*/ 569096 h 762367"/>
                  <a:gd name="connsiteX2" fmla="*/ 8360 w 513647"/>
                  <a:gd name="connsiteY2" fmla="*/ 362198 h 762367"/>
                  <a:gd name="connsiteX3" fmla="*/ 36747 w 513647"/>
                  <a:gd name="connsiteY3" fmla="*/ 310778 h 762367"/>
                  <a:gd name="connsiteX4" fmla="*/ 246973 w 513647"/>
                  <a:gd name="connsiteY4" fmla="*/ 35094 h 762367"/>
                  <a:gd name="connsiteX5" fmla="*/ 382136 w 513647"/>
                  <a:gd name="connsiteY5" fmla="*/ 21581 h 762367"/>
                  <a:gd name="connsiteX6" fmla="*/ 409939 w 513647"/>
                  <a:gd name="connsiteY6" fmla="*/ 132997 h 762367"/>
                  <a:gd name="connsiteX7" fmla="*/ 243603 w 513647"/>
                  <a:gd name="connsiteY7" fmla="*/ 405260 h 762367"/>
                  <a:gd name="connsiteX8" fmla="*/ 488049 w 513647"/>
                  <a:gd name="connsiteY8" fmla="*/ 521275 h 762367"/>
                  <a:gd name="connsiteX9" fmla="*/ 509170 w 513647"/>
                  <a:gd name="connsiteY9" fmla="*/ 580539 h 762367"/>
                  <a:gd name="connsiteX10" fmla="*/ 506583 w 513647"/>
                  <a:gd name="connsiteY10" fmla="*/ 585243 h 762367"/>
                  <a:gd name="connsiteX11" fmla="*/ 407909 w 513647"/>
                  <a:gd name="connsiteY11" fmla="*/ 741499 h 762367"/>
                  <a:gd name="connsiteX12" fmla="*/ 377782 w 513647"/>
                  <a:gd name="connsiteY12" fmla="*/ 761596 h 762367"/>
                  <a:gd name="connsiteX13" fmla="*/ 377046 w 513647"/>
                  <a:gd name="connsiteY13" fmla="*/ 761713 h 762367"/>
                  <a:gd name="connsiteX14" fmla="*/ 342710 w 513647"/>
                  <a:gd name="connsiteY14" fmla="*/ 752614 h 76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3647" h="762367">
                    <a:moveTo>
                      <a:pt x="342710" y="752614"/>
                    </a:moveTo>
                    <a:lnTo>
                      <a:pt x="111177" y="569096"/>
                    </a:lnTo>
                    <a:cubicBezTo>
                      <a:pt x="25687" y="540373"/>
                      <a:pt x="-20346" y="447741"/>
                      <a:pt x="8360" y="362198"/>
                    </a:cubicBezTo>
                    <a:cubicBezTo>
                      <a:pt x="14640" y="343483"/>
                      <a:pt x="24258" y="326061"/>
                      <a:pt x="36747" y="310778"/>
                    </a:cubicBezTo>
                    <a:lnTo>
                      <a:pt x="246973" y="35094"/>
                    </a:lnTo>
                    <a:cubicBezTo>
                      <a:pt x="280568" y="-5985"/>
                      <a:pt x="341083" y="-12035"/>
                      <a:pt x="382136" y="21581"/>
                    </a:cubicBezTo>
                    <a:cubicBezTo>
                      <a:pt x="414996" y="48488"/>
                      <a:pt x="426302" y="93792"/>
                      <a:pt x="409939" y="132997"/>
                    </a:cubicBezTo>
                    <a:lnTo>
                      <a:pt x="243603" y="405260"/>
                    </a:lnTo>
                    <a:lnTo>
                      <a:pt x="488049" y="521275"/>
                    </a:lnTo>
                    <a:cubicBezTo>
                      <a:pt x="510237" y="531804"/>
                      <a:pt x="519693" y="558337"/>
                      <a:pt x="509170" y="580539"/>
                    </a:cubicBezTo>
                    <a:cubicBezTo>
                      <a:pt x="508403" y="582158"/>
                      <a:pt x="507539" y="583729"/>
                      <a:pt x="506583" y="585243"/>
                    </a:cubicBezTo>
                    <a:lnTo>
                      <a:pt x="407909" y="741499"/>
                    </a:lnTo>
                    <a:cubicBezTo>
                      <a:pt x="401163" y="752165"/>
                      <a:pt x="390215" y="759468"/>
                      <a:pt x="377782" y="761596"/>
                    </a:cubicBezTo>
                    <a:cubicBezTo>
                      <a:pt x="377538" y="761639"/>
                      <a:pt x="377292" y="761677"/>
                      <a:pt x="377046" y="761713"/>
                    </a:cubicBezTo>
                    <a:cubicBezTo>
                      <a:pt x="364836" y="763559"/>
                      <a:pt x="352407" y="760266"/>
                      <a:pt x="342710" y="75261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4" name="Graphic 947">
                <a:extLst>
                  <a:ext uri="{FF2B5EF4-FFF2-40B4-BE49-F238E27FC236}">
                    <a16:creationId xmlns:a16="http://schemas.microsoft.com/office/drawing/2014/main" id="{D1C3B63B-2580-6B4F-BFF0-D571607933A8}"/>
                  </a:ext>
                </a:extLst>
              </p:cNvPr>
              <p:cNvSpPr/>
              <p:nvPr/>
            </p:nvSpPr>
            <p:spPr>
              <a:xfrm>
                <a:off x="3009821" y="2645179"/>
                <a:ext cx="521361" cy="503987"/>
              </a:xfrm>
              <a:custGeom>
                <a:avLst/>
                <a:gdLst>
                  <a:gd name="connsiteX0" fmla="*/ 114703 w 521361"/>
                  <a:gd name="connsiteY0" fmla="*/ 485753 h 503987"/>
                  <a:gd name="connsiteX1" fmla="*/ 127351 w 521361"/>
                  <a:gd name="connsiteY1" fmla="*/ 459949 h 503987"/>
                  <a:gd name="connsiteX2" fmla="*/ 132364 w 521361"/>
                  <a:gd name="connsiteY2" fmla="*/ 458917 h 503987"/>
                  <a:gd name="connsiteX3" fmla="*/ 165434 w 521361"/>
                  <a:gd name="connsiteY3" fmla="*/ 475242 h 503987"/>
                  <a:gd name="connsiteX4" fmla="*/ 194652 w 521361"/>
                  <a:gd name="connsiteY4" fmla="*/ 500347 h 503987"/>
                  <a:gd name="connsiteX5" fmla="*/ 227730 w 521361"/>
                  <a:gd name="connsiteY5" fmla="*/ 494366 h 503987"/>
                  <a:gd name="connsiteX6" fmla="*/ 225972 w 521361"/>
                  <a:gd name="connsiteY6" fmla="*/ 458634 h 503987"/>
                  <a:gd name="connsiteX7" fmla="*/ 210465 w 521361"/>
                  <a:gd name="connsiteY7" fmla="*/ 365627 h 503987"/>
                  <a:gd name="connsiteX8" fmla="*/ 233866 w 521361"/>
                  <a:gd name="connsiteY8" fmla="*/ 266165 h 503987"/>
                  <a:gd name="connsiteX9" fmla="*/ 346561 w 521361"/>
                  <a:gd name="connsiteY9" fmla="*/ 218221 h 503987"/>
                  <a:gd name="connsiteX10" fmla="*/ 473161 w 521361"/>
                  <a:gd name="connsiteY10" fmla="*/ 240656 h 503987"/>
                  <a:gd name="connsiteX11" fmla="*/ 514560 w 521361"/>
                  <a:gd name="connsiteY11" fmla="*/ 233704 h 503987"/>
                  <a:gd name="connsiteX12" fmla="*/ 516707 w 521361"/>
                  <a:gd name="connsiteY12" fmla="*/ 186070 h 503987"/>
                  <a:gd name="connsiteX13" fmla="*/ 466615 w 521361"/>
                  <a:gd name="connsiteY13" fmla="*/ 66577 h 503987"/>
                  <a:gd name="connsiteX14" fmla="*/ 351871 w 521361"/>
                  <a:gd name="connsiteY14" fmla="*/ 1937 h 503987"/>
                  <a:gd name="connsiteX15" fmla="*/ 223794 w 521361"/>
                  <a:gd name="connsiteY15" fmla="*/ 16487 h 503987"/>
                  <a:gd name="connsiteX16" fmla="*/ 55564 w 521361"/>
                  <a:gd name="connsiteY16" fmla="*/ 133756 h 503987"/>
                  <a:gd name="connsiteX17" fmla="*/ 2496 w 521361"/>
                  <a:gd name="connsiteY17" fmla="*/ 339382 h 503987"/>
                  <a:gd name="connsiteX18" fmla="*/ 96547 w 521361"/>
                  <a:gd name="connsiteY18" fmla="*/ 499833 h 503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21361" h="503987">
                    <a:moveTo>
                      <a:pt x="114703" y="485753"/>
                    </a:moveTo>
                    <a:cubicBezTo>
                      <a:pt x="111074" y="475133"/>
                      <a:pt x="116737" y="463580"/>
                      <a:pt x="127351" y="459949"/>
                    </a:cubicBezTo>
                    <a:cubicBezTo>
                      <a:pt x="128972" y="459395"/>
                      <a:pt x="130656" y="459048"/>
                      <a:pt x="132364" y="458917"/>
                    </a:cubicBezTo>
                    <a:cubicBezTo>
                      <a:pt x="145152" y="459613"/>
                      <a:pt x="157101" y="465511"/>
                      <a:pt x="165434" y="475242"/>
                    </a:cubicBezTo>
                    <a:cubicBezTo>
                      <a:pt x="173891" y="484999"/>
                      <a:pt x="183736" y="493457"/>
                      <a:pt x="194652" y="500347"/>
                    </a:cubicBezTo>
                    <a:cubicBezTo>
                      <a:pt x="205956" y="506048"/>
                      <a:pt x="221287" y="505236"/>
                      <a:pt x="227730" y="494366"/>
                    </a:cubicBezTo>
                    <a:cubicBezTo>
                      <a:pt x="233781" y="484159"/>
                      <a:pt x="229635" y="470491"/>
                      <a:pt x="225972" y="458634"/>
                    </a:cubicBezTo>
                    <a:cubicBezTo>
                      <a:pt x="216650" y="428470"/>
                      <a:pt x="211434" y="397186"/>
                      <a:pt x="210465" y="365627"/>
                    </a:cubicBezTo>
                    <a:cubicBezTo>
                      <a:pt x="209410" y="330402"/>
                      <a:pt x="214377" y="293640"/>
                      <a:pt x="233866" y="266165"/>
                    </a:cubicBezTo>
                    <a:cubicBezTo>
                      <a:pt x="259019" y="230707"/>
                      <a:pt x="303996" y="217245"/>
                      <a:pt x="346561" y="218221"/>
                    </a:cubicBezTo>
                    <a:cubicBezTo>
                      <a:pt x="389125" y="219198"/>
                      <a:pt x="431000" y="232345"/>
                      <a:pt x="473161" y="240656"/>
                    </a:cubicBezTo>
                    <a:cubicBezTo>
                      <a:pt x="487716" y="243525"/>
                      <a:pt x="504825" y="244992"/>
                      <a:pt x="514560" y="233704"/>
                    </a:cubicBezTo>
                    <a:cubicBezTo>
                      <a:pt x="524912" y="221702"/>
                      <a:pt x="521110" y="202276"/>
                      <a:pt x="516707" y="186070"/>
                    </a:cubicBezTo>
                    <a:cubicBezTo>
                      <a:pt x="505282" y="144018"/>
                      <a:pt x="493161" y="100540"/>
                      <a:pt x="466615" y="66577"/>
                    </a:cubicBezTo>
                    <a:cubicBezTo>
                      <a:pt x="437912" y="31287"/>
                      <a:pt x="396912" y="8189"/>
                      <a:pt x="351871" y="1937"/>
                    </a:cubicBezTo>
                    <a:cubicBezTo>
                      <a:pt x="308630" y="-3423"/>
                      <a:pt x="264734" y="1564"/>
                      <a:pt x="223794" y="16487"/>
                    </a:cubicBezTo>
                    <a:cubicBezTo>
                      <a:pt x="157092" y="37524"/>
                      <a:pt x="98399" y="78437"/>
                      <a:pt x="55564" y="133756"/>
                    </a:cubicBezTo>
                    <a:cubicBezTo>
                      <a:pt x="11408" y="192585"/>
                      <a:pt x="-7672" y="266516"/>
                      <a:pt x="2496" y="339382"/>
                    </a:cubicBezTo>
                    <a:cubicBezTo>
                      <a:pt x="12429" y="402846"/>
                      <a:pt x="46038" y="460182"/>
                      <a:pt x="96547" y="49983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995" name="Graphic 947">
                <a:extLst>
                  <a:ext uri="{FF2B5EF4-FFF2-40B4-BE49-F238E27FC236}">
                    <a16:creationId xmlns:a16="http://schemas.microsoft.com/office/drawing/2014/main" id="{370CDF53-9CE7-0C4E-8490-CC00B4131545}"/>
                  </a:ext>
                </a:extLst>
              </p:cNvPr>
              <p:cNvSpPr/>
              <p:nvPr/>
            </p:nvSpPr>
            <p:spPr>
              <a:xfrm>
                <a:off x="5742194" y="5464220"/>
                <a:ext cx="774851" cy="791553"/>
              </a:xfrm>
              <a:custGeom>
                <a:avLst/>
                <a:gdLst>
                  <a:gd name="connsiteX0" fmla="*/ 341812 w 774851"/>
                  <a:gd name="connsiteY0" fmla="*/ 680397 h 791553"/>
                  <a:gd name="connsiteX1" fmla="*/ 115364 w 774851"/>
                  <a:gd name="connsiteY1" fmla="*/ 104139 h 791553"/>
                  <a:gd name="connsiteX2" fmla="*/ 179410 w 774851"/>
                  <a:gd name="connsiteY2" fmla="*/ -152 h 791553"/>
                  <a:gd name="connsiteX3" fmla="*/ 84032 w 774851"/>
                  <a:gd name="connsiteY3" fmla="*/ 611702 h 791553"/>
                  <a:gd name="connsiteX4" fmla="*/ 695504 w 774851"/>
                  <a:gd name="connsiteY4" fmla="*/ 707139 h 791553"/>
                  <a:gd name="connsiteX5" fmla="*/ 774674 w 774851"/>
                  <a:gd name="connsiteY5" fmla="*/ 632563 h 791553"/>
                  <a:gd name="connsiteX6" fmla="*/ 341812 w 774851"/>
                  <a:gd name="connsiteY6" fmla="*/ 680397 h 79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4851" h="791553">
                    <a:moveTo>
                      <a:pt x="341812" y="680397"/>
                    </a:moveTo>
                    <a:cubicBezTo>
                      <a:pt x="120250" y="583839"/>
                      <a:pt x="18866" y="325839"/>
                      <a:pt x="115364" y="104139"/>
                    </a:cubicBezTo>
                    <a:cubicBezTo>
                      <a:pt x="131727" y="66546"/>
                      <a:pt x="153286" y="31439"/>
                      <a:pt x="179410" y="-152"/>
                    </a:cubicBezTo>
                    <a:cubicBezTo>
                      <a:pt x="-15782" y="142452"/>
                      <a:pt x="-58484" y="416388"/>
                      <a:pt x="84032" y="611702"/>
                    </a:cubicBezTo>
                    <a:cubicBezTo>
                      <a:pt x="226547" y="807015"/>
                      <a:pt x="500313" y="849743"/>
                      <a:pt x="695504" y="707139"/>
                    </a:cubicBezTo>
                    <a:cubicBezTo>
                      <a:pt x="724890" y="685670"/>
                      <a:pt x="751485" y="660618"/>
                      <a:pt x="774674" y="632563"/>
                    </a:cubicBezTo>
                    <a:cubicBezTo>
                      <a:pt x="649144" y="724369"/>
                      <a:pt x="484339" y="742581"/>
                      <a:pt x="341812" y="680397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 w="95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grpSp>
        <p:nvGrpSpPr>
          <p:cNvPr id="2000" name="Group 1999">
            <a:extLst>
              <a:ext uri="{FF2B5EF4-FFF2-40B4-BE49-F238E27FC236}">
                <a16:creationId xmlns:a16="http://schemas.microsoft.com/office/drawing/2014/main" id="{CDDAD607-F067-EC4A-A948-BF0CE1161FEA}"/>
              </a:ext>
            </a:extLst>
          </p:cNvPr>
          <p:cNvGrpSpPr/>
          <p:nvPr/>
        </p:nvGrpSpPr>
        <p:grpSpPr>
          <a:xfrm>
            <a:off x="-18049328" y="-69190"/>
            <a:ext cx="10920536" cy="6954574"/>
            <a:chOff x="-3600400" y="-69190"/>
            <a:chExt cx="10920536" cy="6954574"/>
          </a:xfrm>
        </p:grpSpPr>
        <p:grpSp>
          <p:nvGrpSpPr>
            <p:cNvPr id="2001" name="Group 2000">
              <a:extLst>
                <a:ext uri="{FF2B5EF4-FFF2-40B4-BE49-F238E27FC236}">
                  <a16:creationId xmlns:a16="http://schemas.microsoft.com/office/drawing/2014/main" id="{7BA6DE7F-3435-2949-A6D2-A2B2C16A17A2}"/>
                </a:ext>
              </a:extLst>
            </p:cNvPr>
            <p:cNvGrpSpPr/>
            <p:nvPr/>
          </p:nvGrpSpPr>
          <p:grpSpPr>
            <a:xfrm>
              <a:off x="-3600400" y="-69190"/>
              <a:ext cx="10920536" cy="6954574"/>
              <a:chOff x="-2134592" y="-1444"/>
              <a:chExt cx="10920536" cy="6858000"/>
            </a:xfrm>
            <a:solidFill>
              <a:srgbClr val="CBAFA4"/>
            </a:solidFill>
            <a:effectLst>
              <a:outerShdw blurRad="254000" dist="889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2066" name="Rectangle 2065">
                <a:extLst>
                  <a:ext uri="{FF2B5EF4-FFF2-40B4-BE49-F238E27FC236}">
                    <a16:creationId xmlns:a16="http://schemas.microsoft.com/office/drawing/2014/main" id="{97CE314D-C16C-BF4F-B63D-7B13EA6D37B1}"/>
                  </a:ext>
                </a:extLst>
              </p:cNvPr>
              <p:cNvSpPr/>
              <p:nvPr/>
            </p:nvSpPr>
            <p:spPr>
              <a:xfrm>
                <a:off x="-2134592" y="-1444"/>
                <a:ext cx="10272464" cy="685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>
                  <a:solidFill>
                    <a:srgbClr val="AE9287"/>
                  </a:solidFill>
                </a:endParaRPr>
              </a:p>
            </p:txBody>
          </p:sp>
          <p:grpSp>
            <p:nvGrpSpPr>
              <p:cNvPr id="2067" name="Group 2066">
                <a:extLst>
                  <a:ext uri="{FF2B5EF4-FFF2-40B4-BE49-F238E27FC236}">
                    <a16:creationId xmlns:a16="http://schemas.microsoft.com/office/drawing/2014/main" id="{C0A33B0E-C5B7-CF49-BE78-9E02CF4E586E}"/>
                  </a:ext>
                </a:extLst>
              </p:cNvPr>
              <p:cNvGrpSpPr/>
              <p:nvPr/>
            </p:nvGrpSpPr>
            <p:grpSpPr>
              <a:xfrm>
                <a:off x="8065864" y="1417038"/>
                <a:ext cx="720080" cy="792088"/>
                <a:chOff x="10200456" y="1418482"/>
                <a:chExt cx="720080" cy="792088"/>
              </a:xfrm>
              <a:grpFill/>
            </p:grpSpPr>
            <p:sp>
              <p:nvSpPr>
                <p:cNvPr id="2068" name="Round Same Side Corner Rectangle 2067">
                  <a:extLst>
                    <a:ext uri="{FF2B5EF4-FFF2-40B4-BE49-F238E27FC236}">
                      <a16:creationId xmlns:a16="http://schemas.microsoft.com/office/drawing/2014/main" id="{D543F1F4-A803-5447-BC3A-D4DCE356BE9C}"/>
                    </a:ext>
                  </a:extLst>
                </p:cNvPr>
                <p:cNvSpPr/>
                <p:nvPr/>
              </p:nvSpPr>
              <p:spPr>
                <a:xfrm rot="5400000">
                  <a:off x="10164452" y="1454486"/>
                  <a:ext cx="792088" cy="720080"/>
                </a:xfrm>
                <a:prstGeom prst="round2Same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x-none"/>
                </a:p>
              </p:txBody>
            </p:sp>
            <p:sp>
              <p:nvSpPr>
                <p:cNvPr id="2069" name="TextBox 2068">
                  <a:extLst>
                    <a:ext uri="{FF2B5EF4-FFF2-40B4-BE49-F238E27FC236}">
                      <a16:creationId xmlns:a16="http://schemas.microsoft.com/office/drawing/2014/main" id="{65574A6E-7DCB-2242-B6B3-D4670C597EB8}"/>
                    </a:ext>
                  </a:extLst>
                </p:cNvPr>
                <p:cNvSpPr txBox="1"/>
                <p:nvPr/>
              </p:nvSpPr>
              <p:spPr>
                <a:xfrm>
                  <a:off x="10272464" y="1441129"/>
                  <a:ext cx="576064" cy="76944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x-none" sz="4400" b="1" dirty="0">
                      <a:solidFill>
                        <a:srgbClr val="933C3C"/>
                      </a:solidFill>
                      <a:latin typeface="Century Gothic" panose="020B0502020202020204" pitchFamily="34" charset="0"/>
                    </a:rPr>
                    <a:t>5</a:t>
                  </a:r>
                </a:p>
              </p:txBody>
            </p:sp>
          </p:grpSp>
        </p:grpSp>
        <p:grpSp>
          <p:nvGrpSpPr>
            <p:cNvPr id="2002" name="Group 2001">
              <a:extLst>
                <a:ext uri="{FF2B5EF4-FFF2-40B4-BE49-F238E27FC236}">
                  <a16:creationId xmlns:a16="http://schemas.microsoft.com/office/drawing/2014/main" id="{17B85E03-B6E0-604A-ACC3-7B913F0334D4}"/>
                </a:ext>
              </a:extLst>
            </p:cNvPr>
            <p:cNvGrpSpPr/>
            <p:nvPr/>
          </p:nvGrpSpPr>
          <p:grpSpPr>
            <a:xfrm>
              <a:off x="833659" y="857355"/>
              <a:ext cx="4683037" cy="4878660"/>
              <a:chOff x="833659" y="857355"/>
              <a:chExt cx="4683037" cy="4878660"/>
            </a:xfrm>
          </p:grpSpPr>
          <p:sp>
            <p:nvSpPr>
              <p:cNvPr id="2003" name="Freeform 2002">
                <a:extLst>
                  <a:ext uri="{FF2B5EF4-FFF2-40B4-BE49-F238E27FC236}">
                    <a16:creationId xmlns:a16="http://schemas.microsoft.com/office/drawing/2014/main" id="{901C5114-6EA5-9649-B406-61C93428F182}"/>
                  </a:ext>
                </a:extLst>
              </p:cNvPr>
              <p:cNvSpPr/>
              <p:nvPr/>
            </p:nvSpPr>
            <p:spPr>
              <a:xfrm>
                <a:off x="1902935" y="2731421"/>
                <a:ext cx="2377258" cy="2029464"/>
              </a:xfrm>
              <a:custGeom>
                <a:avLst/>
                <a:gdLst>
                  <a:gd name="connsiteX0" fmla="*/ 98383 w 2377258"/>
                  <a:gd name="connsiteY0" fmla="*/ 1419612 h 2029464"/>
                  <a:gd name="connsiteX1" fmla="*/ 1364977 w 2377258"/>
                  <a:gd name="connsiteY1" fmla="*/ 152204 h 2029464"/>
                  <a:gd name="connsiteX2" fmla="*/ 2377178 w 2377258"/>
                  <a:gd name="connsiteY2" fmla="*/ 657555 h 2029464"/>
                  <a:gd name="connsiteX3" fmla="*/ 1266514 w 2377258"/>
                  <a:gd name="connsiteY3" fmla="*/ -64 h 2029464"/>
                  <a:gd name="connsiteX4" fmla="*/ -80 w 2377258"/>
                  <a:gd name="connsiteY4" fmla="*/ 1267344 h 2029464"/>
                  <a:gd name="connsiteX5" fmla="*/ 254447 w 2377258"/>
                  <a:gd name="connsiteY5" fmla="*/ 2029400 h 2029464"/>
                  <a:gd name="connsiteX6" fmla="*/ 98383 w 2377258"/>
                  <a:gd name="connsiteY6" fmla="*/ 1419612 h 202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77258" h="2029464">
                    <a:moveTo>
                      <a:pt x="98383" y="1419612"/>
                    </a:moveTo>
                    <a:cubicBezTo>
                      <a:pt x="98383" y="719627"/>
                      <a:pt x="665441" y="152204"/>
                      <a:pt x="1364977" y="152204"/>
                    </a:cubicBezTo>
                    <a:cubicBezTo>
                      <a:pt x="1763059" y="151850"/>
                      <a:pt x="2138069" y="339082"/>
                      <a:pt x="2377178" y="657555"/>
                    </a:cubicBezTo>
                    <a:cubicBezTo>
                      <a:pt x="2161633" y="265599"/>
                      <a:pt x="1745403" y="-64"/>
                      <a:pt x="1266514" y="-64"/>
                    </a:cubicBezTo>
                    <a:cubicBezTo>
                      <a:pt x="566978" y="-64"/>
                      <a:pt x="-80" y="567358"/>
                      <a:pt x="-80" y="1267344"/>
                    </a:cubicBezTo>
                    <a:cubicBezTo>
                      <a:pt x="-491" y="1542331"/>
                      <a:pt x="88886" y="1809919"/>
                      <a:pt x="254447" y="2029400"/>
                    </a:cubicBezTo>
                    <a:cubicBezTo>
                      <a:pt x="151773" y="1842599"/>
                      <a:pt x="98079" y="1632805"/>
                      <a:pt x="98383" y="14196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4" name="Freeform 2003">
                <a:extLst>
                  <a:ext uri="{FF2B5EF4-FFF2-40B4-BE49-F238E27FC236}">
                    <a16:creationId xmlns:a16="http://schemas.microsoft.com/office/drawing/2014/main" id="{3936341E-B9DE-2E4A-9028-AC2045332E1A}"/>
                  </a:ext>
                </a:extLst>
              </p:cNvPr>
              <p:cNvSpPr/>
              <p:nvPr/>
            </p:nvSpPr>
            <p:spPr>
              <a:xfrm>
                <a:off x="3669365" y="3715476"/>
                <a:ext cx="399386" cy="728691"/>
              </a:xfrm>
              <a:custGeom>
                <a:avLst/>
                <a:gdLst>
                  <a:gd name="connsiteX0" fmla="*/ 363874 w 399386"/>
                  <a:gd name="connsiteY0" fmla="*/ 290544 h 728691"/>
                  <a:gd name="connsiteX1" fmla="*/ 259638 w 399386"/>
                  <a:gd name="connsiteY1" fmla="*/ 542145 h 728691"/>
                  <a:gd name="connsiteX2" fmla="*/ 196263 w 399386"/>
                  <a:gd name="connsiteY2" fmla="*/ 726255 h 728691"/>
                  <a:gd name="connsiteX3" fmla="*/ 125907 w 399386"/>
                  <a:gd name="connsiteY3" fmla="*/ 709237 h 728691"/>
                  <a:gd name="connsiteX4" fmla="*/ 67724 w 399386"/>
                  <a:gd name="connsiteY4" fmla="*/ 673409 h 728691"/>
                  <a:gd name="connsiteX5" fmla="*/ 63786 w 399386"/>
                  <a:gd name="connsiteY5" fmla="*/ 670632 h 728691"/>
                  <a:gd name="connsiteX6" fmla="*/ 61414 w 399386"/>
                  <a:gd name="connsiteY6" fmla="*/ 668930 h 728691"/>
                  <a:gd name="connsiteX7" fmla="*/ 239274 w 399386"/>
                  <a:gd name="connsiteY7" fmla="*/ 175940 h 728691"/>
                  <a:gd name="connsiteX8" fmla="*/ 81912 w 399386"/>
                  <a:gd name="connsiteY8" fmla="*/ 60440 h 728691"/>
                  <a:gd name="connsiteX9" fmla="*/ 70275 w 399386"/>
                  <a:gd name="connsiteY9" fmla="*/ 51886 h 728691"/>
                  <a:gd name="connsiteX10" fmla="*/ -81 w 399386"/>
                  <a:gd name="connsiteY10" fmla="*/ -64 h 728691"/>
                  <a:gd name="connsiteX11" fmla="*/ 214748 w 399386"/>
                  <a:gd name="connsiteY11" fmla="*/ 38809 h 728691"/>
                  <a:gd name="connsiteX12" fmla="*/ 261741 w 399386"/>
                  <a:gd name="connsiteY12" fmla="*/ 59992 h 728691"/>
                  <a:gd name="connsiteX13" fmla="*/ 343510 w 399386"/>
                  <a:gd name="connsiteY13" fmla="*/ 110420 h 728691"/>
                  <a:gd name="connsiteX14" fmla="*/ 363874 w 399386"/>
                  <a:gd name="connsiteY14" fmla="*/ 290544 h 72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9386" h="728691">
                    <a:moveTo>
                      <a:pt x="363874" y="290544"/>
                    </a:moveTo>
                    <a:cubicBezTo>
                      <a:pt x="363874" y="290544"/>
                      <a:pt x="255520" y="521678"/>
                      <a:pt x="259638" y="542145"/>
                    </a:cubicBezTo>
                    <a:cubicBezTo>
                      <a:pt x="263755" y="562611"/>
                      <a:pt x="196263" y="726255"/>
                      <a:pt x="196263" y="726255"/>
                    </a:cubicBezTo>
                    <a:cubicBezTo>
                      <a:pt x="180867" y="733510"/>
                      <a:pt x="152581" y="723075"/>
                      <a:pt x="125907" y="709237"/>
                    </a:cubicBezTo>
                    <a:cubicBezTo>
                      <a:pt x="105794" y="698510"/>
                      <a:pt x="86361" y="686544"/>
                      <a:pt x="67724" y="673409"/>
                    </a:cubicBezTo>
                    <a:lnTo>
                      <a:pt x="63786" y="670632"/>
                    </a:lnTo>
                    <a:lnTo>
                      <a:pt x="61414" y="668930"/>
                    </a:lnTo>
                    <a:lnTo>
                      <a:pt x="239274" y="175940"/>
                    </a:lnTo>
                    <a:lnTo>
                      <a:pt x="81912" y="60440"/>
                    </a:lnTo>
                    <a:lnTo>
                      <a:pt x="70275" y="51886"/>
                    </a:lnTo>
                    <a:lnTo>
                      <a:pt x="-81" y="-64"/>
                    </a:lnTo>
                    <a:lnTo>
                      <a:pt x="214748" y="38809"/>
                    </a:lnTo>
                    <a:cubicBezTo>
                      <a:pt x="214748" y="38809"/>
                      <a:pt x="222222" y="37869"/>
                      <a:pt x="261741" y="59992"/>
                    </a:cubicBezTo>
                    <a:cubicBezTo>
                      <a:pt x="280718" y="70606"/>
                      <a:pt x="307079" y="86505"/>
                      <a:pt x="343510" y="110420"/>
                    </a:cubicBezTo>
                    <a:cubicBezTo>
                      <a:pt x="455803" y="184181"/>
                      <a:pt x="363874" y="290544"/>
                      <a:pt x="363874" y="290544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5" name="Freeform 2004">
                <a:extLst>
                  <a:ext uri="{FF2B5EF4-FFF2-40B4-BE49-F238E27FC236}">
                    <a16:creationId xmlns:a16="http://schemas.microsoft.com/office/drawing/2014/main" id="{A5C3CB88-48B2-BC47-B538-E43F000AF951}"/>
                  </a:ext>
                </a:extLst>
              </p:cNvPr>
              <p:cNvSpPr/>
              <p:nvPr/>
            </p:nvSpPr>
            <p:spPr>
              <a:xfrm>
                <a:off x="3575019" y="4372244"/>
                <a:ext cx="94320" cy="60280"/>
              </a:xfrm>
              <a:custGeom>
                <a:avLst/>
                <a:gdLst>
                  <a:gd name="connsiteX0" fmla="*/ 92206 w 94320"/>
                  <a:gd name="connsiteY0" fmla="*/ 40869 h 60280"/>
                  <a:gd name="connsiteX1" fmla="*/ 78287 w 94320"/>
                  <a:gd name="connsiteY1" fmla="*/ 60216 h 60280"/>
                  <a:gd name="connsiteX2" fmla="*/ 859 w 94320"/>
                  <a:gd name="connsiteY2" fmla="*/ 20985 h 60280"/>
                  <a:gd name="connsiteX3" fmla="*/ -81 w 94320"/>
                  <a:gd name="connsiteY3" fmla="*/ 20492 h 60280"/>
                  <a:gd name="connsiteX4" fmla="*/ 20641 w 94320"/>
                  <a:gd name="connsiteY4" fmla="*/ -64 h 60280"/>
                  <a:gd name="connsiteX5" fmla="*/ 92206 w 94320"/>
                  <a:gd name="connsiteY5" fmla="*/ 40869 h 6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320" h="60280">
                    <a:moveTo>
                      <a:pt x="92206" y="40869"/>
                    </a:moveTo>
                    <a:cubicBezTo>
                      <a:pt x="86405" y="46396"/>
                      <a:pt x="81684" y="52957"/>
                      <a:pt x="78287" y="60216"/>
                    </a:cubicBezTo>
                    <a:cubicBezTo>
                      <a:pt x="46465" y="45840"/>
                      <a:pt x="13033" y="27702"/>
                      <a:pt x="859" y="20985"/>
                    </a:cubicBezTo>
                    <a:lnTo>
                      <a:pt x="-81" y="20492"/>
                    </a:lnTo>
                    <a:cubicBezTo>
                      <a:pt x="5988" y="12843"/>
                      <a:pt x="12943" y="5942"/>
                      <a:pt x="20641" y="-64"/>
                    </a:cubicBezTo>
                    <a:cubicBezTo>
                      <a:pt x="20641" y="-64"/>
                      <a:pt x="108587" y="26538"/>
                      <a:pt x="92206" y="408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6" name="Freeform 2005">
                <a:extLst>
                  <a:ext uri="{FF2B5EF4-FFF2-40B4-BE49-F238E27FC236}">
                    <a16:creationId xmlns:a16="http://schemas.microsoft.com/office/drawing/2014/main" id="{A8F7703C-A01C-C44E-9F7D-874A738CC3C0}"/>
                  </a:ext>
                </a:extLst>
              </p:cNvPr>
              <p:cNvSpPr/>
              <p:nvPr/>
            </p:nvSpPr>
            <p:spPr>
              <a:xfrm>
                <a:off x="3713432" y="3036067"/>
                <a:ext cx="127840" cy="92428"/>
              </a:xfrm>
              <a:custGeom>
                <a:avLst/>
                <a:gdLst>
                  <a:gd name="connsiteX0" fmla="*/ 127760 w 127840"/>
                  <a:gd name="connsiteY0" fmla="*/ 49852 h 92428"/>
                  <a:gd name="connsiteX1" fmla="*/ 23210 w 127840"/>
                  <a:gd name="connsiteY1" fmla="*/ 90785 h 92428"/>
                  <a:gd name="connsiteX2" fmla="*/ 4904 w 127840"/>
                  <a:gd name="connsiteY2" fmla="*/ 30997 h 92428"/>
                  <a:gd name="connsiteX3" fmla="*/ 111200 w 127840"/>
                  <a:gd name="connsiteY3" fmla="*/ 320 h 92428"/>
                  <a:gd name="connsiteX4" fmla="*/ 127760 w 127840"/>
                  <a:gd name="connsiteY4" fmla="*/ 49852 h 9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840" h="92428">
                    <a:moveTo>
                      <a:pt x="127760" y="49852"/>
                    </a:moveTo>
                    <a:cubicBezTo>
                      <a:pt x="103215" y="81873"/>
                      <a:pt x="62953" y="97637"/>
                      <a:pt x="23210" y="90785"/>
                    </a:cubicBezTo>
                    <a:cubicBezTo>
                      <a:pt x="22091" y="67855"/>
                      <a:pt x="17346" y="44970"/>
                      <a:pt x="4904" y="30997"/>
                    </a:cubicBezTo>
                    <a:cubicBezTo>
                      <a:pt x="-27812" y="-5816"/>
                      <a:pt x="111200" y="320"/>
                      <a:pt x="111200" y="320"/>
                    </a:cubicBezTo>
                    <a:cubicBezTo>
                      <a:pt x="115465" y="17226"/>
                      <a:pt x="121001" y="33783"/>
                      <a:pt x="127760" y="498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7" name="Freeform 2006">
                <a:extLst>
                  <a:ext uri="{FF2B5EF4-FFF2-40B4-BE49-F238E27FC236}">
                    <a16:creationId xmlns:a16="http://schemas.microsoft.com/office/drawing/2014/main" id="{2DE1D64A-CFC1-2641-82EE-E5676FF7DECC}"/>
                  </a:ext>
                </a:extLst>
              </p:cNvPr>
              <p:cNvSpPr/>
              <p:nvPr/>
            </p:nvSpPr>
            <p:spPr>
              <a:xfrm>
                <a:off x="3973750" y="3257373"/>
                <a:ext cx="88661" cy="84464"/>
              </a:xfrm>
              <a:custGeom>
                <a:avLst/>
                <a:gdLst>
                  <a:gd name="connsiteX0" fmla="*/ 88580 w 88661"/>
                  <a:gd name="connsiteY0" fmla="*/ 21702 h 84464"/>
                  <a:gd name="connsiteX1" fmla="*/ 8870 w 88661"/>
                  <a:gd name="connsiteY1" fmla="*/ 84400 h 84464"/>
                  <a:gd name="connsiteX2" fmla="*/ -81 w 88661"/>
                  <a:gd name="connsiteY2" fmla="*/ 38809 h 84464"/>
                  <a:gd name="connsiteX3" fmla="*/ 71528 w 88661"/>
                  <a:gd name="connsiteY3" fmla="*/ -64 h 84464"/>
                  <a:gd name="connsiteX4" fmla="*/ 88580 w 88661"/>
                  <a:gd name="connsiteY4" fmla="*/ 21702 h 8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61" h="84464">
                    <a:moveTo>
                      <a:pt x="88580" y="21702"/>
                    </a:moveTo>
                    <a:cubicBezTo>
                      <a:pt x="73543" y="27255"/>
                      <a:pt x="15315" y="50767"/>
                      <a:pt x="8870" y="84400"/>
                    </a:cubicBezTo>
                    <a:cubicBezTo>
                      <a:pt x="4887" y="69415"/>
                      <a:pt x="1897" y="54188"/>
                      <a:pt x="-81" y="38809"/>
                    </a:cubicBezTo>
                    <a:lnTo>
                      <a:pt x="71528" y="-64"/>
                    </a:lnTo>
                    <a:cubicBezTo>
                      <a:pt x="78318" y="6251"/>
                      <a:pt x="84073" y="13596"/>
                      <a:pt x="88580" y="21702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8" name="Freeform 2007">
                <a:extLst>
                  <a:ext uri="{FF2B5EF4-FFF2-40B4-BE49-F238E27FC236}">
                    <a16:creationId xmlns:a16="http://schemas.microsoft.com/office/drawing/2014/main" id="{0480C278-4540-BD4C-9B44-2EA42EF1A65C}"/>
                  </a:ext>
                </a:extLst>
              </p:cNvPr>
              <p:cNvSpPr/>
              <p:nvPr/>
            </p:nvSpPr>
            <p:spPr>
              <a:xfrm>
                <a:off x="3539662" y="3220650"/>
                <a:ext cx="78591" cy="108334"/>
              </a:xfrm>
              <a:custGeom>
                <a:avLst/>
                <a:gdLst>
                  <a:gd name="connsiteX0" fmla="*/ 78510 w 78591"/>
                  <a:gd name="connsiteY0" fmla="*/ 61246 h 108334"/>
                  <a:gd name="connsiteX1" fmla="*/ 59265 w 78591"/>
                  <a:gd name="connsiteY1" fmla="*/ 108270 h 108334"/>
                  <a:gd name="connsiteX2" fmla="*/ -81 w 78591"/>
                  <a:gd name="connsiteY2" fmla="*/ 19552 h 108334"/>
                  <a:gd name="connsiteX3" fmla="*/ 15136 w 78591"/>
                  <a:gd name="connsiteY3" fmla="*/ -64 h 108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91" h="108334">
                    <a:moveTo>
                      <a:pt x="78510" y="61246"/>
                    </a:moveTo>
                    <a:cubicBezTo>
                      <a:pt x="72925" y="77248"/>
                      <a:pt x="66498" y="92945"/>
                      <a:pt x="59265" y="108270"/>
                    </a:cubicBezTo>
                    <a:cubicBezTo>
                      <a:pt x="56491" y="88028"/>
                      <a:pt x="45078" y="36256"/>
                      <a:pt x="-81" y="19552"/>
                    </a:cubicBezTo>
                    <a:cubicBezTo>
                      <a:pt x="8870" y="7326"/>
                      <a:pt x="15136" y="-64"/>
                      <a:pt x="15136" y="-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09" name="Freeform 2008">
                <a:extLst>
                  <a:ext uri="{FF2B5EF4-FFF2-40B4-BE49-F238E27FC236}">
                    <a16:creationId xmlns:a16="http://schemas.microsoft.com/office/drawing/2014/main" id="{7DF66067-F55B-9F4B-B717-AEF6FC04A04D}"/>
                  </a:ext>
                </a:extLst>
              </p:cNvPr>
              <p:cNvSpPr/>
              <p:nvPr/>
            </p:nvSpPr>
            <p:spPr>
              <a:xfrm>
                <a:off x="3730680" y="3146173"/>
                <a:ext cx="226947" cy="248286"/>
              </a:xfrm>
              <a:custGeom>
                <a:avLst/>
                <a:gdLst>
                  <a:gd name="connsiteX0" fmla="*/ 118522 w 226947"/>
                  <a:gd name="connsiteY0" fmla="*/ 248223 h 248286"/>
                  <a:gd name="connsiteX1" fmla="*/ -81 w 226947"/>
                  <a:gd name="connsiteY1" fmla="*/ 248223 h 248286"/>
                  <a:gd name="connsiteX2" fmla="*/ -81 w 226947"/>
                  <a:gd name="connsiteY2" fmla="*/ 55917 h 248286"/>
                  <a:gd name="connsiteX3" fmla="*/ 6095 w 226947"/>
                  <a:gd name="connsiteY3" fmla="*/ -64 h 248286"/>
                  <a:gd name="connsiteX4" fmla="*/ 24445 w 226947"/>
                  <a:gd name="connsiteY4" fmla="*/ 59992 h 248286"/>
                  <a:gd name="connsiteX5" fmla="*/ 87820 w 226947"/>
                  <a:gd name="connsiteY5" fmla="*/ 203304 h 248286"/>
                  <a:gd name="connsiteX6" fmla="*/ 118522 w 226947"/>
                  <a:gd name="connsiteY6" fmla="*/ 76608 h 248286"/>
                  <a:gd name="connsiteX7" fmla="*/ 108318 w 226947"/>
                  <a:gd name="connsiteY7" fmla="*/ 60261 h 248286"/>
                  <a:gd name="connsiteX8" fmla="*/ 150388 w 226947"/>
                  <a:gd name="connsiteY8" fmla="*/ 10192 h 248286"/>
                  <a:gd name="connsiteX9" fmla="*/ 204409 w 226947"/>
                  <a:gd name="connsiteY9" fmla="*/ 56186 h 248286"/>
                  <a:gd name="connsiteX10" fmla="*/ 118522 w 226947"/>
                  <a:gd name="connsiteY10" fmla="*/ 248223 h 248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947" h="248286">
                    <a:moveTo>
                      <a:pt x="118522" y="248223"/>
                    </a:moveTo>
                    <a:lnTo>
                      <a:pt x="-81" y="248223"/>
                    </a:lnTo>
                    <a:lnTo>
                      <a:pt x="-81" y="55917"/>
                    </a:lnTo>
                    <a:cubicBezTo>
                      <a:pt x="3441" y="37448"/>
                      <a:pt x="5509" y="18728"/>
                      <a:pt x="6095" y="-64"/>
                    </a:cubicBezTo>
                    <a:cubicBezTo>
                      <a:pt x="30487" y="23493"/>
                      <a:pt x="24445" y="59992"/>
                      <a:pt x="24445" y="59992"/>
                    </a:cubicBezTo>
                    <a:lnTo>
                      <a:pt x="87820" y="203304"/>
                    </a:lnTo>
                    <a:lnTo>
                      <a:pt x="118522" y="76608"/>
                    </a:lnTo>
                    <a:lnTo>
                      <a:pt x="108318" y="60261"/>
                    </a:lnTo>
                    <a:lnTo>
                      <a:pt x="150388" y="10192"/>
                    </a:lnTo>
                    <a:cubicBezTo>
                      <a:pt x="164786" y="29319"/>
                      <a:pt x="183235" y="45030"/>
                      <a:pt x="204409" y="56186"/>
                    </a:cubicBezTo>
                    <a:cubicBezTo>
                      <a:pt x="286133" y="96850"/>
                      <a:pt x="118522" y="248223"/>
                      <a:pt x="118522" y="248223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0" name="Freeform 2009">
                <a:extLst>
                  <a:ext uri="{FF2B5EF4-FFF2-40B4-BE49-F238E27FC236}">
                    <a16:creationId xmlns:a16="http://schemas.microsoft.com/office/drawing/2014/main" id="{3FBB2255-2CEB-A14B-A5D1-24F23EAB686E}"/>
                  </a:ext>
                </a:extLst>
              </p:cNvPr>
              <p:cNvSpPr/>
              <p:nvPr/>
            </p:nvSpPr>
            <p:spPr>
              <a:xfrm>
                <a:off x="3536619" y="3715476"/>
                <a:ext cx="396448" cy="71655"/>
              </a:xfrm>
              <a:custGeom>
                <a:avLst/>
                <a:gdLst>
                  <a:gd name="connsiteX0" fmla="*/ 396367 w 396448"/>
                  <a:gd name="connsiteY0" fmla="*/ 71592 h 71655"/>
                  <a:gd name="connsiteX1" fmla="*/ 222848 w 396448"/>
                  <a:gd name="connsiteY1" fmla="*/ 60709 h 71655"/>
                  <a:gd name="connsiteX2" fmla="*/ 214748 w 396448"/>
                  <a:gd name="connsiteY2" fmla="*/ 60351 h 71655"/>
                  <a:gd name="connsiteX3" fmla="*/ 181673 w 396448"/>
                  <a:gd name="connsiteY3" fmla="*/ 59276 h 71655"/>
                  <a:gd name="connsiteX4" fmla="*/ -81 w 396448"/>
                  <a:gd name="connsiteY4" fmla="*/ 25239 h 71655"/>
                  <a:gd name="connsiteX5" fmla="*/ 18179 w 396448"/>
                  <a:gd name="connsiteY5" fmla="*/ -64 h 71655"/>
                  <a:gd name="connsiteX6" fmla="*/ 140855 w 396448"/>
                  <a:gd name="connsiteY6" fmla="*/ 26807 h 71655"/>
                  <a:gd name="connsiteX7" fmla="*/ 203156 w 396448"/>
                  <a:gd name="connsiteY7" fmla="*/ 52021 h 71655"/>
                  <a:gd name="connsiteX8" fmla="*/ 132665 w 396448"/>
                  <a:gd name="connsiteY8" fmla="*/ -64 h 71655"/>
                  <a:gd name="connsiteX9" fmla="*/ 347494 w 396448"/>
                  <a:gd name="connsiteY9" fmla="*/ 38809 h 71655"/>
                  <a:gd name="connsiteX10" fmla="*/ 394487 w 396448"/>
                  <a:gd name="connsiteY10" fmla="*/ 59992 h 71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6448" h="71655">
                    <a:moveTo>
                      <a:pt x="396367" y="71592"/>
                    </a:moveTo>
                    <a:cubicBezTo>
                      <a:pt x="396367" y="71592"/>
                      <a:pt x="303454" y="64202"/>
                      <a:pt x="222848" y="60709"/>
                    </a:cubicBezTo>
                    <a:lnTo>
                      <a:pt x="214748" y="60351"/>
                    </a:lnTo>
                    <a:cubicBezTo>
                      <a:pt x="203290" y="59903"/>
                      <a:pt x="192370" y="59545"/>
                      <a:pt x="181673" y="59276"/>
                    </a:cubicBezTo>
                    <a:cubicBezTo>
                      <a:pt x="103439" y="57395"/>
                      <a:pt x="14957" y="30031"/>
                      <a:pt x="-81" y="25239"/>
                    </a:cubicBezTo>
                    <a:cubicBezTo>
                      <a:pt x="5563" y="16493"/>
                      <a:pt x="11654" y="8047"/>
                      <a:pt x="18179" y="-64"/>
                    </a:cubicBezTo>
                    <a:lnTo>
                      <a:pt x="140855" y="26807"/>
                    </a:lnTo>
                    <a:cubicBezTo>
                      <a:pt x="140855" y="26807"/>
                      <a:pt x="160190" y="32987"/>
                      <a:pt x="203156" y="52021"/>
                    </a:cubicBezTo>
                    <a:lnTo>
                      <a:pt x="132665" y="-64"/>
                    </a:lnTo>
                    <a:lnTo>
                      <a:pt x="347494" y="38809"/>
                    </a:lnTo>
                    <a:cubicBezTo>
                      <a:pt x="347494" y="38809"/>
                      <a:pt x="354968" y="37869"/>
                      <a:pt x="394487" y="599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1" name="Freeform 2010">
                <a:extLst>
                  <a:ext uri="{FF2B5EF4-FFF2-40B4-BE49-F238E27FC236}">
                    <a16:creationId xmlns:a16="http://schemas.microsoft.com/office/drawing/2014/main" id="{74F5893E-778F-DA4F-81CC-848C1B7B434F}"/>
                  </a:ext>
                </a:extLst>
              </p:cNvPr>
              <p:cNvSpPr/>
              <p:nvPr/>
            </p:nvSpPr>
            <p:spPr>
              <a:xfrm>
                <a:off x="3646687" y="2857851"/>
                <a:ext cx="248418" cy="172367"/>
              </a:xfrm>
              <a:custGeom>
                <a:avLst/>
                <a:gdLst>
                  <a:gd name="connsiteX0" fmla="*/ 30250 w 248418"/>
                  <a:gd name="connsiteY0" fmla="*/ 133751 h 172367"/>
                  <a:gd name="connsiteX1" fmla="*/ 75991 w 248418"/>
                  <a:gd name="connsiteY1" fmla="*/ 117225 h 172367"/>
                  <a:gd name="connsiteX2" fmla="*/ 98816 w 248418"/>
                  <a:gd name="connsiteY2" fmla="*/ 127974 h 172367"/>
                  <a:gd name="connsiteX3" fmla="*/ 186135 w 248418"/>
                  <a:gd name="connsiteY3" fmla="*/ 168280 h 172367"/>
                  <a:gd name="connsiteX4" fmla="*/ 223283 w 248418"/>
                  <a:gd name="connsiteY4" fmla="*/ 170967 h 172367"/>
                  <a:gd name="connsiteX5" fmla="*/ 248256 w 248418"/>
                  <a:gd name="connsiteY5" fmla="*/ 145932 h 172367"/>
                  <a:gd name="connsiteX6" fmla="*/ 246108 w 248418"/>
                  <a:gd name="connsiteY6" fmla="*/ 129675 h 172367"/>
                  <a:gd name="connsiteX7" fmla="*/ 158655 w 248418"/>
                  <a:gd name="connsiteY7" fmla="*/ 14176 h 172367"/>
                  <a:gd name="connsiteX8" fmla="*/ 102039 w 248418"/>
                  <a:gd name="connsiteY8" fmla="*/ 2308 h 172367"/>
                  <a:gd name="connsiteX9" fmla="*/ 61758 w 248418"/>
                  <a:gd name="connsiteY9" fmla="*/ 37240 h 172367"/>
                  <a:gd name="connsiteX10" fmla="*/ 30429 w 248418"/>
                  <a:gd name="connsiteY10" fmla="*/ 62677 h 172367"/>
                  <a:gd name="connsiteX11" fmla="*/ 2904 w 248418"/>
                  <a:gd name="connsiteY11" fmla="*/ 81577 h 172367"/>
                  <a:gd name="connsiteX12" fmla="*/ 30250 w 248418"/>
                  <a:gd name="connsiteY12" fmla="*/ 133751 h 17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418" h="172367">
                    <a:moveTo>
                      <a:pt x="30250" y="133751"/>
                    </a:moveTo>
                    <a:cubicBezTo>
                      <a:pt x="46676" y="133751"/>
                      <a:pt x="59565" y="116330"/>
                      <a:pt x="75991" y="117225"/>
                    </a:cubicBezTo>
                    <a:cubicBezTo>
                      <a:pt x="84494" y="117673"/>
                      <a:pt x="91790" y="123092"/>
                      <a:pt x="98816" y="127974"/>
                    </a:cubicBezTo>
                    <a:cubicBezTo>
                      <a:pt x="125370" y="146371"/>
                      <a:pt x="154913" y="160008"/>
                      <a:pt x="186135" y="168280"/>
                    </a:cubicBezTo>
                    <a:cubicBezTo>
                      <a:pt x="198264" y="171504"/>
                      <a:pt x="211109" y="173923"/>
                      <a:pt x="223283" y="170967"/>
                    </a:cubicBezTo>
                    <a:cubicBezTo>
                      <a:pt x="235456" y="168011"/>
                      <a:pt x="246869" y="158427"/>
                      <a:pt x="248256" y="145932"/>
                    </a:cubicBezTo>
                    <a:cubicBezTo>
                      <a:pt x="248597" y="140424"/>
                      <a:pt x="247867" y="134906"/>
                      <a:pt x="246108" y="129675"/>
                    </a:cubicBezTo>
                    <a:cubicBezTo>
                      <a:pt x="232328" y="81630"/>
                      <a:pt x="201146" y="40451"/>
                      <a:pt x="158655" y="14176"/>
                    </a:cubicBezTo>
                    <a:cubicBezTo>
                      <a:pt x="141648" y="3741"/>
                      <a:pt x="120881" y="-4231"/>
                      <a:pt x="102039" y="2308"/>
                    </a:cubicBezTo>
                    <a:cubicBezTo>
                      <a:pt x="85031" y="8174"/>
                      <a:pt x="74066" y="24118"/>
                      <a:pt x="61758" y="37240"/>
                    </a:cubicBezTo>
                    <a:cubicBezTo>
                      <a:pt x="52480" y="47066"/>
                      <a:pt x="41949" y="55619"/>
                      <a:pt x="30429" y="62677"/>
                    </a:cubicBezTo>
                    <a:cubicBezTo>
                      <a:pt x="21478" y="68096"/>
                      <a:pt x="8051" y="71634"/>
                      <a:pt x="2904" y="81577"/>
                    </a:cubicBezTo>
                    <a:cubicBezTo>
                      <a:pt x="-6808" y="100118"/>
                      <a:pt x="8454" y="133572"/>
                      <a:pt x="30250" y="1337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2" name="TextBox 2011">
                <a:extLst>
                  <a:ext uri="{FF2B5EF4-FFF2-40B4-BE49-F238E27FC236}">
                    <a16:creationId xmlns:a16="http://schemas.microsoft.com/office/drawing/2014/main" id="{2DB97E1D-5A7D-2441-9EE3-E5ADE5C6A749}"/>
                  </a:ext>
                </a:extLst>
              </p:cNvPr>
              <p:cNvSpPr txBox="1"/>
              <p:nvPr/>
            </p:nvSpPr>
            <p:spPr>
              <a:xfrm>
                <a:off x="1199456" y="857355"/>
                <a:ext cx="43172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4000" b="1" dirty="0">
                    <a:solidFill>
                      <a:srgbClr val="570F18"/>
                    </a:solidFill>
                    <a:latin typeface="Century Gothic" panose="020B0502020202020204" pitchFamily="34" charset="0"/>
                  </a:rPr>
                  <a:t>Project Timeline</a:t>
                </a:r>
              </a:p>
            </p:txBody>
          </p:sp>
          <p:sp>
            <p:nvSpPr>
              <p:cNvPr id="2013" name="Graphic 997">
                <a:extLst>
                  <a:ext uri="{FF2B5EF4-FFF2-40B4-BE49-F238E27FC236}">
                    <a16:creationId xmlns:a16="http://schemas.microsoft.com/office/drawing/2014/main" id="{F8A592A7-E685-2549-AE36-D90B252E0037}"/>
                  </a:ext>
                </a:extLst>
              </p:cNvPr>
              <p:cNvSpPr/>
              <p:nvPr/>
            </p:nvSpPr>
            <p:spPr>
              <a:xfrm>
                <a:off x="833659" y="2277280"/>
                <a:ext cx="4427076" cy="3458735"/>
              </a:xfrm>
              <a:custGeom>
                <a:avLst/>
                <a:gdLst>
                  <a:gd name="connsiteX0" fmla="*/ 467139 w 4427076"/>
                  <a:gd name="connsiteY0" fmla="*/ 346236 h 3458735"/>
                  <a:gd name="connsiteX1" fmla="*/ 392665 w 4427076"/>
                  <a:gd name="connsiteY1" fmla="*/ 400650 h 3458735"/>
                  <a:gd name="connsiteX2" fmla="*/ 380984 w 4427076"/>
                  <a:gd name="connsiteY2" fmla="*/ 497609 h 3458735"/>
                  <a:gd name="connsiteX3" fmla="*/ 356010 w 4427076"/>
                  <a:gd name="connsiteY3" fmla="*/ 1347623 h 3458735"/>
                  <a:gd name="connsiteX4" fmla="*/ 114686 w 4427076"/>
                  <a:gd name="connsiteY4" fmla="*/ 1688479 h 3458735"/>
                  <a:gd name="connsiteX5" fmla="*/ 11165 w 4427076"/>
                  <a:gd name="connsiteY5" fmla="*/ 2079763 h 3458735"/>
                  <a:gd name="connsiteX6" fmla="*/ 340748 w 4427076"/>
                  <a:gd name="connsiteY6" fmla="*/ 2461418 h 3458735"/>
                  <a:gd name="connsiteX7" fmla="*/ 537988 w 4427076"/>
                  <a:gd name="connsiteY7" fmla="*/ 2731381 h 3458735"/>
                  <a:gd name="connsiteX8" fmla="*/ 815117 w 4427076"/>
                  <a:gd name="connsiteY8" fmla="*/ 2899995 h 3458735"/>
                  <a:gd name="connsiteX9" fmla="*/ 1263303 w 4427076"/>
                  <a:gd name="connsiteY9" fmla="*/ 2736665 h 3458735"/>
                  <a:gd name="connsiteX10" fmla="*/ 1717307 w 4427076"/>
                  <a:gd name="connsiteY10" fmla="*/ 2887590 h 3458735"/>
                  <a:gd name="connsiteX11" fmla="*/ 2118992 w 4427076"/>
                  <a:gd name="connsiteY11" fmla="*/ 3171570 h 3458735"/>
                  <a:gd name="connsiteX12" fmla="*/ 2653557 w 4427076"/>
                  <a:gd name="connsiteY12" fmla="*/ 3271619 h 3458735"/>
                  <a:gd name="connsiteX13" fmla="*/ 3122958 w 4427076"/>
                  <a:gd name="connsiteY13" fmla="*/ 3432844 h 3458735"/>
                  <a:gd name="connsiteX14" fmla="*/ 3594327 w 4427076"/>
                  <a:gd name="connsiteY14" fmla="*/ 3363562 h 3458735"/>
                  <a:gd name="connsiteX15" fmla="*/ 3846303 w 4427076"/>
                  <a:gd name="connsiteY15" fmla="*/ 2775404 h 3458735"/>
                  <a:gd name="connsiteX16" fmla="*/ 4255955 w 4427076"/>
                  <a:gd name="connsiteY16" fmla="*/ 2338395 h 3458735"/>
                  <a:gd name="connsiteX17" fmla="*/ 4282808 w 4427076"/>
                  <a:gd name="connsiteY17" fmla="*/ 1324962 h 3458735"/>
                  <a:gd name="connsiteX18" fmla="*/ 3383214 w 4427076"/>
                  <a:gd name="connsiteY18" fmla="*/ 787545 h 3458735"/>
                  <a:gd name="connsiteX19" fmla="*/ 2901281 w 4427076"/>
                  <a:gd name="connsiteY19" fmla="*/ 719651 h 3458735"/>
                  <a:gd name="connsiteX20" fmla="*/ 1816621 w 4427076"/>
                  <a:gd name="connsiteY20" fmla="*/ 18054 h 3458735"/>
                  <a:gd name="connsiteX21" fmla="*/ 1056665 w 4427076"/>
                  <a:gd name="connsiteY21" fmla="*/ 196431 h 3458735"/>
                  <a:gd name="connsiteX22" fmla="*/ 467139 w 4427076"/>
                  <a:gd name="connsiteY22" fmla="*/ 346236 h 345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427076" h="3458735">
                    <a:moveTo>
                      <a:pt x="467139" y="346236"/>
                    </a:moveTo>
                    <a:cubicBezTo>
                      <a:pt x="438227" y="358239"/>
                      <a:pt x="408554" y="373645"/>
                      <a:pt x="392665" y="400650"/>
                    </a:cubicBezTo>
                    <a:cubicBezTo>
                      <a:pt x="375837" y="429178"/>
                      <a:pt x="377851" y="464602"/>
                      <a:pt x="380984" y="497609"/>
                    </a:cubicBezTo>
                    <a:cubicBezTo>
                      <a:pt x="408285" y="783873"/>
                      <a:pt x="480208" y="1088319"/>
                      <a:pt x="356010" y="1347623"/>
                    </a:cubicBezTo>
                    <a:cubicBezTo>
                      <a:pt x="295724" y="1473423"/>
                      <a:pt x="194889" y="1574233"/>
                      <a:pt x="114686" y="1688479"/>
                    </a:cubicBezTo>
                    <a:cubicBezTo>
                      <a:pt x="34483" y="1802725"/>
                      <a:pt x="-26072" y="1945364"/>
                      <a:pt x="11165" y="2079763"/>
                    </a:cubicBezTo>
                    <a:cubicBezTo>
                      <a:pt x="56638" y="2243989"/>
                      <a:pt x="226352" y="2335036"/>
                      <a:pt x="340748" y="2461418"/>
                    </a:cubicBezTo>
                    <a:cubicBezTo>
                      <a:pt x="415625" y="2544046"/>
                      <a:pt x="468124" y="2644454"/>
                      <a:pt x="537988" y="2731381"/>
                    </a:cubicBezTo>
                    <a:cubicBezTo>
                      <a:pt x="607852" y="2818308"/>
                      <a:pt x="703585" y="2894890"/>
                      <a:pt x="815117" y="2899995"/>
                    </a:cubicBezTo>
                    <a:cubicBezTo>
                      <a:pt x="975522" y="2907385"/>
                      <a:pt x="1106030" y="2768776"/>
                      <a:pt x="1263303" y="2736665"/>
                    </a:cubicBezTo>
                    <a:cubicBezTo>
                      <a:pt x="1424424" y="2703793"/>
                      <a:pt x="1586665" y="2787451"/>
                      <a:pt x="1717307" y="2887590"/>
                    </a:cubicBezTo>
                    <a:cubicBezTo>
                      <a:pt x="1847950" y="2987729"/>
                      <a:pt x="1966777" y="3109050"/>
                      <a:pt x="2118992" y="3171570"/>
                    </a:cubicBezTo>
                    <a:cubicBezTo>
                      <a:pt x="2287095" y="3240672"/>
                      <a:pt x="2476592" y="3230103"/>
                      <a:pt x="2653557" y="3271619"/>
                    </a:cubicBezTo>
                    <a:cubicBezTo>
                      <a:pt x="2814679" y="3309462"/>
                      <a:pt x="2963000" y="3389940"/>
                      <a:pt x="3122958" y="3432844"/>
                    </a:cubicBezTo>
                    <a:cubicBezTo>
                      <a:pt x="3282915" y="3475747"/>
                      <a:pt x="3470398" y="3473150"/>
                      <a:pt x="3594327" y="3363562"/>
                    </a:cubicBezTo>
                    <a:cubicBezTo>
                      <a:pt x="3755851" y="3220251"/>
                      <a:pt x="3743141" y="2964978"/>
                      <a:pt x="3846303" y="2775404"/>
                    </a:cubicBezTo>
                    <a:cubicBezTo>
                      <a:pt x="3942126" y="2599266"/>
                      <a:pt x="4129698" y="2494111"/>
                      <a:pt x="4255955" y="2338395"/>
                    </a:cubicBezTo>
                    <a:cubicBezTo>
                      <a:pt x="4483136" y="2058132"/>
                      <a:pt x="4475706" y="1629766"/>
                      <a:pt x="4282808" y="1324962"/>
                    </a:cubicBezTo>
                    <a:cubicBezTo>
                      <a:pt x="4089910" y="1020157"/>
                      <a:pt x="3740500" y="835599"/>
                      <a:pt x="3383214" y="787545"/>
                    </a:cubicBezTo>
                    <a:cubicBezTo>
                      <a:pt x="3222092" y="765914"/>
                      <a:pt x="3056182" y="768870"/>
                      <a:pt x="2901281" y="719651"/>
                    </a:cubicBezTo>
                    <a:cubicBezTo>
                      <a:pt x="2486662" y="587984"/>
                      <a:pt x="2239923" y="116222"/>
                      <a:pt x="1816621" y="18054"/>
                    </a:cubicBezTo>
                    <a:cubicBezTo>
                      <a:pt x="1547548" y="-44242"/>
                      <a:pt x="1285860" y="63645"/>
                      <a:pt x="1056665" y="196431"/>
                    </a:cubicBezTo>
                    <a:cubicBezTo>
                      <a:pt x="857724" y="311707"/>
                      <a:pt x="674180" y="260294"/>
                      <a:pt x="467139" y="346236"/>
                    </a:cubicBezTo>
                    <a:close/>
                  </a:path>
                </a:pathLst>
              </a:custGeom>
              <a:solidFill>
                <a:srgbClr val="933C3C">
                  <a:alpha val="10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4" name="Graphic 997">
                <a:extLst>
                  <a:ext uri="{FF2B5EF4-FFF2-40B4-BE49-F238E27FC236}">
                    <a16:creationId xmlns:a16="http://schemas.microsoft.com/office/drawing/2014/main" id="{975CEB3D-1B50-6249-9891-312F6E3DCBF0}"/>
                  </a:ext>
                </a:extLst>
              </p:cNvPr>
              <p:cNvSpPr/>
              <p:nvPr/>
            </p:nvSpPr>
            <p:spPr>
              <a:xfrm>
                <a:off x="1127719" y="3548384"/>
                <a:ext cx="577217" cy="283532"/>
              </a:xfrm>
              <a:custGeom>
                <a:avLst/>
                <a:gdLst>
                  <a:gd name="connsiteX0" fmla="*/ 577137 w 577217"/>
                  <a:gd name="connsiteY0" fmla="*/ -64 h 283532"/>
                  <a:gd name="connsiteX1" fmla="*/ 260443 w 577217"/>
                  <a:gd name="connsiteY1" fmla="*/ 148487 h 283532"/>
                  <a:gd name="connsiteX2" fmla="*/ 70812 w 577217"/>
                  <a:gd name="connsiteY2" fmla="*/ 215978 h 283532"/>
                  <a:gd name="connsiteX3" fmla="*/ -81 w 577217"/>
                  <a:gd name="connsiteY3" fmla="*/ 283468 h 28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217" h="283532">
                    <a:moveTo>
                      <a:pt x="577137" y="-64"/>
                    </a:moveTo>
                    <a:cubicBezTo>
                      <a:pt x="577137" y="-64"/>
                      <a:pt x="424384" y="144188"/>
                      <a:pt x="260443" y="148487"/>
                    </a:cubicBezTo>
                    <a:cubicBezTo>
                      <a:pt x="191600" y="149857"/>
                      <a:pt x="125061" y="173540"/>
                      <a:pt x="70812" y="215978"/>
                    </a:cubicBezTo>
                    <a:cubicBezTo>
                      <a:pt x="45172" y="236261"/>
                      <a:pt x="21442" y="258850"/>
                      <a:pt x="-81" y="283468"/>
                    </a:cubicBezTo>
                  </a:path>
                </a:pathLst>
              </a:custGeom>
              <a:noFill/>
              <a:ln w="8938" cap="flat">
                <a:solidFill>
                  <a:srgbClr val="53546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5" name="Graphic 997">
                <a:extLst>
                  <a:ext uri="{FF2B5EF4-FFF2-40B4-BE49-F238E27FC236}">
                    <a16:creationId xmlns:a16="http://schemas.microsoft.com/office/drawing/2014/main" id="{182E6B0A-6840-0D44-9DB3-744824F24727}"/>
                  </a:ext>
                </a:extLst>
              </p:cNvPr>
              <p:cNvSpPr/>
              <p:nvPr/>
            </p:nvSpPr>
            <p:spPr>
              <a:xfrm>
                <a:off x="997206" y="3829273"/>
                <a:ext cx="133198" cy="92209"/>
              </a:xfrm>
              <a:custGeom>
                <a:avLst/>
                <a:gdLst>
                  <a:gd name="connsiteX0" fmla="*/ 27045 w 133198"/>
                  <a:gd name="connsiteY0" fmla="*/ 6117 h 92209"/>
                  <a:gd name="connsiteX1" fmla="*/ 133117 w 133198"/>
                  <a:gd name="connsiteY1" fmla="*/ 2355 h 92209"/>
                  <a:gd name="connsiteX2" fmla="*/ 67505 w 133198"/>
                  <a:gd name="connsiteY2" fmla="*/ 85879 h 92209"/>
                  <a:gd name="connsiteX3" fmla="*/ 6185 w 133198"/>
                  <a:gd name="connsiteY3" fmla="*/ 70191 h 92209"/>
                  <a:gd name="connsiteX4" fmla="*/ 21858 w 133198"/>
                  <a:gd name="connsiteY4" fmla="*/ 8831 h 92209"/>
                  <a:gd name="connsiteX5" fmla="*/ 27225 w 133198"/>
                  <a:gd name="connsiteY5" fmla="*/ 6117 h 92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198" h="92209">
                    <a:moveTo>
                      <a:pt x="27045" y="6117"/>
                    </a:moveTo>
                    <a:cubicBezTo>
                      <a:pt x="49065" y="-5079"/>
                      <a:pt x="133117" y="2355"/>
                      <a:pt x="133117" y="2355"/>
                    </a:cubicBezTo>
                    <a:cubicBezTo>
                      <a:pt x="133117" y="2355"/>
                      <a:pt x="89525" y="74683"/>
                      <a:pt x="67505" y="85879"/>
                    </a:cubicBezTo>
                    <a:cubicBezTo>
                      <a:pt x="46241" y="98490"/>
                      <a:pt x="18788" y="91468"/>
                      <a:pt x="6185" y="70191"/>
                    </a:cubicBezTo>
                    <a:cubicBezTo>
                      <a:pt x="-6423" y="48914"/>
                      <a:pt x="595" y="21443"/>
                      <a:pt x="21858" y="8831"/>
                    </a:cubicBezTo>
                    <a:cubicBezTo>
                      <a:pt x="23586" y="7806"/>
                      <a:pt x="25376" y="6901"/>
                      <a:pt x="27225" y="6117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6" name="Graphic 997">
                <a:extLst>
                  <a:ext uri="{FF2B5EF4-FFF2-40B4-BE49-F238E27FC236}">
                    <a16:creationId xmlns:a16="http://schemas.microsoft.com/office/drawing/2014/main" id="{3162BB7D-8DFC-3143-B857-090E628FA692}"/>
                  </a:ext>
                </a:extLst>
              </p:cNvPr>
              <p:cNvSpPr/>
              <p:nvPr/>
            </p:nvSpPr>
            <p:spPr>
              <a:xfrm>
                <a:off x="1065385" y="3707513"/>
                <a:ext cx="138508" cy="89194"/>
              </a:xfrm>
              <a:custGeom>
                <a:avLst/>
                <a:gdLst>
                  <a:gd name="connsiteX0" fmla="*/ 47349 w 138508"/>
                  <a:gd name="connsiteY0" fmla="*/ 17 h 89194"/>
                  <a:gd name="connsiteX1" fmla="*/ 138428 w 138508"/>
                  <a:gd name="connsiteY1" fmla="*/ 54565 h 89194"/>
                  <a:gd name="connsiteX2" fmla="*/ 37995 w 138508"/>
                  <a:gd name="connsiteY2" fmla="*/ 89004 h 89194"/>
                  <a:gd name="connsiteX3" fmla="*/ 427 w 138508"/>
                  <a:gd name="connsiteY3" fmla="*/ 38030 h 89194"/>
                  <a:gd name="connsiteX4" fmla="*/ 47349 w 138508"/>
                  <a:gd name="connsiteY4" fmla="*/ 17 h 89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508" h="89194">
                    <a:moveTo>
                      <a:pt x="47349" y="17"/>
                    </a:moveTo>
                    <a:cubicBezTo>
                      <a:pt x="71920" y="2614"/>
                      <a:pt x="138428" y="54565"/>
                      <a:pt x="138428" y="54565"/>
                    </a:cubicBezTo>
                    <a:cubicBezTo>
                      <a:pt x="138428" y="54565"/>
                      <a:pt x="62343" y="91557"/>
                      <a:pt x="37995" y="89004"/>
                    </a:cubicBezTo>
                    <a:cubicBezTo>
                      <a:pt x="13554" y="85309"/>
                      <a:pt x="-3265" y="62487"/>
                      <a:pt x="427" y="38030"/>
                    </a:cubicBezTo>
                    <a:cubicBezTo>
                      <a:pt x="3887" y="15123"/>
                      <a:pt x="24237" y="-1363"/>
                      <a:pt x="47349" y="17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7" name="Graphic 997">
                <a:extLst>
                  <a:ext uri="{FF2B5EF4-FFF2-40B4-BE49-F238E27FC236}">
                    <a16:creationId xmlns:a16="http://schemas.microsoft.com/office/drawing/2014/main" id="{0C911DCD-B288-F64E-AFAD-ABC431389114}"/>
                  </a:ext>
                </a:extLst>
              </p:cNvPr>
              <p:cNvSpPr/>
              <p:nvPr/>
            </p:nvSpPr>
            <p:spPr>
              <a:xfrm>
                <a:off x="1253054" y="3597024"/>
                <a:ext cx="120688" cy="100627"/>
              </a:xfrm>
              <a:custGeom>
                <a:avLst/>
                <a:gdLst>
                  <a:gd name="connsiteX0" fmla="*/ 69496 w 120688"/>
                  <a:gd name="connsiteY0" fmla="*/ 7456 h 100627"/>
                  <a:gd name="connsiteX1" fmla="*/ 120607 w 120688"/>
                  <a:gd name="connsiteY1" fmla="*/ 100563 h 100627"/>
                  <a:gd name="connsiteX2" fmla="*/ 16550 w 120688"/>
                  <a:gd name="connsiteY2" fmla="*/ 79559 h 100627"/>
                  <a:gd name="connsiteX3" fmla="*/ 9863 w 120688"/>
                  <a:gd name="connsiteY3" fmla="*/ 16579 h 100627"/>
                  <a:gd name="connsiteX4" fmla="*/ 69496 w 120688"/>
                  <a:gd name="connsiteY4" fmla="*/ 7456 h 100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88" h="100627">
                    <a:moveTo>
                      <a:pt x="69496" y="7456"/>
                    </a:moveTo>
                    <a:cubicBezTo>
                      <a:pt x="89368" y="22101"/>
                      <a:pt x="120607" y="100563"/>
                      <a:pt x="120607" y="100563"/>
                    </a:cubicBezTo>
                    <a:cubicBezTo>
                      <a:pt x="120607" y="100563"/>
                      <a:pt x="36422" y="94159"/>
                      <a:pt x="16550" y="79559"/>
                    </a:cubicBezTo>
                    <a:cubicBezTo>
                      <a:pt x="-2677" y="64015"/>
                      <a:pt x="-5671" y="35818"/>
                      <a:pt x="9863" y="16579"/>
                    </a:cubicBezTo>
                    <a:cubicBezTo>
                      <a:pt x="24400" y="-1425"/>
                      <a:pt x="50251" y="-5379"/>
                      <a:pt x="69496" y="7456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8" name="Graphic 997">
                <a:extLst>
                  <a:ext uri="{FF2B5EF4-FFF2-40B4-BE49-F238E27FC236}">
                    <a16:creationId xmlns:a16="http://schemas.microsoft.com/office/drawing/2014/main" id="{E25EA64C-18FF-9740-8C87-84528285344D}"/>
                  </a:ext>
                </a:extLst>
              </p:cNvPr>
              <p:cNvSpPr/>
              <p:nvPr/>
            </p:nvSpPr>
            <p:spPr>
              <a:xfrm>
                <a:off x="1432055" y="3556548"/>
                <a:ext cx="132974" cy="91723"/>
              </a:xfrm>
              <a:custGeom>
                <a:avLst/>
                <a:gdLst>
                  <a:gd name="connsiteX0" fmla="*/ 66789 w 132974"/>
                  <a:gd name="connsiteY0" fmla="*/ 5789 h 91723"/>
                  <a:gd name="connsiteX1" fmla="*/ 132893 w 132974"/>
                  <a:gd name="connsiteY1" fmla="*/ 88910 h 91723"/>
                  <a:gd name="connsiteX2" fmla="*/ 26777 w 132974"/>
                  <a:gd name="connsiteY2" fmla="*/ 85775 h 91723"/>
                  <a:gd name="connsiteX3" fmla="*/ 3669 w 132974"/>
                  <a:gd name="connsiteY3" fmla="*/ 26811 h 91723"/>
                  <a:gd name="connsiteX4" fmla="*/ 62595 w 132974"/>
                  <a:gd name="connsiteY4" fmla="*/ 3689 h 91723"/>
                  <a:gd name="connsiteX5" fmla="*/ 66789 w 132974"/>
                  <a:gd name="connsiteY5" fmla="*/ 5789 h 91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974" h="91723">
                    <a:moveTo>
                      <a:pt x="66789" y="5789"/>
                    </a:moveTo>
                    <a:cubicBezTo>
                      <a:pt x="88853" y="16851"/>
                      <a:pt x="132893" y="88910"/>
                      <a:pt x="132893" y="88910"/>
                    </a:cubicBezTo>
                    <a:cubicBezTo>
                      <a:pt x="132893" y="88910"/>
                      <a:pt x="48842" y="96837"/>
                      <a:pt x="26777" y="85775"/>
                    </a:cubicBezTo>
                    <a:cubicBezTo>
                      <a:pt x="4126" y="75878"/>
                      <a:pt x="-6222" y="49477"/>
                      <a:pt x="3669" y="26811"/>
                    </a:cubicBezTo>
                    <a:cubicBezTo>
                      <a:pt x="13560" y="4146"/>
                      <a:pt x="39944" y="-6208"/>
                      <a:pt x="62595" y="3689"/>
                    </a:cubicBezTo>
                    <a:cubicBezTo>
                      <a:pt x="64032" y="4316"/>
                      <a:pt x="65428" y="5015"/>
                      <a:pt x="66789" y="5789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19" name="Graphic 997">
                <a:extLst>
                  <a:ext uri="{FF2B5EF4-FFF2-40B4-BE49-F238E27FC236}">
                    <a16:creationId xmlns:a16="http://schemas.microsoft.com/office/drawing/2014/main" id="{57E279BF-F11D-8743-9222-627844CC705A}"/>
                  </a:ext>
                </a:extLst>
              </p:cNvPr>
              <p:cNvSpPr/>
              <p:nvPr/>
            </p:nvSpPr>
            <p:spPr>
              <a:xfrm>
                <a:off x="1162566" y="3738406"/>
                <a:ext cx="89625" cy="138867"/>
              </a:xfrm>
              <a:custGeom>
                <a:avLst/>
                <a:gdLst>
                  <a:gd name="connsiteX0" fmla="*/ 88016 w 89625"/>
                  <a:gd name="connsiteY0" fmla="*/ 105225 h 138867"/>
                  <a:gd name="connsiteX1" fmla="*/ 73873 w 89625"/>
                  <a:gd name="connsiteY1" fmla="*/ -64 h 138867"/>
                  <a:gd name="connsiteX2" fmla="*/ 2622 w 89625"/>
                  <a:gd name="connsiteY2" fmla="*/ 78712 h 138867"/>
                  <a:gd name="connsiteX3" fmla="*/ 29404 w 89625"/>
                  <a:gd name="connsiteY3" fmla="*/ 136100 h 138867"/>
                  <a:gd name="connsiteX4" fmla="*/ 86754 w 89625"/>
                  <a:gd name="connsiteY4" fmla="*/ 109300 h 138867"/>
                  <a:gd name="connsiteX5" fmla="*/ 88016 w 89625"/>
                  <a:gd name="connsiteY5" fmla="*/ 105225 h 13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625" h="138867">
                    <a:moveTo>
                      <a:pt x="88016" y="105225"/>
                    </a:moveTo>
                    <a:cubicBezTo>
                      <a:pt x="95356" y="81623"/>
                      <a:pt x="73873" y="-64"/>
                      <a:pt x="73873" y="-64"/>
                    </a:cubicBezTo>
                    <a:cubicBezTo>
                      <a:pt x="73873" y="-64"/>
                      <a:pt x="9962" y="55111"/>
                      <a:pt x="2622" y="78712"/>
                    </a:cubicBezTo>
                    <a:cubicBezTo>
                      <a:pt x="-5819" y="101960"/>
                      <a:pt x="6171" y="127653"/>
                      <a:pt x="29404" y="136100"/>
                    </a:cubicBezTo>
                    <a:cubicBezTo>
                      <a:pt x="52636" y="144546"/>
                      <a:pt x="78313" y="132548"/>
                      <a:pt x="86754" y="109300"/>
                    </a:cubicBezTo>
                    <a:cubicBezTo>
                      <a:pt x="87237" y="107961"/>
                      <a:pt x="87658" y="106604"/>
                      <a:pt x="88016" y="105225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0" name="Graphic 997">
                <a:extLst>
                  <a:ext uri="{FF2B5EF4-FFF2-40B4-BE49-F238E27FC236}">
                    <a16:creationId xmlns:a16="http://schemas.microsoft.com/office/drawing/2014/main" id="{1052627F-BEE1-B34A-A3A1-0122794A4C17}"/>
                  </a:ext>
                </a:extLst>
              </p:cNvPr>
              <p:cNvSpPr/>
              <p:nvPr/>
            </p:nvSpPr>
            <p:spPr>
              <a:xfrm>
                <a:off x="1366805" y="3695412"/>
                <a:ext cx="89512" cy="141116"/>
              </a:xfrm>
              <a:custGeom>
                <a:avLst/>
                <a:gdLst>
                  <a:gd name="connsiteX0" fmla="*/ 89341 w 89512"/>
                  <a:gd name="connsiteY0" fmla="*/ 96134 h 141116"/>
                  <a:gd name="connsiteX1" fmla="*/ 44362 w 89512"/>
                  <a:gd name="connsiteY1" fmla="*/ -64 h 141116"/>
                  <a:gd name="connsiteX2" fmla="*/ -81 w 89512"/>
                  <a:gd name="connsiteY2" fmla="*/ 96402 h 141116"/>
                  <a:gd name="connsiteX3" fmla="*/ 44809 w 89512"/>
                  <a:gd name="connsiteY3" fmla="*/ 141053 h 141116"/>
                  <a:gd name="connsiteX4" fmla="*/ 89431 w 89512"/>
                  <a:gd name="connsiteY4" fmla="*/ 96134 h 141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12" h="141116">
                    <a:moveTo>
                      <a:pt x="89341" y="96134"/>
                    </a:moveTo>
                    <a:cubicBezTo>
                      <a:pt x="89341" y="71413"/>
                      <a:pt x="44362" y="-64"/>
                      <a:pt x="44362" y="-64"/>
                    </a:cubicBezTo>
                    <a:cubicBezTo>
                      <a:pt x="44362" y="-64"/>
                      <a:pt x="-126" y="71592"/>
                      <a:pt x="-81" y="96402"/>
                    </a:cubicBezTo>
                    <a:cubicBezTo>
                      <a:pt x="-5" y="121137"/>
                      <a:pt x="20090" y="141129"/>
                      <a:pt x="44809" y="141053"/>
                    </a:cubicBezTo>
                    <a:cubicBezTo>
                      <a:pt x="69528" y="140977"/>
                      <a:pt x="89507" y="120868"/>
                      <a:pt x="89431" y="96134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1" name="Graphic 997">
                <a:extLst>
                  <a:ext uri="{FF2B5EF4-FFF2-40B4-BE49-F238E27FC236}">
                    <a16:creationId xmlns:a16="http://schemas.microsoft.com/office/drawing/2014/main" id="{3E334912-714B-224A-B8C7-84715B8A83B9}"/>
                  </a:ext>
                </a:extLst>
              </p:cNvPr>
              <p:cNvSpPr/>
              <p:nvPr/>
            </p:nvSpPr>
            <p:spPr>
              <a:xfrm>
                <a:off x="1560587" y="3611441"/>
                <a:ext cx="88857" cy="137741"/>
              </a:xfrm>
              <a:custGeom>
                <a:avLst/>
                <a:gdLst>
                  <a:gd name="connsiteX0" fmla="*/ 88413 w 88857"/>
                  <a:gd name="connsiteY0" fmla="*/ 102359 h 137741"/>
                  <a:gd name="connsiteX1" fmla="*/ 60307 w 88857"/>
                  <a:gd name="connsiteY1" fmla="*/ -64 h 137741"/>
                  <a:gd name="connsiteX2" fmla="*/ 244 w 88857"/>
                  <a:gd name="connsiteY2" fmla="*/ 87535 h 137741"/>
                  <a:gd name="connsiteX3" fmla="*/ 39329 w 88857"/>
                  <a:gd name="connsiteY3" fmla="*/ 137354 h 137741"/>
                  <a:gd name="connsiteX4" fmla="*/ 88413 w 88857"/>
                  <a:gd name="connsiteY4" fmla="*/ 102404 h 137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857" h="137741">
                    <a:moveTo>
                      <a:pt x="88413" y="102359"/>
                    </a:moveTo>
                    <a:cubicBezTo>
                      <a:pt x="92531" y="77996"/>
                      <a:pt x="60307" y="-64"/>
                      <a:pt x="60307" y="-64"/>
                    </a:cubicBezTo>
                    <a:cubicBezTo>
                      <a:pt x="60307" y="-64"/>
                      <a:pt x="4317" y="63172"/>
                      <a:pt x="244" y="87535"/>
                    </a:cubicBezTo>
                    <a:cubicBezTo>
                      <a:pt x="-2710" y="112091"/>
                      <a:pt x="14790" y="134398"/>
                      <a:pt x="39329" y="137354"/>
                    </a:cubicBezTo>
                    <a:cubicBezTo>
                      <a:pt x="62249" y="140112"/>
                      <a:pt x="83508" y="124980"/>
                      <a:pt x="88413" y="102404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2" name="Graphic 997">
                <a:extLst>
                  <a:ext uri="{FF2B5EF4-FFF2-40B4-BE49-F238E27FC236}">
                    <a16:creationId xmlns:a16="http://schemas.microsoft.com/office/drawing/2014/main" id="{F6259EAF-5405-D541-9D26-67533DA021DF}"/>
                  </a:ext>
                </a:extLst>
              </p:cNvPr>
              <p:cNvSpPr/>
              <p:nvPr/>
            </p:nvSpPr>
            <p:spPr>
              <a:xfrm>
                <a:off x="1456138" y="2703924"/>
                <a:ext cx="447290" cy="462447"/>
              </a:xfrm>
              <a:custGeom>
                <a:avLst/>
                <a:gdLst>
                  <a:gd name="connsiteX0" fmla="*/ 447210 w 447290"/>
                  <a:gd name="connsiteY0" fmla="*/ 462383 h 462447"/>
                  <a:gd name="connsiteX1" fmla="*/ 208526 w 447290"/>
                  <a:gd name="connsiteY1" fmla="*/ 206349 h 462447"/>
                  <a:gd name="connsiteX2" fmla="*/ 86029 w 447290"/>
                  <a:gd name="connsiteY2" fmla="*/ 46512 h 462447"/>
                  <a:gd name="connsiteX3" fmla="*/ -81 w 447290"/>
                  <a:gd name="connsiteY3" fmla="*/ -64 h 46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0" h="462447">
                    <a:moveTo>
                      <a:pt x="447210" y="462383"/>
                    </a:moveTo>
                    <a:cubicBezTo>
                      <a:pt x="447210" y="462383"/>
                      <a:pt x="263218" y="361259"/>
                      <a:pt x="208526" y="206349"/>
                    </a:cubicBezTo>
                    <a:cubicBezTo>
                      <a:pt x="186059" y="141210"/>
                      <a:pt x="143071" y="85121"/>
                      <a:pt x="86029" y="46512"/>
                    </a:cubicBezTo>
                    <a:cubicBezTo>
                      <a:pt x="58809" y="28388"/>
                      <a:pt x="29986" y="12798"/>
                      <a:pt x="-81" y="-64"/>
                    </a:cubicBezTo>
                  </a:path>
                </a:pathLst>
              </a:custGeom>
              <a:noFill/>
              <a:ln w="8938" cap="flat">
                <a:solidFill>
                  <a:srgbClr val="53546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3" name="Graphic 997">
                <a:extLst>
                  <a:ext uri="{FF2B5EF4-FFF2-40B4-BE49-F238E27FC236}">
                    <a16:creationId xmlns:a16="http://schemas.microsoft.com/office/drawing/2014/main" id="{72F70237-90AD-2446-8E3F-35D20846E1AA}"/>
                  </a:ext>
                </a:extLst>
              </p:cNvPr>
              <p:cNvSpPr/>
              <p:nvPr/>
            </p:nvSpPr>
            <p:spPr>
              <a:xfrm>
                <a:off x="1346311" y="2594820"/>
                <a:ext cx="111080" cy="111566"/>
              </a:xfrm>
              <a:custGeom>
                <a:avLst/>
                <a:gdLst>
                  <a:gd name="connsiteX0" fmla="*/ 74837 w 111080"/>
                  <a:gd name="connsiteY0" fmla="*/ 11632 h 111566"/>
                  <a:gd name="connsiteX1" fmla="*/ 110999 w 111080"/>
                  <a:gd name="connsiteY1" fmla="*/ 111502 h 111566"/>
                  <a:gd name="connsiteX2" fmla="*/ 11417 w 111080"/>
                  <a:gd name="connsiteY2" fmla="*/ 74689 h 111566"/>
                  <a:gd name="connsiteX3" fmla="*/ 14729 w 111080"/>
                  <a:gd name="connsiteY3" fmla="*/ 11440 h 111566"/>
                  <a:gd name="connsiteX4" fmla="*/ 74837 w 111080"/>
                  <a:gd name="connsiteY4" fmla="*/ 11632 h 111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080" h="111566">
                    <a:moveTo>
                      <a:pt x="74837" y="11632"/>
                    </a:moveTo>
                    <a:cubicBezTo>
                      <a:pt x="92247" y="29143"/>
                      <a:pt x="110999" y="111502"/>
                      <a:pt x="110999" y="111502"/>
                    </a:cubicBezTo>
                    <a:cubicBezTo>
                      <a:pt x="110999" y="111502"/>
                      <a:pt x="28827" y="92245"/>
                      <a:pt x="11417" y="74689"/>
                    </a:cubicBezTo>
                    <a:cubicBezTo>
                      <a:pt x="-5124" y="56310"/>
                      <a:pt x="-3643" y="27992"/>
                      <a:pt x="14729" y="11440"/>
                    </a:cubicBezTo>
                    <a:cubicBezTo>
                      <a:pt x="31831" y="-3971"/>
                      <a:pt x="57829" y="-3890"/>
                      <a:pt x="74837" y="11632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4" name="Graphic 997">
                <a:extLst>
                  <a:ext uri="{FF2B5EF4-FFF2-40B4-BE49-F238E27FC236}">
                    <a16:creationId xmlns:a16="http://schemas.microsoft.com/office/drawing/2014/main" id="{201752A6-3AC9-4F40-BA3F-075C21AB3D97}"/>
                  </a:ext>
                </a:extLst>
              </p:cNvPr>
              <p:cNvSpPr/>
              <p:nvPr/>
            </p:nvSpPr>
            <p:spPr>
              <a:xfrm>
                <a:off x="1481152" y="2613834"/>
                <a:ext cx="89492" cy="141099"/>
              </a:xfrm>
              <a:custGeom>
                <a:avLst/>
                <a:gdLst>
                  <a:gd name="connsiteX0" fmla="*/ 88809 w 89492"/>
                  <a:gd name="connsiteY0" fmla="*/ 37538 h 141099"/>
                  <a:gd name="connsiteX1" fmla="*/ 64954 w 89492"/>
                  <a:gd name="connsiteY1" fmla="*/ 141035 h 141099"/>
                  <a:gd name="connsiteX2" fmla="*/ 1356 w 89492"/>
                  <a:gd name="connsiteY2" fmla="*/ 55944 h 141099"/>
                  <a:gd name="connsiteX3" fmla="*/ 33481 w 89492"/>
                  <a:gd name="connsiteY3" fmla="*/ 1374 h 141099"/>
                  <a:gd name="connsiteX4" fmla="*/ 88016 w 89492"/>
                  <a:gd name="connsiteY4" fmla="*/ 33516 h 141099"/>
                  <a:gd name="connsiteX5" fmla="*/ 88853 w 89492"/>
                  <a:gd name="connsiteY5" fmla="*/ 37493 h 14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492" h="141099">
                    <a:moveTo>
                      <a:pt x="88809" y="37538"/>
                    </a:moveTo>
                    <a:cubicBezTo>
                      <a:pt x="93911" y="61721"/>
                      <a:pt x="64954" y="141035"/>
                      <a:pt x="64954" y="141035"/>
                    </a:cubicBezTo>
                    <a:cubicBezTo>
                      <a:pt x="64954" y="141035"/>
                      <a:pt x="6458" y="80173"/>
                      <a:pt x="1356" y="55944"/>
                    </a:cubicBezTo>
                    <a:cubicBezTo>
                      <a:pt x="-4834" y="31998"/>
                      <a:pt x="9550" y="7568"/>
                      <a:pt x="33481" y="1374"/>
                    </a:cubicBezTo>
                    <a:cubicBezTo>
                      <a:pt x="57412" y="-4820"/>
                      <a:pt x="81827" y="9570"/>
                      <a:pt x="88016" y="33516"/>
                    </a:cubicBezTo>
                    <a:cubicBezTo>
                      <a:pt x="88357" y="34828"/>
                      <a:pt x="88634" y="36154"/>
                      <a:pt x="88853" y="37493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5" name="Graphic 997">
                <a:extLst>
                  <a:ext uri="{FF2B5EF4-FFF2-40B4-BE49-F238E27FC236}">
                    <a16:creationId xmlns:a16="http://schemas.microsoft.com/office/drawing/2014/main" id="{019F79E2-1005-3B43-8C93-85794B7A4A1A}"/>
                  </a:ext>
                </a:extLst>
              </p:cNvPr>
              <p:cNvSpPr/>
              <p:nvPr/>
            </p:nvSpPr>
            <p:spPr>
              <a:xfrm>
                <a:off x="1645878" y="2760810"/>
                <a:ext cx="89147" cy="136269"/>
              </a:xfrm>
              <a:custGeom>
                <a:avLst/>
                <a:gdLst>
                  <a:gd name="connsiteX0" fmla="*/ 86547 w 89147"/>
                  <a:gd name="connsiteY0" fmla="*/ 58908 h 136269"/>
                  <a:gd name="connsiteX1" fmla="*/ 13729 w 89147"/>
                  <a:gd name="connsiteY1" fmla="*/ 136206 h 136269"/>
                  <a:gd name="connsiteX2" fmla="*/ 1735 w 89147"/>
                  <a:gd name="connsiteY2" fmla="*/ 30648 h 136269"/>
                  <a:gd name="connsiteX3" fmla="*/ 58373 w 89147"/>
                  <a:gd name="connsiteY3" fmla="*/ 2233 h 136269"/>
                  <a:gd name="connsiteX4" fmla="*/ 86771 w 89147"/>
                  <a:gd name="connsiteY4" fmla="*/ 58908 h 136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47" h="136269">
                    <a:moveTo>
                      <a:pt x="86547" y="58908"/>
                    </a:moveTo>
                    <a:cubicBezTo>
                      <a:pt x="78760" y="82330"/>
                      <a:pt x="13729" y="136206"/>
                      <a:pt x="13729" y="136206"/>
                    </a:cubicBezTo>
                    <a:cubicBezTo>
                      <a:pt x="13729" y="136206"/>
                      <a:pt x="-6053" y="54116"/>
                      <a:pt x="1735" y="30648"/>
                    </a:cubicBezTo>
                    <a:cubicBezTo>
                      <a:pt x="9531" y="7150"/>
                      <a:pt x="34890" y="-5569"/>
                      <a:pt x="58373" y="2233"/>
                    </a:cubicBezTo>
                    <a:cubicBezTo>
                      <a:pt x="81857" y="10034"/>
                      <a:pt x="94568" y="35409"/>
                      <a:pt x="86771" y="58908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6" name="Graphic 997">
                <a:extLst>
                  <a:ext uri="{FF2B5EF4-FFF2-40B4-BE49-F238E27FC236}">
                    <a16:creationId xmlns:a16="http://schemas.microsoft.com/office/drawing/2014/main" id="{52705D50-D063-1D49-94C0-179E15D541F7}"/>
                  </a:ext>
                </a:extLst>
              </p:cNvPr>
              <p:cNvSpPr/>
              <p:nvPr/>
            </p:nvSpPr>
            <p:spPr>
              <a:xfrm>
                <a:off x="1738170" y="2920820"/>
                <a:ext cx="89568" cy="142187"/>
              </a:xfrm>
              <a:custGeom>
                <a:avLst/>
                <a:gdLst>
                  <a:gd name="connsiteX0" fmla="*/ 88600 w 89568"/>
                  <a:gd name="connsiteY0" fmla="*/ 53629 h 142187"/>
                  <a:gd name="connsiteX1" fmla="*/ 29881 w 89568"/>
                  <a:gd name="connsiteY1" fmla="*/ 142123 h 142187"/>
                  <a:gd name="connsiteX2" fmla="*/ 207 w 89568"/>
                  <a:gd name="connsiteY2" fmla="*/ 40149 h 142187"/>
                  <a:gd name="connsiteX3" fmla="*/ 49300 w 89568"/>
                  <a:gd name="connsiteY3" fmla="*/ 174 h 142187"/>
                  <a:gd name="connsiteX4" fmla="*/ 89249 w 89568"/>
                  <a:gd name="connsiteY4" fmla="*/ 49298 h 142187"/>
                  <a:gd name="connsiteX5" fmla="*/ 88600 w 89568"/>
                  <a:gd name="connsiteY5" fmla="*/ 53584 h 14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568" h="142187">
                    <a:moveTo>
                      <a:pt x="88600" y="53629"/>
                    </a:moveTo>
                    <a:cubicBezTo>
                      <a:pt x="84886" y="78037"/>
                      <a:pt x="29881" y="142123"/>
                      <a:pt x="29881" y="142123"/>
                    </a:cubicBezTo>
                    <a:cubicBezTo>
                      <a:pt x="29881" y="142123"/>
                      <a:pt x="-3507" y="64556"/>
                      <a:pt x="207" y="40149"/>
                    </a:cubicBezTo>
                    <a:cubicBezTo>
                      <a:pt x="2732" y="15544"/>
                      <a:pt x="24711" y="-2352"/>
                      <a:pt x="49300" y="174"/>
                    </a:cubicBezTo>
                    <a:cubicBezTo>
                      <a:pt x="73889" y="2700"/>
                      <a:pt x="91778" y="24693"/>
                      <a:pt x="89249" y="49298"/>
                    </a:cubicBezTo>
                    <a:cubicBezTo>
                      <a:pt x="89102" y="50736"/>
                      <a:pt x="88887" y="52164"/>
                      <a:pt x="88600" y="53584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7" name="Graphic 997">
                <a:extLst>
                  <a:ext uri="{FF2B5EF4-FFF2-40B4-BE49-F238E27FC236}">
                    <a16:creationId xmlns:a16="http://schemas.microsoft.com/office/drawing/2014/main" id="{E9CF39D7-E411-BE41-9116-E69D1029FA16}"/>
                  </a:ext>
                </a:extLst>
              </p:cNvPr>
              <p:cNvSpPr/>
              <p:nvPr/>
            </p:nvSpPr>
            <p:spPr>
              <a:xfrm>
                <a:off x="1437673" y="2735092"/>
                <a:ext cx="141051" cy="89573"/>
              </a:xfrm>
              <a:custGeom>
                <a:avLst/>
                <a:gdLst>
                  <a:gd name="connsiteX0" fmla="*/ 45193 w 141051"/>
                  <a:gd name="connsiteY0" fmla="*/ 89417 h 89573"/>
                  <a:gd name="connsiteX1" fmla="*/ 140970 w 141051"/>
                  <a:gd name="connsiteY1" fmla="*/ 43558 h 89573"/>
                  <a:gd name="connsiteX2" fmla="*/ 44163 w 141051"/>
                  <a:gd name="connsiteY2" fmla="*/ -63 h 89573"/>
                  <a:gd name="connsiteX3" fmla="*/ -78 w 141051"/>
                  <a:gd name="connsiteY3" fmla="*/ 45237 h 89573"/>
                  <a:gd name="connsiteX4" fmla="*/ 45193 w 141051"/>
                  <a:gd name="connsiteY4" fmla="*/ 89507 h 89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051" h="89573">
                    <a:moveTo>
                      <a:pt x="45193" y="89417"/>
                    </a:moveTo>
                    <a:cubicBezTo>
                      <a:pt x="69898" y="89149"/>
                      <a:pt x="140970" y="43558"/>
                      <a:pt x="140970" y="43558"/>
                    </a:cubicBezTo>
                    <a:cubicBezTo>
                      <a:pt x="140970" y="43558"/>
                      <a:pt x="68869" y="-331"/>
                      <a:pt x="44163" y="-63"/>
                    </a:cubicBezTo>
                    <a:cubicBezTo>
                      <a:pt x="19445" y="224"/>
                      <a:pt x="-364" y="20503"/>
                      <a:pt x="-78" y="45237"/>
                    </a:cubicBezTo>
                    <a:cubicBezTo>
                      <a:pt x="208" y="69972"/>
                      <a:pt x="20474" y="89793"/>
                      <a:pt x="45193" y="89507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8" name="Graphic 997">
                <a:extLst>
                  <a:ext uri="{FF2B5EF4-FFF2-40B4-BE49-F238E27FC236}">
                    <a16:creationId xmlns:a16="http://schemas.microsoft.com/office/drawing/2014/main" id="{E0AE8BD4-20A6-2D4E-9FAD-1BB2ADB5CBFC}"/>
                  </a:ext>
                </a:extLst>
              </p:cNvPr>
              <p:cNvSpPr/>
              <p:nvPr/>
            </p:nvSpPr>
            <p:spPr>
              <a:xfrm>
                <a:off x="1535319" y="2917566"/>
                <a:ext cx="137885" cy="89588"/>
              </a:xfrm>
              <a:custGeom>
                <a:avLst/>
                <a:gdLst>
                  <a:gd name="connsiteX0" fmla="*/ 60153 w 137885"/>
                  <a:gd name="connsiteY0" fmla="*/ 86710 h 89588"/>
                  <a:gd name="connsiteX1" fmla="*/ 137804 w 137885"/>
                  <a:gd name="connsiteY1" fmla="*/ 14293 h 89588"/>
                  <a:gd name="connsiteX2" fmla="*/ 32404 w 137885"/>
                  <a:gd name="connsiteY2" fmla="*/ 1664 h 89588"/>
                  <a:gd name="connsiteX3" fmla="*/ 1648 w 137885"/>
                  <a:gd name="connsiteY3" fmla="*/ 57017 h 89588"/>
                  <a:gd name="connsiteX4" fmla="*/ 56971 w 137885"/>
                  <a:gd name="connsiteY4" fmla="*/ 87793 h 89588"/>
                  <a:gd name="connsiteX5" fmla="*/ 60153 w 137885"/>
                  <a:gd name="connsiteY5" fmla="*/ 86754 h 8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7885" h="89588">
                    <a:moveTo>
                      <a:pt x="60153" y="86710"/>
                    </a:moveTo>
                    <a:cubicBezTo>
                      <a:pt x="83605" y="79051"/>
                      <a:pt x="137804" y="14293"/>
                      <a:pt x="137804" y="14293"/>
                    </a:cubicBezTo>
                    <a:cubicBezTo>
                      <a:pt x="137804" y="14293"/>
                      <a:pt x="55856" y="-5995"/>
                      <a:pt x="32404" y="1664"/>
                    </a:cubicBezTo>
                    <a:cubicBezTo>
                      <a:pt x="8634" y="8453"/>
                      <a:pt x="-5133" y="33237"/>
                      <a:pt x="1648" y="57017"/>
                    </a:cubicBezTo>
                    <a:cubicBezTo>
                      <a:pt x="8433" y="80803"/>
                      <a:pt x="33201" y="94583"/>
                      <a:pt x="56971" y="87793"/>
                    </a:cubicBezTo>
                    <a:cubicBezTo>
                      <a:pt x="58045" y="87489"/>
                      <a:pt x="59105" y="87140"/>
                      <a:pt x="60153" y="86754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29" name="Graphic 997">
                <a:extLst>
                  <a:ext uri="{FF2B5EF4-FFF2-40B4-BE49-F238E27FC236}">
                    <a16:creationId xmlns:a16="http://schemas.microsoft.com/office/drawing/2014/main" id="{654B6DF1-6DB7-1B41-BF68-D1DDFB643457}"/>
                  </a:ext>
                </a:extLst>
              </p:cNvPr>
              <p:cNvSpPr/>
              <p:nvPr/>
            </p:nvSpPr>
            <p:spPr>
              <a:xfrm>
                <a:off x="1675821" y="3075282"/>
                <a:ext cx="141900" cy="89604"/>
              </a:xfrm>
              <a:custGeom>
                <a:avLst/>
                <a:gdLst>
                  <a:gd name="connsiteX0" fmla="*/ 53024 w 141900"/>
                  <a:gd name="connsiteY0" fmla="*/ 88696 h 89604"/>
                  <a:gd name="connsiteX1" fmla="*/ 141820 w 141900"/>
                  <a:gd name="connsiteY1" fmla="*/ 30476 h 89604"/>
                  <a:gd name="connsiteX2" fmla="*/ 40089 w 141900"/>
                  <a:gd name="connsiteY2" fmla="*/ 202 h 89604"/>
                  <a:gd name="connsiteX3" fmla="*/ 158 w 141900"/>
                  <a:gd name="connsiteY3" fmla="*/ 49344 h 89604"/>
                  <a:gd name="connsiteX4" fmla="*/ 49269 w 141900"/>
                  <a:gd name="connsiteY4" fmla="*/ 89301 h 89604"/>
                  <a:gd name="connsiteX5" fmla="*/ 53069 w 141900"/>
                  <a:gd name="connsiteY5" fmla="*/ 88741 h 8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1900" h="89604">
                    <a:moveTo>
                      <a:pt x="53024" y="88696"/>
                    </a:moveTo>
                    <a:cubicBezTo>
                      <a:pt x="77460" y="85114"/>
                      <a:pt x="141820" y="30476"/>
                      <a:pt x="141820" y="30476"/>
                    </a:cubicBezTo>
                    <a:cubicBezTo>
                      <a:pt x="141820" y="30476"/>
                      <a:pt x="64481" y="-3381"/>
                      <a:pt x="40089" y="202"/>
                    </a:cubicBezTo>
                    <a:cubicBezTo>
                      <a:pt x="15500" y="2736"/>
                      <a:pt x="-2375" y="24739"/>
                      <a:pt x="158" y="49344"/>
                    </a:cubicBezTo>
                    <a:cubicBezTo>
                      <a:pt x="2691" y="73944"/>
                      <a:pt x="24680" y="91836"/>
                      <a:pt x="49269" y="89301"/>
                    </a:cubicBezTo>
                    <a:cubicBezTo>
                      <a:pt x="50540" y="89167"/>
                      <a:pt x="51811" y="88983"/>
                      <a:pt x="53069" y="88741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0" name="Graphic 997">
                <a:extLst>
                  <a:ext uri="{FF2B5EF4-FFF2-40B4-BE49-F238E27FC236}">
                    <a16:creationId xmlns:a16="http://schemas.microsoft.com/office/drawing/2014/main" id="{7AA1B957-9378-0243-BDE6-7AB30990D74B}"/>
                  </a:ext>
                </a:extLst>
              </p:cNvPr>
              <p:cNvSpPr/>
              <p:nvPr/>
            </p:nvSpPr>
            <p:spPr>
              <a:xfrm>
                <a:off x="1549454" y="2377622"/>
                <a:ext cx="3240331" cy="3242413"/>
              </a:xfrm>
              <a:custGeom>
                <a:avLst/>
                <a:gdLst>
                  <a:gd name="connsiteX0" fmla="*/ 3240331 w 3240331"/>
                  <a:gd name="connsiteY0" fmla="*/ 1621207 h 3242413"/>
                  <a:gd name="connsiteX1" fmla="*/ 1620166 w 3240331"/>
                  <a:gd name="connsiteY1" fmla="*/ 3242414 h 3242413"/>
                  <a:gd name="connsiteX2" fmla="*/ 0 w 3240331"/>
                  <a:gd name="connsiteY2" fmla="*/ 1621207 h 3242413"/>
                  <a:gd name="connsiteX3" fmla="*/ 1620166 w 3240331"/>
                  <a:gd name="connsiteY3" fmla="*/ 0 h 3242413"/>
                  <a:gd name="connsiteX4" fmla="*/ 3240331 w 3240331"/>
                  <a:gd name="connsiteY4" fmla="*/ 1621207 h 3242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40331" h="3242413">
                    <a:moveTo>
                      <a:pt x="3240331" y="1621207"/>
                    </a:moveTo>
                    <a:cubicBezTo>
                      <a:pt x="3240331" y="2516575"/>
                      <a:pt x="2514958" y="3242414"/>
                      <a:pt x="1620166" y="3242414"/>
                    </a:cubicBezTo>
                    <a:cubicBezTo>
                      <a:pt x="725373" y="3242414"/>
                      <a:pt x="0" y="2516575"/>
                      <a:pt x="0" y="1621207"/>
                    </a:cubicBezTo>
                    <a:cubicBezTo>
                      <a:pt x="0" y="725839"/>
                      <a:pt x="725373" y="0"/>
                      <a:pt x="1620166" y="0"/>
                    </a:cubicBezTo>
                    <a:cubicBezTo>
                      <a:pt x="2514958" y="0"/>
                      <a:pt x="3240331" y="725839"/>
                      <a:pt x="3240331" y="1621207"/>
                    </a:cubicBezTo>
                    <a:close/>
                  </a:path>
                </a:pathLst>
              </a:custGeom>
              <a:solidFill>
                <a:srgbClr val="80808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1" name="Graphic 997">
                <a:extLst>
                  <a:ext uri="{FF2B5EF4-FFF2-40B4-BE49-F238E27FC236}">
                    <a16:creationId xmlns:a16="http://schemas.microsoft.com/office/drawing/2014/main" id="{A212092C-C466-BB41-B4CB-78B274EE6578}"/>
                  </a:ext>
                </a:extLst>
              </p:cNvPr>
              <p:cNvSpPr/>
              <p:nvPr/>
            </p:nvSpPr>
            <p:spPr>
              <a:xfrm>
                <a:off x="1576308" y="2404493"/>
                <a:ext cx="3186623" cy="3188671"/>
              </a:xfrm>
              <a:custGeom>
                <a:avLst/>
                <a:gdLst>
                  <a:gd name="connsiteX0" fmla="*/ 3186624 w 3186623"/>
                  <a:gd name="connsiteY0" fmla="*/ 1594336 h 3188671"/>
                  <a:gd name="connsiteX1" fmla="*/ 1593312 w 3186623"/>
                  <a:gd name="connsiteY1" fmla="*/ 3188672 h 3188671"/>
                  <a:gd name="connsiteX2" fmla="*/ 0 w 3186623"/>
                  <a:gd name="connsiteY2" fmla="*/ 1594336 h 3188671"/>
                  <a:gd name="connsiteX3" fmla="*/ 1593312 w 3186623"/>
                  <a:gd name="connsiteY3" fmla="*/ 0 h 3188671"/>
                  <a:gd name="connsiteX4" fmla="*/ 3186624 w 3186623"/>
                  <a:gd name="connsiteY4" fmla="*/ 1594336 h 318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6623" h="3188671">
                    <a:moveTo>
                      <a:pt x="3186624" y="1594336"/>
                    </a:moveTo>
                    <a:cubicBezTo>
                      <a:pt x="3186624" y="2474863"/>
                      <a:pt x="2473274" y="3188672"/>
                      <a:pt x="1593312" y="3188672"/>
                    </a:cubicBezTo>
                    <a:cubicBezTo>
                      <a:pt x="713350" y="3188672"/>
                      <a:pt x="0" y="2474863"/>
                      <a:pt x="0" y="1594336"/>
                    </a:cubicBezTo>
                    <a:cubicBezTo>
                      <a:pt x="0" y="713809"/>
                      <a:pt x="713350" y="0"/>
                      <a:pt x="1593312" y="0"/>
                    </a:cubicBezTo>
                    <a:cubicBezTo>
                      <a:pt x="2473274" y="0"/>
                      <a:pt x="3186624" y="713809"/>
                      <a:pt x="3186624" y="1594336"/>
                    </a:cubicBezTo>
                    <a:close/>
                  </a:path>
                </a:pathLst>
              </a:custGeom>
              <a:solidFill>
                <a:srgbClr val="570F18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2" name="Graphic 997">
                <a:extLst>
                  <a:ext uri="{FF2B5EF4-FFF2-40B4-BE49-F238E27FC236}">
                    <a16:creationId xmlns:a16="http://schemas.microsoft.com/office/drawing/2014/main" id="{18D873C0-22BB-4A45-AB74-C92C77106FC7}"/>
                  </a:ext>
                </a:extLst>
              </p:cNvPr>
              <p:cNvSpPr/>
              <p:nvPr/>
            </p:nvSpPr>
            <p:spPr>
              <a:xfrm>
                <a:off x="1903026" y="2731421"/>
                <a:ext cx="2533186" cy="2534814"/>
              </a:xfrm>
              <a:custGeom>
                <a:avLst/>
                <a:gdLst>
                  <a:gd name="connsiteX0" fmla="*/ 2533187 w 2533186"/>
                  <a:gd name="connsiteY0" fmla="*/ 1267408 h 2534814"/>
                  <a:gd name="connsiteX1" fmla="*/ 1266594 w 2533186"/>
                  <a:gd name="connsiteY1" fmla="*/ 2534815 h 2534814"/>
                  <a:gd name="connsiteX2" fmla="*/ 0 w 2533186"/>
                  <a:gd name="connsiteY2" fmla="*/ 1267408 h 2534814"/>
                  <a:gd name="connsiteX3" fmla="*/ 1266594 w 2533186"/>
                  <a:gd name="connsiteY3" fmla="*/ 0 h 2534814"/>
                  <a:gd name="connsiteX4" fmla="*/ 2533187 w 2533186"/>
                  <a:gd name="connsiteY4" fmla="*/ 1267408 h 2534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3186" h="2534814">
                    <a:moveTo>
                      <a:pt x="2533187" y="1267408"/>
                    </a:moveTo>
                    <a:cubicBezTo>
                      <a:pt x="2533187" y="1967377"/>
                      <a:pt x="1966114" y="2534815"/>
                      <a:pt x="1266594" y="2534815"/>
                    </a:cubicBezTo>
                    <a:cubicBezTo>
                      <a:pt x="567073" y="2534815"/>
                      <a:pt x="0" y="1967377"/>
                      <a:pt x="0" y="1267408"/>
                    </a:cubicBezTo>
                    <a:cubicBezTo>
                      <a:pt x="0" y="567438"/>
                      <a:pt x="567073" y="0"/>
                      <a:pt x="1266594" y="0"/>
                    </a:cubicBezTo>
                    <a:cubicBezTo>
                      <a:pt x="1966114" y="0"/>
                      <a:pt x="2533187" y="567438"/>
                      <a:pt x="2533187" y="1267408"/>
                    </a:cubicBezTo>
                    <a:close/>
                  </a:path>
                </a:pathLst>
              </a:custGeom>
              <a:solidFill>
                <a:schemeClr val="bg1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3" name="Graphic 997">
                <a:extLst>
                  <a:ext uri="{FF2B5EF4-FFF2-40B4-BE49-F238E27FC236}">
                    <a16:creationId xmlns:a16="http://schemas.microsoft.com/office/drawing/2014/main" id="{33300351-03A4-8F4B-8544-0948EC3171DB}"/>
                  </a:ext>
                </a:extLst>
              </p:cNvPr>
              <p:cNvSpPr/>
              <p:nvPr/>
            </p:nvSpPr>
            <p:spPr>
              <a:xfrm>
                <a:off x="3133815" y="2955345"/>
                <a:ext cx="71609" cy="1119617"/>
              </a:xfrm>
              <a:custGeom>
                <a:avLst/>
                <a:gdLst>
                  <a:gd name="connsiteX0" fmla="*/ 0 w 71609"/>
                  <a:gd name="connsiteY0" fmla="*/ 0 h 1119617"/>
                  <a:gd name="connsiteX1" fmla="*/ 71610 w 71609"/>
                  <a:gd name="connsiteY1" fmla="*/ 0 h 1119617"/>
                  <a:gd name="connsiteX2" fmla="*/ 71610 w 71609"/>
                  <a:gd name="connsiteY2" fmla="*/ 1119618 h 1119617"/>
                  <a:gd name="connsiteX3" fmla="*/ 0 w 71609"/>
                  <a:gd name="connsiteY3" fmla="*/ 1119618 h 1119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609" h="1119617">
                    <a:moveTo>
                      <a:pt x="0" y="0"/>
                    </a:moveTo>
                    <a:lnTo>
                      <a:pt x="71610" y="0"/>
                    </a:lnTo>
                    <a:lnTo>
                      <a:pt x="71610" y="1119618"/>
                    </a:lnTo>
                    <a:lnTo>
                      <a:pt x="0" y="1119618"/>
                    </a:lnTo>
                    <a:close/>
                  </a:path>
                </a:pathLst>
              </a:custGeom>
              <a:solidFill>
                <a:srgbClr val="535461">
                  <a:alpha val="30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grpSp>
            <p:nvGrpSpPr>
              <p:cNvPr id="2034" name="Graphic 997">
                <a:extLst>
                  <a:ext uri="{FF2B5EF4-FFF2-40B4-BE49-F238E27FC236}">
                    <a16:creationId xmlns:a16="http://schemas.microsoft.com/office/drawing/2014/main" id="{EC77A243-B657-0D46-BB8C-72A7A1D6DE5D}"/>
                  </a:ext>
                </a:extLst>
              </p:cNvPr>
              <p:cNvGrpSpPr/>
              <p:nvPr/>
            </p:nvGrpSpPr>
            <p:grpSpPr>
              <a:xfrm>
                <a:off x="2490061" y="3636853"/>
                <a:ext cx="1767128" cy="514243"/>
                <a:chOff x="2490061" y="3636853"/>
                <a:chExt cx="1767128" cy="514243"/>
              </a:xfrm>
              <a:solidFill>
                <a:srgbClr val="000000"/>
              </a:solidFill>
            </p:grpSpPr>
            <p:sp>
              <p:nvSpPr>
                <p:cNvPr id="2063" name="Freeform 2062">
                  <a:extLst>
                    <a:ext uri="{FF2B5EF4-FFF2-40B4-BE49-F238E27FC236}">
                      <a16:creationId xmlns:a16="http://schemas.microsoft.com/office/drawing/2014/main" id="{B565F51A-DE87-CE43-A84A-68D45F6974CC}"/>
                    </a:ext>
                  </a:extLst>
                </p:cNvPr>
                <p:cNvSpPr/>
                <p:nvPr/>
              </p:nvSpPr>
              <p:spPr>
                <a:xfrm>
                  <a:off x="3245705" y="3971958"/>
                  <a:ext cx="1011484" cy="89569"/>
                </a:xfrm>
                <a:custGeom>
                  <a:avLst/>
                  <a:gdLst>
                    <a:gd name="connsiteX0" fmla="*/ 0 w 1011484"/>
                    <a:gd name="connsiteY0" fmla="*/ 0 h 89569"/>
                    <a:gd name="connsiteX1" fmla="*/ 1011485 w 1011484"/>
                    <a:gd name="connsiteY1" fmla="*/ 0 h 89569"/>
                    <a:gd name="connsiteX2" fmla="*/ 1011485 w 1011484"/>
                    <a:gd name="connsiteY2" fmla="*/ 89569 h 89569"/>
                    <a:gd name="connsiteX3" fmla="*/ 0 w 1011484"/>
                    <a:gd name="connsiteY3" fmla="*/ 89569 h 89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1484" h="89569">
                      <a:moveTo>
                        <a:pt x="0" y="0"/>
                      </a:moveTo>
                      <a:lnTo>
                        <a:pt x="1011485" y="0"/>
                      </a:lnTo>
                      <a:lnTo>
                        <a:pt x="1011485" y="89569"/>
                      </a:lnTo>
                      <a:lnTo>
                        <a:pt x="0" y="895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64" name="Freeform 2063">
                  <a:extLst>
                    <a:ext uri="{FF2B5EF4-FFF2-40B4-BE49-F238E27FC236}">
                      <a16:creationId xmlns:a16="http://schemas.microsoft.com/office/drawing/2014/main" id="{73E7484F-654C-0649-A6C6-0862EC9325ED}"/>
                    </a:ext>
                  </a:extLst>
                </p:cNvPr>
                <p:cNvSpPr/>
                <p:nvPr/>
              </p:nvSpPr>
              <p:spPr>
                <a:xfrm rot="-3741599">
                  <a:off x="2784286" y="3483835"/>
                  <a:ext cx="89511" cy="718884"/>
                </a:xfrm>
                <a:custGeom>
                  <a:avLst/>
                  <a:gdLst>
                    <a:gd name="connsiteX0" fmla="*/ -81 w 89511"/>
                    <a:gd name="connsiteY0" fmla="*/ -64 h 718884"/>
                    <a:gd name="connsiteX1" fmla="*/ 89431 w 89511"/>
                    <a:gd name="connsiteY1" fmla="*/ -64 h 718884"/>
                    <a:gd name="connsiteX2" fmla="*/ 89431 w 89511"/>
                    <a:gd name="connsiteY2" fmla="*/ 718821 h 718884"/>
                    <a:gd name="connsiteX3" fmla="*/ -81 w 89511"/>
                    <a:gd name="connsiteY3" fmla="*/ 718821 h 718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511" h="718884">
                      <a:moveTo>
                        <a:pt x="-81" y="-64"/>
                      </a:moveTo>
                      <a:lnTo>
                        <a:pt x="89431" y="-64"/>
                      </a:lnTo>
                      <a:lnTo>
                        <a:pt x="89431" y="718821"/>
                      </a:lnTo>
                      <a:lnTo>
                        <a:pt x="-81" y="7188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065" name="Freeform 2064">
                  <a:extLst>
                    <a:ext uri="{FF2B5EF4-FFF2-40B4-BE49-F238E27FC236}">
                      <a16:creationId xmlns:a16="http://schemas.microsoft.com/office/drawing/2014/main" id="{7F82D5D3-D3C9-8F48-AEBA-34664B05617A}"/>
                    </a:ext>
                  </a:extLst>
                </p:cNvPr>
                <p:cNvSpPr/>
                <p:nvPr/>
              </p:nvSpPr>
              <p:spPr>
                <a:xfrm>
                  <a:off x="3035352" y="3882388"/>
                  <a:ext cx="268535" cy="268708"/>
                </a:xfrm>
                <a:custGeom>
                  <a:avLst/>
                  <a:gdLst>
                    <a:gd name="connsiteX0" fmla="*/ 268536 w 268535"/>
                    <a:gd name="connsiteY0" fmla="*/ 134354 h 268708"/>
                    <a:gd name="connsiteX1" fmla="*/ 134268 w 268535"/>
                    <a:gd name="connsiteY1" fmla="*/ 268708 h 268708"/>
                    <a:gd name="connsiteX2" fmla="*/ 0 w 268535"/>
                    <a:gd name="connsiteY2" fmla="*/ 134354 h 268708"/>
                    <a:gd name="connsiteX3" fmla="*/ 134268 w 268535"/>
                    <a:gd name="connsiteY3" fmla="*/ 0 h 268708"/>
                    <a:gd name="connsiteX4" fmla="*/ 268536 w 268535"/>
                    <a:gd name="connsiteY4" fmla="*/ 134354 h 26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8535" h="268708">
                      <a:moveTo>
                        <a:pt x="268536" y="134354"/>
                      </a:moveTo>
                      <a:cubicBezTo>
                        <a:pt x="268536" y="208556"/>
                        <a:pt x="208422" y="268708"/>
                        <a:pt x="134268" y="268708"/>
                      </a:cubicBezTo>
                      <a:cubicBezTo>
                        <a:pt x="60114" y="268708"/>
                        <a:pt x="0" y="208556"/>
                        <a:pt x="0" y="134354"/>
                      </a:cubicBezTo>
                      <a:cubicBezTo>
                        <a:pt x="0" y="60152"/>
                        <a:pt x="60114" y="0"/>
                        <a:pt x="134268" y="0"/>
                      </a:cubicBezTo>
                      <a:cubicBezTo>
                        <a:pt x="208422" y="0"/>
                        <a:pt x="268536" y="60152"/>
                        <a:pt x="268536" y="13435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44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sp>
            <p:nvSpPr>
              <p:cNvPr id="2035" name="Graphic 997">
                <a:extLst>
                  <a:ext uri="{FF2B5EF4-FFF2-40B4-BE49-F238E27FC236}">
                    <a16:creationId xmlns:a16="http://schemas.microsoft.com/office/drawing/2014/main" id="{499D0408-3638-1146-B645-E5D965662D8E}"/>
                  </a:ext>
                </a:extLst>
              </p:cNvPr>
              <p:cNvSpPr/>
              <p:nvPr/>
            </p:nvSpPr>
            <p:spPr>
              <a:xfrm>
                <a:off x="3245705" y="3954044"/>
                <a:ext cx="1011484" cy="89569"/>
              </a:xfrm>
              <a:custGeom>
                <a:avLst/>
                <a:gdLst>
                  <a:gd name="connsiteX0" fmla="*/ 0 w 1011484"/>
                  <a:gd name="connsiteY0" fmla="*/ 0 h 89569"/>
                  <a:gd name="connsiteX1" fmla="*/ 1011485 w 1011484"/>
                  <a:gd name="connsiteY1" fmla="*/ 0 h 89569"/>
                  <a:gd name="connsiteX2" fmla="*/ 1011485 w 1011484"/>
                  <a:gd name="connsiteY2" fmla="*/ 89569 h 89569"/>
                  <a:gd name="connsiteX3" fmla="*/ 0 w 1011484"/>
                  <a:gd name="connsiteY3" fmla="*/ 89569 h 8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484" h="89569">
                    <a:moveTo>
                      <a:pt x="0" y="0"/>
                    </a:moveTo>
                    <a:lnTo>
                      <a:pt x="1011485" y="0"/>
                    </a:lnTo>
                    <a:lnTo>
                      <a:pt x="1011485" y="89569"/>
                    </a:lnTo>
                    <a:lnTo>
                      <a:pt x="0" y="89569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6" name="Graphic 997">
                <a:extLst>
                  <a:ext uri="{FF2B5EF4-FFF2-40B4-BE49-F238E27FC236}">
                    <a16:creationId xmlns:a16="http://schemas.microsoft.com/office/drawing/2014/main" id="{F54756E1-DF9E-7748-BF87-2821773D4F39}"/>
                  </a:ext>
                </a:extLst>
              </p:cNvPr>
              <p:cNvSpPr/>
              <p:nvPr/>
            </p:nvSpPr>
            <p:spPr>
              <a:xfrm rot="1658401">
                <a:off x="2470123" y="3780682"/>
                <a:ext cx="718422" cy="89569"/>
              </a:xfrm>
              <a:custGeom>
                <a:avLst/>
                <a:gdLst>
                  <a:gd name="connsiteX0" fmla="*/ -81 w 718422"/>
                  <a:gd name="connsiteY0" fmla="*/ -64 h 89569"/>
                  <a:gd name="connsiteX1" fmla="*/ 718342 w 718422"/>
                  <a:gd name="connsiteY1" fmla="*/ -64 h 89569"/>
                  <a:gd name="connsiteX2" fmla="*/ 718342 w 718422"/>
                  <a:gd name="connsiteY2" fmla="*/ 89506 h 89569"/>
                  <a:gd name="connsiteX3" fmla="*/ -81 w 718422"/>
                  <a:gd name="connsiteY3" fmla="*/ 89506 h 8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422" h="89569">
                    <a:moveTo>
                      <a:pt x="-81" y="-64"/>
                    </a:moveTo>
                    <a:lnTo>
                      <a:pt x="718342" y="-64"/>
                    </a:lnTo>
                    <a:lnTo>
                      <a:pt x="718342" y="89506"/>
                    </a:lnTo>
                    <a:lnTo>
                      <a:pt x="-81" y="89506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7" name="Graphic 997">
                <a:extLst>
                  <a:ext uri="{FF2B5EF4-FFF2-40B4-BE49-F238E27FC236}">
                    <a16:creationId xmlns:a16="http://schemas.microsoft.com/office/drawing/2014/main" id="{AB6F8724-E60E-A941-8750-125D9F6DCA7A}"/>
                  </a:ext>
                </a:extLst>
              </p:cNvPr>
              <p:cNvSpPr/>
              <p:nvPr/>
            </p:nvSpPr>
            <p:spPr>
              <a:xfrm>
                <a:off x="3035352" y="3864475"/>
                <a:ext cx="268535" cy="268708"/>
              </a:xfrm>
              <a:custGeom>
                <a:avLst/>
                <a:gdLst>
                  <a:gd name="connsiteX0" fmla="*/ 268536 w 268535"/>
                  <a:gd name="connsiteY0" fmla="*/ 134354 h 268708"/>
                  <a:gd name="connsiteX1" fmla="*/ 134268 w 268535"/>
                  <a:gd name="connsiteY1" fmla="*/ 268708 h 268708"/>
                  <a:gd name="connsiteX2" fmla="*/ 0 w 268535"/>
                  <a:gd name="connsiteY2" fmla="*/ 134354 h 268708"/>
                  <a:gd name="connsiteX3" fmla="*/ 134268 w 268535"/>
                  <a:gd name="connsiteY3" fmla="*/ 0 h 268708"/>
                  <a:gd name="connsiteX4" fmla="*/ 268536 w 268535"/>
                  <a:gd name="connsiteY4" fmla="*/ 134354 h 268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535" h="268708">
                    <a:moveTo>
                      <a:pt x="268536" y="134354"/>
                    </a:moveTo>
                    <a:cubicBezTo>
                      <a:pt x="268536" y="208556"/>
                      <a:pt x="208422" y="268708"/>
                      <a:pt x="134268" y="268708"/>
                    </a:cubicBezTo>
                    <a:cubicBezTo>
                      <a:pt x="60114" y="268708"/>
                      <a:pt x="0" y="208556"/>
                      <a:pt x="0" y="134354"/>
                    </a:cubicBezTo>
                    <a:cubicBezTo>
                      <a:pt x="0" y="60152"/>
                      <a:pt x="60114" y="0"/>
                      <a:pt x="134268" y="0"/>
                    </a:cubicBezTo>
                    <a:cubicBezTo>
                      <a:pt x="208422" y="0"/>
                      <a:pt x="268536" y="60152"/>
                      <a:pt x="268536" y="134354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8" name="Graphic 997">
                <a:extLst>
                  <a:ext uri="{FF2B5EF4-FFF2-40B4-BE49-F238E27FC236}">
                    <a16:creationId xmlns:a16="http://schemas.microsoft.com/office/drawing/2014/main" id="{0A6CB96E-A6C8-3E4F-96FD-4031C9470651}"/>
                  </a:ext>
                </a:extLst>
              </p:cNvPr>
              <p:cNvSpPr/>
              <p:nvPr/>
            </p:nvSpPr>
            <p:spPr>
              <a:xfrm>
                <a:off x="3299023" y="2794077"/>
                <a:ext cx="1043203" cy="1867496"/>
              </a:xfrm>
              <a:custGeom>
                <a:avLst/>
                <a:gdLst>
                  <a:gd name="connsiteX0" fmla="*/ 1040795 w 1043203"/>
                  <a:gd name="connsiteY0" fmla="*/ 272360 h 1867496"/>
                  <a:gd name="connsiteX1" fmla="*/ 899187 w 1043203"/>
                  <a:gd name="connsiteY1" fmla="*/ 352973 h 1867496"/>
                  <a:gd name="connsiteX2" fmla="*/ 864859 w 1043203"/>
                  <a:gd name="connsiteY2" fmla="*/ 392159 h 1867496"/>
                  <a:gd name="connsiteX3" fmla="*/ 817642 w 1043203"/>
                  <a:gd name="connsiteY3" fmla="*/ 596422 h 1867496"/>
                  <a:gd name="connsiteX4" fmla="*/ 794055 w 1043203"/>
                  <a:gd name="connsiteY4" fmla="*/ 563416 h 1867496"/>
                  <a:gd name="connsiteX5" fmla="*/ 775303 w 1043203"/>
                  <a:gd name="connsiteY5" fmla="*/ 480116 h 1867496"/>
                  <a:gd name="connsiteX6" fmla="*/ 772751 w 1043203"/>
                  <a:gd name="connsiteY6" fmla="*/ 476131 h 1867496"/>
                  <a:gd name="connsiteX7" fmla="*/ 776869 w 1043203"/>
                  <a:gd name="connsiteY7" fmla="*/ 474697 h 1867496"/>
                  <a:gd name="connsiteX8" fmla="*/ 723565 w 1043203"/>
                  <a:gd name="connsiteY8" fmla="*/ 405595 h 1867496"/>
                  <a:gd name="connsiteX9" fmla="*/ 723565 w 1043203"/>
                  <a:gd name="connsiteY9" fmla="*/ 398787 h 1867496"/>
                  <a:gd name="connsiteX10" fmla="*/ 723565 w 1043203"/>
                  <a:gd name="connsiteY10" fmla="*/ 323997 h 1867496"/>
                  <a:gd name="connsiteX11" fmla="*/ 670529 w 1043203"/>
                  <a:gd name="connsiteY11" fmla="*/ 256103 h 1867496"/>
                  <a:gd name="connsiteX12" fmla="*/ 685298 w 1043203"/>
                  <a:gd name="connsiteY12" fmla="*/ 207064 h 1867496"/>
                  <a:gd name="connsiteX13" fmla="*/ 648017 w 1043203"/>
                  <a:gd name="connsiteY13" fmla="*/ 93490 h 1867496"/>
                  <a:gd name="connsiteX14" fmla="*/ 618433 w 1043203"/>
                  <a:gd name="connsiteY14" fmla="*/ 59364 h 1867496"/>
                  <a:gd name="connsiteX15" fmla="*/ 582897 w 1043203"/>
                  <a:gd name="connsiteY15" fmla="*/ 40375 h 1867496"/>
                  <a:gd name="connsiteX16" fmla="*/ 474766 w 1043203"/>
                  <a:gd name="connsiteY16" fmla="*/ 9026 h 1867496"/>
                  <a:gd name="connsiteX17" fmla="*/ 371828 w 1043203"/>
                  <a:gd name="connsiteY17" fmla="*/ 6966 h 1867496"/>
                  <a:gd name="connsiteX18" fmla="*/ 349450 w 1043203"/>
                  <a:gd name="connsiteY18" fmla="*/ 19819 h 1867496"/>
                  <a:gd name="connsiteX19" fmla="*/ 334322 w 1043203"/>
                  <a:gd name="connsiteY19" fmla="*/ 54169 h 1867496"/>
                  <a:gd name="connsiteX20" fmla="*/ 289029 w 1043203"/>
                  <a:gd name="connsiteY20" fmla="*/ 94968 h 1867496"/>
                  <a:gd name="connsiteX21" fmla="*/ 254791 w 1043203"/>
                  <a:gd name="connsiteY21" fmla="*/ 142843 h 1867496"/>
                  <a:gd name="connsiteX22" fmla="*/ 298383 w 1043203"/>
                  <a:gd name="connsiteY22" fmla="*/ 216111 h 1867496"/>
                  <a:gd name="connsiteX23" fmla="*/ 292699 w 1043203"/>
                  <a:gd name="connsiteY23" fmla="*/ 294708 h 1867496"/>
                  <a:gd name="connsiteX24" fmla="*/ 292028 w 1043203"/>
                  <a:gd name="connsiteY24" fmla="*/ 320638 h 1867496"/>
                  <a:gd name="connsiteX25" fmla="*/ 302053 w 1043203"/>
                  <a:gd name="connsiteY25" fmla="*/ 338104 h 1867496"/>
                  <a:gd name="connsiteX26" fmla="*/ 323267 w 1043203"/>
                  <a:gd name="connsiteY26" fmla="*/ 363900 h 1867496"/>
                  <a:gd name="connsiteX27" fmla="*/ 319955 w 1043203"/>
                  <a:gd name="connsiteY27" fmla="*/ 365199 h 1867496"/>
                  <a:gd name="connsiteX28" fmla="*/ 221269 w 1043203"/>
                  <a:gd name="connsiteY28" fmla="*/ 435332 h 1867496"/>
                  <a:gd name="connsiteX29" fmla="*/ 229280 w 1043203"/>
                  <a:gd name="connsiteY29" fmla="*/ 437347 h 1867496"/>
                  <a:gd name="connsiteX30" fmla="*/ 226729 w 1043203"/>
                  <a:gd name="connsiteY30" fmla="*/ 440661 h 1867496"/>
                  <a:gd name="connsiteX31" fmla="*/ 182644 w 1043203"/>
                  <a:gd name="connsiteY31" fmla="*/ 517825 h 1867496"/>
                  <a:gd name="connsiteX32" fmla="*/ 133413 w 1043203"/>
                  <a:gd name="connsiteY32" fmla="*/ 583838 h 1867496"/>
                  <a:gd name="connsiteX33" fmla="*/ 148451 w 1043203"/>
                  <a:gd name="connsiteY33" fmla="*/ 381635 h 1867496"/>
                  <a:gd name="connsiteX34" fmla="*/ 124864 w 1043203"/>
                  <a:gd name="connsiteY34" fmla="*/ 321803 h 1867496"/>
                  <a:gd name="connsiteX35" fmla="*/ 2546 w 1043203"/>
                  <a:gd name="connsiteY35" fmla="*/ 212438 h 1867496"/>
                  <a:gd name="connsiteX36" fmla="*/ 84092 w 1043203"/>
                  <a:gd name="connsiteY36" fmla="*/ 373394 h 1867496"/>
                  <a:gd name="connsiteX37" fmla="*/ 79616 w 1043203"/>
                  <a:gd name="connsiteY37" fmla="*/ 441467 h 1867496"/>
                  <a:gd name="connsiteX38" fmla="*/ 45288 w 1043203"/>
                  <a:gd name="connsiteY38" fmla="*/ 637490 h 1867496"/>
                  <a:gd name="connsiteX39" fmla="*/ 137575 w 1043203"/>
                  <a:gd name="connsiteY39" fmla="*/ 713624 h 1867496"/>
                  <a:gd name="connsiteX40" fmla="*/ 289029 w 1043203"/>
                  <a:gd name="connsiteY40" fmla="*/ 530007 h 1867496"/>
                  <a:gd name="connsiteX41" fmla="*/ 293997 w 1043203"/>
                  <a:gd name="connsiteY41" fmla="*/ 519482 h 1867496"/>
                  <a:gd name="connsiteX42" fmla="*/ 296369 w 1043203"/>
                  <a:gd name="connsiteY42" fmla="*/ 536276 h 1867496"/>
                  <a:gd name="connsiteX43" fmla="*/ 300845 w 1043203"/>
                  <a:gd name="connsiteY43" fmla="*/ 708832 h 1867496"/>
                  <a:gd name="connsiteX44" fmla="*/ 273722 w 1043203"/>
                  <a:gd name="connsiteY44" fmla="*/ 832080 h 1867496"/>
                  <a:gd name="connsiteX45" fmla="*/ 221134 w 1043203"/>
                  <a:gd name="connsiteY45" fmla="*/ 938801 h 1867496"/>
                  <a:gd name="connsiteX46" fmla="*/ 226997 w 1043203"/>
                  <a:gd name="connsiteY46" fmla="*/ 940593 h 1867496"/>
                  <a:gd name="connsiteX47" fmla="*/ 223462 w 1043203"/>
                  <a:gd name="connsiteY47" fmla="*/ 945698 h 1867496"/>
                  <a:gd name="connsiteX48" fmla="*/ 251166 w 1043203"/>
                  <a:gd name="connsiteY48" fmla="*/ 1169846 h 1867496"/>
                  <a:gd name="connsiteX49" fmla="*/ 412287 w 1043203"/>
                  <a:gd name="connsiteY49" fmla="*/ 1190492 h 1867496"/>
                  <a:gd name="connsiteX50" fmla="*/ 403694 w 1043203"/>
                  <a:gd name="connsiteY50" fmla="*/ 1231738 h 1867496"/>
                  <a:gd name="connsiteX51" fmla="*/ 317852 w 1043203"/>
                  <a:gd name="connsiteY51" fmla="*/ 1444242 h 1867496"/>
                  <a:gd name="connsiteX52" fmla="*/ 262041 w 1043203"/>
                  <a:gd name="connsiteY52" fmla="*/ 1596913 h 1867496"/>
                  <a:gd name="connsiteX53" fmla="*/ 267009 w 1043203"/>
                  <a:gd name="connsiteY53" fmla="*/ 1599555 h 1867496"/>
                  <a:gd name="connsiteX54" fmla="*/ 263876 w 1043203"/>
                  <a:gd name="connsiteY54" fmla="*/ 1603183 h 1867496"/>
                  <a:gd name="connsiteX55" fmla="*/ 245258 w 1043203"/>
                  <a:gd name="connsiteY55" fmla="*/ 1642235 h 1867496"/>
                  <a:gd name="connsiteX56" fmla="*/ 223417 w 1043203"/>
                  <a:gd name="connsiteY56" fmla="*/ 1673226 h 1867496"/>
                  <a:gd name="connsiteX57" fmla="*/ 232010 w 1043203"/>
                  <a:gd name="connsiteY57" fmla="*/ 1832122 h 1867496"/>
                  <a:gd name="connsiteX58" fmla="*/ 299144 w 1043203"/>
                  <a:gd name="connsiteY58" fmla="*/ 1866069 h 1867496"/>
                  <a:gd name="connsiteX59" fmla="*/ 349405 w 1043203"/>
                  <a:gd name="connsiteY59" fmla="*/ 1801176 h 1867496"/>
                  <a:gd name="connsiteX60" fmla="*/ 349136 w 1043203"/>
                  <a:gd name="connsiteY60" fmla="*/ 1800728 h 1867496"/>
                  <a:gd name="connsiteX61" fmla="*/ 348734 w 1043203"/>
                  <a:gd name="connsiteY61" fmla="*/ 1800728 h 1867496"/>
                  <a:gd name="connsiteX62" fmla="*/ 335038 w 1043203"/>
                  <a:gd name="connsiteY62" fmla="*/ 1690737 h 1867496"/>
                  <a:gd name="connsiteX63" fmla="*/ 338037 w 1043203"/>
                  <a:gd name="connsiteY63" fmla="*/ 1669733 h 1867496"/>
                  <a:gd name="connsiteX64" fmla="*/ 346362 w 1043203"/>
                  <a:gd name="connsiteY64" fmla="*/ 1643176 h 1867496"/>
                  <a:gd name="connsiteX65" fmla="*/ 348599 w 1043203"/>
                  <a:gd name="connsiteY65" fmla="*/ 1639100 h 1867496"/>
                  <a:gd name="connsiteX66" fmla="*/ 350927 w 1043203"/>
                  <a:gd name="connsiteY66" fmla="*/ 1640085 h 1867496"/>
                  <a:gd name="connsiteX67" fmla="*/ 372007 w 1043203"/>
                  <a:gd name="connsiteY67" fmla="*/ 1648639 h 1867496"/>
                  <a:gd name="connsiteX68" fmla="*/ 363055 w 1043203"/>
                  <a:gd name="connsiteY68" fmla="*/ 1718548 h 1867496"/>
                  <a:gd name="connsiteX69" fmla="*/ 371649 w 1043203"/>
                  <a:gd name="connsiteY69" fmla="*/ 1836153 h 1867496"/>
                  <a:gd name="connsiteX70" fmla="*/ 481077 w 1043203"/>
                  <a:gd name="connsiteY70" fmla="*/ 1856799 h 1867496"/>
                  <a:gd name="connsiteX71" fmla="*/ 471410 w 1043203"/>
                  <a:gd name="connsiteY71" fmla="*/ 1783531 h 1867496"/>
                  <a:gd name="connsiteX72" fmla="*/ 470649 w 1043203"/>
                  <a:gd name="connsiteY72" fmla="*/ 1784068 h 1867496"/>
                  <a:gd name="connsiteX73" fmla="*/ 474632 w 1043203"/>
                  <a:gd name="connsiteY73" fmla="*/ 1669016 h 1867496"/>
                  <a:gd name="connsiteX74" fmla="*/ 491908 w 1043203"/>
                  <a:gd name="connsiteY74" fmla="*/ 1640936 h 1867496"/>
                  <a:gd name="connsiteX75" fmla="*/ 495175 w 1043203"/>
                  <a:gd name="connsiteY75" fmla="*/ 1635338 h 1867496"/>
                  <a:gd name="connsiteX76" fmla="*/ 495175 w 1043203"/>
                  <a:gd name="connsiteY76" fmla="*/ 1635338 h 1867496"/>
                  <a:gd name="connsiteX77" fmla="*/ 569022 w 1043203"/>
                  <a:gd name="connsiteY77" fmla="*/ 1652536 h 1867496"/>
                  <a:gd name="connsiteX78" fmla="*/ 635530 w 1043203"/>
                  <a:gd name="connsiteY78" fmla="*/ 1466858 h 1867496"/>
                  <a:gd name="connsiteX79" fmla="*/ 744958 w 1043203"/>
                  <a:gd name="connsiteY79" fmla="*/ 1213063 h 1867496"/>
                  <a:gd name="connsiteX80" fmla="*/ 723520 w 1043203"/>
                  <a:gd name="connsiteY80" fmla="*/ 1031506 h 1867496"/>
                  <a:gd name="connsiteX81" fmla="*/ 638931 w 1043203"/>
                  <a:gd name="connsiteY81" fmla="*/ 981347 h 1867496"/>
                  <a:gd name="connsiteX82" fmla="*/ 622327 w 1043203"/>
                  <a:gd name="connsiteY82" fmla="*/ 894465 h 1867496"/>
                  <a:gd name="connsiteX83" fmla="*/ 626802 w 1043203"/>
                  <a:gd name="connsiteY83" fmla="*/ 757155 h 1867496"/>
                  <a:gd name="connsiteX84" fmla="*/ 644705 w 1043203"/>
                  <a:gd name="connsiteY84" fmla="*/ 688813 h 1867496"/>
                  <a:gd name="connsiteX85" fmla="*/ 644705 w 1043203"/>
                  <a:gd name="connsiteY85" fmla="*/ 688813 h 1867496"/>
                  <a:gd name="connsiteX86" fmla="*/ 646182 w 1043203"/>
                  <a:gd name="connsiteY86" fmla="*/ 682991 h 1867496"/>
                  <a:gd name="connsiteX87" fmla="*/ 689103 w 1043203"/>
                  <a:gd name="connsiteY87" fmla="*/ 546801 h 1867496"/>
                  <a:gd name="connsiteX88" fmla="*/ 690221 w 1043203"/>
                  <a:gd name="connsiteY88" fmla="*/ 536814 h 1867496"/>
                  <a:gd name="connsiteX89" fmla="*/ 691833 w 1043203"/>
                  <a:gd name="connsiteY89" fmla="*/ 543263 h 1867496"/>
                  <a:gd name="connsiteX90" fmla="*/ 738468 w 1043203"/>
                  <a:gd name="connsiteY90" fmla="*/ 674751 h 1867496"/>
                  <a:gd name="connsiteX91" fmla="*/ 851343 w 1043203"/>
                  <a:gd name="connsiteY91" fmla="*/ 734942 h 1867496"/>
                  <a:gd name="connsiteX92" fmla="*/ 875108 w 1043203"/>
                  <a:gd name="connsiteY92" fmla="*/ 707085 h 1867496"/>
                  <a:gd name="connsiteX93" fmla="*/ 914404 w 1043203"/>
                  <a:gd name="connsiteY93" fmla="*/ 487013 h 1867496"/>
                  <a:gd name="connsiteX94" fmla="*/ 925145 w 1043203"/>
                  <a:gd name="connsiteY94" fmla="*/ 400355 h 1867496"/>
                  <a:gd name="connsiteX95" fmla="*/ 1040795 w 1043203"/>
                  <a:gd name="connsiteY95" fmla="*/ 272360 h 186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043203" h="1867496">
                    <a:moveTo>
                      <a:pt x="1040795" y="272360"/>
                    </a:moveTo>
                    <a:cubicBezTo>
                      <a:pt x="1025757" y="257895"/>
                      <a:pt x="899187" y="352973"/>
                      <a:pt x="899187" y="352973"/>
                    </a:cubicBezTo>
                    <a:cubicBezTo>
                      <a:pt x="899187" y="352973"/>
                      <a:pt x="854118" y="361213"/>
                      <a:pt x="864859" y="392159"/>
                    </a:cubicBezTo>
                    <a:cubicBezTo>
                      <a:pt x="875601" y="423106"/>
                      <a:pt x="817642" y="596422"/>
                      <a:pt x="817642" y="596422"/>
                    </a:cubicBezTo>
                    <a:lnTo>
                      <a:pt x="794055" y="563416"/>
                    </a:lnTo>
                    <a:cubicBezTo>
                      <a:pt x="796338" y="524677"/>
                      <a:pt x="785686" y="497224"/>
                      <a:pt x="775303" y="480116"/>
                    </a:cubicBezTo>
                    <a:cubicBezTo>
                      <a:pt x="774452" y="478728"/>
                      <a:pt x="773602" y="477385"/>
                      <a:pt x="772751" y="476131"/>
                    </a:cubicBezTo>
                    <a:lnTo>
                      <a:pt x="776869" y="474697"/>
                    </a:lnTo>
                    <a:cubicBezTo>
                      <a:pt x="775303" y="453559"/>
                      <a:pt x="741512" y="421359"/>
                      <a:pt x="723565" y="405595"/>
                    </a:cubicBezTo>
                    <a:cubicBezTo>
                      <a:pt x="723565" y="403311"/>
                      <a:pt x="723565" y="401116"/>
                      <a:pt x="723565" y="398787"/>
                    </a:cubicBezTo>
                    <a:cubicBezTo>
                      <a:pt x="724684" y="373529"/>
                      <a:pt x="734798" y="346882"/>
                      <a:pt x="723565" y="323997"/>
                    </a:cubicBezTo>
                    <a:cubicBezTo>
                      <a:pt x="710854" y="297887"/>
                      <a:pt x="673662" y="284766"/>
                      <a:pt x="670529" y="256103"/>
                    </a:cubicBezTo>
                    <a:cubicBezTo>
                      <a:pt x="668649" y="238996"/>
                      <a:pt x="680196" y="223545"/>
                      <a:pt x="685298" y="207064"/>
                    </a:cubicBezTo>
                    <a:cubicBezTo>
                      <a:pt x="697472" y="167654"/>
                      <a:pt x="672185" y="127437"/>
                      <a:pt x="648017" y="93490"/>
                    </a:cubicBezTo>
                    <a:cubicBezTo>
                      <a:pt x="639831" y="80762"/>
                      <a:pt x="629868" y="69270"/>
                      <a:pt x="618433" y="59364"/>
                    </a:cubicBezTo>
                    <a:cubicBezTo>
                      <a:pt x="607539" y="51397"/>
                      <a:pt x="595576" y="45002"/>
                      <a:pt x="582897" y="40375"/>
                    </a:cubicBezTo>
                    <a:cubicBezTo>
                      <a:pt x="547495" y="26044"/>
                      <a:pt x="511287" y="18834"/>
                      <a:pt x="474766" y="9026"/>
                    </a:cubicBezTo>
                    <a:cubicBezTo>
                      <a:pt x="439722" y="-289"/>
                      <a:pt x="407409" y="-4723"/>
                      <a:pt x="371828" y="6966"/>
                    </a:cubicBezTo>
                    <a:cubicBezTo>
                      <a:pt x="363382" y="9245"/>
                      <a:pt x="355675" y="13670"/>
                      <a:pt x="349450" y="19819"/>
                    </a:cubicBezTo>
                    <a:cubicBezTo>
                      <a:pt x="340991" y="29314"/>
                      <a:pt x="339872" y="42838"/>
                      <a:pt x="334322" y="54169"/>
                    </a:cubicBezTo>
                    <a:cubicBezTo>
                      <a:pt x="325371" y="72396"/>
                      <a:pt x="306081" y="83279"/>
                      <a:pt x="289029" y="94968"/>
                    </a:cubicBezTo>
                    <a:cubicBezTo>
                      <a:pt x="271977" y="106657"/>
                      <a:pt x="254880" y="122690"/>
                      <a:pt x="254791" y="142843"/>
                    </a:cubicBezTo>
                    <a:cubicBezTo>
                      <a:pt x="254791" y="171460"/>
                      <a:pt x="287463" y="189464"/>
                      <a:pt x="298383" y="216111"/>
                    </a:cubicBezTo>
                    <a:cubicBezTo>
                      <a:pt x="308588" y="240921"/>
                      <a:pt x="298383" y="268553"/>
                      <a:pt x="292699" y="294708"/>
                    </a:cubicBezTo>
                    <a:cubicBezTo>
                      <a:pt x="290322" y="303159"/>
                      <a:pt x="290094" y="312075"/>
                      <a:pt x="292028" y="320638"/>
                    </a:cubicBezTo>
                    <a:cubicBezTo>
                      <a:pt x="294279" y="327020"/>
                      <a:pt x="297680" y="332940"/>
                      <a:pt x="302053" y="338104"/>
                    </a:cubicBezTo>
                    <a:cubicBezTo>
                      <a:pt x="308811" y="347061"/>
                      <a:pt x="316062" y="355391"/>
                      <a:pt x="323267" y="363900"/>
                    </a:cubicBezTo>
                    <a:lnTo>
                      <a:pt x="319955" y="365199"/>
                    </a:lnTo>
                    <a:cubicBezTo>
                      <a:pt x="259893" y="359019"/>
                      <a:pt x="221269" y="435332"/>
                      <a:pt x="221269" y="435332"/>
                    </a:cubicBezTo>
                    <a:cubicBezTo>
                      <a:pt x="224043" y="435914"/>
                      <a:pt x="226684" y="436586"/>
                      <a:pt x="229280" y="437347"/>
                    </a:cubicBezTo>
                    <a:lnTo>
                      <a:pt x="226729" y="440661"/>
                    </a:lnTo>
                    <a:cubicBezTo>
                      <a:pt x="208580" y="464245"/>
                      <a:pt x="193748" y="490211"/>
                      <a:pt x="182644" y="517825"/>
                    </a:cubicBezTo>
                    <a:lnTo>
                      <a:pt x="133413" y="583838"/>
                    </a:lnTo>
                    <a:cubicBezTo>
                      <a:pt x="133413" y="583838"/>
                      <a:pt x="122671" y="418761"/>
                      <a:pt x="148451" y="381635"/>
                    </a:cubicBezTo>
                    <a:cubicBezTo>
                      <a:pt x="174230" y="344508"/>
                      <a:pt x="124864" y="321803"/>
                      <a:pt x="124864" y="321803"/>
                    </a:cubicBezTo>
                    <a:cubicBezTo>
                      <a:pt x="124864" y="321803"/>
                      <a:pt x="17450" y="202138"/>
                      <a:pt x="2546" y="212438"/>
                    </a:cubicBezTo>
                    <a:cubicBezTo>
                      <a:pt x="-12358" y="222739"/>
                      <a:pt x="39022" y="352749"/>
                      <a:pt x="84092" y="373394"/>
                    </a:cubicBezTo>
                    <a:cubicBezTo>
                      <a:pt x="84092" y="373394"/>
                      <a:pt x="88567" y="414641"/>
                      <a:pt x="79616" y="441467"/>
                    </a:cubicBezTo>
                    <a:cubicBezTo>
                      <a:pt x="74201" y="458441"/>
                      <a:pt x="45288" y="637490"/>
                      <a:pt x="45288" y="637490"/>
                    </a:cubicBezTo>
                    <a:cubicBezTo>
                      <a:pt x="45288" y="637490"/>
                      <a:pt x="19554" y="788101"/>
                      <a:pt x="137575" y="713624"/>
                    </a:cubicBezTo>
                    <a:cubicBezTo>
                      <a:pt x="214242" y="665346"/>
                      <a:pt x="263787" y="582226"/>
                      <a:pt x="289029" y="530007"/>
                    </a:cubicBezTo>
                    <a:cubicBezTo>
                      <a:pt x="290788" y="526334"/>
                      <a:pt x="292444" y="522828"/>
                      <a:pt x="293997" y="519482"/>
                    </a:cubicBezTo>
                    <a:cubicBezTo>
                      <a:pt x="295165" y="525022"/>
                      <a:pt x="295957" y="530634"/>
                      <a:pt x="296369" y="536276"/>
                    </a:cubicBezTo>
                    <a:lnTo>
                      <a:pt x="300845" y="708832"/>
                    </a:lnTo>
                    <a:cubicBezTo>
                      <a:pt x="301977" y="751512"/>
                      <a:pt x="292668" y="793825"/>
                      <a:pt x="273722" y="832080"/>
                    </a:cubicBezTo>
                    <a:lnTo>
                      <a:pt x="221134" y="938801"/>
                    </a:lnTo>
                    <a:lnTo>
                      <a:pt x="226997" y="940593"/>
                    </a:lnTo>
                    <a:lnTo>
                      <a:pt x="223462" y="945698"/>
                    </a:lnTo>
                    <a:cubicBezTo>
                      <a:pt x="188821" y="996708"/>
                      <a:pt x="129922" y="1111402"/>
                      <a:pt x="251166" y="1169846"/>
                    </a:cubicBezTo>
                    <a:lnTo>
                      <a:pt x="412287" y="1190492"/>
                    </a:lnTo>
                    <a:lnTo>
                      <a:pt x="403694" y="1231738"/>
                    </a:lnTo>
                    <a:cubicBezTo>
                      <a:pt x="403694" y="1231738"/>
                      <a:pt x="337186" y="1357583"/>
                      <a:pt x="317852" y="1444242"/>
                    </a:cubicBezTo>
                    <a:cubicBezTo>
                      <a:pt x="305844" y="1497307"/>
                      <a:pt x="287087" y="1548617"/>
                      <a:pt x="262041" y="1596913"/>
                    </a:cubicBezTo>
                    <a:lnTo>
                      <a:pt x="267009" y="1599555"/>
                    </a:lnTo>
                    <a:cubicBezTo>
                      <a:pt x="265980" y="1600720"/>
                      <a:pt x="264906" y="1601929"/>
                      <a:pt x="263876" y="1603183"/>
                    </a:cubicBezTo>
                    <a:cubicBezTo>
                      <a:pt x="254106" y="1614178"/>
                      <a:pt x="247652" y="1627720"/>
                      <a:pt x="245258" y="1642235"/>
                    </a:cubicBezTo>
                    <a:lnTo>
                      <a:pt x="223417" y="1673226"/>
                    </a:lnTo>
                    <a:cubicBezTo>
                      <a:pt x="223417" y="1673226"/>
                      <a:pt x="214824" y="1801131"/>
                      <a:pt x="232010" y="1832122"/>
                    </a:cubicBezTo>
                    <a:cubicBezTo>
                      <a:pt x="241409" y="1849051"/>
                      <a:pt x="272604" y="1859799"/>
                      <a:pt x="299144" y="1866069"/>
                    </a:cubicBezTo>
                    <a:cubicBezTo>
                      <a:pt x="338529" y="1875429"/>
                      <a:pt x="370306" y="1834720"/>
                      <a:pt x="349405" y="1801176"/>
                    </a:cubicBezTo>
                    <a:lnTo>
                      <a:pt x="349136" y="1800728"/>
                    </a:lnTo>
                    <a:lnTo>
                      <a:pt x="348734" y="1800728"/>
                    </a:lnTo>
                    <a:cubicBezTo>
                      <a:pt x="344258" y="1779903"/>
                      <a:pt x="330563" y="1715279"/>
                      <a:pt x="335038" y="1690737"/>
                    </a:cubicBezTo>
                    <a:cubicBezTo>
                      <a:pt x="336292" y="1683750"/>
                      <a:pt x="337455" y="1676809"/>
                      <a:pt x="338037" y="1669733"/>
                    </a:cubicBezTo>
                    <a:cubicBezTo>
                      <a:pt x="339116" y="1660436"/>
                      <a:pt x="341940" y="1651425"/>
                      <a:pt x="346362" y="1643176"/>
                    </a:cubicBezTo>
                    <a:cubicBezTo>
                      <a:pt x="347078" y="1641787"/>
                      <a:pt x="347838" y="1640444"/>
                      <a:pt x="348599" y="1639100"/>
                    </a:cubicBezTo>
                    <a:lnTo>
                      <a:pt x="350927" y="1640085"/>
                    </a:lnTo>
                    <a:cubicBezTo>
                      <a:pt x="358132" y="1643176"/>
                      <a:pt x="365248" y="1646087"/>
                      <a:pt x="372007" y="1648639"/>
                    </a:cubicBezTo>
                    <a:cubicBezTo>
                      <a:pt x="361534" y="1658179"/>
                      <a:pt x="354104" y="1677928"/>
                      <a:pt x="363055" y="1718548"/>
                    </a:cubicBezTo>
                    <a:cubicBezTo>
                      <a:pt x="363055" y="1718548"/>
                      <a:pt x="363906" y="1820165"/>
                      <a:pt x="371649" y="1836153"/>
                    </a:cubicBezTo>
                    <a:cubicBezTo>
                      <a:pt x="379391" y="1852141"/>
                      <a:pt x="466039" y="1873279"/>
                      <a:pt x="481077" y="1856799"/>
                    </a:cubicBezTo>
                    <a:cubicBezTo>
                      <a:pt x="496115" y="1840318"/>
                      <a:pt x="471410" y="1783531"/>
                      <a:pt x="471410" y="1783531"/>
                    </a:cubicBezTo>
                    <a:lnTo>
                      <a:pt x="470649" y="1784068"/>
                    </a:lnTo>
                    <a:cubicBezTo>
                      <a:pt x="465681" y="1751151"/>
                      <a:pt x="459549" y="1692215"/>
                      <a:pt x="474632" y="1669016"/>
                    </a:cubicBezTo>
                    <a:cubicBezTo>
                      <a:pt x="480719" y="1659656"/>
                      <a:pt x="486627" y="1649983"/>
                      <a:pt x="491908" y="1640936"/>
                    </a:cubicBezTo>
                    <a:lnTo>
                      <a:pt x="495175" y="1635338"/>
                    </a:lnTo>
                    <a:lnTo>
                      <a:pt x="495175" y="1635338"/>
                    </a:lnTo>
                    <a:cubicBezTo>
                      <a:pt x="523192" y="1649311"/>
                      <a:pt x="552821" y="1659836"/>
                      <a:pt x="569022" y="1652536"/>
                    </a:cubicBezTo>
                    <a:cubicBezTo>
                      <a:pt x="569022" y="1652536"/>
                      <a:pt x="639826" y="1487459"/>
                      <a:pt x="635530" y="1466858"/>
                    </a:cubicBezTo>
                    <a:cubicBezTo>
                      <a:pt x="631233" y="1446257"/>
                      <a:pt x="744958" y="1213063"/>
                      <a:pt x="744958" y="1213063"/>
                    </a:cubicBezTo>
                    <a:cubicBezTo>
                      <a:pt x="744958" y="1213063"/>
                      <a:pt x="841496" y="1105580"/>
                      <a:pt x="723520" y="1031506"/>
                    </a:cubicBezTo>
                    <a:cubicBezTo>
                      <a:pt x="686059" y="1007904"/>
                      <a:pt x="658758" y="992051"/>
                      <a:pt x="638931" y="981347"/>
                    </a:cubicBezTo>
                    <a:lnTo>
                      <a:pt x="622327" y="894465"/>
                    </a:lnTo>
                    <a:cubicBezTo>
                      <a:pt x="613792" y="848914"/>
                      <a:pt x="615318" y="802051"/>
                      <a:pt x="626802" y="757155"/>
                    </a:cubicBezTo>
                    <a:lnTo>
                      <a:pt x="644705" y="688813"/>
                    </a:lnTo>
                    <a:lnTo>
                      <a:pt x="644705" y="688813"/>
                    </a:lnTo>
                    <a:lnTo>
                      <a:pt x="646182" y="682991"/>
                    </a:lnTo>
                    <a:cubicBezTo>
                      <a:pt x="646182" y="682991"/>
                      <a:pt x="691251" y="590152"/>
                      <a:pt x="689103" y="546801"/>
                    </a:cubicBezTo>
                    <a:cubicBezTo>
                      <a:pt x="688937" y="543433"/>
                      <a:pt x="689313" y="540061"/>
                      <a:pt x="690221" y="536814"/>
                    </a:cubicBezTo>
                    <a:cubicBezTo>
                      <a:pt x="690714" y="538874"/>
                      <a:pt x="691251" y="541024"/>
                      <a:pt x="691833" y="543263"/>
                    </a:cubicBezTo>
                    <a:cubicBezTo>
                      <a:pt x="703675" y="588321"/>
                      <a:pt x="719273" y="632304"/>
                      <a:pt x="738468" y="674751"/>
                    </a:cubicBezTo>
                    <a:cubicBezTo>
                      <a:pt x="772707" y="752049"/>
                      <a:pt x="823505" y="745914"/>
                      <a:pt x="851343" y="734942"/>
                    </a:cubicBezTo>
                    <a:cubicBezTo>
                      <a:pt x="863449" y="730253"/>
                      <a:pt x="872378" y="719782"/>
                      <a:pt x="875108" y="707085"/>
                    </a:cubicBezTo>
                    <a:cubicBezTo>
                      <a:pt x="885134" y="658987"/>
                      <a:pt x="912659" y="524229"/>
                      <a:pt x="914404" y="487013"/>
                    </a:cubicBezTo>
                    <a:cubicBezTo>
                      <a:pt x="915966" y="457912"/>
                      <a:pt x="919556" y="428954"/>
                      <a:pt x="925145" y="400355"/>
                    </a:cubicBezTo>
                    <a:cubicBezTo>
                      <a:pt x="995770" y="359019"/>
                      <a:pt x="1055833" y="286826"/>
                      <a:pt x="1040795" y="272360"/>
                    </a:cubicBezTo>
                    <a:close/>
                  </a:path>
                </a:pathLst>
              </a:custGeom>
              <a:solidFill>
                <a:srgbClr val="80808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39" name="Graphic 997">
                <a:extLst>
                  <a:ext uri="{FF2B5EF4-FFF2-40B4-BE49-F238E27FC236}">
                    <a16:creationId xmlns:a16="http://schemas.microsoft.com/office/drawing/2014/main" id="{E911B7DA-9696-774C-9384-D202C0B2CAE5}"/>
                  </a:ext>
                </a:extLst>
              </p:cNvPr>
              <p:cNvSpPr/>
              <p:nvPr/>
            </p:nvSpPr>
            <p:spPr>
              <a:xfrm>
                <a:off x="3677958" y="4366108"/>
                <a:ext cx="136550" cy="235253"/>
              </a:xfrm>
              <a:custGeom>
                <a:avLst/>
                <a:gdLst>
                  <a:gd name="connsiteX0" fmla="*/ 136469 w 136550"/>
                  <a:gd name="connsiteY0" fmla="*/ 22463 h 235253"/>
                  <a:gd name="connsiteX1" fmla="*/ 114091 w 136550"/>
                  <a:gd name="connsiteY1" fmla="*/ 64157 h 235253"/>
                  <a:gd name="connsiteX2" fmla="*/ 97621 w 136550"/>
                  <a:gd name="connsiteY2" fmla="*/ 92014 h 235253"/>
                  <a:gd name="connsiteX3" fmla="*/ 97621 w 136550"/>
                  <a:gd name="connsiteY3" fmla="*/ 229055 h 235253"/>
                  <a:gd name="connsiteX4" fmla="*/ 52865 w 136550"/>
                  <a:gd name="connsiteY4" fmla="*/ 235190 h 235253"/>
                  <a:gd name="connsiteX5" fmla="*/ 8109 w 136550"/>
                  <a:gd name="connsiteY5" fmla="*/ 212798 h 235253"/>
                  <a:gd name="connsiteX6" fmla="*/ -81 w 136550"/>
                  <a:gd name="connsiteY6" fmla="*/ 137111 h 235253"/>
                  <a:gd name="connsiteX7" fmla="*/ -81 w 136550"/>
                  <a:gd name="connsiteY7" fmla="*/ 81758 h 235253"/>
                  <a:gd name="connsiteX8" fmla="*/ 50941 w 136550"/>
                  <a:gd name="connsiteY8" fmla="*/ 24657 h 235253"/>
                  <a:gd name="connsiteX9" fmla="*/ 73319 w 136550"/>
                  <a:gd name="connsiteY9" fmla="*/ -64 h 235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550" h="235253">
                    <a:moveTo>
                      <a:pt x="136469" y="22463"/>
                    </a:moveTo>
                    <a:cubicBezTo>
                      <a:pt x="136469" y="22463"/>
                      <a:pt x="127026" y="41407"/>
                      <a:pt x="114091" y="64157"/>
                    </a:cubicBezTo>
                    <a:cubicBezTo>
                      <a:pt x="109034" y="73114"/>
                      <a:pt x="103395" y="82743"/>
                      <a:pt x="97621" y="92014"/>
                    </a:cubicBezTo>
                    <a:cubicBezTo>
                      <a:pt x="77168" y="124751"/>
                      <a:pt x="97621" y="229055"/>
                      <a:pt x="97621" y="229055"/>
                    </a:cubicBezTo>
                    <a:lnTo>
                      <a:pt x="52865" y="235190"/>
                    </a:lnTo>
                    <a:lnTo>
                      <a:pt x="8109" y="212798"/>
                    </a:lnTo>
                    <a:lnTo>
                      <a:pt x="-81" y="137111"/>
                    </a:lnTo>
                    <a:lnTo>
                      <a:pt x="-81" y="81758"/>
                    </a:lnTo>
                    <a:lnTo>
                      <a:pt x="50941" y="24657"/>
                    </a:lnTo>
                    <a:lnTo>
                      <a:pt x="73319" y="-64"/>
                    </a:ln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0" name="Graphic 997">
                <a:extLst>
                  <a:ext uri="{FF2B5EF4-FFF2-40B4-BE49-F238E27FC236}">
                    <a16:creationId xmlns:a16="http://schemas.microsoft.com/office/drawing/2014/main" id="{7B768C8F-1BB2-814D-8DA4-24491CD11A54}"/>
                  </a:ext>
                </a:extLst>
              </p:cNvPr>
              <p:cNvSpPr/>
              <p:nvPr/>
            </p:nvSpPr>
            <p:spPr>
              <a:xfrm>
                <a:off x="3669365" y="3715476"/>
                <a:ext cx="399386" cy="728691"/>
              </a:xfrm>
              <a:custGeom>
                <a:avLst/>
                <a:gdLst>
                  <a:gd name="connsiteX0" fmla="*/ 363874 w 399386"/>
                  <a:gd name="connsiteY0" fmla="*/ 290544 h 728691"/>
                  <a:gd name="connsiteX1" fmla="*/ 259638 w 399386"/>
                  <a:gd name="connsiteY1" fmla="*/ 542145 h 728691"/>
                  <a:gd name="connsiteX2" fmla="*/ 196263 w 399386"/>
                  <a:gd name="connsiteY2" fmla="*/ 726255 h 728691"/>
                  <a:gd name="connsiteX3" fmla="*/ 125907 w 399386"/>
                  <a:gd name="connsiteY3" fmla="*/ 709237 h 728691"/>
                  <a:gd name="connsiteX4" fmla="*/ 67724 w 399386"/>
                  <a:gd name="connsiteY4" fmla="*/ 673409 h 728691"/>
                  <a:gd name="connsiteX5" fmla="*/ 63786 w 399386"/>
                  <a:gd name="connsiteY5" fmla="*/ 670632 h 728691"/>
                  <a:gd name="connsiteX6" fmla="*/ 61414 w 399386"/>
                  <a:gd name="connsiteY6" fmla="*/ 668930 h 728691"/>
                  <a:gd name="connsiteX7" fmla="*/ 239274 w 399386"/>
                  <a:gd name="connsiteY7" fmla="*/ 175940 h 728691"/>
                  <a:gd name="connsiteX8" fmla="*/ 81912 w 399386"/>
                  <a:gd name="connsiteY8" fmla="*/ 60440 h 728691"/>
                  <a:gd name="connsiteX9" fmla="*/ 70275 w 399386"/>
                  <a:gd name="connsiteY9" fmla="*/ 51886 h 728691"/>
                  <a:gd name="connsiteX10" fmla="*/ -81 w 399386"/>
                  <a:gd name="connsiteY10" fmla="*/ -64 h 728691"/>
                  <a:gd name="connsiteX11" fmla="*/ 214748 w 399386"/>
                  <a:gd name="connsiteY11" fmla="*/ 38809 h 728691"/>
                  <a:gd name="connsiteX12" fmla="*/ 261741 w 399386"/>
                  <a:gd name="connsiteY12" fmla="*/ 59992 h 728691"/>
                  <a:gd name="connsiteX13" fmla="*/ 343510 w 399386"/>
                  <a:gd name="connsiteY13" fmla="*/ 110420 h 728691"/>
                  <a:gd name="connsiteX14" fmla="*/ 363874 w 399386"/>
                  <a:gd name="connsiteY14" fmla="*/ 290544 h 728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9386" h="728691">
                    <a:moveTo>
                      <a:pt x="363874" y="290544"/>
                    </a:moveTo>
                    <a:cubicBezTo>
                      <a:pt x="363874" y="290544"/>
                      <a:pt x="255520" y="521678"/>
                      <a:pt x="259638" y="542145"/>
                    </a:cubicBezTo>
                    <a:cubicBezTo>
                      <a:pt x="263755" y="562611"/>
                      <a:pt x="196263" y="726255"/>
                      <a:pt x="196263" y="726255"/>
                    </a:cubicBezTo>
                    <a:cubicBezTo>
                      <a:pt x="180867" y="733510"/>
                      <a:pt x="152581" y="723075"/>
                      <a:pt x="125907" y="709237"/>
                    </a:cubicBezTo>
                    <a:cubicBezTo>
                      <a:pt x="105794" y="698510"/>
                      <a:pt x="86361" y="686544"/>
                      <a:pt x="67724" y="673409"/>
                    </a:cubicBezTo>
                    <a:lnTo>
                      <a:pt x="63786" y="670632"/>
                    </a:lnTo>
                    <a:lnTo>
                      <a:pt x="61414" y="668930"/>
                    </a:lnTo>
                    <a:lnTo>
                      <a:pt x="239274" y="175940"/>
                    </a:lnTo>
                    <a:lnTo>
                      <a:pt x="81912" y="60440"/>
                    </a:lnTo>
                    <a:lnTo>
                      <a:pt x="70275" y="51886"/>
                    </a:lnTo>
                    <a:lnTo>
                      <a:pt x="-81" y="-64"/>
                    </a:lnTo>
                    <a:lnTo>
                      <a:pt x="214748" y="38809"/>
                    </a:lnTo>
                    <a:cubicBezTo>
                      <a:pt x="214748" y="38809"/>
                      <a:pt x="222222" y="37869"/>
                      <a:pt x="261741" y="59992"/>
                    </a:cubicBezTo>
                    <a:cubicBezTo>
                      <a:pt x="280718" y="70606"/>
                      <a:pt x="307079" y="86505"/>
                      <a:pt x="343510" y="110420"/>
                    </a:cubicBezTo>
                    <a:cubicBezTo>
                      <a:pt x="455803" y="184181"/>
                      <a:pt x="363874" y="290544"/>
                      <a:pt x="363874" y="290544"/>
                    </a:cubicBezTo>
                    <a:close/>
                  </a:path>
                </a:pathLst>
              </a:custGeom>
              <a:solidFill>
                <a:srgbClr val="806D64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1" name="Graphic 997">
                <a:extLst>
                  <a:ext uri="{FF2B5EF4-FFF2-40B4-BE49-F238E27FC236}">
                    <a16:creationId xmlns:a16="http://schemas.microsoft.com/office/drawing/2014/main" id="{3D0CFCF1-998D-C846-AF4E-07962A70F7D9}"/>
                  </a:ext>
                </a:extLst>
              </p:cNvPr>
              <p:cNvSpPr/>
              <p:nvPr/>
            </p:nvSpPr>
            <p:spPr>
              <a:xfrm>
                <a:off x="3665523" y="4429313"/>
                <a:ext cx="120915" cy="220768"/>
              </a:xfrm>
              <a:custGeom>
                <a:avLst/>
                <a:gdLst>
                  <a:gd name="connsiteX0" fmla="*/ 38536 w 120915"/>
                  <a:gd name="connsiteY0" fmla="*/ 146 h 220768"/>
                  <a:gd name="connsiteX1" fmla="*/ 3805 w 120915"/>
                  <a:gd name="connsiteY1" fmla="*/ 77893 h 220768"/>
                  <a:gd name="connsiteX2" fmla="*/ 11995 w 120915"/>
                  <a:gd name="connsiteY2" fmla="*/ 194333 h 220768"/>
                  <a:gd name="connsiteX3" fmla="*/ 116232 w 120915"/>
                  <a:gd name="connsiteY3" fmla="*/ 214800 h 220768"/>
                  <a:gd name="connsiteX4" fmla="*/ 107012 w 120915"/>
                  <a:gd name="connsiteY4" fmla="*/ 142203 h 220768"/>
                  <a:gd name="connsiteX5" fmla="*/ 30345 w 120915"/>
                  <a:gd name="connsiteY5" fmla="*/ 139113 h 220768"/>
                  <a:gd name="connsiteX6" fmla="*/ 38536 w 120915"/>
                  <a:gd name="connsiteY6" fmla="*/ 146 h 22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915" h="220768">
                    <a:moveTo>
                      <a:pt x="38536" y="146"/>
                    </a:moveTo>
                    <a:cubicBezTo>
                      <a:pt x="38536" y="146"/>
                      <a:pt x="-14634" y="-8049"/>
                      <a:pt x="3805" y="77893"/>
                    </a:cubicBezTo>
                    <a:cubicBezTo>
                      <a:pt x="3805" y="77893"/>
                      <a:pt x="4611" y="178658"/>
                      <a:pt x="11995" y="194333"/>
                    </a:cubicBezTo>
                    <a:cubicBezTo>
                      <a:pt x="19380" y="210008"/>
                      <a:pt x="101955" y="231146"/>
                      <a:pt x="116232" y="214800"/>
                    </a:cubicBezTo>
                    <a:cubicBezTo>
                      <a:pt x="130509" y="198453"/>
                      <a:pt x="107012" y="142203"/>
                      <a:pt x="107012" y="142203"/>
                    </a:cubicBezTo>
                    <a:cubicBezTo>
                      <a:pt x="107012" y="142203"/>
                      <a:pt x="46726" y="186182"/>
                      <a:pt x="30345" y="139113"/>
                    </a:cubicBezTo>
                    <a:cubicBezTo>
                      <a:pt x="13965" y="92045"/>
                      <a:pt x="38536" y="146"/>
                      <a:pt x="38536" y="146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2" name="Graphic 997">
                <a:extLst>
                  <a:ext uri="{FF2B5EF4-FFF2-40B4-BE49-F238E27FC236}">
                    <a16:creationId xmlns:a16="http://schemas.microsoft.com/office/drawing/2014/main" id="{41F644D6-B016-E748-9945-A75D8352BBCA}"/>
                  </a:ext>
                </a:extLst>
              </p:cNvPr>
              <p:cNvSpPr/>
              <p:nvPr/>
            </p:nvSpPr>
            <p:spPr>
              <a:xfrm>
                <a:off x="3544675" y="4372333"/>
                <a:ext cx="124661" cy="235164"/>
              </a:xfrm>
              <a:custGeom>
                <a:avLst/>
                <a:gdLst>
                  <a:gd name="connsiteX0" fmla="*/ 122550 w 124661"/>
                  <a:gd name="connsiteY0" fmla="*/ 40780 h 235164"/>
                  <a:gd name="connsiteX1" fmla="*/ 108631 w 124661"/>
                  <a:gd name="connsiteY1" fmla="*/ 60127 h 235164"/>
                  <a:gd name="connsiteX2" fmla="*/ 100709 w 124661"/>
                  <a:gd name="connsiteY2" fmla="*/ 86460 h 235164"/>
                  <a:gd name="connsiteX3" fmla="*/ 97890 w 124661"/>
                  <a:gd name="connsiteY3" fmla="*/ 107285 h 235164"/>
                  <a:gd name="connsiteX4" fmla="*/ 112346 w 124661"/>
                  <a:gd name="connsiteY4" fmla="*/ 222830 h 235164"/>
                  <a:gd name="connsiteX5" fmla="*/ 34650 w 124661"/>
                  <a:gd name="connsiteY5" fmla="*/ 235101 h 235164"/>
                  <a:gd name="connsiteX6" fmla="*/ 6050 w 124661"/>
                  <a:gd name="connsiteY6" fmla="*/ 204423 h 235164"/>
                  <a:gd name="connsiteX7" fmla="*/ -81 w 124661"/>
                  <a:gd name="connsiteY7" fmla="*/ 136933 h 235164"/>
                  <a:gd name="connsiteX8" fmla="*/ 12182 w 124661"/>
                  <a:gd name="connsiteY8" fmla="*/ 65277 h 235164"/>
                  <a:gd name="connsiteX9" fmla="*/ 30084 w 124661"/>
                  <a:gd name="connsiteY9" fmla="*/ 20492 h 235164"/>
                  <a:gd name="connsiteX10" fmla="*/ 50806 w 124661"/>
                  <a:gd name="connsiteY10" fmla="*/ -64 h 235164"/>
                  <a:gd name="connsiteX11" fmla="*/ 122550 w 124661"/>
                  <a:gd name="connsiteY11" fmla="*/ 40780 h 235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661" h="235164">
                    <a:moveTo>
                      <a:pt x="122550" y="40780"/>
                    </a:moveTo>
                    <a:cubicBezTo>
                      <a:pt x="116750" y="46306"/>
                      <a:pt x="112028" y="52867"/>
                      <a:pt x="108631" y="60127"/>
                    </a:cubicBezTo>
                    <a:cubicBezTo>
                      <a:pt x="104406" y="68349"/>
                      <a:pt x="101721" y="77270"/>
                      <a:pt x="100709" y="86460"/>
                    </a:cubicBezTo>
                    <a:cubicBezTo>
                      <a:pt x="100172" y="93447"/>
                      <a:pt x="99053" y="100388"/>
                      <a:pt x="97890" y="107285"/>
                    </a:cubicBezTo>
                    <a:cubicBezTo>
                      <a:pt x="92788" y="136440"/>
                      <a:pt x="112346" y="222830"/>
                      <a:pt x="112346" y="222830"/>
                    </a:cubicBezTo>
                    <a:lnTo>
                      <a:pt x="34650" y="235101"/>
                    </a:lnTo>
                    <a:lnTo>
                      <a:pt x="6050" y="204423"/>
                    </a:lnTo>
                    <a:lnTo>
                      <a:pt x="-81" y="136933"/>
                    </a:lnTo>
                    <a:cubicBezTo>
                      <a:pt x="7550" y="113792"/>
                      <a:pt x="11685" y="89640"/>
                      <a:pt x="12182" y="65277"/>
                    </a:cubicBezTo>
                    <a:cubicBezTo>
                      <a:pt x="12182" y="47677"/>
                      <a:pt x="21133" y="31957"/>
                      <a:pt x="30084" y="20492"/>
                    </a:cubicBezTo>
                    <a:cubicBezTo>
                      <a:pt x="36153" y="12843"/>
                      <a:pt x="43108" y="5942"/>
                      <a:pt x="50806" y="-64"/>
                    </a:cubicBezTo>
                    <a:cubicBezTo>
                      <a:pt x="50806" y="-64"/>
                      <a:pt x="138931" y="26449"/>
                      <a:pt x="122550" y="40780"/>
                    </a:cubicBez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3" name="Graphic 997">
                <a:extLst>
                  <a:ext uri="{FF2B5EF4-FFF2-40B4-BE49-F238E27FC236}">
                    <a16:creationId xmlns:a16="http://schemas.microsoft.com/office/drawing/2014/main" id="{EE41656E-DF00-3E49-9C6D-8F022003A498}"/>
                  </a:ext>
                </a:extLst>
              </p:cNvPr>
              <p:cNvSpPr/>
              <p:nvPr/>
            </p:nvSpPr>
            <p:spPr>
              <a:xfrm>
                <a:off x="3493643" y="3715476"/>
                <a:ext cx="435869" cy="732455"/>
              </a:xfrm>
              <a:custGeom>
                <a:avLst/>
                <a:gdLst>
                  <a:gd name="connsiteX0" fmla="*/ 425065 w 435869"/>
                  <a:gd name="connsiteY0" fmla="*/ 229189 h 732455"/>
                  <a:gd name="connsiteX1" fmla="*/ 341237 w 435869"/>
                  <a:gd name="connsiteY1" fmla="*/ 405103 h 732455"/>
                  <a:gd name="connsiteX2" fmla="*/ 247250 w 435869"/>
                  <a:gd name="connsiteY2" fmla="*/ 661720 h 732455"/>
                  <a:gd name="connsiteX3" fmla="*/ 243132 w 435869"/>
                  <a:gd name="connsiteY3" fmla="*/ 673454 h 732455"/>
                  <a:gd name="connsiteX4" fmla="*/ 222544 w 435869"/>
                  <a:gd name="connsiteY4" fmla="*/ 732390 h 732455"/>
                  <a:gd name="connsiteX5" fmla="*/ 206477 w 435869"/>
                  <a:gd name="connsiteY5" fmla="*/ 730017 h 732455"/>
                  <a:gd name="connsiteX6" fmla="*/ 190454 w 435869"/>
                  <a:gd name="connsiteY6" fmla="*/ 724822 h 732455"/>
                  <a:gd name="connsiteX7" fmla="*/ 183965 w 435869"/>
                  <a:gd name="connsiteY7" fmla="*/ 722358 h 732455"/>
                  <a:gd name="connsiteX8" fmla="*/ 163869 w 435869"/>
                  <a:gd name="connsiteY8" fmla="*/ 713894 h 732455"/>
                  <a:gd name="connsiteX9" fmla="*/ 84159 w 435869"/>
                  <a:gd name="connsiteY9" fmla="*/ 673588 h 732455"/>
                  <a:gd name="connsiteX10" fmla="*/ 79415 w 435869"/>
                  <a:gd name="connsiteY10" fmla="*/ 670946 h 732455"/>
                  <a:gd name="connsiteX11" fmla="*/ 132719 w 435869"/>
                  <a:gd name="connsiteY11" fmla="*/ 519439 h 732455"/>
                  <a:gd name="connsiteX12" fmla="*/ 214488 w 435869"/>
                  <a:gd name="connsiteY12" fmla="*/ 308951 h 732455"/>
                  <a:gd name="connsiteX13" fmla="*/ 222679 w 435869"/>
                  <a:gd name="connsiteY13" fmla="*/ 268017 h 732455"/>
                  <a:gd name="connsiteX14" fmla="*/ 69345 w 435869"/>
                  <a:gd name="connsiteY14" fmla="*/ 247551 h 732455"/>
                  <a:gd name="connsiteX15" fmla="*/ 42939 w 435869"/>
                  <a:gd name="connsiteY15" fmla="*/ 25329 h 732455"/>
                  <a:gd name="connsiteX16" fmla="*/ 61154 w 435869"/>
                  <a:gd name="connsiteY16" fmla="*/ -64 h 732455"/>
                  <a:gd name="connsiteX17" fmla="*/ 183831 w 435869"/>
                  <a:gd name="connsiteY17" fmla="*/ 26807 h 732455"/>
                  <a:gd name="connsiteX18" fmla="*/ 246131 w 435869"/>
                  <a:gd name="connsiteY18" fmla="*/ 52021 h 732455"/>
                  <a:gd name="connsiteX19" fmla="*/ 265868 w 435869"/>
                  <a:gd name="connsiteY19" fmla="*/ 60978 h 732455"/>
                  <a:gd name="connsiteX20" fmla="*/ 355380 w 435869"/>
                  <a:gd name="connsiteY20" fmla="*/ 104553 h 732455"/>
                  <a:gd name="connsiteX21" fmla="*/ 425065 w 435869"/>
                  <a:gd name="connsiteY21" fmla="*/ 229189 h 73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5869" h="732455">
                    <a:moveTo>
                      <a:pt x="425065" y="229189"/>
                    </a:moveTo>
                    <a:cubicBezTo>
                      <a:pt x="425065" y="229189"/>
                      <a:pt x="373999" y="325342"/>
                      <a:pt x="341237" y="405103"/>
                    </a:cubicBezTo>
                    <a:cubicBezTo>
                      <a:pt x="319754" y="457502"/>
                      <a:pt x="275357" y="582272"/>
                      <a:pt x="247250" y="661720"/>
                    </a:cubicBezTo>
                    <a:lnTo>
                      <a:pt x="243132" y="673454"/>
                    </a:lnTo>
                    <a:cubicBezTo>
                      <a:pt x="230780" y="708609"/>
                      <a:pt x="222544" y="732390"/>
                      <a:pt x="222544" y="732390"/>
                    </a:cubicBezTo>
                    <a:cubicBezTo>
                      <a:pt x="217098" y="732426"/>
                      <a:pt x="211678" y="731624"/>
                      <a:pt x="206477" y="730017"/>
                    </a:cubicBezTo>
                    <a:cubicBezTo>
                      <a:pt x="201643" y="728718"/>
                      <a:pt x="196228" y="726971"/>
                      <a:pt x="190454" y="724822"/>
                    </a:cubicBezTo>
                    <a:lnTo>
                      <a:pt x="183965" y="722358"/>
                    </a:lnTo>
                    <a:cubicBezTo>
                      <a:pt x="177520" y="719850"/>
                      <a:pt x="170538" y="716939"/>
                      <a:pt x="163869" y="713894"/>
                    </a:cubicBezTo>
                    <a:cubicBezTo>
                      <a:pt x="131377" y="699384"/>
                      <a:pt x="96735" y="680485"/>
                      <a:pt x="84159" y="673588"/>
                    </a:cubicBezTo>
                    <a:lnTo>
                      <a:pt x="79415" y="670946"/>
                    </a:lnTo>
                    <a:cubicBezTo>
                      <a:pt x="103404" y="622856"/>
                      <a:pt x="121306" y="571963"/>
                      <a:pt x="132719" y="519439"/>
                    </a:cubicBezTo>
                    <a:cubicBezTo>
                      <a:pt x="151114" y="433542"/>
                      <a:pt x="214488" y="308951"/>
                      <a:pt x="214488" y="308951"/>
                    </a:cubicBezTo>
                    <a:lnTo>
                      <a:pt x="222679" y="268017"/>
                    </a:lnTo>
                    <a:lnTo>
                      <a:pt x="69345" y="247551"/>
                    </a:lnTo>
                    <a:cubicBezTo>
                      <a:pt x="-46170" y="189779"/>
                      <a:pt x="9954" y="75891"/>
                      <a:pt x="42939" y="25329"/>
                    </a:cubicBezTo>
                    <a:cubicBezTo>
                      <a:pt x="48565" y="16551"/>
                      <a:pt x="54643" y="8078"/>
                      <a:pt x="61154" y="-64"/>
                    </a:cubicBezTo>
                    <a:lnTo>
                      <a:pt x="183831" y="26807"/>
                    </a:lnTo>
                    <a:cubicBezTo>
                      <a:pt x="183831" y="26807"/>
                      <a:pt x="203165" y="32987"/>
                      <a:pt x="246131" y="52021"/>
                    </a:cubicBezTo>
                    <a:lnTo>
                      <a:pt x="265868" y="60978"/>
                    </a:lnTo>
                    <a:cubicBezTo>
                      <a:pt x="289947" y="72040"/>
                      <a:pt x="319576" y="86281"/>
                      <a:pt x="355380" y="104553"/>
                    </a:cubicBezTo>
                    <a:cubicBezTo>
                      <a:pt x="476132" y="165640"/>
                      <a:pt x="425065" y="229189"/>
                      <a:pt x="425065" y="229189"/>
                    </a:cubicBezTo>
                    <a:close/>
                  </a:path>
                </a:pathLst>
              </a:custGeom>
              <a:solidFill>
                <a:srgbClr val="806D64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4" name="Graphic 997">
                <a:extLst>
                  <a:ext uri="{FF2B5EF4-FFF2-40B4-BE49-F238E27FC236}">
                    <a16:creationId xmlns:a16="http://schemas.microsoft.com/office/drawing/2014/main" id="{66F7C0FF-A89E-FE46-A547-A106E3C73F3A}"/>
                  </a:ext>
                </a:extLst>
              </p:cNvPr>
              <p:cNvSpPr/>
              <p:nvPr/>
            </p:nvSpPr>
            <p:spPr>
              <a:xfrm>
                <a:off x="3534409" y="4430508"/>
                <a:ext cx="128019" cy="224197"/>
              </a:xfrm>
              <a:custGeom>
                <a:avLst/>
                <a:gdLst>
                  <a:gd name="connsiteX0" fmla="*/ 121851 w 128019"/>
                  <a:gd name="connsiteY0" fmla="*/ 158519 h 224197"/>
                  <a:gd name="connsiteX1" fmla="*/ 106679 w 128019"/>
                  <a:gd name="connsiteY1" fmla="*/ 218047 h 224197"/>
                  <a:gd name="connsiteX2" fmla="*/ 73962 w 128019"/>
                  <a:gd name="connsiteY2" fmla="*/ 222830 h 224197"/>
                  <a:gd name="connsiteX3" fmla="*/ 10140 w 128019"/>
                  <a:gd name="connsiteY3" fmla="*/ 189152 h 224197"/>
                  <a:gd name="connsiteX4" fmla="*/ 1950 w 128019"/>
                  <a:gd name="connsiteY4" fmla="*/ 31644 h 224197"/>
                  <a:gd name="connsiteX5" fmla="*/ 23433 w 128019"/>
                  <a:gd name="connsiteY5" fmla="*/ -64 h 224197"/>
                  <a:gd name="connsiteX6" fmla="*/ 38784 w 128019"/>
                  <a:gd name="connsiteY6" fmla="*/ 152204 h 224197"/>
                  <a:gd name="connsiteX7" fmla="*/ 121583 w 128019"/>
                  <a:gd name="connsiteY7" fmla="*/ 157892 h 22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019" h="224197">
                    <a:moveTo>
                      <a:pt x="121851" y="158519"/>
                    </a:moveTo>
                    <a:cubicBezTo>
                      <a:pt x="134087" y="179151"/>
                      <a:pt x="127298" y="205803"/>
                      <a:pt x="106679" y="218047"/>
                    </a:cubicBezTo>
                    <a:cubicBezTo>
                      <a:pt x="96832" y="223900"/>
                      <a:pt x="85071" y="225615"/>
                      <a:pt x="73962" y="222830"/>
                    </a:cubicBezTo>
                    <a:cubicBezTo>
                      <a:pt x="48854" y="216605"/>
                      <a:pt x="19091" y="205946"/>
                      <a:pt x="10140" y="189152"/>
                    </a:cubicBezTo>
                    <a:cubicBezTo>
                      <a:pt x="-6196" y="158474"/>
                      <a:pt x="1950" y="31644"/>
                      <a:pt x="1950" y="31644"/>
                    </a:cubicBezTo>
                    <a:lnTo>
                      <a:pt x="23433" y="-64"/>
                    </a:lnTo>
                    <a:cubicBezTo>
                      <a:pt x="23433" y="-64"/>
                      <a:pt x="12199" y="140068"/>
                      <a:pt x="38784" y="152204"/>
                    </a:cubicBezTo>
                    <a:cubicBezTo>
                      <a:pt x="65369" y="164341"/>
                      <a:pt x="121583" y="157892"/>
                      <a:pt x="121583" y="157892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5" name="Graphic 997">
                <a:extLst>
                  <a:ext uri="{FF2B5EF4-FFF2-40B4-BE49-F238E27FC236}">
                    <a16:creationId xmlns:a16="http://schemas.microsoft.com/office/drawing/2014/main" id="{F3F84C79-E21D-BE48-B772-5E7ED845FE48}"/>
                  </a:ext>
                </a:extLst>
              </p:cNvPr>
              <p:cNvSpPr/>
              <p:nvPr/>
            </p:nvSpPr>
            <p:spPr>
              <a:xfrm>
                <a:off x="3566426" y="2803221"/>
                <a:ext cx="451711" cy="621504"/>
              </a:xfrm>
              <a:custGeom>
                <a:avLst/>
                <a:gdLst>
                  <a:gd name="connsiteX0" fmla="*/ 111585 w 451711"/>
                  <a:gd name="connsiteY0" fmla="*/ 6913 h 621504"/>
                  <a:gd name="connsiteX1" fmla="*/ 90102 w 451711"/>
                  <a:gd name="connsiteY1" fmla="*/ 19676 h 621504"/>
                  <a:gd name="connsiteX2" fmla="*/ 75691 w 451711"/>
                  <a:gd name="connsiteY2" fmla="*/ 53757 h 621504"/>
                  <a:gd name="connsiteX3" fmla="*/ 32546 w 451711"/>
                  <a:gd name="connsiteY3" fmla="*/ 94064 h 621504"/>
                  <a:gd name="connsiteX4" fmla="*/ -81 w 451711"/>
                  <a:gd name="connsiteY4" fmla="*/ 141535 h 621504"/>
                  <a:gd name="connsiteX5" fmla="*/ 41453 w 451711"/>
                  <a:gd name="connsiteY5" fmla="*/ 214131 h 621504"/>
                  <a:gd name="connsiteX6" fmla="*/ 36037 w 451711"/>
                  <a:gd name="connsiteY6" fmla="*/ 292057 h 621504"/>
                  <a:gd name="connsiteX7" fmla="*/ 35410 w 451711"/>
                  <a:gd name="connsiteY7" fmla="*/ 317763 h 621504"/>
                  <a:gd name="connsiteX8" fmla="*/ 44988 w 451711"/>
                  <a:gd name="connsiteY8" fmla="*/ 335095 h 621504"/>
                  <a:gd name="connsiteX9" fmla="*/ 102455 w 451711"/>
                  <a:gd name="connsiteY9" fmla="*/ 416379 h 621504"/>
                  <a:gd name="connsiteX10" fmla="*/ 117896 w 451711"/>
                  <a:gd name="connsiteY10" fmla="*/ 490498 h 621504"/>
                  <a:gd name="connsiteX11" fmla="*/ 118612 w 451711"/>
                  <a:gd name="connsiteY11" fmla="*/ 599549 h 621504"/>
                  <a:gd name="connsiteX12" fmla="*/ 118612 w 451711"/>
                  <a:gd name="connsiteY12" fmla="*/ 606132 h 621504"/>
                  <a:gd name="connsiteX13" fmla="*/ 123848 w 451711"/>
                  <a:gd name="connsiteY13" fmla="*/ 610611 h 621504"/>
                  <a:gd name="connsiteX14" fmla="*/ 267403 w 451711"/>
                  <a:gd name="connsiteY14" fmla="*/ 560904 h 621504"/>
                  <a:gd name="connsiteX15" fmla="*/ 269260 w 451711"/>
                  <a:gd name="connsiteY15" fmla="*/ 556869 h 621504"/>
                  <a:gd name="connsiteX16" fmla="*/ 299381 w 451711"/>
                  <a:gd name="connsiteY16" fmla="*/ 498917 h 621504"/>
                  <a:gd name="connsiteX17" fmla="*/ 306587 w 451711"/>
                  <a:gd name="connsiteY17" fmla="*/ 495648 h 621504"/>
                  <a:gd name="connsiteX18" fmla="*/ 318223 w 451711"/>
                  <a:gd name="connsiteY18" fmla="*/ 499544 h 621504"/>
                  <a:gd name="connsiteX19" fmla="*/ 394756 w 451711"/>
                  <a:gd name="connsiteY19" fmla="*/ 507247 h 621504"/>
                  <a:gd name="connsiteX20" fmla="*/ 436334 w 451711"/>
                  <a:gd name="connsiteY20" fmla="*/ 486557 h 621504"/>
                  <a:gd name="connsiteX21" fmla="*/ 446628 w 451711"/>
                  <a:gd name="connsiteY21" fmla="*/ 395375 h 621504"/>
                  <a:gd name="connsiteX22" fmla="*/ 446628 w 451711"/>
                  <a:gd name="connsiteY22" fmla="*/ 321257 h 621504"/>
                  <a:gd name="connsiteX23" fmla="*/ 396099 w 451711"/>
                  <a:gd name="connsiteY23" fmla="*/ 254079 h 621504"/>
                  <a:gd name="connsiteX24" fmla="*/ 410197 w 451711"/>
                  <a:gd name="connsiteY24" fmla="*/ 205488 h 621504"/>
                  <a:gd name="connsiteX25" fmla="*/ 374705 w 451711"/>
                  <a:gd name="connsiteY25" fmla="*/ 92899 h 621504"/>
                  <a:gd name="connsiteX26" fmla="*/ 346554 w 451711"/>
                  <a:gd name="connsiteY26" fmla="*/ 59087 h 621504"/>
                  <a:gd name="connsiteX27" fmla="*/ 312718 w 451711"/>
                  <a:gd name="connsiteY27" fmla="*/ 40277 h 621504"/>
                  <a:gd name="connsiteX28" fmla="*/ 209780 w 451711"/>
                  <a:gd name="connsiteY28" fmla="*/ 9241 h 621504"/>
                  <a:gd name="connsiteX29" fmla="*/ 111585 w 451711"/>
                  <a:gd name="connsiteY29" fmla="*/ 6913 h 621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1711" h="621504">
                    <a:moveTo>
                      <a:pt x="111585" y="6913"/>
                    </a:moveTo>
                    <a:cubicBezTo>
                      <a:pt x="103422" y="9188"/>
                      <a:pt x="96005" y="13590"/>
                      <a:pt x="90102" y="19676"/>
                    </a:cubicBezTo>
                    <a:cubicBezTo>
                      <a:pt x="82046" y="29081"/>
                      <a:pt x="81151" y="42516"/>
                      <a:pt x="75691" y="53757"/>
                    </a:cubicBezTo>
                    <a:cubicBezTo>
                      <a:pt x="67187" y="71671"/>
                      <a:pt x="48837" y="82644"/>
                      <a:pt x="32546" y="94064"/>
                    </a:cubicBezTo>
                    <a:cubicBezTo>
                      <a:pt x="16255" y="105484"/>
                      <a:pt x="9" y="121561"/>
                      <a:pt x="-81" y="141535"/>
                    </a:cubicBezTo>
                    <a:cubicBezTo>
                      <a:pt x="-81" y="169929"/>
                      <a:pt x="31248" y="187753"/>
                      <a:pt x="41453" y="214131"/>
                    </a:cubicBezTo>
                    <a:cubicBezTo>
                      <a:pt x="51165" y="238763"/>
                      <a:pt x="41453" y="266127"/>
                      <a:pt x="36037" y="292057"/>
                    </a:cubicBezTo>
                    <a:cubicBezTo>
                      <a:pt x="33777" y="300454"/>
                      <a:pt x="33562" y="309268"/>
                      <a:pt x="35410" y="317763"/>
                    </a:cubicBezTo>
                    <a:cubicBezTo>
                      <a:pt x="37545" y="324065"/>
                      <a:pt x="40790" y="329936"/>
                      <a:pt x="44988" y="335095"/>
                    </a:cubicBezTo>
                    <a:cubicBezTo>
                      <a:pt x="64725" y="361966"/>
                      <a:pt x="89252" y="385791"/>
                      <a:pt x="102455" y="416379"/>
                    </a:cubicBezTo>
                    <a:cubicBezTo>
                      <a:pt x="112480" y="439623"/>
                      <a:pt x="115255" y="465284"/>
                      <a:pt x="117896" y="490498"/>
                    </a:cubicBezTo>
                    <a:cubicBezTo>
                      <a:pt x="121700" y="526774"/>
                      <a:pt x="125504" y="563721"/>
                      <a:pt x="118612" y="599549"/>
                    </a:cubicBezTo>
                    <a:cubicBezTo>
                      <a:pt x="117940" y="601694"/>
                      <a:pt x="117940" y="603987"/>
                      <a:pt x="118612" y="606132"/>
                    </a:cubicBezTo>
                    <a:cubicBezTo>
                      <a:pt x="119784" y="608188"/>
                      <a:pt x="121637" y="609769"/>
                      <a:pt x="123848" y="610611"/>
                    </a:cubicBezTo>
                    <a:cubicBezTo>
                      <a:pt x="177206" y="636550"/>
                      <a:pt x="241480" y="614296"/>
                      <a:pt x="267403" y="560904"/>
                    </a:cubicBezTo>
                    <a:cubicBezTo>
                      <a:pt x="268052" y="559574"/>
                      <a:pt x="268670" y="558226"/>
                      <a:pt x="269260" y="556869"/>
                    </a:cubicBezTo>
                    <a:cubicBezTo>
                      <a:pt x="278211" y="536581"/>
                      <a:pt x="281658" y="512084"/>
                      <a:pt x="299381" y="498917"/>
                    </a:cubicBezTo>
                    <a:cubicBezTo>
                      <a:pt x="301449" y="497207"/>
                      <a:pt x="303937" y="496078"/>
                      <a:pt x="306587" y="495648"/>
                    </a:cubicBezTo>
                    <a:cubicBezTo>
                      <a:pt x="310767" y="495765"/>
                      <a:pt x="314817" y="497122"/>
                      <a:pt x="318223" y="499544"/>
                    </a:cubicBezTo>
                    <a:cubicBezTo>
                      <a:pt x="341228" y="511995"/>
                      <a:pt x="369111" y="512353"/>
                      <a:pt x="394756" y="507247"/>
                    </a:cubicBezTo>
                    <a:cubicBezTo>
                      <a:pt x="410241" y="504157"/>
                      <a:pt x="426085" y="498649"/>
                      <a:pt x="436334" y="486557"/>
                    </a:cubicBezTo>
                    <a:cubicBezTo>
                      <a:pt x="456519" y="462552"/>
                      <a:pt x="445285" y="426680"/>
                      <a:pt x="446628" y="395375"/>
                    </a:cubicBezTo>
                    <a:cubicBezTo>
                      <a:pt x="447702" y="370341"/>
                      <a:pt x="457325" y="343917"/>
                      <a:pt x="446628" y="321257"/>
                    </a:cubicBezTo>
                    <a:cubicBezTo>
                      <a:pt x="434544" y="295371"/>
                      <a:pt x="399052" y="282383"/>
                      <a:pt x="396099" y="254079"/>
                    </a:cubicBezTo>
                    <a:cubicBezTo>
                      <a:pt x="394308" y="237151"/>
                      <a:pt x="405318" y="221790"/>
                      <a:pt x="410197" y="205488"/>
                    </a:cubicBezTo>
                    <a:cubicBezTo>
                      <a:pt x="421789" y="166391"/>
                      <a:pt x="397710" y="126533"/>
                      <a:pt x="374705" y="92899"/>
                    </a:cubicBezTo>
                    <a:cubicBezTo>
                      <a:pt x="366967" y="80355"/>
                      <a:pt x="357488" y="68971"/>
                      <a:pt x="346554" y="59087"/>
                    </a:cubicBezTo>
                    <a:cubicBezTo>
                      <a:pt x="336238" y="51223"/>
                      <a:pt x="324843" y="44890"/>
                      <a:pt x="312718" y="40277"/>
                    </a:cubicBezTo>
                    <a:cubicBezTo>
                      <a:pt x="279017" y="26080"/>
                      <a:pt x="244644" y="18915"/>
                      <a:pt x="209780" y="9241"/>
                    </a:cubicBezTo>
                    <a:cubicBezTo>
                      <a:pt x="176392" y="-298"/>
                      <a:pt x="145644" y="-4731"/>
                      <a:pt x="111585" y="6913"/>
                    </a:cubicBezTo>
                    <a:close/>
                  </a:path>
                </a:pathLst>
              </a:custGeom>
              <a:solidFill>
                <a:srgbClr val="85555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6" name="Graphic 997">
                <a:extLst>
                  <a:ext uri="{FF2B5EF4-FFF2-40B4-BE49-F238E27FC236}">
                    <a16:creationId xmlns:a16="http://schemas.microsoft.com/office/drawing/2014/main" id="{DB63F6E1-FB6B-1241-B961-43B20631A556}"/>
                  </a:ext>
                </a:extLst>
              </p:cNvPr>
              <p:cNvSpPr/>
              <p:nvPr/>
            </p:nvSpPr>
            <p:spPr>
              <a:xfrm>
                <a:off x="3713566" y="3036067"/>
                <a:ext cx="244109" cy="358392"/>
              </a:xfrm>
              <a:custGeom>
                <a:avLst/>
                <a:gdLst>
                  <a:gd name="connsiteX0" fmla="*/ 135637 w 244109"/>
                  <a:gd name="connsiteY0" fmla="*/ 358329 h 358392"/>
                  <a:gd name="connsiteX1" fmla="*/ 17033 w 244109"/>
                  <a:gd name="connsiteY1" fmla="*/ 358329 h 358392"/>
                  <a:gd name="connsiteX2" fmla="*/ 17033 w 244109"/>
                  <a:gd name="connsiteY2" fmla="*/ 166023 h 358392"/>
                  <a:gd name="connsiteX3" fmla="*/ 23210 w 244109"/>
                  <a:gd name="connsiteY3" fmla="*/ 110042 h 358392"/>
                  <a:gd name="connsiteX4" fmla="*/ 23210 w 244109"/>
                  <a:gd name="connsiteY4" fmla="*/ 90785 h 358392"/>
                  <a:gd name="connsiteX5" fmla="*/ 4904 w 244109"/>
                  <a:gd name="connsiteY5" fmla="*/ 30997 h 358392"/>
                  <a:gd name="connsiteX6" fmla="*/ 111200 w 244109"/>
                  <a:gd name="connsiteY6" fmla="*/ 320 h 358392"/>
                  <a:gd name="connsiteX7" fmla="*/ 127760 w 244109"/>
                  <a:gd name="connsiteY7" fmla="*/ 49852 h 358392"/>
                  <a:gd name="connsiteX8" fmla="*/ 167593 w 244109"/>
                  <a:gd name="connsiteY8" fmla="*/ 120029 h 358392"/>
                  <a:gd name="connsiteX9" fmla="*/ 221613 w 244109"/>
                  <a:gd name="connsiteY9" fmla="*/ 166023 h 358392"/>
                  <a:gd name="connsiteX10" fmla="*/ 135637 w 244109"/>
                  <a:gd name="connsiteY10" fmla="*/ 358329 h 35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4109" h="358392">
                    <a:moveTo>
                      <a:pt x="135637" y="358329"/>
                    </a:moveTo>
                    <a:lnTo>
                      <a:pt x="17033" y="358329"/>
                    </a:lnTo>
                    <a:lnTo>
                      <a:pt x="17033" y="166023"/>
                    </a:lnTo>
                    <a:cubicBezTo>
                      <a:pt x="20556" y="147554"/>
                      <a:pt x="22624" y="128834"/>
                      <a:pt x="23210" y="110042"/>
                    </a:cubicBezTo>
                    <a:cubicBezTo>
                      <a:pt x="23210" y="103728"/>
                      <a:pt x="23210" y="97279"/>
                      <a:pt x="23210" y="90785"/>
                    </a:cubicBezTo>
                    <a:cubicBezTo>
                      <a:pt x="22091" y="67855"/>
                      <a:pt x="17347" y="44970"/>
                      <a:pt x="4904" y="30997"/>
                    </a:cubicBezTo>
                    <a:cubicBezTo>
                      <a:pt x="-27812" y="-5816"/>
                      <a:pt x="111200" y="320"/>
                      <a:pt x="111200" y="320"/>
                    </a:cubicBezTo>
                    <a:cubicBezTo>
                      <a:pt x="115465" y="17226"/>
                      <a:pt x="121001" y="33783"/>
                      <a:pt x="127760" y="49852"/>
                    </a:cubicBezTo>
                    <a:cubicBezTo>
                      <a:pt x="137830" y="74926"/>
                      <a:pt x="151230" y="98532"/>
                      <a:pt x="167593" y="120029"/>
                    </a:cubicBezTo>
                    <a:cubicBezTo>
                      <a:pt x="181990" y="139157"/>
                      <a:pt x="200439" y="154867"/>
                      <a:pt x="221613" y="166023"/>
                    </a:cubicBezTo>
                    <a:cubicBezTo>
                      <a:pt x="303248" y="206956"/>
                      <a:pt x="135637" y="358329"/>
                      <a:pt x="135637" y="358329"/>
                    </a:cubicBez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7" name="Graphic 997">
                <a:extLst>
                  <a:ext uri="{FF2B5EF4-FFF2-40B4-BE49-F238E27FC236}">
                    <a16:creationId xmlns:a16="http://schemas.microsoft.com/office/drawing/2014/main" id="{7FE99E65-F422-B942-8DF5-60614294AD44}"/>
                  </a:ext>
                </a:extLst>
              </p:cNvPr>
              <p:cNvSpPr/>
              <p:nvPr/>
            </p:nvSpPr>
            <p:spPr>
              <a:xfrm>
                <a:off x="3646852" y="2905589"/>
                <a:ext cx="216708" cy="216847"/>
              </a:xfrm>
              <a:custGeom>
                <a:avLst/>
                <a:gdLst>
                  <a:gd name="connsiteX0" fmla="*/ 216708 w 216708"/>
                  <a:gd name="connsiteY0" fmla="*/ 108424 h 216847"/>
                  <a:gd name="connsiteX1" fmla="*/ 108354 w 216708"/>
                  <a:gd name="connsiteY1" fmla="*/ 216848 h 216847"/>
                  <a:gd name="connsiteX2" fmla="*/ 0 w 216708"/>
                  <a:gd name="connsiteY2" fmla="*/ 108424 h 216847"/>
                  <a:gd name="connsiteX3" fmla="*/ 108354 w 216708"/>
                  <a:gd name="connsiteY3" fmla="*/ 0 h 216847"/>
                  <a:gd name="connsiteX4" fmla="*/ 216708 w 216708"/>
                  <a:gd name="connsiteY4" fmla="*/ 108424 h 21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708" h="216847">
                    <a:moveTo>
                      <a:pt x="216708" y="108424"/>
                    </a:moveTo>
                    <a:cubicBezTo>
                      <a:pt x="216708" y="168305"/>
                      <a:pt x="168197" y="216848"/>
                      <a:pt x="108354" y="216848"/>
                    </a:cubicBezTo>
                    <a:cubicBezTo>
                      <a:pt x="48512" y="216848"/>
                      <a:pt x="0" y="168305"/>
                      <a:pt x="0" y="108424"/>
                    </a:cubicBezTo>
                    <a:cubicBezTo>
                      <a:pt x="0" y="48543"/>
                      <a:pt x="48512" y="0"/>
                      <a:pt x="108354" y="0"/>
                    </a:cubicBezTo>
                    <a:cubicBezTo>
                      <a:pt x="168196" y="0"/>
                      <a:pt x="216708" y="48543"/>
                      <a:pt x="216708" y="108424"/>
                    </a:cubicBez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8" name="Graphic 997">
                <a:extLst>
                  <a:ext uri="{FF2B5EF4-FFF2-40B4-BE49-F238E27FC236}">
                    <a16:creationId xmlns:a16="http://schemas.microsoft.com/office/drawing/2014/main" id="{50F2460A-EA5A-3E4D-9340-A191C79A89F1}"/>
                  </a:ext>
                </a:extLst>
              </p:cNvPr>
              <p:cNvSpPr/>
              <p:nvPr/>
            </p:nvSpPr>
            <p:spPr>
              <a:xfrm>
                <a:off x="3973840" y="3071831"/>
                <a:ext cx="343443" cy="466450"/>
              </a:xfrm>
              <a:custGeom>
                <a:avLst/>
                <a:gdLst>
                  <a:gd name="connsiteX0" fmla="*/ 231038 w 343443"/>
                  <a:gd name="connsiteY0" fmla="*/ 128244 h 466450"/>
                  <a:gd name="connsiteX1" fmla="*/ 220834 w 343443"/>
                  <a:gd name="connsiteY1" fmla="*/ 214141 h 466450"/>
                  <a:gd name="connsiteX2" fmla="*/ 183374 w 343443"/>
                  <a:gd name="connsiteY2" fmla="*/ 432332 h 466450"/>
                  <a:gd name="connsiteX3" fmla="*/ 160727 w 343443"/>
                  <a:gd name="connsiteY3" fmla="*/ 459964 h 466450"/>
                  <a:gd name="connsiteX4" fmla="*/ 53313 w 343443"/>
                  <a:gd name="connsiteY4" fmla="*/ 400311 h 466450"/>
                  <a:gd name="connsiteX5" fmla="*/ 8870 w 343443"/>
                  <a:gd name="connsiteY5" fmla="*/ 269987 h 466450"/>
                  <a:gd name="connsiteX6" fmla="*/ -81 w 343443"/>
                  <a:gd name="connsiteY6" fmla="*/ 224396 h 466450"/>
                  <a:gd name="connsiteX7" fmla="*/ 71528 w 343443"/>
                  <a:gd name="connsiteY7" fmla="*/ 185523 h 466450"/>
                  <a:gd name="connsiteX8" fmla="*/ 88446 w 343443"/>
                  <a:gd name="connsiteY8" fmla="*/ 207244 h 466450"/>
                  <a:gd name="connsiteX9" fmla="*/ 106348 w 343443"/>
                  <a:gd name="connsiteY9" fmla="*/ 289827 h 466450"/>
                  <a:gd name="connsiteX10" fmla="*/ 128726 w 343443"/>
                  <a:gd name="connsiteY10" fmla="*/ 322565 h 466450"/>
                  <a:gd name="connsiteX11" fmla="*/ 173482 w 343443"/>
                  <a:gd name="connsiteY11" fmla="*/ 120048 h 466450"/>
                  <a:gd name="connsiteX12" fmla="*/ 206199 w 343443"/>
                  <a:gd name="connsiteY12" fmla="*/ 81175 h 466450"/>
                  <a:gd name="connsiteX13" fmla="*/ 341138 w 343443"/>
                  <a:gd name="connsiteY13" fmla="*/ 1413 h 466450"/>
                  <a:gd name="connsiteX14" fmla="*/ 231038 w 343443"/>
                  <a:gd name="connsiteY14" fmla="*/ 128244 h 46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443" h="466450">
                    <a:moveTo>
                      <a:pt x="231038" y="128244"/>
                    </a:moveTo>
                    <a:cubicBezTo>
                      <a:pt x="225717" y="156615"/>
                      <a:pt x="222311" y="185313"/>
                      <a:pt x="220834" y="214141"/>
                    </a:cubicBezTo>
                    <a:cubicBezTo>
                      <a:pt x="219178" y="250998"/>
                      <a:pt x="192951" y="384636"/>
                      <a:pt x="183374" y="432332"/>
                    </a:cubicBezTo>
                    <a:cubicBezTo>
                      <a:pt x="180921" y="444755"/>
                      <a:pt x="172422" y="455123"/>
                      <a:pt x="160727" y="459964"/>
                    </a:cubicBezTo>
                    <a:cubicBezTo>
                      <a:pt x="134142" y="470847"/>
                      <a:pt x="85806" y="476937"/>
                      <a:pt x="53313" y="400311"/>
                    </a:cubicBezTo>
                    <a:cubicBezTo>
                      <a:pt x="34994" y="358146"/>
                      <a:pt x="20131" y="314561"/>
                      <a:pt x="8870" y="269987"/>
                    </a:cubicBezTo>
                    <a:cubicBezTo>
                      <a:pt x="4887" y="255002"/>
                      <a:pt x="1897" y="239776"/>
                      <a:pt x="-81" y="224396"/>
                    </a:cubicBezTo>
                    <a:lnTo>
                      <a:pt x="71528" y="185523"/>
                    </a:lnTo>
                    <a:cubicBezTo>
                      <a:pt x="78269" y="191833"/>
                      <a:pt x="83979" y="199165"/>
                      <a:pt x="88446" y="207244"/>
                    </a:cubicBezTo>
                    <a:cubicBezTo>
                      <a:pt x="98337" y="224217"/>
                      <a:pt x="108497" y="251446"/>
                      <a:pt x="106348" y="289827"/>
                    </a:cubicBezTo>
                    <a:lnTo>
                      <a:pt x="128726" y="322565"/>
                    </a:lnTo>
                    <a:cubicBezTo>
                      <a:pt x="128726" y="322565"/>
                      <a:pt x="183911" y="150726"/>
                      <a:pt x="173482" y="120048"/>
                    </a:cubicBezTo>
                    <a:cubicBezTo>
                      <a:pt x="163054" y="89370"/>
                      <a:pt x="206199" y="81175"/>
                      <a:pt x="206199" y="81175"/>
                    </a:cubicBezTo>
                    <a:cubicBezTo>
                      <a:pt x="206199" y="81175"/>
                      <a:pt x="326816" y="-12873"/>
                      <a:pt x="341138" y="1413"/>
                    </a:cubicBezTo>
                    <a:cubicBezTo>
                      <a:pt x="355460" y="15700"/>
                      <a:pt x="298486" y="87310"/>
                      <a:pt x="231038" y="128244"/>
                    </a:cubicBez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49" name="Graphic 997">
                <a:extLst>
                  <a:ext uri="{FF2B5EF4-FFF2-40B4-BE49-F238E27FC236}">
                    <a16:creationId xmlns:a16="http://schemas.microsoft.com/office/drawing/2014/main" id="{EB426F88-36C4-BA4A-831B-BF41872EB668}"/>
                  </a:ext>
                </a:extLst>
              </p:cNvPr>
              <p:cNvSpPr/>
              <p:nvPr/>
            </p:nvSpPr>
            <p:spPr>
              <a:xfrm>
                <a:off x="3323384" y="3013384"/>
                <a:ext cx="294869" cy="518097"/>
              </a:xfrm>
              <a:custGeom>
                <a:avLst/>
                <a:gdLst>
                  <a:gd name="connsiteX0" fmla="*/ 294789 w 294869"/>
                  <a:gd name="connsiteY0" fmla="*/ 268512 h 518097"/>
                  <a:gd name="connsiteX1" fmla="*/ 275544 w 294869"/>
                  <a:gd name="connsiteY1" fmla="*/ 315535 h 518097"/>
                  <a:gd name="connsiteX2" fmla="*/ 131250 w 294869"/>
                  <a:gd name="connsiteY2" fmla="*/ 497630 h 518097"/>
                  <a:gd name="connsiteX3" fmla="*/ 43350 w 294869"/>
                  <a:gd name="connsiteY3" fmla="*/ 421944 h 518097"/>
                  <a:gd name="connsiteX4" fmla="*/ 76067 w 294869"/>
                  <a:gd name="connsiteY4" fmla="*/ 227623 h 518097"/>
                  <a:gd name="connsiteX5" fmla="*/ 80139 w 294869"/>
                  <a:gd name="connsiteY5" fmla="*/ 160132 h 518097"/>
                  <a:gd name="connsiteX6" fmla="*/ 2443 w 294869"/>
                  <a:gd name="connsiteY6" fmla="*/ 564 h 518097"/>
                  <a:gd name="connsiteX7" fmla="*/ 118808 w 294869"/>
                  <a:gd name="connsiteY7" fmla="*/ 108988 h 518097"/>
                  <a:gd name="connsiteX8" fmla="*/ 141186 w 294869"/>
                  <a:gd name="connsiteY8" fmla="*/ 168328 h 518097"/>
                  <a:gd name="connsiteX9" fmla="*/ 126864 w 294869"/>
                  <a:gd name="connsiteY9" fmla="*/ 368784 h 518097"/>
                  <a:gd name="connsiteX10" fmla="*/ 174172 w 294869"/>
                  <a:gd name="connsiteY10" fmla="*/ 303444 h 518097"/>
                  <a:gd name="connsiteX11" fmla="*/ 216197 w 294869"/>
                  <a:gd name="connsiteY11" fmla="*/ 226951 h 518097"/>
                  <a:gd name="connsiteX12" fmla="*/ 231414 w 294869"/>
                  <a:gd name="connsiteY12" fmla="*/ 207336 h 518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4869" h="518097">
                    <a:moveTo>
                      <a:pt x="294789" y="268512"/>
                    </a:moveTo>
                    <a:cubicBezTo>
                      <a:pt x="289203" y="284513"/>
                      <a:pt x="282776" y="300210"/>
                      <a:pt x="275544" y="315535"/>
                    </a:cubicBezTo>
                    <a:cubicBezTo>
                      <a:pt x="251465" y="367351"/>
                      <a:pt x="204292" y="449890"/>
                      <a:pt x="131250" y="497630"/>
                    </a:cubicBezTo>
                    <a:cubicBezTo>
                      <a:pt x="18824" y="571256"/>
                      <a:pt x="43350" y="421944"/>
                      <a:pt x="43350" y="421944"/>
                    </a:cubicBezTo>
                    <a:cubicBezTo>
                      <a:pt x="43350" y="421944"/>
                      <a:pt x="70875" y="244417"/>
                      <a:pt x="76067" y="227623"/>
                    </a:cubicBezTo>
                    <a:cubicBezTo>
                      <a:pt x="84257" y="201021"/>
                      <a:pt x="80139" y="160132"/>
                      <a:pt x="80139" y="160132"/>
                    </a:cubicBezTo>
                    <a:cubicBezTo>
                      <a:pt x="37218" y="139666"/>
                      <a:pt x="-11834" y="10820"/>
                      <a:pt x="2443" y="564"/>
                    </a:cubicBezTo>
                    <a:cubicBezTo>
                      <a:pt x="16720" y="-9691"/>
                      <a:pt x="118808" y="108988"/>
                      <a:pt x="118808" y="108988"/>
                    </a:cubicBezTo>
                    <a:cubicBezTo>
                      <a:pt x="118808" y="108988"/>
                      <a:pt x="165847" y="131381"/>
                      <a:pt x="141186" y="168328"/>
                    </a:cubicBezTo>
                    <a:cubicBezTo>
                      <a:pt x="116526" y="205275"/>
                      <a:pt x="126864" y="368784"/>
                      <a:pt x="126864" y="368784"/>
                    </a:cubicBezTo>
                    <a:lnTo>
                      <a:pt x="174172" y="303444"/>
                    </a:lnTo>
                    <a:cubicBezTo>
                      <a:pt x="184694" y="276179"/>
                      <a:pt x="198832" y="250450"/>
                      <a:pt x="216197" y="226951"/>
                    </a:cubicBezTo>
                    <a:cubicBezTo>
                      <a:pt x="225149" y="214725"/>
                      <a:pt x="231414" y="207336"/>
                      <a:pt x="231414" y="207336"/>
                    </a:cubicBezTo>
                    <a:close/>
                  </a:path>
                </a:pathLst>
              </a:custGeom>
              <a:solidFill>
                <a:srgbClr val="F8BDC5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0" name="Graphic 997">
                <a:extLst>
                  <a:ext uri="{FF2B5EF4-FFF2-40B4-BE49-F238E27FC236}">
                    <a16:creationId xmlns:a16="http://schemas.microsoft.com/office/drawing/2014/main" id="{84149703-0DD6-6F45-BD51-279D9C5CFC1A}"/>
                  </a:ext>
                </a:extLst>
              </p:cNvPr>
              <p:cNvSpPr/>
              <p:nvPr/>
            </p:nvSpPr>
            <p:spPr>
              <a:xfrm>
                <a:off x="3534426" y="3145988"/>
                <a:ext cx="529462" cy="635097"/>
              </a:xfrm>
              <a:custGeom>
                <a:avLst/>
                <a:gdLst>
                  <a:gd name="connsiteX0" fmla="*/ 314777 w 529462"/>
                  <a:gd name="connsiteY0" fmla="*/ 84764 h 635097"/>
                  <a:gd name="connsiteX1" fmla="*/ 304572 w 529462"/>
                  <a:gd name="connsiteY1" fmla="*/ 68418 h 635097"/>
                  <a:gd name="connsiteX2" fmla="*/ 349955 w 529462"/>
                  <a:gd name="connsiteY2" fmla="*/ 14094 h 635097"/>
                  <a:gd name="connsiteX3" fmla="*/ 468066 w 529462"/>
                  <a:gd name="connsiteY3" fmla="*/ 49921 h 635097"/>
                  <a:gd name="connsiteX4" fmla="*/ 529382 w 529462"/>
                  <a:gd name="connsiteY4" fmla="*/ 127668 h 635097"/>
                  <a:gd name="connsiteX5" fmla="*/ 445554 w 529462"/>
                  <a:gd name="connsiteY5" fmla="*/ 199323 h 635097"/>
                  <a:gd name="connsiteX6" fmla="*/ 404826 w 529462"/>
                  <a:gd name="connsiteY6" fmla="*/ 334304 h 635097"/>
                  <a:gd name="connsiteX7" fmla="*/ 386924 w 529462"/>
                  <a:gd name="connsiteY7" fmla="*/ 407841 h 635097"/>
                  <a:gd name="connsiteX8" fmla="*/ 382448 w 529462"/>
                  <a:gd name="connsiteY8" fmla="*/ 543986 h 635097"/>
                  <a:gd name="connsiteX9" fmla="*/ 398784 w 529462"/>
                  <a:gd name="connsiteY9" fmla="*/ 635034 h 635097"/>
                  <a:gd name="connsiteX10" fmla="*/ 183955 w 529462"/>
                  <a:gd name="connsiteY10" fmla="*/ 622763 h 635097"/>
                  <a:gd name="connsiteX11" fmla="*/ -37 w 529462"/>
                  <a:gd name="connsiteY11" fmla="*/ 588010 h 635097"/>
                  <a:gd name="connsiteX12" fmla="*/ 50135 w 529462"/>
                  <a:gd name="connsiteY12" fmla="*/ 482363 h 635097"/>
                  <a:gd name="connsiteX13" fmla="*/ 76004 w 529462"/>
                  <a:gd name="connsiteY13" fmla="*/ 360190 h 635097"/>
                  <a:gd name="connsiteX14" fmla="*/ 71528 w 529462"/>
                  <a:gd name="connsiteY14" fmla="*/ 189157 h 635097"/>
                  <a:gd name="connsiteX15" fmla="*/ -81 w 529462"/>
                  <a:gd name="connsiteY15" fmla="*/ 88929 h 635097"/>
                  <a:gd name="connsiteX16" fmla="*/ 93906 w 529462"/>
                  <a:gd name="connsiteY16" fmla="*/ 19378 h 635097"/>
                  <a:gd name="connsiteX17" fmla="*/ 201992 w 529462"/>
                  <a:gd name="connsiteY17" fmla="*/ 8093 h 635097"/>
                  <a:gd name="connsiteX18" fmla="*/ 220655 w 529462"/>
                  <a:gd name="connsiteY18" fmla="*/ 68462 h 635097"/>
                  <a:gd name="connsiteX19" fmla="*/ 284030 w 529462"/>
                  <a:gd name="connsiteY19" fmla="*/ 211773 h 635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9462" h="635097">
                    <a:moveTo>
                      <a:pt x="314777" y="84764"/>
                    </a:moveTo>
                    <a:lnTo>
                      <a:pt x="304572" y="68418"/>
                    </a:lnTo>
                    <a:lnTo>
                      <a:pt x="349955" y="14094"/>
                    </a:lnTo>
                    <a:cubicBezTo>
                      <a:pt x="349955" y="14094"/>
                      <a:pt x="443540" y="59998"/>
                      <a:pt x="468066" y="49921"/>
                    </a:cubicBezTo>
                    <a:cubicBezTo>
                      <a:pt x="468066" y="49921"/>
                      <a:pt x="527368" y="99185"/>
                      <a:pt x="529382" y="127668"/>
                    </a:cubicBezTo>
                    <a:cubicBezTo>
                      <a:pt x="529382" y="127668"/>
                      <a:pt x="443540" y="156285"/>
                      <a:pt x="445554" y="199323"/>
                    </a:cubicBezTo>
                    <a:cubicBezTo>
                      <a:pt x="447568" y="242361"/>
                      <a:pt x="404826" y="334304"/>
                      <a:pt x="404826" y="334304"/>
                    </a:cubicBezTo>
                    <a:lnTo>
                      <a:pt x="386924" y="407841"/>
                    </a:lnTo>
                    <a:cubicBezTo>
                      <a:pt x="375909" y="452406"/>
                      <a:pt x="374383" y="498794"/>
                      <a:pt x="382448" y="543986"/>
                    </a:cubicBezTo>
                    <a:lnTo>
                      <a:pt x="398784" y="635034"/>
                    </a:lnTo>
                    <a:cubicBezTo>
                      <a:pt x="398784" y="635034"/>
                      <a:pt x="269976" y="624823"/>
                      <a:pt x="183955" y="622763"/>
                    </a:cubicBezTo>
                    <a:cubicBezTo>
                      <a:pt x="97934" y="620703"/>
                      <a:pt x="-37" y="588010"/>
                      <a:pt x="-37" y="588010"/>
                    </a:cubicBezTo>
                    <a:lnTo>
                      <a:pt x="50135" y="482363"/>
                    </a:lnTo>
                    <a:cubicBezTo>
                      <a:pt x="68225" y="444237"/>
                      <a:pt x="77092" y="402382"/>
                      <a:pt x="76004" y="360190"/>
                    </a:cubicBezTo>
                    <a:lnTo>
                      <a:pt x="71528" y="189157"/>
                    </a:lnTo>
                    <a:cubicBezTo>
                      <a:pt x="71528" y="189157"/>
                      <a:pt x="67456" y="103260"/>
                      <a:pt x="-81" y="88929"/>
                    </a:cubicBezTo>
                    <a:cubicBezTo>
                      <a:pt x="-81" y="88929"/>
                      <a:pt x="36708" y="13243"/>
                      <a:pt x="93906" y="19378"/>
                    </a:cubicBezTo>
                    <a:cubicBezTo>
                      <a:pt x="93906" y="19378"/>
                      <a:pt x="177242" y="-15419"/>
                      <a:pt x="201992" y="8093"/>
                    </a:cubicBezTo>
                    <a:cubicBezTo>
                      <a:pt x="226742" y="31605"/>
                      <a:pt x="220655" y="68462"/>
                      <a:pt x="220655" y="68462"/>
                    </a:cubicBezTo>
                    <a:lnTo>
                      <a:pt x="284030" y="211773"/>
                    </a:ln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1" name="Graphic 997">
                <a:extLst>
                  <a:ext uri="{FF2B5EF4-FFF2-40B4-BE49-F238E27FC236}">
                    <a16:creationId xmlns:a16="http://schemas.microsoft.com/office/drawing/2014/main" id="{8DA26581-70A9-0E49-AFE7-E08F3B4AD653}"/>
                  </a:ext>
                </a:extLst>
              </p:cNvPr>
              <p:cNvSpPr/>
              <p:nvPr/>
            </p:nvSpPr>
            <p:spPr>
              <a:xfrm>
                <a:off x="3646687" y="2853775"/>
                <a:ext cx="248418" cy="172367"/>
              </a:xfrm>
              <a:custGeom>
                <a:avLst/>
                <a:gdLst>
                  <a:gd name="connsiteX0" fmla="*/ 30250 w 248418"/>
                  <a:gd name="connsiteY0" fmla="*/ 133751 h 172367"/>
                  <a:gd name="connsiteX1" fmla="*/ 75991 w 248418"/>
                  <a:gd name="connsiteY1" fmla="*/ 117225 h 172367"/>
                  <a:gd name="connsiteX2" fmla="*/ 98816 w 248418"/>
                  <a:gd name="connsiteY2" fmla="*/ 127974 h 172367"/>
                  <a:gd name="connsiteX3" fmla="*/ 186135 w 248418"/>
                  <a:gd name="connsiteY3" fmla="*/ 168280 h 172367"/>
                  <a:gd name="connsiteX4" fmla="*/ 223283 w 248418"/>
                  <a:gd name="connsiteY4" fmla="*/ 170967 h 172367"/>
                  <a:gd name="connsiteX5" fmla="*/ 248256 w 248418"/>
                  <a:gd name="connsiteY5" fmla="*/ 145932 h 172367"/>
                  <a:gd name="connsiteX6" fmla="*/ 246108 w 248418"/>
                  <a:gd name="connsiteY6" fmla="*/ 129675 h 172367"/>
                  <a:gd name="connsiteX7" fmla="*/ 158655 w 248418"/>
                  <a:gd name="connsiteY7" fmla="*/ 14176 h 172367"/>
                  <a:gd name="connsiteX8" fmla="*/ 102039 w 248418"/>
                  <a:gd name="connsiteY8" fmla="*/ 2308 h 172367"/>
                  <a:gd name="connsiteX9" fmla="*/ 61758 w 248418"/>
                  <a:gd name="connsiteY9" fmla="*/ 37240 h 172367"/>
                  <a:gd name="connsiteX10" fmla="*/ 30429 w 248418"/>
                  <a:gd name="connsiteY10" fmla="*/ 62678 h 172367"/>
                  <a:gd name="connsiteX11" fmla="*/ 2904 w 248418"/>
                  <a:gd name="connsiteY11" fmla="*/ 81577 h 172367"/>
                  <a:gd name="connsiteX12" fmla="*/ 30250 w 248418"/>
                  <a:gd name="connsiteY12" fmla="*/ 133751 h 17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418" h="172367">
                    <a:moveTo>
                      <a:pt x="30250" y="133751"/>
                    </a:moveTo>
                    <a:cubicBezTo>
                      <a:pt x="46676" y="133751"/>
                      <a:pt x="59565" y="116330"/>
                      <a:pt x="75991" y="117225"/>
                    </a:cubicBezTo>
                    <a:cubicBezTo>
                      <a:pt x="84494" y="117673"/>
                      <a:pt x="91790" y="123092"/>
                      <a:pt x="98816" y="127974"/>
                    </a:cubicBezTo>
                    <a:cubicBezTo>
                      <a:pt x="125370" y="146371"/>
                      <a:pt x="154913" y="160008"/>
                      <a:pt x="186135" y="168280"/>
                    </a:cubicBezTo>
                    <a:cubicBezTo>
                      <a:pt x="198264" y="171504"/>
                      <a:pt x="211109" y="173923"/>
                      <a:pt x="223283" y="170967"/>
                    </a:cubicBezTo>
                    <a:cubicBezTo>
                      <a:pt x="235456" y="168011"/>
                      <a:pt x="246869" y="158427"/>
                      <a:pt x="248256" y="145932"/>
                    </a:cubicBezTo>
                    <a:cubicBezTo>
                      <a:pt x="248597" y="140424"/>
                      <a:pt x="247867" y="134906"/>
                      <a:pt x="246108" y="129675"/>
                    </a:cubicBezTo>
                    <a:cubicBezTo>
                      <a:pt x="232328" y="81630"/>
                      <a:pt x="201146" y="40451"/>
                      <a:pt x="158655" y="14176"/>
                    </a:cubicBezTo>
                    <a:cubicBezTo>
                      <a:pt x="141648" y="3741"/>
                      <a:pt x="120881" y="-4231"/>
                      <a:pt x="102039" y="2308"/>
                    </a:cubicBezTo>
                    <a:cubicBezTo>
                      <a:pt x="85031" y="8174"/>
                      <a:pt x="74066" y="24118"/>
                      <a:pt x="61758" y="37240"/>
                    </a:cubicBezTo>
                    <a:cubicBezTo>
                      <a:pt x="52480" y="47066"/>
                      <a:pt x="41949" y="55619"/>
                      <a:pt x="30429" y="62678"/>
                    </a:cubicBezTo>
                    <a:cubicBezTo>
                      <a:pt x="21478" y="68096"/>
                      <a:pt x="8051" y="71634"/>
                      <a:pt x="2904" y="81577"/>
                    </a:cubicBezTo>
                    <a:cubicBezTo>
                      <a:pt x="-6808" y="100297"/>
                      <a:pt x="8454" y="133527"/>
                      <a:pt x="30250" y="133751"/>
                    </a:cubicBezTo>
                    <a:close/>
                  </a:path>
                </a:pathLst>
              </a:custGeom>
              <a:solidFill>
                <a:srgbClr val="85555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2" name="Graphic 997">
                <a:extLst>
                  <a:ext uri="{FF2B5EF4-FFF2-40B4-BE49-F238E27FC236}">
                    <a16:creationId xmlns:a16="http://schemas.microsoft.com/office/drawing/2014/main" id="{3F24C981-F420-C54E-9EBD-6DE1C2746DD5}"/>
                  </a:ext>
                </a:extLst>
              </p:cNvPr>
              <p:cNvSpPr/>
              <p:nvPr/>
            </p:nvSpPr>
            <p:spPr>
              <a:xfrm>
                <a:off x="3627473" y="3454784"/>
                <a:ext cx="310203" cy="35741"/>
              </a:xfrm>
              <a:custGeom>
                <a:avLst/>
                <a:gdLst>
                  <a:gd name="connsiteX0" fmla="*/ -81 w 310203"/>
                  <a:gd name="connsiteY0" fmla="*/ -64 h 35741"/>
                  <a:gd name="connsiteX1" fmla="*/ 165516 w 310203"/>
                  <a:gd name="connsiteY1" fmla="*/ 8132 h 35741"/>
                  <a:gd name="connsiteX2" fmla="*/ 198233 w 310203"/>
                  <a:gd name="connsiteY2" fmla="*/ 10192 h 35741"/>
                  <a:gd name="connsiteX3" fmla="*/ 310122 w 310203"/>
                  <a:gd name="connsiteY3" fmla="*/ 31285 h 35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203" h="35741">
                    <a:moveTo>
                      <a:pt x="-81" y="-64"/>
                    </a:moveTo>
                    <a:cubicBezTo>
                      <a:pt x="-81" y="-64"/>
                      <a:pt x="100083" y="36749"/>
                      <a:pt x="165516" y="8132"/>
                    </a:cubicBezTo>
                    <a:lnTo>
                      <a:pt x="198233" y="10192"/>
                    </a:lnTo>
                    <a:cubicBezTo>
                      <a:pt x="198233" y="10192"/>
                      <a:pt x="252611" y="48348"/>
                      <a:pt x="310122" y="31285"/>
                    </a:cubicBezTo>
                  </a:path>
                </a:pathLst>
              </a:custGeom>
              <a:solidFill>
                <a:srgbClr val="000000">
                  <a:alpha val="5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3" name="Graphic 997">
                <a:extLst>
                  <a:ext uri="{FF2B5EF4-FFF2-40B4-BE49-F238E27FC236}">
                    <a16:creationId xmlns:a16="http://schemas.microsoft.com/office/drawing/2014/main" id="{483F9DA7-0443-B842-9DCC-4BCEC99E965F}"/>
                  </a:ext>
                </a:extLst>
              </p:cNvPr>
              <p:cNvSpPr/>
              <p:nvPr/>
            </p:nvSpPr>
            <p:spPr>
              <a:xfrm>
                <a:off x="4091286" y="3393429"/>
                <a:ext cx="10466" cy="51144"/>
              </a:xfrm>
              <a:custGeom>
                <a:avLst/>
                <a:gdLst>
                  <a:gd name="connsiteX0" fmla="*/ 10385 w 10466"/>
                  <a:gd name="connsiteY0" fmla="*/ -64 h 51144"/>
                  <a:gd name="connsiteX1" fmla="*/ 2195 w 10466"/>
                  <a:gd name="connsiteY1" fmla="*/ 51080 h 5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66" h="51144">
                    <a:moveTo>
                      <a:pt x="10385" y="-64"/>
                    </a:moveTo>
                    <a:cubicBezTo>
                      <a:pt x="10385" y="-64"/>
                      <a:pt x="-5951" y="38809"/>
                      <a:pt x="2195" y="51080"/>
                    </a:cubicBezTo>
                  </a:path>
                </a:pathLst>
              </a:custGeom>
              <a:solidFill>
                <a:srgbClr val="000000">
                  <a:alpha val="5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4" name="Graphic 997">
                <a:extLst>
                  <a:ext uri="{FF2B5EF4-FFF2-40B4-BE49-F238E27FC236}">
                    <a16:creationId xmlns:a16="http://schemas.microsoft.com/office/drawing/2014/main" id="{5A8C17D6-F4F6-904F-9F2A-3E7A3C10B036}"/>
                  </a:ext>
                </a:extLst>
              </p:cNvPr>
              <p:cNvSpPr/>
              <p:nvPr/>
            </p:nvSpPr>
            <p:spPr>
              <a:xfrm>
                <a:off x="3449613" y="3381158"/>
                <a:ext cx="3640" cy="51144"/>
              </a:xfrm>
              <a:custGeom>
                <a:avLst/>
                <a:gdLst>
                  <a:gd name="connsiteX0" fmla="*/ -81 w 3640"/>
                  <a:gd name="connsiteY0" fmla="*/ -64 h 51144"/>
                  <a:gd name="connsiteX1" fmla="*/ -81 w 3640"/>
                  <a:gd name="connsiteY1" fmla="*/ 51080 h 5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40" h="51144">
                    <a:moveTo>
                      <a:pt x="-81" y="-64"/>
                    </a:moveTo>
                    <a:cubicBezTo>
                      <a:pt x="-81" y="-64"/>
                      <a:pt x="8109" y="38809"/>
                      <a:pt x="-81" y="51080"/>
                    </a:cubicBezTo>
                  </a:path>
                </a:pathLst>
              </a:custGeom>
              <a:solidFill>
                <a:srgbClr val="000000">
                  <a:alpha val="5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5" name="Graphic 997">
                <a:extLst>
                  <a:ext uri="{FF2B5EF4-FFF2-40B4-BE49-F238E27FC236}">
                    <a16:creationId xmlns:a16="http://schemas.microsoft.com/office/drawing/2014/main" id="{1DD6407E-E652-2E4D-A7D1-9A9CCB49318B}"/>
                  </a:ext>
                </a:extLst>
              </p:cNvPr>
              <p:cNvSpPr/>
              <p:nvPr/>
            </p:nvSpPr>
            <p:spPr>
              <a:xfrm>
                <a:off x="4882341" y="4266955"/>
                <a:ext cx="459822" cy="1205783"/>
              </a:xfrm>
              <a:custGeom>
                <a:avLst/>
                <a:gdLst>
                  <a:gd name="connsiteX0" fmla="*/ 262636 w 459822"/>
                  <a:gd name="connsiteY0" fmla="*/ -64 h 1205783"/>
                  <a:gd name="connsiteX1" fmla="*/ 181091 w 459822"/>
                  <a:gd name="connsiteY1" fmla="*/ 465339 h 1205783"/>
                  <a:gd name="connsiteX2" fmla="*/ -81 w 459822"/>
                  <a:gd name="connsiteY2" fmla="*/ 1205720 h 1205783"/>
                  <a:gd name="connsiteX3" fmla="*/ 8870 w 459822"/>
                  <a:gd name="connsiteY3" fmla="*/ 1204287 h 1205783"/>
                  <a:gd name="connsiteX4" fmla="*/ 370677 w 459822"/>
                  <a:gd name="connsiteY4" fmla="*/ 369276 h 1205783"/>
                  <a:gd name="connsiteX5" fmla="*/ 262636 w 459822"/>
                  <a:gd name="connsiteY5" fmla="*/ -64 h 120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9822" h="1205783">
                    <a:moveTo>
                      <a:pt x="262636" y="-64"/>
                    </a:moveTo>
                    <a:cubicBezTo>
                      <a:pt x="262636" y="-64"/>
                      <a:pt x="75377" y="187315"/>
                      <a:pt x="181091" y="465339"/>
                    </a:cubicBezTo>
                    <a:cubicBezTo>
                      <a:pt x="286805" y="743362"/>
                      <a:pt x="-81" y="1205720"/>
                      <a:pt x="-81" y="1205720"/>
                    </a:cubicBezTo>
                    <a:cubicBezTo>
                      <a:pt x="-81" y="1205720"/>
                      <a:pt x="3007" y="1205272"/>
                      <a:pt x="8870" y="1204287"/>
                    </a:cubicBezTo>
                    <a:cubicBezTo>
                      <a:pt x="393458" y="1136348"/>
                      <a:pt x="584521" y="696249"/>
                      <a:pt x="370677" y="369276"/>
                    </a:cubicBezTo>
                    <a:cubicBezTo>
                      <a:pt x="290967" y="247685"/>
                      <a:pt x="225713" y="105091"/>
                      <a:pt x="262636" y="-64"/>
                    </a:cubicBezTo>
                    <a:close/>
                  </a:path>
                </a:pathLst>
              </a:custGeom>
              <a:solidFill>
                <a:srgbClr val="6C63FF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6" name="Graphic 997">
                <a:extLst>
                  <a:ext uri="{FF2B5EF4-FFF2-40B4-BE49-F238E27FC236}">
                    <a16:creationId xmlns:a16="http://schemas.microsoft.com/office/drawing/2014/main" id="{DA850FC2-91DB-114B-A012-C494E970BDEC}"/>
                  </a:ext>
                </a:extLst>
              </p:cNvPr>
              <p:cNvSpPr/>
              <p:nvPr/>
            </p:nvSpPr>
            <p:spPr>
              <a:xfrm>
                <a:off x="4882341" y="4270090"/>
                <a:ext cx="459822" cy="1205738"/>
              </a:xfrm>
              <a:custGeom>
                <a:avLst/>
                <a:gdLst>
                  <a:gd name="connsiteX0" fmla="*/ 262636 w 459822"/>
                  <a:gd name="connsiteY0" fmla="*/ -64 h 1205738"/>
                  <a:gd name="connsiteX1" fmla="*/ 181091 w 459822"/>
                  <a:gd name="connsiteY1" fmla="*/ 465339 h 1205738"/>
                  <a:gd name="connsiteX2" fmla="*/ -81 w 459822"/>
                  <a:gd name="connsiteY2" fmla="*/ 1205675 h 1205738"/>
                  <a:gd name="connsiteX3" fmla="*/ 8870 w 459822"/>
                  <a:gd name="connsiteY3" fmla="*/ 1204242 h 1205738"/>
                  <a:gd name="connsiteX4" fmla="*/ 370677 w 459822"/>
                  <a:gd name="connsiteY4" fmla="*/ 369231 h 1205738"/>
                  <a:gd name="connsiteX5" fmla="*/ 262636 w 459822"/>
                  <a:gd name="connsiteY5" fmla="*/ -64 h 120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9822" h="1205738">
                    <a:moveTo>
                      <a:pt x="262636" y="-64"/>
                    </a:moveTo>
                    <a:cubicBezTo>
                      <a:pt x="262636" y="-64"/>
                      <a:pt x="75377" y="187315"/>
                      <a:pt x="181091" y="465339"/>
                    </a:cubicBezTo>
                    <a:cubicBezTo>
                      <a:pt x="286805" y="743363"/>
                      <a:pt x="-81" y="1205675"/>
                      <a:pt x="-81" y="1205675"/>
                    </a:cubicBezTo>
                    <a:cubicBezTo>
                      <a:pt x="-81" y="1205675"/>
                      <a:pt x="3007" y="1205227"/>
                      <a:pt x="8870" y="1204242"/>
                    </a:cubicBezTo>
                    <a:cubicBezTo>
                      <a:pt x="393458" y="1136304"/>
                      <a:pt x="584521" y="696204"/>
                      <a:pt x="370677" y="369231"/>
                    </a:cubicBezTo>
                    <a:cubicBezTo>
                      <a:pt x="290967" y="247685"/>
                      <a:pt x="225713" y="105091"/>
                      <a:pt x="262636" y="-64"/>
                    </a:cubicBezTo>
                    <a:close/>
                  </a:path>
                </a:pathLst>
              </a:custGeom>
              <a:solidFill>
                <a:srgbClr val="933C3C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7" name="Graphic 997">
                <a:extLst>
                  <a:ext uri="{FF2B5EF4-FFF2-40B4-BE49-F238E27FC236}">
                    <a16:creationId xmlns:a16="http://schemas.microsoft.com/office/drawing/2014/main" id="{F7196179-E1A7-524D-8812-4FC0E4F4FD80}"/>
                  </a:ext>
                </a:extLst>
              </p:cNvPr>
              <p:cNvSpPr/>
              <p:nvPr/>
            </p:nvSpPr>
            <p:spPr>
              <a:xfrm>
                <a:off x="4882296" y="4266955"/>
                <a:ext cx="306085" cy="1205783"/>
              </a:xfrm>
              <a:custGeom>
                <a:avLst/>
                <a:gdLst>
                  <a:gd name="connsiteX0" fmla="*/ 262681 w 306085"/>
                  <a:gd name="connsiteY0" fmla="*/ -64 h 1205783"/>
                  <a:gd name="connsiteX1" fmla="*/ 262681 w 306085"/>
                  <a:gd name="connsiteY1" fmla="*/ 416971 h 1205783"/>
                  <a:gd name="connsiteX2" fmla="*/ -81 w 306085"/>
                  <a:gd name="connsiteY2" fmla="*/ 1205720 h 120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6085" h="1205783">
                    <a:moveTo>
                      <a:pt x="262681" y="-64"/>
                    </a:moveTo>
                    <a:cubicBezTo>
                      <a:pt x="262681" y="-64"/>
                      <a:pt x="156968" y="229592"/>
                      <a:pt x="262681" y="416971"/>
                    </a:cubicBezTo>
                    <a:cubicBezTo>
                      <a:pt x="368395" y="604351"/>
                      <a:pt x="280584" y="1130168"/>
                      <a:pt x="-81" y="1205720"/>
                    </a:cubicBezTo>
                  </a:path>
                </a:pathLst>
              </a:custGeom>
              <a:noFill/>
              <a:ln w="4469" cap="flat">
                <a:solidFill>
                  <a:srgbClr val="53546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8" name="Graphic 997">
                <a:extLst>
                  <a:ext uri="{FF2B5EF4-FFF2-40B4-BE49-F238E27FC236}">
                    <a16:creationId xmlns:a16="http://schemas.microsoft.com/office/drawing/2014/main" id="{F5C9941A-4873-4044-8C27-6A434EE42ED1}"/>
                  </a:ext>
                </a:extLst>
              </p:cNvPr>
              <p:cNvSpPr/>
              <p:nvPr/>
            </p:nvSpPr>
            <p:spPr>
              <a:xfrm>
                <a:off x="4834452" y="5022462"/>
                <a:ext cx="644127" cy="504271"/>
              </a:xfrm>
              <a:custGeom>
                <a:avLst/>
                <a:gdLst>
                  <a:gd name="connsiteX0" fmla="*/ 644047 w 644127"/>
                  <a:gd name="connsiteY0" fmla="*/ 2275 h 504271"/>
                  <a:gd name="connsiteX1" fmla="*/ 410913 w 644127"/>
                  <a:gd name="connsiteY1" fmla="*/ 159828 h 504271"/>
                  <a:gd name="connsiteX2" fmla="*/ -81 w 644127"/>
                  <a:gd name="connsiteY2" fmla="*/ 377974 h 504271"/>
                  <a:gd name="connsiteX3" fmla="*/ 7259 w 644127"/>
                  <a:gd name="connsiteY3" fmla="*/ 382856 h 504271"/>
                  <a:gd name="connsiteX4" fmla="*/ 592756 w 644127"/>
                  <a:gd name="connsiteY4" fmla="*/ 236186 h 504271"/>
                  <a:gd name="connsiteX5" fmla="*/ 644047 w 644127"/>
                  <a:gd name="connsiteY5" fmla="*/ 2275 h 50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127" h="504271">
                    <a:moveTo>
                      <a:pt x="644047" y="2275"/>
                    </a:moveTo>
                    <a:cubicBezTo>
                      <a:pt x="644047" y="2275"/>
                      <a:pt x="430382" y="-31761"/>
                      <a:pt x="410913" y="159828"/>
                    </a:cubicBezTo>
                    <a:cubicBezTo>
                      <a:pt x="391444" y="351417"/>
                      <a:pt x="-81" y="377974"/>
                      <a:pt x="-81" y="377974"/>
                    </a:cubicBezTo>
                    <a:lnTo>
                      <a:pt x="7259" y="382856"/>
                    </a:lnTo>
                    <a:cubicBezTo>
                      <a:pt x="330397" y="595135"/>
                      <a:pt x="639347" y="518061"/>
                      <a:pt x="592756" y="236186"/>
                    </a:cubicBezTo>
                    <a:cubicBezTo>
                      <a:pt x="575570" y="131435"/>
                      <a:pt x="577002" y="26191"/>
                      <a:pt x="644047" y="2275"/>
                    </a:cubicBezTo>
                    <a:close/>
                  </a:path>
                </a:pathLst>
              </a:custGeom>
              <a:solidFill>
                <a:srgbClr val="933C3C">
                  <a:alpha val="81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59" name="Graphic 997">
                <a:extLst>
                  <a:ext uri="{FF2B5EF4-FFF2-40B4-BE49-F238E27FC236}">
                    <a16:creationId xmlns:a16="http://schemas.microsoft.com/office/drawing/2014/main" id="{ADEBBE75-C1FB-8942-83A9-A8C3E7C65F91}"/>
                  </a:ext>
                </a:extLst>
              </p:cNvPr>
              <p:cNvSpPr/>
              <p:nvPr/>
            </p:nvSpPr>
            <p:spPr>
              <a:xfrm>
                <a:off x="4834631" y="5024802"/>
                <a:ext cx="643948" cy="428062"/>
              </a:xfrm>
              <a:custGeom>
                <a:avLst/>
                <a:gdLst>
                  <a:gd name="connsiteX0" fmla="*/ 643868 w 643948"/>
                  <a:gd name="connsiteY0" fmla="*/ -64 h 428062"/>
                  <a:gd name="connsiteX1" fmla="*/ 491698 w 643948"/>
                  <a:gd name="connsiteY1" fmla="*/ 187271 h 428062"/>
                  <a:gd name="connsiteX2" fmla="*/ -81 w 643948"/>
                  <a:gd name="connsiteY2" fmla="*/ 375680 h 42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3948" h="428062">
                    <a:moveTo>
                      <a:pt x="643868" y="-64"/>
                    </a:moveTo>
                    <a:cubicBezTo>
                      <a:pt x="643868" y="-64"/>
                      <a:pt x="478002" y="36346"/>
                      <a:pt x="491698" y="187271"/>
                    </a:cubicBezTo>
                    <a:cubicBezTo>
                      <a:pt x="505393" y="338195"/>
                      <a:pt x="245540" y="519081"/>
                      <a:pt x="-81" y="375680"/>
                    </a:cubicBezTo>
                  </a:path>
                </a:pathLst>
              </a:custGeom>
              <a:noFill/>
              <a:ln w="4469" cap="flat">
                <a:solidFill>
                  <a:srgbClr val="53546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60" name="Graphic 997">
                <a:extLst>
                  <a:ext uri="{FF2B5EF4-FFF2-40B4-BE49-F238E27FC236}">
                    <a16:creationId xmlns:a16="http://schemas.microsoft.com/office/drawing/2014/main" id="{5B4E5BE4-9688-3A42-A423-D3E4FFF34E28}"/>
                  </a:ext>
                </a:extLst>
              </p:cNvPr>
              <p:cNvSpPr/>
              <p:nvPr/>
            </p:nvSpPr>
            <p:spPr>
              <a:xfrm>
                <a:off x="4629900" y="5242141"/>
                <a:ext cx="660704" cy="334302"/>
              </a:xfrm>
              <a:custGeom>
                <a:avLst/>
                <a:gdLst>
                  <a:gd name="connsiteX0" fmla="*/ 660623 w 660704"/>
                  <a:gd name="connsiteY0" fmla="*/ 165283 h 334302"/>
                  <a:gd name="connsiteX1" fmla="*/ 447450 w 660704"/>
                  <a:gd name="connsiteY1" fmla="*/ 86686 h 334302"/>
                  <a:gd name="connsiteX2" fmla="*/ 178199 w 660704"/>
                  <a:gd name="connsiteY2" fmla="*/ 19509 h 334302"/>
                  <a:gd name="connsiteX3" fmla="*/ 65995 w 660704"/>
                  <a:gd name="connsiteY3" fmla="*/ 300174 h 334302"/>
                  <a:gd name="connsiteX4" fmla="*/ 570842 w 660704"/>
                  <a:gd name="connsiteY4" fmla="*/ 322567 h 334302"/>
                  <a:gd name="connsiteX5" fmla="*/ 660623 w 660704"/>
                  <a:gd name="connsiteY5" fmla="*/ 165283 h 334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0704" h="334302">
                    <a:moveTo>
                      <a:pt x="660623" y="165283"/>
                    </a:moveTo>
                    <a:cubicBezTo>
                      <a:pt x="660623" y="165283"/>
                      <a:pt x="492340" y="131605"/>
                      <a:pt x="447450" y="86686"/>
                    </a:cubicBezTo>
                    <a:cubicBezTo>
                      <a:pt x="402560" y="41766"/>
                      <a:pt x="200621" y="-36786"/>
                      <a:pt x="178199" y="19509"/>
                    </a:cubicBezTo>
                    <a:cubicBezTo>
                      <a:pt x="155776" y="75803"/>
                      <a:pt x="-124710" y="266496"/>
                      <a:pt x="65995" y="300174"/>
                    </a:cubicBezTo>
                    <a:cubicBezTo>
                      <a:pt x="256700" y="333853"/>
                      <a:pt x="514763" y="344959"/>
                      <a:pt x="570842" y="322567"/>
                    </a:cubicBezTo>
                    <a:cubicBezTo>
                      <a:pt x="626922" y="300174"/>
                      <a:pt x="660623" y="165283"/>
                      <a:pt x="660623" y="165283"/>
                    </a:cubicBezTo>
                    <a:close/>
                  </a:path>
                </a:pathLst>
              </a:custGeom>
              <a:solidFill>
                <a:srgbClr val="A8A8A8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61" name="Graphic 997">
                <a:extLst>
                  <a:ext uri="{FF2B5EF4-FFF2-40B4-BE49-F238E27FC236}">
                    <a16:creationId xmlns:a16="http://schemas.microsoft.com/office/drawing/2014/main" id="{AB96D25A-45A8-A84D-81E1-8784AA73ADE3}"/>
                  </a:ext>
                </a:extLst>
              </p:cNvPr>
              <p:cNvSpPr/>
              <p:nvPr/>
            </p:nvSpPr>
            <p:spPr>
              <a:xfrm>
                <a:off x="4629943" y="5406278"/>
                <a:ext cx="660616" cy="169994"/>
              </a:xfrm>
              <a:custGeom>
                <a:avLst/>
                <a:gdLst>
                  <a:gd name="connsiteX0" fmla="*/ 65953 w 660616"/>
                  <a:gd name="connsiteY0" fmla="*/ 115033 h 169994"/>
                  <a:gd name="connsiteX1" fmla="*/ 570800 w 660616"/>
                  <a:gd name="connsiteY1" fmla="*/ 137425 h 169994"/>
                  <a:gd name="connsiteX2" fmla="*/ 654941 w 660616"/>
                  <a:gd name="connsiteY2" fmla="*/ -64 h 169994"/>
                  <a:gd name="connsiteX3" fmla="*/ 660536 w 660616"/>
                  <a:gd name="connsiteY3" fmla="*/ 1101 h 169994"/>
                  <a:gd name="connsiteX4" fmla="*/ 570800 w 660616"/>
                  <a:gd name="connsiteY4" fmla="*/ 158250 h 169994"/>
                  <a:gd name="connsiteX5" fmla="*/ 65953 w 660616"/>
                  <a:gd name="connsiteY5" fmla="*/ 135858 h 169994"/>
                  <a:gd name="connsiteX6" fmla="*/ 1101 w 660616"/>
                  <a:gd name="connsiteY6" fmla="*/ 74413 h 169994"/>
                  <a:gd name="connsiteX7" fmla="*/ 65953 w 660616"/>
                  <a:gd name="connsiteY7" fmla="*/ 115033 h 16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616" h="169994">
                    <a:moveTo>
                      <a:pt x="65953" y="115033"/>
                    </a:moveTo>
                    <a:cubicBezTo>
                      <a:pt x="256702" y="148711"/>
                      <a:pt x="514720" y="159818"/>
                      <a:pt x="570800" y="137425"/>
                    </a:cubicBezTo>
                    <a:cubicBezTo>
                      <a:pt x="613542" y="120317"/>
                      <a:pt x="643215" y="38182"/>
                      <a:pt x="654941" y="-64"/>
                    </a:cubicBezTo>
                    <a:lnTo>
                      <a:pt x="660536" y="1101"/>
                    </a:lnTo>
                    <a:cubicBezTo>
                      <a:pt x="660536" y="1101"/>
                      <a:pt x="626879" y="135813"/>
                      <a:pt x="570800" y="158250"/>
                    </a:cubicBezTo>
                    <a:cubicBezTo>
                      <a:pt x="514720" y="180687"/>
                      <a:pt x="256658" y="169491"/>
                      <a:pt x="65953" y="135858"/>
                    </a:cubicBezTo>
                    <a:cubicBezTo>
                      <a:pt x="10903" y="126139"/>
                      <a:pt x="-4851" y="103299"/>
                      <a:pt x="1101" y="74413"/>
                    </a:cubicBezTo>
                    <a:cubicBezTo>
                      <a:pt x="5756" y="93268"/>
                      <a:pt x="24956" y="107778"/>
                      <a:pt x="65953" y="115033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062" name="Freeform 2061">
                <a:extLst>
                  <a:ext uri="{FF2B5EF4-FFF2-40B4-BE49-F238E27FC236}">
                    <a16:creationId xmlns:a16="http://schemas.microsoft.com/office/drawing/2014/main" id="{FA997856-E975-6B44-8DFC-36EFE02D997A}"/>
                  </a:ext>
                </a:extLst>
              </p:cNvPr>
              <p:cNvSpPr/>
              <p:nvPr/>
            </p:nvSpPr>
            <p:spPr>
              <a:xfrm>
                <a:off x="3728890" y="4366108"/>
                <a:ext cx="85618" cy="64221"/>
              </a:xfrm>
              <a:custGeom>
                <a:avLst/>
                <a:gdLst>
                  <a:gd name="connsiteX0" fmla="*/ 85537 w 85618"/>
                  <a:gd name="connsiteY0" fmla="*/ 22463 h 64221"/>
                  <a:gd name="connsiteX1" fmla="*/ 63159 w 85618"/>
                  <a:gd name="connsiteY1" fmla="*/ 64157 h 64221"/>
                  <a:gd name="connsiteX2" fmla="*/ 5961 w 85618"/>
                  <a:gd name="connsiteY2" fmla="*/ 28957 h 64221"/>
                  <a:gd name="connsiteX3" fmla="*/ 2023 w 85618"/>
                  <a:gd name="connsiteY3" fmla="*/ 26180 h 64221"/>
                  <a:gd name="connsiteX4" fmla="*/ -81 w 85618"/>
                  <a:gd name="connsiteY4" fmla="*/ 24657 h 64221"/>
                  <a:gd name="connsiteX5" fmla="*/ 22297 w 85618"/>
                  <a:gd name="connsiteY5" fmla="*/ -64 h 64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618" h="64221">
                    <a:moveTo>
                      <a:pt x="85537" y="22463"/>
                    </a:moveTo>
                    <a:cubicBezTo>
                      <a:pt x="85537" y="22463"/>
                      <a:pt x="76094" y="41407"/>
                      <a:pt x="63159" y="64157"/>
                    </a:cubicBezTo>
                    <a:cubicBezTo>
                      <a:pt x="43399" y="53593"/>
                      <a:pt x="24298" y="41837"/>
                      <a:pt x="5961" y="28957"/>
                    </a:cubicBezTo>
                    <a:lnTo>
                      <a:pt x="2023" y="26180"/>
                    </a:lnTo>
                    <a:lnTo>
                      <a:pt x="-81" y="24657"/>
                    </a:lnTo>
                    <a:lnTo>
                      <a:pt x="22297" y="-64"/>
                    </a:lnTo>
                    <a:close/>
                  </a:path>
                </a:pathLst>
              </a:custGeom>
              <a:solidFill>
                <a:srgbClr val="000000"/>
              </a:solidFill>
              <a:ln w="44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sp>
        <p:nvSpPr>
          <p:cNvPr id="1858" name="مربع نص 1857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906575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" grpId="0"/>
      <p:bldP spid="23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TextBox 1053">
            <a:extLst>
              <a:ext uri="{FF2B5EF4-FFF2-40B4-BE49-F238E27FC236}">
                <a16:creationId xmlns:a16="http://schemas.microsoft.com/office/drawing/2014/main" id="{D68FA145-1033-2441-87DD-C55A25AE84D4}"/>
              </a:ext>
            </a:extLst>
          </p:cNvPr>
          <p:cNvSpPr txBox="1"/>
          <p:nvPr/>
        </p:nvSpPr>
        <p:spPr>
          <a:xfrm>
            <a:off x="615344" y="8613576"/>
            <a:ext cx="73963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Globalization</a:t>
            </a:r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2FA94397-BBFC-834D-B835-36116DE375E4}"/>
              </a:ext>
            </a:extLst>
          </p:cNvPr>
          <p:cNvSpPr txBox="1"/>
          <p:nvPr/>
        </p:nvSpPr>
        <p:spPr>
          <a:xfrm>
            <a:off x="1284976" y="11054297"/>
            <a:ext cx="8483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as a</a:t>
            </a:r>
            <a:r>
              <a:rPr lang="x-none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n emerging trend</a:t>
            </a:r>
          </a:p>
        </p:txBody>
      </p:sp>
      <p:sp>
        <p:nvSpPr>
          <p:cNvPr id="1056" name="Rounded Rectangle 1055">
            <a:extLst>
              <a:ext uri="{FF2B5EF4-FFF2-40B4-BE49-F238E27FC236}">
                <a16:creationId xmlns:a16="http://schemas.microsoft.com/office/drawing/2014/main" id="{56BCF511-C720-1F43-A5BD-D54AC373ABC9}"/>
              </a:ext>
            </a:extLst>
          </p:cNvPr>
          <p:cNvSpPr/>
          <p:nvPr/>
        </p:nvSpPr>
        <p:spPr>
          <a:xfrm>
            <a:off x="12442985" y="6381329"/>
            <a:ext cx="3446103" cy="2907462"/>
          </a:xfrm>
          <a:prstGeom prst="roundRect">
            <a:avLst/>
          </a:prstGeom>
          <a:solidFill>
            <a:srgbClr val="F4E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999" name="Graphic 1011">
            <a:extLst>
              <a:ext uri="{FF2B5EF4-FFF2-40B4-BE49-F238E27FC236}">
                <a16:creationId xmlns:a16="http://schemas.microsoft.com/office/drawing/2014/main" id="{1EB07D0B-04BA-DB43-B1B7-DF440BA1224A}"/>
              </a:ext>
            </a:extLst>
          </p:cNvPr>
          <p:cNvGrpSpPr/>
          <p:nvPr/>
        </p:nvGrpSpPr>
        <p:grpSpPr>
          <a:xfrm>
            <a:off x="12762593" y="4354484"/>
            <a:ext cx="4050498" cy="4053689"/>
            <a:chOff x="7279242" y="-1488785"/>
            <a:chExt cx="7023122" cy="7028655"/>
          </a:xfrm>
        </p:grpSpPr>
        <p:sp>
          <p:nvSpPr>
            <p:cNvPr id="1000" name="Freeform 999">
              <a:extLst>
                <a:ext uri="{FF2B5EF4-FFF2-40B4-BE49-F238E27FC236}">
                  <a16:creationId xmlns:a16="http://schemas.microsoft.com/office/drawing/2014/main" id="{19F438FC-0C73-454C-AE3C-A7CF7A790B19}"/>
                </a:ext>
              </a:extLst>
            </p:cNvPr>
            <p:cNvSpPr/>
            <p:nvPr/>
          </p:nvSpPr>
          <p:spPr>
            <a:xfrm>
              <a:off x="9224149" y="4002812"/>
              <a:ext cx="3131017" cy="778361"/>
            </a:xfrm>
            <a:custGeom>
              <a:avLst/>
              <a:gdLst>
                <a:gd name="connsiteX0" fmla="*/ 3130838 w 3131017"/>
                <a:gd name="connsiteY0" fmla="*/ 389005 h 778361"/>
                <a:gd name="connsiteX1" fmla="*/ 1565213 w 3131017"/>
                <a:gd name="connsiteY1" fmla="*/ 778186 h 778361"/>
                <a:gd name="connsiteX2" fmla="*/ -179 w 3131017"/>
                <a:gd name="connsiteY2" fmla="*/ 389005 h 778361"/>
                <a:gd name="connsiteX3" fmla="*/ 1565446 w 3131017"/>
                <a:gd name="connsiteY3" fmla="*/ -176 h 778361"/>
                <a:gd name="connsiteX4" fmla="*/ 3130838 w 3131017"/>
                <a:gd name="connsiteY4" fmla="*/ 389005 h 77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1017" h="778361">
                  <a:moveTo>
                    <a:pt x="3130838" y="389005"/>
                  </a:moveTo>
                  <a:cubicBezTo>
                    <a:pt x="3130838" y="603923"/>
                    <a:pt x="2429910" y="778186"/>
                    <a:pt x="1565213" y="778186"/>
                  </a:cubicBezTo>
                  <a:cubicBezTo>
                    <a:pt x="700517" y="778186"/>
                    <a:pt x="-179" y="603923"/>
                    <a:pt x="-179" y="389005"/>
                  </a:cubicBezTo>
                  <a:cubicBezTo>
                    <a:pt x="-179" y="174087"/>
                    <a:pt x="700750" y="-176"/>
                    <a:pt x="1565446" y="-176"/>
                  </a:cubicBezTo>
                  <a:cubicBezTo>
                    <a:pt x="2430142" y="-176"/>
                    <a:pt x="3130838" y="174087"/>
                    <a:pt x="3130838" y="389005"/>
                  </a:cubicBezTo>
                  <a:close/>
                </a:path>
              </a:pathLst>
            </a:custGeom>
            <a:solidFill>
              <a:srgbClr val="3F1217">
                <a:alpha val="11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1" name="Freeform 1000">
              <a:extLst>
                <a:ext uri="{FF2B5EF4-FFF2-40B4-BE49-F238E27FC236}">
                  <a16:creationId xmlns:a16="http://schemas.microsoft.com/office/drawing/2014/main" id="{D42038BB-0FD1-0E48-999C-0A9F371C74CA}"/>
                </a:ext>
              </a:extLst>
            </p:cNvPr>
            <p:cNvSpPr/>
            <p:nvPr/>
          </p:nvSpPr>
          <p:spPr>
            <a:xfrm>
              <a:off x="9570423" y="4100311"/>
              <a:ext cx="2437537" cy="605729"/>
            </a:xfrm>
            <a:custGeom>
              <a:avLst/>
              <a:gdLst>
                <a:gd name="connsiteX0" fmla="*/ 2437359 w 2437537"/>
                <a:gd name="connsiteY0" fmla="*/ 302689 h 605729"/>
                <a:gd name="connsiteX1" fmla="*/ 1218590 w 2437537"/>
                <a:gd name="connsiteY1" fmla="*/ 605554 h 605729"/>
                <a:gd name="connsiteX2" fmla="*/ -179 w 2437537"/>
                <a:gd name="connsiteY2" fmla="*/ 302689 h 605729"/>
                <a:gd name="connsiteX3" fmla="*/ 1218590 w 2437537"/>
                <a:gd name="connsiteY3" fmla="*/ -176 h 605729"/>
                <a:gd name="connsiteX4" fmla="*/ 2437359 w 2437537"/>
                <a:gd name="connsiteY4" fmla="*/ 302689 h 605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537" h="605729">
                  <a:moveTo>
                    <a:pt x="2437359" y="302689"/>
                  </a:moveTo>
                  <a:cubicBezTo>
                    <a:pt x="2437359" y="469963"/>
                    <a:pt x="1891701" y="605554"/>
                    <a:pt x="1218590" y="605554"/>
                  </a:cubicBezTo>
                  <a:cubicBezTo>
                    <a:pt x="545480" y="605554"/>
                    <a:pt x="-179" y="469847"/>
                    <a:pt x="-179" y="302689"/>
                  </a:cubicBezTo>
                  <a:cubicBezTo>
                    <a:pt x="-179" y="135531"/>
                    <a:pt x="545480" y="-176"/>
                    <a:pt x="1218590" y="-176"/>
                  </a:cubicBezTo>
                  <a:cubicBezTo>
                    <a:pt x="1891701" y="-176"/>
                    <a:pt x="2437359" y="135298"/>
                    <a:pt x="2437359" y="302689"/>
                  </a:cubicBezTo>
                  <a:close/>
                </a:path>
              </a:pathLst>
            </a:custGeom>
            <a:solidFill>
              <a:srgbClr val="3F1217">
                <a:alpha val="24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2" name="Freeform 1001">
              <a:extLst>
                <a:ext uri="{FF2B5EF4-FFF2-40B4-BE49-F238E27FC236}">
                  <a16:creationId xmlns:a16="http://schemas.microsoft.com/office/drawing/2014/main" id="{D8814027-0D2F-3248-9BE9-BF45EFF42F66}"/>
                </a:ext>
              </a:extLst>
            </p:cNvPr>
            <p:cNvSpPr/>
            <p:nvPr/>
          </p:nvSpPr>
          <p:spPr>
            <a:xfrm>
              <a:off x="9990841" y="4215050"/>
              <a:ext cx="1596120" cy="357263"/>
            </a:xfrm>
            <a:custGeom>
              <a:avLst/>
              <a:gdLst>
                <a:gd name="connsiteX0" fmla="*/ 1595942 w 1596120"/>
                <a:gd name="connsiteY0" fmla="*/ 178165 h 357263"/>
                <a:gd name="connsiteX1" fmla="*/ 797823 w 1596120"/>
                <a:gd name="connsiteY1" fmla="*/ 357088 h 357263"/>
                <a:gd name="connsiteX2" fmla="*/ -179 w 1596120"/>
                <a:gd name="connsiteY2" fmla="*/ 178165 h 357263"/>
                <a:gd name="connsiteX3" fmla="*/ 798172 w 1596120"/>
                <a:gd name="connsiteY3" fmla="*/ -176 h 357263"/>
                <a:gd name="connsiteX4" fmla="*/ 1595942 w 1596120"/>
                <a:gd name="connsiteY4" fmla="*/ 178165 h 35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6120" h="357263">
                  <a:moveTo>
                    <a:pt x="1595942" y="178165"/>
                  </a:moveTo>
                  <a:cubicBezTo>
                    <a:pt x="1595942" y="276945"/>
                    <a:pt x="1238610" y="357088"/>
                    <a:pt x="797823" y="357088"/>
                  </a:cubicBezTo>
                  <a:cubicBezTo>
                    <a:pt x="357036" y="357088"/>
                    <a:pt x="-179" y="276945"/>
                    <a:pt x="-179" y="178165"/>
                  </a:cubicBezTo>
                  <a:cubicBezTo>
                    <a:pt x="-179" y="79385"/>
                    <a:pt x="357386" y="-176"/>
                    <a:pt x="798172" y="-176"/>
                  </a:cubicBezTo>
                  <a:cubicBezTo>
                    <a:pt x="1238959" y="-176"/>
                    <a:pt x="1595942" y="79385"/>
                    <a:pt x="1595942" y="178165"/>
                  </a:cubicBezTo>
                  <a:close/>
                </a:path>
              </a:pathLst>
            </a:custGeom>
            <a:solidFill>
              <a:srgbClr val="3F1217">
                <a:alpha val="30000"/>
              </a:srgbClr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3" name="Freeform 1002">
              <a:extLst>
                <a:ext uri="{FF2B5EF4-FFF2-40B4-BE49-F238E27FC236}">
                  <a16:creationId xmlns:a16="http://schemas.microsoft.com/office/drawing/2014/main" id="{C504D4C4-3A5C-464E-8CE9-908C9F671216}"/>
                </a:ext>
              </a:extLst>
            </p:cNvPr>
            <p:cNvSpPr/>
            <p:nvPr/>
          </p:nvSpPr>
          <p:spPr>
            <a:xfrm rot="-2700000">
              <a:off x="8307754" y="-459462"/>
              <a:ext cx="4966097" cy="4970010"/>
            </a:xfrm>
            <a:custGeom>
              <a:avLst/>
              <a:gdLst>
                <a:gd name="connsiteX0" fmla="*/ 4965919 w 4966097"/>
                <a:gd name="connsiteY0" fmla="*/ 2484830 h 4970010"/>
                <a:gd name="connsiteX1" fmla="*/ 2482870 w 4966097"/>
                <a:gd name="connsiteY1" fmla="*/ 4969835 h 4970010"/>
                <a:gd name="connsiteX2" fmla="*/ -179 w 4966097"/>
                <a:gd name="connsiteY2" fmla="*/ 2484830 h 4970010"/>
                <a:gd name="connsiteX3" fmla="*/ 2482870 w 4966097"/>
                <a:gd name="connsiteY3" fmla="*/ -176 h 4970010"/>
                <a:gd name="connsiteX4" fmla="*/ 4965919 w 4966097"/>
                <a:gd name="connsiteY4" fmla="*/ 2484830 h 497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66097" h="4970010">
                  <a:moveTo>
                    <a:pt x="4965919" y="2484830"/>
                  </a:moveTo>
                  <a:cubicBezTo>
                    <a:pt x="4965919" y="3857260"/>
                    <a:pt x="3854220" y="4969835"/>
                    <a:pt x="2482870" y="4969835"/>
                  </a:cubicBezTo>
                  <a:cubicBezTo>
                    <a:pt x="1111520" y="4969835"/>
                    <a:pt x="-179" y="3857260"/>
                    <a:pt x="-179" y="2484830"/>
                  </a:cubicBezTo>
                  <a:cubicBezTo>
                    <a:pt x="-179" y="1112399"/>
                    <a:pt x="1111520" y="-176"/>
                    <a:pt x="2482870" y="-176"/>
                  </a:cubicBezTo>
                  <a:cubicBezTo>
                    <a:pt x="3854220" y="-176"/>
                    <a:pt x="4965919" y="1112399"/>
                    <a:pt x="4965919" y="2484830"/>
                  </a:cubicBezTo>
                  <a:close/>
                </a:path>
              </a:pathLst>
            </a:custGeom>
            <a:solidFill>
              <a:srgbClr val="D1A3A8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4" name="Freeform 1003">
              <a:extLst>
                <a:ext uri="{FF2B5EF4-FFF2-40B4-BE49-F238E27FC236}">
                  <a16:creationId xmlns:a16="http://schemas.microsoft.com/office/drawing/2014/main" id="{E496371C-8CAA-5F4E-8C09-942437CADBD2}"/>
                </a:ext>
              </a:extLst>
            </p:cNvPr>
            <p:cNvSpPr/>
            <p:nvPr/>
          </p:nvSpPr>
          <p:spPr>
            <a:xfrm>
              <a:off x="9716416" y="137040"/>
              <a:ext cx="662186" cy="510219"/>
            </a:xfrm>
            <a:custGeom>
              <a:avLst/>
              <a:gdLst>
                <a:gd name="connsiteX0" fmla="*/ 42970 w 662186"/>
                <a:gd name="connsiteY0" fmla="*/ 473862 h 510219"/>
                <a:gd name="connsiteX1" fmla="*/ 286700 w 662186"/>
                <a:gd name="connsiteY1" fmla="*/ 440547 h 510219"/>
                <a:gd name="connsiteX2" fmla="*/ 571984 w 662186"/>
                <a:gd name="connsiteY2" fmla="*/ 252771 h 510219"/>
                <a:gd name="connsiteX3" fmla="*/ 645545 w 662186"/>
                <a:gd name="connsiteY3" fmla="*/ -5 h 510219"/>
                <a:gd name="connsiteX4" fmla="*/ 459314 w 662186"/>
                <a:gd name="connsiteY4" fmla="*/ 90040 h 510219"/>
                <a:gd name="connsiteX5" fmla="*/ -96 w 662186"/>
                <a:gd name="connsiteY5" fmla="*/ 359356 h 510219"/>
                <a:gd name="connsiteX6" fmla="*/ 42970 w 662186"/>
                <a:gd name="connsiteY6" fmla="*/ 473862 h 51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2186" h="510219">
                  <a:moveTo>
                    <a:pt x="42970" y="473862"/>
                  </a:moveTo>
                  <a:cubicBezTo>
                    <a:pt x="42970" y="473862"/>
                    <a:pt x="136086" y="574274"/>
                    <a:pt x="286700" y="440547"/>
                  </a:cubicBezTo>
                  <a:cubicBezTo>
                    <a:pt x="437315" y="306821"/>
                    <a:pt x="379816" y="403271"/>
                    <a:pt x="571984" y="252771"/>
                  </a:cubicBezTo>
                  <a:cubicBezTo>
                    <a:pt x="700018" y="152593"/>
                    <a:pt x="657650" y="47172"/>
                    <a:pt x="645545" y="-5"/>
                  </a:cubicBezTo>
                  <a:cubicBezTo>
                    <a:pt x="644498" y="-4198"/>
                    <a:pt x="543816" y="69887"/>
                    <a:pt x="459314" y="90040"/>
                  </a:cubicBezTo>
                  <a:cubicBezTo>
                    <a:pt x="253062" y="138265"/>
                    <a:pt x="10496" y="211185"/>
                    <a:pt x="-96" y="359356"/>
                  </a:cubicBezTo>
                  <a:cubicBezTo>
                    <a:pt x="-1842" y="391273"/>
                    <a:pt x="24463" y="438334"/>
                    <a:pt x="42970" y="473862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5" name="Freeform 1004">
              <a:extLst>
                <a:ext uri="{FF2B5EF4-FFF2-40B4-BE49-F238E27FC236}">
                  <a16:creationId xmlns:a16="http://schemas.microsoft.com/office/drawing/2014/main" id="{15B84ABD-7FF6-0A44-85A7-673FBD50C5CE}"/>
                </a:ext>
              </a:extLst>
            </p:cNvPr>
            <p:cNvSpPr/>
            <p:nvPr/>
          </p:nvSpPr>
          <p:spPr>
            <a:xfrm>
              <a:off x="8307657" y="-287739"/>
              <a:ext cx="1478634" cy="4030662"/>
            </a:xfrm>
            <a:custGeom>
              <a:avLst/>
              <a:gdLst>
                <a:gd name="connsiteX0" fmla="*/ -179 w 1478634"/>
                <a:gd name="connsiteY0" fmla="*/ 2312671 h 4030662"/>
                <a:gd name="connsiteX1" fmla="*/ 371004 w 1478634"/>
                <a:gd name="connsiteY1" fmla="*/ 3742192 h 4030662"/>
                <a:gd name="connsiteX2" fmla="*/ 1146425 w 1478634"/>
                <a:gd name="connsiteY2" fmla="*/ 4021759 h 4030662"/>
                <a:gd name="connsiteX3" fmla="*/ 1244081 w 1478634"/>
                <a:gd name="connsiteY3" fmla="*/ 3980640 h 4030662"/>
                <a:gd name="connsiteX4" fmla="*/ 1247223 w 1478634"/>
                <a:gd name="connsiteY4" fmla="*/ 3774225 h 4030662"/>
                <a:gd name="connsiteX5" fmla="*/ 1112904 w 1478634"/>
                <a:gd name="connsiteY5" fmla="*/ 3781914 h 4030662"/>
                <a:gd name="connsiteX6" fmla="*/ 719257 w 1478634"/>
                <a:gd name="connsiteY6" fmla="*/ 3487087 h 4030662"/>
                <a:gd name="connsiteX7" fmla="*/ 662922 w 1478634"/>
                <a:gd name="connsiteY7" fmla="*/ 3043390 h 4030662"/>
                <a:gd name="connsiteX8" fmla="*/ 383574 w 1478634"/>
                <a:gd name="connsiteY8" fmla="*/ 2518036 h 4030662"/>
                <a:gd name="connsiteX9" fmla="*/ 319325 w 1478634"/>
                <a:gd name="connsiteY9" fmla="*/ 2073058 h 4030662"/>
                <a:gd name="connsiteX10" fmla="*/ 576441 w 1478634"/>
                <a:gd name="connsiteY10" fmla="*/ 1212690 h 4030662"/>
                <a:gd name="connsiteX11" fmla="*/ 1137463 w 1478634"/>
                <a:gd name="connsiteY11" fmla="*/ 716807 h 4030662"/>
                <a:gd name="connsiteX12" fmla="*/ 1143166 w 1478634"/>
                <a:gd name="connsiteY12" fmla="*/ 592866 h 4030662"/>
                <a:gd name="connsiteX13" fmla="*/ 928883 w 1478634"/>
                <a:gd name="connsiteY13" fmla="*/ 465895 h 4030662"/>
                <a:gd name="connsiteX14" fmla="*/ 1354888 w 1478634"/>
                <a:gd name="connsiteY14" fmla="*/ 406720 h 4030662"/>
                <a:gd name="connsiteX15" fmla="*/ 1418207 w 1478634"/>
                <a:gd name="connsiteY15" fmla="*/ 319239 h 4030662"/>
                <a:gd name="connsiteX16" fmla="*/ 1357333 w 1478634"/>
                <a:gd name="connsiteY16" fmla="*/ 189007 h 4030662"/>
                <a:gd name="connsiteX17" fmla="*/ 1470468 w 1478634"/>
                <a:gd name="connsiteY17" fmla="*/ 43982 h 4030662"/>
                <a:gd name="connsiteX18" fmla="*/ 1457083 w 1478634"/>
                <a:gd name="connsiteY18" fmla="*/ 183 h 4030662"/>
                <a:gd name="connsiteX19" fmla="*/ 851016 w 1478634"/>
                <a:gd name="connsiteY19" fmla="*/ 327859 h 4030662"/>
                <a:gd name="connsiteX20" fmla="*/ -179 w 1478634"/>
                <a:gd name="connsiteY20" fmla="*/ 2312671 h 403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78634" h="4030662">
                  <a:moveTo>
                    <a:pt x="-179" y="2312671"/>
                  </a:moveTo>
                  <a:cubicBezTo>
                    <a:pt x="-179" y="2852935"/>
                    <a:pt x="78504" y="3334490"/>
                    <a:pt x="371004" y="3742192"/>
                  </a:cubicBezTo>
                  <a:cubicBezTo>
                    <a:pt x="589477" y="3982736"/>
                    <a:pt x="961358" y="4058336"/>
                    <a:pt x="1146425" y="4021759"/>
                  </a:cubicBezTo>
                  <a:cubicBezTo>
                    <a:pt x="1181751" y="4015912"/>
                    <a:pt x="1215203" y="4001828"/>
                    <a:pt x="1244081" y="3980640"/>
                  </a:cubicBezTo>
                  <a:cubicBezTo>
                    <a:pt x="1358846" y="3884538"/>
                    <a:pt x="1322414" y="3811851"/>
                    <a:pt x="1247223" y="3774225"/>
                  </a:cubicBezTo>
                  <a:cubicBezTo>
                    <a:pt x="1195777" y="3748482"/>
                    <a:pt x="1165048" y="3731126"/>
                    <a:pt x="1112904" y="3781914"/>
                  </a:cubicBezTo>
                  <a:cubicBezTo>
                    <a:pt x="961591" y="3929385"/>
                    <a:pt x="768957" y="3686045"/>
                    <a:pt x="719257" y="3487087"/>
                  </a:cubicBezTo>
                  <a:cubicBezTo>
                    <a:pt x="669556" y="3288128"/>
                    <a:pt x="822033" y="3222430"/>
                    <a:pt x="662922" y="3043390"/>
                  </a:cubicBezTo>
                  <a:cubicBezTo>
                    <a:pt x="503810" y="2864350"/>
                    <a:pt x="263804" y="2627534"/>
                    <a:pt x="383574" y="2518036"/>
                  </a:cubicBezTo>
                  <a:cubicBezTo>
                    <a:pt x="503345" y="2408539"/>
                    <a:pt x="428736" y="2222394"/>
                    <a:pt x="319325" y="2073058"/>
                  </a:cubicBezTo>
                  <a:cubicBezTo>
                    <a:pt x="209914" y="1923723"/>
                    <a:pt x="333408" y="1300986"/>
                    <a:pt x="576441" y="1212690"/>
                  </a:cubicBezTo>
                  <a:cubicBezTo>
                    <a:pt x="795030" y="1133013"/>
                    <a:pt x="1069838" y="877209"/>
                    <a:pt x="1137463" y="716807"/>
                  </a:cubicBezTo>
                  <a:cubicBezTo>
                    <a:pt x="1153758" y="678250"/>
                    <a:pt x="1160742" y="676852"/>
                    <a:pt x="1143166" y="592866"/>
                  </a:cubicBezTo>
                  <a:cubicBezTo>
                    <a:pt x="1130363" y="533341"/>
                    <a:pt x="970786" y="565608"/>
                    <a:pt x="928883" y="465895"/>
                  </a:cubicBezTo>
                  <a:cubicBezTo>
                    <a:pt x="849619" y="276721"/>
                    <a:pt x="1106385" y="466478"/>
                    <a:pt x="1354888" y="406720"/>
                  </a:cubicBezTo>
                  <a:cubicBezTo>
                    <a:pt x="1421815" y="390645"/>
                    <a:pt x="1421000" y="345099"/>
                    <a:pt x="1418207" y="319239"/>
                  </a:cubicBezTo>
                  <a:cubicBezTo>
                    <a:pt x="1411340" y="255521"/>
                    <a:pt x="1244313" y="265306"/>
                    <a:pt x="1357333" y="189007"/>
                  </a:cubicBezTo>
                  <a:cubicBezTo>
                    <a:pt x="1464066" y="117018"/>
                    <a:pt x="1495144" y="60872"/>
                    <a:pt x="1470468" y="43982"/>
                  </a:cubicBezTo>
                  <a:cubicBezTo>
                    <a:pt x="1473611" y="22548"/>
                    <a:pt x="1466860" y="-3545"/>
                    <a:pt x="1457083" y="183"/>
                  </a:cubicBezTo>
                  <a:cubicBezTo>
                    <a:pt x="1254090" y="79044"/>
                    <a:pt x="1012920" y="202287"/>
                    <a:pt x="851016" y="327859"/>
                  </a:cubicBezTo>
                  <a:cubicBezTo>
                    <a:pt x="279867" y="771323"/>
                    <a:pt x="-179" y="1505304"/>
                    <a:pt x="-179" y="231267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6" name="Freeform 1005">
              <a:extLst>
                <a:ext uri="{FF2B5EF4-FFF2-40B4-BE49-F238E27FC236}">
                  <a16:creationId xmlns:a16="http://schemas.microsoft.com/office/drawing/2014/main" id="{677DF60A-9398-D347-BD94-745528195A62}"/>
                </a:ext>
              </a:extLst>
            </p:cNvPr>
            <p:cNvSpPr/>
            <p:nvPr/>
          </p:nvSpPr>
          <p:spPr>
            <a:xfrm>
              <a:off x="11819276" y="3228931"/>
              <a:ext cx="406274" cy="674210"/>
            </a:xfrm>
            <a:custGeom>
              <a:avLst/>
              <a:gdLst>
                <a:gd name="connsiteX0" fmla="*/ 326201 w 406274"/>
                <a:gd name="connsiteY0" fmla="*/ 220395 h 674210"/>
                <a:gd name="connsiteX1" fmla="*/ 179311 w 406274"/>
                <a:gd name="connsiteY1" fmla="*/ 636135 h 674210"/>
                <a:gd name="connsiteX2" fmla="*/ 67804 w 406274"/>
                <a:gd name="connsiteY2" fmla="*/ 429255 h 674210"/>
                <a:gd name="connsiteX3" fmla="*/ 395921 w 406274"/>
                <a:gd name="connsiteY3" fmla="*/ 2682 h 674210"/>
                <a:gd name="connsiteX4" fmla="*/ 404884 w 406274"/>
                <a:gd name="connsiteY4" fmla="*/ 14330 h 674210"/>
                <a:gd name="connsiteX5" fmla="*/ 326201 w 406274"/>
                <a:gd name="connsiteY5" fmla="*/ 220395 h 67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74" h="674210">
                  <a:moveTo>
                    <a:pt x="326201" y="220395"/>
                  </a:moveTo>
                  <a:cubicBezTo>
                    <a:pt x="326201" y="220395"/>
                    <a:pt x="326201" y="562516"/>
                    <a:pt x="179311" y="636135"/>
                  </a:cubicBezTo>
                  <a:cubicBezTo>
                    <a:pt x="-13439" y="732586"/>
                    <a:pt x="-51500" y="638232"/>
                    <a:pt x="67804" y="429255"/>
                  </a:cubicBezTo>
                  <a:cubicBezTo>
                    <a:pt x="158942" y="269669"/>
                    <a:pt x="317471" y="-32730"/>
                    <a:pt x="395921" y="2682"/>
                  </a:cubicBezTo>
                  <a:cubicBezTo>
                    <a:pt x="400240" y="5326"/>
                    <a:pt x="403440" y="9473"/>
                    <a:pt x="404884" y="14330"/>
                  </a:cubicBezTo>
                  <a:cubicBezTo>
                    <a:pt x="416290" y="57780"/>
                    <a:pt x="343893" y="121149"/>
                    <a:pt x="326201" y="220395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7" name="Freeform 1006">
              <a:extLst>
                <a:ext uri="{FF2B5EF4-FFF2-40B4-BE49-F238E27FC236}">
                  <a16:creationId xmlns:a16="http://schemas.microsoft.com/office/drawing/2014/main" id="{2CD79B73-E686-EC49-81C1-4BA58FBAF463}"/>
                </a:ext>
              </a:extLst>
            </p:cNvPr>
            <p:cNvSpPr/>
            <p:nvPr/>
          </p:nvSpPr>
          <p:spPr>
            <a:xfrm>
              <a:off x="11880834" y="3233762"/>
              <a:ext cx="349088" cy="648888"/>
            </a:xfrm>
            <a:custGeom>
              <a:avLst/>
              <a:gdLst>
                <a:gd name="connsiteX0" fmla="*/ 331919 w 349088"/>
                <a:gd name="connsiteY0" fmla="*/ 196227 h 648888"/>
                <a:gd name="connsiteX1" fmla="*/ 133117 w 349088"/>
                <a:gd name="connsiteY1" fmla="*/ 624081 h 648888"/>
                <a:gd name="connsiteX2" fmla="*/ 73407 w 349088"/>
                <a:gd name="connsiteY2" fmla="*/ 405204 h 648888"/>
                <a:gd name="connsiteX3" fmla="*/ 331919 w 349088"/>
                <a:gd name="connsiteY3" fmla="*/ 196227 h 6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088" h="648888">
                  <a:moveTo>
                    <a:pt x="331919" y="196227"/>
                  </a:moveTo>
                  <a:cubicBezTo>
                    <a:pt x="331919" y="196227"/>
                    <a:pt x="282219" y="554423"/>
                    <a:pt x="133117" y="624081"/>
                  </a:cubicBezTo>
                  <a:cubicBezTo>
                    <a:pt x="-15985" y="693741"/>
                    <a:pt x="-45898" y="614064"/>
                    <a:pt x="73407" y="405204"/>
                  </a:cubicBezTo>
                  <a:cubicBezTo>
                    <a:pt x="192711" y="196344"/>
                    <a:pt x="411416" y="-261448"/>
                    <a:pt x="331919" y="196227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8" name="Freeform 1007">
              <a:extLst>
                <a:ext uri="{FF2B5EF4-FFF2-40B4-BE49-F238E27FC236}">
                  <a16:creationId xmlns:a16="http://schemas.microsoft.com/office/drawing/2014/main" id="{6A712C5B-B321-F64E-9B73-FFD4229FB75E}"/>
                </a:ext>
              </a:extLst>
            </p:cNvPr>
            <p:cNvSpPr/>
            <p:nvPr/>
          </p:nvSpPr>
          <p:spPr>
            <a:xfrm>
              <a:off x="9716732" y="91599"/>
              <a:ext cx="651218" cy="525265"/>
            </a:xfrm>
            <a:custGeom>
              <a:avLst/>
              <a:gdLst>
                <a:gd name="connsiteX0" fmla="*/ -179 w 651218"/>
                <a:gd name="connsiteY0" fmla="*/ 405146 h 525265"/>
                <a:gd name="connsiteX1" fmla="*/ 200485 w 651218"/>
                <a:gd name="connsiteY1" fmla="*/ 480396 h 525265"/>
                <a:gd name="connsiteX2" fmla="*/ 509630 w 651218"/>
                <a:gd name="connsiteY2" fmla="*/ 279224 h 525265"/>
                <a:gd name="connsiteX3" fmla="*/ 459464 w 651218"/>
                <a:gd name="connsiteY3" fmla="*/ 11306 h 525265"/>
                <a:gd name="connsiteX4" fmla="*/ -179 w 651218"/>
                <a:gd name="connsiteY4" fmla="*/ 405146 h 525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18" h="525265">
                  <a:moveTo>
                    <a:pt x="-179" y="405146"/>
                  </a:moveTo>
                  <a:cubicBezTo>
                    <a:pt x="-179" y="405146"/>
                    <a:pt x="49987" y="614123"/>
                    <a:pt x="200485" y="480396"/>
                  </a:cubicBezTo>
                  <a:cubicBezTo>
                    <a:pt x="350984" y="346670"/>
                    <a:pt x="317462" y="430657"/>
                    <a:pt x="509630" y="279224"/>
                  </a:cubicBezTo>
                  <a:cubicBezTo>
                    <a:pt x="701798" y="127792"/>
                    <a:pt x="710294" y="-46938"/>
                    <a:pt x="459464" y="11306"/>
                  </a:cubicBezTo>
                  <a:cubicBezTo>
                    <a:pt x="208633" y="69549"/>
                    <a:pt x="91773" y="62210"/>
                    <a:pt x="-179" y="405146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9" name="Freeform 1008">
              <a:extLst>
                <a:ext uri="{FF2B5EF4-FFF2-40B4-BE49-F238E27FC236}">
                  <a16:creationId xmlns:a16="http://schemas.microsoft.com/office/drawing/2014/main" id="{7ACEB93C-C168-FD4E-96D6-FF0D2AA84FB2}"/>
                </a:ext>
              </a:extLst>
            </p:cNvPr>
            <p:cNvSpPr/>
            <p:nvPr/>
          </p:nvSpPr>
          <p:spPr>
            <a:xfrm>
              <a:off x="9738869" y="-321024"/>
              <a:ext cx="179457" cy="88275"/>
            </a:xfrm>
            <a:custGeom>
              <a:avLst/>
              <a:gdLst>
                <a:gd name="connsiteX0" fmla="*/ 46239 w 179457"/>
                <a:gd name="connsiteY0" fmla="*/ 88100 h 88275"/>
                <a:gd name="connsiteX1" fmla="*/ 46239 w 179457"/>
                <a:gd name="connsiteY1" fmla="*/ 76451 h 88275"/>
                <a:gd name="connsiteX2" fmla="*/ 179279 w 179457"/>
                <a:gd name="connsiteY2" fmla="*/ 19140 h 88275"/>
                <a:gd name="connsiteX3" fmla="*/ 1893 w 179457"/>
                <a:gd name="connsiteY3" fmla="*/ 11568 h 88275"/>
                <a:gd name="connsiteX4" fmla="*/ 46239 w 179457"/>
                <a:gd name="connsiteY4" fmla="*/ 88100 h 8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457" h="88275">
                  <a:moveTo>
                    <a:pt x="46239" y="88100"/>
                  </a:moveTo>
                  <a:cubicBezTo>
                    <a:pt x="46239" y="88100"/>
                    <a:pt x="41584" y="79363"/>
                    <a:pt x="46239" y="76451"/>
                  </a:cubicBezTo>
                  <a:cubicBezTo>
                    <a:pt x="54620" y="71325"/>
                    <a:pt x="179279" y="19140"/>
                    <a:pt x="179279" y="19140"/>
                  </a:cubicBezTo>
                  <a:cubicBezTo>
                    <a:pt x="179279" y="19140"/>
                    <a:pt x="113632" y="-18718"/>
                    <a:pt x="1893" y="11568"/>
                  </a:cubicBezTo>
                  <a:cubicBezTo>
                    <a:pt x="-11725" y="15412"/>
                    <a:pt x="46239" y="88100"/>
                    <a:pt x="46239" y="88100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0" name="Freeform 1009">
              <a:extLst>
                <a:ext uri="{FF2B5EF4-FFF2-40B4-BE49-F238E27FC236}">
                  <a16:creationId xmlns:a16="http://schemas.microsoft.com/office/drawing/2014/main" id="{4A454CB2-5065-D640-AFC9-0FEC5DCF97F4}"/>
                </a:ext>
              </a:extLst>
            </p:cNvPr>
            <p:cNvSpPr/>
            <p:nvPr/>
          </p:nvSpPr>
          <p:spPr>
            <a:xfrm>
              <a:off x="8163792" y="-310329"/>
              <a:ext cx="1593422" cy="4103970"/>
            </a:xfrm>
            <a:custGeom>
              <a:avLst/>
              <a:gdLst>
                <a:gd name="connsiteX0" fmla="*/ -177 w 1593422"/>
                <a:gd name="connsiteY0" fmla="*/ 2294607 h 4103970"/>
                <a:gd name="connsiteX1" fmla="*/ 465401 w 1593422"/>
                <a:gd name="connsiteY1" fmla="*/ 3742066 h 4103970"/>
                <a:gd name="connsiteX2" fmla="*/ 1421817 w 1593422"/>
                <a:gd name="connsiteY2" fmla="*/ 4073121 h 4103970"/>
                <a:gd name="connsiteX3" fmla="*/ 1262822 w 1593422"/>
                <a:gd name="connsiteY3" fmla="*/ 3834440 h 4103970"/>
                <a:gd name="connsiteX4" fmla="*/ 775593 w 1593422"/>
                <a:gd name="connsiteY4" fmla="*/ 3486146 h 4103970"/>
                <a:gd name="connsiteX5" fmla="*/ 725893 w 1593422"/>
                <a:gd name="connsiteY5" fmla="*/ 3078443 h 4103970"/>
                <a:gd name="connsiteX6" fmla="*/ 427690 w 1593422"/>
                <a:gd name="connsiteY6" fmla="*/ 2501370 h 4103970"/>
                <a:gd name="connsiteX7" fmla="*/ 367979 w 1593422"/>
                <a:gd name="connsiteY7" fmla="*/ 2103219 h 4103970"/>
                <a:gd name="connsiteX8" fmla="*/ 616598 w 1593422"/>
                <a:gd name="connsiteY8" fmla="*/ 1207788 h 4103970"/>
                <a:gd name="connsiteX9" fmla="*/ 1272715 w 1593422"/>
                <a:gd name="connsiteY9" fmla="*/ 670437 h 4103970"/>
                <a:gd name="connsiteX10" fmla="*/ 1035270 w 1593422"/>
                <a:gd name="connsiteY10" fmla="*/ 438512 h 4103970"/>
                <a:gd name="connsiteX11" fmla="*/ 1471517 w 1593422"/>
                <a:gd name="connsiteY11" fmla="*/ 401819 h 4103970"/>
                <a:gd name="connsiteX12" fmla="*/ 1511324 w 1593422"/>
                <a:gd name="connsiteY12" fmla="*/ 123300 h 4103970"/>
                <a:gd name="connsiteX13" fmla="*/ 1581161 w 1593422"/>
                <a:gd name="connsiteY13" fmla="*/ -176 h 4103970"/>
                <a:gd name="connsiteX14" fmla="*/ -177 w 1593422"/>
                <a:gd name="connsiteY14" fmla="*/ 2294607 h 4103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422" h="4103970">
                  <a:moveTo>
                    <a:pt x="-177" y="2294607"/>
                  </a:moveTo>
                  <a:cubicBezTo>
                    <a:pt x="-736" y="2814054"/>
                    <a:pt x="162158" y="3320491"/>
                    <a:pt x="465401" y="3742066"/>
                  </a:cubicBezTo>
                  <a:cubicBezTo>
                    <a:pt x="686551" y="4053202"/>
                    <a:pt x="1253510" y="4163864"/>
                    <a:pt x="1421817" y="4073121"/>
                  </a:cubicBezTo>
                  <a:cubicBezTo>
                    <a:pt x="1603974" y="3975040"/>
                    <a:pt x="1382126" y="3665419"/>
                    <a:pt x="1262822" y="3834440"/>
                  </a:cubicBezTo>
                  <a:cubicBezTo>
                    <a:pt x="1143517" y="4003462"/>
                    <a:pt x="825294" y="3685105"/>
                    <a:pt x="775593" y="3486146"/>
                  </a:cubicBezTo>
                  <a:cubicBezTo>
                    <a:pt x="725893" y="3287187"/>
                    <a:pt x="884888" y="3257250"/>
                    <a:pt x="725893" y="3078443"/>
                  </a:cubicBezTo>
                  <a:cubicBezTo>
                    <a:pt x="566898" y="2899637"/>
                    <a:pt x="308268" y="2610751"/>
                    <a:pt x="427690" y="2501370"/>
                  </a:cubicBezTo>
                  <a:cubicBezTo>
                    <a:pt x="547110" y="2391989"/>
                    <a:pt x="477390" y="2252555"/>
                    <a:pt x="367979" y="2103219"/>
                  </a:cubicBezTo>
                  <a:cubicBezTo>
                    <a:pt x="258568" y="1953884"/>
                    <a:pt x="373566" y="1296085"/>
                    <a:pt x="616598" y="1207788"/>
                  </a:cubicBezTo>
                  <a:cubicBezTo>
                    <a:pt x="835304" y="1128112"/>
                    <a:pt x="1183208" y="819772"/>
                    <a:pt x="1272715" y="670437"/>
                  </a:cubicBezTo>
                  <a:cubicBezTo>
                    <a:pt x="1362223" y="521101"/>
                    <a:pt x="1068326" y="631181"/>
                    <a:pt x="1035270" y="438512"/>
                  </a:cubicBezTo>
                  <a:cubicBezTo>
                    <a:pt x="1013388" y="310377"/>
                    <a:pt x="1223014" y="461809"/>
                    <a:pt x="1471517" y="401819"/>
                  </a:cubicBezTo>
                  <a:cubicBezTo>
                    <a:pt x="1720020" y="341828"/>
                    <a:pt x="1362223" y="242699"/>
                    <a:pt x="1511324" y="123300"/>
                  </a:cubicBezTo>
                  <a:cubicBezTo>
                    <a:pt x="1611773" y="42808"/>
                    <a:pt x="1598620" y="1106"/>
                    <a:pt x="1581161" y="-176"/>
                  </a:cubicBezTo>
                  <a:cubicBezTo>
                    <a:pt x="664436" y="364893"/>
                    <a:pt x="-177" y="1246578"/>
                    <a:pt x="-177" y="2294607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1" name="Freeform 1010">
              <a:extLst>
                <a:ext uri="{FF2B5EF4-FFF2-40B4-BE49-F238E27FC236}">
                  <a16:creationId xmlns:a16="http://schemas.microsoft.com/office/drawing/2014/main" id="{C5C32F9F-650F-6A45-9AD0-1A80E7787C17}"/>
                </a:ext>
              </a:extLst>
            </p:cNvPr>
            <p:cNvSpPr/>
            <p:nvPr/>
          </p:nvSpPr>
          <p:spPr>
            <a:xfrm>
              <a:off x="9831379" y="-237408"/>
              <a:ext cx="3460994" cy="4123280"/>
            </a:xfrm>
            <a:custGeom>
              <a:avLst/>
              <a:gdLst>
                <a:gd name="connsiteX0" fmla="*/ 3025852 w 3460994"/>
                <a:gd name="connsiteY0" fmla="*/ 1783348 h 4123280"/>
                <a:gd name="connsiteX1" fmla="*/ 3403552 w 3460994"/>
                <a:gd name="connsiteY1" fmla="*/ 2022261 h 4123280"/>
                <a:gd name="connsiteX2" fmla="*/ 3451391 w 3460994"/>
                <a:gd name="connsiteY2" fmla="*/ 1779737 h 4123280"/>
                <a:gd name="connsiteX3" fmla="*/ 2132871 w 3460994"/>
                <a:gd name="connsiteY3" fmla="*/ -176 h 4123280"/>
                <a:gd name="connsiteX4" fmla="*/ 2167208 w 3460994"/>
                <a:gd name="connsiteY4" fmla="*/ 159294 h 4123280"/>
                <a:gd name="connsiteX5" fmla="*/ 1713268 w 3460994"/>
                <a:gd name="connsiteY5" fmla="*/ 101866 h 4123280"/>
                <a:gd name="connsiteX6" fmla="*/ 1405055 w 3460994"/>
                <a:gd name="connsiteY6" fmla="*/ 300825 h 4123280"/>
                <a:gd name="connsiteX7" fmla="*/ 908050 w 3460994"/>
                <a:gd name="connsiteY7" fmla="*/ 569443 h 4123280"/>
                <a:gd name="connsiteX8" fmla="*/ 778735 w 3460994"/>
                <a:gd name="connsiteY8" fmla="*/ 877899 h 4123280"/>
                <a:gd name="connsiteX9" fmla="*/ 441191 w 3460994"/>
                <a:gd name="connsiteY9" fmla="*/ 1146633 h 4123280"/>
                <a:gd name="connsiteX10" fmla="*/ 689693 w 3460994"/>
                <a:gd name="connsiteY10" fmla="*/ 1445071 h 4123280"/>
                <a:gd name="connsiteX11" fmla="*/ 232379 w 3460994"/>
                <a:gd name="connsiteY11" fmla="*/ 1793365 h 4123280"/>
                <a:gd name="connsiteX12" fmla="*/ 13673 w 3460994"/>
                <a:gd name="connsiteY12" fmla="*/ 2280978 h 4123280"/>
                <a:gd name="connsiteX13" fmla="*/ 440841 w 3460994"/>
                <a:gd name="connsiteY13" fmla="*/ 2728285 h 4123280"/>
                <a:gd name="connsiteX14" fmla="*/ 1047258 w 3460994"/>
                <a:gd name="connsiteY14" fmla="*/ 2748204 h 4123280"/>
                <a:gd name="connsiteX15" fmla="*/ 1166563 w 3460994"/>
                <a:gd name="connsiteY15" fmla="*/ 3166507 h 4123280"/>
                <a:gd name="connsiteX16" fmla="*/ 1186466 w 3460994"/>
                <a:gd name="connsiteY16" fmla="*/ 3634084 h 4123280"/>
                <a:gd name="connsiteX17" fmla="*/ 1236167 w 3460994"/>
                <a:gd name="connsiteY17" fmla="*/ 4101776 h 4123280"/>
                <a:gd name="connsiteX18" fmla="*/ 2021598 w 3460994"/>
                <a:gd name="connsiteY18" fmla="*/ 3753482 h 4123280"/>
                <a:gd name="connsiteX19" fmla="*/ 2300014 w 3460994"/>
                <a:gd name="connsiteY19" fmla="*/ 2858051 h 4123280"/>
                <a:gd name="connsiteX20" fmla="*/ 2498933 w 3460994"/>
                <a:gd name="connsiteY20" fmla="*/ 2350520 h 4123280"/>
                <a:gd name="connsiteX21" fmla="*/ 1882041 w 3460994"/>
                <a:gd name="connsiteY21" fmla="*/ 1703787 h 4123280"/>
                <a:gd name="connsiteX22" fmla="*/ 2568420 w 3460994"/>
                <a:gd name="connsiteY22" fmla="*/ 2081902 h 4123280"/>
                <a:gd name="connsiteX23" fmla="*/ 2379628 w 3460994"/>
                <a:gd name="connsiteY23" fmla="*/ 1594290 h 4123280"/>
                <a:gd name="connsiteX24" fmla="*/ 3025852 w 3460994"/>
                <a:gd name="connsiteY24" fmla="*/ 1783348 h 412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60994" h="4123280">
                  <a:moveTo>
                    <a:pt x="3025852" y="1783348"/>
                  </a:moveTo>
                  <a:cubicBezTo>
                    <a:pt x="3224653" y="2091803"/>
                    <a:pt x="3254916" y="2216561"/>
                    <a:pt x="3403552" y="2022261"/>
                  </a:cubicBezTo>
                  <a:cubicBezTo>
                    <a:pt x="3479208" y="1923481"/>
                    <a:pt x="3461749" y="1860229"/>
                    <a:pt x="3451391" y="1779737"/>
                  </a:cubicBezTo>
                  <a:cubicBezTo>
                    <a:pt x="3271794" y="990541"/>
                    <a:pt x="2865459" y="305019"/>
                    <a:pt x="2132871" y="-176"/>
                  </a:cubicBezTo>
                  <a:cubicBezTo>
                    <a:pt x="2128681" y="33955"/>
                    <a:pt x="2159991" y="96508"/>
                    <a:pt x="2167208" y="159294"/>
                  </a:cubicBezTo>
                  <a:cubicBezTo>
                    <a:pt x="2167208" y="159294"/>
                    <a:pt x="1743298" y="-37568"/>
                    <a:pt x="1713268" y="101866"/>
                  </a:cubicBezTo>
                  <a:cubicBezTo>
                    <a:pt x="1683238" y="241301"/>
                    <a:pt x="1733172" y="241650"/>
                    <a:pt x="1405055" y="300825"/>
                  </a:cubicBezTo>
                  <a:cubicBezTo>
                    <a:pt x="1076938" y="360000"/>
                    <a:pt x="798639" y="460062"/>
                    <a:pt x="908050" y="569443"/>
                  </a:cubicBezTo>
                  <a:cubicBezTo>
                    <a:pt x="1017461" y="678823"/>
                    <a:pt x="937730" y="728680"/>
                    <a:pt x="778735" y="877899"/>
                  </a:cubicBezTo>
                  <a:cubicBezTo>
                    <a:pt x="619740" y="1027118"/>
                    <a:pt x="490542" y="957575"/>
                    <a:pt x="441191" y="1146633"/>
                  </a:cubicBezTo>
                  <a:cubicBezTo>
                    <a:pt x="391839" y="1335690"/>
                    <a:pt x="759298" y="1375412"/>
                    <a:pt x="689693" y="1445071"/>
                  </a:cubicBezTo>
                  <a:cubicBezTo>
                    <a:pt x="620089" y="1514730"/>
                    <a:pt x="242389" y="1763545"/>
                    <a:pt x="232379" y="1793365"/>
                  </a:cubicBezTo>
                  <a:cubicBezTo>
                    <a:pt x="222369" y="1823186"/>
                    <a:pt x="-65825" y="2091803"/>
                    <a:pt x="13673" y="2280978"/>
                  </a:cubicBezTo>
                  <a:cubicBezTo>
                    <a:pt x="93171" y="2470151"/>
                    <a:pt x="312109" y="2559497"/>
                    <a:pt x="440841" y="2728285"/>
                  </a:cubicBezTo>
                  <a:cubicBezTo>
                    <a:pt x="569574" y="2897074"/>
                    <a:pt x="798755" y="2778141"/>
                    <a:pt x="1047258" y="2748204"/>
                  </a:cubicBezTo>
                  <a:cubicBezTo>
                    <a:pt x="1295761" y="2718268"/>
                    <a:pt x="1196709" y="2937961"/>
                    <a:pt x="1166563" y="3166507"/>
                  </a:cubicBezTo>
                  <a:cubicBezTo>
                    <a:pt x="1136416" y="3395053"/>
                    <a:pt x="1106968" y="3474847"/>
                    <a:pt x="1186466" y="3634084"/>
                  </a:cubicBezTo>
                  <a:cubicBezTo>
                    <a:pt x="1265964" y="3793320"/>
                    <a:pt x="1106968" y="4022100"/>
                    <a:pt x="1236167" y="4101776"/>
                  </a:cubicBezTo>
                  <a:cubicBezTo>
                    <a:pt x="1365364" y="4181453"/>
                    <a:pt x="1912303" y="4031884"/>
                    <a:pt x="2021598" y="3753482"/>
                  </a:cubicBezTo>
                  <a:cubicBezTo>
                    <a:pt x="2130893" y="3475079"/>
                    <a:pt x="2031608" y="3096848"/>
                    <a:pt x="2300014" y="2858051"/>
                  </a:cubicBezTo>
                  <a:cubicBezTo>
                    <a:pt x="2568420" y="2619254"/>
                    <a:pt x="2707395" y="2430080"/>
                    <a:pt x="2498933" y="2350520"/>
                  </a:cubicBezTo>
                  <a:cubicBezTo>
                    <a:pt x="2290469" y="2270960"/>
                    <a:pt x="1663684" y="1594290"/>
                    <a:pt x="1882041" y="1703787"/>
                  </a:cubicBezTo>
                  <a:cubicBezTo>
                    <a:pt x="2100397" y="1813285"/>
                    <a:pt x="2418853" y="2280978"/>
                    <a:pt x="2568420" y="2081902"/>
                  </a:cubicBezTo>
                  <a:cubicBezTo>
                    <a:pt x="2717988" y="1882827"/>
                    <a:pt x="2399532" y="1872926"/>
                    <a:pt x="2379628" y="1594290"/>
                  </a:cubicBezTo>
                  <a:cubicBezTo>
                    <a:pt x="2359724" y="1315655"/>
                    <a:pt x="2827049" y="1474892"/>
                    <a:pt x="3025852" y="1783348"/>
                  </a:cubicBezTo>
                  <a:close/>
                </a:path>
              </a:pathLst>
            </a:custGeom>
            <a:solidFill>
              <a:srgbClr val="69131C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2" name="Freeform 1011">
              <a:extLst>
                <a:ext uri="{FF2B5EF4-FFF2-40B4-BE49-F238E27FC236}">
                  <a16:creationId xmlns:a16="http://schemas.microsoft.com/office/drawing/2014/main" id="{B59D71B3-5384-E845-AC42-3F4EB41282C0}"/>
                </a:ext>
              </a:extLst>
            </p:cNvPr>
            <p:cNvSpPr/>
            <p:nvPr/>
          </p:nvSpPr>
          <p:spPr>
            <a:xfrm>
              <a:off x="9699882" y="216655"/>
              <a:ext cx="1089760" cy="2364497"/>
            </a:xfrm>
            <a:custGeom>
              <a:avLst/>
              <a:gdLst>
                <a:gd name="connsiteX0" fmla="*/ 572339 w 1089760"/>
                <a:gd name="connsiteY0" fmla="*/ 2274221 h 2364497"/>
                <a:gd name="connsiteX1" fmla="*/ 144821 w 1089760"/>
                <a:gd name="connsiteY1" fmla="*/ 1826564 h 2364497"/>
                <a:gd name="connsiteX2" fmla="*/ 363527 w 1089760"/>
                <a:gd name="connsiteY2" fmla="*/ 1338952 h 2364497"/>
                <a:gd name="connsiteX3" fmla="*/ 820842 w 1089760"/>
                <a:gd name="connsiteY3" fmla="*/ 990658 h 2364497"/>
                <a:gd name="connsiteX4" fmla="*/ 572339 w 1089760"/>
                <a:gd name="connsiteY4" fmla="*/ 692220 h 2364497"/>
                <a:gd name="connsiteX5" fmla="*/ 909884 w 1089760"/>
                <a:gd name="connsiteY5" fmla="*/ 423485 h 2364497"/>
                <a:gd name="connsiteX6" fmla="*/ 1039198 w 1089760"/>
                <a:gd name="connsiteY6" fmla="*/ 115029 h 2364497"/>
                <a:gd name="connsiteX7" fmla="*/ 1059451 w 1089760"/>
                <a:gd name="connsiteY7" fmla="*/ -176 h 2364497"/>
                <a:gd name="connsiteX8" fmla="*/ 1048742 w 1089760"/>
                <a:gd name="connsiteY8" fmla="*/ 174554 h 2364497"/>
                <a:gd name="connsiteX9" fmla="*/ 885790 w 1089760"/>
                <a:gd name="connsiteY9" fmla="*/ 394364 h 2364497"/>
                <a:gd name="connsiteX10" fmla="*/ 500058 w 1089760"/>
                <a:gd name="connsiteY10" fmla="*/ 664146 h 2364497"/>
                <a:gd name="connsiteX11" fmla="*/ 635774 w 1089760"/>
                <a:gd name="connsiteY11" fmla="*/ 1007315 h 2364497"/>
                <a:gd name="connsiteX12" fmla="*/ 250159 w 1089760"/>
                <a:gd name="connsiteY12" fmla="*/ 1314606 h 2364497"/>
                <a:gd name="connsiteX13" fmla="*/ 13528 w 1089760"/>
                <a:gd name="connsiteY13" fmla="*/ 1798607 h 2364497"/>
                <a:gd name="connsiteX14" fmla="*/ 455828 w 1089760"/>
                <a:gd name="connsiteY14" fmla="*/ 2224249 h 2364497"/>
                <a:gd name="connsiteX15" fmla="*/ 776379 w 1089760"/>
                <a:gd name="connsiteY15" fmla="*/ 2362052 h 2364497"/>
                <a:gd name="connsiteX16" fmla="*/ 572339 w 1089760"/>
                <a:gd name="connsiteY16" fmla="*/ 2274221 h 236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9760" h="2364497">
                  <a:moveTo>
                    <a:pt x="572339" y="2274221"/>
                  </a:moveTo>
                  <a:cubicBezTo>
                    <a:pt x="443141" y="2105083"/>
                    <a:pt x="224319" y="2015505"/>
                    <a:pt x="144821" y="1826564"/>
                  </a:cubicBezTo>
                  <a:cubicBezTo>
                    <a:pt x="65324" y="1637623"/>
                    <a:pt x="353633" y="1368889"/>
                    <a:pt x="363527" y="1338952"/>
                  </a:cubicBezTo>
                  <a:cubicBezTo>
                    <a:pt x="373420" y="1309015"/>
                    <a:pt x="751354" y="1060317"/>
                    <a:pt x="820842" y="990658"/>
                  </a:cubicBezTo>
                  <a:cubicBezTo>
                    <a:pt x="890329" y="920999"/>
                    <a:pt x="522522" y="881277"/>
                    <a:pt x="572339" y="692220"/>
                  </a:cubicBezTo>
                  <a:cubicBezTo>
                    <a:pt x="622156" y="503162"/>
                    <a:pt x="751354" y="572704"/>
                    <a:pt x="909884" y="423485"/>
                  </a:cubicBezTo>
                  <a:cubicBezTo>
                    <a:pt x="1068413" y="274266"/>
                    <a:pt x="1148493" y="224526"/>
                    <a:pt x="1039198" y="115029"/>
                  </a:cubicBezTo>
                  <a:cubicBezTo>
                    <a:pt x="998925" y="74842"/>
                    <a:pt x="1011496" y="35935"/>
                    <a:pt x="1059451" y="-176"/>
                  </a:cubicBezTo>
                  <a:cubicBezTo>
                    <a:pt x="979604" y="50379"/>
                    <a:pt x="1002301" y="123183"/>
                    <a:pt x="1048742" y="174554"/>
                  </a:cubicBezTo>
                  <a:cubicBezTo>
                    <a:pt x="1077841" y="207054"/>
                    <a:pt x="982398" y="304669"/>
                    <a:pt x="885790" y="394364"/>
                  </a:cubicBezTo>
                  <a:cubicBezTo>
                    <a:pt x="782199" y="490814"/>
                    <a:pt x="556509" y="509802"/>
                    <a:pt x="500058" y="664146"/>
                  </a:cubicBezTo>
                  <a:cubicBezTo>
                    <a:pt x="406942" y="917970"/>
                    <a:pt x="778590" y="912612"/>
                    <a:pt x="635774" y="1007315"/>
                  </a:cubicBezTo>
                  <a:cubicBezTo>
                    <a:pt x="532881" y="1075460"/>
                    <a:pt x="296483" y="1275234"/>
                    <a:pt x="250159" y="1314606"/>
                  </a:cubicBezTo>
                  <a:cubicBezTo>
                    <a:pt x="226065" y="1334991"/>
                    <a:pt x="-66086" y="1609550"/>
                    <a:pt x="13528" y="1798607"/>
                  </a:cubicBezTo>
                  <a:cubicBezTo>
                    <a:pt x="93142" y="1987665"/>
                    <a:pt x="298811" y="2080038"/>
                    <a:pt x="455828" y="2224249"/>
                  </a:cubicBezTo>
                  <a:cubicBezTo>
                    <a:pt x="545103" y="2306372"/>
                    <a:pt x="622622" y="2378127"/>
                    <a:pt x="776379" y="2362052"/>
                  </a:cubicBezTo>
                  <a:cubicBezTo>
                    <a:pt x="695717" y="2364615"/>
                    <a:pt x="625531" y="2344113"/>
                    <a:pt x="572339" y="227422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3" name="Freeform 1012">
              <a:extLst>
                <a:ext uri="{FF2B5EF4-FFF2-40B4-BE49-F238E27FC236}">
                  <a16:creationId xmlns:a16="http://schemas.microsoft.com/office/drawing/2014/main" id="{307F484F-7B83-4740-934A-0EE8BF5D40B5}"/>
                </a:ext>
              </a:extLst>
            </p:cNvPr>
            <p:cNvSpPr/>
            <p:nvPr/>
          </p:nvSpPr>
          <p:spPr>
            <a:xfrm>
              <a:off x="11386879" y="-135133"/>
              <a:ext cx="158064" cy="169604"/>
            </a:xfrm>
            <a:custGeom>
              <a:avLst/>
              <a:gdLst>
                <a:gd name="connsiteX0" fmla="*/ 157885 w 158064"/>
                <a:gd name="connsiteY0" fmla="*/ -176 h 169604"/>
                <a:gd name="connsiteX1" fmla="*/ 156488 w 158064"/>
                <a:gd name="connsiteY1" fmla="*/ 2620 h 169604"/>
                <a:gd name="connsiteX2" fmla="*/ -179 w 158064"/>
                <a:gd name="connsiteY2" fmla="*/ 169428 h 169604"/>
                <a:gd name="connsiteX3" fmla="*/ 157885 w 158064"/>
                <a:gd name="connsiteY3" fmla="*/ -176 h 16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064" h="169604">
                  <a:moveTo>
                    <a:pt x="157885" y="-176"/>
                  </a:moveTo>
                  <a:cubicBezTo>
                    <a:pt x="157885" y="756"/>
                    <a:pt x="156837" y="1572"/>
                    <a:pt x="156488" y="2620"/>
                  </a:cubicBezTo>
                  <a:cubicBezTo>
                    <a:pt x="129718" y="79734"/>
                    <a:pt x="85953" y="130056"/>
                    <a:pt x="-179" y="169428"/>
                  </a:cubicBezTo>
                  <a:cubicBezTo>
                    <a:pt x="161377" y="133900"/>
                    <a:pt x="133908" y="112234"/>
                    <a:pt x="157885" y="-176"/>
                  </a:cubicBezTo>
                  <a:close/>
                </a:path>
              </a:pathLst>
            </a:custGeom>
            <a:solidFill>
              <a:srgbClr val="300E11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4" name="Freeform 1013">
              <a:extLst>
                <a:ext uri="{FF2B5EF4-FFF2-40B4-BE49-F238E27FC236}">
                  <a16:creationId xmlns:a16="http://schemas.microsoft.com/office/drawing/2014/main" id="{B07AC55E-54CF-7049-9EAC-F384980335D9}"/>
                </a:ext>
              </a:extLst>
            </p:cNvPr>
            <p:cNvSpPr/>
            <p:nvPr/>
          </p:nvSpPr>
          <p:spPr>
            <a:xfrm>
              <a:off x="11743978" y="-273981"/>
              <a:ext cx="254438" cy="196042"/>
            </a:xfrm>
            <a:custGeom>
              <a:avLst/>
              <a:gdLst>
                <a:gd name="connsiteX0" fmla="*/ 124247 w 254438"/>
                <a:gd name="connsiteY0" fmla="*/ 140652 h 196042"/>
                <a:gd name="connsiteX1" fmla="*/ 31131 w 254438"/>
                <a:gd name="connsiteY1" fmla="*/ 112812 h 196042"/>
                <a:gd name="connsiteX2" fmla="*/ 254260 w 254438"/>
                <a:gd name="connsiteY2" fmla="*/ 195867 h 196042"/>
                <a:gd name="connsiteX3" fmla="*/ 219924 w 254438"/>
                <a:gd name="connsiteY3" fmla="*/ 38377 h 196042"/>
                <a:gd name="connsiteX4" fmla="*/ 185005 w 254438"/>
                <a:gd name="connsiteY4" fmla="*/ 25214 h 196042"/>
                <a:gd name="connsiteX5" fmla="*/ -179 w 254438"/>
                <a:gd name="connsiteY5" fmla="*/ 4596 h 196042"/>
                <a:gd name="connsiteX6" fmla="*/ 124829 w 254438"/>
                <a:gd name="connsiteY6" fmla="*/ 60393 h 19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438" h="196042">
                  <a:moveTo>
                    <a:pt x="124247" y="140652"/>
                  </a:moveTo>
                  <a:cubicBezTo>
                    <a:pt x="101783" y="132848"/>
                    <a:pt x="68378" y="122131"/>
                    <a:pt x="31131" y="112812"/>
                  </a:cubicBezTo>
                  <a:cubicBezTo>
                    <a:pt x="107324" y="135329"/>
                    <a:pt x="181886" y="163076"/>
                    <a:pt x="254260" y="195867"/>
                  </a:cubicBezTo>
                  <a:cubicBezTo>
                    <a:pt x="247160" y="134246"/>
                    <a:pt x="217014" y="72974"/>
                    <a:pt x="219924" y="38377"/>
                  </a:cubicBezTo>
                  <a:cubicBezTo>
                    <a:pt x="200137" y="30456"/>
                    <a:pt x="185005" y="24865"/>
                    <a:pt x="185005" y="25214"/>
                  </a:cubicBezTo>
                  <a:cubicBezTo>
                    <a:pt x="185005" y="25564"/>
                    <a:pt x="93170" y="-13459"/>
                    <a:pt x="-179" y="4596"/>
                  </a:cubicBezTo>
                  <a:lnTo>
                    <a:pt x="124829" y="60393"/>
                  </a:ln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5" name="Freeform 1014">
              <a:extLst>
                <a:ext uri="{FF2B5EF4-FFF2-40B4-BE49-F238E27FC236}">
                  <a16:creationId xmlns:a16="http://schemas.microsoft.com/office/drawing/2014/main" id="{676603EA-E4D9-0A48-8778-B1D98B8E81BF}"/>
                </a:ext>
              </a:extLst>
            </p:cNvPr>
            <p:cNvSpPr/>
            <p:nvPr/>
          </p:nvSpPr>
          <p:spPr>
            <a:xfrm>
              <a:off x="10688860" y="2508586"/>
              <a:ext cx="480477" cy="1380460"/>
            </a:xfrm>
            <a:custGeom>
              <a:avLst/>
              <a:gdLst>
                <a:gd name="connsiteX0" fmla="*/ 378686 w 480477"/>
                <a:gd name="connsiteY0" fmla="*/ 1355781 h 1380460"/>
                <a:gd name="connsiteX1" fmla="*/ 328985 w 480477"/>
                <a:gd name="connsiteY1" fmla="*/ 888088 h 1380460"/>
                <a:gd name="connsiteX2" fmla="*/ 309082 w 480477"/>
                <a:gd name="connsiteY2" fmla="*/ 420512 h 1380460"/>
                <a:gd name="connsiteX3" fmla="*/ 189777 w 480477"/>
                <a:gd name="connsiteY3" fmla="*/ 2559 h 1380460"/>
                <a:gd name="connsiteX4" fmla="*/ -179 w 480477"/>
                <a:gd name="connsiteY4" fmla="*/ 37504 h 1380460"/>
                <a:gd name="connsiteX5" fmla="*/ 12043 w 480477"/>
                <a:gd name="connsiteY5" fmla="*/ 35291 h 1380460"/>
                <a:gd name="connsiteX6" fmla="*/ 253096 w 480477"/>
                <a:gd name="connsiteY6" fmla="*/ 418066 h 1380460"/>
                <a:gd name="connsiteX7" fmla="*/ 279867 w 480477"/>
                <a:gd name="connsiteY7" fmla="*/ 876323 h 1380460"/>
                <a:gd name="connsiteX8" fmla="*/ 346794 w 480477"/>
                <a:gd name="connsiteY8" fmla="*/ 1356131 h 1380460"/>
                <a:gd name="connsiteX9" fmla="*/ 480298 w 480477"/>
                <a:gd name="connsiteY9" fmla="*/ 1376632 h 1380460"/>
                <a:gd name="connsiteX10" fmla="*/ 378686 w 480477"/>
                <a:gd name="connsiteY10" fmla="*/ 1355781 h 1380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0477" h="1380460">
                  <a:moveTo>
                    <a:pt x="378686" y="1355781"/>
                  </a:moveTo>
                  <a:cubicBezTo>
                    <a:pt x="249488" y="1276105"/>
                    <a:pt x="408599" y="1047325"/>
                    <a:pt x="328985" y="888088"/>
                  </a:cubicBezTo>
                  <a:cubicBezTo>
                    <a:pt x="249371" y="728851"/>
                    <a:pt x="279285" y="649291"/>
                    <a:pt x="309082" y="420512"/>
                  </a:cubicBezTo>
                  <a:cubicBezTo>
                    <a:pt x="338879" y="191733"/>
                    <a:pt x="438396" y="-27262"/>
                    <a:pt x="189777" y="2559"/>
                  </a:cubicBezTo>
                  <a:cubicBezTo>
                    <a:pt x="124596" y="10480"/>
                    <a:pt x="60812" y="24458"/>
                    <a:pt x="-179" y="37504"/>
                  </a:cubicBezTo>
                  <a:lnTo>
                    <a:pt x="12043" y="35291"/>
                  </a:lnTo>
                  <a:cubicBezTo>
                    <a:pt x="401266" y="-29591"/>
                    <a:pt x="282893" y="189170"/>
                    <a:pt x="253096" y="418066"/>
                  </a:cubicBezTo>
                  <a:cubicBezTo>
                    <a:pt x="223299" y="646961"/>
                    <a:pt x="193036" y="720930"/>
                    <a:pt x="279867" y="876323"/>
                  </a:cubicBezTo>
                  <a:cubicBezTo>
                    <a:pt x="374961" y="1046626"/>
                    <a:pt x="253096" y="1299868"/>
                    <a:pt x="346794" y="1356131"/>
                  </a:cubicBezTo>
                  <a:cubicBezTo>
                    <a:pt x="387997" y="1380942"/>
                    <a:pt x="417795" y="1384320"/>
                    <a:pt x="480298" y="1376632"/>
                  </a:cubicBezTo>
                  <a:cubicBezTo>
                    <a:pt x="436767" y="1376399"/>
                    <a:pt x="401266" y="1369643"/>
                    <a:pt x="378686" y="135578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6" name="Freeform 1015">
              <a:extLst>
                <a:ext uri="{FF2B5EF4-FFF2-40B4-BE49-F238E27FC236}">
                  <a16:creationId xmlns:a16="http://schemas.microsoft.com/office/drawing/2014/main" id="{2472EB32-BE7E-9843-8CC0-7311EDD972B9}"/>
                </a:ext>
              </a:extLst>
            </p:cNvPr>
            <p:cNvSpPr/>
            <p:nvPr/>
          </p:nvSpPr>
          <p:spPr>
            <a:xfrm>
              <a:off x="11668157" y="1454532"/>
              <a:ext cx="768252" cy="499137"/>
            </a:xfrm>
            <a:custGeom>
              <a:avLst/>
              <a:gdLst>
                <a:gd name="connsiteX0" fmla="*/ 731642 w 768252"/>
                <a:gd name="connsiteY0" fmla="*/ 389961 h 499137"/>
                <a:gd name="connsiteX1" fmla="*/ 45612 w 768252"/>
                <a:gd name="connsiteY1" fmla="*/ 11846 h 499137"/>
                <a:gd name="connsiteX2" fmla="*/ 52479 w 768252"/>
                <a:gd name="connsiteY2" fmla="*/ 100958 h 499137"/>
                <a:gd name="connsiteX3" fmla="*/ 599535 w 768252"/>
                <a:gd name="connsiteY3" fmla="*/ 497944 h 499137"/>
                <a:gd name="connsiteX4" fmla="*/ 765746 w 768252"/>
                <a:gd name="connsiteY4" fmla="*/ 329854 h 499137"/>
                <a:gd name="connsiteX5" fmla="*/ 768074 w 768252"/>
                <a:gd name="connsiteY5" fmla="*/ 319720 h 499137"/>
                <a:gd name="connsiteX6" fmla="*/ 731642 w 768252"/>
                <a:gd name="connsiteY6" fmla="*/ 389961 h 49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8252" h="499137">
                  <a:moveTo>
                    <a:pt x="731642" y="389961"/>
                  </a:moveTo>
                  <a:cubicBezTo>
                    <a:pt x="582075" y="589036"/>
                    <a:pt x="264318" y="121343"/>
                    <a:pt x="45612" y="11846"/>
                  </a:cubicBezTo>
                  <a:cubicBezTo>
                    <a:pt x="-24225" y="-23100"/>
                    <a:pt x="-7929" y="21631"/>
                    <a:pt x="52479" y="100958"/>
                  </a:cubicBezTo>
                  <a:cubicBezTo>
                    <a:pt x="168292" y="122275"/>
                    <a:pt x="448221" y="467890"/>
                    <a:pt x="599535" y="497944"/>
                  </a:cubicBezTo>
                  <a:cubicBezTo>
                    <a:pt x="641669" y="506214"/>
                    <a:pt x="743398" y="465328"/>
                    <a:pt x="765746" y="329854"/>
                  </a:cubicBezTo>
                  <a:cubicBezTo>
                    <a:pt x="766445" y="325893"/>
                    <a:pt x="767841" y="322865"/>
                    <a:pt x="768074" y="319720"/>
                  </a:cubicBezTo>
                  <a:cubicBezTo>
                    <a:pt x="760811" y="345358"/>
                    <a:pt x="748415" y="369261"/>
                    <a:pt x="731642" y="389961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7" name="Freeform 1016">
              <a:extLst>
                <a:ext uri="{FF2B5EF4-FFF2-40B4-BE49-F238E27FC236}">
                  <a16:creationId xmlns:a16="http://schemas.microsoft.com/office/drawing/2014/main" id="{5E1435DA-79FC-884B-8CC0-5F5D501DD13D}"/>
                </a:ext>
              </a:extLst>
            </p:cNvPr>
            <p:cNvSpPr/>
            <p:nvPr/>
          </p:nvSpPr>
          <p:spPr>
            <a:xfrm>
              <a:off x="12292779" y="1213215"/>
              <a:ext cx="856781" cy="680384"/>
            </a:xfrm>
            <a:custGeom>
              <a:avLst/>
              <a:gdLst>
                <a:gd name="connsiteX0" fmla="*/ 564452 w 856781"/>
                <a:gd name="connsiteY0" fmla="*/ 332723 h 680384"/>
                <a:gd name="connsiteX1" fmla="*/ -179 w 856781"/>
                <a:gd name="connsiteY1" fmla="*/ 6561 h 680384"/>
                <a:gd name="connsiteX2" fmla="*/ 379384 w 856781"/>
                <a:gd name="connsiteY2" fmla="*/ 245824 h 680384"/>
                <a:gd name="connsiteX3" fmla="*/ 856602 w 856781"/>
                <a:gd name="connsiteY3" fmla="*/ 655157 h 680384"/>
                <a:gd name="connsiteX4" fmla="*/ 564452 w 856781"/>
                <a:gd name="connsiteY4" fmla="*/ 332723 h 68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6781" h="680384">
                  <a:moveTo>
                    <a:pt x="564452" y="332723"/>
                  </a:moveTo>
                  <a:cubicBezTo>
                    <a:pt x="421402" y="110816"/>
                    <a:pt x="139378" y="-33743"/>
                    <a:pt x="-179" y="6561"/>
                  </a:cubicBezTo>
                  <a:cubicBezTo>
                    <a:pt x="118660" y="20656"/>
                    <a:pt x="261476" y="88102"/>
                    <a:pt x="379384" y="245824"/>
                  </a:cubicBezTo>
                  <a:cubicBezTo>
                    <a:pt x="534538" y="453053"/>
                    <a:pt x="683523" y="772110"/>
                    <a:pt x="856602" y="655157"/>
                  </a:cubicBezTo>
                  <a:cubicBezTo>
                    <a:pt x="771518" y="699888"/>
                    <a:pt x="718675" y="572102"/>
                    <a:pt x="564452" y="332723"/>
                  </a:cubicBezTo>
                  <a:close/>
                </a:path>
              </a:pathLst>
            </a:custGeom>
            <a:solidFill>
              <a:srgbClr val="401217"/>
            </a:solidFill>
            <a:ln w="11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9694162-A7AD-E741-8B21-2A65612E85CD}"/>
              </a:ext>
            </a:extLst>
          </p:cNvPr>
          <p:cNvGrpSpPr/>
          <p:nvPr/>
        </p:nvGrpSpPr>
        <p:grpSpPr>
          <a:xfrm>
            <a:off x="1775520" y="2420888"/>
            <a:ext cx="8673448" cy="1269560"/>
            <a:chOff x="684765" y="1995922"/>
            <a:chExt cx="4331115" cy="633959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8456425-7126-A24B-B0F5-609EBDEFEC91}"/>
                </a:ext>
              </a:extLst>
            </p:cNvPr>
            <p:cNvSpPr/>
            <p:nvPr/>
          </p:nvSpPr>
          <p:spPr>
            <a:xfrm>
              <a:off x="684765" y="1995922"/>
              <a:ext cx="4331115" cy="633959"/>
            </a:xfrm>
            <a:prstGeom prst="roundRect">
              <a:avLst>
                <a:gd name="adj" fmla="val 21797"/>
              </a:avLst>
            </a:prstGeom>
            <a:solidFill>
              <a:srgbClr val="933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pic>
          <p:nvPicPr>
            <p:cNvPr id="35" name="Graphic 34" descr="Magnifying glass">
              <a:extLst>
                <a:ext uri="{FF2B5EF4-FFF2-40B4-BE49-F238E27FC236}">
                  <a16:creationId xmlns:a16="http://schemas.microsoft.com/office/drawing/2014/main" id="{CC8E752B-126F-704D-B326-E42C57042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767408" y="2099807"/>
              <a:ext cx="403196" cy="403196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34ADF8B-72E7-8B47-BA9B-7883FA05E968}"/>
              </a:ext>
            </a:extLst>
          </p:cNvPr>
          <p:cNvSpPr txBox="1"/>
          <p:nvPr/>
        </p:nvSpPr>
        <p:spPr>
          <a:xfrm>
            <a:off x="2913956" y="2680824"/>
            <a:ext cx="7286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@</a:t>
            </a:r>
            <a:r>
              <a:rPr lang="en-US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Interpersonal conflicts</a:t>
            </a:r>
            <a:endParaRPr lang="x-none"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A116231-ECFB-B147-9208-185F58DBB645}"/>
              </a:ext>
            </a:extLst>
          </p:cNvPr>
          <p:cNvSpPr/>
          <p:nvPr/>
        </p:nvSpPr>
        <p:spPr>
          <a:xfrm>
            <a:off x="4452301" y="4314227"/>
            <a:ext cx="3319886" cy="836293"/>
          </a:xfrm>
          <a:prstGeom prst="roundRect">
            <a:avLst>
              <a:gd name="adj" fmla="val 2434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78677F-1C19-774D-A1F7-88D4E94E216D}"/>
              </a:ext>
            </a:extLst>
          </p:cNvPr>
          <p:cNvSpPr txBox="1"/>
          <p:nvPr/>
        </p:nvSpPr>
        <p:spPr>
          <a:xfrm>
            <a:off x="4943872" y="444443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200" b="1" dirty="0">
                <a:solidFill>
                  <a:srgbClr val="893837"/>
                </a:solidFill>
                <a:latin typeface="Century Gothic" panose="020B0502020202020204" pitchFamily="34" charset="0"/>
              </a:rPr>
              <a:t>Search</a:t>
            </a:r>
          </a:p>
        </p:txBody>
      </p:sp>
      <p:pic>
        <p:nvPicPr>
          <p:cNvPr id="14" name="Graphic 13" descr="Cursor">
            <a:extLst>
              <a:ext uri="{FF2B5EF4-FFF2-40B4-BE49-F238E27FC236}">
                <a16:creationId xmlns:a16="http://schemas.microsoft.com/office/drawing/2014/main" id="{755D4476-93E0-8F40-850F-CE14989DBB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448968" y="476672"/>
            <a:ext cx="914400" cy="914400"/>
          </a:xfrm>
          <a:prstGeom prst="rect">
            <a:avLst/>
          </a:prstGeom>
        </p:spPr>
      </p:pic>
      <p:sp>
        <p:nvSpPr>
          <p:cNvPr id="32" name="مربع نص 31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0307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-1.11111E-6 L -0.25703 0.31991 " pathEditMode="relative" rAng="0" ptsTypes="AA">
                                      <p:cBhvr>
                                        <p:cTn id="9" dur="1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1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703 0.31991 L -0.31185 0.59699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24" y="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4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9E9DD082-3280-4A99-8488-0E2D87081365}"/>
              </a:ext>
            </a:extLst>
          </p:cNvPr>
          <p:cNvSpPr txBox="1"/>
          <p:nvPr/>
        </p:nvSpPr>
        <p:spPr>
          <a:xfrm>
            <a:off x="3647728" y="1344533"/>
            <a:ext cx="4948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sz="72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Key Topics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485AF1-EE00-431A-B5A9-99C06E108C76}"/>
              </a:ext>
            </a:extLst>
          </p:cNvPr>
          <p:cNvGrpSpPr/>
          <p:nvPr/>
        </p:nvGrpSpPr>
        <p:grpSpPr>
          <a:xfrm>
            <a:off x="263467" y="231031"/>
            <a:ext cx="11715468" cy="461665"/>
            <a:chOff x="263467" y="231031"/>
            <a:chExt cx="11715468" cy="46166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9E8DEC1-3EC4-4A39-A56B-BB444F1A73C2}"/>
                </a:ext>
              </a:extLst>
            </p:cNvPr>
            <p:cNvSpPr txBox="1"/>
            <p:nvPr/>
          </p:nvSpPr>
          <p:spPr>
            <a:xfrm>
              <a:off x="3719736" y="231031"/>
              <a:ext cx="58368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2400" b="1" dirty="0" smtClean="0">
                  <a:solidFill>
                    <a:srgbClr val="806D64"/>
                  </a:solidFill>
                  <a:latin typeface="Century Gothic" panose="020B0502020202020204" pitchFamily="34" charset="0"/>
                </a:rPr>
                <a:t>The meaning of interpersonal conflicts</a:t>
              </a:r>
              <a:endParaRPr lang="en-MY" sz="2400" b="1" dirty="0">
                <a:solidFill>
                  <a:srgbClr val="806D64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ECAB044-67A5-40B0-B0C2-B79C62950464}"/>
                </a:ext>
              </a:extLst>
            </p:cNvPr>
            <p:cNvSpPr/>
            <p:nvPr/>
          </p:nvSpPr>
          <p:spPr>
            <a:xfrm>
              <a:off x="11721760" y="313410"/>
              <a:ext cx="257175" cy="45719"/>
            </a:xfrm>
            <a:prstGeom prst="roundRect">
              <a:avLst>
                <a:gd name="adj" fmla="val 50000"/>
              </a:avLst>
            </a:prstGeom>
            <a:solidFill>
              <a:srgbClr val="B8A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4ABCC63-6F1D-44C3-98C8-7B45FB8F2823}"/>
                </a:ext>
              </a:extLst>
            </p:cNvPr>
            <p:cNvSpPr/>
            <p:nvPr/>
          </p:nvSpPr>
          <p:spPr>
            <a:xfrm>
              <a:off x="11721760" y="403897"/>
              <a:ext cx="257175" cy="45719"/>
            </a:xfrm>
            <a:prstGeom prst="roundRect">
              <a:avLst>
                <a:gd name="adj" fmla="val 50000"/>
              </a:avLst>
            </a:prstGeom>
            <a:solidFill>
              <a:srgbClr val="B8A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pic>
          <p:nvPicPr>
            <p:cNvPr id="8" name="Graphic 7" descr="Magnifying glass with solid fill">
              <a:extLst>
                <a:ext uri="{FF2B5EF4-FFF2-40B4-BE49-F238E27FC236}">
                  <a16:creationId xmlns:a16="http://schemas.microsoft.com/office/drawing/2014/main" id="{D881C4F8-DBA1-4D7D-B4BC-A6A873C09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263467" y="293406"/>
              <a:ext cx="266699" cy="266699"/>
            </a:xfrm>
            <a:prstGeom prst="rect">
              <a:avLst/>
            </a:prstGeom>
          </p:spPr>
        </p:pic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53EC3A-A110-45DD-A642-B59E28BCD370}"/>
              </a:ext>
            </a:extLst>
          </p:cNvPr>
          <p:cNvSpPr/>
          <p:nvPr/>
        </p:nvSpPr>
        <p:spPr>
          <a:xfrm>
            <a:off x="-84348" y="908720"/>
            <a:ext cx="12360695" cy="7155081"/>
          </a:xfrm>
          <a:prstGeom prst="roundRect">
            <a:avLst>
              <a:gd name="adj" fmla="val 7688"/>
            </a:avLst>
          </a:prstGeom>
          <a:solidFill>
            <a:srgbClr val="93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8E08C2-0FA5-4CDB-8832-6F0D7432B2BF}"/>
              </a:ext>
            </a:extLst>
          </p:cNvPr>
          <p:cNvSpPr txBox="1"/>
          <p:nvPr/>
        </p:nvSpPr>
        <p:spPr>
          <a:xfrm>
            <a:off x="416107" y="1068578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…</a:t>
            </a:r>
            <a:endParaRPr lang="en-MY" sz="4400" b="1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30FCC68-9EBF-DB4E-B36A-2337D10B9A18}"/>
              </a:ext>
            </a:extLst>
          </p:cNvPr>
          <p:cNvSpPr/>
          <p:nvPr/>
        </p:nvSpPr>
        <p:spPr>
          <a:xfrm>
            <a:off x="865913" y="1885596"/>
            <a:ext cx="6170611" cy="4660993"/>
          </a:xfrm>
          <a:prstGeom prst="roundRect">
            <a:avLst>
              <a:gd name="adj" fmla="val 14446"/>
            </a:avLst>
          </a:prstGeom>
          <a:solidFill>
            <a:srgbClr val="F4E0D9"/>
          </a:solidFill>
          <a:ln>
            <a:noFill/>
          </a:ln>
          <a:effectLst>
            <a:outerShdw blurRad="544264" dist="292100" dir="5400000" sx="98000" sy="9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8" name="Rectangle: Rounded Corners 15">
            <a:extLst>
              <a:ext uri="{FF2B5EF4-FFF2-40B4-BE49-F238E27FC236}">
                <a16:creationId xmlns:a16="http://schemas.microsoft.com/office/drawing/2014/main" id="{D2F306CE-B3FF-AC46-805D-4A12541DEB93}"/>
              </a:ext>
            </a:extLst>
          </p:cNvPr>
          <p:cNvSpPr/>
          <p:nvPr/>
        </p:nvSpPr>
        <p:spPr>
          <a:xfrm>
            <a:off x="12384095" y="3577679"/>
            <a:ext cx="1924050" cy="2190750"/>
          </a:xfrm>
          <a:prstGeom prst="roundRect">
            <a:avLst/>
          </a:prstGeom>
          <a:solidFill>
            <a:srgbClr val="AE9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F8FB275-6DFB-FB49-AEA5-97A728F6BFD4}"/>
              </a:ext>
            </a:extLst>
          </p:cNvPr>
          <p:cNvSpPr txBox="1"/>
          <p:nvPr/>
        </p:nvSpPr>
        <p:spPr>
          <a:xfrm>
            <a:off x="12216553" y="5877272"/>
            <a:ext cx="2400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x-none"/>
            </a:defPPr>
            <a:lvl1pPr>
              <a:defRPr>
                <a:solidFill>
                  <a:srgbClr val="806D64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MY" dirty="0"/>
              <a:t>Misunderstanding &amp;</a:t>
            </a:r>
          </a:p>
          <a:p>
            <a:pPr algn="ctr"/>
            <a:r>
              <a:rPr lang="en-MY" dirty="0"/>
              <a:t>miscommunication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D8BDC4E-AEBB-6A48-901A-5746E076B26B}"/>
              </a:ext>
            </a:extLst>
          </p:cNvPr>
          <p:cNvGrpSpPr/>
          <p:nvPr/>
        </p:nvGrpSpPr>
        <p:grpSpPr>
          <a:xfrm flipH="1">
            <a:off x="12719015" y="4005064"/>
            <a:ext cx="1801921" cy="1602843"/>
            <a:chOff x="6816080" y="4004226"/>
            <a:chExt cx="1828756" cy="162671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1" name="Graphic 42">
              <a:extLst>
                <a:ext uri="{FF2B5EF4-FFF2-40B4-BE49-F238E27FC236}">
                  <a16:creationId xmlns:a16="http://schemas.microsoft.com/office/drawing/2014/main" id="{8F1B1610-32D1-CF41-BBF0-93A5D3B22F6D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2" name="Graphic 42">
              <a:extLst>
                <a:ext uri="{FF2B5EF4-FFF2-40B4-BE49-F238E27FC236}">
                  <a16:creationId xmlns:a16="http://schemas.microsoft.com/office/drawing/2014/main" id="{B16AA3F4-06D3-714A-8CAD-54439AECD37D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3" name="Graphic 42">
              <a:extLst>
                <a:ext uri="{FF2B5EF4-FFF2-40B4-BE49-F238E27FC236}">
                  <a16:creationId xmlns:a16="http://schemas.microsoft.com/office/drawing/2014/main" id="{88E7ED08-BB20-6D43-B94C-EDE6C9B1A935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4" name="Graphic 42">
              <a:extLst>
                <a:ext uri="{FF2B5EF4-FFF2-40B4-BE49-F238E27FC236}">
                  <a16:creationId xmlns:a16="http://schemas.microsoft.com/office/drawing/2014/main" id="{4877C74B-70B7-C649-B248-98441EFBFEE3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5" name="Graphic 42">
              <a:extLst>
                <a:ext uri="{FF2B5EF4-FFF2-40B4-BE49-F238E27FC236}">
                  <a16:creationId xmlns:a16="http://schemas.microsoft.com/office/drawing/2014/main" id="{AECDF3AB-12D1-2D45-9F66-E4ACE492230E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6" name="Graphic 42">
              <a:extLst>
                <a:ext uri="{FF2B5EF4-FFF2-40B4-BE49-F238E27FC236}">
                  <a16:creationId xmlns:a16="http://schemas.microsoft.com/office/drawing/2014/main" id="{25C1A3B2-2C77-3249-B465-791931646665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7" name="Graphic 42">
              <a:extLst>
                <a:ext uri="{FF2B5EF4-FFF2-40B4-BE49-F238E27FC236}">
                  <a16:creationId xmlns:a16="http://schemas.microsoft.com/office/drawing/2014/main" id="{2572ED00-487A-9946-A9B5-5F5E31E7CD77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8" name="Graphic 42">
              <a:extLst>
                <a:ext uri="{FF2B5EF4-FFF2-40B4-BE49-F238E27FC236}">
                  <a16:creationId xmlns:a16="http://schemas.microsoft.com/office/drawing/2014/main" id="{3D500B28-3FA3-8244-AF1A-88154081E2E8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9" name="Graphic 42">
              <a:extLst>
                <a:ext uri="{FF2B5EF4-FFF2-40B4-BE49-F238E27FC236}">
                  <a16:creationId xmlns:a16="http://schemas.microsoft.com/office/drawing/2014/main" id="{F53628A1-3DBE-2143-BE1B-DFAA80B62258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0" name="Graphic 42">
              <a:extLst>
                <a:ext uri="{FF2B5EF4-FFF2-40B4-BE49-F238E27FC236}">
                  <a16:creationId xmlns:a16="http://schemas.microsoft.com/office/drawing/2014/main" id="{DA0E33FB-FC39-F54A-8A6F-B8D9C214EAA9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1" name="Graphic 42">
              <a:extLst>
                <a:ext uri="{FF2B5EF4-FFF2-40B4-BE49-F238E27FC236}">
                  <a16:creationId xmlns:a16="http://schemas.microsoft.com/office/drawing/2014/main" id="{6CD01F29-ABB4-B243-A552-7744ACDBA75C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2" name="Graphic 42">
              <a:extLst>
                <a:ext uri="{FF2B5EF4-FFF2-40B4-BE49-F238E27FC236}">
                  <a16:creationId xmlns:a16="http://schemas.microsoft.com/office/drawing/2014/main" id="{1840E7A3-8444-E34A-AA27-7AC4AE48F37C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3" name="Graphic 42">
              <a:extLst>
                <a:ext uri="{FF2B5EF4-FFF2-40B4-BE49-F238E27FC236}">
                  <a16:creationId xmlns:a16="http://schemas.microsoft.com/office/drawing/2014/main" id="{A38AA4F6-9953-5A46-AF22-F06118E8D4EC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4" name="Graphic 42">
              <a:extLst>
                <a:ext uri="{FF2B5EF4-FFF2-40B4-BE49-F238E27FC236}">
                  <a16:creationId xmlns:a16="http://schemas.microsoft.com/office/drawing/2014/main" id="{FB7DC0A2-348D-7846-96C6-E08E80C1D6D6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rgbClr val="4D40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5" name="Graphic 42">
              <a:extLst>
                <a:ext uri="{FF2B5EF4-FFF2-40B4-BE49-F238E27FC236}">
                  <a16:creationId xmlns:a16="http://schemas.microsoft.com/office/drawing/2014/main" id="{3A633173-4025-9D4C-8935-CF06AD67650E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6" name="Graphic 42">
              <a:extLst>
                <a:ext uri="{FF2B5EF4-FFF2-40B4-BE49-F238E27FC236}">
                  <a16:creationId xmlns:a16="http://schemas.microsoft.com/office/drawing/2014/main" id="{67328E57-DB0A-1746-AEF0-DA97B3A75980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7" name="Graphic 42">
              <a:extLst>
                <a:ext uri="{FF2B5EF4-FFF2-40B4-BE49-F238E27FC236}">
                  <a16:creationId xmlns:a16="http://schemas.microsoft.com/office/drawing/2014/main" id="{71679162-C0C2-B24B-872D-CA9F9DACF6C5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8" name="Graphic 42">
              <a:extLst>
                <a:ext uri="{FF2B5EF4-FFF2-40B4-BE49-F238E27FC236}">
                  <a16:creationId xmlns:a16="http://schemas.microsoft.com/office/drawing/2014/main" id="{CB4A582E-2DA1-D449-83CA-8493D6D52FEA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9" name="Graphic 42">
              <a:extLst>
                <a:ext uri="{FF2B5EF4-FFF2-40B4-BE49-F238E27FC236}">
                  <a16:creationId xmlns:a16="http://schemas.microsoft.com/office/drawing/2014/main" id="{2848FAD2-03D6-3247-B4E1-AEB1433945E6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0" name="Graphic 42">
              <a:extLst>
                <a:ext uri="{FF2B5EF4-FFF2-40B4-BE49-F238E27FC236}">
                  <a16:creationId xmlns:a16="http://schemas.microsoft.com/office/drawing/2014/main" id="{18A34EDE-0213-9041-BDBB-64209B06097F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1" name="Graphic 42">
              <a:extLst>
                <a:ext uri="{FF2B5EF4-FFF2-40B4-BE49-F238E27FC236}">
                  <a16:creationId xmlns:a16="http://schemas.microsoft.com/office/drawing/2014/main" id="{DBA5E259-0236-EC42-BEAC-E6C701544514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2" name="Graphic 42">
              <a:extLst>
                <a:ext uri="{FF2B5EF4-FFF2-40B4-BE49-F238E27FC236}">
                  <a16:creationId xmlns:a16="http://schemas.microsoft.com/office/drawing/2014/main" id="{70A29CDE-3612-FC49-9F15-D0C258D916CF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310E4-79B6-A24A-8349-C7680CE79582}"/>
              </a:ext>
            </a:extLst>
          </p:cNvPr>
          <p:cNvSpPr/>
          <p:nvPr/>
        </p:nvSpPr>
        <p:spPr>
          <a:xfrm>
            <a:off x="1043105" y="2436803"/>
            <a:ext cx="58773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</a:t>
            </a:r>
            <a:r>
              <a:rPr lang="en-US" sz="2800" dirty="0" smtClean="0"/>
              <a:t>s argument </a:t>
            </a:r>
            <a:r>
              <a:rPr lang="en-US" sz="2800" dirty="0"/>
              <a:t>between two or more people </a:t>
            </a:r>
            <a:r>
              <a:rPr lang="en-US" sz="2800" dirty="0" smtClean="0"/>
              <a:t>inside any situation, </a:t>
            </a:r>
            <a:r>
              <a:rPr lang="en-US" sz="2800" dirty="0"/>
              <a:t>it </a:t>
            </a:r>
            <a:r>
              <a:rPr lang="en-US" sz="2800" dirty="0" smtClean="0"/>
              <a:t>can </a:t>
            </a:r>
            <a:r>
              <a:rPr lang="en-US" sz="2800" dirty="0"/>
              <a:t>be at </a:t>
            </a:r>
            <a:r>
              <a:rPr lang="en-US" sz="2800" dirty="0" smtClean="0"/>
              <a:t>work, among friends or with your family.</a:t>
            </a:r>
          </a:p>
          <a:p>
            <a:r>
              <a:rPr lang="en-US" sz="2800" dirty="0" smtClean="0"/>
              <a:t>You </a:t>
            </a:r>
            <a:r>
              <a:rPr lang="en-US" sz="2800" dirty="0"/>
              <a:t>may face verbal conflict, such as an argument, or nonverbal conflict, such as someone looking away from you or </a:t>
            </a:r>
            <a:r>
              <a:rPr lang="en-US" sz="2800" dirty="0" smtClean="0"/>
              <a:t>moving around you.</a:t>
            </a:r>
            <a:endParaRPr lang="en-US" sz="2800" dirty="0">
              <a:solidFill>
                <a:srgbClr val="933C3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42D1A89-06F9-9543-8BFF-6420675C5643}"/>
              </a:ext>
            </a:extLst>
          </p:cNvPr>
          <p:cNvSpPr txBox="1"/>
          <p:nvPr/>
        </p:nvSpPr>
        <p:spPr>
          <a:xfrm>
            <a:off x="24386032" y="1854046"/>
            <a:ext cx="4432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Hofstede’s Cultural Dimensions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C0BD3878-D7D6-6540-BB98-5A48E0F53F17}"/>
              </a:ext>
            </a:extLst>
          </p:cNvPr>
          <p:cNvSpPr/>
          <p:nvPr/>
        </p:nvSpPr>
        <p:spPr>
          <a:xfrm rot="16200000">
            <a:off x="14826318" y="284259"/>
            <a:ext cx="2049586" cy="43119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3810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36BD37F-55D7-1844-8EC9-CEEFA5C6B87D}"/>
              </a:ext>
            </a:extLst>
          </p:cNvPr>
          <p:cNvGrpSpPr/>
          <p:nvPr/>
        </p:nvGrpSpPr>
        <p:grpSpPr>
          <a:xfrm>
            <a:off x="18159982" y="3754287"/>
            <a:ext cx="2049586" cy="2627041"/>
            <a:chOff x="2822278" y="3754287"/>
            <a:chExt cx="2049586" cy="2627041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E645C0E6-E458-8549-BF15-24F06AE1966F}"/>
                </a:ext>
              </a:extLst>
            </p:cNvPr>
            <p:cNvSpPr/>
            <p:nvPr/>
          </p:nvSpPr>
          <p:spPr>
            <a:xfrm>
              <a:off x="2822278" y="3754287"/>
              <a:ext cx="2049586" cy="2627041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2502C7C2-6AA4-054C-B7D2-9073207BFF88}"/>
                </a:ext>
              </a:extLst>
            </p:cNvPr>
            <p:cNvSpPr txBox="1"/>
            <p:nvPr/>
          </p:nvSpPr>
          <p:spPr>
            <a:xfrm>
              <a:off x="3184020" y="5518973"/>
              <a:ext cx="1638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Masculinity</a:t>
              </a:r>
            </a:p>
            <a:p>
              <a:r>
                <a:rPr lang="x-none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Feminity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7998357-6E0D-DB4F-B578-FED4D4BCB1C4}"/>
                </a:ext>
              </a:extLst>
            </p:cNvPr>
            <p:cNvSpPr/>
            <p:nvPr/>
          </p:nvSpPr>
          <p:spPr>
            <a:xfrm>
              <a:off x="2904278" y="565658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v</a:t>
              </a:r>
              <a:r>
                <a:rPr lang="x-none" b="1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s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11EC210-45DA-2643-926E-3F84EF75CFDB}"/>
              </a:ext>
            </a:extLst>
          </p:cNvPr>
          <p:cNvGrpSpPr/>
          <p:nvPr/>
        </p:nvGrpSpPr>
        <p:grpSpPr>
          <a:xfrm>
            <a:off x="19247488" y="3645023"/>
            <a:ext cx="1610152" cy="1783798"/>
            <a:chOff x="3023139" y="3645023"/>
            <a:chExt cx="1610152" cy="1783798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04863179-0FD1-C949-A83A-925C7E539764}"/>
                </a:ext>
              </a:extLst>
            </p:cNvPr>
            <p:cNvGrpSpPr/>
            <p:nvPr/>
          </p:nvGrpSpPr>
          <p:grpSpPr>
            <a:xfrm>
              <a:off x="3023139" y="3681910"/>
              <a:ext cx="689813" cy="1746911"/>
              <a:chOff x="3023139" y="3681910"/>
              <a:chExt cx="689813" cy="1746911"/>
            </a:xfrm>
          </p:grpSpPr>
          <p:sp>
            <p:nvSpPr>
              <p:cNvPr id="111" name="Graphic 46">
                <a:extLst>
                  <a:ext uri="{FF2B5EF4-FFF2-40B4-BE49-F238E27FC236}">
                    <a16:creationId xmlns:a16="http://schemas.microsoft.com/office/drawing/2014/main" id="{F3B77E2A-EA1F-1747-A07D-3FFFECD0DD5B}"/>
                  </a:ext>
                </a:extLst>
              </p:cNvPr>
              <p:cNvSpPr/>
              <p:nvPr/>
            </p:nvSpPr>
            <p:spPr>
              <a:xfrm>
                <a:off x="3023139" y="4084383"/>
                <a:ext cx="689813" cy="1344438"/>
              </a:xfrm>
              <a:custGeom>
                <a:avLst/>
                <a:gdLst>
                  <a:gd name="connsiteX0" fmla="*/ 486890 w 689813"/>
                  <a:gd name="connsiteY0" fmla="*/ -209 h 1344438"/>
                  <a:gd name="connsiteX1" fmla="*/ 202411 w 689813"/>
                  <a:gd name="connsiteY1" fmla="*/ -209 h 1344438"/>
                  <a:gd name="connsiteX2" fmla="*/ -284 w 689813"/>
                  <a:gd name="connsiteY2" fmla="*/ 201862 h 1344438"/>
                  <a:gd name="connsiteX3" fmla="*/ -284 w 689813"/>
                  <a:gd name="connsiteY3" fmla="*/ 491674 h 1344438"/>
                  <a:gd name="connsiteX4" fmla="*/ 100237 w 689813"/>
                  <a:gd name="connsiteY4" fmla="*/ 666110 h 1344438"/>
                  <a:gd name="connsiteX5" fmla="*/ 122226 w 689813"/>
                  <a:gd name="connsiteY5" fmla="*/ 660561 h 1344438"/>
                  <a:gd name="connsiteX6" fmla="*/ 124486 w 689813"/>
                  <a:gd name="connsiteY6" fmla="*/ 652429 h 1344438"/>
                  <a:gd name="connsiteX7" fmla="*/ 124486 w 689813"/>
                  <a:gd name="connsiteY7" fmla="*/ 219773 h 1344438"/>
                  <a:gd name="connsiteX8" fmla="*/ 137216 w 689813"/>
                  <a:gd name="connsiteY8" fmla="*/ 207082 h 1344438"/>
                  <a:gd name="connsiteX9" fmla="*/ 137216 w 689813"/>
                  <a:gd name="connsiteY9" fmla="*/ 207082 h 1344438"/>
                  <a:gd name="connsiteX10" fmla="*/ 149891 w 689813"/>
                  <a:gd name="connsiteY10" fmla="*/ 219773 h 1344438"/>
                  <a:gd name="connsiteX11" fmla="*/ 149891 w 689813"/>
                  <a:gd name="connsiteY11" fmla="*/ 1249029 h 1344438"/>
                  <a:gd name="connsiteX12" fmla="*/ 238729 w 689813"/>
                  <a:gd name="connsiteY12" fmla="*/ 1344186 h 1344438"/>
                  <a:gd name="connsiteX13" fmla="*/ 333094 w 689813"/>
                  <a:gd name="connsiteY13" fmla="*/ 1255611 h 1344438"/>
                  <a:gd name="connsiteX14" fmla="*/ 333132 w 689813"/>
                  <a:gd name="connsiteY14" fmla="*/ 1253039 h 1344438"/>
                  <a:gd name="connsiteX15" fmla="*/ 333132 w 689813"/>
                  <a:gd name="connsiteY15" fmla="*/ 730610 h 1344438"/>
                  <a:gd name="connsiteX16" fmla="*/ 345863 w 689813"/>
                  <a:gd name="connsiteY16" fmla="*/ 717973 h 1344438"/>
                  <a:gd name="connsiteX17" fmla="*/ 345863 w 689813"/>
                  <a:gd name="connsiteY17" fmla="*/ 717973 h 1344438"/>
                  <a:gd name="connsiteX18" fmla="*/ 358593 w 689813"/>
                  <a:gd name="connsiteY18" fmla="*/ 730610 h 1344438"/>
                  <a:gd name="connsiteX19" fmla="*/ 358593 w 689813"/>
                  <a:gd name="connsiteY19" fmla="*/ 1249029 h 1344438"/>
                  <a:gd name="connsiteX20" fmla="*/ 447376 w 689813"/>
                  <a:gd name="connsiteY20" fmla="*/ 1344186 h 1344438"/>
                  <a:gd name="connsiteX21" fmla="*/ 541790 w 689813"/>
                  <a:gd name="connsiteY21" fmla="*/ 1255666 h 1344438"/>
                  <a:gd name="connsiteX22" fmla="*/ 541834 w 689813"/>
                  <a:gd name="connsiteY22" fmla="*/ 1253039 h 1344438"/>
                  <a:gd name="connsiteX23" fmla="*/ 541834 w 689813"/>
                  <a:gd name="connsiteY23" fmla="*/ 220157 h 1344438"/>
                  <a:gd name="connsiteX24" fmla="*/ 554510 w 689813"/>
                  <a:gd name="connsiteY24" fmla="*/ 207466 h 1344438"/>
                  <a:gd name="connsiteX25" fmla="*/ 554510 w 689813"/>
                  <a:gd name="connsiteY25" fmla="*/ 207466 h 1344438"/>
                  <a:gd name="connsiteX26" fmla="*/ 567240 w 689813"/>
                  <a:gd name="connsiteY26" fmla="*/ 220157 h 1344438"/>
                  <a:gd name="connsiteX27" fmla="*/ 567240 w 689813"/>
                  <a:gd name="connsiteY27" fmla="*/ 650891 h 1344438"/>
                  <a:gd name="connsiteX28" fmla="*/ 583283 w 689813"/>
                  <a:gd name="connsiteY28" fmla="*/ 666873 h 1344438"/>
                  <a:gd name="connsiteX29" fmla="*/ 591654 w 689813"/>
                  <a:gd name="connsiteY29" fmla="*/ 664516 h 1344438"/>
                  <a:gd name="connsiteX30" fmla="*/ 689529 w 689813"/>
                  <a:gd name="connsiteY30" fmla="*/ 491674 h 1344438"/>
                  <a:gd name="connsiteX31" fmla="*/ 689529 w 689813"/>
                  <a:gd name="connsiteY31" fmla="*/ 201862 h 1344438"/>
                  <a:gd name="connsiteX32" fmla="*/ 486890 w 689813"/>
                  <a:gd name="connsiteY32" fmla="*/ -209 h 134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89813" h="1344438">
                    <a:moveTo>
                      <a:pt x="486890" y="-209"/>
                    </a:moveTo>
                    <a:lnTo>
                      <a:pt x="202411" y="-209"/>
                    </a:lnTo>
                    <a:cubicBezTo>
                      <a:pt x="90466" y="-209"/>
                      <a:pt x="-284" y="90262"/>
                      <a:pt x="-284" y="201862"/>
                    </a:cubicBezTo>
                    <a:lnTo>
                      <a:pt x="-284" y="491674"/>
                    </a:lnTo>
                    <a:cubicBezTo>
                      <a:pt x="-300" y="563508"/>
                      <a:pt x="37985" y="629937"/>
                      <a:pt x="100237" y="666110"/>
                    </a:cubicBezTo>
                    <a:cubicBezTo>
                      <a:pt x="107842" y="670631"/>
                      <a:pt x="117690" y="668148"/>
                      <a:pt x="122226" y="660561"/>
                    </a:cubicBezTo>
                    <a:cubicBezTo>
                      <a:pt x="123697" y="658105"/>
                      <a:pt x="124474" y="655292"/>
                      <a:pt x="124486" y="652429"/>
                    </a:cubicBezTo>
                    <a:lnTo>
                      <a:pt x="124486" y="219773"/>
                    </a:lnTo>
                    <a:cubicBezTo>
                      <a:pt x="124486" y="212762"/>
                      <a:pt x="130184" y="207082"/>
                      <a:pt x="137216" y="207082"/>
                    </a:cubicBezTo>
                    <a:lnTo>
                      <a:pt x="137216" y="207082"/>
                    </a:lnTo>
                    <a:cubicBezTo>
                      <a:pt x="144226" y="207109"/>
                      <a:pt x="149891" y="212784"/>
                      <a:pt x="149891" y="219773"/>
                    </a:cubicBezTo>
                    <a:lnTo>
                      <a:pt x="149891" y="1249029"/>
                    </a:lnTo>
                    <a:cubicBezTo>
                      <a:pt x="149891" y="1299025"/>
                      <a:pt x="188468" y="1342428"/>
                      <a:pt x="238729" y="1344186"/>
                    </a:cubicBezTo>
                    <a:cubicBezTo>
                      <a:pt x="289320" y="1345702"/>
                      <a:pt x="331567" y="1306046"/>
                      <a:pt x="333094" y="1255611"/>
                    </a:cubicBezTo>
                    <a:cubicBezTo>
                      <a:pt x="333116" y="1254754"/>
                      <a:pt x="333132" y="1253896"/>
                      <a:pt x="333132" y="1253039"/>
                    </a:cubicBezTo>
                    <a:lnTo>
                      <a:pt x="333132" y="730610"/>
                    </a:lnTo>
                    <a:cubicBezTo>
                      <a:pt x="333160" y="723621"/>
                      <a:pt x="338853" y="717973"/>
                      <a:pt x="345863" y="717973"/>
                    </a:cubicBezTo>
                    <a:lnTo>
                      <a:pt x="345863" y="717973"/>
                    </a:lnTo>
                    <a:cubicBezTo>
                      <a:pt x="352873" y="717973"/>
                      <a:pt x="358566" y="723621"/>
                      <a:pt x="358593" y="730610"/>
                    </a:cubicBezTo>
                    <a:lnTo>
                      <a:pt x="358593" y="1249029"/>
                    </a:lnTo>
                    <a:cubicBezTo>
                      <a:pt x="358593" y="1299080"/>
                      <a:pt x="397170" y="1342428"/>
                      <a:pt x="447376" y="1344186"/>
                    </a:cubicBezTo>
                    <a:cubicBezTo>
                      <a:pt x="497967" y="1345735"/>
                      <a:pt x="540242" y="1306101"/>
                      <a:pt x="541790" y="1255666"/>
                    </a:cubicBezTo>
                    <a:cubicBezTo>
                      <a:pt x="541818" y="1254792"/>
                      <a:pt x="541834" y="1253913"/>
                      <a:pt x="541834" y="1253039"/>
                    </a:cubicBezTo>
                    <a:lnTo>
                      <a:pt x="541834" y="220157"/>
                    </a:lnTo>
                    <a:cubicBezTo>
                      <a:pt x="541834" y="213169"/>
                      <a:pt x="547500" y="207494"/>
                      <a:pt x="554510" y="207466"/>
                    </a:cubicBezTo>
                    <a:lnTo>
                      <a:pt x="554510" y="207466"/>
                    </a:lnTo>
                    <a:cubicBezTo>
                      <a:pt x="561542" y="207466"/>
                      <a:pt x="567240" y="213147"/>
                      <a:pt x="567240" y="220157"/>
                    </a:cubicBezTo>
                    <a:lnTo>
                      <a:pt x="567240" y="650891"/>
                    </a:lnTo>
                    <a:cubicBezTo>
                      <a:pt x="567246" y="659720"/>
                      <a:pt x="574427" y="666873"/>
                      <a:pt x="583283" y="666873"/>
                    </a:cubicBezTo>
                    <a:cubicBezTo>
                      <a:pt x="586237" y="666868"/>
                      <a:pt x="589135" y="666055"/>
                      <a:pt x="591654" y="664516"/>
                    </a:cubicBezTo>
                    <a:cubicBezTo>
                      <a:pt x="652418" y="627992"/>
                      <a:pt x="689557" y="562410"/>
                      <a:pt x="689529" y="491674"/>
                    </a:cubicBezTo>
                    <a:lnTo>
                      <a:pt x="689529" y="201862"/>
                    </a:lnTo>
                    <a:cubicBezTo>
                      <a:pt x="689529" y="90283"/>
                      <a:pt x="598813" y="-176"/>
                      <a:pt x="486890" y="-209"/>
                    </a:cubicBezTo>
                    <a:close/>
                  </a:path>
                </a:pathLst>
              </a:custGeom>
              <a:solidFill>
                <a:srgbClr val="459DFF"/>
              </a:solidFill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" name="Graphic 46">
                <a:extLst>
                  <a:ext uri="{FF2B5EF4-FFF2-40B4-BE49-F238E27FC236}">
                    <a16:creationId xmlns:a16="http://schemas.microsoft.com/office/drawing/2014/main" id="{8D9F9A38-475A-DC48-8684-C5651F28A7F5}"/>
                  </a:ext>
                </a:extLst>
              </p:cNvPr>
              <p:cNvSpPr/>
              <p:nvPr/>
            </p:nvSpPr>
            <p:spPr>
              <a:xfrm rot="-4603200">
                <a:off x="3189388" y="3682463"/>
                <a:ext cx="359207" cy="358102"/>
              </a:xfrm>
              <a:custGeom>
                <a:avLst/>
                <a:gdLst>
                  <a:gd name="connsiteX0" fmla="*/ 358924 w 359207"/>
                  <a:gd name="connsiteY0" fmla="*/ 178842 h 358102"/>
                  <a:gd name="connsiteX1" fmla="*/ 179320 w 359207"/>
                  <a:gd name="connsiteY1" fmla="*/ 357893 h 358102"/>
                  <a:gd name="connsiteX2" fmla="*/ -284 w 359207"/>
                  <a:gd name="connsiteY2" fmla="*/ 178842 h 358102"/>
                  <a:gd name="connsiteX3" fmla="*/ 179320 w 359207"/>
                  <a:gd name="connsiteY3" fmla="*/ -209 h 358102"/>
                  <a:gd name="connsiteX4" fmla="*/ 358924 w 359207"/>
                  <a:gd name="connsiteY4" fmla="*/ 178842 h 3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207" h="358102">
                    <a:moveTo>
                      <a:pt x="358924" y="178842"/>
                    </a:moveTo>
                    <a:cubicBezTo>
                      <a:pt x="358924" y="277729"/>
                      <a:pt x="278512" y="357893"/>
                      <a:pt x="179320" y="357893"/>
                    </a:cubicBezTo>
                    <a:cubicBezTo>
                      <a:pt x="80128" y="357893"/>
                      <a:pt x="-284" y="277729"/>
                      <a:pt x="-284" y="178842"/>
                    </a:cubicBezTo>
                    <a:cubicBezTo>
                      <a:pt x="-284" y="79955"/>
                      <a:pt x="80128" y="-209"/>
                      <a:pt x="179320" y="-209"/>
                    </a:cubicBezTo>
                    <a:cubicBezTo>
                      <a:pt x="278512" y="-209"/>
                      <a:pt x="358924" y="79955"/>
                      <a:pt x="358924" y="178842"/>
                    </a:cubicBezTo>
                    <a:close/>
                  </a:path>
                </a:pathLst>
              </a:custGeom>
              <a:solidFill>
                <a:srgbClr val="459DFF"/>
              </a:solidFill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3F90089-9DE0-9C4E-A370-D92211699AC6}"/>
                </a:ext>
              </a:extLst>
            </p:cNvPr>
            <p:cNvGrpSpPr/>
            <p:nvPr/>
          </p:nvGrpSpPr>
          <p:grpSpPr>
            <a:xfrm>
              <a:off x="3884400" y="3645023"/>
              <a:ext cx="748891" cy="1746220"/>
              <a:chOff x="3884400" y="3645023"/>
              <a:chExt cx="748891" cy="1746220"/>
            </a:xfrm>
          </p:grpSpPr>
          <p:sp>
            <p:nvSpPr>
              <p:cNvPr id="109" name="Graphic 46">
                <a:extLst>
                  <a:ext uri="{FF2B5EF4-FFF2-40B4-BE49-F238E27FC236}">
                    <a16:creationId xmlns:a16="http://schemas.microsoft.com/office/drawing/2014/main" id="{DF736DE5-A0A7-D242-9F60-485EAD0B7992}"/>
                  </a:ext>
                </a:extLst>
              </p:cNvPr>
              <p:cNvSpPr/>
              <p:nvPr/>
            </p:nvSpPr>
            <p:spPr>
              <a:xfrm>
                <a:off x="4080372" y="3645023"/>
                <a:ext cx="359207" cy="358102"/>
              </a:xfrm>
              <a:custGeom>
                <a:avLst/>
                <a:gdLst>
                  <a:gd name="connsiteX0" fmla="*/ 358924 w 359207"/>
                  <a:gd name="connsiteY0" fmla="*/ 178842 h 358102"/>
                  <a:gd name="connsiteX1" fmla="*/ 179320 w 359207"/>
                  <a:gd name="connsiteY1" fmla="*/ 357893 h 358102"/>
                  <a:gd name="connsiteX2" fmla="*/ -284 w 359207"/>
                  <a:gd name="connsiteY2" fmla="*/ 178842 h 358102"/>
                  <a:gd name="connsiteX3" fmla="*/ 179320 w 359207"/>
                  <a:gd name="connsiteY3" fmla="*/ -209 h 358102"/>
                  <a:gd name="connsiteX4" fmla="*/ 179375 w 359207"/>
                  <a:gd name="connsiteY4" fmla="*/ -209 h 358102"/>
                  <a:gd name="connsiteX5" fmla="*/ 358924 w 359207"/>
                  <a:gd name="connsiteY5" fmla="*/ 178787 h 358102"/>
                  <a:gd name="connsiteX6" fmla="*/ 358924 w 359207"/>
                  <a:gd name="connsiteY6" fmla="*/ 178842 h 3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9207" h="358102">
                    <a:moveTo>
                      <a:pt x="358924" y="178842"/>
                    </a:moveTo>
                    <a:cubicBezTo>
                      <a:pt x="358924" y="277730"/>
                      <a:pt x="278512" y="357893"/>
                      <a:pt x="179320" y="357893"/>
                    </a:cubicBezTo>
                    <a:cubicBezTo>
                      <a:pt x="80127" y="357893"/>
                      <a:pt x="-284" y="277730"/>
                      <a:pt x="-284" y="178842"/>
                    </a:cubicBezTo>
                    <a:cubicBezTo>
                      <a:pt x="-284" y="79955"/>
                      <a:pt x="80127" y="-209"/>
                      <a:pt x="179320" y="-209"/>
                    </a:cubicBezTo>
                    <a:cubicBezTo>
                      <a:pt x="179336" y="-209"/>
                      <a:pt x="179358" y="-209"/>
                      <a:pt x="179375" y="-209"/>
                    </a:cubicBezTo>
                    <a:cubicBezTo>
                      <a:pt x="278535" y="-209"/>
                      <a:pt x="358924" y="79933"/>
                      <a:pt x="358924" y="178787"/>
                    </a:cubicBezTo>
                    <a:cubicBezTo>
                      <a:pt x="358924" y="178804"/>
                      <a:pt x="358924" y="178826"/>
                      <a:pt x="358924" y="178842"/>
                    </a:cubicBezTo>
                    <a:close/>
                  </a:path>
                </a:pathLst>
              </a:custGeom>
              <a:solidFill>
                <a:srgbClr val="FFB600"/>
              </a:solidFill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0" name="Graphic 46">
                <a:extLst>
                  <a:ext uri="{FF2B5EF4-FFF2-40B4-BE49-F238E27FC236}">
                    <a16:creationId xmlns:a16="http://schemas.microsoft.com/office/drawing/2014/main" id="{2AC7413A-FBA2-3C44-AAFA-414BD27D5586}"/>
                  </a:ext>
                </a:extLst>
              </p:cNvPr>
              <p:cNvSpPr/>
              <p:nvPr/>
            </p:nvSpPr>
            <p:spPr>
              <a:xfrm>
                <a:off x="3884400" y="4046858"/>
                <a:ext cx="748891" cy="1344385"/>
              </a:xfrm>
              <a:custGeom>
                <a:avLst/>
                <a:gdLst>
                  <a:gd name="connsiteX0" fmla="*/ 748607 w 748891"/>
                  <a:gd name="connsiteY0" fmla="*/ 896201 h 1344385"/>
                  <a:gd name="connsiteX1" fmla="*/ 649409 w 748891"/>
                  <a:gd name="connsiteY1" fmla="*/ 643474 h 1344385"/>
                  <a:gd name="connsiteX2" fmla="*/ 718848 w 748891"/>
                  <a:gd name="connsiteY2" fmla="*/ 491783 h 1344385"/>
                  <a:gd name="connsiteX3" fmla="*/ 718848 w 748891"/>
                  <a:gd name="connsiteY3" fmla="*/ 201862 h 1344385"/>
                  <a:gd name="connsiteX4" fmla="*/ 516208 w 748891"/>
                  <a:gd name="connsiteY4" fmla="*/ -209 h 1344385"/>
                  <a:gd name="connsiteX5" fmla="*/ 232060 w 748891"/>
                  <a:gd name="connsiteY5" fmla="*/ -209 h 1344385"/>
                  <a:gd name="connsiteX6" fmla="*/ 29421 w 748891"/>
                  <a:gd name="connsiteY6" fmla="*/ 201862 h 1344385"/>
                  <a:gd name="connsiteX7" fmla="*/ 29421 w 748891"/>
                  <a:gd name="connsiteY7" fmla="*/ 491674 h 1344385"/>
                  <a:gd name="connsiteX8" fmla="*/ 98914 w 748891"/>
                  <a:gd name="connsiteY8" fmla="*/ 643364 h 1344385"/>
                  <a:gd name="connsiteX9" fmla="*/ -284 w 748891"/>
                  <a:gd name="connsiteY9" fmla="*/ 896091 h 1344385"/>
                  <a:gd name="connsiteX10" fmla="*/ 179540 w 748891"/>
                  <a:gd name="connsiteY10" fmla="*/ 896091 h 1344385"/>
                  <a:gd name="connsiteX11" fmla="*/ 179540 w 748891"/>
                  <a:gd name="connsiteY11" fmla="*/ 1248919 h 1344385"/>
                  <a:gd name="connsiteX12" fmla="*/ 268323 w 748891"/>
                  <a:gd name="connsiteY12" fmla="*/ 1344021 h 1344385"/>
                  <a:gd name="connsiteX13" fmla="*/ 362793 w 748891"/>
                  <a:gd name="connsiteY13" fmla="*/ 1255666 h 1344385"/>
                  <a:gd name="connsiteX14" fmla="*/ 362837 w 748891"/>
                  <a:gd name="connsiteY14" fmla="*/ 1252875 h 1344385"/>
                  <a:gd name="connsiteX15" fmla="*/ 362837 w 748891"/>
                  <a:gd name="connsiteY15" fmla="*/ 896201 h 1344385"/>
                  <a:gd name="connsiteX16" fmla="*/ 388242 w 748891"/>
                  <a:gd name="connsiteY16" fmla="*/ 896201 h 1344385"/>
                  <a:gd name="connsiteX17" fmla="*/ 388242 w 748891"/>
                  <a:gd name="connsiteY17" fmla="*/ 1249029 h 1344385"/>
                  <a:gd name="connsiteX18" fmla="*/ 477080 w 748891"/>
                  <a:gd name="connsiteY18" fmla="*/ 1344131 h 1344385"/>
                  <a:gd name="connsiteX19" fmla="*/ 571439 w 748891"/>
                  <a:gd name="connsiteY19" fmla="*/ 1255775 h 1344385"/>
                  <a:gd name="connsiteX20" fmla="*/ 571484 w 748891"/>
                  <a:gd name="connsiteY20" fmla="*/ 1252875 h 1344385"/>
                  <a:gd name="connsiteX21" fmla="*/ 571484 w 748891"/>
                  <a:gd name="connsiteY21" fmla="*/ 896201 h 1344385"/>
                  <a:gd name="connsiteX22" fmla="*/ 584214 w 748891"/>
                  <a:gd name="connsiteY22" fmla="*/ 207082 h 1344385"/>
                  <a:gd name="connsiteX23" fmla="*/ 584214 w 748891"/>
                  <a:gd name="connsiteY23" fmla="*/ 207082 h 1344385"/>
                  <a:gd name="connsiteX24" fmla="*/ 596944 w 748891"/>
                  <a:gd name="connsiteY24" fmla="*/ 219773 h 1344385"/>
                  <a:gd name="connsiteX25" fmla="*/ 596944 w 748891"/>
                  <a:gd name="connsiteY25" fmla="*/ 508595 h 1344385"/>
                  <a:gd name="connsiteX26" fmla="*/ 571484 w 748891"/>
                  <a:gd name="connsiteY26" fmla="*/ 443710 h 1344385"/>
                  <a:gd name="connsiteX27" fmla="*/ 571484 w 748891"/>
                  <a:gd name="connsiteY27" fmla="*/ 219773 h 1344385"/>
                  <a:gd name="connsiteX28" fmla="*/ 584104 w 748891"/>
                  <a:gd name="connsiteY28" fmla="*/ 207082 h 1344385"/>
                  <a:gd name="connsiteX29" fmla="*/ 584214 w 748891"/>
                  <a:gd name="connsiteY29" fmla="*/ 207082 h 1344385"/>
                  <a:gd name="connsiteX30" fmla="*/ 154355 w 748891"/>
                  <a:gd name="connsiteY30" fmla="*/ 502332 h 1344385"/>
                  <a:gd name="connsiteX31" fmla="*/ 154355 w 748891"/>
                  <a:gd name="connsiteY31" fmla="*/ 219773 h 1344385"/>
                  <a:gd name="connsiteX32" fmla="*/ 167086 w 748891"/>
                  <a:gd name="connsiteY32" fmla="*/ 207082 h 1344385"/>
                  <a:gd name="connsiteX33" fmla="*/ 179816 w 748891"/>
                  <a:gd name="connsiteY33" fmla="*/ 219773 h 1344385"/>
                  <a:gd name="connsiteX34" fmla="*/ 179816 w 748891"/>
                  <a:gd name="connsiteY34" fmla="*/ 437392 h 134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48891" h="1344385">
                    <a:moveTo>
                      <a:pt x="748607" y="896201"/>
                    </a:moveTo>
                    <a:lnTo>
                      <a:pt x="649409" y="643474"/>
                    </a:lnTo>
                    <a:cubicBezTo>
                      <a:pt x="693497" y="605318"/>
                      <a:pt x="718826" y="549988"/>
                      <a:pt x="718848" y="491783"/>
                    </a:cubicBezTo>
                    <a:lnTo>
                      <a:pt x="718848" y="201862"/>
                    </a:lnTo>
                    <a:cubicBezTo>
                      <a:pt x="718848" y="90284"/>
                      <a:pt x="628131" y="-176"/>
                      <a:pt x="516208" y="-209"/>
                    </a:cubicBezTo>
                    <a:lnTo>
                      <a:pt x="232060" y="-209"/>
                    </a:lnTo>
                    <a:cubicBezTo>
                      <a:pt x="120137" y="-176"/>
                      <a:pt x="29421" y="90284"/>
                      <a:pt x="29421" y="201862"/>
                    </a:cubicBezTo>
                    <a:lnTo>
                      <a:pt x="29421" y="491674"/>
                    </a:lnTo>
                    <a:cubicBezTo>
                      <a:pt x="29465" y="549883"/>
                      <a:pt x="54815" y="605214"/>
                      <a:pt x="98914" y="643364"/>
                    </a:cubicBezTo>
                    <a:lnTo>
                      <a:pt x="-284" y="896091"/>
                    </a:lnTo>
                    <a:lnTo>
                      <a:pt x="179540" y="896091"/>
                    </a:lnTo>
                    <a:lnTo>
                      <a:pt x="179540" y="1248919"/>
                    </a:lnTo>
                    <a:cubicBezTo>
                      <a:pt x="179540" y="1298915"/>
                      <a:pt x="218118" y="1342318"/>
                      <a:pt x="268323" y="1344021"/>
                    </a:cubicBezTo>
                    <a:cubicBezTo>
                      <a:pt x="318881" y="1345631"/>
                      <a:pt x="361178" y="1306074"/>
                      <a:pt x="362793" y="1255666"/>
                    </a:cubicBezTo>
                    <a:cubicBezTo>
                      <a:pt x="362820" y="1254737"/>
                      <a:pt x="362837" y="1253803"/>
                      <a:pt x="362837" y="1252875"/>
                    </a:cubicBezTo>
                    <a:lnTo>
                      <a:pt x="362837" y="896201"/>
                    </a:lnTo>
                    <a:lnTo>
                      <a:pt x="388242" y="896201"/>
                    </a:lnTo>
                    <a:lnTo>
                      <a:pt x="388242" y="1249029"/>
                    </a:lnTo>
                    <a:cubicBezTo>
                      <a:pt x="388242" y="1299025"/>
                      <a:pt x="426819" y="1342428"/>
                      <a:pt x="477080" y="1344131"/>
                    </a:cubicBezTo>
                    <a:cubicBezTo>
                      <a:pt x="527610" y="1345708"/>
                      <a:pt x="569858" y="1306150"/>
                      <a:pt x="571439" y="1255775"/>
                    </a:cubicBezTo>
                    <a:cubicBezTo>
                      <a:pt x="571467" y="1254809"/>
                      <a:pt x="571484" y="1253842"/>
                      <a:pt x="571484" y="1252875"/>
                    </a:cubicBezTo>
                    <a:lnTo>
                      <a:pt x="571484" y="896201"/>
                    </a:lnTo>
                    <a:close/>
                    <a:moveTo>
                      <a:pt x="584214" y="207082"/>
                    </a:moveTo>
                    <a:lnTo>
                      <a:pt x="584214" y="207082"/>
                    </a:lnTo>
                    <a:cubicBezTo>
                      <a:pt x="591246" y="207082"/>
                      <a:pt x="596944" y="212763"/>
                      <a:pt x="596944" y="219773"/>
                    </a:cubicBezTo>
                    <a:lnTo>
                      <a:pt x="596944" y="508595"/>
                    </a:lnTo>
                    <a:lnTo>
                      <a:pt x="571484" y="443710"/>
                    </a:lnTo>
                    <a:lnTo>
                      <a:pt x="571484" y="219773"/>
                    </a:lnTo>
                    <a:cubicBezTo>
                      <a:pt x="571451" y="212795"/>
                      <a:pt x="577105" y="207115"/>
                      <a:pt x="584104" y="207082"/>
                    </a:cubicBezTo>
                    <a:cubicBezTo>
                      <a:pt x="584142" y="207082"/>
                      <a:pt x="584176" y="207082"/>
                      <a:pt x="584214" y="207082"/>
                    </a:cubicBezTo>
                    <a:close/>
                    <a:moveTo>
                      <a:pt x="154355" y="502332"/>
                    </a:moveTo>
                    <a:lnTo>
                      <a:pt x="154355" y="219773"/>
                    </a:lnTo>
                    <a:cubicBezTo>
                      <a:pt x="154355" y="212763"/>
                      <a:pt x="160054" y="207082"/>
                      <a:pt x="167086" y="207082"/>
                    </a:cubicBezTo>
                    <a:cubicBezTo>
                      <a:pt x="174118" y="207082"/>
                      <a:pt x="179816" y="212763"/>
                      <a:pt x="179816" y="219773"/>
                    </a:cubicBezTo>
                    <a:lnTo>
                      <a:pt x="179816" y="437392"/>
                    </a:lnTo>
                    <a:close/>
                  </a:path>
                </a:pathLst>
              </a:custGeom>
              <a:solidFill>
                <a:srgbClr val="FFB600"/>
              </a:solidFill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F0DFD580-2B0B-5141-A442-EF1EBEEB751F}"/>
              </a:ext>
            </a:extLst>
          </p:cNvPr>
          <p:cNvSpPr txBox="1"/>
          <p:nvPr/>
        </p:nvSpPr>
        <p:spPr>
          <a:xfrm>
            <a:off x="13872864" y="1628800"/>
            <a:ext cx="1999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0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Power distance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177B0EA-B97A-8B47-9082-F26FB32492AC}"/>
              </a:ext>
            </a:extLst>
          </p:cNvPr>
          <p:cNvGrpSpPr/>
          <p:nvPr/>
        </p:nvGrpSpPr>
        <p:grpSpPr>
          <a:xfrm>
            <a:off x="20261071" y="1074176"/>
            <a:ext cx="2540785" cy="2343962"/>
            <a:chOff x="2495600" y="1074176"/>
            <a:chExt cx="2540785" cy="2343962"/>
          </a:xfrm>
        </p:grpSpPr>
        <p:sp>
          <p:nvSpPr>
            <p:cNvPr id="115" name="Graphic 48">
              <a:extLst>
                <a:ext uri="{FF2B5EF4-FFF2-40B4-BE49-F238E27FC236}">
                  <a16:creationId xmlns:a16="http://schemas.microsoft.com/office/drawing/2014/main" id="{B4CA3472-4B13-434E-B2C8-8D07DB7CFFD1}"/>
                </a:ext>
              </a:extLst>
            </p:cNvPr>
            <p:cNvSpPr/>
            <p:nvPr/>
          </p:nvSpPr>
          <p:spPr>
            <a:xfrm>
              <a:off x="2609762" y="1398364"/>
              <a:ext cx="84445" cy="85491"/>
            </a:xfrm>
            <a:custGeom>
              <a:avLst/>
              <a:gdLst>
                <a:gd name="connsiteX0" fmla="*/ 77976 w 84445"/>
                <a:gd name="connsiteY0" fmla="*/ 35976 h 85491"/>
                <a:gd name="connsiteX1" fmla="*/ 48791 w 84445"/>
                <a:gd name="connsiteY1" fmla="*/ 35976 h 85491"/>
                <a:gd name="connsiteX2" fmla="*/ 48791 w 84445"/>
                <a:gd name="connsiteY2" fmla="*/ 6553 h 85491"/>
                <a:gd name="connsiteX3" fmla="*/ 42151 w 84445"/>
                <a:gd name="connsiteY3" fmla="*/ -86 h 85491"/>
                <a:gd name="connsiteX4" fmla="*/ 35511 w 84445"/>
                <a:gd name="connsiteY4" fmla="*/ 6553 h 85491"/>
                <a:gd name="connsiteX5" fmla="*/ 35511 w 84445"/>
                <a:gd name="connsiteY5" fmla="*/ 35976 h 85491"/>
                <a:gd name="connsiteX6" fmla="*/ 6327 w 84445"/>
                <a:gd name="connsiteY6" fmla="*/ 35976 h 85491"/>
                <a:gd name="connsiteX7" fmla="*/ -65 w 84445"/>
                <a:gd name="connsiteY7" fmla="*/ 42953 h 85491"/>
                <a:gd name="connsiteX8" fmla="*/ 6327 w 84445"/>
                <a:gd name="connsiteY8" fmla="*/ 49343 h 85491"/>
                <a:gd name="connsiteX9" fmla="*/ 35511 w 84445"/>
                <a:gd name="connsiteY9" fmla="*/ 49343 h 85491"/>
                <a:gd name="connsiteX10" fmla="*/ 35511 w 84445"/>
                <a:gd name="connsiteY10" fmla="*/ 78766 h 85491"/>
                <a:gd name="connsiteX11" fmla="*/ 42151 w 84445"/>
                <a:gd name="connsiteY11" fmla="*/ 85405 h 85491"/>
                <a:gd name="connsiteX12" fmla="*/ 48791 w 84445"/>
                <a:gd name="connsiteY12" fmla="*/ 78766 h 85491"/>
                <a:gd name="connsiteX13" fmla="*/ 48791 w 84445"/>
                <a:gd name="connsiteY13" fmla="*/ 49343 h 85491"/>
                <a:gd name="connsiteX14" fmla="*/ 77976 w 84445"/>
                <a:gd name="connsiteY14" fmla="*/ 49343 h 85491"/>
                <a:gd name="connsiteX15" fmla="*/ 84367 w 84445"/>
                <a:gd name="connsiteY15" fmla="*/ 42366 h 85491"/>
                <a:gd name="connsiteX16" fmla="*/ 77976 w 84445"/>
                <a:gd name="connsiteY16" fmla="*/ 35976 h 8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445" h="85491">
                  <a:moveTo>
                    <a:pt x="77976" y="35976"/>
                  </a:moveTo>
                  <a:lnTo>
                    <a:pt x="48791" y="35976"/>
                  </a:lnTo>
                  <a:lnTo>
                    <a:pt x="48791" y="6553"/>
                  </a:lnTo>
                  <a:cubicBezTo>
                    <a:pt x="48791" y="2886"/>
                    <a:pt x="45818" y="-86"/>
                    <a:pt x="42151" y="-86"/>
                  </a:cubicBezTo>
                  <a:cubicBezTo>
                    <a:pt x="38484" y="-86"/>
                    <a:pt x="35511" y="2886"/>
                    <a:pt x="35511" y="6553"/>
                  </a:cubicBezTo>
                  <a:lnTo>
                    <a:pt x="35511" y="35976"/>
                  </a:lnTo>
                  <a:lnTo>
                    <a:pt x="6327" y="35976"/>
                  </a:lnTo>
                  <a:cubicBezTo>
                    <a:pt x="2635" y="36138"/>
                    <a:pt x="-227" y="39262"/>
                    <a:pt x="-65" y="42953"/>
                  </a:cubicBezTo>
                  <a:cubicBezTo>
                    <a:pt x="87" y="46417"/>
                    <a:pt x="2862" y="49191"/>
                    <a:pt x="6327" y="49343"/>
                  </a:cubicBezTo>
                  <a:lnTo>
                    <a:pt x="35511" y="49343"/>
                  </a:lnTo>
                  <a:lnTo>
                    <a:pt x="35511" y="78766"/>
                  </a:lnTo>
                  <a:cubicBezTo>
                    <a:pt x="35511" y="82433"/>
                    <a:pt x="38484" y="85405"/>
                    <a:pt x="42151" y="85405"/>
                  </a:cubicBezTo>
                  <a:cubicBezTo>
                    <a:pt x="45818" y="85405"/>
                    <a:pt x="48791" y="82433"/>
                    <a:pt x="48791" y="78766"/>
                  </a:cubicBezTo>
                  <a:lnTo>
                    <a:pt x="48791" y="49343"/>
                  </a:lnTo>
                  <a:lnTo>
                    <a:pt x="77976" y="49343"/>
                  </a:lnTo>
                  <a:cubicBezTo>
                    <a:pt x="81668" y="49181"/>
                    <a:pt x="84529" y="46057"/>
                    <a:pt x="84367" y="42366"/>
                  </a:cubicBezTo>
                  <a:cubicBezTo>
                    <a:pt x="84215" y="38902"/>
                    <a:pt x="81441" y="36128"/>
                    <a:pt x="77976" y="3597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6" name="Graphic 48">
              <a:extLst>
                <a:ext uri="{FF2B5EF4-FFF2-40B4-BE49-F238E27FC236}">
                  <a16:creationId xmlns:a16="http://schemas.microsoft.com/office/drawing/2014/main" id="{EB964597-7F9B-3645-9834-723F26F09ECB}"/>
                </a:ext>
              </a:extLst>
            </p:cNvPr>
            <p:cNvSpPr/>
            <p:nvPr/>
          </p:nvSpPr>
          <p:spPr>
            <a:xfrm>
              <a:off x="3919891" y="1294041"/>
              <a:ext cx="84445" cy="86075"/>
            </a:xfrm>
            <a:custGeom>
              <a:avLst/>
              <a:gdLst>
                <a:gd name="connsiteX0" fmla="*/ 77976 w 84445"/>
                <a:gd name="connsiteY0" fmla="*/ 36268 h 86075"/>
                <a:gd name="connsiteX1" fmla="*/ 48778 w 84445"/>
                <a:gd name="connsiteY1" fmla="*/ 36268 h 86075"/>
                <a:gd name="connsiteX2" fmla="*/ 48778 w 84445"/>
                <a:gd name="connsiteY2" fmla="*/ 6845 h 86075"/>
                <a:gd name="connsiteX3" fmla="*/ 42437 w 84445"/>
                <a:gd name="connsiteY3" fmla="*/ -79 h 86075"/>
                <a:gd name="connsiteX4" fmla="*/ 35511 w 84445"/>
                <a:gd name="connsiteY4" fmla="*/ 6260 h 86075"/>
                <a:gd name="connsiteX5" fmla="*/ 35511 w 84445"/>
                <a:gd name="connsiteY5" fmla="*/ 6845 h 86075"/>
                <a:gd name="connsiteX6" fmla="*/ 35511 w 84445"/>
                <a:gd name="connsiteY6" fmla="*/ 36268 h 86075"/>
                <a:gd name="connsiteX7" fmla="*/ 6327 w 84445"/>
                <a:gd name="connsiteY7" fmla="*/ 36268 h 86075"/>
                <a:gd name="connsiteX8" fmla="*/ -65 w 84445"/>
                <a:gd name="connsiteY8" fmla="*/ 43245 h 86075"/>
                <a:gd name="connsiteX9" fmla="*/ 6327 w 84445"/>
                <a:gd name="connsiteY9" fmla="*/ 49635 h 86075"/>
                <a:gd name="connsiteX10" fmla="*/ 35511 w 84445"/>
                <a:gd name="connsiteY10" fmla="*/ 49635 h 86075"/>
                <a:gd name="connsiteX11" fmla="*/ 35511 w 84445"/>
                <a:gd name="connsiteY11" fmla="*/ 79059 h 86075"/>
                <a:gd name="connsiteX12" fmla="*/ 41852 w 84445"/>
                <a:gd name="connsiteY12" fmla="*/ 85983 h 86075"/>
                <a:gd name="connsiteX13" fmla="*/ 48778 w 84445"/>
                <a:gd name="connsiteY13" fmla="*/ 79643 h 86075"/>
                <a:gd name="connsiteX14" fmla="*/ 48778 w 84445"/>
                <a:gd name="connsiteY14" fmla="*/ 79059 h 86075"/>
                <a:gd name="connsiteX15" fmla="*/ 48778 w 84445"/>
                <a:gd name="connsiteY15" fmla="*/ 49635 h 86075"/>
                <a:gd name="connsiteX16" fmla="*/ 77976 w 84445"/>
                <a:gd name="connsiteY16" fmla="*/ 49635 h 86075"/>
                <a:gd name="connsiteX17" fmla="*/ 84367 w 84445"/>
                <a:gd name="connsiteY17" fmla="*/ 42658 h 86075"/>
                <a:gd name="connsiteX18" fmla="*/ 77976 w 84445"/>
                <a:gd name="connsiteY18" fmla="*/ 36268 h 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445" h="86075">
                  <a:moveTo>
                    <a:pt x="77976" y="36268"/>
                  </a:moveTo>
                  <a:lnTo>
                    <a:pt x="48778" y="36268"/>
                  </a:lnTo>
                  <a:lnTo>
                    <a:pt x="48778" y="6845"/>
                  </a:lnTo>
                  <a:cubicBezTo>
                    <a:pt x="48940" y="3182"/>
                    <a:pt x="46101" y="82"/>
                    <a:pt x="42437" y="-79"/>
                  </a:cubicBezTo>
                  <a:cubicBezTo>
                    <a:pt x="38774" y="-241"/>
                    <a:pt x="35673" y="2598"/>
                    <a:pt x="35511" y="6260"/>
                  </a:cubicBezTo>
                  <a:cubicBezTo>
                    <a:pt x="35503" y="6455"/>
                    <a:pt x="35503" y="6650"/>
                    <a:pt x="35511" y="6845"/>
                  </a:cubicBezTo>
                  <a:lnTo>
                    <a:pt x="35511" y="36268"/>
                  </a:lnTo>
                  <a:lnTo>
                    <a:pt x="6327" y="36268"/>
                  </a:lnTo>
                  <a:cubicBezTo>
                    <a:pt x="2635" y="36430"/>
                    <a:pt x="-227" y="39554"/>
                    <a:pt x="-65" y="43245"/>
                  </a:cubicBezTo>
                  <a:cubicBezTo>
                    <a:pt x="87" y="46709"/>
                    <a:pt x="2862" y="49483"/>
                    <a:pt x="6327" y="49635"/>
                  </a:cubicBezTo>
                  <a:lnTo>
                    <a:pt x="35511" y="49635"/>
                  </a:lnTo>
                  <a:lnTo>
                    <a:pt x="35511" y="79059"/>
                  </a:lnTo>
                  <a:cubicBezTo>
                    <a:pt x="35350" y="82721"/>
                    <a:pt x="38189" y="85822"/>
                    <a:pt x="41852" y="85983"/>
                  </a:cubicBezTo>
                  <a:cubicBezTo>
                    <a:pt x="45516" y="86144"/>
                    <a:pt x="48617" y="83306"/>
                    <a:pt x="48778" y="79643"/>
                  </a:cubicBezTo>
                  <a:cubicBezTo>
                    <a:pt x="48787" y="79448"/>
                    <a:pt x="48787" y="79253"/>
                    <a:pt x="48778" y="79059"/>
                  </a:cubicBezTo>
                  <a:lnTo>
                    <a:pt x="48778" y="49635"/>
                  </a:lnTo>
                  <a:lnTo>
                    <a:pt x="77976" y="49635"/>
                  </a:lnTo>
                  <a:cubicBezTo>
                    <a:pt x="81668" y="49473"/>
                    <a:pt x="84529" y="46350"/>
                    <a:pt x="84367" y="42658"/>
                  </a:cubicBezTo>
                  <a:cubicBezTo>
                    <a:pt x="84215" y="39194"/>
                    <a:pt x="81441" y="36420"/>
                    <a:pt x="77976" y="3626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7" name="Graphic 48">
              <a:extLst>
                <a:ext uri="{FF2B5EF4-FFF2-40B4-BE49-F238E27FC236}">
                  <a16:creationId xmlns:a16="http://schemas.microsoft.com/office/drawing/2014/main" id="{17B8CB68-4B5E-4644-959E-2BE2489817E8}"/>
                </a:ext>
              </a:extLst>
            </p:cNvPr>
            <p:cNvSpPr/>
            <p:nvPr/>
          </p:nvSpPr>
          <p:spPr>
            <a:xfrm>
              <a:off x="3035965" y="1481607"/>
              <a:ext cx="63735" cy="64691"/>
            </a:xfrm>
            <a:custGeom>
              <a:avLst/>
              <a:gdLst>
                <a:gd name="connsiteX0" fmla="*/ 58645 w 63735"/>
                <a:gd name="connsiteY0" fmla="*/ 27210 h 64691"/>
                <a:gd name="connsiteX1" fmla="*/ 36770 w 63735"/>
                <a:gd name="connsiteY1" fmla="*/ 27210 h 64691"/>
                <a:gd name="connsiteX2" fmla="*/ 36770 w 63735"/>
                <a:gd name="connsiteY2" fmla="*/ 5146 h 64691"/>
                <a:gd name="connsiteX3" fmla="*/ 32049 w 63735"/>
                <a:gd name="connsiteY3" fmla="*/ -80 h 64691"/>
                <a:gd name="connsiteX4" fmla="*/ 26823 w 63735"/>
                <a:gd name="connsiteY4" fmla="*/ 4640 h 64691"/>
                <a:gd name="connsiteX5" fmla="*/ 26823 w 63735"/>
                <a:gd name="connsiteY5" fmla="*/ 5146 h 64691"/>
                <a:gd name="connsiteX6" fmla="*/ 26823 w 63735"/>
                <a:gd name="connsiteY6" fmla="*/ 27210 h 64691"/>
                <a:gd name="connsiteX7" fmla="*/ 4947 w 63735"/>
                <a:gd name="connsiteY7" fmla="*/ 27210 h 64691"/>
                <a:gd name="connsiteX8" fmla="*/ -72 w 63735"/>
                <a:gd name="connsiteY8" fmla="*/ 32228 h 64691"/>
                <a:gd name="connsiteX9" fmla="*/ 4947 w 63735"/>
                <a:gd name="connsiteY9" fmla="*/ 37245 h 64691"/>
                <a:gd name="connsiteX10" fmla="*/ 26823 w 63735"/>
                <a:gd name="connsiteY10" fmla="*/ 37245 h 64691"/>
                <a:gd name="connsiteX11" fmla="*/ 26823 w 63735"/>
                <a:gd name="connsiteY11" fmla="*/ 59374 h 64691"/>
                <a:gd name="connsiteX12" fmla="*/ 31543 w 63735"/>
                <a:gd name="connsiteY12" fmla="*/ 64599 h 64691"/>
                <a:gd name="connsiteX13" fmla="*/ 36770 w 63735"/>
                <a:gd name="connsiteY13" fmla="*/ 59880 h 64691"/>
                <a:gd name="connsiteX14" fmla="*/ 36770 w 63735"/>
                <a:gd name="connsiteY14" fmla="*/ 59374 h 64691"/>
                <a:gd name="connsiteX15" fmla="*/ 36770 w 63735"/>
                <a:gd name="connsiteY15" fmla="*/ 37245 h 64691"/>
                <a:gd name="connsiteX16" fmla="*/ 58645 w 63735"/>
                <a:gd name="connsiteY16" fmla="*/ 37245 h 64691"/>
                <a:gd name="connsiteX17" fmla="*/ 63664 w 63735"/>
                <a:gd name="connsiteY17" fmla="*/ 32228 h 64691"/>
                <a:gd name="connsiteX18" fmla="*/ 58645 w 63735"/>
                <a:gd name="connsiteY18" fmla="*/ 27210 h 6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735" h="64691">
                  <a:moveTo>
                    <a:pt x="58645" y="27210"/>
                  </a:moveTo>
                  <a:lnTo>
                    <a:pt x="36770" y="27210"/>
                  </a:lnTo>
                  <a:lnTo>
                    <a:pt x="36770" y="5146"/>
                  </a:lnTo>
                  <a:cubicBezTo>
                    <a:pt x="36909" y="2400"/>
                    <a:pt x="34796" y="60"/>
                    <a:pt x="32049" y="-80"/>
                  </a:cubicBezTo>
                  <a:cubicBezTo>
                    <a:pt x="29302" y="-219"/>
                    <a:pt x="26962" y="1894"/>
                    <a:pt x="26823" y="4640"/>
                  </a:cubicBezTo>
                  <a:cubicBezTo>
                    <a:pt x="26814" y="4809"/>
                    <a:pt x="26814" y="4977"/>
                    <a:pt x="26823" y="5146"/>
                  </a:cubicBezTo>
                  <a:lnTo>
                    <a:pt x="26823" y="27210"/>
                  </a:lnTo>
                  <a:lnTo>
                    <a:pt x="4947" y="27210"/>
                  </a:lnTo>
                  <a:cubicBezTo>
                    <a:pt x="2175" y="27210"/>
                    <a:pt x="-72" y="29457"/>
                    <a:pt x="-72" y="32228"/>
                  </a:cubicBezTo>
                  <a:cubicBezTo>
                    <a:pt x="-72" y="34999"/>
                    <a:pt x="2175" y="37245"/>
                    <a:pt x="4947" y="37245"/>
                  </a:cubicBezTo>
                  <a:lnTo>
                    <a:pt x="26823" y="37245"/>
                  </a:lnTo>
                  <a:lnTo>
                    <a:pt x="26823" y="59374"/>
                  </a:lnTo>
                  <a:cubicBezTo>
                    <a:pt x="26683" y="62120"/>
                    <a:pt x="28796" y="64460"/>
                    <a:pt x="31543" y="64599"/>
                  </a:cubicBezTo>
                  <a:cubicBezTo>
                    <a:pt x="34290" y="64739"/>
                    <a:pt x="36630" y="62626"/>
                    <a:pt x="36770" y="59880"/>
                  </a:cubicBezTo>
                  <a:cubicBezTo>
                    <a:pt x="36778" y="59711"/>
                    <a:pt x="36778" y="59542"/>
                    <a:pt x="36770" y="59374"/>
                  </a:cubicBezTo>
                  <a:lnTo>
                    <a:pt x="36770" y="37245"/>
                  </a:lnTo>
                  <a:lnTo>
                    <a:pt x="58645" y="37245"/>
                  </a:lnTo>
                  <a:cubicBezTo>
                    <a:pt x="61417" y="37245"/>
                    <a:pt x="63664" y="34999"/>
                    <a:pt x="63664" y="32228"/>
                  </a:cubicBezTo>
                  <a:cubicBezTo>
                    <a:pt x="63664" y="29457"/>
                    <a:pt x="61417" y="27210"/>
                    <a:pt x="58645" y="2721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8" name="Graphic 48">
              <a:extLst>
                <a:ext uri="{FF2B5EF4-FFF2-40B4-BE49-F238E27FC236}">
                  <a16:creationId xmlns:a16="http://schemas.microsoft.com/office/drawing/2014/main" id="{4CE285E6-D13C-F343-B02A-3C994FC66D70}"/>
                </a:ext>
              </a:extLst>
            </p:cNvPr>
            <p:cNvSpPr/>
            <p:nvPr/>
          </p:nvSpPr>
          <p:spPr>
            <a:xfrm>
              <a:off x="3442517" y="1139927"/>
              <a:ext cx="63735" cy="64627"/>
            </a:xfrm>
            <a:custGeom>
              <a:avLst/>
              <a:gdLst>
                <a:gd name="connsiteX0" fmla="*/ 58710 w 63735"/>
                <a:gd name="connsiteY0" fmla="*/ 27210 h 64627"/>
                <a:gd name="connsiteX1" fmla="*/ 36770 w 63735"/>
                <a:gd name="connsiteY1" fmla="*/ 27210 h 64627"/>
                <a:gd name="connsiteX2" fmla="*/ 36770 w 63735"/>
                <a:gd name="connsiteY2" fmla="*/ 5146 h 64627"/>
                <a:gd name="connsiteX3" fmla="*/ 32049 w 63735"/>
                <a:gd name="connsiteY3" fmla="*/ -80 h 64627"/>
                <a:gd name="connsiteX4" fmla="*/ 26823 w 63735"/>
                <a:gd name="connsiteY4" fmla="*/ 4640 h 64627"/>
                <a:gd name="connsiteX5" fmla="*/ 26823 w 63735"/>
                <a:gd name="connsiteY5" fmla="*/ 5146 h 64627"/>
                <a:gd name="connsiteX6" fmla="*/ 26823 w 63735"/>
                <a:gd name="connsiteY6" fmla="*/ 27210 h 64627"/>
                <a:gd name="connsiteX7" fmla="*/ 4947 w 63735"/>
                <a:gd name="connsiteY7" fmla="*/ 27210 h 64627"/>
                <a:gd name="connsiteX8" fmla="*/ -72 w 63735"/>
                <a:gd name="connsiteY8" fmla="*/ 32228 h 64627"/>
                <a:gd name="connsiteX9" fmla="*/ 4947 w 63735"/>
                <a:gd name="connsiteY9" fmla="*/ 37245 h 64627"/>
                <a:gd name="connsiteX10" fmla="*/ 26823 w 63735"/>
                <a:gd name="connsiteY10" fmla="*/ 37245 h 64627"/>
                <a:gd name="connsiteX11" fmla="*/ 26823 w 63735"/>
                <a:gd name="connsiteY11" fmla="*/ 59310 h 64627"/>
                <a:gd name="connsiteX12" fmla="*/ 31543 w 63735"/>
                <a:gd name="connsiteY12" fmla="*/ 64535 h 64627"/>
                <a:gd name="connsiteX13" fmla="*/ 36770 w 63735"/>
                <a:gd name="connsiteY13" fmla="*/ 59816 h 64627"/>
                <a:gd name="connsiteX14" fmla="*/ 36770 w 63735"/>
                <a:gd name="connsiteY14" fmla="*/ 59310 h 64627"/>
                <a:gd name="connsiteX15" fmla="*/ 36770 w 63735"/>
                <a:gd name="connsiteY15" fmla="*/ 37245 h 64627"/>
                <a:gd name="connsiteX16" fmla="*/ 58645 w 63735"/>
                <a:gd name="connsiteY16" fmla="*/ 37245 h 64627"/>
                <a:gd name="connsiteX17" fmla="*/ 63664 w 63735"/>
                <a:gd name="connsiteY17" fmla="*/ 32228 h 64627"/>
                <a:gd name="connsiteX18" fmla="*/ 58645 w 63735"/>
                <a:gd name="connsiteY18" fmla="*/ 27210 h 64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735" h="64627">
                  <a:moveTo>
                    <a:pt x="58710" y="27210"/>
                  </a:moveTo>
                  <a:lnTo>
                    <a:pt x="36770" y="27210"/>
                  </a:lnTo>
                  <a:lnTo>
                    <a:pt x="36770" y="5146"/>
                  </a:lnTo>
                  <a:cubicBezTo>
                    <a:pt x="36909" y="2400"/>
                    <a:pt x="34796" y="60"/>
                    <a:pt x="32049" y="-80"/>
                  </a:cubicBezTo>
                  <a:cubicBezTo>
                    <a:pt x="29302" y="-219"/>
                    <a:pt x="26962" y="1894"/>
                    <a:pt x="26823" y="4640"/>
                  </a:cubicBezTo>
                  <a:cubicBezTo>
                    <a:pt x="26814" y="4809"/>
                    <a:pt x="26814" y="4977"/>
                    <a:pt x="26823" y="5146"/>
                  </a:cubicBezTo>
                  <a:lnTo>
                    <a:pt x="26823" y="27210"/>
                  </a:lnTo>
                  <a:lnTo>
                    <a:pt x="4947" y="27210"/>
                  </a:lnTo>
                  <a:cubicBezTo>
                    <a:pt x="2175" y="27210"/>
                    <a:pt x="-72" y="29457"/>
                    <a:pt x="-72" y="32228"/>
                  </a:cubicBezTo>
                  <a:cubicBezTo>
                    <a:pt x="-72" y="34999"/>
                    <a:pt x="2175" y="37245"/>
                    <a:pt x="4947" y="37245"/>
                  </a:cubicBezTo>
                  <a:lnTo>
                    <a:pt x="26823" y="37245"/>
                  </a:lnTo>
                  <a:lnTo>
                    <a:pt x="26823" y="59310"/>
                  </a:lnTo>
                  <a:cubicBezTo>
                    <a:pt x="26683" y="62056"/>
                    <a:pt x="28796" y="64395"/>
                    <a:pt x="31543" y="64535"/>
                  </a:cubicBezTo>
                  <a:cubicBezTo>
                    <a:pt x="34290" y="64675"/>
                    <a:pt x="36630" y="62562"/>
                    <a:pt x="36770" y="59816"/>
                  </a:cubicBezTo>
                  <a:cubicBezTo>
                    <a:pt x="36778" y="59647"/>
                    <a:pt x="36778" y="59478"/>
                    <a:pt x="36770" y="59310"/>
                  </a:cubicBezTo>
                  <a:lnTo>
                    <a:pt x="36770" y="37245"/>
                  </a:lnTo>
                  <a:lnTo>
                    <a:pt x="58645" y="37245"/>
                  </a:lnTo>
                  <a:cubicBezTo>
                    <a:pt x="61417" y="37245"/>
                    <a:pt x="63664" y="34999"/>
                    <a:pt x="63664" y="32228"/>
                  </a:cubicBezTo>
                  <a:cubicBezTo>
                    <a:pt x="63664" y="29457"/>
                    <a:pt x="61417" y="27210"/>
                    <a:pt x="58645" y="2721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9" name="Graphic 48">
              <a:extLst>
                <a:ext uri="{FF2B5EF4-FFF2-40B4-BE49-F238E27FC236}">
                  <a16:creationId xmlns:a16="http://schemas.microsoft.com/office/drawing/2014/main" id="{FD5A3A37-0460-5642-B98D-5B8E823DBE02}"/>
                </a:ext>
              </a:extLst>
            </p:cNvPr>
            <p:cNvSpPr/>
            <p:nvPr/>
          </p:nvSpPr>
          <p:spPr>
            <a:xfrm>
              <a:off x="4763752" y="1625804"/>
              <a:ext cx="63735" cy="64589"/>
            </a:xfrm>
            <a:custGeom>
              <a:avLst/>
              <a:gdLst>
                <a:gd name="connsiteX0" fmla="*/ 58645 w 63735"/>
                <a:gd name="connsiteY0" fmla="*/ 27210 h 64589"/>
                <a:gd name="connsiteX1" fmla="*/ 36770 w 63735"/>
                <a:gd name="connsiteY1" fmla="*/ 27210 h 64589"/>
                <a:gd name="connsiteX2" fmla="*/ 36770 w 63735"/>
                <a:gd name="connsiteY2" fmla="*/ 5146 h 64589"/>
                <a:gd name="connsiteX3" fmla="*/ 32049 w 63735"/>
                <a:gd name="connsiteY3" fmla="*/ -79 h 64589"/>
                <a:gd name="connsiteX4" fmla="*/ 26823 w 63735"/>
                <a:gd name="connsiteY4" fmla="*/ 4640 h 64589"/>
                <a:gd name="connsiteX5" fmla="*/ 26823 w 63735"/>
                <a:gd name="connsiteY5" fmla="*/ 5146 h 64589"/>
                <a:gd name="connsiteX6" fmla="*/ 26823 w 63735"/>
                <a:gd name="connsiteY6" fmla="*/ 27210 h 64589"/>
                <a:gd name="connsiteX7" fmla="*/ 4947 w 63735"/>
                <a:gd name="connsiteY7" fmla="*/ 27210 h 64589"/>
                <a:gd name="connsiteX8" fmla="*/ -72 w 63735"/>
                <a:gd name="connsiteY8" fmla="*/ 32228 h 64589"/>
                <a:gd name="connsiteX9" fmla="*/ 4947 w 63735"/>
                <a:gd name="connsiteY9" fmla="*/ 37245 h 64589"/>
                <a:gd name="connsiteX10" fmla="*/ 26823 w 63735"/>
                <a:gd name="connsiteY10" fmla="*/ 37245 h 64589"/>
                <a:gd name="connsiteX11" fmla="*/ 26823 w 63735"/>
                <a:gd name="connsiteY11" fmla="*/ 59271 h 64589"/>
                <a:gd name="connsiteX12" fmla="*/ 31543 w 63735"/>
                <a:gd name="connsiteY12" fmla="*/ 64496 h 64589"/>
                <a:gd name="connsiteX13" fmla="*/ 36770 w 63735"/>
                <a:gd name="connsiteY13" fmla="*/ 59777 h 64589"/>
                <a:gd name="connsiteX14" fmla="*/ 36770 w 63735"/>
                <a:gd name="connsiteY14" fmla="*/ 59271 h 64589"/>
                <a:gd name="connsiteX15" fmla="*/ 36770 w 63735"/>
                <a:gd name="connsiteY15" fmla="*/ 37245 h 64589"/>
                <a:gd name="connsiteX16" fmla="*/ 58645 w 63735"/>
                <a:gd name="connsiteY16" fmla="*/ 37245 h 64589"/>
                <a:gd name="connsiteX17" fmla="*/ 63664 w 63735"/>
                <a:gd name="connsiteY17" fmla="*/ 32228 h 64589"/>
                <a:gd name="connsiteX18" fmla="*/ 58645 w 63735"/>
                <a:gd name="connsiteY18" fmla="*/ 27210 h 6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735" h="64589">
                  <a:moveTo>
                    <a:pt x="58645" y="27210"/>
                  </a:moveTo>
                  <a:lnTo>
                    <a:pt x="36770" y="27210"/>
                  </a:lnTo>
                  <a:lnTo>
                    <a:pt x="36770" y="5146"/>
                  </a:lnTo>
                  <a:cubicBezTo>
                    <a:pt x="36909" y="2400"/>
                    <a:pt x="34796" y="60"/>
                    <a:pt x="32049" y="-79"/>
                  </a:cubicBezTo>
                  <a:cubicBezTo>
                    <a:pt x="29302" y="-219"/>
                    <a:pt x="26962" y="1894"/>
                    <a:pt x="26823" y="4640"/>
                  </a:cubicBezTo>
                  <a:cubicBezTo>
                    <a:pt x="26814" y="4809"/>
                    <a:pt x="26814" y="4977"/>
                    <a:pt x="26823" y="5146"/>
                  </a:cubicBezTo>
                  <a:lnTo>
                    <a:pt x="26823" y="27210"/>
                  </a:lnTo>
                  <a:lnTo>
                    <a:pt x="4947" y="27210"/>
                  </a:lnTo>
                  <a:cubicBezTo>
                    <a:pt x="2175" y="27210"/>
                    <a:pt x="-72" y="29457"/>
                    <a:pt x="-72" y="32228"/>
                  </a:cubicBezTo>
                  <a:cubicBezTo>
                    <a:pt x="-72" y="34999"/>
                    <a:pt x="2175" y="37245"/>
                    <a:pt x="4947" y="37245"/>
                  </a:cubicBezTo>
                  <a:lnTo>
                    <a:pt x="26823" y="37245"/>
                  </a:lnTo>
                  <a:lnTo>
                    <a:pt x="26823" y="59271"/>
                  </a:lnTo>
                  <a:cubicBezTo>
                    <a:pt x="26683" y="62017"/>
                    <a:pt x="28796" y="64357"/>
                    <a:pt x="31543" y="64496"/>
                  </a:cubicBezTo>
                  <a:cubicBezTo>
                    <a:pt x="34290" y="64636"/>
                    <a:pt x="36630" y="62523"/>
                    <a:pt x="36770" y="59777"/>
                  </a:cubicBezTo>
                  <a:cubicBezTo>
                    <a:pt x="36778" y="59608"/>
                    <a:pt x="36778" y="59440"/>
                    <a:pt x="36770" y="59271"/>
                  </a:cubicBezTo>
                  <a:lnTo>
                    <a:pt x="36770" y="37245"/>
                  </a:lnTo>
                  <a:lnTo>
                    <a:pt x="58645" y="37245"/>
                  </a:lnTo>
                  <a:cubicBezTo>
                    <a:pt x="61417" y="37245"/>
                    <a:pt x="63664" y="34999"/>
                    <a:pt x="63664" y="32228"/>
                  </a:cubicBezTo>
                  <a:cubicBezTo>
                    <a:pt x="63664" y="29457"/>
                    <a:pt x="61417" y="27210"/>
                    <a:pt x="58645" y="2721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0" name="Graphic 48">
              <a:extLst>
                <a:ext uri="{FF2B5EF4-FFF2-40B4-BE49-F238E27FC236}">
                  <a16:creationId xmlns:a16="http://schemas.microsoft.com/office/drawing/2014/main" id="{8CA3A2C5-1551-7C4E-A707-25C2C68F2F9B}"/>
                </a:ext>
              </a:extLst>
            </p:cNvPr>
            <p:cNvSpPr/>
            <p:nvPr/>
          </p:nvSpPr>
          <p:spPr>
            <a:xfrm>
              <a:off x="3465367" y="1740070"/>
              <a:ext cx="63240" cy="64134"/>
            </a:xfrm>
            <a:custGeom>
              <a:avLst/>
              <a:gdLst>
                <a:gd name="connsiteX0" fmla="*/ 58404 w 63240"/>
                <a:gd name="connsiteY0" fmla="*/ 26970 h 64134"/>
                <a:gd name="connsiteX1" fmla="*/ 36529 w 63240"/>
                <a:gd name="connsiteY1" fmla="*/ 26970 h 64134"/>
                <a:gd name="connsiteX2" fmla="*/ 36529 w 63240"/>
                <a:gd name="connsiteY2" fmla="*/ 4893 h 64134"/>
                <a:gd name="connsiteX3" fmla="*/ 31549 w 63240"/>
                <a:gd name="connsiteY3" fmla="*/ -86 h 64134"/>
                <a:gd name="connsiteX4" fmla="*/ 26569 w 63240"/>
                <a:gd name="connsiteY4" fmla="*/ 4893 h 64134"/>
                <a:gd name="connsiteX5" fmla="*/ 26569 w 63240"/>
                <a:gd name="connsiteY5" fmla="*/ 26970 h 64134"/>
                <a:gd name="connsiteX6" fmla="*/ 4693 w 63240"/>
                <a:gd name="connsiteY6" fmla="*/ 26970 h 64134"/>
                <a:gd name="connsiteX7" fmla="*/ -65 w 63240"/>
                <a:gd name="connsiteY7" fmla="*/ 32235 h 64134"/>
                <a:gd name="connsiteX8" fmla="*/ 4693 w 63240"/>
                <a:gd name="connsiteY8" fmla="*/ 36992 h 64134"/>
                <a:gd name="connsiteX9" fmla="*/ 26569 w 63240"/>
                <a:gd name="connsiteY9" fmla="*/ 36992 h 64134"/>
                <a:gd name="connsiteX10" fmla="*/ 26569 w 63240"/>
                <a:gd name="connsiteY10" fmla="*/ 59069 h 64134"/>
                <a:gd name="connsiteX11" fmla="*/ 31549 w 63240"/>
                <a:gd name="connsiteY11" fmla="*/ 64048 h 64134"/>
                <a:gd name="connsiteX12" fmla="*/ 36529 w 63240"/>
                <a:gd name="connsiteY12" fmla="*/ 59069 h 64134"/>
                <a:gd name="connsiteX13" fmla="*/ 36529 w 63240"/>
                <a:gd name="connsiteY13" fmla="*/ 36992 h 64134"/>
                <a:gd name="connsiteX14" fmla="*/ 58404 w 63240"/>
                <a:gd name="connsiteY14" fmla="*/ 36992 h 64134"/>
                <a:gd name="connsiteX15" fmla="*/ 63162 w 63240"/>
                <a:gd name="connsiteY15" fmla="*/ 31727 h 64134"/>
                <a:gd name="connsiteX16" fmla="*/ 58404 w 63240"/>
                <a:gd name="connsiteY16" fmla="*/ 26970 h 6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240" h="64134">
                  <a:moveTo>
                    <a:pt x="58404" y="26970"/>
                  </a:moveTo>
                  <a:lnTo>
                    <a:pt x="36529" y="26970"/>
                  </a:lnTo>
                  <a:lnTo>
                    <a:pt x="36529" y="4893"/>
                  </a:lnTo>
                  <a:cubicBezTo>
                    <a:pt x="36529" y="2143"/>
                    <a:pt x="34299" y="-86"/>
                    <a:pt x="31549" y="-86"/>
                  </a:cubicBezTo>
                  <a:cubicBezTo>
                    <a:pt x="28798" y="-86"/>
                    <a:pt x="26569" y="2143"/>
                    <a:pt x="26569" y="4893"/>
                  </a:cubicBezTo>
                  <a:lnTo>
                    <a:pt x="26569" y="26970"/>
                  </a:lnTo>
                  <a:lnTo>
                    <a:pt x="4693" y="26970"/>
                  </a:lnTo>
                  <a:cubicBezTo>
                    <a:pt x="1925" y="27110"/>
                    <a:pt x="-205" y="29468"/>
                    <a:pt x="-65" y="32235"/>
                  </a:cubicBezTo>
                  <a:cubicBezTo>
                    <a:pt x="65" y="34806"/>
                    <a:pt x="2121" y="36862"/>
                    <a:pt x="4693" y="36992"/>
                  </a:cubicBezTo>
                  <a:lnTo>
                    <a:pt x="26569" y="36992"/>
                  </a:lnTo>
                  <a:lnTo>
                    <a:pt x="26569" y="59069"/>
                  </a:lnTo>
                  <a:cubicBezTo>
                    <a:pt x="26569" y="61819"/>
                    <a:pt x="28798" y="64048"/>
                    <a:pt x="31549" y="64048"/>
                  </a:cubicBezTo>
                  <a:cubicBezTo>
                    <a:pt x="34299" y="64048"/>
                    <a:pt x="36529" y="61819"/>
                    <a:pt x="36529" y="59069"/>
                  </a:cubicBezTo>
                  <a:lnTo>
                    <a:pt x="36529" y="36992"/>
                  </a:lnTo>
                  <a:lnTo>
                    <a:pt x="58404" y="36992"/>
                  </a:lnTo>
                  <a:cubicBezTo>
                    <a:pt x="61172" y="36852"/>
                    <a:pt x="63302" y="34495"/>
                    <a:pt x="63162" y="31727"/>
                  </a:cubicBezTo>
                  <a:cubicBezTo>
                    <a:pt x="63032" y="29156"/>
                    <a:pt x="60976" y="27100"/>
                    <a:pt x="58404" y="2697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1" name="Graphic 48">
              <a:extLst>
                <a:ext uri="{FF2B5EF4-FFF2-40B4-BE49-F238E27FC236}">
                  <a16:creationId xmlns:a16="http://schemas.microsoft.com/office/drawing/2014/main" id="{8521A2C2-E3E9-6444-B113-A1B72A2009EB}"/>
                </a:ext>
              </a:extLst>
            </p:cNvPr>
            <p:cNvSpPr/>
            <p:nvPr/>
          </p:nvSpPr>
          <p:spPr>
            <a:xfrm>
              <a:off x="4888915" y="1953650"/>
              <a:ext cx="63240" cy="64121"/>
            </a:xfrm>
            <a:custGeom>
              <a:avLst/>
              <a:gdLst>
                <a:gd name="connsiteX0" fmla="*/ 58404 w 63240"/>
                <a:gd name="connsiteY0" fmla="*/ 26970 h 64121"/>
                <a:gd name="connsiteX1" fmla="*/ 36529 w 63240"/>
                <a:gd name="connsiteY1" fmla="*/ 26970 h 64121"/>
                <a:gd name="connsiteX2" fmla="*/ 36529 w 63240"/>
                <a:gd name="connsiteY2" fmla="*/ 4893 h 64121"/>
                <a:gd name="connsiteX3" fmla="*/ 31549 w 63240"/>
                <a:gd name="connsiteY3" fmla="*/ -86 h 64121"/>
                <a:gd name="connsiteX4" fmla="*/ 26569 w 63240"/>
                <a:gd name="connsiteY4" fmla="*/ 4893 h 64121"/>
                <a:gd name="connsiteX5" fmla="*/ 26569 w 63240"/>
                <a:gd name="connsiteY5" fmla="*/ 26970 h 64121"/>
                <a:gd name="connsiteX6" fmla="*/ 4693 w 63240"/>
                <a:gd name="connsiteY6" fmla="*/ 26970 h 64121"/>
                <a:gd name="connsiteX7" fmla="*/ -65 w 63240"/>
                <a:gd name="connsiteY7" fmla="*/ 32235 h 64121"/>
                <a:gd name="connsiteX8" fmla="*/ 4693 w 63240"/>
                <a:gd name="connsiteY8" fmla="*/ 36992 h 64121"/>
                <a:gd name="connsiteX9" fmla="*/ 26569 w 63240"/>
                <a:gd name="connsiteY9" fmla="*/ 36992 h 64121"/>
                <a:gd name="connsiteX10" fmla="*/ 26569 w 63240"/>
                <a:gd name="connsiteY10" fmla="*/ 59056 h 64121"/>
                <a:gd name="connsiteX11" fmla="*/ 31549 w 63240"/>
                <a:gd name="connsiteY11" fmla="*/ 64035 h 64121"/>
                <a:gd name="connsiteX12" fmla="*/ 36529 w 63240"/>
                <a:gd name="connsiteY12" fmla="*/ 59056 h 64121"/>
                <a:gd name="connsiteX13" fmla="*/ 36529 w 63240"/>
                <a:gd name="connsiteY13" fmla="*/ 36992 h 64121"/>
                <a:gd name="connsiteX14" fmla="*/ 58404 w 63240"/>
                <a:gd name="connsiteY14" fmla="*/ 36992 h 64121"/>
                <a:gd name="connsiteX15" fmla="*/ 63162 w 63240"/>
                <a:gd name="connsiteY15" fmla="*/ 31727 h 64121"/>
                <a:gd name="connsiteX16" fmla="*/ 58404 w 63240"/>
                <a:gd name="connsiteY16" fmla="*/ 26970 h 64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240" h="64121">
                  <a:moveTo>
                    <a:pt x="58404" y="26970"/>
                  </a:moveTo>
                  <a:lnTo>
                    <a:pt x="36529" y="26970"/>
                  </a:lnTo>
                  <a:lnTo>
                    <a:pt x="36529" y="4893"/>
                  </a:lnTo>
                  <a:cubicBezTo>
                    <a:pt x="36529" y="2143"/>
                    <a:pt x="34299" y="-86"/>
                    <a:pt x="31549" y="-86"/>
                  </a:cubicBezTo>
                  <a:cubicBezTo>
                    <a:pt x="28798" y="-86"/>
                    <a:pt x="26569" y="2143"/>
                    <a:pt x="26569" y="4893"/>
                  </a:cubicBezTo>
                  <a:lnTo>
                    <a:pt x="26569" y="26970"/>
                  </a:lnTo>
                  <a:lnTo>
                    <a:pt x="4693" y="26970"/>
                  </a:lnTo>
                  <a:cubicBezTo>
                    <a:pt x="1925" y="27110"/>
                    <a:pt x="-205" y="29468"/>
                    <a:pt x="-65" y="32235"/>
                  </a:cubicBezTo>
                  <a:cubicBezTo>
                    <a:pt x="65" y="34806"/>
                    <a:pt x="2121" y="36862"/>
                    <a:pt x="4693" y="36992"/>
                  </a:cubicBezTo>
                  <a:lnTo>
                    <a:pt x="26569" y="36992"/>
                  </a:lnTo>
                  <a:lnTo>
                    <a:pt x="26569" y="59056"/>
                  </a:lnTo>
                  <a:cubicBezTo>
                    <a:pt x="26569" y="61806"/>
                    <a:pt x="28798" y="64035"/>
                    <a:pt x="31549" y="64035"/>
                  </a:cubicBezTo>
                  <a:cubicBezTo>
                    <a:pt x="34299" y="64035"/>
                    <a:pt x="36529" y="61806"/>
                    <a:pt x="36529" y="59056"/>
                  </a:cubicBezTo>
                  <a:lnTo>
                    <a:pt x="36529" y="36992"/>
                  </a:lnTo>
                  <a:lnTo>
                    <a:pt x="58404" y="36992"/>
                  </a:lnTo>
                  <a:cubicBezTo>
                    <a:pt x="61172" y="36852"/>
                    <a:pt x="63303" y="34495"/>
                    <a:pt x="63162" y="31727"/>
                  </a:cubicBezTo>
                  <a:cubicBezTo>
                    <a:pt x="63032" y="29156"/>
                    <a:pt x="60976" y="27100"/>
                    <a:pt x="58404" y="2697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2" name="Graphic 48">
              <a:extLst>
                <a:ext uri="{FF2B5EF4-FFF2-40B4-BE49-F238E27FC236}">
                  <a16:creationId xmlns:a16="http://schemas.microsoft.com/office/drawing/2014/main" id="{4ED34EAE-0391-F242-99A9-50F0EBF44434}"/>
                </a:ext>
              </a:extLst>
            </p:cNvPr>
            <p:cNvSpPr/>
            <p:nvPr/>
          </p:nvSpPr>
          <p:spPr>
            <a:xfrm>
              <a:off x="3386117" y="2216671"/>
              <a:ext cx="63748" cy="64121"/>
            </a:xfrm>
            <a:custGeom>
              <a:avLst/>
              <a:gdLst>
                <a:gd name="connsiteX0" fmla="*/ 58658 w 63748"/>
                <a:gd name="connsiteY0" fmla="*/ 27009 h 64121"/>
                <a:gd name="connsiteX1" fmla="*/ 36782 w 63748"/>
                <a:gd name="connsiteY1" fmla="*/ 27009 h 64121"/>
                <a:gd name="connsiteX2" fmla="*/ 36782 w 63748"/>
                <a:gd name="connsiteY2" fmla="*/ 4893 h 64121"/>
                <a:gd name="connsiteX3" fmla="*/ 31803 w 63748"/>
                <a:gd name="connsiteY3" fmla="*/ -86 h 64121"/>
                <a:gd name="connsiteX4" fmla="*/ 26823 w 63748"/>
                <a:gd name="connsiteY4" fmla="*/ 4893 h 64121"/>
                <a:gd name="connsiteX5" fmla="*/ 26823 w 63748"/>
                <a:gd name="connsiteY5" fmla="*/ 26957 h 64121"/>
                <a:gd name="connsiteX6" fmla="*/ 4947 w 63748"/>
                <a:gd name="connsiteY6" fmla="*/ 26957 h 64121"/>
                <a:gd name="connsiteX7" fmla="*/ -72 w 63748"/>
                <a:gd name="connsiteY7" fmla="*/ 31975 h 64121"/>
                <a:gd name="connsiteX8" fmla="*/ 4947 w 63748"/>
                <a:gd name="connsiteY8" fmla="*/ 36992 h 64121"/>
                <a:gd name="connsiteX9" fmla="*/ 26823 w 63748"/>
                <a:gd name="connsiteY9" fmla="*/ 36992 h 64121"/>
                <a:gd name="connsiteX10" fmla="*/ 26823 w 63748"/>
                <a:gd name="connsiteY10" fmla="*/ 59056 h 64121"/>
                <a:gd name="connsiteX11" fmla="*/ 31803 w 63748"/>
                <a:gd name="connsiteY11" fmla="*/ 64035 h 64121"/>
                <a:gd name="connsiteX12" fmla="*/ 36782 w 63748"/>
                <a:gd name="connsiteY12" fmla="*/ 59056 h 64121"/>
                <a:gd name="connsiteX13" fmla="*/ 36782 w 63748"/>
                <a:gd name="connsiteY13" fmla="*/ 37057 h 64121"/>
                <a:gd name="connsiteX14" fmla="*/ 58658 w 63748"/>
                <a:gd name="connsiteY14" fmla="*/ 37057 h 64121"/>
                <a:gd name="connsiteX15" fmla="*/ 63677 w 63748"/>
                <a:gd name="connsiteY15" fmla="*/ 32039 h 64121"/>
                <a:gd name="connsiteX16" fmla="*/ 58658 w 63748"/>
                <a:gd name="connsiteY16" fmla="*/ 27021 h 64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748" h="64121">
                  <a:moveTo>
                    <a:pt x="58658" y="27009"/>
                  </a:moveTo>
                  <a:lnTo>
                    <a:pt x="36782" y="27009"/>
                  </a:lnTo>
                  <a:lnTo>
                    <a:pt x="36782" y="4893"/>
                  </a:lnTo>
                  <a:cubicBezTo>
                    <a:pt x="36782" y="2143"/>
                    <a:pt x="34553" y="-86"/>
                    <a:pt x="31803" y="-86"/>
                  </a:cubicBezTo>
                  <a:cubicBezTo>
                    <a:pt x="29052" y="-86"/>
                    <a:pt x="26823" y="2143"/>
                    <a:pt x="26823" y="4893"/>
                  </a:cubicBezTo>
                  <a:lnTo>
                    <a:pt x="26823" y="26957"/>
                  </a:lnTo>
                  <a:lnTo>
                    <a:pt x="4947" y="26957"/>
                  </a:lnTo>
                  <a:cubicBezTo>
                    <a:pt x="2175" y="26957"/>
                    <a:pt x="-72" y="29204"/>
                    <a:pt x="-72" y="31975"/>
                  </a:cubicBezTo>
                  <a:cubicBezTo>
                    <a:pt x="-72" y="34746"/>
                    <a:pt x="2175" y="36992"/>
                    <a:pt x="4947" y="36992"/>
                  </a:cubicBezTo>
                  <a:lnTo>
                    <a:pt x="26823" y="36992"/>
                  </a:lnTo>
                  <a:lnTo>
                    <a:pt x="26823" y="59056"/>
                  </a:lnTo>
                  <a:cubicBezTo>
                    <a:pt x="26823" y="61806"/>
                    <a:pt x="29052" y="64035"/>
                    <a:pt x="31803" y="64035"/>
                  </a:cubicBezTo>
                  <a:cubicBezTo>
                    <a:pt x="34553" y="64035"/>
                    <a:pt x="36782" y="61806"/>
                    <a:pt x="36782" y="59056"/>
                  </a:cubicBezTo>
                  <a:lnTo>
                    <a:pt x="36782" y="37057"/>
                  </a:lnTo>
                  <a:lnTo>
                    <a:pt x="58658" y="37057"/>
                  </a:lnTo>
                  <a:cubicBezTo>
                    <a:pt x="61430" y="37057"/>
                    <a:pt x="63677" y="34810"/>
                    <a:pt x="63677" y="32039"/>
                  </a:cubicBezTo>
                  <a:cubicBezTo>
                    <a:pt x="63677" y="29268"/>
                    <a:pt x="61430" y="27021"/>
                    <a:pt x="58658" y="27021"/>
                  </a:cubicBezTo>
                  <a:close/>
                </a:path>
              </a:pathLst>
            </a:custGeom>
            <a:solidFill>
              <a:srgbClr val="FFFFF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3" name="Graphic 48">
              <a:extLst>
                <a:ext uri="{FF2B5EF4-FFF2-40B4-BE49-F238E27FC236}">
                  <a16:creationId xmlns:a16="http://schemas.microsoft.com/office/drawing/2014/main" id="{EA6F52B5-9CAA-3043-8B1B-8B15D650A473}"/>
                </a:ext>
              </a:extLst>
            </p:cNvPr>
            <p:cNvSpPr/>
            <p:nvPr/>
          </p:nvSpPr>
          <p:spPr>
            <a:xfrm>
              <a:off x="4759309" y="1193807"/>
              <a:ext cx="63227" cy="64640"/>
            </a:xfrm>
            <a:custGeom>
              <a:avLst/>
              <a:gdLst>
                <a:gd name="connsiteX0" fmla="*/ 58391 w 63227"/>
                <a:gd name="connsiteY0" fmla="*/ 27223 h 64640"/>
                <a:gd name="connsiteX1" fmla="*/ 36516 w 63227"/>
                <a:gd name="connsiteY1" fmla="*/ 27223 h 64640"/>
                <a:gd name="connsiteX2" fmla="*/ 36516 w 63227"/>
                <a:gd name="connsiteY2" fmla="*/ 5146 h 64640"/>
                <a:gd name="connsiteX3" fmla="*/ 31795 w 63227"/>
                <a:gd name="connsiteY3" fmla="*/ -80 h 64640"/>
                <a:gd name="connsiteX4" fmla="*/ 26569 w 63227"/>
                <a:gd name="connsiteY4" fmla="*/ 4640 h 64640"/>
                <a:gd name="connsiteX5" fmla="*/ 26569 w 63227"/>
                <a:gd name="connsiteY5" fmla="*/ 5146 h 64640"/>
                <a:gd name="connsiteX6" fmla="*/ 26569 w 63227"/>
                <a:gd name="connsiteY6" fmla="*/ 27223 h 64640"/>
                <a:gd name="connsiteX7" fmla="*/ 4693 w 63227"/>
                <a:gd name="connsiteY7" fmla="*/ 27223 h 64640"/>
                <a:gd name="connsiteX8" fmla="*/ -65 w 63227"/>
                <a:gd name="connsiteY8" fmla="*/ 32488 h 64640"/>
                <a:gd name="connsiteX9" fmla="*/ 4693 w 63227"/>
                <a:gd name="connsiteY9" fmla="*/ 37245 h 64640"/>
                <a:gd name="connsiteX10" fmla="*/ 26569 w 63227"/>
                <a:gd name="connsiteY10" fmla="*/ 37245 h 64640"/>
                <a:gd name="connsiteX11" fmla="*/ 26569 w 63227"/>
                <a:gd name="connsiteY11" fmla="*/ 59322 h 64640"/>
                <a:gd name="connsiteX12" fmla="*/ 31289 w 63227"/>
                <a:gd name="connsiteY12" fmla="*/ 64548 h 64640"/>
                <a:gd name="connsiteX13" fmla="*/ 36516 w 63227"/>
                <a:gd name="connsiteY13" fmla="*/ 59829 h 64640"/>
                <a:gd name="connsiteX14" fmla="*/ 36516 w 63227"/>
                <a:gd name="connsiteY14" fmla="*/ 59322 h 64640"/>
                <a:gd name="connsiteX15" fmla="*/ 36516 w 63227"/>
                <a:gd name="connsiteY15" fmla="*/ 37245 h 64640"/>
                <a:gd name="connsiteX16" fmla="*/ 58391 w 63227"/>
                <a:gd name="connsiteY16" fmla="*/ 37245 h 64640"/>
                <a:gd name="connsiteX17" fmla="*/ 63149 w 63227"/>
                <a:gd name="connsiteY17" fmla="*/ 31980 h 64640"/>
                <a:gd name="connsiteX18" fmla="*/ 58391 w 63227"/>
                <a:gd name="connsiteY18" fmla="*/ 27223 h 6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227" h="64640">
                  <a:moveTo>
                    <a:pt x="58391" y="27223"/>
                  </a:moveTo>
                  <a:lnTo>
                    <a:pt x="36516" y="27223"/>
                  </a:lnTo>
                  <a:lnTo>
                    <a:pt x="36516" y="5146"/>
                  </a:lnTo>
                  <a:cubicBezTo>
                    <a:pt x="36656" y="2400"/>
                    <a:pt x="34542" y="60"/>
                    <a:pt x="31795" y="-80"/>
                  </a:cubicBezTo>
                  <a:cubicBezTo>
                    <a:pt x="29049" y="-219"/>
                    <a:pt x="26709" y="1894"/>
                    <a:pt x="26569" y="4640"/>
                  </a:cubicBezTo>
                  <a:cubicBezTo>
                    <a:pt x="26560" y="4809"/>
                    <a:pt x="26560" y="4977"/>
                    <a:pt x="26569" y="5146"/>
                  </a:cubicBezTo>
                  <a:lnTo>
                    <a:pt x="26569" y="27223"/>
                  </a:lnTo>
                  <a:lnTo>
                    <a:pt x="4693" y="27223"/>
                  </a:lnTo>
                  <a:cubicBezTo>
                    <a:pt x="1925" y="27363"/>
                    <a:pt x="-205" y="29721"/>
                    <a:pt x="-65" y="32488"/>
                  </a:cubicBezTo>
                  <a:cubicBezTo>
                    <a:pt x="65" y="35060"/>
                    <a:pt x="2121" y="37115"/>
                    <a:pt x="4693" y="37245"/>
                  </a:cubicBezTo>
                  <a:lnTo>
                    <a:pt x="26569" y="37245"/>
                  </a:lnTo>
                  <a:lnTo>
                    <a:pt x="26569" y="59322"/>
                  </a:lnTo>
                  <a:cubicBezTo>
                    <a:pt x="26429" y="62069"/>
                    <a:pt x="28542" y="64408"/>
                    <a:pt x="31289" y="64548"/>
                  </a:cubicBezTo>
                  <a:cubicBezTo>
                    <a:pt x="34036" y="64688"/>
                    <a:pt x="36376" y="62575"/>
                    <a:pt x="36516" y="59829"/>
                  </a:cubicBezTo>
                  <a:cubicBezTo>
                    <a:pt x="36524" y="59660"/>
                    <a:pt x="36524" y="59491"/>
                    <a:pt x="36516" y="59322"/>
                  </a:cubicBezTo>
                  <a:lnTo>
                    <a:pt x="36516" y="37245"/>
                  </a:lnTo>
                  <a:lnTo>
                    <a:pt x="58391" y="37245"/>
                  </a:lnTo>
                  <a:cubicBezTo>
                    <a:pt x="61159" y="37105"/>
                    <a:pt x="63290" y="34748"/>
                    <a:pt x="63149" y="31980"/>
                  </a:cubicBezTo>
                  <a:cubicBezTo>
                    <a:pt x="63019" y="29409"/>
                    <a:pt x="60963" y="27353"/>
                    <a:pt x="58391" y="2722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4" name="Graphic 48">
              <a:extLst>
                <a:ext uri="{FF2B5EF4-FFF2-40B4-BE49-F238E27FC236}">
                  <a16:creationId xmlns:a16="http://schemas.microsoft.com/office/drawing/2014/main" id="{32791D15-2A24-B240-ACDD-7CB100D482AA}"/>
                </a:ext>
              </a:extLst>
            </p:cNvPr>
            <p:cNvSpPr/>
            <p:nvPr/>
          </p:nvSpPr>
          <p:spPr>
            <a:xfrm>
              <a:off x="2550983" y="2042567"/>
              <a:ext cx="63735" cy="64666"/>
            </a:xfrm>
            <a:custGeom>
              <a:avLst/>
              <a:gdLst>
                <a:gd name="connsiteX0" fmla="*/ 58645 w 63735"/>
                <a:gd name="connsiteY0" fmla="*/ 27185 h 64666"/>
                <a:gd name="connsiteX1" fmla="*/ 36770 w 63735"/>
                <a:gd name="connsiteY1" fmla="*/ 27185 h 64666"/>
                <a:gd name="connsiteX2" fmla="*/ 36770 w 63735"/>
                <a:gd name="connsiteY2" fmla="*/ 5146 h 64666"/>
                <a:gd name="connsiteX3" fmla="*/ 32049 w 63735"/>
                <a:gd name="connsiteY3" fmla="*/ -79 h 64666"/>
                <a:gd name="connsiteX4" fmla="*/ 26823 w 63735"/>
                <a:gd name="connsiteY4" fmla="*/ 4640 h 64666"/>
                <a:gd name="connsiteX5" fmla="*/ 26823 w 63735"/>
                <a:gd name="connsiteY5" fmla="*/ 5146 h 64666"/>
                <a:gd name="connsiteX6" fmla="*/ 26823 w 63735"/>
                <a:gd name="connsiteY6" fmla="*/ 27185 h 64666"/>
                <a:gd name="connsiteX7" fmla="*/ 4947 w 63735"/>
                <a:gd name="connsiteY7" fmla="*/ 27185 h 64666"/>
                <a:gd name="connsiteX8" fmla="*/ -72 w 63735"/>
                <a:gd name="connsiteY8" fmla="*/ 32202 h 64666"/>
                <a:gd name="connsiteX9" fmla="*/ 4947 w 63735"/>
                <a:gd name="connsiteY9" fmla="*/ 37220 h 64666"/>
                <a:gd name="connsiteX10" fmla="*/ 26823 w 63735"/>
                <a:gd name="connsiteY10" fmla="*/ 37220 h 64666"/>
                <a:gd name="connsiteX11" fmla="*/ 26823 w 63735"/>
                <a:gd name="connsiteY11" fmla="*/ 59348 h 64666"/>
                <a:gd name="connsiteX12" fmla="*/ 31543 w 63735"/>
                <a:gd name="connsiteY12" fmla="*/ 64574 h 64666"/>
                <a:gd name="connsiteX13" fmla="*/ 36770 w 63735"/>
                <a:gd name="connsiteY13" fmla="*/ 59854 h 64666"/>
                <a:gd name="connsiteX14" fmla="*/ 36770 w 63735"/>
                <a:gd name="connsiteY14" fmla="*/ 59348 h 64666"/>
                <a:gd name="connsiteX15" fmla="*/ 36770 w 63735"/>
                <a:gd name="connsiteY15" fmla="*/ 37245 h 64666"/>
                <a:gd name="connsiteX16" fmla="*/ 58645 w 63735"/>
                <a:gd name="connsiteY16" fmla="*/ 37245 h 64666"/>
                <a:gd name="connsiteX17" fmla="*/ 63664 w 63735"/>
                <a:gd name="connsiteY17" fmla="*/ 32228 h 64666"/>
                <a:gd name="connsiteX18" fmla="*/ 58645 w 63735"/>
                <a:gd name="connsiteY18" fmla="*/ 27210 h 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735" h="64666">
                  <a:moveTo>
                    <a:pt x="58645" y="27185"/>
                  </a:moveTo>
                  <a:lnTo>
                    <a:pt x="36770" y="27185"/>
                  </a:lnTo>
                  <a:lnTo>
                    <a:pt x="36770" y="5146"/>
                  </a:lnTo>
                  <a:cubicBezTo>
                    <a:pt x="36909" y="2400"/>
                    <a:pt x="34796" y="60"/>
                    <a:pt x="32049" y="-79"/>
                  </a:cubicBezTo>
                  <a:cubicBezTo>
                    <a:pt x="29302" y="-219"/>
                    <a:pt x="26962" y="1894"/>
                    <a:pt x="26823" y="4640"/>
                  </a:cubicBezTo>
                  <a:cubicBezTo>
                    <a:pt x="26814" y="4809"/>
                    <a:pt x="26814" y="4977"/>
                    <a:pt x="26823" y="5146"/>
                  </a:cubicBezTo>
                  <a:lnTo>
                    <a:pt x="26823" y="27185"/>
                  </a:lnTo>
                  <a:lnTo>
                    <a:pt x="4947" y="27185"/>
                  </a:lnTo>
                  <a:cubicBezTo>
                    <a:pt x="2175" y="27185"/>
                    <a:pt x="-72" y="29431"/>
                    <a:pt x="-72" y="32202"/>
                  </a:cubicBezTo>
                  <a:cubicBezTo>
                    <a:pt x="-72" y="34973"/>
                    <a:pt x="2175" y="37220"/>
                    <a:pt x="4947" y="37220"/>
                  </a:cubicBezTo>
                  <a:lnTo>
                    <a:pt x="26823" y="37220"/>
                  </a:lnTo>
                  <a:lnTo>
                    <a:pt x="26823" y="59348"/>
                  </a:lnTo>
                  <a:cubicBezTo>
                    <a:pt x="26683" y="62094"/>
                    <a:pt x="28796" y="64434"/>
                    <a:pt x="31543" y="64574"/>
                  </a:cubicBezTo>
                  <a:cubicBezTo>
                    <a:pt x="34290" y="64713"/>
                    <a:pt x="36630" y="62600"/>
                    <a:pt x="36770" y="59854"/>
                  </a:cubicBezTo>
                  <a:cubicBezTo>
                    <a:pt x="36778" y="59686"/>
                    <a:pt x="36778" y="59517"/>
                    <a:pt x="36770" y="59348"/>
                  </a:cubicBezTo>
                  <a:lnTo>
                    <a:pt x="36770" y="37245"/>
                  </a:lnTo>
                  <a:lnTo>
                    <a:pt x="58645" y="37245"/>
                  </a:lnTo>
                  <a:cubicBezTo>
                    <a:pt x="61417" y="37245"/>
                    <a:pt x="63664" y="34999"/>
                    <a:pt x="63664" y="32228"/>
                  </a:cubicBezTo>
                  <a:cubicBezTo>
                    <a:pt x="63664" y="29457"/>
                    <a:pt x="61417" y="27210"/>
                    <a:pt x="58645" y="2721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5" name="Graphic 48">
              <a:extLst>
                <a:ext uri="{FF2B5EF4-FFF2-40B4-BE49-F238E27FC236}">
                  <a16:creationId xmlns:a16="http://schemas.microsoft.com/office/drawing/2014/main" id="{E7BABA6B-861A-134B-9750-D6800585028A}"/>
                </a:ext>
              </a:extLst>
            </p:cNvPr>
            <p:cNvSpPr/>
            <p:nvPr/>
          </p:nvSpPr>
          <p:spPr>
            <a:xfrm>
              <a:off x="2677038" y="3066911"/>
              <a:ext cx="2233884" cy="351227"/>
            </a:xfrm>
            <a:custGeom>
              <a:avLst/>
              <a:gdLst>
                <a:gd name="connsiteX0" fmla="*/ 2233885 w 2233884"/>
                <a:gd name="connsiteY0" fmla="*/ 175613 h 351227"/>
                <a:gd name="connsiteX1" fmla="*/ 1116942 w 2233884"/>
                <a:gd name="connsiteY1" fmla="*/ 351227 h 351227"/>
                <a:gd name="connsiteX2" fmla="*/ 0 w 2233884"/>
                <a:gd name="connsiteY2" fmla="*/ 175613 h 351227"/>
                <a:gd name="connsiteX3" fmla="*/ 1116942 w 2233884"/>
                <a:gd name="connsiteY3" fmla="*/ 0 h 351227"/>
                <a:gd name="connsiteX4" fmla="*/ 2233885 w 2233884"/>
                <a:gd name="connsiteY4" fmla="*/ 175613 h 35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3884" h="351227">
                  <a:moveTo>
                    <a:pt x="2233885" y="175613"/>
                  </a:moveTo>
                  <a:cubicBezTo>
                    <a:pt x="2233885" y="272602"/>
                    <a:pt x="1733813" y="351227"/>
                    <a:pt x="1116942" y="351227"/>
                  </a:cubicBezTo>
                  <a:cubicBezTo>
                    <a:pt x="500072" y="351227"/>
                    <a:pt x="0" y="272602"/>
                    <a:pt x="0" y="175613"/>
                  </a:cubicBezTo>
                  <a:cubicBezTo>
                    <a:pt x="0" y="78625"/>
                    <a:pt x="500072" y="0"/>
                    <a:pt x="1116942" y="0"/>
                  </a:cubicBezTo>
                  <a:cubicBezTo>
                    <a:pt x="1733813" y="0"/>
                    <a:pt x="2233885" y="78625"/>
                    <a:pt x="2233885" y="175613"/>
                  </a:cubicBezTo>
                  <a:close/>
                </a:path>
              </a:pathLst>
            </a:custGeom>
            <a:solidFill>
              <a:srgbClr val="B5777C">
                <a:alpha val="32000"/>
              </a:srgbClr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6" name="Graphic 48">
              <a:extLst>
                <a:ext uri="{FF2B5EF4-FFF2-40B4-BE49-F238E27FC236}">
                  <a16:creationId xmlns:a16="http://schemas.microsoft.com/office/drawing/2014/main" id="{B0D0EB85-8391-AD47-9C2B-E1BEE8DBE338}"/>
                </a:ext>
              </a:extLst>
            </p:cNvPr>
            <p:cNvSpPr/>
            <p:nvPr/>
          </p:nvSpPr>
          <p:spPr>
            <a:xfrm>
              <a:off x="4683160" y="2746445"/>
              <a:ext cx="78739" cy="63766"/>
            </a:xfrm>
            <a:custGeom>
              <a:avLst/>
              <a:gdLst>
                <a:gd name="connsiteX0" fmla="*/ -72 w 78739"/>
                <a:gd name="connsiteY0" fmla="*/ -86 h 63766"/>
                <a:gd name="connsiteX1" fmla="*/ 78668 w 78739"/>
                <a:gd name="connsiteY1" fmla="*/ 60459 h 63766"/>
                <a:gd name="connsiteX2" fmla="*/ -72 w 78739"/>
                <a:gd name="connsiteY2" fmla="*/ -86 h 6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66">
                  <a:moveTo>
                    <a:pt x="-72" y="-86"/>
                  </a:moveTo>
                  <a:cubicBezTo>
                    <a:pt x="-72" y="-86"/>
                    <a:pt x="66546" y="5961"/>
                    <a:pt x="78668" y="60459"/>
                  </a:cubicBezTo>
                  <a:cubicBezTo>
                    <a:pt x="78668" y="60497"/>
                    <a:pt x="15074" y="84684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7" name="Graphic 48">
              <a:extLst>
                <a:ext uri="{FF2B5EF4-FFF2-40B4-BE49-F238E27FC236}">
                  <a16:creationId xmlns:a16="http://schemas.microsoft.com/office/drawing/2014/main" id="{C990D900-794C-AB46-8C30-DD4A6432DD91}"/>
                </a:ext>
              </a:extLst>
            </p:cNvPr>
            <p:cNvSpPr/>
            <p:nvPr/>
          </p:nvSpPr>
          <p:spPr>
            <a:xfrm>
              <a:off x="4717406" y="2669368"/>
              <a:ext cx="55084" cy="84731"/>
            </a:xfrm>
            <a:custGeom>
              <a:avLst/>
              <a:gdLst>
                <a:gd name="connsiteX0" fmla="*/ 2433 w 55084"/>
                <a:gd name="connsiteY0" fmla="*/ -86 h 84731"/>
                <a:gd name="connsiteX1" fmla="*/ 54240 w 55084"/>
                <a:gd name="connsiteY1" fmla="*/ 84646 h 84731"/>
                <a:gd name="connsiteX2" fmla="*/ 2433 w 55084"/>
                <a:gd name="connsiteY2" fmla="*/ -86 h 84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084" h="84731">
                  <a:moveTo>
                    <a:pt x="2433" y="-86"/>
                  </a:moveTo>
                  <a:cubicBezTo>
                    <a:pt x="2433" y="-86"/>
                    <a:pt x="62462" y="29427"/>
                    <a:pt x="54240" y="84646"/>
                  </a:cubicBezTo>
                  <a:cubicBezTo>
                    <a:pt x="54240" y="84646"/>
                    <a:pt x="-13806" y="84479"/>
                    <a:pt x="2433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8" name="Graphic 48">
              <a:extLst>
                <a:ext uri="{FF2B5EF4-FFF2-40B4-BE49-F238E27FC236}">
                  <a16:creationId xmlns:a16="http://schemas.microsoft.com/office/drawing/2014/main" id="{57219030-C24B-E140-8CA1-49084A6A862D}"/>
                </a:ext>
              </a:extLst>
            </p:cNvPr>
            <p:cNvSpPr/>
            <p:nvPr/>
          </p:nvSpPr>
          <p:spPr>
            <a:xfrm>
              <a:off x="4767947" y="2746445"/>
              <a:ext cx="78739" cy="63766"/>
            </a:xfrm>
            <a:custGeom>
              <a:avLst/>
              <a:gdLst>
                <a:gd name="connsiteX0" fmla="*/ 78668 w 78739"/>
                <a:gd name="connsiteY0" fmla="*/ -86 h 63766"/>
                <a:gd name="connsiteX1" fmla="*/ -72 w 78739"/>
                <a:gd name="connsiteY1" fmla="*/ 60459 h 63766"/>
                <a:gd name="connsiteX2" fmla="*/ 78668 w 78739"/>
                <a:gd name="connsiteY2" fmla="*/ -86 h 6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66">
                  <a:moveTo>
                    <a:pt x="78668" y="-86"/>
                  </a:moveTo>
                  <a:cubicBezTo>
                    <a:pt x="78668" y="-86"/>
                    <a:pt x="12050" y="5961"/>
                    <a:pt x="-72" y="60459"/>
                  </a:cubicBezTo>
                  <a:cubicBezTo>
                    <a:pt x="-72" y="60497"/>
                    <a:pt x="63522" y="84684"/>
                    <a:pt x="78668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9" name="Graphic 48">
              <a:extLst>
                <a:ext uri="{FF2B5EF4-FFF2-40B4-BE49-F238E27FC236}">
                  <a16:creationId xmlns:a16="http://schemas.microsoft.com/office/drawing/2014/main" id="{2AFA2171-B5A9-2B45-9F33-0E77A869E3F4}"/>
                </a:ext>
              </a:extLst>
            </p:cNvPr>
            <p:cNvSpPr/>
            <p:nvPr/>
          </p:nvSpPr>
          <p:spPr>
            <a:xfrm>
              <a:off x="4683160" y="2816035"/>
              <a:ext cx="78739" cy="63775"/>
            </a:xfrm>
            <a:custGeom>
              <a:avLst/>
              <a:gdLst>
                <a:gd name="connsiteX0" fmla="*/ -72 w 78739"/>
                <a:gd name="connsiteY0" fmla="*/ -86 h 63775"/>
                <a:gd name="connsiteX1" fmla="*/ 78668 w 78739"/>
                <a:gd name="connsiteY1" fmla="*/ 60459 h 63775"/>
                <a:gd name="connsiteX2" fmla="*/ -72 w 78739"/>
                <a:gd name="connsiteY2" fmla="*/ -86 h 6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75">
                  <a:moveTo>
                    <a:pt x="-72" y="-86"/>
                  </a:moveTo>
                  <a:cubicBezTo>
                    <a:pt x="-72" y="-86"/>
                    <a:pt x="66546" y="5974"/>
                    <a:pt x="78668" y="60459"/>
                  </a:cubicBezTo>
                  <a:cubicBezTo>
                    <a:pt x="78668" y="60497"/>
                    <a:pt x="15074" y="84723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0" name="Graphic 48">
              <a:extLst>
                <a:ext uri="{FF2B5EF4-FFF2-40B4-BE49-F238E27FC236}">
                  <a16:creationId xmlns:a16="http://schemas.microsoft.com/office/drawing/2014/main" id="{FB9335A2-13CB-5248-9FAC-1F0A211EA218}"/>
                </a:ext>
              </a:extLst>
            </p:cNvPr>
            <p:cNvSpPr/>
            <p:nvPr/>
          </p:nvSpPr>
          <p:spPr>
            <a:xfrm>
              <a:off x="4767947" y="2816035"/>
              <a:ext cx="78739" cy="63775"/>
            </a:xfrm>
            <a:custGeom>
              <a:avLst/>
              <a:gdLst>
                <a:gd name="connsiteX0" fmla="*/ 78668 w 78739"/>
                <a:gd name="connsiteY0" fmla="*/ -86 h 63775"/>
                <a:gd name="connsiteX1" fmla="*/ -72 w 78739"/>
                <a:gd name="connsiteY1" fmla="*/ 60459 h 63775"/>
                <a:gd name="connsiteX2" fmla="*/ 78668 w 78739"/>
                <a:gd name="connsiteY2" fmla="*/ -86 h 6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75">
                  <a:moveTo>
                    <a:pt x="78668" y="-86"/>
                  </a:moveTo>
                  <a:cubicBezTo>
                    <a:pt x="78668" y="-86"/>
                    <a:pt x="12050" y="5974"/>
                    <a:pt x="-72" y="60459"/>
                  </a:cubicBezTo>
                  <a:cubicBezTo>
                    <a:pt x="-72" y="60497"/>
                    <a:pt x="63522" y="84723"/>
                    <a:pt x="78668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1" name="Graphic 48">
              <a:extLst>
                <a:ext uri="{FF2B5EF4-FFF2-40B4-BE49-F238E27FC236}">
                  <a16:creationId xmlns:a16="http://schemas.microsoft.com/office/drawing/2014/main" id="{6D98644E-FBE3-BF49-98A0-07F0C9E1C652}"/>
                </a:ext>
              </a:extLst>
            </p:cNvPr>
            <p:cNvSpPr/>
            <p:nvPr/>
          </p:nvSpPr>
          <p:spPr>
            <a:xfrm>
              <a:off x="4683160" y="2894784"/>
              <a:ext cx="78739" cy="63758"/>
            </a:xfrm>
            <a:custGeom>
              <a:avLst/>
              <a:gdLst>
                <a:gd name="connsiteX0" fmla="*/ -72 w 78739"/>
                <a:gd name="connsiteY0" fmla="*/ -86 h 63758"/>
                <a:gd name="connsiteX1" fmla="*/ 78668 w 78739"/>
                <a:gd name="connsiteY1" fmla="*/ 60472 h 63758"/>
                <a:gd name="connsiteX2" fmla="*/ -72 w 78739"/>
                <a:gd name="connsiteY2" fmla="*/ -86 h 6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58">
                  <a:moveTo>
                    <a:pt x="-72" y="-86"/>
                  </a:moveTo>
                  <a:cubicBezTo>
                    <a:pt x="-72" y="-86"/>
                    <a:pt x="66546" y="5974"/>
                    <a:pt x="78668" y="60472"/>
                  </a:cubicBezTo>
                  <a:cubicBezTo>
                    <a:pt x="78668" y="60472"/>
                    <a:pt x="15074" y="84684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2" name="Graphic 48">
              <a:extLst>
                <a:ext uri="{FF2B5EF4-FFF2-40B4-BE49-F238E27FC236}">
                  <a16:creationId xmlns:a16="http://schemas.microsoft.com/office/drawing/2014/main" id="{D391D877-F009-9444-976C-91D0764C6191}"/>
                </a:ext>
              </a:extLst>
            </p:cNvPr>
            <p:cNvSpPr/>
            <p:nvPr/>
          </p:nvSpPr>
          <p:spPr>
            <a:xfrm>
              <a:off x="4767947" y="2894784"/>
              <a:ext cx="78739" cy="63758"/>
            </a:xfrm>
            <a:custGeom>
              <a:avLst/>
              <a:gdLst>
                <a:gd name="connsiteX0" fmla="*/ 78668 w 78739"/>
                <a:gd name="connsiteY0" fmla="*/ -86 h 63758"/>
                <a:gd name="connsiteX1" fmla="*/ -72 w 78739"/>
                <a:gd name="connsiteY1" fmla="*/ 60472 h 63758"/>
                <a:gd name="connsiteX2" fmla="*/ 78668 w 78739"/>
                <a:gd name="connsiteY2" fmla="*/ -86 h 6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58">
                  <a:moveTo>
                    <a:pt x="78668" y="-86"/>
                  </a:moveTo>
                  <a:cubicBezTo>
                    <a:pt x="78668" y="-86"/>
                    <a:pt x="12050" y="5974"/>
                    <a:pt x="-72" y="60472"/>
                  </a:cubicBezTo>
                  <a:cubicBezTo>
                    <a:pt x="-72" y="60472"/>
                    <a:pt x="63522" y="84684"/>
                    <a:pt x="78668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3" name="Graphic 48">
              <a:extLst>
                <a:ext uri="{FF2B5EF4-FFF2-40B4-BE49-F238E27FC236}">
                  <a16:creationId xmlns:a16="http://schemas.microsoft.com/office/drawing/2014/main" id="{7439777E-583D-0545-B699-3B6D01843A99}"/>
                </a:ext>
              </a:extLst>
            </p:cNvPr>
            <p:cNvSpPr/>
            <p:nvPr/>
          </p:nvSpPr>
          <p:spPr>
            <a:xfrm>
              <a:off x="4683160" y="2952306"/>
              <a:ext cx="78739" cy="63763"/>
            </a:xfrm>
            <a:custGeom>
              <a:avLst/>
              <a:gdLst>
                <a:gd name="connsiteX0" fmla="*/ -72 w 78739"/>
                <a:gd name="connsiteY0" fmla="*/ -86 h 63763"/>
                <a:gd name="connsiteX1" fmla="*/ 78668 w 78739"/>
                <a:gd name="connsiteY1" fmla="*/ 60472 h 63763"/>
                <a:gd name="connsiteX2" fmla="*/ -72 w 78739"/>
                <a:gd name="connsiteY2" fmla="*/ -86 h 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63">
                  <a:moveTo>
                    <a:pt x="-72" y="-86"/>
                  </a:moveTo>
                  <a:cubicBezTo>
                    <a:pt x="-72" y="-86"/>
                    <a:pt x="66546" y="5974"/>
                    <a:pt x="78668" y="60472"/>
                  </a:cubicBezTo>
                  <a:cubicBezTo>
                    <a:pt x="78668" y="60484"/>
                    <a:pt x="15074" y="84684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4" name="Graphic 48">
              <a:extLst>
                <a:ext uri="{FF2B5EF4-FFF2-40B4-BE49-F238E27FC236}">
                  <a16:creationId xmlns:a16="http://schemas.microsoft.com/office/drawing/2014/main" id="{FB13A300-19C5-0A44-9723-98FBDAE59B5F}"/>
                </a:ext>
              </a:extLst>
            </p:cNvPr>
            <p:cNvSpPr/>
            <p:nvPr/>
          </p:nvSpPr>
          <p:spPr>
            <a:xfrm>
              <a:off x="4767947" y="2952306"/>
              <a:ext cx="78739" cy="63763"/>
            </a:xfrm>
            <a:custGeom>
              <a:avLst/>
              <a:gdLst>
                <a:gd name="connsiteX0" fmla="*/ 78668 w 78739"/>
                <a:gd name="connsiteY0" fmla="*/ -86 h 63763"/>
                <a:gd name="connsiteX1" fmla="*/ -72 w 78739"/>
                <a:gd name="connsiteY1" fmla="*/ 60472 h 63763"/>
                <a:gd name="connsiteX2" fmla="*/ 78668 w 78739"/>
                <a:gd name="connsiteY2" fmla="*/ -86 h 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39" h="63763">
                  <a:moveTo>
                    <a:pt x="78668" y="-86"/>
                  </a:moveTo>
                  <a:cubicBezTo>
                    <a:pt x="78668" y="-86"/>
                    <a:pt x="12050" y="5974"/>
                    <a:pt x="-72" y="60472"/>
                  </a:cubicBezTo>
                  <a:cubicBezTo>
                    <a:pt x="-72" y="60484"/>
                    <a:pt x="63522" y="84684"/>
                    <a:pt x="78668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5" name="Graphic 48">
              <a:extLst>
                <a:ext uri="{FF2B5EF4-FFF2-40B4-BE49-F238E27FC236}">
                  <a16:creationId xmlns:a16="http://schemas.microsoft.com/office/drawing/2014/main" id="{93E6D6B9-4949-9C4B-A2B3-564139E37BA3}"/>
                </a:ext>
              </a:extLst>
            </p:cNvPr>
            <p:cNvSpPr/>
            <p:nvPr/>
          </p:nvSpPr>
          <p:spPr>
            <a:xfrm rot="10800000">
              <a:off x="4761127" y="2741132"/>
              <a:ext cx="9844" cy="289884"/>
            </a:xfrm>
            <a:custGeom>
              <a:avLst/>
              <a:gdLst>
                <a:gd name="connsiteX0" fmla="*/ -72 w 9844"/>
                <a:gd name="connsiteY0" fmla="*/ -86 h 289884"/>
                <a:gd name="connsiteX1" fmla="*/ 9773 w 9844"/>
                <a:gd name="connsiteY1" fmla="*/ -86 h 289884"/>
                <a:gd name="connsiteX2" fmla="*/ 9773 w 9844"/>
                <a:gd name="connsiteY2" fmla="*/ 289799 h 289884"/>
                <a:gd name="connsiteX3" fmla="*/ -72 w 9844"/>
                <a:gd name="connsiteY3" fmla="*/ 289799 h 28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4" h="289884">
                  <a:moveTo>
                    <a:pt x="-72" y="-86"/>
                  </a:moveTo>
                  <a:lnTo>
                    <a:pt x="9773" y="-86"/>
                  </a:lnTo>
                  <a:lnTo>
                    <a:pt x="9773" y="289799"/>
                  </a:lnTo>
                  <a:lnTo>
                    <a:pt x="-72" y="289799"/>
                  </a:ln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6" name="Graphic 48">
              <a:extLst>
                <a:ext uri="{FF2B5EF4-FFF2-40B4-BE49-F238E27FC236}">
                  <a16:creationId xmlns:a16="http://schemas.microsoft.com/office/drawing/2014/main" id="{54572695-9980-1F44-A98B-F9F87719200D}"/>
                </a:ext>
              </a:extLst>
            </p:cNvPr>
            <p:cNvSpPr/>
            <p:nvPr/>
          </p:nvSpPr>
          <p:spPr>
            <a:xfrm>
              <a:off x="2495600" y="2752029"/>
              <a:ext cx="104230" cy="84403"/>
            </a:xfrm>
            <a:custGeom>
              <a:avLst/>
              <a:gdLst>
                <a:gd name="connsiteX0" fmla="*/ -72 w 104230"/>
                <a:gd name="connsiteY0" fmla="*/ -86 h 84403"/>
                <a:gd name="connsiteX1" fmla="*/ 104159 w 104230"/>
                <a:gd name="connsiteY1" fmla="*/ 80079 h 84403"/>
                <a:gd name="connsiteX2" fmla="*/ -72 w 104230"/>
                <a:gd name="connsiteY2" fmla="*/ -86 h 8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3">
                  <a:moveTo>
                    <a:pt x="-72" y="-86"/>
                  </a:moveTo>
                  <a:cubicBezTo>
                    <a:pt x="-72" y="-86"/>
                    <a:pt x="88139" y="7929"/>
                    <a:pt x="104159" y="80079"/>
                  </a:cubicBezTo>
                  <a:cubicBezTo>
                    <a:pt x="104172" y="80079"/>
                    <a:pt x="19977" y="112139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7" name="Graphic 48">
              <a:extLst>
                <a:ext uri="{FF2B5EF4-FFF2-40B4-BE49-F238E27FC236}">
                  <a16:creationId xmlns:a16="http://schemas.microsoft.com/office/drawing/2014/main" id="{F142DCD2-7466-9246-96C5-54FFF3406022}"/>
                </a:ext>
              </a:extLst>
            </p:cNvPr>
            <p:cNvSpPr/>
            <p:nvPr/>
          </p:nvSpPr>
          <p:spPr>
            <a:xfrm>
              <a:off x="2540941" y="2649980"/>
              <a:ext cx="72934" cy="112173"/>
            </a:xfrm>
            <a:custGeom>
              <a:avLst/>
              <a:gdLst>
                <a:gd name="connsiteX0" fmla="*/ 3241 w 72934"/>
                <a:gd name="connsiteY0" fmla="*/ -86 h 112173"/>
                <a:gd name="connsiteX1" fmla="*/ 71841 w 72934"/>
                <a:gd name="connsiteY1" fmla="*/ 112088 h 112173"/>
                <a:gd name="connsiteX2" fmla="*/ 3241 w 72934"/>
                <a:gd name="connsiteY2" fmla="*/ -86 h 11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934" h="112173">
                  <a:moveTo>
                    <a:pt x="3241" y="-86"/>
                  </a:moveTo>
                  <a:cubicBezTo>
                    <a:pt x="3241" y="-86"/>
                    <a:pt x="82714" y="38986"/>
                    <a:pt x="71841" y="112088"/>
                  </a:cubicBezTo>
                  <a:cubicBezTo>
                    <a:pt x="71841" y="112088"/>
                    <a:pt x="-18248" y="111933"/>
                    <a:pt x="3241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8" name="Graphic 48">
              <a:extLst>
                <a:ext uri="{FF2B5EF4-FFF2-40B4-BE49-F238E27FC236}">
                  <a16:creationId xmlns:a16="http://schemas.microsoft.com/office/drawing/2014/main" id="{3D96AFC7-A1A3-0943-AE8C-5676D8F9105D}"/>
                </a:ext>
              </a:extLst>
            </p:cNvPr>
            <p:cNvSpPr/>
            <p:nvPr/>
          </p:nvSpPr>
          <p:spPr>
            <a:xfrm>
              <a:off x="2607860" y="2752029"/>
              <a:ext cx="104230" cy="84403"/>
            </a:xfrm>
            <a:custGeom>
              <a:avLst/>
              <a:gdLst>
                <a:gd name="connsiteX0" fmla="*/ 104159 w 104230"/>
                <a:gd name="connsiteY0" fmla="*/ -86 h 84403"/>
                <a:gd name="connsiteX1" fmla="*/ -72 w 104230"/>
                <a:gd name="connsiteY1" fmla="*/ 80079 h 84403"/>
                <a:gd name="connsiteX2" fmla="*/ 104159 w 104230"/>
                <a:gd name="connsiteY2" fmla="*/ -86 h 8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3">
                  <a:moveTo>
                    <a:pt x="104159" y="-86"/>
                  </a:moveTo>
                  <a:cubicBezTo>
                    <a:pt x="104159" y="-86"/>
                    <a:pt x="15962" y="7929"/>
                    <a:pt x="-72" y="80079"/>
                  </a:cubicBezTo>
                  <a:cubicBezTo>
                    <a:pt x="-72" y="80079"/>
                    <a:pt x="84124" y="112139"/>
                    <a:pt x="104159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9" name="Graphic 48">
              <a:extLst>
                <a:ext uri="{FF2B5EF4-FFF2-40B4-BE49-F238E27FC236}">
                  <a16:creationId xmlns:a16="http://schemas.microsoft.com/office/drawing/2014/main" id="{9101A702-AD8B-D145-990C-9CC41D32D20C}"/>
                </a:ext>
              </a:extLst>
            </p:cNvPr>
            <p:cNvSpPr/>
            <p:nvPr/>
          </p:nvSpPr>
          <p:spPr>
            <a:xfrm>
              <a:off x="2495600" y="2844210"/>
              <a:ext cx="104230" cy="84406"/>
            </a:xfrm>
            <a:custGeom>
              <a:avLst/>
              <a:gdLst>
                <a:gd name="connsiteX0" fmla="*/ -72 w 104230"/>
                <a:gd name="connsiteY0" fmla="*/ -86 h 84406"/>
                <a:gd name="connsiteX1" fmla="*/ 104159 w 104230"/>
                <a:gd name="connsiteY1" fmla="*/ 80079 h 84406"/>
                <a:gd name="connsiteX2" fmla="*/ -72 w 104230"/>
                <a:gd name="connsiteY2" fmla="*/ -8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6">
                  <a:moveTo>
                    <a:pt x="-72" y="-86"/>
                  </a:moveTo>
                  <a:cubicBezTo>
                    <a:pt x="-72" y="-86"/>
                    <a:pt x="88139" y="7929"/>
                    <a:pt x="104159" y="80079"/>
                  </a:cubicBezTo>
                  <a:cubicBezTo>
                    <a:pt x="104172" y="80079"/>
                    <a:pt x="19977" y="112152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0" name="Graphic 48">
              <a:extLst>
                <a:ext uri="{FF2B5EF4-FFF2-40B4-BE49-F238E27FC236}">
                  <a16:creationId xmlns:a16="http://schemas.microsoft.com/office/drawing/2014/main" id="{91C9DBE4-FD12-0448-B028-94CA2CB299DB}"/>
                </a:ext>
              </a:extLst>
            </p:cNvPr>
            <p:cNvSpPr/>
            <p:nvPr/>
          </p:nvSpPr>
          <p:spPr>
            <a:xfrm>
              <a:off x="2607860" y="2844210"/>
              <a:ext cx="104230" cy="84406"/>
            </a:xfrm>
            <a:custGeom>
              <a:avLst/>
              <a:gdLst>
                <a:gd name="connsiteX0" fmla="*/ 104159 w 104230"/>
                <a:gd name="connsiteY0" fmla="*/ -86 h 84406"/>
                <a:gd name="connsiteX1" fmla="*/ -72 w 104230"/>
                <a:gd name="connsiteY1" fmla="*/ 80079 h 84406"/>
                <a:gd name="connsiteX2" fmla="*/ 104159 w 104230"/>
                <a:gd name="connsiteY2" fmla="*/ -8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6">
                  <a:moveTo>
                    <a:pt x="104159" y="-86"/>
                  </a:moveTo>
                  <a:cubicBezTo>
                    <a:pt x="104159" y="-86"/>
                    <a:pt x="15962" y="7929"/>
                    <a:pt x="-72" y="80079"/>
                  </a:cubicBezTo>
                  <a:cubicBezTo>
                    <a:pt x="-72" y="80079"/>
                    <a:pt x="84124" y="112152"/>
                    <a:pt x="104159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1" name="Graphic 48">
              <a:extLst>
                <a:ext uri="{FF2B5EF4-FFF2-40B4-BE49-F238E27FC236}">
                  <a16:creationId xmlns:a16="http://schemas.microsoft.com/office/drawing/2014/main" id="{B67113F2-06A5-5448-9089-FC6C3BC4BC8C}"/>
                </a:ext>
              </a:extLst>
            </p:cNvPr>
            <p:cNvSpPr/>
            <p:nvPr/>
          </p:nvSpPr>
          <p:spPr>
            <a:xfrm>
              <a:off x="2495600" y="2948433"/>
              <a:ext cx="104230" cy="84403"/>
            </a:xfrm>
            <a:custGeom>
              <a:avLst/>
              <a:gdLst>
                <a:gd name="connsiteX0" fmla="*/ -72 w 104230"/>
                <a:gd name="connsiteY0" fmla="*/ -86 h 84403"/>
                <a:gd name="connsiteX1" fmla="*/ 104159 w 104230"/>
                <a:gd name="connsiteY1" fmla="*/ 80079 h 84403"/>
                <a:gd name="connsiteX2" fmla="*/ -72 w 104230"/>
                <a:gd name="connsiteY2" fmla="*/ -86 h 8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3">
                  <a:moveTo>
                    <a:pt x="-72" y="-86"/>
                  </a:moveTo>
                  <a:cubicBezTo>
                    <a:pt x="-72" y="-86"/>
                    <a:pt x="88139" y="7929"/>
                    <a:pt x="104159" y="80079"/>
                  </a:cubicBezTo>
                  <a:cubicBezTo>
                    <a:pt x="104172" y="80079"/>
                    <a:pt x="19977" y="112139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2" name="Graphic 48">
              <a:extLst>
                <a:ext uri="{FF2B5EF4-FFF2-40B4-BE49-F238E27FC236}">
                  <a16:creationId xmlns:a16="http://schemas.microsoft.com/office/drawing/2014/main" id="{61236DA8-F0AB-6446-B9C5-A8E30641C492}"/>
                </a:ext>
              </a:extLst>
            </p:cNvPr>
            <p:cNvSpPr/>
            <p:nvPr/>
          </p:nvSpPr>
          <p:spPr>
            <a:xfrm>
              <a:off x="2607860" y="2948433"/>
              <a:ext cx="104230" cy="84403"/>
            </a:xfrm>
            <a:custGeom>
              <a:avLst/>
              <a:gdLst>
                <a:gd name="connsiteX0" fmla="*/ 104159 w 104230"/>
                <a:gd name="connsiteY0" fmla="*/ -86 h 84403"/>
                <a:gd name="connsiteX1" fmla="*/ -72 w 104230"/>
                <a:gd name="connsiteY1" fmla="*/ 80079 h 84403"/>
                <a:gd name="connsiteX2" fmla="*/ 104159 w 104230"/>
                <a:gd name="connsiteY2" fmla="*/ -86 h 8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3">
                  <a:moveTo>
                    <a:pt x="104159" y="-86"/>
                  </a:moveTo>
                  <a:cubicBezTo>
                    <a:pt x="104159" y="-86"/>
                    <a:pt x="15962" y="7929"/>
                    <a:pt x="-72" y="80079"/>
                  </a:cubicBezTo>
                  <a:cubicBezTo>
                    <a:pt x="-72" y="80079"/>
                    <a:pt x="84124" y="112139"/>
                    <a:pt x="104159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3" name="Graphic 48">
              <a:extLst>
                <a:ext uri="{FF2B5EF4-FFF2-40B4-BE49-F238E27FC236}">
                  <a16:creationId xmlns:a16="http://schemas.microsoft.com/office/drawing/2014/main" id="{10C6531D-6007-154D-AA1C-CA5EA940E8CF}"/>
                </a:ext>
              </a:extLst>
            </p:cNvPr>
            <p:cNvSpPr/>
            <p:nvPr/>
          </p:nvSpPr>
          <p:spPr>
            <a:xfrm>
              <a:off x="2495600" y="3024584"/>
              <a:ext cx="104230" cy="84406"/>
            </a:xfrm>
            <a:custGeom>
              <a:avLst/>
              <a:gdLst>
                <a:gd name="connsiteX0" fmla="*/ -72 w 104230"/>
                <a:gd name="connsiteY0" fmla="*/ -86 h 84406"/>
                <a:gd name="connsiteX1" fmla="*/ 104159 w 104230"/>
                <a:gd name="connsiteY1" fmla="*/ 80079 h 84406"/>
                <a:gd name="connsiteX2" fmla="*/ -72 w 104230"/>
                <a:gd name="connsiteY2" fmla="*/ -8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6">
                  <a:moveTo>
                    <a:pt x="-72" y="-86"/>
                  </a:moveTo>
                  <a:cubicBezTo>
                    <a:pt x="-72" y="-86"/>
                    <a:pt x="88139" y="7929"/>
                    <a:pt x="104159" y="80079"/>
                  </a:cubicBezTo>
                  <a:cubicBezTo>
                    <a:pt x="104172" y="80079"/>
                    <a:pt x="19977" y="112152"/>
                    <a:pt x="-72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4" name="Graphic 48">
              <a:extLst>
                <a:ext uri="{FF2B5EF4-FFF2-40B4-BE49-F238E27FC236}">
                  <a16:creationId xmlns:a16="http://schemas.microsoft.com/office/drawing/2014/main" id="{253F95AC-A6CE-9E4F-B37E-EB9001088055}"/>
                </a:ext>
              </a:extLst>
            </p:cNvPr>
            <p:cNvSpPr/>
            <p:nvPr/>
          </p:nvSpPr>
          <p:spPr>
            <a:xfrm>
              <a:off x="2607860" y="3024584"/>
              <a:ext cx="104230" cy="84406"/>
            </a:xfrm>
            <a:custGeom>
              <a:avLst/>
              <a:gdLst>
                <a:gd name="connsiteX0" fmla="*/ 104159 w 104230"/>
                <a:gd name="connsiteY0" fmla="*/ -86 h 84406"/>
                <a:gd name="connsiteX1" fmla="*/ -72 w 104230"/>
                <a:gd name="connsiteY1" fmla="*/ 80079 h 84406"/>
                <a:gd name="connsiteX2" fmla="*/ 104159 w 104230"/>
                <a:gd name="connsiteY2" fmla="*/ -8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230" h="84406">
                  <a:moveTo>
                    <a:pt x="104159" y="-86"/>
                  </a:moveTo>
                  <a:cubicBezTo>
                    <a:pt x="104159" y="-86"/>
                    <a:pt x="15962" y="7929"/>
                    <a:pt x="-72" y="80079"/>
                  </a:cubicBezTo>
                  <a:cubicBezTo>
                    <a:pt x="-72" y="80079"/>
                    <a:pt x="84124" y="112152"/>
                    <a:pt x="104159" y="-86"/>
                  </a:cubicBez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5" name="Graphic 48">
              <a:extLst>
                <a:ext uri="{FF2B5EF4-FFF2-40B4-BE49-F238E27FC236}">
                  <a16:creationId xmlns:a16="http://schemas.microsoft.com/office/drawing/2014/main" id="{7B8D9281-712A-1B4B-991C-A52B0AF9907F}"/>
                </a:ext>
              </a:extLst>
            </p:cNvPr>
            <p:cNvSpPr/>
            <p:nvPr/>
          </p:nvSpPr>
          <p:spPr>
            <a:xfrm rot="10800000">
              <a:off x="2598827" y="2745017"/>
              <a:ext cx="13035" cy="383789"/>
            </a:xfrm>
            <a:custGeom>
              <a:avLst/>
              <a:gdLst>
                <a:gd name="connsiteX0" fmla="*/ -72 w 13035"/>
                <a:gd name="connsiteY0" fmla="*/ -86 h 383789"/>
                <a:gd name="connsiteX1" fmla="*/ 12964 w 13035"/>
                <a:gd name="connsiteY1" fmla="*/ -86 h 383789"/>
                <a:gd name="connsiteX2" fmla="*/ 12964 w 13035"/>
                <a:gd name="connsiteY2" fmla="*/ 383704 h 383789"/>
                <a:gd name="connsiteX3" fmla="*/ -72 w 13035"/>
                <a:gd name="connsiteY3" fmla="*/ 383704 h 383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35" h="383789">
                  <a:moveTo>
                    <a:pt x="-72" y="-86"/>
                  </a:moveTo>
                  <a:lnTo>
                    <a:pt x="12964" y="-86"/>
                  </a:lnTo>
                  <a:lnTo>
                    <a:pt x="12964" y="383704"/>
                  </a:lnTo>
                  <a:lnTo>
                    <a:pt x="-72" y="383704"/>
                  </a:ln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146" name="Graphic 48">
              <a:extLst>
                <a:ext uri="{FF2B5EF4-FFF2-40B4-BE49-F238E27FC236}">
                  <a16:creationId xmlns:a16="http://schemas.microsoft.com/office/drawing/2014/main" id="{27247C95-DF3F-264F-B3E8-79B49BE98F03}"/>
                </a:ext>
              </a:extLst>
            </p:cNvPr>
            <p:cNvGrpSpPr/>
            <p:nvPr/>
          </p:nvGrpSpPr>
          <p:grpSpPr>
            <a:xfrm>
              <a:off x="2750334" y="2707965"/>
              <a:ext cx="78610" cy="173850"/>
              <a:chOff x="2750334" y="2707965"/>
              <a:chExt cx="78610" cy="173850"/>
            </a:xfrm>
            <a:solidFill>
              <a:srgbClr val="29ABE2"/>
            </a:solidFill>
          </p:grpSpPr>
          <p:sp>
            <p:nvSpPr>
              <p:cNvPr id="239" name="Freeform 238">
                <a:extLst>
                  <a:ext uri="{FF2B5EF4-FFF2-40B4-BE49-F238E27FC236}">
                    <a16:creationId xmlns:a16="http://schemas.microsoft.com/office/drawing/2014/main" id="{0F151E09-1542-C247-A0E3-5A78C4F19683}"/>
                  </a:ext>
                </a:extLst>
              </p:cNvPr>
              <p:cNvSpPr/>
              <p:nvPr/>
            </p:nvSpPr>
            <p:spPr>
              <a:xfrm>
                <a:off x="2750334" y="2745017"/>
                <a:ext cx="37844" cy="30641"/>
              </a:xfrm>
              <a:custGeom>
                <a:avLst/>
                <a:gdLst>
                  <a:gd name="connsiteX0" fmla="*/ -72 w 37844"/>
                  <a:gd name="connsiteY0" fmla="*/ -86 h 30641"/>
                  <a:gd name="connsiteX1" fmla="*/ 37773 w 37844"/>
                  <a:gd name="connsiteY1" fmla="*/ 29016 h 30641"/>
                  <a:gd name="connsiteX2" fmla="*/ -72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-72" y="-86"/>
                    </a:moveTo>
                    <a:cubicBezTo>
                      <a:pt x="-72" y="-86"/>
                      <a:pt x="31957" y="2822"/>
                      <a:pt x="37773" y="29016"/>
                    </a:cubicBezTo>
                    <a:cubicBezTo>
                      <a:pt x="37773" y="29016"/>
                      <a:pt x="7212" y="40659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0" name="Freeform 239">
                <a:extLst>
                  <a:ext uri="{FF2B5EF4-FFF2-40B4-BE49-F238E27FC236}">
                    <a16:creationId xmlns:a16="http://schemas.microsoft.com/office/drawing/2014/main" id="{538DE7A3-0EC0-BB4D-A712-9A3466EA3D5D}"/>
                  </a:ext>
                </a:extLst>
              </p:cNvPr>
              <p:cNvSpPr/>
              <p:nvPr/>
            </p:nvSpPr>
            <p:spPr>
              <a:xfrm>
                <a:off x="2766797" y="2707965"/>
                <a:ext cx="26486" cy="40732"/>
              </a:xfrm>
              <a:custGeom>
                <a:avLst/>
                <a:gdLst>
                  <a:gd name="connsiteX0" fmla="*/ 1133 w 26486"/>
                  <a:gd name="connsiteY0" fmla="*/ -86 h 40732"/>
                  <a:gd name="connsiteX1" fmla="*/ 26046 w 26486"/>
                  <a:gd name="connsiteY1" fmla="*/ 40646 h 40732"/>
                  <a:gd name="connsiteX2" fmla="*/ 1133 w 26486"/>
                  <a:gd name="connsiteY2" fmla="*/ -86 h 40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486" h="40732">
                    <a:moveTo>
                      <a:pt x="1133" y="-86"/>
                    </a:moveTo>
                    <a:cubicBezTo>
                      <a:pt x="1133" y="-86"/>
                      <a:pt x="29983" y="14066"/>
                      <a:pt x="26046" y="40646"/>
                    </a:cubicBezTo>
                    <a:cubicBezTo>
                      <a:pt x="26046" y="40646"/>
                      <a:pt x="-6678" y="40569"/>
                      <a:pt x="113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1" name="Freeform 240">
                <a:extLst>
                  <a:ext uri="{FF2B5EF4-FFF2-40B4-BE49-F238E27FC236}">
                    <a16:creationId xmlns:a16="http://schemas.microsoft.com/office/drawing/2014/main" id="{6832248E-80F4-AC4E-85B2-B53DBAD102D4}"/>
                  </a:ext>
                </a:extLst>
              </p:cNvPr>
              <p:cNvSpPr/>
              <p:nvPr/>
            </p:nvSpPr>
            <p:spPr>
              <a:xfrm>
                <a:off x="2791100" y="2745017"/>
                <a:ext cx="37844" cy="30641"/>
              </a:xfrm>
              <a:custGeom>
                <a:avLst/>
                <a:gdLst>
                  <a:gd name="connsiteX0" fmla="*/ 37773 w 37844"/>
                  <a:gd name="connsiteY0" fmla="*/ -86 h 30641"/>
                  <a:gd name="connsiteX1" fmla="*/ -72 w 37844"/>
                  <a:gd name="connsiteY1" fmla="*/ 29016 h 30641"/>
                  <a:gd name="connsiteX2" fmla="*/ 37773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37773" y="-86"/>
                    </a:moveTo>
                    <a:cubicBezTo>
                      <a:pt x="37773" y="-86"/>
                      <a:pt x="5745" y="2822"/>
                      <a:pt x="-72" y="29016"/>
                    </a:cubicBezTo>
                    <a:cubicBezTo>
                      <a:pt x="-72" y="29016"/>
                      <a:pt x="30490" y="40659"/>
                      <a:pt x="3777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2" name="Freeform 241">
                <a:extLst>
                  <a:ext uri="{FF2B5EF4-FFF2-40B4-BE49-F238E27FC236}">
                    <a16:creationId xmlns:a16="http://schemas.microsoft.com/office/drawing/2014/main" id="{D0A9B3C0-BDE9-454F-B182-DE1473BDAD37}"/>
                  </a:ext>
                </a:extLst>
              </p:cNvPr>
              <p:cNvSpPr/>
              <p:nvPr/>
            </p:nvSpPr>
            <p:spPr>
              <a:xfrm>
                <a:off x="2750334" y="2778493"/>
                <a:ext cx="37844" cy="30641"/>
              </a:xfrm>
              <a:custGeom>
                <a:avLst/>
                <a:gdLst>
                  <a:gd name="connsiteX0" fmla="*/ -72 w 37844"/>
                  <a:gd name="connsiteY0" fmla="*/ -86 h 30641"/>
                  <a:gd name="connsiteX1" fmla="*/ 37773 w 37844"/>
                  <a:gd name="connsiteY1" fmla="*/ 29016 h 30641"/>
                  <a:gd name="connsiteX2" fmla="*/ -72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-72" y="-86"/>
                    </a:moveTo>
                    <a:cubicBezTo>
                      <a:pt x="-72" y="-86"/>
                      <a:pt x="31957" y="2822"/>
                      <a:pt x="37773" y="29016"/>
                    </a:cubicBezTo>
                    <a:cubicBezTo>
                      <a:pt x="37773" y="29016"/>
                      <a:pt x="7212" y="40659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3" name="Freeform 242">
                <a:extLst>
                  <a:ext uri="{FF2B5EF4-FFF2-40B4-BE49-F238E27FC236}">
                    <a16:creationId xmlns:a16="http://schemas.microsoft.com/office/drawing/2014/main" id="{C897087F-71CE-0347-B6F1-BFAA25470EF9}"/>
                  </a:ext>
                </a:extLst>
              </p:cNvPr>
              <p:cNvSpPr/>
              <p:nvPr/>
            </p:nvSpPr>
            <p:spPr>
              <a:xfrm>
                <a:off x="2791100" y="2778493"/>
                <a:ext cx="37844" cy="30641"/>
              </a:xfrm>
              <a:custGeom>
                <a:avLst/>
                <a:gdLst>
                  <a:gd name="connsiteX0" fmla="*/ 37773 w 37844"/>
                  <a:gd name="connsiteY0" fmla="*/ -86 h 30641"/>
                  <a:gd name="connsiteX1" fmla="*/ -72 w 37844"/>
                  <a:gd name="connsiteY1" fmla="*/ 29016 h 30641"/>
                  <a:gd name="connsiteX2" fmla="*/ 37773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37773" y="-86"/>
                    </a:moveTo>
                    <a:cubicBezTo>
                      <a:pt x="37773" y="-86"/>
                      <a:pt x="5745" y="2822"/>
                      <a:pt x="-72" y="29016"/>
                    </a:cubicBezTo>
                    <a:cubicBezTo>
                      <a:pt x="-72" y="29016"/>
                      <a:pt x="30490" y="40659"/>
                      <a:pt x="3777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4" name="Freeform 243">
                <a:extLst>
                  <a:ext uri="{FF2B5EF4-FFF2-40B4-BE49-F238E27FC236}">
                    <a16:creationId xmlns:a16="http://schemas.microsoft.com/office/drawing/2014/main" id="{1555071B-1759-4547-8186-3F075135DE6B}"/>
                  </a:ext>
                </a:extLst>
              </p:cNvPr>
              <p:cNvSpPr/>
              <p:nvPr/>
            </p:nvSpPr>
            <p:spPr>
              <a:xfrm>
                <a:off x="2750334" y="2816330"/>
                <a:ext cx="37844" cy="30641"/>
              </a:xfrm>
              <a:custGeom>
                <a:avLst/>
                <a:gdLst>
                  <a:gd name="connsiteX0" fmla="*/ -72 w 37844"/>
                  <a:gd name="connsiteY0" fmla="*/ -86 h 30641"/>
                  <a:gd name="connsiteX1" fmla="*/ 37773 w 37844"/>
                  <a:gd name="connsiteY1" fmla="*/ 29016 h 30641"/>
                  <a:gd name="connsiteX2" fmla="*/ -72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-72" y="-86"/>
                    </a:moveTo>
                    <a:cubicBezTo>
                      <a:pt x="-72" y="-86"/>
                      <a:pt x="31957" y="2822"/>
                      <a:pt x="37773" y="29016"/>
                    </a:cubicBezTo>
                    <a:cubicBezTo>
                      <a:pt x="37773" y="29016"/>
                      <a:pt x="7212" y="40659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5" name="Freeform 244">
                <a:extLst>
                  <a:ext uri="{FF2B5EF4-FFF2-40B4-BE49-F238E27FC236}">
                    <a16:creationId xmlns:a16="http://schemas.microsoft.com/office/drawing/2014/main" id="{6F88FDD7-922D-BF4C-9587-1D355FBF0FE2}"/>
                  </a:ext>
                </a:extLst>
              </p:cNvPr>
              <p:cNvSpPr/>
              <p:nvPr/>
            </p:nvSpPr>
            <p:spPr>
              <a:xfrm>
                <a:off x="2791100" y="2816330"/>
                <a:ext cx="37844" cy="30641"/>
              </a:xfrm>
              <a:custGeom>
                <a:avLst/>
                <a:gdLst>
                  <a:gd name="connsiteX0" fmla="*/ 37773 w 37844"/>
                  <a:gd name="connsiteY0" fmla="*/ -86 h 30641"/>
                  <a:gd name="connsiteX1" fmla="*/ -72 w 37844"/>
                  <a:gd name="connsiteY1" fmla="*/ 29016 h 30641"/>
                  <a:gd name="connsiteX2" fmla="*/ 37773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37773" y="-86"/>
                    </a:moveTo>
                    <a:cubicBezTo>
                      <a:pt x="37773" y="-86"/>
                      <a:pt x="5745" y="2822"/>
                      <a:pt x="-72" y="29016"/>
                    </a:cubicBezTo>
                    <a:cubicBezTo>
                      <a:pt x="-72" y="29016"/>
                      <a:pt x="30490" y="40659"/>
                      <a:pt x="3777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6" name="Freeform 245">
                <a:extLst>
                  <a:ext uri="{FF2B5EF4-FFF2-40B4-BE49-F238E27FC236}">
                    <a16:creationId xmlns:a16="http://schemas.microsoft.com/office/drawing/2014/main" id="{6C97D2B5-3C99-0344-B816-AB64E43B6B31}"/>
                  </a:ext>
                </a:extLst>
              </p:cNvPr>
              <p:cNvSpPr/>
              <p:nvPr/>
            </p:nvSpPr>
            <p:spPr>
              <a:xfrm>
                <a:off x="2750334" y="2843978"/>
                <a:ext cx="37844" cy="30641"/>
              </a:xfrm>
              <a:custGeom>
                <a:avLst/>
                <a:gdLst>
                  <a:gd name="connsiteX0" fmla="*/ -72 w 37844"/>
                  <a:gd name="connsiteY0" fmla="*/ -86 h 30641"/>
                  <a:gd name="connsiteX1" fmla="*/ 37773 w 37844"/>
                  <a:gd name="connsiteY1" fmla="*/ 29016 h 30641"/>
                  <a:gd name="connsiteX2" fmla="*/ -72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-72" y="-86"/>
                    </a:moveTo>
                    <a:cubicBezTo>
                      <a:pt x="-72" y="-86"/>
                      <a:pt x="31957" y="2822"/>
                      <a:pt x="37773" y="29016"/>
                    </a:cubicBezTo>
                    <a:cubicBezTo>
                      <a:pt x="37773" y="29016"/>
                      <a:pt x="7212" y="40659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7" name="Freeform 246">
                <a:extLst>
                  <a:ext uri="{FF2B5EF4-FFF2-40B4-BE49-F238E27FC236}">
                    <a16:creationId xmlns:a16="http://schemas.microsoft.com/office/drawing/2014/main" id="{25F79BA8-04D4-3941-9658-D4D9E797E1E0}"/>
                  </a:ext>
                </a:extLst>
              </p:cNvPr>
              <p:cNvSpPr/>
              <p:nvPr/>
            </p:nvSpPr>
            <p:spPr>
              <a:xfrm>
                <a:off x="2791100" y="2843978"/>
                <a:ext cx="37844" cy="30641"/>
              </a:xfrm>
              <a:custGeom>
                <a:avLst/>
                <a:gdLst>
                  <a:gd name="connsiteX0" fmla="*/ 37773 w 37844"/>
                  <a:gd name="connsiteY0" fmla="*/ -86 h 30641"/>
                  <a:gd name="connsiteX1" fmla="*/ -72 w 37844"/>
                  <a:gd name="connsiteY1" fmla="*/ 29016 h 30641"/>
                  <a:gd name="connsiteX2" fmla="*/ 37773 w 37844"/>
                  <a:gd name="connsiteY2" fmla="*/ -86 h 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44" h="30641">
                    <a:moveTo>
                      <a:pt x="37773" y="-86"/>
                    </a:moveTo>
                    <a:cubicBezTo>
                      <a:pt x="37773" y="-86"/>
                      <a:pt x="5745" y="2822"/>
                      <a:pt x="-72" y="29016"/>
                    </a:cubicBezTo>
                    <a:cubicBezTo>
                      <a:pt x="-72" y="29016"/>
                      <a:pt x="30490" y="40659"/>
                      <a:pt x="3777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48" name="Freeform 247">
                <a:extLst>
                  <a:ext uri="{FF2B5EF4-FFF2-40B4-BE49-F238E27FC236}">
                    <a16:creationId xmlns:a16="http://schemas.microsoft.com/office/drawing/2014/main" id="{019C486B-2AD2-994D-9D8E-1B5672CD6E72}"/>
                  </a:ext>
                </a:extLst>
              </p:cNvPr>
              <p:cNvSpPr/>
              <p:nvPr/>
            </p:nvSpPr>
            <p:spPr>
              <a:xfrm rot="10800000">
                <a:off x="2787819" y="2742470"/>
                <a:ext cx="4735" cy="139345"/>
              </a:xfrm>
              <a:custGeom>
                <a:avLst/>
                <a:gdLst>
                  <a:gd name="connsiteX0" fmla="*/ -72 w 4735"/>
                  <a:gd name="connsiteY0" fmla="*/ -86 h 139345"/>
                  <a:gd name="connsiteX1" fmla="*/ 4664 w 4735"/>
                  <a:gd name="connsiteY1" fmla="*/ -86 h 139345"/>
                  <a:gd name="connsiteX2" fmla="*/ 4664 w 4735"/>
                  <a:gd name="connsiteY2" fmla="*/ 139260 h 139345"/>
                  <a:gd name="connsiteX3" fmla="*/ -72 w 4735"/>
                  <a:gd name="connsiteY3" fmla="*/ 139260 h 139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35" h="139345">
                    <a:moveTo>
                      <a:pt x="-72" y="-86"/>
                    </a:moveTo>
                    <a:lnTo>
                      <a:pt x="4664" y="-86"/>
                    </a:lnTo>
                    <a:lnTo>
                      <a:pt x="4664" y="139260"/>
                    </a:lnTo>
                    <a:lnTo>
                      <a:pt x="-72" y="139260"/>
                    </a:ln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147" name="Graphic 48">
              <a:extLst>
                <a:ext uri="{FF2B5EF4-FFF2-40B4-BE49-F238E27FC236}">
                  <a16:creationId xmlns:a16="http://schemas.microsoft.com/office/drawing/2014/main" id="{0CFF0F1B-DF25-F04D-A804-2F596C831099}"/>
                </a:ext>
              </a:extLst>
            </p:cNvPr>
            <p:cNvGrpSpPr/>
            <p:nvPr/>
          </p:nvGrpSpPr>
          <p:grpSpPr>
            <a:xfrm>
              <a:off x="4940931" y="2672019"/>
              <a:ext cx="95454" cy="211147"/>
              <a:chOff x="4940931" y="2672019"/>
              <a:chExt cx="95454" cy="211147"/>
            </a:xfrm>
            <a:solidFill>
              <a:srgbClr val="29ABE2"/>
            </a:solidFill>
          </p:grpSpPr>
          <p:sp>
            <p:nvSpPr>
              <p:cNvPr id="229" name="Freeform 228">
                <a:extLst>
                  <a:ext uri="{FF2B5EF4-FFF2-40B4-BE49-F238E27FC236}">
                    <a16:creationId xmlns:a16="http://schemas.microsoft.com/office/drawing/2014/main" id="{1C3FA973-416E-4945-81D4-9F0E256699CB}"/>
                  </a:ext>
                </a:extLst>
              </p:cNvPr>
              <p:cNvSpPr/>
              <p:nvPr/>
            </p:nvSpPr>
            <p:spPr>
              <a:xfrm>
                <a:off x="4940931" y="2716971"/>
                <a:ext cx="45964" cy="37253"/>
              </a:xfrm>
              <a:custGeom>
                <a:avLst/>
                <a:gdLst>
                  <a:gd name="connsiteX0" fmla="*/ -72 w 45964"/>
                  <a:gd name="connsiteY0" fmla="*/ -86 h 37253"/>
                  <a:gd name="connsiteX1" fmla="*/ 45893 w 45964"/>
                  <a:gd name="connsiteY1" fmla="*/ 35268 h 37253"/>
                  <a:gd name="connsiteX2" fmla="*/ -72 w 45964"/>
                  <a:gd name="connsiteY2" fmla="*/ -86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53">
                    <a:moveTo>
                      <a:pt x="-72" y="-86"/>
                    </a:moveTo>
                    <a:cubicBezTo>
                      <a:pt x="-72" y="-86"/>
                      <a:pt x="38816" y="3452"/>
                      <a:pt x="45893" y="35268"/>
                    </a:cubicBezTo>
                    <a:cubicBezTo>
                      <a:pt x="45893" y="35307"/>
                      <a:pt x="8769" y="49459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0" name="Freeform 229">
                <a:extLst>
                  <a:ext uri="{FF2B5EF4-FFF2-40B4-BE49-F238E27FC236}">
                    <a16:creationId xmlns:a16="http://schemas.microsoft.com/office/drawing/2014/main" id="{EA87AF69-7CFE-2C41-93AD-602B41821CE7}"/>
                  </a:ext>
                </a:extLst>
              </p:cNvPr>
              <p:cNvSpPr/>
              <p:nvPr/>
            </p:nvSpPr>
            <p:spPr>
              <a:xfrm>
                <a:off x="4960920" y="2672019"/>
                <a:ext cx="32166" cy="49467"/>
              </a:xfrm>
              <a:custGeom>
                <a:avLst/>
                <a:gdLst>
                  <a:gd name="connsiteX0" fmla="*/ 1391 w 32166"/>
                  <a:gd name="connsiteY0" fmla="*/ -86 h 49467"/>
                  <a:gd name="connsiteX1" fmla="*/ 31644 w 32166"/>
                  <a:gd name="connsiteY1" fmla="*/ 49382 h 49467"/>
                  <a:gd name="connsiteX2" fmla="*/ 1391 w 32166"/>
                  <a:gd name="connsiteY2" fmla="*/ -86 h 4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166" h="49467">
                    <a:moveTo>
                      <a:pt x="1391" y="-86"/>
                    </a:moveTo>
                    <a:cubicBezTo>
                      <a:pt x="1391" y="-86"/>
                      <a:pt x="36444" y="17141"/>
                      <a:pt x="31644" y="49382"/>
                    </a:cubicBezTo>
                    <a:cubicBezTo>
                      <a:pt x="31644" y="49382"/>
                      <a:pt x="-8093" y="49291"/>
                      <a:pt x="1391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1" name="Freeform 230">
                <a:extLst>
                  <a:ext uri="{FF2B5EF4-FFF2-40B4-BE49-F238E27FC236}">
                    <a16:creationId xmlns:a16="http://schemas.microsoft.com/office/drawing/2014/main" id="{673CECB8-A463-0E42-8940-50EBD9DE6892}"/>
                  </a:ext>
                </a:extLst>
              </p:cNvPr>
              <p:cNvSpPr/>
              <p:nvPr/>
            </p:nvSpPr>
            <p:spPr>
              <a:xfrm>
                <a:off x="4990422" y="2716971"/>
                <a:ext cx="45964" cy="37253"/>
              </a:xfrm>
              <a:custGeom>
                <a:avLst/>
                <a:gdLst>
                  <a:gd name="connsiteX0" fmla="*/ 45893 w 45964"/>
                  <a:gd name="connsiteY0" fmla="*/ -86 h 37253"/>
                  <a:gd name="connsiteX1" fmla="*/ -72 w 45964"/>
                  <a:gd name="connsiteY1" fmla="*/ 35268 h 37253"/>
                  <a:gd name="connsiteX2" fmla="*/ 45893 w 45964"/>
                  <a:gd name="connsiteY2" fmla="*/ -86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53">
                    <a:moveTo>
                      <a:pt x="45893" y="-86"/>
                    </a:moveTo>
                    <a:cubicBezTo>
                      <a:pt x="45893" y="-86"/>
                      <a:pt x="6993" y="3452"/>
                      <a:pt x="-72" y="35268"/>
                    </a:cubicBezTo>
                    <a:cubicBezTo>
                      <a:pt x="-59" y="35307"/>
                      <a:pt x="37066" y="49459"/>
                      <a:pt x="4589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2" name="Freeform 231">
                <a:extLst>
                  <a:ext uri="{FF2B5EF4-FFF2-40B4-BE49-F238E27FC236}">
                    <a16:creationId xmlns:a16="http://schemas.microsoft.com/office/drawing/2014/main" id="{25FF5CCB-5295-C948-A30C-31FCFD3BB6D9}"/>
                  </a:ext>
                </a:extLst>
              </p:cNvPr>
              <p:cNvSpPr/>
              <p:nvPr/>
            </p:nvSpPr>
            <p:spPr>
              <a:xfrm>
                <a:off x="4940931" y="2757677"/>
                <a:ext cx="45964" cy="37214"/>
              </a:xfrm>
              <a:custGeom>
                <a:avLst/>
                <a:gdLst>
                  <a:gd name="connsiteX0" fmla="*/ -72 w 45964"/>
                  <a:gd name="connsiteY0" fmla="*/ -86 h 37214"/>
                  <a:gd name="connsiteX1" fmla="*/ 45893 w 45964"/>
                  <a:gd name="connsiteY1" fmla="*/ 35255 h 37214"/>
                  <a:gd name="connsiteX2" fmla="*/ -72 w 45964"/>
                  <a:gd name="connsiteY2" fmla="*/ -86 h 3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14">
                    <a:moveTo>
                      <a:pt x="-72" y="-86"/>
                    </a:moveTo>
                    <a:cubicBezTo>
                      <a:pt x="-72" y="-86"/>
                      <a:pt x="38816" y="3439"/>
                      <a:pt x="45893" y="35255"/>
                    </a:cubicBezTo>
                    <a:cubicBezTo>
                      <a:pt x="45893" y="35255"/>
                      <a:pt x="8769" y="49407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3" name="Freeform 232">
                <a:extLst>
                  <a:ext uri="{FF2B5EF4-FFF2-40B4-BE49-F238E27FC236}">
                    <a16:creationId xmlns:a16="http://schemas.microsoft.com/office/drawing/2014/main" id="{566DD9C2-2834-C646-831D-DD3FD5EFC922}"/>
                  </a:ext>
                </a:extLst>
              </p:cNvPr>
              <p:cNvSpPr/>
              <p:nvPr/>
            </p:nvSpPr>
            <p:spPr>
              <a:xfrm>
                <a:off x="4990422" y="2757677"/>
                <a:ext cx="45964" cy="37214"/>
              </a:xfrm>
              <a:custGeom>
                <a:avLst/>
                <a:gdLst>
                  <a:gd name="connsiteX0" fmla="*/ 45893 w 45964"/>
                  <a:gd name="connsiteY0" fmla="*/ -86 h 37214"/>
                  <a:gd name="connsiteX1" fmla="*/ -72 w 45964"/>
                  <a:gd name="connsiteY1" fmla="*/ 35255 h 37214"/>
                  <a:gd name="connsiteX2" fmla="*/ 45893 w 45964"/>
                  <a:gd name="connsiteY2" fmla="*/ -86 h 3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14">
                    <a:moveTo>
                      <a:pt x="45893" y="-86"/>
                    </a:moveTo>
                    <a:cubicBezTo>
                      <a:pt x="45893" y="-86"/>
                      <a:pt x="6993" y="3439"/>
                      <a:pt x="-72" y="35255"/>
                    </a:cubicBezTo>
                    <a:cubicBezTo>
                      <a:pt x="-59" y="35255"/>
                      <a:pt x="37066" y="49407"/>
                      <a:pt x="4589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4" name="Freeform 233">
                <a:extLst>
                  <a:ext uri="{FF2B5EF4-FFF2-40B4-BE49-F238E27FC236}">
                    <a16:creationId xmlns:a16="http://schemas.microsoft.com/office/drawing/2014/main" id="{3C40F6FB-DC7F-FD45-833E-7AA7924FB401}"/>
                  </a:ext>
                </a:extLst>
              </p:cNvPr>
              <p:cNvSpPr/>
              <p:nvPr/>
            </p:nvSpPr>
            <p:spPr>
              <a:xfrm>
                <a:off x="4940931" y="2803632"/>
                <a:ext cx="45964" cy="37223"/>
              </a:xfrm>
              <a:custGeom>
                <a:avLst/>
                <a:gdLst>
                  <a:gd name="connsiteX0" fmla="*/ -72 w 45964"/>
                  <a:gd name="connsiteY0" fmla="*/ -86 h 37223"/>
                  <a:gd name="connsiteX1" fmla="*/ 45893 w 45964"/>
                  <a:gd name="connsiteY1" fmla="*/ 35268 h 37223"/>
                  <a:gd name="connsiteX2" fmla="*/ -72 w 45964"/>
                  <a:gd name="connsiteY2" fmla="*/ -86 h 3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23">
                    <a:moveTo>
                      <a:pt x="-72" y="-86"/>
                    </a:moveTo>
                    <a:cubicBezTo>
                      <a:pt x="-72" y="-86"/>
                      <a:pt x="38816" y="3452"/>
                      <a:pt x="45893" y="35268"/>
                    </a:cubicBezTo>
                    <a:cubicBezTo>
                      <a:pt x="45893" y="35268"/>
                      <a:pt x="8769" y="49407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5" name="Freeform 234">
                <a:extLst>
                  <a:ext uri="{FF2B5EF4-FFF2-40B4-BE49-F238E27FC236}">
                    <a16:creationId xmlns:a16="http://schemas.microsoft.com/office/drawing/2014/main" id="{7BDE1F91-BB5E-1045-8B26-DEA5DAA7036D}"/>
                  </a:ext>
                </a:extLst>
              </p:cNvPr>
              <p:cNvSpPr/>
              <p:nvPr/>
            </p:nvSpPr>
            <p:spPr>
              <a:xfrm>
                <a:off x="4990422" y="2803632"/>
                <a:ext cx="45964" cy="37223"/>
              </a:xfrm>
              <a:custGeom>
                <a:avLst/>
                <a:gdLst>
                  <a:gd name="connsiteX0" fmla="*/ 45893 w 45964"/>
                  <a:gd name="connsiteY0" fmla="*/ -86 h 37223"/>
                  <a:gd name="connsiteX1" fmla="*/ -72 w 45964"/>
                  <a:gd name="connsiteY1" fmla="*/ 35268 h 37223"/>
                  <a:gd name="connsiteX2" fmla="*/ 45893 w 45964"/>
                  <a:gd name="connsiteY2" fmla="*/ -86 h 3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23">
                    <a:moveTo>
                      <a:pt x="45893" y="-86"/>
                    </a:moveTo>
                    <a:cubicBezTo>
                      <a:pt x="45893" y="-86"/>
                      <a:pt x="6993" y="3452"/>
                      <a:pt x="-72" y="35268"/>
                    </a:cubicBezTo>
                    <a:cubicBezTo>
                      <a:pt x="-59" y="35268"/>
                      <a:pt x="37066" y="49407"/>
                      <a:pt x="4589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6" name="Freeform 235">
                <a:extLst>
                  <a:ext uri="{FF2B5EF4-FFF2-40B4-BE49-F238E27FC236}">
                    <a16:creationId xmlns:a16="http://schemas.microsoft.com/office/drawing/2014/main" id="{C735CA2F-3CD1-B042-89DD-A0C671A53A6A}"/>
                  </a:ext>
                </a:extLst>
              </p:cNvPr>
              <p:cNvSpPr/>
              <p:nvPr/>
            </p:nvSpPr>
            <p:spPr>
              <a:xfrm>
                <a:off x="4940931" y="2837211"/>
                <a:ext cx="45964" cy="37226"/>
              </a:xfrm>
              <a:custGeom>
                <a:avLst/>
                <a:gdLst>
                  <a:gd name="connsiteX0" fmla="*/ -72 w 45964"/>
                  <a:gd name="connsiteY0" fmla="*/ -86 h 37226"/>
                  <a:gd name="connsiteX1" fmla="*/ 45893 w 45964"/>
                  <a:gd name="connsiteY1" fmla="*/ 35268 h 37226"/>
                  <a:gd name="connsiteX2" fmla="*/ -72 w 45964"/>
                  <a:gd name="connsiteY2" fmla="*/ -86 h 3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26">
                    <a:moveTo>
                      <a:pt x="-72" y="-86"/>
                    </a:moveTo>
                    <a:cubicBezTo>
                      <a:pt x="-72" y="-86"/>
                      <a:pt x="38816" y="3452"/>
                      <a:pt x="45893" y="35268"/>
                    </a:cubicBezTo>
                    <a:cubicBezTo>
                      <a:pt x="45893" y="35268"/>
                      <a:pt x="8769" y="49420"/>
                      <a:pt x="-72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7" name="Freeform 236">
                <a:extLst>
                  <a:ext uri="{FF2B5EF4-FFF2-40B4-BE49-F238E27FC236}">
                    <a16:creationId xmlns:a16="http://schemas.microsoft.com/office/drawing/2014/main" id="{5D50D5BF-39C7-6144-84DE-8A27A52E1021}"/>
                  </a:ext>
                </a:extLst>
              </p:cNvPr>
              <p:cNvSpPr/>
              <p:nvPr/>
            </p:nvSpPr>
            <p:spPr>
              <a:xfrm>
                <a:off x="4990422" y="2837211"/>
                <a:ext cx="45964" cy="37226"/>
              </a:xfrm>
              <a:custGeom>
                <a:avLst/>
                <a:gdLst>
                  <a:gd name="connsiteX0" fmla="*/ 45893 w 45964"/>
                  <a:gd name="connsiteY0" fmla="*/ -86 h 37226"/>
                  <a:gd name="connsiteX1" fmla="*/ -72 w 45964"/>
                  <a:gd name="connsiteY1" fmla="*/ 35268 h 37226"/>
                  <a:gd name="connsiteX2" fmla="*/ 45893 w 45964"/>
                  <a:gd name="connsiteY2" fmla="*/ -86 h 3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64" h="37226">
                    <a:moveTo>
                      <a:pt x="45893" y="-86"/>
                    </a:moveTo>
                    <a:cubicBezTo>
                      <a:pt x="45893" y="-86"/>
                      <a:pt x="6993" y="3452"/>
                      <a:pt x="-72" y="35268"/>
                    </a:cubicBezTo>
                    <a:cubicBezTo>
                      <a:pt x="-59" y="35268"/>
                      <a:pt x="37066" y="49420"/>
                      <a:pt x="45893" y="-86"/>
                    </a:cubicBez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38" name="Freeform 237">
                <a:extLst>
                  <a:ext uri="{FF2B5EF4-FFF2-40B4-BE49-F238E27FC236}">
                    <a16:creationId xmlns:a16="http://schemas.microsoft.com/office/drawing/2014/main" id="{8A2D5D30-7CF3-6345-8267-3208E85C1C15}"/>
                  </a:ext>
                </a:extLst>
              </p:cNvPr>
              <p:cNvSpPr/>
              <p:nvPr/>
            </p:nvSpPr>
            <p:spPr>
              <a:xfrm rot="10800000">
                <a:off x="4986433" y="2713909"/>
                <a:ext cx="5751" cy="169258"/>
              </a:xfrm>
              <a:custGeom>
                <a:avLst/>
                <a:gdLst>
                  <a:gd name="connsiteX0" fmla="*/ -72 w 5751"/>
                  <a:gd name="connsiteY0" fmla="*/ -86 h 169258"/>
                  <a:gd name="connsiteX1" fmla="*/ 5680 w 5751"/>
                  <a:gd name="connsiteY1" fmla="*/ -86 h 169258"/>
                  <a:gd name="connsiteX2" fmla="*/ 5680 w 5751"/>
                  <a:gd name="connsiteY2" fmla="*/ 169172 h 169258"/>
                  <a:gd name="connsiteX3" fmla="*/ -72 w 5751"/>
                  <a:gd name="connsiteY3" fmla="*/ 169172 h 169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51" h="169258">
                    <a:moveTo>
                      <a:pt x="-72" y="-86"/>
                    </a:moveTo>
                    <a:lnTo>
                      <a:pt x="5680" y="-86"/>
                    </a:lnTo>
                    <a:lnTo>
                      <a:pt x="5680" y="169172"/>
                    </a:lnTo>
                    <a:lnTo>
                      <a:pt x="-72" y="169172"/>
                    </a:lnTo>
                    <a:close/>
                  </a:path>
                </a:pathLst>
              </a:custGeom>
              <a:solidFill>
                <a:srgbClr val="933C3C"/>
              </a:solidFill>
              <a:ln w="12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148" name="Graphic 48">
              <a:extLst>
                <a:ext uri="{FF2B5EF4-FFF2-40B4-BE49-F238E27FC236}">
                  <a16:creationId xmlns:a16="http://schemas.microsoft.com/office/drawing/2014/main" id="{4ADECCF4-6F81-6F44-9378-E225F528E419}"/>
                </a:ext>
              </a:extLst>
            </p:cNvPr>
            <p:cNvSpPr/>
            <p:nvPr/>
          </p:nvSpPr>
          <p:spPr>
            <a:xfrm>
              <a:off x="3569949" y="2122020"/>
              <a:ext cx="484081" cy="1195767"/>
            </a:xfrm>
            <a:custGeom>
              <a:avLst/>
              <a:gdLst>
                <a:gd name="connsiteX0" fmla="*/ 484081 w 484081"/>
                <a:gd name="connsiteY0" fmla="*/ 0 h 1195767"/>
                <a:gd name="connsiteX1" fmla="*/ 156089 w 484081"/>
                <a:gd name="connsiteY1" fmla="*/ 0 h 1195767"/>
                <a:gd name="connsiteX2" fmla="*/ 0 w 484081"/>
                <a:gd name="connsiteY2" fmla="*/ 54472 h 1195767"/>
                <a:gd name="connsiteX3" fmla="*/ 0 w 484081"/>
                <a:gd name="connsiteY3" fmla="*/ 1195767 h 1195767"/>
                <a:gd name="connsiteX4" fmla="*/ 366455 w 484081"/>
                <a:gd name="connsiteY4" fmla="*/ 1195767 h 1195767"/>
                <a:gd name="connsiteX5" fmla="*/ 484081 w 484081"/>
                <a:gd name="connsiteY5" fmla="*/ 1141295 h 1195767"/>
                <a:gd name="connsiteX6" fmla="*/ 484081 w 484081"/>
                <a:gd name="connsiteY6" fmla="*/ 0 h 119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4081" h="1195767">
                  <a:moveTo>
                    <a:pt x="484081" y="0"/>
                  </a:moveTo>
                  <a:lnTo>
                    <a:pt x="156089" y="0"/>
                  </a:lnTo>
                  <a:lnTo>
                    <a:pt x="0" y="54472"/>
                  </a:lnTo>
                  <a:lnTo>
                    <a:pt x="0" y="1195767"/>
                  </a:lnTo>
                  <a:lnTo>
                    <a:pt x="366455" y="1195767"/>
                  </a:lnTo>
                  <a:lnTo>
                    <a:pt x="484081" y="1141295"/>
                  </a:lnTo>
                  <a:lnTo>
                    <a:pt x="484081" y="0"/>
                  </a:lnTo>
                  <a:close/>
                </a:path>
              </a:pathLst>
            </a:custGeom>
            <a:solidFill>
              <a:srgbClr val="3F121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9" name="Graphic 48">
              <a:extLst>
                <a:ext uri="{FF2B5EF4-FFF2-40B4-BE49-F238E27FC236}">
                  <a16:creationId xmlns:a16="http://schemas.microsoft.com/office/drawing/2014/main" id="{A4F3A820-D716-0A4B-B992-C02F88655B3A}"/>
                </a:ext>
              </a:extLst>
            </p:cNvPr>
            <p:cNvSpPr/>
            <p:nvPr/>
          </p:nvSpPr>
          <p:spPr>
            <a:xfrm>
              <a:off x="3569949" y="2176493"/>
              <a:ext cx="366454" cy="1141295"/>
            </a:xfrm>
            <a:custGeom>
              <a:avLst/>
              <a:gdLst>
                <a:gd name="connsiteX0" fmla="*/ 0 w 366454"/>
                <a:gd name="connsiteY0" fmla="*/ 0 h 1141295"/>
                <a:gd name="connsiteX1" fmla="*/ 366455 w 366454"/>
                <a:gd name="connsiteY1" fmla="*/ 0 h 1141295"/>
                <a:gd name="connsiteX2" fmla="*/ 366455 w 366454"/>
                <a:gd name="connsiteY2" fmla="*/ 1141295 h 1141295"/>
                <a:gd name="connsiteX3" fmla="*/ 0 w 366454"/>
                <a:gd name="connsiteY3" fmla="*/ 1141295 h 11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454" h="1141295">
                  <a:moveTo>
                    <a:pt x="0" y="0"/>
                  </a:moveTo>
                  <a:lnTo>
                    <a:pt x="366455" y="0"/>
                  </a:lnTo>
                  <a:lnTo>
                    <a:pt x="366455" y="1141295"/>
                  </a:lnTo>
                  <a:lnTo>
                    <a:pt x="0" y="1141295"/>
                  </a:ln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0" name="Graphic 48">
              <a:extLst>
                <a:ext uri="{FF2B5EF4-FFF2-40B4-BE49-F238E27FC236}">
                  <a16:creationId xmlns:a16="http://schemas.microsoft.com/office/drawing/2014/main" id="{E2146588-9461-4341-BA3D-08EF7223EF52}"/>
                </a:ext>
              </a:extLst>
            </p:cNvPr>
            <p:cNvSpPr/>
            <p:nvPr/>
          </p:nvSpPr>
          <p:spPr>
            <a:xfrm>
              <a:off x="2924104" y="2741158"/>
              <a:ext cx="484081" cy="571483"/>
            </a:xfrm>
            <a:custGeom>
              <a:avLst/>
              <a:gdLst>
                <a:gd name="connsiteX0" fmla="*/ 484081 w 484081"/>
                <a:gd name="connsiteY0" fmla="*/ 0 h 571483"/>
                <a:gd name="connsiteX1" fmla="*/ 156076 w 484081"/>
                <a:gd name="connsiteY1" fmla="*/ 0 h 571483"/>
                <a:gd name="connsiteX2" fmla="*/ 0 w 484081"/>
                <a:gd name="connsiteY2" fmla="*/ 54472 h 571483"/>
                <a:gd name="connsiteX3" fmla="*/ 0 w 484081"/>
                <a:gd name="connsiteY3" fmla="*/ 571484 h 571483"/>
                <a:gd name="connsiteX4" fmla="*/ 366455 w 484081"/>
                <a:gd name="connsiteY4" fmla="*/ 571484 h 571483"/>
                <a:gd name="connsiteX5" fmla="*/ 484081 w 484081"/>
                <a:gd name="connsiteY5" fmla="*/ 517011 h 571483"/>
                <a:gd name="connsiteX6" fmla="*/ 484081 w 484081"/>
                <a:gd name="connsiteY6" fmla="*/ 0 h 57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4081" h="571483">
                  <a:moveTo>
                    <a:pt x="484081" y="0"/>
                  </a:moveTo>
                  <a:lnTo>
                    <a:pt x="156076" y="0"/>
                  </a:lnTo>
                  <a:lnTo>
                    <a:pt x="0" y="54472"/>
                  </a:lnTo>
                  <a:lnTo>
                    <a:pt x="0" y="571484"/>
                  </a:lnTo>
                  <a:lnTo>
                    <a:pt x="366455" y="571484"/>
                  </a:lnTo>
                  <a:lnTo>
                    <a:pt x="484081" y="517011"/>
                  </a:lnTo>
                  <a:lnTo>
                    <a:pt x="484081" y="0"/>
                  </a:lnTo>
                  <a:close/>
                </a:path>
              </a:pathLst>
            </a:custGeom>
            <a:solidFill>
              <a:srgbClr val="3F121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1" name="Graphic 48">
              <a:extLst>
                <a:ext uri="{FF2B5EF4-FFF2-40B4-BE49-F238E27FC236}">
                  <a16:creationId xmlns:a16="http://schemas.microsoft.com/office/drawing/2014/main" id="{3D4132CE-DD6E-DF4A-844A-CDAF492FB744}"/>
                </a:ext>
              </a:extLst>
            </p:cNvPr>
            <p:cNvSpPr/>
            <p:nvPr/>
          </p:nvSpPr>
          <p:spPr>
            <a:xfrm>
              <a:off x="2924104" y="2795630"/>
              <a:ext cx="366454" cy="517011"/>
            </a:xfrm>
            <a:custGeom>
              <a:avLst/>
              <a:gdLst>
                <a:gd name="connsiteX0" fmla="*/ 0 w 366454"/>
                <a:gd name="connsiteY0" fmla="*/ 0 h 517011"/>
                <a:gd name="connsiteX1" fmla="*/ 366455 w 366454"/>
                <a:gd name="connsiteY1" fmla="*/ 0 h 517011"/>
                <a:gd name="connsiteX2" fmla="*/ 366455 w 366454"/>
                <a:gd name="connsiteY2" fmla="*/ 517011 h 517011"/>
                <a:gd name="connsiteX3" fmla="*/ 0 w 366454"/>
                <a:gd name="connsiteY3" fmla="*/ 517011 h 51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454" h="517011">
                  <a:moveTo>
                    <a:pt x="0" y="0"/>
                  </a:moveTo>
                  <a:lnTo>
                    <a:pt x="366455" y="0"/>
                  </a:lnTo>
                  <a:lnTo>
                    <a:pt x="366455" y="517011"/>
                  </a:lnTo>
                  <a:lnTo>
                    <a:pt x="0" y="517011"/>
                  </a:ln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2" name="Graphic 48">
              <a:extLst>
                <a:ext uri="{FF2B5EF4-FFF2-40B4-BE49-F238E27FC236}">
                  <a16:creationId xmlns:a16="http://schemas.microsoft.com/office/drawing/2014/main" id="{C608657F-69C9-C94B-9E5C-C42EEEC5DD03}"/>
                </a:ext>
              </a:extLst>
            </p:cNvPr>
            <p:cNvSpPr/>
            <p:nvPr/>
          </p:nvSpPr>
          <p:spPr>
            <a:xfrm>
              <a:off x="4215794" y="1829897"/>
              <a:ext cx="484094" cy="1484172"/>
            </a:xfrm>
            <a:custGeom>
              <a:avLst/>
              <a:gdLst>
                <a:gd name="connsiteX0" fmla="*/ 484094 w 484094"/>
                <a:gd name="connsiteY0" fmla="*/ 0 h 1484172"/>
                <a:gd name="connsiteX1" fmla="*/ 156089 w 484094"/>
                <a:gd name="connsiteY1" fmla="*/ 0 h 1484172"/>
                <a:gd name="connsiteX2" fmla="*/ 0 w 484094"/>
                <a:gd name="connsiteY2" fmla="*/ 54460 h 1484172"/>
                <a:gd name="connsiteX3" fmla="*/ 0 w 484094"/>
                <a:gd name="connsiteY3" fmla="*/ 1484173 h 1484172"/>
                <a:gd name="connsiteX4" fmla="*/ 366455 w 484094"/>
                <a:gd name="connsiteY4" fmla="*/ 1484173 h 1484172"/>
                <a:gd name="connsiteX5" fmla="*/ 484094 w 484094"/>
                <a:gd name="connsiteY5" fmla="*/ 1429700 h 1484172"/>
                <a:gd name="connsiteX6" fmla="*/ 484094 w 484094"/>
                <a:gd name="connsiteY6" fmla="*/ 0 h 148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4094" h="1484172">
                  <a:moveTo>
                    <a:pt x="484094" y="0"/>
                  </a:moveTo>
                  <a:lnTo>
                    <a:pt x="156089" y="0"/>
                  </a:lnTo>
                  <a:lnTo>
                    <a:pt x="0" y="54460"/>
                  </a:lnTo>
                  <a:lnTo>
                    <a:pt x="0" y="1484173"/>
                  </a:lnTo>
                  <a:lnTo>
                    <a:pt x="366455" y="1484173"/>
                  </a:lnTo>
                  <a:lnTo>
                    <a:pt x="484094" y="1429700"/>
                  </a:lnTo>
                  <a:lnTo>
                    <a:pt x="484094" y="0"/>
                  </a:lnTo>
                  <a:close/>
                </a:path>
              </a:pathLst>
            </a:custGeom>
            <a:solidFill>
              <a:srgbClr val="3F121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3" name="Graphic 48">
              <a:extLst>
                <a:ext uri="{FF2B5EF4-FFF2-40B4-BE49-F238E27FC236}">
                  <a16:creationId xmlns:a16="http://schemas.microsoft.com/office/drawing/2014/main" id="{18F5A10B-2F59-AC45-B8B5-708F6F61F3B5}"/>
                </a:ext>
              </a:extLst>
            </p:cNvPr>
            <p:cNvSpPr/>
            <p:nvPr/>
          </p:nvSpPr>
          <p:spPr>
            <a:xfrm>
              <a:off x="4215794" y="1884357"/>
              <a:ext cx="366454" cy="1429712"/>
            </a:xfrm>
            <a:custGeom>
              <a:avLst/>
              <a:gdLst>
                <a:gd name="connsiteX0" fmla="*/ 0 w 366454"/>
                <a:gd name="connsiteY0" fmla="*/ 0 h 1429712"/>
                <a:gd name="connsiteX1" fmla="*/ 366455 w 366454"/>
                <a:gd name="connsiteY1" fmla="*/ 0 h 1429712"/>
                <a:gd name="connsiteX2" fmla="*/ 366455 w 366454"/>
                <a:gd name="connsiteY2" fmla="*/ 1429713 h 1429712"/>
                <a:gd name="connsiteX3" fmla="*/ 0 w 366454"/>
                <a:gd name="connsiteY3" fmla="*/ 1429713 h 142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454" h="1429712">
                  <a:moveTo>
                    <a:pt x="0" y="0"/>
                  </a:moveTo>
                  <a:lnTo>
                    <a:pt x="366455" y="0"/>
                  </a:lnTo>
                  <a:lnTo>
                    <a:pt x="366455" y="1429713"/>
                  </a:lnTo>
                  <a:lnTo>
                    <a:pt x="0" y="1429713"/>
                  </a:lnTo>
                  <a:close/>
                </a:path>
              </a:pathLst>
            </a:custGeom>
            <a:solidFill>
              <a:srgbClr val="933C3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4" name="Graphic 48">
              <a:extLst>
                <a:ext uri="{FF2B5EF4-FFF2-40B4-BE49-F238E27FC236}">
                  <a16:creationId xmlns:a16="http://schemas.microsoft.com/office/drawing/2014/main" id="{2FBD04D0-5CB0-B04A-88B0-3CF5EFA0B41C}"/>
                </a:ext>
              </a:extLst>
            </p:cNvPr>
            <p:cNvSpPr/>
            <p:nvPr/>
          </p:nvSpPr>
          <p:spPr>
            <a:xfrm>
              <a:off x="4387852" y="1241405"/>
              <a:ext cx="130146" cy="151896"/>
            </a:xfrm>
            <a:custGeom>
              <a:avLst/>
              <a:gdLst>
                <a:gd name="connsiteX0" fmla="*/ 61579 w 130146"/>
                <a:gd name="connsiteY0" fmla="*/ 10335 h 151896"/>
                <a:gd name="connsiteX1" fmla="*/ 93839 w 130146"/>
                <a:gd name="connsiteY1" fmla="*/ 85302 h 151896"/>
                <a:gd name="connsiteX2" fmla="*/ 130075 w 130146"/>
                <a:gd name="connsiteY2" fmla="*/ 114893 h 151896"/>
                <a:gd name="connsiteX3" fmla="*/ 34775 w 130146"/>
                <a:gd name="connsiteY3" fmla="*/ 148999 h 151896"/>
                <a:gd name="connsiteX4" fmla="*/ -72 w 130146"/>
                <a:gd name="connsiteY4" fmla="*/ 126742 h 151896"/>
                <a:gd name="connsiteX5" fmla="*/ 23451 w 130146"/>
                <a:gd name="connsiteY5" fmla="*/ 112371 h 151896"/>
                <a:gd name="connsiteX6" fmla="*/ 24571 w 130146"/>
                <a:gd name="connsiteY6" fmla="*/ -86 h 151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46" h="151896">
                  <a:moveTo>
                    <a:pt x="61579" y="10335"/>
                  </a:moveTo>
                  <a:cubicBezTo>
                    <a:pt x="61579" y="10335"/>
                    <a:pt x="89618" y="69182"/>
                    <a:pt x="93839" y="85302"/>
                  </a:cubicBezTo>
                  <a:cubicBezTo>
                    <a:pt x="98060" y="101422"/>
                    <a:pt x="130075" y="114893"/>
                    <a:pt x="130075" y="114893"/>
                  </a:cubicBezTo>
                  <a:cubicBezTo>
                    <a:pt x="130075" y="114893"/>
                    <a:pt x="60923" y="163871"/>
                    <a:pt x="34775" y="148999"/>
                  </a:cubicBezTo>
                  <a:cubicBezTo>
                    <a:pt x="8627" y="134126"/>
                    <a:pt x="-72" y="126742"/>
                    <a:pt x="-72" y="126742"/>
                  </a:cubicBezTo>
                  <a:cubicBezTo>
                    <a:pt x="-72" y="126742"/>
                    <a:pt x="20414" y="124027"/>
                    <a:pt x="23451" y="112371"/>
                  </a:cubicBezTo>
                  <a:cubicBezTo>
                    <a:pt x="26488" y="100715"/>
                    <a:pt x="24571" y="-86"/>
                    <a:pt x="24571" y="-86"/>
                  </a:cubicBezTo>
                  <a:close/>
                </a:path>
              </a:pathLst>
            </a:custGeom>
            <a:solidFill>
              <a:srgbClr val="E08A6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5" name="Graphic 48">
              <a:extLst>
                <a:ext uri="{FF2B5EF4-FFF2-40B4-BE49-F238E27FC236}">
                  <a16:creationId xmlns:a16="http://schemas.microsoft.com/office/drawing/2014/main" id="{AF3FA838-D605-4744-A7CC-8C5E538FF193}"/>
                </a:ext>
              </a:extLst>
            </p:cNvPr>
            <p:cNvSpPr/>
            <p:nvPr/>
          </p:nvSpPr>
          <p:spPr>
            <a:xfrm>
              <a:off x="4249014" y="1379889"/>
              <a:ext cx="163789" cy="297081"/>
            </a:xfrm>
            <a:custGeom>
              <a:avLst/>
              <a:gdLst>
                <a:gd name="connsiteX0" fmla="*/ 107536 w 163789"/>
                <a:gd name="connsiteY0" fmla="*/ -86 h 297081"/>
                <a:gd name="connsiteX1" fmla="*/ 61134 w 163789"/>
                <a:gd name="connsiteY1" fmla="*/ 145409 h 297081"/>
                <a:gd name="connsiteX2" fmla="*/ 15324 w 163789"/>
                <a:gd name="connsiteY2" fmla="*/ 217212 h 297081"/>
                <a:gd name="connsiteX3" fmla="*/ 2018 w 163789"/>
                <a:gd name="connsiteY3" fmla="*/ 274617 h 297081"/>
                <a:gd name="connsiteX4" fmla="*/ 43801 w 163789"/>
                <a:gd name="connsiteY4" fmla="*/ 290236 h 297081"/>
                <a:gd name="connsiteX5" fmla="*/ 111435 w 163789"/>
                <a:gd name="connsiteY5" fmla="*/ 176878 h 297081"/>
                <a:gd name="connsiteX6" fmla="*/ 139011 w 163789"/>
                <a:gd name="connsiteY6" fmla="*/ 139761 h 297081"/>
                <a:gd name="connsiteX7" fmla="*/ 163718 w 163789"/>
                <a:gd name="connsiteY7" fmla="*/ 71575 h 297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789" h="297081">
                  <a:moveTo>
                    <a:pt x="107536" y="-86"/>
                  </a:moveTo>
                  <a:lnTo>
                    <a:pt x="61134" y="145409"/>
                  </a:lnTo>
                  <a:lnTo>
                    <a:pt x="15324" y="217212"/>
                  </a:lnTo>
                  <a:cubicBezTo>
                    <a:pt x="6792" y="236047"/>
                    <a:pt x="-4879" y="255126"/>
                    <a:pt x="2018" y="274617"/>
                  </a:cubicBezTo>
                  <a:cubicBezTo>
                    <a:pt x="8208" y="292101"/>
                    <a:pt x="20278" y="305713"/>
                    <a:pt x="43801" y="290236"/>
                  </a:cubicBezTo>
                  <a:lnTo>
                    <a:pt x="111435" y="176878"/>
                  </a:lnTo>
                  <a:cubicBezTo>
                    <a:pt x="121490" y="165171"/>
                    <a:pt x="130705" y="152768"/>
                    <a:pt x="139011" y="139761"/>
                  </a:cubicBezTo>
                  <a:lnTo>
                    <a:pt x="163718" y="71575"/>
                  </a:lnTo>
                  <a:close/>
                </a:path>
              </a:pathLst>
            </a:custGeom>
            <a:solidFill>
              <a:srgbClr val="28224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6" name="Graphic 48">
              <a:extLst>
                <a:ext uri="{FF2B5EF4-FFF2-40B4-BE49-F238E27FC236}">
                  <a16:creationId xmlns:a16="http://schemas.microsoft.com/office/drawing/2014/main" id="{977CA610-DDDE-644D-A074-3C3A689E1A98}"/>
                </a:ext>
              </a:extLst>
            </p:cNvPr>
            <p:cNvSpPr/>
            <p:nvPr/>
          </p:nvSpPr>
          <p:spPr>
            <a:xfrm>
              <a:off x="4192264" y="2065682"/>
              <a:ext cx="121210" cy="149184"/>
            </a:xfrm>
            <a:custGeom>
              <a:avLst/>
              <a:gdLst>
                <a:gd name="connsiteX0" fmla="*/ 56761 w 121210"/>
                <a:gd name="connsiteY0" fmla="*/ 15443 h 149184"/>
                <a:gd name="connsiteX1" fmla="*/ 7863 w 121210"/>
                <a:gd name="connsiteY1" fmla="*/ 107932 h 149184"/>
                <a:gd name="connsiteX2" fmla="*/ 6576 w 121210"/>
                <a:gd name="connsiteY2" fmla="*/ 143673 h 149184"/>
                <a:gd name="connsiteX3" fmla="*/ 55757 w 121210"/>
                <a:gd name="connsiteY3" fmla="*/ 141190 h 149184"/>
                <a:gd name="connsiteX4" fmla="*/ 100602 w 121210"/>
                <a:gd name="connsiteY4" fmla="*/ 77184 h 149184"/>
                <a:gd name="connsiteX5" fmla="*/ 101503 w 121210"/>
                <a:gd name="connsiteY5" fmla="*/ 68899 h 149184"/>
                <a:gd name="connsiteX6" fmla="*/ 108066 w 121210"/>
                <a:gd name="connsiteY6" fmla="*/ 75100 h 149184"/>
                <a:gd name="connsiteX7" fmla="*/ 121139 w 121210"/>
                <a:gd name="connsiteY7" fmla="*/ 58580 h 149184"/>
                <a:gd name="connsiteX8" fmla="*/ 95082 w 121210"/>
                <a:gd name="connsiteY8" fmla="*/ -86 h 14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210" h="149184">
                  <a:moveTo>
                    <a:pt x="56761" y="15443"/>
                  </a:moveTo>
                  <a:cubicBezTo>
                    <a:pt x="56761" y="15443"/>
                    <a:pt x="31514" y="94874"/>
                    <a:pt x="7863" y="107932"/>
                  </a:cubicBezTo>
                  <a:cubicBezTo>
                    <a:pt x="7863" y="107932"/>
                    <a:pt x="-9098" y="133586"/>
                    <a:pt x="6576" y="143673"/>
                  </a:cubicBezTo>
                  <a:cubicBezTo>
                    <a:pt x="22249" y="153759"/>
                    <a:pt x="43159" y="147918"/>
                    <a:pt x="55757" y="141190"/>
                  </a:cubicBezTo>
                  <a:cubicBezTo>
                    <a:pt x="68355" y="134461"/>
                    <a:pt x="100602" y="77184"/>
                    <a:pt x="100602" y="77184"/>
                  </a:cubicBezTo>
                  <a:lnTo>
                    <a:pt x="101503" y="68899"/>
                  </a:lnTo>
                  <a:lnTo>
                    <a:pt x="108066" y="75100"/>
                  </a:lnTo>
                  <a:lnTo>
                    <a:pt x="121139" y="58580"/>
                  </a:lnTo>
                  <a:lnTo>
                    <a:pt x="95082" y="-86"/>
                  </a:lnTo>
                  <a:close/>
                </a:path>
              </a:pathLst>
            </a:custGeom>
            <a:solidFill>
              <a:srgbClr val="4C2421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7" name="Graphic 48">
              <a:extLst>
                <a:ext uri="{FF2B5EF4-FFF2-40B4-BE49-F238E27FC236}">
                  <a16:creationId xmlns:a16="http://schemas.microsoft.com/office/drawing/2014/main" id="{0D2A4299-2D22-5C43-9A92-1ECE9C9E8849}"/>
                </a:ext>
              </a:extLst>
            </p:cNvPr>
            <p:cNvSpPr/>
            <p:nvPr/>
          </p:nvSpPr>
          <p:spPr>
            <a:xfrm>
              <a:off x="4218413" y="2087999"/>
              <a:ext cx="44897" cy="43774"/>
            </a:xfrm>
            <a:custGeom>
              <a:avLst/>
              <a:gdLst>
                <a:gd name="connsiteX0" fmla="*/ 29016 w 44897"/>
                <a:gd name="connsiteY0" fmla="*/ 2054 h 43774"/>
                <a:gd name="connsiteX1" fmla="*/ 7217 w 44897"/>
                <a:gd name="connsiteY1" fmla="*/ 23655 h 43774"/>
                <a:gd name="connsiteX2" fmla="*/ 1774 w 44897"/>
                <a:gd name="connsiteY2" fmla="*/ 42863 h 43774"/>
                <a:gd name="connsiteX3" fmla="*/ 18310 w 44897"/>
                <a:gd name="connsiteY3" fmla="*/ 33407 h 43774"/>
                <a:gd name="connsiteX4" fmla="*/ 24744 w 44897"/>
                <a:gd name="connsiteY4" fmla="*/ 23707 h 43774"/>
                <a:gd name="connsiteX5" fmla="*/ 30019 w 44897"/>
                <a:gd name="connsiteY5" fmla="*/ 8088 h 43774"/>
                <a:gd name="connsiteX6" fmla="*/ 26416 w 44897"/>
                <a:gd name="connsiteY6" fmla="*/ 7110 h 43774"/>
                <a:gd name="connsiteX7" fmla="*/ 31924 w 44897"/>
                <a:gd name="connsiteY7" fmla="*/ 26820 h 43774"/>
                <a:gd name="connsiteX8" fmla="*/ 41897 w 44897"/>
                <a:gd name="connsiteY8" fmla="*/ 36186 h 43774"/>
                <a:gd name="connsiteX9" fmla="*/ 43505 w 44897"/>
                <a:gd name="connsiteY9" fmla="*/ 23835 h 43774"/>
                <a:gd name="connsiteX10" fmla="*/ 33455 w 44897"/>
                <a:gd name="connsiteY10" fmla="*/ 793 h 43774"/>
                <a:gd name="connsiteX11" fmla="*/ 30122 w 44897"/>
                <a:gd name="connsiteY11" fmla="*/ 2749 h 43774"/>
                <a:gd name="connsiteX12" fmla="*/ 37174 w 44897"/>
                <a:gd name="connsiteY12" fmla="*/ 16245 h 43774"/>
                <a:gd name="connsiteX13" fmla="*/ 40636 w 44897"/>
                <a:gd name="connsiteY13" fmla="*/ 29290 h 43774"/>
                <a:gd name="connsiteX14" fmla="*/ 33429 w 44897"/>
                <a:gd name="connsiteY14" fmla="*/ 21378 h 43774"/>
                <a:gd name="connsiteX15" fmla="*/ 30277 w 44897"/>
                <a:gd name="connsiteY15" fmla="*/ 7110 h 43774"/>
                <a:gd name="connsiteX16" fmla="*/ 28283 w 44897"/>
                <a:gd name="connsiteY16" fmla="*/ 5220 h 43774"/>
                <a:gd name="connsiteX17" fmla="*/ 26687 w 44897"/>
                <a:gd name="connsiteY17" fmla="*/ 6132 h 43774"/>
                <a:gd name="connsiteX18" fmla="*/ 19764 w 44897"/>
                <a:gd name="connsiteY18" fmla="*/ 25096 h 43774"/>
                <a:gd name="connsiteX19" fmla="*/ 12918 w 44897"/>
                <a:gd name="connsiteY19" fmla="*/ 33343 h 43774"/>
                <a:gd name="connsiteX20" fmla="*/ 4631 w 44897"/>
                <a:gd name="connsiteY20" fmla="*/ 35916 h 43774"/>
                <a:gd name="connsiteX21" fmla="*/ 11618 w 44897"/>
                <a:gd name="connsiteY21" fmla="*/ 24440 h 43774"/>
                <a:gd name="connsiteX22" fmla="*/ 18271 w 44897"/>
                <a:gd name="connsiteY22" fmla="*/ 17711 h 43774"/>
                <a:gd name="connsiteX23" fmla="*/ 32426 w 44897"/>
                <a:gd name="connsiteY23" fmla="*/ 4035 h 43774"/>
                <a:gd name="connsiteX24" fmla="*/ 29093 w 44897"/>
                <a:gd name="connsiteY24" fmla="*/ 2093 h 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4897" h="43774">
                  <a:moveTo>
                    <a:pt x="29016" y="2054"/>
                  </a:moveTo>
                  <a:cubicBezTo>
                    <a:pt x="22775" y="10211"/>
                    <a:pt x="13574" y="15537"/>
                    <a:pt x="7217" y="23655"/>
                  </a:cubicBezTo>
                  <a:cubicBezTo>
                    <a:pt x="4425" y="27219"/>
                    <a:pt x="-3682" y="38309"/>
                    <a:pt x="1774" y="42863"/>
                  </a:cubicBezTo>
                  <a:cubicBezTo>
                    <a:pt x="6291" y="46633"/>
                    <a:pt x="15543" y="36431"/>
                    <a:pt x="18310" y="33407"/>
                  </a:cubicBezTo>
                  <a:cubicBezTo>
                    <a:pt x="20997" y="30569"/>
                    <a:pt x="23174" y="27287"/>
                    <a:pt x="24744" y="23707"/>
                  </a:cubicBezTo>
                  <a:cubicBezTo>
                    <a:pt x="26905" y="18560"/>
                    <a:pt x="27073" y="12925"/>
                    <a:pt x="30019" y="8088"/>
                  </a:cubicBezTo>
                  <a:lnTo>
                    <a:pt x="26416" y="7110"/>
                  </a:lnTo>
                  <a:cubicBezTo>
                    <a:pt x="26564" y="14039"/>
                    <a:pt x="28458" y="20818"/>
                    <a:pt x="31924" y="26820"/>
                  </a:cubicBezTo>
                  <a:cubicBezTo>
                    <a:pt x="33584" y="29650"/>
                    <a:pt x="37830" y="37177"/>
                    <a:pt x="41897" y="36186"/>
                  </a:cubicBezTo>
                  <a:cubicBezTo>
                    <a:pt x="46825" y="34990"/>
                    <a:pt x="44200" y="26884"/>
                    <a:pt x="43505" y="23835"/>
                  </a:cubicBezTo>
                  <a:cubicBezTo>
                    <a:pt x="41550" y="15619"/>
                    <a:pt x="38147" y="7816"/>
                    <a:pt x="33455" y="793"/>
                  </a:cubicBezTo>
                  <a:cubicBezTo>
                    <a:pt x="32168" y="-1265"/>
                    <a:pt x="28758" y="665"/>
                    <a:pt x="30122" y="2749"/>
                  </a:cubicBezTo>
                  <a:cubicBezTo>
                    <a:pt x="32966" y="6972"/>
                    <a:pt x="35331" y="11499"/>
                    <a:pt x="37174" y="16245"/>
                  </a:cubicBezTo>
                  <a:cubicBezTo>
                    <a:pt x="38255" y="19101"/>
                    <a:pt x="41729" y="26344"/>
                    <a:pt x="40636" y="29290"/>
                  </a:cubicBezTo>
                  <a:cubicBezTo>
                    <a:pt x="39169" y="33240"/>
                    <a:pt x="34317" y="23346"/>
                    <a:pt x="33429" y="21378"/>
                  </a:cubicBezTo>
                  <a:cubicBezTo>
                    <a:pt x="31448" y="16876"/>
                    <a:pt x="30377" y="12027"/>
                    <a:pt x="30277" y="7110"/>
                  </a:cubicBezTo>
                  <a:cubicBezTo>
                    <a:pt x="30248" y="6038"/>
                    <a:pt x="29355" y="5191"/>
                    <a:pt x="28283" y="5220"/>
                  </a:cubicBezTo>
                  <a:cubicBezTo>
                    <a:pt x="27631" y="5237"/>
                    <a:pt x="27032" y="5580"/>
                    <a:pt x="26687" y="6132"/>
                  </a:cubicBezTo>
                  <a:cubicBezTo>
                    <a:pt x="23096" y="12025"/>
                    <a:pt x="23161" y="19114"/>
                    <a:pt x="19764" y="25096"/>
                  </a:cubicBezTo>
                  <a:cubicBezTo>
                    <a:pt x="17922" y="28183"/>
                    <a:pt x="15613" y="30965"/>
                    <a:pt x="12918" y="33343"/>
                  </a:cubicBezTo>
                  <a:cubicBezTo>
                    <a:pt x="11168" y="34938"/>
                    <a:pt x="4618" y="41911"/>
                    <a:pt x="4631" y="35916"/>
                  </a:cubicBezTo>
                  <a:cubicBezTo>
                    <a:pt x="4631" y="32429"/>
                    <a:pt x="9547" y="26833"/>
                    <a:pt x="11618" y="24440"/>
                  </a:cubicBezTo>
                  <a:cubicBezTo>
                    <a:pt x="13695" y="22062"/>
                    <a:pt x="15916" y="19815"/>
                    <a:pt x="18271" y="17711"/>
                  </a:cubicBezTo>
                  <a:cubicBezTo>
                    <a:pt x="23161" y="13260"/>
                    <a:pt x="28334" y="9323"/>
                    <a:pt x="32426" y="4035"/>
                  </a:cubicBezTo>
                  <a:cubicBezTo>
                    <a:pt x="33931" y="2067"/>
                    <a:pt x="30586" y="176"/>
                    <a:pt x="29093" y="2093"/>
                  </a:cubicBezTo>
                  <a:close/>
                </a:path>
              </a:pathLst>
            </a:custGeom>
            <a:solidFill>
              <a:srgbClr val="3F1D1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8" name="Graphic 48">
              <a:extLst>
                <a:ext uri="{FF2B5EF4-FFF2-40B4-BE49-F238E27FC236}">
                  <a16:creationId xmlns:a16="http://schemas.microsoft.com/office/drawing/2014/main" id="{EA0B6472-A174-7E4D-8DFA-2D84A9060510}"/>
                </a:ext>
              </a:extLst>
            </p:cNvPr>
            <p:cNvSpPr/>
            <p:nvPr/>
          </p:nvSpPr>
          <p:spPr>
            <a:xfrm>
              <a:off x="4285075" y="2143621"/>
              <a:ext cx="137314" cy="169041"/>
            </a:xfrm>
            <a:custGeom>
              <a:avLst/>
              <a:gdLst>
                <a:gd name="connsiteX0" fmla="*/ 64359 w 137314"/>
                <a:gd name="connsiteY0" fmla="*/ 17553 h 169041"/>
                <a:gd name="connsiteX1" fmla="*/ 8911 w 137314"/>
                <a:gd name="connsiteY1" fmla="*/ 122316 h 169041"/>
                <a:gd name="connsiteX2" fmla="*/ 7470 w 137314"/>
                <a:gd name="connsiteY2" fmla="*/ 162804 h 169041"/>
                <a:gd name="connsiteX3" fmla="*/ 63175 w 137314"/>
                <a:gd name="connsiteY3" fmla="*/ 159986 h 169041"/>
                <a:gd name="connsiteX4" fmla="*/ 113978 w 137314"/>
                <a:gd name="connsiteY4" fmla="*/ 87489 h 169041"/>
                <a:gd name="connsiteX5" fmla="*/ 114995 w 137314"/>
                <a:gd name="connsiteY5" fmla="*/ 78097 h 169041"/>
                <a:gd name="connsiteX6" fmla="*/ 122432 w 137314"/>
                <a:gd name="connsiteY6" fmla="*/ 85122 h 169041"/>
                <a:gd name="connsiteX7" fmla="*/ 137243 w 137314"/>
                <a:gd name="connsiteY7" fmla="*/ 66364 h 169041"/>
                <a:gd name="connsiteX8" fmla="*/ 107737 w 137314"/>
                <a:gd name="connsiteY8" fmla="*/ -86 h 16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314" h="169041">
                  <a:moveTo>
                    <a:pt x="64359" y="17553"/>
                  </a:moveTo>
                  <a:cubicBezTo>
                    <a:pt x="64359" y="17553"/>
                    <a:pt x="35753" y="107521"/>
                    <a:pt x="8911" y="122316"/>
                  </a:cubicBezTo>
                  <a:cubicBezTo>
                    <a:pt x="8911" y="122316"/>
                    <a:pt x="-10301" y="151366"/>
                    <a:pt x="7470" y="162804"/>
                  </a:cubicBezTo>
                  <a:cubicBezTo>
                    <a:pt x="25240" y="174241"/>
                    <a:pt x="48904" y="167615"/>
                    <a:pt x="63175" y="159986"/>
                  </a:cubicBezTo>
                  <a:cubicBezTo>
                    <a:pt x="77446" y="152357"/>
                    <a:pt x="113978" y="87489"/>
                    <a:pt x="113978" y="87489"/>
                  </a:cubicBezTo>
                  <a:lnTo>
                    <a:pt x="114995" y="78097"/>
                  </a:lnTo>
                  <a:lnTo>
                    <a:pt x="122432" y="85122"/>
                  </a:lnTo>
                  <a:lnTo>
                    <a:pt x="137243" y="66364"/>
                  </a:lnTo>
                  <a:lnTo>
                    <a:pt x="107737" y="-86"/>
                  </a:lnTo>
                  <a:close/>
                </a:path>
              </a:pathLst>
            </a:custGeom>
            <a:solidFill>
              <a:srgbClr val="4C2421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9" name="Graphic 48">
              <a:extLst>
                <a:ext uri="{FF2B5EF4-FFF2-40B4-BE49-F238E27FC236}">
                  <a16:creationId xmlns:a16="http://schemas.microsoft.com/office/drawing/2014/main" id="{8494CDE3-00FD-6B44-891F-15E0FC26BBBE}"/>
                </a:ext>
              </a:extLst>
            </p:cNvPr>
            <p:cNvSpPr/>
            <p:nvPr/>
          </p:nvSpPr>
          <p:spPr>
            <a:xfrm>
              <a:off x="4130502" y="1703597"/>
              <a:ext cx="432498" cy="468454"/>
            </a:xfrm>
            <a:custGeom>
              <a:avLst/>
              <a:gdLst>
                <a:gd name="connsiteX0" fmla="*/ 206887 w 432498"/>
                <a:gd name="connsiteY0" fmla="*/ 32142 h 468454"/>
                <a:gd name="connsiteX1" fmla="*/ 198497 w 432498"/>
                <a:gd name="connsiteY1" fmla="*/ 35693 h 468454"/>
                <a:gd name="connsiteX2" fmla="*/ 23647 w 432498"/>
                <a:gd name="connsiteY2" fmla="*/ 121261 h 468454"/>
                <a:gd name="connsiteX3" fmla="*/ 3843 w 432498"/>
                <a:gd name="connsiteY3" fmla="*/ 207910 h 468454"/>
                <a:gd name="connsiteX4" fmla="*/ 100353 w 432498"/>
                <a:gd name="connsiteY4" fmla="*/ 403465 h 468454"/>
                <a:gd name="connsiteX5" fmla="*/ 167267 w 432498"/>
                <a:gd name="connsiteY5" fmla="*/ 381182 h 468454"/>
                <a:gd name="connsiteX6" fmla="*/ 112796 w 432498"/>
                <a:gd name="connsiteY6" fmla="*/ 215320 h 468454"/>
                <a:gd name="connsiteX7" fmla="*/ 182129 w 432498"/>
                <a:gd name="connsiteY7" fmla="*/ 148420 h 468454"/>
                <a:gd name="connsiteX8" fmla="*/ 241553 w 432498"/>
                <a:gd name="connsiteY8" fmla="*/ 126137 h 468454"/>
                <a:gd name="connsiteX9" fmla="*/ 154887 w 432498"/>
                <a:gd name="connsiteY9" fmla="*/ 205363 h 468454"/>
                <a:gd name="connsiteX10" fmla="*/ 199462 w 432498"/>
                <a:gd name="connsiteY10" fmla="*/ 467818 h 468454"/>
                <a:gd name="connsiteX11" fmla="*/ 278690 w 432498"/>
                <a:gd name="connsiteY11" fmla="*/ 452971 h 468454"/>
                <a:gd name="connsiteX12" fmla="*/ 253932 w 432498"/>
                <a:gd name="connsiteY12" fmla="*/ 232637 h 468454"/>
                <a:gd name="connsiteX13" fmla="*/ 348023 w 432498"/>
                <a:gd name="connsiteY13" fmla="*/ 175695 h 468454"/>
                <a:gd name="connsiteX14" fmla="*/ 402506 w 432498"/>
                <a:gd name="connsiteY14" fmla="*/ 153412 h 468454"/>
                <a:gd name="connsiteX15" fmla="*/ 432219 w 432498"/>
                <a:gd name="connsiteY15" fmla="*/ 74186 h 468454"/>
                <a:gd name="connsiteX16" fmla="*/ 387644 w 432498"/>
                <a:gd name="connsiteY16" fmla="*/ -86 h 4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2498" h="468454">
                  <a:moveTo>
                    <a:pt x="206887" y="32142"/>
                  </a:moveTo>
                  <a:lnTo>
                    <a:pt x="198497" y="35693"/>
                  </a:lnTo>
                  <a:cubicBezTo>
                    <a:pt x="163998" y="50385"/>
                    <a:pt x="34379" y="106260"/>
                    <a:pt x="23647" y="121261"/>
                  </a:cubicBezTo>
                  <a:cubicBezTo>
                    <a:pt x="11268" y="138591"/>
                    <a:pt x="-8523" y="175733"/>
                    <a:pt x="3843" y="207910"/>
                  </a:cubicBezTo>
                  <a:cubicBezTo>
                    <a:pt x="16209" y="240086"/>
                    <a:pt x="100353" y="403465"/>
                    <a:pt x="100353" y="403465"/>
                  </a:cubicBezTo>
                  <a:lnTo>
                    <a:pt x="167267" y="381182"/>
                  </a:lnTo>
                  <a:cubicBezTo>
                    <a:pt x="167267" y="381182"/>
                    <a:pt x="115923" y="240369"/>
                    <a:pt x="112796" y="215320"/>
                  </a:cubicBezTo>
                  <a:cubicBezTo>
                    <a:pt x="107842" y="175708"/>
                    <a:pt x="149933" y="153425"/>
                    <a:pt x="182129" y="148420"/>
                  </a:cubicBezTo>
                  <a:lnTo>
                    <a:pt x="241553" y="126137"/>
                  </a:lnTo>
                  <a:cubicBezTo>
                    <a:pt x="241553" y="126137"/>
                    <a:pt x="158902" y="188509"/>
                    <a:pt x="154887" y="205363"/>
                  </a:cubicBezTo>
                  <a:cubicBezTo>
                    <a:pt x="142508" y="257352"/>
                    <a:pt x="199462" y="467818"/>
                    <a:pt x="199462" y="467818"/>
                  </a:cubicBezTo>
                  <a:cubicBezTo>
                    <a:pt x="199462" y="467818"/>
                    <a:pt x="253932" y="472771"/>
                    <a:pt x="278690" y="452971"/>
                  </a:cubicBezTo>
                  <a:cubicBezTo>
                    <a:pt x="278690" y="452971"/>
                    <a:pt x="236599" y="252437"/>
                    <a:pt x="253932" y="232637"/>
                  </a:cubicBezTo>
                  <a:cubicBezTo>
                    <a:pt x="271266" y="212837"/>
                    <a:pt x="338128" y="180648"/>
                    <a:pt x="348023" y="175695"/>
                  </a:cubicBezTo>
                  <a:cubicBezTo>
                    <a:pt x="357919" y="170742"/>
                    <a:pt x="390127" y="168258"/>
                    <a:pt x="402506" y="153412"/>
                  </a:cubicBezTo>
                  <a:cubicBezTo>
                    <a:pt x="414885" y="138565"/>
                    <a:pt x="434676" y="121248"/>
                    <a:pt x="432219" y="74186"/>
                  </a:cubicBezTo>
                  <a:lnTo>
                    <a:pt x="387644" y="-86"/>
                  </a:lnTo>
                </a:path>
              </a:pathLst>
            </a:custGeom>
            <a:solidFill>
              <a:srgbClr val="28224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0" name="Graphic 48">
              <a:extLst>
                <a:ext uri="{FF2B5EF4-FFF2-40B4-BE49-F238E27FC236}">
                  <a16:creationId xmlns:a16="http://schemas.microsoft.com/office/drawing/2014/main" id="{A7389C1B-3A96-B24B-A3F2-C0EFA605AFDA}"/>
                </a:ext>
              </a:extLst>
            </p:cNvPr>
            <p:cNvSpPr/>
            <p:nvPr/>
          </p:nvSpPr>
          <p:spPr>
            <a:xfrm>
              <a:off x="4133709" y="1909586"/>
              <a:ext cx="164131" cy="197562"/>
            </a:xfrm>
            <a:custGeom>
              <a:avLst/>
              <a:gdLst>
                <a:gd name="connsiteX0" fmla="*/ 36847 w 164131"/>
                <a:gd name="connsiteY0" fmla="*/ 28437 h 197562"/>
                <a:gd name="connsiteX1" fmla="*/ -72 w 164131"/>
                <a:gd name="connsiteY1" fmla="*/ -86 h 197562"/>
                <a:gd name="connsiteX2" fmla="*/ 636 w 164131"/>
                <a:gd name="connsiteY2" fmla="*/ 1921 h 197562"/>
                <a:gd name="connsiteX3" fmla="*/ 97146 w 164131"/>
                <a:gd name="connsiteY3" fmla="*/ 197476 h 197562"/>
                <a:gd name="connsiteX4" fmla="*/ 164060 w 164131"/>
                <a:gd name="connsiteY4" fmla="*/ 175193 h 197562"/>
                <a:gd name="connsiteX5" fmla="*/ 127824 w 164131"/>
                <a:gd name="connsiteY5" fmla="*/ 71677 h 197562"/>
                <a:gd name="connsiteX6" fmla="*/ 36847 w 164131"/>
                <a:gd name="connsiteY6" fmla="*/ 28437 h 19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131" h="197562">
                  <a:moveTo>
                    <a:pt x="36847" y="28437"/>
                  </a:moveTo>
                  <a:lnTo>
                    <a:pt x="-72" y="-86"/>
                  </a:lnTo>
                  <a:cubicBezTo>
                    <a:pt x="160" y="583"/>
                    <a:pt x="379" y="1200"/>
                    <a:pt x="636" y="1921"/>
                  </a:cubicBezTo>
                  <a:cubicBezTo>
                    <a:pt x="13015" y="34085"/>
                    <a:pt x="97146" y="197476"/>
                    <a:pt x="97146" y="197476"/>
                  </a:cubicBezTo>
                  <a:lnTo>
                    <a:pt x="164060" y="175193"/>
                  </a:lnTo>
                  <a:cubicBezTo>
                    <a:pt x="164060" y="175193"/>
                    <a:pt x="143677" y="119305"/>
                    <a:pt x="127824" y="71677"/>
                  </a:cubicBezTo>
                  <a:cubicBezTo>
                    <a:pt x="96357" y="59797"/>
                    <a:pt x="65928" y="45334"/>
                    <a:pt x="36847" y="28437"/>
                  </a:cubicBezTo>
                  <a:close/>
                </a:path>
              </a:pathLst>
            </a:custGeom>
            <a:solidFill>
              <a:srgbClr val="191733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1" name="Graphic 48">
              <a:extLst>
                <a:ext uri="{FF2B5EF4-FFF2-40B4-BE49-F238E27FC236}">
                  <a16:creationId xmlns:a16="http://schemas.microsoft.com/office/drawing/2014/main" id="{A6337703-4256-BA4A-B430-70F2A2FCFB2C}"/>
                </a:ext>
              </a:extLst>
            </p:cNvPr>
            <p:cNvSpPr/>
            <p:nvPr/>
          </p:nvSpPr>
          <p:spPr>
            <a:xfrm>
              <a:off x="4290042" y="1991243"/>
              <a:ext cx="119234" cy="180847"/>
            </a:xfrm>
            <a:custGeom>
              <a:avLst/>
              <a:gdLst>
                <a:gd name="connsiteX0" fmla="*/ -72 w 119234"/>
                <a:gd name="connsiteY0" fmla="*/ -86 h 180847"/>
                <a:gd name="connsiteX1" fmla="*/ 39935 w 119234"/>
                <a:gd name="connsiteY1" fmla="*/ 180211 h 180847"/>
                <a:gd name="connsiteX2" fmla="*/ 119163 w 119234"/>
                <a:gd name="connsiteY2" fmla="*/ 165364 h 180847"/>
                <a:gd name="connsiteX3" fmla="*/ 94393 w 119234"/>
                <a:gd name="connsiteY3" fmla="*/ 21567 h 180847"/>
                <a:gd name="connsiteX4" fmla="*/ -72 w 119234"/>
                <a:gd name="connsiteY4" fmla="*/ -86 h 18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234" h="180847">
                  <a:moveTo>
                    <a:pt x="-72" y="-86"/>
                  </a:moveTo>
                  <a:cubicBezTo>
                    <a:pt x="12603" y="79255"/>
                    <a:pt x="39935" y="180211"/>
                    <a:pt x="39935" y="180211"/>
                  </a:cubicBezTo>
                  <a:cubicBezTo>
                    <a:pt x="39935" y="180211"/>
                    <a:pt x="94405" y="185164"/>
                    <a:pt x="119163" y="165364"/>
                  </a:cubicBezTo>
                  <a:cubicBezTo>
                    <a:pt x="119163" y="165364"/>
                    <a:pt x="102435" y="85482"/>
                    <a:pt x="94393" y="21567"/>
                  </a:cubicBezTo>
                  <a:cubicBezTo>
                    <a:pt x="62358" y="16985"/>
                    <a:pt x="30760" y="9742"/>
                    <a:pt x="-72" y="-86"/>
                  </a:cubicBezTo>
                  <a:close/>
                </a:path>
              </a:pathLst>
            </a:custGeom>
            <a:solidFill>
              <a:srgbClr val="191733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2" name="Graphic 48">
              <a:extLst>
                <a:ext uri="{FF2B5EF4-FFF2-40B4-BE49-F238E27FC236}">
                  <a16:creationId xmlns:a16="http://schemas.microsoft.com/office/drawing/2014/main" id="{31557E19-2595-4443-B169-FD24344F9FF5}"/>
                </a:ext>
              </a:extLst>
            </p:cNvPr>
            <p:cNvSpPr/>
            <p:nvPr/>
          </p:nvSpPr>
          <p:spPr>
            <a:xfrm>
              <a:off x="4351088" y="1675576"/>
              <a:ext cx="181915" cy="52678"/>
            </a:xfrm>
            <a:custGeom>
              <a:avLst/>
              <a:gdLst>
                <a:gd name="connsiteX0" fmla="*/ -72 w 181915"/>
                <a:gd name="connsiteY0" fmla="*/ -86 h 52678"/>
                <a:gd name="connsiteX1" fmla="*/ 24674 w 181915"/>
                <a:gd name="connsiteY1" fmla="*/ 35320 h 52678"/>
                <a:gd name="connsiteX2" fmla="*/ 104713 w 181915"/>
                <a:gd name="connsiteY2" fmla="*/ 51324 h 52678"/>
                <a:gd name="connsiteX3" fmla="*/ 181844 w 181915"/>
                <a:gd name="connsiteY3" fmla="*/ 3310 h 52678"/>
                <a:gd name="connsiteX4" fmla="*/ 181355 w 181915"/>
                <a:gd name="connsiteY4" fmla="*/ 3786 h 5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915" h="52678">
                  <a:moveTo>
                    <a:pt x="-72" y="-86"/>
                  </a:moveTo>
                  <a:cubicBezTo>
                    <a:pt x="-72" y="-86"/>
                    <a:pt x="-72" y="22223"/>
                    <a:pt x="24674" y="35320"/>
                  </a:cubicBezTo>
                  <a:cubicBezTo>
                    <a:pt x="49419" y="48417"/>
                    <a:pt x="85797" y="55686"/>
                    <a:pt x="104713" y="51324"/>
                  </a:cubicBezTo>
                  <a:cubicBezTo>
                    <a:pt x="123629" y="46963"/>
                    <a:pt x="178935" y="19315"/>
                    <a:pt x="181844" y="3310"/>
                  </a:cubicBezTo>
                  <a:lnTo>
                    <a:pt x="181355" y="3786"/>
                  </a:lnTo>
                  <a:close/>
                </a:path>
              </a:pathLst>
            </a:custGeom>
            <a:solidFill>
              <a:srgbClr val="26272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3" name="Graphic 48">
              <a:extLst>
                <a:ext uri="{FF2B5EF4-FFF2-40B4-BE49-F238E27FC236}">
                  <a16:creationId xmlns:a16="http://schemas.microsoft.com/office/drawing/2014/main" id="{9ABA53F9-EF54-3F42-ABE8-7E9BCCF3AA47}"/>
                </a:ext>
              </a:extLst>
            </p:cNvPr>
            <p:cNvSpPr/>
            <p:nvPr/>
          </p:nvSpPr>
          <p:spPr>
            <a:xfrm rot="-774600">
              <a:off x="4466064" y="1699332"/>
              <a:ext cx="8737" cy="27647"/>
            </a:xfrm>
            <a:custGeom>
              <a:avLst/>
              <a:gdLst>
                <a:gd name="connsiteX0" fmla="*/ -71 w 8737"/>
                <a:gd name="connsiteY0" fmla="*/ -86 h 27647"/>
                <a:gd name="connsiteX1" fmla="*/ 8666 w 8737"/>
                <a:gd name="connsiteY1" fmla="*/ -86 h 27647"/>
                <a:gd name="connsiteX2" fmla="*/ 8666 w 8737"/>
                <a:gd name="connsiteY2" fmla="*/ 27562 h 27647"/>
                <a:gd name="connsiteX3" fmla="*/ -71 w 8737"/>
                <a:gd name="connsiteY3" fmla="*/ 27562 h 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7" h="27647">
                  <a:moveTo>
                    <a:pt x="-71" y="-86"/>
                  </a:moveTo>
                  <a:lnTo>
                    <a:pt x="8666" y="-86"/>
                  </a:lnTo>
                  <a:lnTo>
                    <a:pt x="8666" y="27562"/>
                  </a:lnTo>
                  <a:lnTo>
                    <a:pt x="-71" y="27562"/>
                  </a:lnTo>
                  <a:close/>
                </a:path>
              </a:pathLst>
            </a:custGeom>
            <a:solidFill>
              <a:srgbClr val="222A4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4" name="Graphic 48">
              <a:extLst>
                <a:ext uri="{FF2B5EF4-FFF2-40B4-BE49-F238E27FC236}">
                  <a16:creationId xmlns:a16="http://schemas.microsoft.com/office/drawing/2014/main" id="{DB160EA4-BFEB-C743-B944-C3F8EF8174F9}"/>
                </a:ext>
              </a:extLst>
            </p:cNvPr>
            <p:cNvSpPr/>
            <p:nvPr/>
          </p:nvSpPr>
          <p:spPr>
            <a:xfrm rot="1449600">
              <a:off x="4383019" y="1692136"/>
              <a:ext cx="8737" cy="27647"/>
            </a:xfrm>
            <a:custGeom>
              <a:avLst/>
              <a:gdLst>
                <a:gd name="connsiteX0" fmla="*/ -72 w 8737"/>
                <a:gd name="connsiteY0" fmla="*/ -86 h 27647"/>
                <a:gd name="connsiteX1" fmla="*/ 8666 w 8737"/>
                <a:gd name="connsiteY1" fmla="*/ -86 h 27647"/>
                <a:gd name="connsiteX2" fmla="*/ 8666 w 8737"/>
                <a:gd name="connsiteY2" fmla="*/ 27562 h 27647"/>
                <a:gd name="connsiteX3" fmla="*/ -72 w 8737"/>
                <a:gd name="connsiteY3" fmla="*/ 27562 h 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7" h="27647">
                  <a:moveTo>
                    <a:pt x="-72" y="-86"/>
                  </a:moveTo>
                  <a:lnTo>
                    <a:pt x="8666" y="-86"/>
                  </a:lnTo>
                  <a:lnTo>
                    <a:pt x="8666" y="27562"/>
                  </a:lnTo>
                  <a:lnTo>
                    <a:pt x="-72" y="27562"/>
                  </a:lnTo>
                  <a:close/>
                </a:path>
              </a:pathLst>
            </a:custGeom>
            <a:solidFill>
              <a:srgbClr val="222A4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5" name="Graphic 48">
              <a:extLst>
                <a:ext uri="{FF2B5EF4-FFF2-40B4-BE49-F238E27FC236}">
                  <a16:creationId xmlns:a16="http://schemas.microsoft.com/office/drawing/2014/main" id="{082A1CB3-51DF-D743-873E-B55A22D49AD7}"/>
                </a:ext>
              </a:extLst>
            </p:cNvPr>
            <p:cNvSpPr/>
            <p:nvPr/>
          </p:nvSpPr>
          <p:spPr>
            <a:xfrm rot="-1533600">
              <a:off x="4493687" y="1689003"/>
              <a:ext cx="8737" cy="27647"/>
            </a:xfrm>
            <a:custGeom>
              <a:avLst/>
              <a:gdLst>
                <a:gd name="connsiteX0" fmla="*/ -71 w 8737"/>
                <a:gd name="connsiteY0" fmla="*/ -86 h 27647"/>
                <a:gd name="connsiteX1" fmla="*/ 8666 w 8737"/>
                <a:gd name="connsiteY1" fmla="*/ -86 h 27647"/>
                <a:gd name="connsiteX2" fmla="*/ 8666 w 8737"/>
                <a:gd name="connsiteY2" fmla="*/ 27562 h 27647"/>
                <a:gd name="connsiteX3" fmla="*/ -71 w 8737"/>
                <a:gd name="connsiteY3" fmla="*/ 27562 h 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7" h="27647">
                  <a:moveTo>
                    <a:pt x="-71" y="-86"/>
                  </a:moveTo>
                  <a:lnTo>
                    <a:pt x="8666" y="-86"/>
                  </a:lnTo>
                  <a:lnTo>
                    <a:pt x="8666" y="27562"/>
                  </a:lnTo>
                  <a:lnTo>
                    <a:pt x="-71" y="27562"/>
                  </a:lnTo>
                  <a:close/>
                </a:path>
              </a:pathLst>
            </a:custGeom>
            <a:solidFill>
              <a:srgbClr val="222A4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6" name="Graphic 48">
              <a:extLst>
                <a:ext uri="{FF2B5EF4-FFF2-40B4-BE49-F238E27FC236}">
                  <a16:creationId xmlns:a16="http://schemas.microsoft.com/office/drawing/2014/main" id="{FB449963-BFC2-1545-8CC9-C1EB4BE403F4}"/>
                </a:ext>
              </a:extLst>
            </p:cNvPr>
            <p:cNvSpPr/>
            <p:nvPr/>
          </p:nvSpPr>
          <p:spPr>
            <a:xfrm rot="2571600">
              <a:off x="4355415" y="1678985"/>
              <a:ext cx="8737" cy="27647"/>
            </a:xfrm>
            <a:custGeom>
              <a:avLst/>
              <a:gdLst>
                <a:gd name="connsiteX0" fmla="*/ -72 w 8737"/>
                <a:gd name="connsiteY0" fmla="*/ -86 h 27647"/>
                <a:gd name="connsiteX1" fmla="*/ 8666 w 8737"/>
                <a:gd name="connsiteY1" fmla="*/ -86 h 27647"/>
                <a:gd name="connsiteX2" fmla="*/ 8666 w 8737"/>
                <a:gd name="connsiteY2" fmla="*/ 27562 h 27647"/>
                <a:gd name="connsiteX3" fmla="*/ -72 w 8737"/>
                <a:gd name="connsiteY3" fmla="*/ 27562 h 2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7" h="27647">
                  <a:moveTo>
                    <a:pt x="-72" y="-86"/>
                  </a:moveTo>
                  <a:lnTo>
                    <a:pt x="8666" y="-86"/>
                  </a:lnTo>
                  <a:lnTo>
                    <a:pt x="8666" y="27562"/>
                  </a:lnTo>
                  <a:lnTo>
                    <a:pt x="-72" y="27562"/>
                  </a:lnTo>
                  <a:close/>
                </a:path>
              </a:pathLst>
            </a:custGeom>
            <a:solidFill>
              <a:srgbClr val="222A4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7" name="Graphic 48">
              <a:extLst>
                <a:ext uri="{FF2B5EF4-FFF2-40B4-BE49-F238E27FC236}">
                  <a16:creationId xmlns:a16="http://schemas.microsoft.com/office/drawing/2014/main" id="{135FAF6D-E109-A94F-9D5F-45C86707509F}"/>
                </a:ext>
              </a:extLst>
            </p:cNvPr>
            <p:cNvSpPr/>
            <p:nvPr/>
          </p:nvSpPr>
          <p:spPr>
            <a:xfrm>
              <a:off x="4336155" y="1339427"/>
              <a:ext cx="249362" cy="367052"/>
            </a:xfrm>
            <a:custGeom>
              <a:avLst/>
              <a:gdLst>
                <a:gd name="connsiteX0" fmla="*/ 58522 w 249362"/>
                <a:gd name="connsiteY0" fmla="*/ 6244 h 367052"/>
                <a:gd name="connsiteX1" fmla="*/ 89907 w 249362"/>
                <a:gd name="connsiteY1" fmla="*/ 44326 h 367052"/>
                <a:gd name="connsiteX2" fmla="*/ 159485 w 249362"/>
                <a:gd name="connsiteY2" fmla="*/ -86 h 367052"/>
                <a:gd name="connsiteX3" fmla="*/ 249291 w 249362"/>
                <a:gd name="connsiteY3" fmla="*/ 43734 h 367052"/>
                <a:gd name="connsiteX4" fmla="*/ 209734 w 249362"/>
                <a:gd name="connsiteY4" fmla="*/ 215037 h 367052"/>
                <a:gd name="connsiteX5" fmla="*/ 210378 w 249362"/>
                <a:gd name="connsiteY5" fmla="*/ 305765 h 367052"/>
                <a:gd name="connsiteX6" fmla="*/ 179006 w 249362"/>
                <a:gd name="connsiteY6" fmla="*/ 351154 h 367052"/>
                <a:gd name="connsiteX7" fmla="*/ 99082 w 249362"/>
                <a:gd name="connsiteY7" fmla="*/ 366721 h 367052"/>
                <a:gd name="connsiteX8" fmla="*/ 43403 w 249362"/>
                <a:gd name="connsiteY8" fmla="*/ 355940 h 367052"/>
                <a:gd name="connsiteX9" fmla="*/ 7732 w 249362"/>
                <a:gd name="connsiteY9" fmla="*/ 312738 h 367052"/>
                <a:gd name="connsiteX10" fmla="*/ 2675 w 249362"/>
                <a:gd name="connsiteY10" fmla="*/ 109656 h 367052"/>
                <a:gd name="connsiteX11" fmla="*/ 35244 w 249362"/>
                <a:gd name="connsiteY11" fmla="*/ 19341 h 36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9362" h="367052">
                  <a:moveTo>
                    <a:pt x="58522" y="6244"/>
                  </a:moveTo>
                  <a:lnTo>
                    <a:pt x="89907" y="44326"/>
                  </a:lnTo>
                  <a:lnTo>
                    <a:pt x="159485" y="-86"/>
                  </a:lnTo>
                  <a:lnTo>
                    <a:pt x="249291" y="43734"/>
                  </a:lnTo>
                  <a:cubicBezTo>
                    <a:pt x="249291" y="43734"/>
                    <a:pt x="211484" y="185949"/>
                    <a:pt x="209734" y="215037"/>
                  </a:cubicBezTo>
                  <a:cubicBezTo>
                    <a:pt x="208666" y="232920"/>
                    <a:pt x="209541" y="275505"/>
                    <a:pt x="210378" y="305765"/>
                  </a:cubicBezTo>
                  <a:cubicBezTo>
                    <a:pt x="210961" y="326122"/>
                    <a:pt x="198258" y="344501"/>
                    <a:pt x="179006" y="351154"/>
                  </a:cubicBezTo>
                  <a:cubicBezTo>
                    <a:pt x="154788" y="359465"/>
                    <a:pt x="122026" y="368587"/>
                    <a:pt x="99082" y="366721"/>
                  </a:cubicBezTo>
                  <a:cubicBezTo>
                    <a:pt x="80231" y="365190"/>
                    <a:pt x="59848" y="360520"/>
                    <a:pt x="43403" y="355940"/>
                  </a:cubicBezTo>
                  <a:cubicBezTo>
                    <a:pt x="23621" y="350453"/>
                    <a:pt x="9373" y="333197"/>
                    <a:pt x="7732" y="312738"/>
                  </a:cubicBezTo>
                  <a:cubicBezTo>
                    <a:pt x="3319" y="257532"/>
                    <a:pt x="-4132" y="148060"/>
                    <a:pt x="2675" y="109656"/>
                  </a:cubicBezTo>
                  <a:cubicBezTo>
                    <a:pt x="11927" y="57371"/>
                    <a:pt x="35244" y="19341"/>
                    <a:pt x="35244" y="19341"/>
                  </a:cubicBez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8" name="Graphic 48">
              <a:extLst>
                <a:ext uri="{FF2B5EF4-FFF2-40B4-BE49-F238E27FC236}">
                  <a16:creationId xmlns:a16="http://schemas.microsoft.com/office/drawing/2014/main" id="{DA8F96EF-669D-1142-9288-33C8D7B522CD}"/>
                </a:ext>
              </a:extLst>
            </p:cNvPr>
            <p:cNvSpPr/>
            <p:nvPr/>
          </p:nvSpPr>
          <p:spPr>
            <a:xfrm>
              <a:off x="4381649" y="1354492"/>
              <a:ext cx="43648" cy="29088"/>
            </a:xfrm>
            <a:custGeom>
              <a:avLst/>
              <a:gdLst>
                <a:gd name="connsiteX0" fmla="*/ 43648 w 43648"/>
                <a:gd name="connsiteY0" fmla="*/ 29089 h 29088"/>
                <a:gd name="connsiteX1" fmla="*/ 18916 w 43648"/>
                <a:gd name="connsiteY1" fmla="*/ 18912 h 29088"/>
                <a:gd name="connsiteX2" fmla="*/ 0 w 43648"/>
                <a:gd name="connsiteY2" fmla="*/ 29089 h 29088"/>
                <a:gd name="connsiteX3" fmla="*/ 18916 w 43648"/>
                <a:gd name="connsiteY3" fmla="*/ 0 h 29088"/>
                <a:gd name="connsiteX4" fmla="*/ 43648 w 43648"/>
                <a:gd name="connsiteY4" fmla="*/ 29089 h 2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48" h="29088">
                  <a:moveTo>
                    <a:pt x="43648" y="29089"/>
                  </a:moveTo>
                  <a:lnTo>
                    <a:pt x="18916" y="18912"/>
                  </a:lnTo>
                  <a:lnTo>
                    <a:pt x="0" y="29089"/>
                  </a:lnTo>
                  <a:lnTo>
                    <a:pt x="18916" y="0"/>
                  </a:lnTo>
                  <a:lnTo>
                    <a:pt x="43648" y="29089"/>
                  </a:lnTo>
                  <a:close/>
                </a:path>
              </a:pathLst>
            </a:custGeom>
            <a:solidFill>
              <a:srgbClr val="BABBB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9" name="Graphic 48">
              <a:extLst>
                <a:ext uri="{FF2B5EF4-FFF2-40B4-BE49-F238E27FC236}">
                  <a16:creationId xmlns:a16="http://schemas.microsoft.com/office/drawing/2014/main" id="{55D7DBA4-70A9-BD45-BDD3-1299763C7A04}"/>
                </a:ext>
              </a:extLst>
            </p:cNvPr>
            <p:cNvSpPr/>
            <p:nvPr/>
          </p:nvSpPr>
          <p:spPr>
            <a:xfrm>
              <a:off x="4431191" y="1312422"/>
              <a:ext cx="80450" cy="87060"/>
            </a:xfrm>
            <a:custGeom>
              <a:avLst/>
              <a:gdLst>
                <a:gd name="connsiteX0" fmla="*/ 0 w 80450"/>
                <a:gd name="connsiteY0" fmla="*/ 75096 h 87060"/>
                <a:gd name="connsiteX1" fmla="*/ 4620 w 80450"/>
                <a:gd name="connsiteY1" fmla="*/ 50407 h 87060"/>
                <a:gd name="connsiteX2" fmla="*/ 57507 w 80450"/>
                <a:gd name="connsiteY2" fmla="*/ 0 h 87060"/>
                <a:gd name="connsiteX3" fmla="*/ 80451 w 80450"/>
                <a:gd name="connsiteY3" fmla="*/ 35161 h 87060"/>
                <a:gd name="connsiteX4" fmla="*/ 31900 w 80450"/>
                <a:gd name="connsiteY4" fmla="*/ 87061 h 87060"/>
                <a:gd name="connsiteX5" fmla="*/ 0 w 80450"/>
                <a:gd name="connsiteY5" fmla="*/ 75096 h 8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50" h="87060">
                  <a:moveTo>
                    <a:pt x="0" y="75096"/>
                  </a:moveTo>
                  <a:lnTo>
                    <a:pt x="4620" y="50407"/>
                  </a:lnTo>
                  <a:lnTo>
                    <a:pt x="57507" y="0"/>
                  </a:lnTo>
                  <a:lnTo>
                    <a:pt x="80451" y="35161"/>
                  </a:lnTo>
                  <a:lnTo>
                    <a:pt x="31900" y="87061"/>
                  </a:lnTo>
                  <a:lnTo>
                    <a:pt x="0" y="75096"/>
                  </a:ln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0" name="Graphic 48">
              <a:extLst>
                <a:ext uri="{FF2B5EF4-FFF2-40B4-BE49-F238E27FC236}">
                  <a16:creationId xmlns:a16="http://schemas.microsoft.com/office/drawing/2014/main" id="{342FF419-7ECE-5C40-8DCD-E03E39473CB8}"/>
                </a:ext>
              </a:extLst>
            </p:cNvPr>
            <p:cNvSpPr/>
            <p:nvPr/>
          </p:nvSpPr>
          <p:spPr>
            <a:xfrm>
              <a:off x="4381649" y="1324001"/>
              <a:ext cx="40868" cy="59592"/>
            </a:xfrm>
            <a:custGeom>
              <a:avLst/>
              <a:gdLst>
                <a:gd name="connsiteX0" fmla="*/ 26823 w 40868"/>
                <a:gd name="connsiteY0" fmla="*/ -86 h 59592"/>
                <a:gd name="connsiteX1" fmla="*/ 13028 w 40868"/>
                <a:gd name="connsiteY1" fmla="*/ 11493 h 59592"/>
                <a:gd name="connsiteX2" fmla="*/ -72 w 40868"/>
                <a:gd name="connsiteY2" fmla="*/ 59507 h 59592"/>
                <a:gd name="connsiteX3" fmla="*/ 17390 w 40868"/>
                <a:gd name="connsiteY3" fmla="*/ 37635 h 59592"/>
                <a:gd name="connsiteX4" fmla="*/ 40797 w 40868"/>
                <a:gd name="connsiteY4" fmla="*/ 58220 h 59592"/>
                <a:gd name="connsiteX5" fmla="*/ 26823 w 40868"/>
                <a:gd name="connsiteY5" fmla="*/ -86 h 5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868" h="59592">
                  <a:moveTo>
                    <a:pt x="26823" y="-86"/>
                  </a:moveTo>
                  <a:lnTo>
                    <a:pt x="13028" y="11493"/>
                  </a:lnTo>
                  <a:cubicBezTo>
                    <a:pt x="7070" y="24526"/>
                    <a:pt x="-72" y="59507"/>
                    <a:pt x="-72" y="59507"/>
                  </a:cubicBezTo>
                  <a:lnTo>
                    <a:pt x="17390" y="37635"/>
                  </a:lnTo>
                  <a:lnTo>
                    <a:pt x="40797" y="58220"/>
                  </a:lnTo>
                  <a:cubicBezTo>
                    <a:pt x="40797" y="58220"/>
                    <a:pt x="17789" y="29659"/>
                    <a:pt x="26823" y="-86"/>
                  </a:cubicBez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1" name="Graphic 48">
              <a:extLst>
                <a:ext uri="{FF2B5EF4-FFF2-40B4-BE49-F238E27FC236}">
                  <a16:creationId xmlns:a16="http://schemas.microsoft.com/office/drawing/2014/main" id="{0835F5B0-17CA-2649-A54B-5F8BBDA4A764}"/>
                </a:ext>
              </a:extLst>
            </p:cNvPr>
            <p:cNvSpPr/>
            <p:nvPr/>
          </p:nvSpPr>
          <p:spPr>
            <a:xfrm>
              <a:off x="4315083" y="2169168"/>
              <a:ext cx="50343" cy="49102"/>
            </a:xfrm>
            <a:custGeom>
              <a:avLst/>
              <a:gdLst>
                <a:gd name="connsiteX0" fmla="*/ 32793 w 50343"/>
                <a:gd name="connsiteY0" fmla="*/ 2221 h 49102"/>
                <a:gd name="connsiteX1" fmla="*/ 7327 w 50343"/>
                <a:gd name="connsiteY1" fmla="*/ 27708 h 49102"/>
                <a:gd name="connsiteX2" fmla="*/ 1653 w 50343"/>
                <a:gd name="connsiteY2" fmla="*/ 47958 h 49102"/>
                <a:gd name="connsiteX3" fmla="*/ 20208 w 50343"/>
                <a:gd name="connsiteY3" fmla="*/ 37473 h 49102"/>
                <a:gd name="connsiteX4" fmla="*/ 27620 w 50343"/>
                <a:gd name="connsiteY4" fmla="*/ 26125 h 49102"/>
                <a:gd name="connsiteX5" fmla="*/ 33449 w 50343"/>
                <a:gd name="connsiteY5" fmla="*/ 8796 h 49102"/>
                <a:gd name="connsiteX6" fmla="*/ 29859 w 50343"/>
                <a:gd name="connsiteY6" fmla="*/ 7818 h 49102"/>
                <a:gd name="connsiteX7" fmla="*/ 36409 w 50343"/>
                <a:gd name="connsiteY7" fmla="*/ 30603 h 49102"/>
                <a:gd name="connsiteX8" fmla="*/ 47810 w 50343"/>
                <a:gd name="connsiteY8" fmla="*/ 40277 h 49102"/>
                <a:gd name="connsiteX9" fmla="*/ 48402 w 50343"/>
                <a:gd name="connsiteY9" fmla="*/ 25598 h 49102"/>
                <a:gd name="connsiteX10" fmla="*/ 37349 w 50343"/>
                <a:gd name="connsiteY10" fmla="*/ 793 h 49102"/>
                <a:gd name="connsiteX11" fmla="*/ 34016 w 50343"/>
                <a:gd name="connsiteY11" fmla="*/ 2749 h 49102"/>
                <a:gd name="connsiteX12" fmla="*/ 45996 w 50343"/>
                <a:gd name="connsiteY12" fmla="*/ 33189 h 49102"/>
                <a:gd name="connsiteX13" fmla="*/ 43088 w 50343"/>
                <a:gd name="connsiteY13" fmla="*/ 33356 h 49102"/>
                <a:gd name="connsiteX14" fmla="*/ 37734 w 50343"/>
                <a:gd name="connsiteY14" fmla="*/ 24993 h 49102"/>
                <a:gd name="connsiteX15" fmla="*/ 33720 w 50343"/>
                <a:gd name="connsiteY15" fmla="*/ 7818 h 49102"/>
                <a:gd name="connsiteX16" fmla="*/ 31690 w 50343"/>
                <a:gd name="connsiteY16" fmla="*/ 5938 h 49102"/>
                <a:gd name="connsiteX17" fmla="*/ 30117 w 50343"/>
                <a:gd name="connsiteY17" fmla="*/ 6840 h 49102"/>
                <a:gd name="connsiteX18" fmla="*/ 22473 w 50343"/>
                <a:gd name="connsiteY18" fmla="*/ 27978 h 49102"/>
                <a:gd name="connsiteX19" fmla="*/ 13877 w 50343"/>
                <a:gd name="connsiteY19" fmla="*/ 38270 h 49102"/>
                <a:gd name="connsiteX20" fmla="*/ 4419 w 50343"/>
                <a:gd name="connsiteY20" fmla="*/ 41191 h 49102"/>
                <a:gd name="connsiteX21" fmla="*/ 11317 w 50343"/>
                <a:gd name="connsiteY21" fmla="*/ 28814 h 49102"/>
                <a:gd name="connsiteX22" fmla="*/ 19205 w 50343"/>
                <a:gd name="connsiteY22" fmla="*/ 20516 h 49102"/>
                <a:gd name="connsiteX23" fmla="*/ 36126 w 50343"/>
                <a:gd name="connsiteY23" fmla="*/ 4177 h 49102"/>
                <a:gd name="connsiteX24" fmla="*/ 32793 w 50343"/>
                <a:gd name="connsiteY24" fmla="*/ 2234 h 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0343" h="49102">
                  <a:moveTo>
                    <a:pt x="32793" y="2221"/>
                  </a:moveTo>
                  <a:cubicBezTo>
                    <a:pt x="25458" y="11806"/>
                    <a:pt x="14636" y="17994"/>
                    <a:pt x="7327" y="27708"/>
                  </a:cubicBezTo>
                  <a:cubicBezTo>
                    <a:pt x="4226" y="31825"/>
                    <a:pt x="-3495" y="42799"/>
                    <a:pt x="1653" y="47958"/>
                  </a:cubicBezTo>
                  <a:cubicBezTo>
                    <a:pt x="6272" y="52603"/>
                    <a:pt x="17262" y="40651"/>
                    <a:pt x="20208" y="37473"/>
                  </a:cubicBezTo>
                  <a:cubicBezTo>
                    <a:pt x="23345" y="34169"/>
                    <a:pt x="25856" y="30325"/>
                    <a:pt x="27620" y="26125"/>
                  </a:cubicBezTo>
                  <a:cubicBezTo>
                    <a:pt x="29949" y="20400"/>
                    <a:pt x="30194" y="14135"/>
                    <a:pt x="33449" y="8796"/>
                  </a:cubicBezTo>
                  <a:lnTo>
                    <a:pt x="29859" y="7818"/>
                  </a:lnTo>
                  <a:cubicBezTo>
                    <a:pt x="30023" y="15853"/>
                    <a:pt x="32280" y="23707"/>
                    <a:pt x="36409" y="30603"/>
                  </a:cubicBezTo>
                  <a:cubicBezTo>
                    <a:pt x="38301" y="33716"/>
                    <a:pt x="43126" y="42516"/>
                    <a:pt x="47810" y="40277"/>
                  </a:cubicBezTo>
                  <a:cubicBezTo>
                    <a:pt x="52494" y="38039"/>
                    <a:pt x="49200" y="28814"/>
                    <a:pt x="48402" y="25598"/>
                  </a:cubicBezTo>
                  <a:cubicBezTo>
                    <a:pt x="46157" y="16761"/>
                    <a:pt x="42419" y="8372"/>
                    <a:pt x="37349" y="793"/>
                  </a:cubicBezTo>
                  <a:cubicBezTo>
                    <a:pt x="35984" y="-1265"/>
                    <a:pt x="32639" y="665"/>
                    <a:pt x="34016" y="2749"/>
                  </a:cubicBezTo>
                  <a:cubicBezTo>
                    <a:pt x="39793" y="11523"/>
                    <a:pt x="45249" y="22497"/>
                    <a:pt x="45996" y="33189"/>
                  </a:cubicBezTo>
                  <a:cubicBezTo>
                    <a:pt x="46407" y="39029"/>
                    <a:pt x="44709" y="35324"/>
                    <a:pt x="43088" y="33356"/>
                  </a:cubicBezTo>
                  <a:cubicBezTo>
                    <a:pt x="40973" y="30794"/>
                    <a:pt x="39176" y="27986"/>
                    <a:pt x="37734" y="24993"/>
                  </a:cubicBezTo>
                  <a:cubicBezTo>
                    <a:pt x="35201" y="19615"/>
                    <a:pt x="33833" y="13762"/>
                    <a:pt x="33720" y="7818"/>
                  </a:cubicBezTo>
                  <a:cubicBezTo>
                    <a:pt x="33678" y="6739"/>
                    <a:pt x="32770" y="5897"/>
                    <a:pt x="31690" y="5938"/>
                  </a:cubicBezTo>
                  <a:cubicBezTo>
                    <a:pt x="31050" y="5963"/>
                    <a:pt x="30462" y="6300"/>
                    <a:pt x="30117" y="6840"/>
                  </a:cubicBezTo>
                  <a:cubicBezTo>
                    <a:pt x="26063" y="13376"/>
                    <a:pt x="26179" y="21288"/>
                    <a:pt x="22473" y="27978"/>
                  </a:cubicBezTo>
                  <a:cubicBezTo>
                    <a:pt x="20209" y="31869"/>
                    <a:pt x="17303" y="35349"/>
                    <a:pt x="13877" y="38270"/>
                  </a:cubicBezTo>
                  <a:cubicBezTo>
                    <a:pt x="11651" y="40252"/>
                    <a:pt x="5063" y="47019"/>
                    <a:pt x="4419" y="41191"/>
                  </a:cubicBezTo>
                  <a:cubicBezTo>
                    <a:pt x="4046" y="37872"/>
                    <a:pt x="9386" y="31246"/>
                    <a:pt x="11317" y="28814"/>
                  </a:cubicBezTo>
                  <a:cubicBezTo>
                    <a:pt x="13738" y="25858"/>
                    <a:pt x="16374" y="23084"/>
                    <a:pt x="19205" y="20516"/>
                  </a:cubicBezTo>
                  <a:cubicBezTo>
                    <a:pt x="24982" y="15138"/>
                    <a:pt x="31288" y="10494"/>
                    <a:pt x="36126" y="4177"/>
                  </a:cubicBezTo>
                  <a:cubicBezTo>
                    <a:pt x="37632" y="2209"/>
                    <a:pt x="34286" y="317"/>
                    <a:pt x="32793" y="2234"/>
                  </a:cubicBezTo>
                  <a:close/>
                </a:path>
              </a:pathLst>
            </a:custGeom>
            <a:solidFill>
              <a:srgbClr val="3F1D1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2" name="Graphic 48">
              <a:extLst>
                <a:ext uri="{FF2B5EF4-FFF2-40B4-BE49-F238E27FC236}">
                  <a16:creationId xmlns:a16="http://schemas.microsoft.com/office/drawing/2014/main" id="{44DEF3DF-6D24-4848-ADC0-B0E56D1D84A0}"/>
                </a:ext>
              </a:extLst>
            </p:cNvPr>
            <p:cNvSpPr/>
            <p:nvPr/>
          </p:nvSpPr>
          <p:spPr>
            <a:xfrm>
              <a:off x="4426752" y="1363215"/>
              <a:ext cx="39298" cy="23286"/>
            </a:xfrm>
            <a:custGeom>
              <a:avLst/>
              <a:gdLst>
                <a:gd name="connsiteX0" fmla="*/ 39299 w 39298"/>
                <a:gd name="connsiteY0" fmla="*/ 23286 h 23286"/>
                <a:gd name="connsiteX1" fmla="*/ 8737 w 39298"/>
                <a:gd name="connsiteY1" fmla="*/ 0 h 23286"/>
                <a:gd name="connsiteX2" fmla="*/ 0 w 39298"/>
                <a:gd name="connsiteY2" fmla="*/ 20366 h 23286"/>
                <a:gd name="connsiteX3" fmla="*/ 16021 w 39298"/>
                <a:gd name="connsiteY3" fmla="*/ 14551 h 23286"/>
                <a:gd name="connsiteX4" fmla="*/ 39299 w 39298"/>
                <a:gd name="connsiteY4" fmla="*/ 23286 h 2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98" h="23286">
                  <a:moveTo>
                    <a:pt x="39299" y="23286"/>
                  </a:moveTo>
                  <a:lnTo>
                    <a:pt x="8737" y="0"/>
                  </a:lnTo>
                  <a:lnTo>
                    <a:pt x="0" y="20366"/>
                  </a:lnTo>
                  <a:lnTo>
                    <a:pt x="16021" y="14551"/>
                  </a:lnTo>
                  <a:lnTo>
                    <a:pt x="39299" y="23286"/>
                  </a:lnTo>
                  <a:close/>
                </a:path>
              </a:pathLst>
            </a:custGeom>
            <a:solidFill>
              <a:srgbClr val="BABBB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3" name="Graphic 48">
              <a:extLst>
                <a:ext uri="{FF2B5EF4-FFF2-40B4-BE49-F238E27FC236}">
                  <a16:creationId xmlns:a16="http://schemas.microsoft.com/office/drawing/2014/main" id="{8C49CCFE-05A3-D046-91AA-51B8AF96CCF3}"/>
                </a:ext>
              </a:extLst>
            </p:cNvPr>
            <p:cNvSpPr/>
            <p:nvPr/>
          </p:nvSpPr>
          <p:spPr>
            <a:xfrm rot="372000">
              <a:off x="4400547" y="1706632"/>
              <a:ext cx="40058" cy="24740"/>
            </a:xfrm>
            <a:custGeom>
              <a:avLst/>
              <a:gdLst>
                <a:gd name="connsiteX0" fmla="*/ 34942 w 40058"/>
                <a:gd name="connsiteY0" fmla="*/ -86 h 24740"/>
                <a:gd name="connsiteX1" fmla="*/ 39987 w 40058"/>
                <a:gd name="connsiteY1" fmla="*/ 4957 h 24740"/>
                <a:gd name="connsiteX2" fmla="*/ 39987 w 40058"/>
                <a:gd name="connsiteY2" fmla="*/ 19611 h 24740"/>
                <a:gd name="connsiteX3" fmla="*/ 34942 w 40058"/>
                <a:gd name="connsiteY3" fmla="*/ 24654 h 24740"/>
                <a:gd name="connsiteX4" fmla="*/ 4973 w 40058"/>
                <a:gd name="connsiteY4" fmla="*/ 24654 h 24740"/>
                <a:gd name="connsiteX5" fmla="*/ -72 w 40058"/>
                <a:gd name="connsiteY5" fmla="*/ 19611 h 24740"/>
                <a:gd name="connsiteX6" fmla="*/ -72 w 40058"/>
                <a:gd name="connsiteY6" fmla="*/ 4957 h 24740"/>
                <a:gd name="connsiteX7" fmla="*/ 4973 w 40058"/>
                <a:gd name="connsiteY7" fmla="*/ -86 h 2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58" h="24740">
                  <a:moveTo>
                    <a:pt x="34942" y="-86"/>
                  </a:moveTo>
                  <a:cubicBezTo>
                    <a:pt x="37728" y="-86"/>
                    <a:pt x="39987" y="2172"/>
                    <a:pt x="39987" y="4957"/>
                  </a:cubicBezTo>
                  <a:lnTo>
                    <a:pt x="39987" y="19611"/>
                  </a:lnTo>
                  <a:cubicBezTo>
                    <a:pt x="39987" y="22396"/>
                    <a:pt x="37728" y="24654"/>
                    <a:pt x="34942" y="24654"/>
                  </a:cubicBezTo>
                  <a:lnTo>
                    <a:pt x="4973" y="24654"/>
                  </a:lnTo>
                  <a:cubicBezTo>
                    <a:pt x="2187" y="24654"/>
                    <a:pt x="-72" y="22396"/>
                    <a:pt x="-72" y="19611"/>
                  </a:cubicBezTo>
                  <a:lnTo>
                    <a:pt x="-72" y="4957"/>
                  </a:lnTo>
                  <a:cubicBezTo>
                    <a:pt x="-72" y="2172"/>
                    <a:pt x="2187" y="-86"/>
                    <a:pt x="4973" y="-86"/>
                  </a:cubicBezTo>
                  <a:close/>
                </a:path>
              </a:pathLst>
            </a:custGeom>
            <a:solidFill>
              <a:srgbClr val="CED0D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4" name="Graphic 48">
              <a:extLst>
                <a:ext uri="{FF2B5EF4-FFF2-40B4-BE49-F238E27FC236}">
                  <a16:creationId xmlns:a16="http://schemas.microsoft.com/office/drawing/2014/main" id="{F437CBC5-E129-BF48-A702-27BF5178F444}"/>
                </a:ext>
              </a:extLst>
            </p:cNvPr>
            <p:cNvSpPr/>
            <p:nvPr/>
          </p:nvSpPr>
          <p:spPr>
            <a:xfrm rot="380412">
              <a:off x="4393104" y="1709594"/>
              <a:ext cx="35210" cy="20286"/>
            </a:xfrm>
            <a:custGeom>
              <a:avLst/>
              <a:gdLst>
                <a:gd name="connsiteX0" fmla="*/ 30850 w 35210"/>
                <a:gd name="connsiteY0" fmla="*/ -85 h 20286"/>
                <a:gd name="connsiteX1" fmla="*/ 35131 w 35210"/>
                <a:gd name="connsiteY1" fmla="*/ 4195 h 20286"/>
                <a:gd name="connsiteX2" fmla="*/ 35131 w 35210"/>
                <a:gd name="connsiteY2" fmla="*/ 15921 h 20286"/>
                <a:gd name="connsiteX3" fmla="*/ 30850 w 35210"/>
                <a:gd name="connsiteY3" fmla="*/ 20201 h 20286"/>
                <a:gd name="connsiteX4" fmla="*/ 4202 w 35210"/>
                <a:gd name="connsiteY4" fmla="*/ 20201 h 20286"/>
                <a:gd name="connsiteX5" fmla="*/ -79 w 35210"/>
                <a:gd name="connsiteY5" fmla="*/ 15921 h 20286"/>
                <a:gd name="connsiteX6" fmla="*/ -79 w 35210"/>
                <a:gd name="connsiteY6" fmla="*/ 4195 h 20286"/>
                <a:gd name="connsiteX7" fmla="*/ 4202 w 35210"/>
                <a:gd name="connsiteY7" fmla="*/ -85 h 2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10" h="20286">
                  <a:moveTo>
                    <a:pt x="30850" y="-85"/>
                  </a:moveTo>
                  <a:cubicBezTo>
                    <a:pt x="33214" y="-85"/>
                    <a:pt x="35131" y="1831"/>
                    <a:pt x="35131" y="4195"/>
                  </a:cubicBezTo>
                  <a:lnTo>
                    <a:pt x="35131" y="15921"/>
                  </a:lnTo>
                  <a:cubicBezTo>
                    <a:pt x="35131" y="18285"/>
                    <a:pt x="33214" y="20201"/>
                    <a:pt x="30850" y="20201"/>
                  </a:cubicBezTo>
                  <a:lnTo>
                    <a:pt x="4202" y="20201"/>
                  </a:lnTo>
                  <a:cubicBezTo>
                    <a:pt x="1837" y="20201"/>
                    <a:pt x="-79" y="18285"/>
                    <a:pt x="-79" y="15921"/>
                  </a:cubicBezTo>
                  <a:lnTo>
                    <a:pt x="-79" y="4195"/>
                  </a:lnTo>
                  <a:cubicBezTo>
                    <a:pt x="-79" y="1831"/>
                    <a:pt x="1837" y="-85"/>
                    <a:pt x="4202" y="-85"/>
                  </a:cubicBezTo>
                  <a:close/>
                </a:path>
              </a:pathLst>
            </a:custGeom>
            <a:solidFill>
              <a:srgbClr val="262728"/>
            </a:solidFill>
            <a:ln w="12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5" name="Graphic 48">
              <a:extLst>
                <a:ext uri="{FF2B5EF4-FFF2-40B4-BE49-F238E27FC236}">
                  <a16:creationId xmlns:a16="http://schemas.microsoft.com/office/drawing/2014/main" id="{95D67956-7158-E04B-A9EA-C39843588770}"/>
                </a:ext>
              </a:extLst>
            </p:cNvPr>
            <p:cNvSpPr/>
            <p:nvPr/>
          </p:nvSpPr>
          <p:spPr>
            <a:xfrm>
              <a:off x="4395109" y="1362778"/>
              <a:ext cx="53337" cy="161564"/>
            </a:xfrm>
            <a:custGeom>
              <a:avLst/>
              <a:gdLst>
                <a:gd name="connsiteX0" fmla="*/ 7392 w 53337"/>
                <a:gd name="connsiteY0" fmla="*/ 3117 h 161564"/>
                <a:gd name="connsiteX1" fmla="*/ 39935 w 53337"/>
                <a:gd name="connsiteY1" fmla="*/ -86 h 161564"/>
                <a:gd name="connsiteX2" fmla="*/ 53266 w 53337"/>
                <a:gd name="connsiteY2" fmla="*/ 10579 h 161564"/>
                <a:gd name="connsiteX3" fmla="*/ 38327 w 53337"/>
                <a:gd name="connsiteY3" fmla="*/ 36683 h 161564"/>
                <a:gd name="connsiteX4" fmla="*/ 44761 w 53337"/>
                <a:gd name="connsiteY4" fmla="*/ 115073 h 161564"/>
                <a:gd name="connsiteX5" fmla="*/ 14328 w 53337"/>
                <a:gd name="connsiteY5" fmla="*/ 161478 h 161564"/>
                <a:gd name="connsiteX6" fmla="*/ -72 w 53337"/>
                <a:gd name="connsiteY6" fmla="*/ 126279 h 161564"/>
                <a:gd name="connsiteX7" fmla="*/ 15923 w 53337"/>
                <a:gd name="connsiteY7" fmla="*/ 35101 h 161564"/>
                <a:gd name="connsiteX8" fmla="*/ 4728 w 53337"/>
                <a:gd name="connsiteY8" fmla="*/ 11107 h 161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7" h="161564">
                  <a:moveTo>
                    <a:pt x="7392" y="3117"/>
                  </a:moveTo>
                  <a:cubicBezTo>
                    <a:pt x="7392" y="3117"/>
                    <a:pt x="25536" y="11120"/>
                    <a:pt x="39935" y="-86"/>
                  </a:cubicBezTo>
                  <a:lnTo>
                    <a:pt x="53266" y="10579"/>
                  </a:lnTo>
                  <a:lnTo>
                    <a:pt x="38327" y="36683"/>
                  </a:lnTo>
                  <a:lnTo>
                    <a:pt x="44761" y="115073"/>
                  </a:lnTo>
                  <a:lnTo>
                    <a:pt x="14328" y="161478"/>
                  </a:lnTo>
                  <a:cubicBezTo>
                    <a:pt x="14328" y="161478"/>
                    <a:pt x="-72" y="129482"/>
                    <a:pt x="-72" y="126279"/>
                  </a:cubicBezTo>
                  <a:cubicBezTo>
                    <a:pt x="-72" y="123075"/>
                    <a:pt x="15923" y="35101"/>
                    <a:pt x="15923" y="35101"/>
                  </a:cubicBezTo>
                  <a:lnTo>
                    <a:pt x="4728" y="11107"/>
                  </a:lnTo>
                  <a:close/>
                </a:path>
              </a:pathLst>
            </a:custGeom>
            <a:solidFill>
              <a:srgbClr val="C80000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6" name="Graphic 48">
              <a:extLst>
                <a:ext uri="{FF2B5EF4-FFF2-40B4-BE49-F238E27FC236}">
                  <a16:creationId xmlns:a16="http://schemas.microsoft.com/office/drawing/2014/main" id="{3483DBF3-58EB-4244-BBC7-EDF9E9450EAA}"/>
                </a:ext>
              </a:extLst>
            </p:cNvPr>
            <p:cNvSpPr/>
            <p:nvPr/>
          </p:nvSpPr>
          <p:spPr>
            <a:xfrm>
              <a:off x="4302794" y="1348381"/>
              <a:ext cx="283534" cy="443233"/>
            </a:xfrm>
            <a:custGeom>
              <a:avLst/>
              <a:gdLst>
                <a:gd name="connsiteX0" fmla="*/ 212251 w 283534"/>
                <a:gd name="connsiteY0" fmla="*/ -86 h 443233"/>
                <a:gd name="connsiteX1" fmla="*/ 111442 w 283534"/>
                <a:gd name="connsiteY1" fmla="*/ 156692 h 443233"/>
                <a:gd name="connsiteX2" fmla="*/ 84008 w 283534"/>
                <a:gd name="connsiteY2" fmla="*/ 10927 h 443233"/>
                <a:gd name="connsiteX3" fmla="*/ 84433 w 283534"/>
                <a:gd name="connsiteY3" fmla="*/ 81 h 443233"/>
                <a:gd name="connsiteX4" fmla="*/ 66649 w 283534"/>
                <a:gd name="connsiteY4" fmla="*/ 11107 h 443233"/>
                <a:gd name="connsiteX5" fmla="*/ 31442 w 283534"/>
                <a:gd name="connsiteY5" fmla="*/ 169494 h 443233"/>
                <a:gd name="connsiteX6" fmla="*/ 44503 w 283534"/>
                <a:gd name="connsiteY6" fmla="*/ 345274 h 443233"/>
                <a:gd name="connsiteX7" fmla="*/ -72 w 283534"/>
                <a:gd name="connsiteY7" fmla="*/ 402204 h 443233"/>
                <a:gd name="connsiteX8" fmla="*/ 111442 w 283534"/>
                <a:gd name="connsiteY8" fmla="*/ 363054 h 443233"/>
                <a:gd name="connsiteX9" fmla="*/ 188252 w 283534"/>
                <a:gd name="connsiteY9" fmla="*/ 439848 h 443233"/>
                <a:gd name="connsiteX10" fmla="*/ 265048 w 283534"/>
                <a:gd name="connsiteY10" fmla="*/ 435050 h 443233"/>
                <a:gd name="connsiteX11" fmla="*/ 242645 w 283534"/>
                <a:gd name="connsiteY11" fmla="*/ 315066 h 443233"/>
                <a:gd name="connsiteX12" fmla="*/ 257237 w 283534"/>
                <a:gd name="connsiteY12" fmla="*/ 158455 h 443233"/>
                <a:gd name="connsiteX13" fmla="*/ 276256 w 283534"/>
                <a:gd name="connsiteY13" fmla="*/ 27112 h 44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3534" h="443233">
                  <a:moveTo>
                    <a:pt x="212251" y="-86"/>
                  </a:moveTo>
                  <a:cubicBezTo>
                    <a:pt x="212251" y="-86"/>
                    <a:pt x="114647" y="132698"/>
                    <a:pt x="111442" y="156692"/>
                  </a:cubicBezTo>
                  <a:cubicBezTo>
                    <a:pt x="111442" y="156692"/>
                    <a:pt x="85153" y="54528"/>
                    <a:pt x="84008" y="10927"/>
                  </a:cubicBezTo>
                  <a:cubicBezTo>
                    <a:pt x="83905" y="6720"/>
                    <a:pt x="86582" y="2204"/>
                    <a:pt x="84433" y="81"/>
                  </a:cubicBezTo>
                  <a:cubicBezTo>
                    <a:pt x="84252" y="-99"/>
                    <a:pt x="66649" y="11107"/>
                    <a:pt x="66649" y="11107"/>
                  </a:cubicBezTo>
                  <a:cubicBezTo>
                    <a:pt x="66649" y="11107"/>
                    <a:pt x="29847" y="47902"/>
                    <a:pt x="31442" y="169494"/>
                  </a:cubicBezTo>
                  <a:cubicBezTo>
                    <a:pt x="32652" y="261443"/>
                    <a:pt x="54746" y="323506"/>
                    <a:pt x="44503" y="345274"/>
                  </a:cubicBezTo>
                  <a:cubicBezTo>
                    <a:pt x="18896" y="399657"/>
                    <a:pt x="-72" y="402204"/>
                    <a:pt x="-72" y="402204"/>
                  </a:cubicBezTo>
                  <a:cubicBezTo>
                    <a:pt x="-72" y="402204"/>
                    <a:pt x="98639" y="454245"/>
                    <a:pt x="111442" y="363054"/>
                  </a:cubicBezTo>
                  <a:cubicBezTo>
                    <a:pt x="127116" y="412882"/>
                    <a:pt x="164317" y="436388"/>
                    <a:pt x="188252" y="439848"/>
                  </a:cubicBezTo>
                  <a:cubicBezTo>
                    <a:pt x="255448" y="449446"/>
                    <a:pt x="265048" y="435050"/>
                    <a:pt x="265048" y="435050"/>
                  </a:cubicBezTo>
                  <a:lnTo>
                    <a:pt x="242645" y="315066"/>
                  </a:lnTo>
                  <a:cubicBezTo>
                    <a:pt x="242645" y="315066"/>
                    <a:pt x="247792" y="187402"/>
                    <a:pt x="257237" y="158455"/>
                  </a:cubicBezTo>
                  <a:cubicBezTo>
                    <a:pt x="266682" y="129508"/>
                    <a:pt x="297231" y="50475"/>
                    <a:pt x="276256" y="27112"/>
                  </a:cubicBezTo>
                  <a:close/>
                </a:path>
              </a:pathLst>
            </a:custGeom>
            <a:solidFill>
              <a:srgbClr val="362D56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7" name="Graphic 48">
              <a:extLst>
                <a:ext uri="{FF2B5EF4-FFF2-40B4-BE49-F238E27FC236}">
                  <a16:creationId xmlns:a16="http://schemas.microsoft.com/office/drawing/2014/main" id="{8F0C6524-3253-7646-A5F2-485FCDB264A3}"/>
                </a:ext>
              </a:extLst>
            </p:cNvPr>
            <p:cNvSpPr/>
            <p:nvPr/>
          </p:nvSpPr>
          <p:spPr>
            <a:xfrm>
              <a:off x="4400590" y="1355522"/>
              <a:ext cx="130520" cy="356296"/>
            </a:xfrm>
            <a:custGeom>
              <a:avLst/>
              <a:gdLst>
                <a:gd name="connsiteX0" fmla="*/ 12077 w 130520"/>
                <a:gd name="connsiteY0" fmla="*/ 356210 h 356296"/>
                <a:gd name="connsiteX1" fmla="*/ 5720 w 130520"/>
                <a:gd name="connsiteY1" fmla="*/ 196421 h 356296"/>
                <a:gd name="connsiteX2" fmla="*/ 116603 w 130520"/>
                <a:gd name="connsiteY2" fmla="*/ 102503 h 356296"/>
                <a:gd name="connsiteX3" fmla="*/ 73907 w 130520"/>
                <a:gd name="connsiteY3" fmla="*/ 85598 h 356296"/>
                <a:gd name="connsiteX4" fmla="*/ 124093 w 130520"/>
                <a:gd name="connsiteY4" fmla="*/ 65013 h 356296"/>
                <a:gd name="connsiteX5" fmla="*/ 128854 w 130520"/>
                <a:gd name="connsiteY5" fmla="*/ -86 h 356296"/>
                <a:gd name="connsiteX6" fmla="*/ 130449 w 130520"/>
                <a:gd name="connsiteY6" fmla="*/ 30 h 356296"/>
                <a:gd name="connsiteX7" fmla="*/ 125611 w 130520"/>
                <a:gd name="connsiteY7" fmla="*/ 66120 h 356296"/>
                <a:gd name="connsiteX8" fmla="*/ 78192 w 130520"/>
                <a:gd name="connsiteY8" fmla="*/ 85546 h 356296"/>
                <a:gd name="connsiteX9" fmla="*/ 120322 w 130520"/>
                <a:gd name="connsiteY9" fmla="*/ 102272 h 356296"/>
                <a:gd name="connsiteX10" fmla="*/ 118842 w 130520"/>
                <a:gd name="connsiteY10" fmla="*/ 103095 h 356296"/>
                <a:gd name="connsiteX11" fmla="*/ 7174 w 130520"/>
                <a:gd name="connsiteY11" fmla="*/ 197103 h 356296"/>
                <a:gd name="connsiteX12" fmla="*/ 13608 w 130520"/>
                <a:gd name="connsiteY12" fmla="*/ 355953 h 35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520" h="356296">
                  <a:moveTo>
                    <a:pt x="12077" y="356210"/>
                  </a:moveTo>
                  <a:cubicBezTo>
                    <a:pt x="-5295" y="263038"/>
                    <a:pt x="-791" y="211139"/>
                    <a:pt x="5720" y="196421"/>
                  </a:cubicBezTo>
                  <a:cubicBezTo>
                    <a:pt x="23478" y="156461"/>
                    <a:pt x="104636" y="109270"/>
                    <a:pt x="116603" y="102503"/>
                  </a:cubicBezTo>
                  <a:lnTo>
                    <a:pt x="73907" y="85598"/>
                  </a:lnTo>
                  <a:lnTo>
                    <a:pt x="124093" y="65013"/>
                  </a:lnTo>
                  <a:lnTo>
                    <a:pt x="128854" y="-86"/>
                  </a:lnTo>
                  <a:lnTo>
                    <a:pt x="130449" y="30"/>
                  </a:lnTo>
                  <a:lnTo>
                    <a:pt x="125611" y="66120"/>
                  </a:lnTo>
                  <a:lnTo>
                    <a:pt x="78192" y="85546"/>
                  </a:lnTo>
                  <a:lnTo>
                    <a:pt x="120322" y="102272"/>
                  </a:lnTo>
                  <a:lnTo>
                    <a:pt x="118842" y="103095"/>
                  </a:lnTo>
                  <a:cubicBezTo>
                    <a:pt x="117916" y="103610"/>
                    <a:pt x="26051" y="154660"/>
                    <a:pt x="7174" y="197103"/>
                  </a:cubicBezTo>
                  <a:cubicBezTo>
                    <a:pt x="740" y="211705"/>
                    <a:pt x="-3674" y="263051"/>
                    <a:pt x="13608" y="355953"/>
                  </a:cubicBezTo>
                  <a:close/>
                </a:path>
              </a:pathLst>
            </a:custGeom>
            <a:solidFill>
              <a:srgbClr val="4E4575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8" name="Graphic 48">
              <a:extLst>
                <a:ext uri="{FF2B5EF4-FFF2-40B4-BE49-F238E27FC236}">
                  <a16:creationId xmlns:a16="http://schemas.microsoft.com/office/drawing/2014/main" id="{D7FC6A58-AC88-7148-97CD-8206F5402D77}"/>
                </a:ext>
              </a:extLst>
            </p:cNvPr>
            <p:cNvSpPr/>
            <p:nvPr/>
          </p:nvSpPr>
          <p:spPr>
            <a:xfrm>
              <a:off x="4357535" y="1354081"/>
              <a:ext cx="50365" cy="198436"/>
            </a:xfrm>
            <a:custGeom>
              <a:avLst/>
              <a:gdLst>
                <a:gd name="connsiteX0" fmla="*/ 48724 w 50365"/>
                <a:gd name="connsiteY0" fmla="*/ 198351 h 198436"/>
                <a:gd name="connsiteX1" fmla="*/ 18857 w 50365"/>
                <a:gd name="connsiteY1" fmla="*/ 114880 h 198436"/>
                <a:gd name="connsiteX2" fmla="*/ 945 w 50365"/>
                <a:gd name="connsiteY2" fmla="*/ 89985 h 198436"/>
                <a:gd name="connsiteX3" fmla="*/ -72 w 50365"/>
                <a:gd name="connsiteY3" fmla="*/ 89007 h 198436"/>
                <a:gd name="connsiteX4" fmla="*/ 34569 w 50365"/>
                <a:gd name="connsiteY4" fmla="*/ 79551 h 198436"/>
                <a:gd name="connsiteX5" fmla="*/ 2399 w 50365"/>
                <a:gd name="connsiteY5" fmla="*/ 62041 h 198436"/>
                <a:gd name="connsiteX6" fmla="*/ 20131 w 50365"/>
                <a:gd name="connsiteY6" fmla="*/ -86 h 198436"/>
                <a:gd name="connsiteX7" fmla="*/ 21675 w 50365"/>
                <a:gd name="connsiteY7" fmla="*/ 351 h 198436"/>
                <a:gd name="connsiteX8" fmla="*/ 4291 w 50365"/>
                <a:gd name="connsiteY8" fmla="*/ 61244 h 198436"/>
                <a:gd name="connsiteX9" fmla="*/ 38829 w 50365"/>
                <a:gd name="connsiteY9" fmla="*/ 80117 h 198436"/>
                <a:gd name="connsiteX10" fmla="*/ 3030 w 50365"/>
                <a:gd name="connsiteY10" fmla="*/ 89882 h 198436"/>
                <a:gd name="connsiteX11" fmla="*/ 20196 w 50365"/>
                <a:gd name="connsiteY11" fmla="*/ 114069 h 198436"/>
                <a:gd name="connsiteX12" fmla="*/ 50294 w 50365"/>
                <a:gd name="connsiteY12" fmla="*/ 198094 h 19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365" h="198436">
                  <a:moveTo>
                    <a:pt x="48724" y="198351"/>
                  </a:moveTo>
                  <a:cubicBezTo>
                    <a:pt x="40488" y="158005"/>
                    <a:pt x="27929" y="130691"/>
                    <a:pt x="18857" y="114880"/>
                  </a:cubicBezTo>
                  <a:cubicBezTo>
                    <a:pt x="9026" y="97743"/>
                    <a:pt x="1035" y="90062"/>
                    <a:pt x="945" y="89985"/>
                  </a:cubicBezTo>
                  <a:lnTo>
                    <a:pt x="-72" y="89007"/>
                  </a:lnTo>
                  <a:lnTo>
                    <a:pt x="34569" y="79551"/>
                  </a:lnTo>
                  <a:lnTo>
                    <a:pt x="2399" y="62041"/>
                  </a:lnTo>
                  <a:lnTo>
                    <a:pt x="20131" y="-86"/>
                  </a:lnTo>
                  <a:lnTo>
                    <a:pt x="21675" y="351"/>
                  </a:lnTo>
                  <a:lnTo>
                    <a:pt x="4291" y="61244"/>
                  </a:lnTo>
                  <a:lnTo>
                    <a:pt x="38829" y="80117"/>
                  </a:lnTo>
                  <a:lnTo>
                    <a:pt x="3030" y="89882"/>
                  </a:lnTo>
                  <a:cubicBezTo>
                    <a:pt x="5462" y="92455"/>
                    <a:pt x="12153" y="100072"/>
                    <a:pt x="20196" y="114069"/>
                  </a:cubicBezTo>
                  <a:cubicBezTo>
                    <a:pt x="29345" y="129984"/>
                    <a:pt x="42071" y="157490"/>
                    <a:pt x="50294" y="198094"/>
                  </a:cubicBezTo>
                  <a:close/>
                </a:path>
              </a:pathLst>
            </a:custGeom>
            <a:solidFill>
              <a:srgbClr val="4E4575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9" name="Graphic 48">
              <a:extLst>
                <a:ext uri="{FF2B5EF4-FFF2-40B4-BE49-F238E27FC236}">
                  <a16:creationId xmlns:a16="http://schemas.microsoft.com/office/drawing/2014/main" id="{85E8ABE9-AF67-674A-AB60-E323327C8AA2}"/>
                </a:ext>
              </a:extLst>
            </p:cNvPr>
            <p:cNvSpPr/>
            <p:nvPr/>
          </p:nvSpPr>
          <p:spPr>
            <a:xfrm>
              <a:off x="4257771" y="1516820"/>
              <a:ext cx="164966" cy="182930"/>
            </a:xfrm>
            <a:custGeom>
              <a:avLst/>
              <a:gdLst>
                <a:gd name="connsiteX0" fmla="*/ 164895 w 164966"/>
                <a:gd name="connsiteY0" fmla="*/ 174855 h 182930"/>
                <a:gd name="connsiteX1" fmla="*/ 149710 w 164966"/>
                <a:gd name="connsiteY1" fmla="*/ 9366 h 182930"/>
                <a:gd name="connsiteX2" fmla="*/ 138502 w 164966"/>
                <a:gd name="connsiteY2" fmla="*/ -51 h 182930"/>
                <a:gd name="connsiteX3" fmla="*/ 9501 w 164966"/>
                <a:gd name="connsiteY3" fmla="*/ 10421 h 182930"/>
                <a:gd name="connsiteX4" fmla="*/ -38 w 164966"/>
                <a:gd name="connsiteY4" fmla="*/ 21609 h 182930"/>
                <a:gd name="connsiteX5" fmla="*/ 210 w 164966"/>
                <a:gd name="connsiteY5" fmla="*/ 23184 h 182930"/>
                <a:gd name="connsiteX6" fmla="*/ 37913 w 164966"/>
                <a:gd name="connsiteY6" fmla="*/ 182844 h 1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966" h="182930">
                  <a:moveTo>
                    <a:pt x="164895" y="174855"/>
                  </a:moveTo>
                  <a:lnTo>
                    <a:pt x="149710" y="9366"/>
                  </a:lnTo>
                  <a:cubicBezTo>
                    <a:pt x="149186" y="3687"/>
                    <a:pt x="144188" y="-513"/>
                    <a:pt x="138502" y="-51"/>
                  </a:cubicBezTo>
                  <a:lnTo>
                    <a:pt x="9501" y="10421"/>
                  </a:lnTo>
                  <a:cubicBezTo>
                    <a:pt x="3777" y="10877"/>
                    <a:pt x="-494" y="15886"/>
                    <a:pt x="-38" y="21609"/>
                  </a:cubicBezTo>
                  <a:cubicBezTo>
                    <a:pt x="4" y="22139"/>
                    <a:pt x="87" y="22666"/>
                    <a:pt x="210" y="23184"/>
                  </a:cubicBezTo>
                  <a:lnTo>
                    <a:pt x="37913" y="182844"/>
                  </a:lnTo>
                  <a:close/>
                </a:path>
              </a:pathLst>
            </a:custGeom>
            <a:solidFill>
              <a:srgbClr val="3F1217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0" name="Graphic 48">
              <a:extLst>
                <a:ext uri="{FF2B5EF4-FFF2-40B4-BE49-F238E27FC236}">
                  <a16:creationId xmlns:a16="http://schemas.microsoft.com/office/drawing/2014/main" id="{695D2D0F-32D3-E141-B315-8544CEC01F3C}"/>
                </a:ext>
              </a:extLst>
            </p:cNvPr>
            <p:cNvSpPr/>
            <p:nvPr/>
          </p:nvSpPr>
          <p:spPr>
            <a:xfrm>
              <a:off x="4351448" y="1593369"/>
              <a:ext cx="115194" cy="71021"/>
            </a:xfrm>
            <a:custGeom>
              <a:avLst/>
              <a:gdLst>
                <a:gd name="connsiteX0" fmla="*/ 100750 w 115194"/>
                <a:gd name="connsiteY0" fmla="*/ 14076 h 71021"/>
                <a:gd name="connsiteX1" fmla="*/ 83056 w 115194"/>
                <a:gd name="connsiteY1" fmla="*/ 18887 h 71021"/>
                <a:gd name="connsiteX2" fmla="*/ 63047 w 115194"/>
                <a:gd name="connsiteY2" fmla="*/ 1635 h 71021"/>
                <a:gd name="connsiteX3" fmla="*/ 4960 w 115194"/>
                <a:gd name="connsiteY3" fmla="*/ 7489 h 71021"/>
                <a:gd name="connsiteX4" fmla="*/ 7109 w 115194"/>
                <a:gd name="connsiteY4" fmla="*/ 19917 h 71021"/>
                <a:gd name="connsiteX5" fmla="*/ 10648 w 115194"/>
                <a:gd name="connsiteY5" fmla="*/ 33966 h 71021"/>
                <a:gd name="connsiteX6" fmla="*/ 12064 w 115194"/>
                <a:gd name="connsiteY6" fmla="*/ 45763 h 71021"/>
                <a:gd name="connsiteX7" fmla="*/ 19051 w 115194"/>
                <a:gd name="connsiteY7" fmla="*/ 57124 h 71021"/>
                <a:gd name="connsiteX8" fmla="*/ 56510 w 115194"/>
                <a:gd name="connsiteY8" fmla="*/ 56841 h 71021"/>
                <a:gd name="connsiteX9" fmla="*/ 72890 w 115194"/>
                <a:gd name="connsiteY9" fmla="*/ 67197 h 71021"/>
                <a:gd name="connsiteX10" fmla="*/ 91266 w 115194"/>
                <a:gd name="connsiteY10" fmla="*/ 70079 h 71021"/>
                <a:gd name="connsiteX11" fmla="*/ 101368 w 115194"/>
                <a:gd name="connsiteY11" fmla="*/ 56159 h 71021"/>
                <a:gd name="connsiteX12" fmla="*/ 115123 w 115194"/>
                <a:gd name="connsiteY12" fmla="*/ 45596 h 7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194" h="71021">
                  <a:moveTo>
                    <a:pt x="100750" y="14076"/>
                  </a:moveTo>
                  <a:lnTo>
                    <a:pt x="83056" y="18887"/>
                  </a:lnTo>
                  <a:cubicBezTo>
                    <a:pt x="83056" y="18887"/>
                    <a:pt x="71822" y="6356"/>
                    <a:pt x="63047" y="1635"/>
                  </a:cubicBezTo>
                  <a:cubicBezTo>
                    <a:pt x="54271" y="-3087"/>
                    <a:pt x="11652" y="2921"/>
                    <a:pt x="4960" y="7489"/>
                  </a:cubicBezTo>
                  <a:cubicBezTo>
                    <a:pt x="-1731" y="12056"/>
                    <a:pt x="-2452" y="18167"/>
                    <a:pt x="7109" y="19917"/>
                  </a:cubicBezTo>
                  <a:cubicBezTo>
                    <a:pt x="7109" y="19917"/>
                    <a:pt x="2232" y="31367"/>
                    <a:pt x="10648" y="33966"/>
                  </a:cubicBezTo>
                  <a:cubicBezTo>
                    <a:pt x="10648" y="33966"/>
                    <a:pt x="-1165" y="40656"/>
                    <a:pt x="12064" y="45763"/>
                  </a:cubicBezTo>
                  <a:cubicBezTo>
                    <a:pt x="12064" y="45763"/>
                    <a:pt x="1576" y="50910"/>
                    <a:pt x="19051" y="57124"/>
                  </a:cubicBezTo>
                  <a:cubicBezTo>
                    <a:pt x="19051" y="57124"/>
                    <a:pt x="45443" y="53881"/>
                    <a:pt x="56510" y="56841"/>
                  </a:cubicBezTo>
                  <a:cubicBezTo>
                    <a:pt x="62936" y="58455"/>
                    <a:pt x="68676" y="62085"/>
                    <a:pt x="72890" y="67197"/>
                  </a:cubicBezTo>
                  <a:cubicBezTo>
                    <a:pt x="72891" y="67197"/>
                    <a:pt x="87727" y="73090"/>
                    <a:pt x="91266" y="70079"/>
                  </a:cubicBezTo>
                  <a:cubicBezTo>
                    <a:pt x="94805" y="67069"/>
                    <a:pt x="101368" y="56159"/>
                    <a:pt x="101368" y="56159"/>
                  </a:cubicBezTo>
                  <a:lnTo>
                    <a:pt x="115123" y="45596"/>
                  </a:ln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1" name="Graphic 48">
              <a:extLst>
                <a:ext uri="{FF2B5EF4-FFF2-40B4-BE49-F238E27FC236}">
                  <a16:creationId xmlns:a16="http://schemas.microsoft.com/office/drawing/2014/main" id="{8434BF20-4271-D944-916D-00A7E30B567A}"/>
                </a:ext>
              </a:extLst>
            </p:cNvPr>
            <p:cNvSpPr/>
            <p:nvPr/>
          </p:nvSpPr>
          <p:spPr>
            <a:xfrm>
              <a:off x="4444226" y="1381368"/>
              <a:ext cx="162788" cy="274095"/>
            </a:xfrm>
            <a:custGeom>
              <a:avLst/>
              <a:gdLst>
                <a:gd name="connsiteX0" fmla="*/ 138260 w 162788"/>
                <a:gd name="connsiteY0" fmla="*/ -86 h 274095"/>
                <a:gd name="connsiteX1" fmla="*/ 159312 w 162788"/>
                <a:gd name="connsiteY1" fmla="*/ 175836 h 274095"/>
                <a:gd name="connsiteX2" fmla="*/ 90725 w 162788"/>
                <a:gd name="connsiteY2" fmla="*/ 245902 h 274095"/>
                <a:gd name="connsiteX3" fmla="*/ 19385 w 162788"/>
                <a:gd name="connsiteY3" fmla="*/ 273884 h 274095"/>
                <a:gd name="connsiteX4" fmla="*/ -72 w 162788"/>
                <a:gd name="connsiteY4" fmla="*/ 225973 h 274095"/>
                <a:gd name="connsiteX5" fmla="*/ 95293 w 162788"/>
                <a:gd name="connsiteY5" fmla="*/ 169365 h 274095"/>
                <a:gd name="connsiteX6" fmla="*/ 103670 w 162788"/>
                <a:gd name="connsiteY6" fmla="*/ 130524 h 274095"/>
                <a:gd name="connsiteX7" fmla="*/ 88589 w 162788"/>
                <a:gd name="connsiteY7" fmla="*/ 78393 h 274095"/>
                <a:gd name="connsiteX8" fmla="*/ 138260 w 162788"/>
                <a:gd name="connsiteY8" fmla="*/ -86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788" h="274095">
                  <a:moveTo>
                    <a:pt x="138260" y="-86"/>
                  </a:moveTo>
                  <a:cubicBezTo>
                    <a:pt x="138260" y="-86"/>
                    <a:pt x="173608" y="151405"/>
                    <a:pt x="159312" y="175836"/>
                  </a:cubicBezTo>
                  <a:cubicBezTo>
                    <a:pt x="145015" y="200268"/>
                    <a:pt x="150883" y="212709"/>
                    <a:pt x="90725" y="245902"/>
                  </a:cubicBezTo>
                  <a:cubicBezTo>
                    <a:pt x="33463" y="277499"/>
                    <a:pt x="19385" y="273884"/>
                    <a:pt x="19385" y="273884"/>
                  </a:cubicBezTo>
                  <a:lnTo>
                    <a:pt x="-72" y="225973"/>
                  </a:lnTo>
                  <a:cubicBezTo>
                    <a:pt x="-72" y="225973"/>
                    <a:pt x="85771" y="181420"/>
                    <a:pt x="95293" y="169365"/>
                  </a:cubicBezTo>
                  <a:cubicBezTo>
                    <a:pt x="104816" y="157310"/>
                    <a:pt x="106012" y="144239"/>
                    <a:pt x="103670" y="130524"/>
                  </a:cubicBezTo>
                  <a:cubicBezTo>
                    <a:pt x="101328" y="116810"/>
                    <a:pt x="88589" y="78393"/>
                    <a:pt x="88589" y="78393"/>
                  </a:cubicBezTo>
                  <a:cubicBezTo>
                    <a:pt x="88589" y="78393"/>
                    <a:pt x="71874" y="36027"/>
                    <a:pt x="138260" y="-86"/>
                  </a:cubicBezTo>
                  <a:close/>
                </a:path>
              </a:pathLst>
            </a:custGeom>
            <a:solidFill>
              <a:srgbClr val="3D3660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2" name="Graphic 48">
              <a:extLst>
                <a:ext uri="{FF2B5EF4-FFF2-40B4-BE49-F238E27FC236}">
                  <a16:creationId xmlns:a16="http://schemas.microsoft.com/office/drawing/2014/main" id="{7064E67F-EF1B-8A4D-A748-3A293480266A}"/>
                </a:ext>
              </a:extLst>
            </p:cNvPr>
            <p:cNvSpPr/>
            <p:nvPr/>
          </p:nvSpPr>
          <p:spPr>
            <a:xfrm>
              <a:off x="4287031" y="1120084"/>
              <a:ext cx="165766" cy="217692"/>
            </a:xfrm>
            <a:custGeom>
              <a:avLst/>
              <a:gdLst>
                <a:gd name="connsiteX0" fmla="*/ 24249 w 165766"/>
                <a:gd name="connsiteY0" fmla="*/ 134088 h 217692"/>
                <a:gd name="connsiteX1" fmla="*/ 53164 w 165766"/>
                <a:gd name="connsiteY1" fmla="*/ 190529 h 217692"/>
                <a:gd name="connsiteX2" fmla="*/ 113566 w 165766"/>
                <a:gd name="connsiteY2" fmla="*/ 217456 h 217692"/>
                <a:gd name="connsiteX3" fmla="*/ 134747 w 165766"/>
                <a:gd name="connsiteY3" fmla="*/ 211641 h 217692"/>
                <a:gd name="connsiteX4" fmla="*/ 165463 w 165766"/>
                <a:gd name="connsiteY4" fmla="*/ 157606 h 217692"/>
                <a:gd name="connsiteX5" fmla="*/ 159106 w 165766"/>
                <a:gd name="connsiteY5" fmla="*/ 94861 h 217692"/>
                <a:gd name="connsiteX6" fmla="*/ 131337 w 165766"/>
                <a:gd name="connsiteY6" fmla="*/ 19470 h 217692"/>
                <a:gd name="connsiteX7" fmla="*/ 38352 w 165766"/>
                <a:gd name="connsiteY7" fmla="*/ 10039 h 217692"/>
                <a:gd name="connsiteX8" fmla="*/ 2657 w 165766"/>
                <a:gd name="connsiteY8" fmla="*/ 71935 h 217692"/>
                <a:gd name="connsiteX9" fmla="*/ 24249 w 165766"/>
                <a:gd name="connsiteY9" fmla="*/ 134088 h 21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766" h="217692">
                  <a:moveTo>
                    <a:pt x="24249" y="134088"/>
                  </a:moveTo>
                  <a:cubicBezTo>
                    <a:pt x="24249" y="134088"/>
                    <a:pt x="43744" y="176789"/>
                    <a:pt x="53164" y="190529"/>
                  </a:cubicBezTo>
                  <a:cubicBezTo>
                    <a:pt x="62583" y="204269"/>
                    <a:pt x="103851" y="216195"/>
                    <a:pt x="113566" y="217456"/>
                  </a:cubicBezTo>
                  <a:cubicBezTo>
                    <a:pt x="123281" y="218717"/>
                    <a:pt x="134747" y="211641"/>
                    <a:pt x="134747" y="211641"/>
                  </a:cubicBezTo>
                  <a:cubicBezTo>
                    <a:pt x="134747" y="211641"/>
                    <a:pt x="163777" y="170626"/>
                    <a:pt x="165463" y="157606"/>
                  </a:cubicBezTo>
                  <a:cubicBezTo>
                    <a:pt x="167148" y="144586"/>
                    <a:pt x="159106" y="94861"/>
                    <a:pt x="159106" y="94861"/>
                  </a:cubicBezTo>
                  <a:cubicBezTo>
                    <a:pt x="159106" y="94861"/>
                    <a:pt x="147653" y="30804"/>
                    <a:pt x="131337" y="19470"/>
                  </a:cubicBezTo>
                  <a:cubicBezTo>
                    <a:pt x="115020" y="8135"/>
                    <a:pt x="72247" y="-12565"/>
                    <a:pt x="38352" y="10039"/>
                  </a:cubicBezTo>
                  <a:cubicBezTo>
                    <a:pt x="4458" y="32644"/>
                    <a:pt x="-5592" y="41560"/>
                    <a:pt x="2657" y="71935"/>
                  </a:cubicBezTo>
                  <a:cubicBezTo>
                    <a:pt x="6285" y="85379"/>
                    <a:pt x="24249" y="134088"/>
                    <a:pt x="24249" y="134088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3" name="Graphic 48">
              <a:extLst>
                <a:ext uri="{FF2B5EF4-FFF2-40B4-BE49-F238E27FC236}">
                  <a16:creationId xmlns:a16="http://schemas.microsoft.com/office/drawing/2014/main" id="{B67AF52D-8A7E-3240-8E5A-4EE4C2AFCB6F}"/>
                </a:ext>
              </a:extLst>
            </p:cNvPr>
            <p:cNvSpPr/>
            <p:nvPr/>
          </p:nvSpPr>
          <p:spPr>
            <a:xfrm>
              <a:off x="4289669" y="1509470"/>
              <a:ext cx="76217" cy="31340"/>
            </a:xfrm>
            <a:custGeom>
              <a:avLst/>
              <a:gdLst>
                <a:gd name="connsiteX0" fmla="*/ 4530 w 76217"/>
                <a:gd name="connsiteY0" fmla="*/ 31340 h 31340"/>
                <a:gd name="connsiteX1" fmla="*/ 76217 w 76217"/>
                <a:gd name="connsiteY1" fmla="*/ 26104 h 31340"/>
                <a:gd name="connsiteX2" fmla="*/ 71688 w 76217"/>
                <a:gd name="connsiteY2" fmla="*/ 0 h 31340"/>
                <a:gd name="connsiteX3" fmla="*/ 0 w 76217"/>
                <a:gd name="connsiteY3" fmla="*/ 5236 h 31340"/>
                <a:gd name="connsiteX4" fmla="*/ 4530 w 76217"/>
                <a:gd name="connsiteY4" fmla="*/ 31340 h 31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17" h="31340">
                  <a:moveTo>
                    <a:pt x="4530" y="31340"/>
                  </a:moveTo>
                  <a:lnTo>
                    <a:pt x="76217" y="26104"/>
                  </a:lnTo>
                  <a:lnTo>
                    <a:pt x="71688" y="0"/>
                  </a:lnTo>
                  <a:lnTo>
                    <a:pt x="0" y="5236"/>
                  </a:lnTo>
                  <a:lnTo>
                    <a:pt x="4530" y="31340"/>
                  </a:lnTo>
                  <a:close/>
                </a:path>
              </a:pathLst>
            </a:custGeom>
            <a:solidFill>
              <a:srgbClr val="CCCCCC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4" name="Graphic 48">
              <a:extLst>
                <a:ext uri="{FF2B5EF4-FFF2-40B4-BE49-F238E27FC236}">
                  <a16:creationId xmlns:a16="http://schemas.microsoft.com/office/drawing/2014/main" id="{483E51E1-015C-2249-816A-4EAC3B5DBAD9}"/>
                </a:ext>
              </a:extLst>
            </p:cNvPr>
            <p:cNvSpPr/>
            <p:nvPr/>
          </p:nvSpPr>
          <p:spPr>
            <a:xfrm>
              <a:off x="4304982" y="1218005"/>
              <a:ext cx="31505" cy="16375"/>
            </a:xfrm>
            <a:custGeom>
              <a:avLst/>
              <a:gdLst>
                <a:gd name="connsiteX0" fmla="*/ 1434 w 31505"/>
                <a:gd name="connsiteY0" fmla="*/ 16289 h 16375"/>
                <a:gd name="connsiteX1" fmla="*/ 30786 w 31505"/>
                <a:gd name="connsiteY1" fmla="*/ 6074 h 16375"/>
                <a:gd name="connsiteX2" fmla="*/ 29885 w 31505"/>
                <a:gd name="connsiteY2" fmla="*/ 760 h 16375"/>
                <a:gd name="connsiteX3" fmla="*/ 2708 w 31505"/>
                <a:gd name="connsiteY3" fmla="*/ 6434 h 16375"/>
                <a:gd name="connsiteX4" fmla="*/ 1434 w 31505"/>
                <a:gd name="connsiteY4" fmla="*/ 16289 h 1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05" h="16375">
                  <a:moveTo>
                    <a:pt x="1434" y="16289"/>
                  </a:moveTo>
                  <a:lnTo>
                    <a:pt x="30786" y="6074"/>
                  </a:lnTo>
                  <a:cubicBezTo>
                    <a:pt x="30786" y="6074"/>
                    <a:pt x="32729" y="3501"/>
                    <a:pt x="29885" y="760"/>
                  </a:cubicBezTo>
                  <a:cubicBezTo>
                    <a:pt x="27042" y="-1980"/>
                    <a:pt x="6028" y="2472"/>
                    <a:pt x="2708" y="6434"/>
                  </a:cubicBezTo>
                  <a:cubicBezTo>
                    <a:pt x="-612" y="10397"/>
                    <a:pt x="-856" y="15196"/>
                    <a:pt x="1434" y="16289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5" name="Graphic 48">
              <a:extLst>
                <a:ext uri="{FF2B5EF4-FFF2-40B4-BE49-F238E27FC236}">
                  <a16:creationId xmlns:a16="http://schemas.microsoft.com/office/drawing/2014/main" id="{87DC5ADE-4B1A-AB48-827A-77A4BD0CD66F}"/>
                </a:ext>
              </a:extLst>
            </p:cNvPr>
            <p:cNvSpPr/>
            <p:nvPr/>
          </p:nvSpPr>
          <p:spPr>
            <a:xfrm>
              <a:off x="4365049" y="1194727"/>
              <a:ext cx="36456" cy="19480"/>
            </a:xfrm>
            <a:custGeom>
              <a:avLst/>
              <a:gdLst>
                <a:gd name="connsiteX0" fmla="*/ 36139 w 36456"/>
                <a:gd name="connsiteY0" fmla="*/ 7816 h 19480"/>
                <a:gd name="connsiteX1" fmla="*/ 2914 w 36456"/>
                <a:gd name="connsiteY1" fmla="*/ 19394 h 19480"/>
                <a:gd name="connsiteX2" fmla="*/ -7 w 36456"/>
                <a:gd name="connsiteY2" fmla="*/ 14030 h 19480"/>
                <a:gd name="connsiteX3" fmla="*/ 28097 w 36456"/>
                <a:gd name="connsiteY3" fmla="*/ 6 h 19480"/>
                <a:gd name="connsiteX4" fmla="*/ 36139 w 36456"/>
                <a:gd name="connsiteY4" fmla="*/ 7816 h 1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56" h="19480">
                  <a:moveTo>
                    <a:pt x="36139" y="7816"/>
                  </a:moveTo>
                  <a:lnTo>
                    <a:pt x="2914" y="19394"/>
                  </a:lnTo>
                  <a:cubicBezTo>
                    <a:pt x="2914" y="19394"/>
                    <a:pt x="-586" y="18494"/>
                    <a:pt x="-7" y="14030"/>
                  </a:cubicBezTo>
                  <a:cubicBezTo>
                    <a:pt x="572" y="9565"/>
                    <a:pt x="22358" y="-1190"/>
                    <a:pt x="28097" y="6"/>
                  </a:cubicBezTo>
                  <a:cubicBezTo>
                    <a:pt x="33836" y="1203"/>
                    <a:pt x="37375" y="5320"/>
                    <a:pt x="36139" y="7816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6" name="Graphic 48">
              <a:extLst>
                <a:ext uri="{FF2B5EF4-FFF2-40B4-BE49-F238E27FC236}">
                  <a16:creationId xmlns:a16="http://schemas.microsoft.com/office/drawing/2014/main" id="{CBF312E8-2A87-FB42-A308-075F9535EED0}"/>
                </a:ext>
              </a:extLst>
            </p:cNvPr>
            <p:cNvSpPr/>
            <p:nvPr/>
          </p:nvSpPr>
          <p:spPr>
            <a:xfrm>
              <a:off x="4324753" y="1244174"/>
              <a:ext cx="15400" cy="19900"/>
            </a:xfrm>
            <a:custGeom>
              <a:avLst/>
              <a:gdLst>
                <a:gd name="connsiteX0" fmla="*/ 14554 w 15400"/>
                <a:gd name="connsiteY0" fmla="*/ 7463 h 19900"/>
                <a:gd name="connsiteX1" fmla="*/ 11015 w 15400"/>
                <a:gd name="connsiteY1" fmla="*/ 19518 h 19900"/>
                <a:gd name="connsiteX2" fmla="*/ 720 w 15400"/>
                <a:gd name="connsiteY2" fmla="*/ 12262 h 19900"/>
                <a:gd name="connsiteX3" fmla="*/ 4259 w 15400"/>
                <a:gd name="connsiteY3" fmla="*/ 207 h 19900"/>
                <a:gd name="connsiteX4" fmla="*/ 14554 w 15400"/>
                <a:gd name="connsiteY4" fmla="*/ 7463 h 1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0" h="19900">
                  <a:moveTo>
                    <a:pt x="14554" y="7463"/>
                  </a:moveTo>
                  <a:cubicBezTo>
                    <a:pt x="16407" y="12802"/>
                    <a:pt x="14824" y="18193"/>
                    <a:pt x="11015" y="19518"/>
                  </a:cubicBezTo>
                  <a:cubicBezTo>
                    <a:pt x="7206" y="20843"/>
                    <a:pt x="2612" y="17601"/>
                    <a:pt x="720" y="12262"/>
                  </a:cubicBezTo>
                  <a:cubicBezTo>
                    <a:pt x="-1171" y="6922"/>
                    <a:pt x="450" y="1532"/>
                    <a:pt x="4259" y="207"/>
                  </a:cubicBezTo>
                  <a:cubicBezTo>
                    <a:pt x="8068" y="-1119"/>
                    <a:pt x="12701" y="2188"/>
                    <a:pt x="14554" y="7463"/>
                  </a:cubicBezTo>
                  <a:close/>
                </a:path>
              </a:pathLst>
            </a:custGeom>
            <a:solidFill>
              <a:srgbClr val="2B203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7" name="Graphic 48">
              <a:extLst>
                <a:ext uri="{FF2B5EF4-FFF2-40B4-BE49-F238E27FC236}">
                  <a16:creationId xmlns:a16="http://schemas.microsoft.com/office/drawing/2014/main" id="{972AD68B-67E4-B548-93FE-3F86A0BF8DB8}"/>
                </a:ext>
              </a:extLst>
            </p:cNvPr>
            <p:cNvSpPr/>
            <p:nvPr/>
          </p:nvSpPr>
          <p:spPr>
            <a:xfrm>
              <a:off x="4386841" y="1222583"/>
              <a:ext cx="15400" cy="19903"/>
            </a:xfrm>
            <a:custGeom>
              <a:avLst/>
              <a:gdLst>
                <a:gd name="connsiteX0" fmla="*/ 14554 w 15400"/>
                <a:gd name="connsiteY0" fmla="*/ 7466 h 19903"/>
                <a:gd name="connsiteX1" fmla="*/ 11015 w 15400"/>
                <a:gd name="connsiteY1" fmla="*/ 19521 h 19903"/>
                <a:gd name="connsiteX2" fmla="*/ 720 w 15400"/>
                <a:gd name="connsiteY2" fmla="*/ 12265 h 19903"/>
                <a:gd name="connsiteX3" fmla="*/ 4259 w 15400"/>
                <a:gd name="connsiteY3" fmla="*/ 210 h 19903"/>
                <a:gd name="connsiteX4" fmla="*/ 14554 w 15400"/>
                <a:gd name="connsiteY4" fmla="*/ 7466 h 19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0" h="19903">
                  <a:moveTo>
                    <a:pt x="14554" y="7466"/>
                  </a:moveTo>
                  <a:cubicBezTo>
                    <a:pt x="16407" y="12805"/>
                    <a:pt x="14824" y="18196"/>
                    <a:pt x="11015" y="19521"/>
                  </a:cubicBezTo>
                  <a:cubicBezTo>
                    <a:pt x="7206" y="20846"/>
                    <a:pt x="2612" y="17604"/>
                    <a:pt x="720" y="12265"/>
                  </a:cubicBezTo>
                  <a:cubicBezTo>
                    <a:pt x="-1171" y="6925"/>
                    <a:pt x="450" y="1535"/>
                    <a:pt x="4259" y="210"/>
                  </a:cubicBezTo>
                  <a:cubicBezTo>
                    <a:pt x="8068" y="-1116"/>
                    <a:pt x="12701" y="2139"/>
                    <a:pt x="14554" y="7466"/>
                  </a:cubicBezTo>
                  <a:close/>
                </a:path>
              </a:pathLst>
            </a:custGeom>
            <a:solidFill>
              <a:srgbClr val="2B203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8" name="Graphic 48">
              <a:extLst>
                <a:ext uri="{FF2B5EF4-FFF2-40B4-BE49-F238E27FC236}">
                  <a16:creationId xmlns:a16="http://schemas.microsoft.com/office/drawing/2014/main" id="{6D9C31F4-FB99-2841-BCDF-1D908AD16FB5}"/>
                </a:ext>
              </a:extLst>
            </p:cNvPr>
            <p:cNvSpPr/>
            <p:nvPr/>
          </p:nvSpPr>
          <p:spPr>
            <a:xfrm>
              <a:off x="4343727" y="1210219"/>
              <a:ext cx="29956" cy="62315"/>
            </a:xfrm>
            <a:custGeom>
              <a:avLst/>
              <a:gdLst>
                <a:gd name="connsiteX0" fmla="*/ 29885 w 29956"/>
                <a:gd name="connsiteY0" fmla="*/ 61707 h 62315"/>
                <a:gd name="connsiteX1" fmla="*/ 18922 w 29956"/>
                <a:gd name="connsiteY1" fmla="*/ 60420 h 62315"/>
                <a:gd name="connsiteX2" fmla="*/ 18922 w 29956"/>
                <a:gd name="connsiteY2" fmla="*/ 50604 h 62315"/>
                <a:gd name="connsiteX3" fmla="*/ -72 w 29956"/>
                <a:gd name="connsiteY3" fmla="*/ 1200 h 62315"/>
                <a:gd name="connsiteX4" fmla="*/ 2502 w 29956"/>
                <a:gd name="connsiteY4" fmla="*/ -86 h 62315"/>
                <a:gd name="connsiteX5" fmla="*/ 13607 w 29956"/>
                <a:gd name="connsiteY5" fmla="*/ 21232 h 62315"/>
                <a:gd name="connsiteX6" fmla="*/ 21611 w 29956"/>
                <a:gd name="connsiteY6" fmla="*/ 51183 h 62315"/>
                <a:gd name="connsiteX7" fmla="*/ 21212 w 29956"/>
                <a:gd name="connsiteY7" fmla="*/ 58709 h 62315"/>
                <a:gd name="connsiteX8" fmla="*/ 29666 w 29956"/>
                <a:gd name="connsiteY8" fmla="*/ 59314 h 6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56" h="62315">
                  <a:moveTo>
                    <a:pt x="29885" y="61707"/>
                  </a:moveTo>
                  <a:cubicBezTo>
                    <a:pt x="26025" y="62363"/>
                    <a:pt x="21289" y="62813"/>
                    <a:pt x="18922" y="60420"/>
                  </a:cubicBezTo>
                  <a:cubicBezTo>
                    <a:pt x="17056" y="58516"/>
                    <a:pt x="17043" y="55274"/>
                    <a:pt x="18922" y="50604"/>
                  </a:cubicBezTo>
                  <a:cubicBezTo>
                    <a:pt x="22113" y="42409"/>
                    <a:pt x="6298" y="12162"/>
                    <a:pt x="-72" y="1200"/>
                  </a:cubicBezTo>
                  <a:lnTo>
                    <a:pt x="2502" y="-86"/>
                  </a:lnTo>
                  <a:cubicBezTo>
                    <a:pt x="2502" y="17"/>
                    <a:pt x="8370" y="10039"/>
                    <a:pt x="13607" y="21232"/>
                  </a:cubicBezTo>
                  <a:cubicBezTo>
                    <a:pt x="20736" y="36465"/>
                    <a:pt x="23425" y="46538"/>
                    <a:pt x="21611" y="51183"/>
                  </a:cubicBezTo>
                  <a:cubicBezTo>
                    <a:pt x="20144" y="54952"/>
                    <a:pt x="20015" y="57474"/>
                    <a:pt x="21212" y="58709"/>
                  </a:cubicBezTo>
                  <a:cubicBezTo>
                    <a:pt x="22409" y="59944"/>
                    <a:pt x="25073" y="60086"/>
                    <a:pt x="29666" y="59314"/>
                  </a:cubicBezTo>
                  <a:close/>
                </a:path>
              </a:pathLst>
            </a:custGeom>
            <a:solidFill>
              <a:srgbClr val="F07A6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9" name="Graphic 48">
              <a:extLst>
                <a:ext uri="{FF2B5EF4-FFF2-40B4-BE49-F238E27FC236}">
                  <a16:creationId xmlns:a16="http://schemas.microsoft.com/office/drawing/2014/main" id="{A8732D77-BC0D-AF49-9AD9-CAD98CFCCF08}"/>
                </a:ext>
              </a:extLst>
            </p:cNvPr>
            <p:cNvSpPr/>
            <p:nvPr/>
          </p:nvSpPr>
          <p:spPr>
            <a:xfrm>
              <a:off x="4366710" y="1271686"/>
              <a:ext cx="52354" cy="34277"/>
            </a:xfrm>
            <a:custGeom>
              <a:avLst/>
              <a:gdLst>
                <a:gd name="connsiteX0" fmla="*/ -72 w 52354"/>
                <a:gd name="connsiteY0" fmla="*/ 22741 h 34277"/>
                <a:gd name="connsiteX1" fmla="*/ 48956 w 52354"/>
                <a:gd name="connsiteY1" fmla="*/ -69 h 34277"/>
                <a:gd name="connsiteX2" fmla="*/ 50912 w 52354"/>
                <a:gd name="connsiteY2" fmla="*/ 11819 h 34277"/>
                <a:gd name="connsiteX3" fmla="*/ 17609 w 52354"/>
                <a:gd name="connsiteY3" fmla="*/ 34192 h 34277"/>
                <a:gd name="connsiteX4" fmla="*/ -72 w 52354"/>
                <a:gd name="connsiteY4" fmla="*/ 22741 h 3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54" h="34277">
                  <a:moveTo>
                    <a:pt x="-72" y="22741"/>
                  </a:moveTo>
                  <a:lnTo>
                    <a:pt x="48956" y="-69"/>
                  </a:lnTo>
                  <a:cubicBezTo>
                    <a:pt x="48956" y="-69"/>
                    <a:pt x="54888" y="-1047"/>
                    <a:pt x="50912" y="11819"/>
                  </a:cubicBezTo>
                  <a:cubicBezTo>
                    <a:pt x="46935" y="24684"/>
                    <a:pt x="17609" y="34192"/>
                    <a:pt x="17609" y="34192"/>
                  </a:cubicBezTo>
                  <a:cubicBezTo>
                    <a:pt x="17609" y="34192"/>
                    <a:pt x="3223" y="34050"/>
                    <a:pt x="-72" y="22741"/>
                  </a:cubicBezTo>
                  <a:close/>
                </a:path>
              </a:pathLst>
            </a:custGeom>
            <a:solidFill>
              <a:srgbClr val="C1272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0" name="Graphic 48">
              <a:extLst>
                <a:ext uri="{FF2B5EF4-FFF2-40B4-BE49-F238E27FC236}">
                  <a16:creationId xmlns:a16="http://schemas.microsoft.com/office/drawing/2014/main" id="{D17BC70F-792C-8C42-AF18-82459155119A}"/>
                </a:ext>
              </a:extLst>
            </p:cNvPr>
            <p:cNvSpPr/>
            <p:nvPr/>
          </p:nvSpPr>
          <p:spPr>
            <a:xfrm>
              <a:off x="4366375" y="1271524"/>
              <a:ext cx="51645" cy="25202"/>
            </a:xfrm>
            <a:custGeom>
              <a:avLst/>
              <a:gdLst>
                <a:gd name="connsiteX0" fmla="*/ -72 w 51645"/>
                <a:gd name="connsiteY0" fmla="*/ 22132 h 25202"/>
                <a:gd name="connsiteX1" fmla="*/ 49290 w 51645"/>
                <a:gd name="connsiteY1" fmla="*/ 94 h 25202"/>
                <a:gd name="connsiteX2" fmla="*/ 48557 w 51645"/>
                <a:gd name="connsiteY2" fmla="*/ 5767 h 25202"/>
                <a:gd name="connsiteX3" fmla="*/ 13582 w 51645"/>
                <a:gd name="connsiteY3" fmla="*/ 24255 h 25202"/>
                <a:gd name="connsiteX4" fmla="*/ -72 w 51645"/>
                <a:gd name="connsiteY4" fmla="*/ 22132 h 25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45" h="25202">
                  <a:moveTo>
                    <a:pt x="-72" y="22132"/>
                  </a:moveTo>
                  <a:lnTo>
                    <a:pt x="49290" y="94"/>
                  </a:lnTo>
                  <a:cubicBezTo>
                    <a:pt x="49290" y="94"/>
                    <a:pt x="54888" y="-1656"/>
                    <a:pt x="48557" y="5767"/>
                  </a:cubicBezTo>
                  <a:cubicBezTo>
                    <a:pt x="42226" y="13191"/>
                    <a:pt x="13582" y="24255"/>
                    <a:pt x="13582" y="24255"/>
                  </a:cubicBezTo>
                  <a:cubicBezTo>
                    <a:pt x="13582" y="24255"/>
                    <a:pt x="533" y="27227"/>
                    <a:pt x="-72" y="22132"/>
                  </a:cubicBezTo>
                  <a:close/>
                </a:path>
              </a:pathLst>
            </a:custGeom>
            <a:solidFill>
              <a:srgbClr val="FFFFF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1" name="Graphic 48">
              <a:extLst>
                <a:ext uri="{FF2B5EF4-FFF2-40B4-BE49-F238E27FC236}">
                  <a16:creationId xmlns:a16="http://schemas.microsoft.com/office/drawing/2014/main" id="{6555A91A-0E7B-4D47-8939-8F8E502F824B}"/>
                </a:ext>
              </a:extLst>
            </p:cNvPr>
            <p:cNvSpPr/>
            <p:nvPr/>
          </p:nvSpPr>
          <p:spPr>
            <a:xfrm>
              <a:off x="4258946" y="1074176"/>
              <a:ext cx="218286" cy="199127"/>
            </a:xfrm>
            <a:custGeom>
              <a:avLst/>
              <a:gdLst>
                <a:gd name="connsiteX0" fmla="*/ 176163 w 218286"/>
                <a:gd name="connsiteY0" fmla="*/ 123645 h 199127"/>
                <a:gd name="connsiteX1" fmla="*/ 151109 w 218286"/>
                <a:gd name="connsiteY1" fmla="*/ 89307 h 199127"/>
                <a:gd name="connsiteX2" fmla="*/ 135578 w 218286"/>
                <a:gd name="connsiteY2" fmla="*/ 56256 h 199127"/>
                <a:gd name="connsiteX3" fmla="*/ 80245 w 218286"/>
                <a:gd name="connsiteY3" fmla="*/ 107461 h 199127"/>
                <a:gd name="connsiteX4" fmla="*/ 33985 w 218286"/>
                <a:gd name="connsiteY4" fmla="*/ 131017 h 199127"/>
                <a:gd name="connsiteX5" fmla="*/ 47882 w 218286"/>
                <a:gd name="connsiteY5" fmla="*/ 169742 h 199127"/>
                <a:gd name="connsiteX6" fmla="*/ 23780 w 218286"/>
                <a:gd name="connsiteY6" fmla="*/ 130490 h 199127"/>
                <a:gd name="connsiteX7" fmla="*/ 1647 w 218286"/>
                <a:gd name="connsiteY7" fmla="*/ 99278 h 199127"/>
                <a:gd name="connsiteX8" fmla="*/ 52116 w 218286"/>
                <a:gd name="connsiteY8" fmla="*/ 29264 h 199127"/>
                <a:gd name="connsiteX9" fmla="*/ 178827 w 218286"/>
                <a:gd name="connsiteY9" fmla="*/ 9284 h 199127"/>
                <a:gd name="connsiteX10" fmla="*/ 218203 w 218286"/>
                <a:gd name="connsiteY10" fmla="*/ 70743 h 199127"/>
                <a:gd name="connsiteX11" fmla="*/ 201938 w 218286"/>
                <a:gd name="connsiteY11" fmla="*/ 177655 h 199127"/>
                <a:gd name="connsiteX12" fmla="*/ 198167 w 218286"/>
                <a:gd name="connsiteY12" fmla="*/ 196400 h 19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286" h="199127">
                  <a:moveTo>
                    <a:pt x="176163" y="123645"/>
                  </a:moveTo>
                  <a:cubicBezTo>
                    <a:pt x="176163" y="123645"/>
                    <a:pt x="162523" y="90671"/>
                    <a:pt x="151109" y="89307"/>
                  </a:cubicBezTo>
                  <a:lnTo>
                    <a:pt x="135578" y="56256"/>
                  </a:lnTo>
                  <a:cubicBezTo>
                    <a:pt x="135578" y="56256"/>
                    <a:pt x="101863" y="94222"/>
                    <a:pt x="80245" y="107461"/>
                  </a:cubicBezTo>
                  <a:cubicBezTo>
                    <a:pt x="65361" y="116324"/>
                    <a:pt x="49907" y="124193"/>
                    <a:pt x="33985" y="131017"/>
                  </a:cubicBezTo>
                  <a:lnTo>
                    <a:pt x="47882" y="169742"/>
                  </a:lnTo>
                  <a:lnTo>
                    <a:pt x="23780" y="130490"/>
                  </a:lnTo>
                  <a:cubicBezTo>
                    <a:pt x="23780" y="130490"/>
                    <a:pt x="3513" y="109545"/>
                    <a:pt x="1647" y="99278"/>
                  </a:cubicBezTo>
                  <a:cubicBezTo>
                    <a:pt x="-219" y="89012"/>
                    <a:pt x="-10243" y="53464"/>
                    <a:pt x="52116" y="29264"/>
                  </a:cubicBezTo>
                  <a:cubicBezTo>
                    <a:pt x="114474" y="5064"/>
                    <a:pt x="155060" y="-11313"/>
                    <a:pt x="178827" y="9284"/>
                  </a:cubicBezTo>
                  <a:cubicBezTo>
                    <a:pt x="202594" y="29882"/>
                    <a:pt x="218718" y="56887"/>
                    <a:pt x="218203" y="70743"/>
                  </a:cubicBezTo>
                  <a:cubicBezTo>
                    <a:pt x="217688" y="84599"/>
                    <a:pt x="204190" y="145890"/>
                    <a:pt x="201938" y="177655"/>
                  </a:cubicBezTo>
                  <a:cubicBezTo>
                    <a:pt x="199686" y="209419"/>
                    <a:pt x="198167" y="196400"/>
                    <a:pt x="198167" y="196400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2" name="Graphic 48">
              <a:extLst>
                <a:ext uri="{FF2B5EF4-FFF2-40B4-BE49-F238E27FC236}">
                  <a16:creationId xmlns:a16="http://schemas.microsoft.com/office/drawing/2014/main" id="{5E2285BE-3E81-2540-AA9F-F5917D7F3C30}"/>
                </a:ext>
              </a:extLst>
            </p:cNvPr>
            <p:cNvSpPr/>
            <p:nvPr/>
          </p:nvSpPr>
          <p:spPr>
            <a:xfrm>
              <a:off x="4437728" y="1186990"/>
              <a:ext cx="31059" cy="60841"/>
            </a:xfrm>
            <a:custGeom>
              <a:avLst/>
              <a:gdLst>
                <a:gd name="connsiteX0" fmla="*/ -71 w 31059"/>
                <a:gd name="connsiteY0" fmla="*/ 13790 h 60841"/>
                <a:gd name="connsiteX1" fmla="*/ 14534 w 31059"/>
                <a:gd name="connsiteY1" fmla="*/ 191 h 60841"/>
                <a:gd name="connsiteX2" fmla="*/ 29293 w 31059"/>
                <a:gd name="connsiteY2" fmla="*/ 33732 h 60841"/>
                <a:gd name="connsiteX3" fmla="*/ 13929 w 31059"/>
                <a:gd name="connsiteY3" fmla="*/ 60749 h 60841"/>
                <a:gd name="connsiteX4" fmla="*/ 6491 w 31059"/>
                <a:gd name="connsiteY4" fmla="*/ 57160 h 6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59" h="60841">
                  <a:moveTo>
                    <a:pt x="-71" y="13790"/>
                  </a:moveTo>
                  <a:cubicBezTo>
                    <a:pt x="-71" y="13790"/>
                    <a:pt x="-290" y="-2382"/>
                    <a:pt x="14534" y="191"/>
                  </a:cubicBezTo>
                  <a:cubicBezTo>
                    <a:pt x="29358" y="2764"/>
                    <a:pt x="33836" y="24430"/>
                    <a:pt x="29293" y="33732"/>
                  </a:cubicBezTo>
                  <a:cubicBezTo>
                    <a:pt x="24751" y="43033"/>
                    <a:pt x="17172" y="61135"/>
                    <a:pt x="13929" y="60749"/>
                  </a:cubicBezTo>
                  <a:cubicBezTo>
                    <a:pt x="10686" y="60363"/>
                    <a:pt x="6491" y="57160"/>
                    <a:pt x="6491" y="57160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3" name="Graphic 48">
              <a:extLst>
                <a:ext uri="{FF2B5EF4-FFF2-40B4-BE49-F238E27FC236}">
                  <a16:creationId xmlns:a16="http://schemas.microsoft.com/office/drawing/2014/main" id="{954B64CB-3587-4347-8F8D-9AECCE13EF39}"/>
                </a:ext>
              </a:extLst>
            </p:cNvPr>
            <p:cNvSpPr/>
            <p:nvPr/>
          </p:nvSpPr>
          <p:spPr>
            <a:xfrm>
              <a:off x="4254977" y="1599612"/>
              <a:ext cx="66154" cy="73840"/>
            </a:xfrm>
            <a:custGeom>
              <a:avLst/>
              <a:gdLst>
                <a:gd name="connsiteX0" fmla="*/ -72 w 66154"/>
                <a:gd name="connsiteY0" fmla="*/ 25343 h 73840"/>
                <a:gd name="connsiteX1" fmla="*/ 8125 w 66154"/>
                <a:gd name="connsiteY1" fmla="*/ 6134 h 73840"/>
                <a:gd name="connsiteX2" fmla="*/ 52919 w 66154"/>
                <a:gd name="connsiteY2" fmla="*/ 1271 h 73840"/>
                <a:gd name="connsiteX3" fmla="*/ 56007 w 66154"/>
                <a:gd name="connsiteY3" fmla="*/ 12979 h 73840"/>
                <a:gd name="connsiteX4" fmla="*/ 58671 w 66154"/>
                <a:gd name="connsiteY4" fmla="*/ 26385 h 73840"/>
                <a:gd name="connsiteX5" fmla="*/ 62055 w 66154"/>
                <a:gd name="connsiteY5" fmla="*/ 37372 h 73840"/>
                <a:gd name="connsiteX6" fmla="*/ 61193 w 66154"/>
                <a:gd name="connsiteY6" fmla="*/ 48951 h 73840"/>
                <a:gd name="connsiteX7" fmla="*/ 33617 w 66154"/>
                <a:gd name="connsiteY7" fmla="*/ 55255 h 73840"/>
                <a:gd name="connsiteX8" fmla="*/ 25484 w 66154"/>
                <a:gd name="connsiteY8" fmla="*/ 67554 h 73840"/>
                <a:gd name="connsiteX9" fmla="*/ 13080 w 66154"/>
                <a:gd name="connsiteY9" fmla="*/ 73395 h 73840"/>
                <a:gd name="connsiteX10" fmla="*/ 8910 w 66154"/>
                <a:gd name="connsiteY10" fmla="*/ 67811 h 73840"/>
                <a:gd name="connsiteX11" fmla="*/ 250 w 66154"/>
                <a:gd name="connsiteY11" fmla="*/ 36574 h 7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154" h="73840">
                  <a:moveTo>
                    <a:pt x="-72" y="25343"/>
                  </a:moveTo>
                  <a:cubicBezTo>
                    <a:pt x="-72" y="25343"/>
                    <a:pt x="3467" y="11962"/>
                    <a:pt x="8125" y="6134"/>
                  </a:cubicBezTo>
                  <a:cubicBezTo>
                    <a:pt x="12784" y="306"/>
                    <a:pt x="46318" y="-1688"/>
                    <a:pt x="52919" y="1271"/>
                  </a:cubicBezTo>
                  <a:cubicBezTo>
                    <a:pt x="59520" y="4230"/>
                    <a:pt x="62351" y="9698"/>
                    <a:pt x="56007" y="12979"/>
                  </a:cubicBezTo>
                  <a:cubicBezTo>
                    <a:pt x="56007" y="12979"/>
                    <a:pt x="63882" y="22551"/>
                    <a:pt x="58671" y="26385"/>
                  </a:cubicBezTo>
                  <a:cubicBezTo>
                    <a:pt x="58671" y="26385"/>
                    <a:pt x="69840" y="30399"/>
                    <a:pt x="62055" y="37372"/>
                  </a:cubicBezTo>
                  <a:cubicBezTo>
                    <a:pt x="62055" y="37372"/>
                    <a:pt x="71668" y="40189"/>
                    <a:pt x="61193" y="48951"/>
                  </a:cubicBezTo>
                  <a:cubicBezTo>
                    <a:pt x="61193" y="48951"/>
                    <a:pt x="40604" y="50623"/>
                    <a:pt x="33617" y="55255"/>
                  </a:cubicBezTo>
                  <a:cubicBezTo>
                    <a:pt x="29395" y="58127"/>
                    <a:pt x="26473" y="62545"/>
                    <a:pt x="25484" y="67554"/>
                  </a:cubicBezTo>
                  <a:cubicBezTo>
                    <a:pt x="25484" y="67554"/>
                    <a:pt x="16811" y="75518"/>
                    <a:pt x="13080" y="73395"/>
                  </a:cubicBezTo>
                  <a:cubicBezTo>
                    <a:pt x="11999" y="72777"/>
                    <a:pt x="10506" y="70590"/>
                    <a:pt x="8910" y="67811"/>
                  </a:cubicBezTo>
                  <a:cubicBezTo>
                    <a:pt x="3514" y="58263"/>
                    <a:pt x="541" y="47538"/>
                    <a:pt x="250" y="36574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4" name="Graphic 48">
              <a:extLst>
                <a:ext uri="{FF2B5EF4-FFF2-40B4-BE49-F238E27FC236}">
                  <a16:creationId xmlns:a16="http://schemas.microsoft.com/office/drawing/2014/main" id="{10449B34-2403-7F40-81FD-A243216EA293}"/>
                </a:ext>
              </a:extLst>
            </p:cNvPr>
            <p:cNvSpPr/>
            <p:nvPr/>
          </p:nvSpPr>
          <p:spPr>
            <a:xfrm>
              <a:off x="3243732" y="2364457"/>
              <a:ext cx="181586" cy="222137"/>
            </a:xfrm>
            <a:custGeom>
              <a:avLst/>
              <a:gdLst>
                <a:gd name="connsiteX0" fmla="*/ 51182 w 181586"/>
                <a:gd name="connsiteY0" fmla="*/ 36954 h 222137"/>
                <a:gd name="connsiteX1" fmla="*/ 100299 w 181586"/>
                <a:gd name="connsiteY1" fmla="*/ 138719 h 222137"/>
                <a:gd name="connsiteX2" fmla="*/ 136599 w 181586"/>
                <a:gd name="connsiteY2" fmla="*/ -86 h 222137"/>
                <a:gd name="connsiteX3" fmla="*/ 181445 w 181586"/>
                <a:gd name="connsiteY3" fmla="*/ 23393 h 222137"/>
                <a:gd name="connsiteX4" fmla="*/ 134463 w 181586"/>
                <a:gd name="connsiteY4" fmla="*/ 207009 h 222137"/>
                <a:gd name="connsiteX5" fmla="*/ 96027 w 181586"/>
                <a:gd name="connsiteY5" fmla="*/ 219875 h 222137"/>
                <a:gd name="connsiteX6" fmla="*/ -72 w 181586"/>
                <a:gd name="connsiteY6" fmla="*/ 106659 h 22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586" h="222137">
                  <a:moveTo>
                    <a:pt x="51182" y="36954"/>
                  </a:moveTo>
                  <a:lnTo>
                    <a:pt x="100299" y="138719"/>
                  </a:lnTo>
                  <a:lnTo>
                    <a:pt x="136599" y="-86"/>
                  </a:lnTo>
                  <a:cubicBezTo>
                    <a:pt x="136599" y="-86"/>
                    <a:pt x="183581" y="2050"/>
                    <a:pt x="181445" y="23393"/>
                  </a:cubicBezTo>
                  <a:cubicBezTo>
                    <a:pt x="181445" y="23393"/>
                    <a:pt x="151552" y="196344"/>
                    <a:pt x="134463" y="207009"/>
                  </a:cubicBezTo>
                  <a:cubicBezTo>
                    <a:pt x="117375" y="217675"/>
                    <a:pt x="108843" y="226230"/>
                    <a:pt x="96027" y="219875"/>
                  </a:cubicBezTo>
                  <a:cubicBezTo>
                    <a:pt x="83210" y="213519"/>
                    <a:pt x="-72" y="106659"/>
                    <a:pt x="-72" y="106659"/>
                  </a:cubicBezTo>
                  <a:close/>
                </a:path>
              </a:pathLst>
            </a:custGeom>
            <a:solidFill>
              <a:srgbClr val="CED0D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5" name="Graphic 48">
              <a:extLst>
                <a:ext uri="{FF2B5EF4-FFF2-40B4-BE49-F238E27FC236}">
                  <a16:creationId xmlns:a16="http://schemas.microsoft.com/office/drawing/2014/main" id="{939A3CA3-8826-C148-A330-52BDA1B3798A}"/>
                </a:ext>
              </a:extLst>
            </p:cNvPr>
            <p:cNvSpPr/>
            <p:nvPr/>
          </p:nvSpPr>
          <p:spPr>
            <a:xfrm>
              <a:off x="3380403" y="2354525"/>
              <a:ext cx="40572" cy="44363"/>
            </a:xfrm>
            <a:custGeom>
              <a:avLst/>
              <a:gdLst>
                <a:gd name="connsiteX0" fmla="*/ 40501 w 40572"/>
                <a:gd name="connsiteY0" fmla="*/ 21965 h 44363"/>
                <a:gd name="connsiteX1" fmla="*/ 20208 w 40572"/>
                <a:gd name="connsiteY1" fmla="*/ 44030 h 44363"/>
                <a:gd name="connsiteX2" fmla="*/ -72 w 40572"/>
                <a:gd name="connsiteY2" fmla="*/ 21965 h 44363"/>
                <a:gd name="connsiteX3" fmla="*/ 20208 w 40572"/>
                <a:gd name="connsiteY3" fmla="*/ -86 h 44363"/>
                <a:gd name="connsiteX4" fmla="*/ 40501 w 40572"/>
                <a:gd name="connsiteY4" fmla="*/ 21965 h 4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72" h="44363">
                  <a:moveTo>
                    <a:pt x="40501" y="21965"/>
                  </a:moveTo>
                  <a:cubicBezTo>
                    <a:pt x="40501" y="34162"/>
                    <a:pt x="40385" y="41830"/>
                    <a:pt x="20208" y="44030"/>
                  </a:cubicBezTo>
                  <a:cubicBezTo>
                    <a:pt x="636" y="46165"/>
                    <a:pt x="-72" y="34162"/>
                    <a:pt x="-72" y="21965"/>
                  </a:cubicBezTo>
                  <a:cubicBezTo>
                    <a:pt x="-72" y="9769"/>
                    <a:pt x="9013" y="-86"/>
                    <a:pt x="20208" y="-86"/>
                  </a:cubicBezTo>
                  <a:cubicBezTo>
                    <a:pt x="31404" y="-86"/>
                    <a:pt x="40501" y="9846"/>
                    <a:pt x="40501" y="21965"/>
                  </a:cubicBezTo>
                  <a:close/>
                </a:path>
              </a:pathLst>
            </a:custGeom>
            <a:solidFill>
              <a:srgbClr val="D67B5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6" name="Graphic 48">
              <a:extLst>
                <a:ext uri="{FF2B5EF4-FFF2-40B4-BE49-F238E27FC236}">
                  <a16:creationId xmlns:a16="http://schemas.microsoft.com/office/drawing/2014/main" id="{179C940E-E2BD-9944-A8C7-5596361D3C4E}"/>
                </a:ext>
              </a:extLst>
            </p:cNvPr>
            <p:cNvSpPr/>
            <p:nvPr/>
          </p:nvSpPr>
          <p:spPr>
            <a:xfrm>
              <a:off x="3435607" y="2976197"/>
              <a:ext cx="152484" cy="117665"/>
            </a:xfrm>
            <a:custGeom>
              <a:avLst/>
              <a:gdLst>
                <a:gd name="connsiteX0" fmla="*/ 43139 w 152484"/>
                <a:gd name="connsiteY0" fmla="*/ -86 h 117665"/>
                <a:gd name="connsiteX1" fmla="*/ 132353 w 152484"/>
                <a:gd name="connsiteY1" fmla="*/ 63971 h 117665"/>
                <a:gd name="connsiteX2" fmla="*/ 150240 w 152484"/>
                <a:gd name="connsiteY2" fmla="*/ 96958 h 117665"/>
                <a:gd name="connsiteX3" fmla="*/ 102873 w 152484"/>
                <a:gd name="connsiteY3" fmla="*/ 117543 h 117665"/>
                <a:gd name="connsiteX4" fmla="*/ 30812 w 152484"/>
                <a:gd name="connsiteY4" fmla="*/ 78342 h 117665"/>
                <a:gd name="connsiteX5" fmla="*/ 26102 w 152484"/>
                <a:gd name="connsiteY5" fmla="*/ 70970 h 117665"/>
                <a:gd name="connsiteX6" fmla="*/ 22834 w 152484"/>
                <a:gd name="connsiteY6" fmla="*/ 79873 h 117665"/>
                <a:gd name="connsiteX7" fmla="*/ 2824 w 152484"/>
                <a:gd name="connsiteY7" fmla="*/ 70455 h 117665"/>
                <a:gd name="connsiteX8" fmla="*/ -72 w 152484"/>
                <a:gd name="connsiteY8" fmla="*/ 3208 h 11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84" h="117665">
                  <a:moveTo>
                    <a:pt x="43139" y="-86"/>
                  </a:moveTo>
                  <a:cubicBezTo>
                    <a:pt x="43139" y="-86"/>
                    <a:pt x="103979" y="62762"/>
                    <a:pt x="132353" y="63971"/>
                  </a:cubicBezTo>
                  <a:cubicBezTo>
                    <a:pt x="132353" y="63971"/>
                    <a:pt x="160264" y="80143"/>
                    <a:pt x="150240" y="96958"/>
                  </a:cubicBezTo>
                  <a:cubicBezTo>
                    <a:pt x="140215" y="113773"/>
                    <a:pt x="117851" y="118032"/>
                    <a:pt x="102873" y="117543"/>
                  </a:cubicBezTo>
                  <a:cubicBezTo>
                    <a:pt x="87894" y="117054"/>
                    <a:pt x="30812" y="78342"/>
                    <a:pt x="30812" y="78342"/>
                  </a:cubicBezTo>
                  <a:lnTo>
                    <a:pt x="26102" y="70970"/>
                  </a:lnTo>
                  <a:lnTo>
                    <a:pt x="22834" y="79873"/>
                  </a:lnTo>
                  <a:lnTo>
                    <a:pt x="2824" y="70455"/>
                  </a:lnTo>
                  <a:lnTo>
                    <a:pt x="-72" y="3208"/>
                  </a:lnTo>
                  <a:close/>
                </a:path>
              </a:pathLst>
            </a:custGeom>
            <a:solidFill>
              <a:srgbClr val="64342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7" name="Graphic 48">
              <a:extLst>
                <a:ext uri="{FF2B5EF4-FFF2-40B4-BE49-F238E27FC236}">
                  <a16:creationId xmlns:a16="http://schemas.microsoft.com/office/drawing/2014/main" id="{BAF34005-F22F-8840-8DD4-81307337B1D1}"/>
                </a:ext>
              </a:extLst>
            </p:cNvPr>
            <p:cNvSpPr/>
            <p:nvPr/>
          </p:nvSpPr>
          <p:spPr>
            <a:xfrm>
              <a:off x="3479334" y="2983030"/>
              <a:ext cx="50301" cy="38948"/>
            </a:xfrm>
            <a:custGeom>
              <a:avLst/>
              <a:gdLst>
                <a:gd name="connsiteX0" fmla="*/ 3003 w 50301"/>
                <a:gd name="connsiteY0" fmla="*/ 4094 h 38948"/>
                <a:gd name="connsiteX1" fmla="*/ 22305 w 50301"/>
                <a:gd name="connsiteY1" fmla="*/ 10218 h 38948"/>
                <a:gd name="connsiteX2" fmla="*/ 32754 w 50301"/>
                <a:gd name="connsiteY2" fmla="*/ 13871 h 38948"/>
                <a:gd name="connsiteX3" fmla="*/ 44000 w 50301"/>
                <a:gd name="connsiteY3" fmla="*/ 21128 h 38948"/>
                <a:gd name="connsiteX4" fmla="*/ 34748 w 50301"/>
                <a:gd name="connsiteY4" fmla="*/ 22659 h 38948"/>
                <a:gd name="connsiteX5" fmla="*/ 24454 w 50301"/>
                <a:gd name="connsiteY5" fmla="*/ 18078 h 38948"/>
                <a:gd name="connsiteX6" fmla="*/ 9102 w 50301"/>
                <a:gd name="connsiteY6" fmla="*/ 3489 h 38948"/>
                <a:gd name="connsiteX7" fmla="*/ 6464 w 50301"/>
                <a:gd name="connsiteY7" fmla="*/ 6126 h 38948"/>
                <a:gd name="connsiteX8" fmla="*/ 10132 w 50301"/>
                <a:gd name="connsiteY8" fmla="*/ 22260 h 38948"/>
                <a:gd name="connsiteX9" fmla="*/ 9450 w 50301"/>
                <a:gd name="connsiteY9" fmla="*/ 29439 h 38948"/>
                <a:gd name="connsiteX10" fmla="*/ 6477 w 50301"/>
                <a:gd name="connsiteY10" fmla="*/ 30481 h 38948"/>
                <a:gd name="connsiteX11" fmla="*/ 3904 w 50301"/>
                <a:gd name="connsiteY11" fmla="*/ 15904 h 38948"/>
                <a:gd name="connsiteX12" fmla="*/ 4380 w 50301"/>
                <a:gd name="connsiteY12" fmla="*/ 1752 h 38948"/>
                <a:gd name="connsiteX13" fmla="*/ 519 w 50301"/>
                <a:gd name="connsiteY13" fmla="*/ 1752 h 38948"/>
                <a:gd name="connsiteX14" fmla="*/ 1883 w 50301"/>
                <a:gd name="connsiteY14" fmla="*/ 28088 h 38948"/>
                <a:gd name="connsiteX15" fmla="*/ 9166 w 50301"/>
                <a:gd name="connsiteY15" fmla="*/ 38702 h 38948"/>
                <a:gd name="connsiteX16" fmla="*/ 13812 w 50301"/>
                <a:gd name="connsiteY16" fmla="*/ 26673 h 38948"/>
                <a:gd name="connsiteX17" fmla="*/ 9849 w 50301"/>
                <a:gd name="connsiteY17" fmla="*/ 4184 h 38948"/>
                <a:gd name="connsiteX18" fmla="*/ 7275 w 50301"/>
                <a:gd name="connsiteY18" fmla="*/ 6821 h 38948"/>
                <a:gd name="connsiteX19" fmla="*/ 19126 w 50301"/>
                <a:gd name="connsiteY19" fmla="*/ 18735 h 38948"/>
                <a:gd name="connsiteX20" fmla="*/ 30064 w 50301"/>
                <a:gd name="connsiteY20" fmla="*/ 25167 h 38948"/>
                <a:gd name="connsiteX21" fmla="*/ 49958 w 50301"/>
                <a:gd name="connsiteY21" fmla="*/ 26016 h 38948"/>
                <a:gd name="connsiteX22" fmla="*/ 36460 w 50301"/>
                <a:gd name="connsiteY22" fmla="*/ 11285 h 38948"/>
                <a:gd name="connsiteX23" fmla="*/ 5087 w 50301"/>
                <a:gd name="connsiteY23" fmla="*/ 787 h 38948"/>
                <a:gd name="connsiteX24" fmla="*/ 3144 w 50301"/>
                <a:gd name="connsiteY24" fmla="*/ 4119 h 3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0301" h="38948">
                  <a:moveTo>
                    <a:pt x="3003" y="4094"/>
                  </a:moveTo>
                  <a:cubicBezTo>
                    <a:pt x="9141" y="7104"/>
                    <a:pt x="15742" y="8365"/>
                    <a:pt x="22305" y="10218"/>
                  </a:cubicBezTo>
                  <a:cubicBezTo>
                    <a:pt x="25871" y="11182"/>
                    <a:pt x="29363" y="12404"/>
                    <a:pt x="32754" y="13871"/>
                  </a:cubicBezTo>
                  <a:cubicBezTo>
                    <a:pt x="35160" y="14939"/>
                    <a:pt x="43421" y="18336"/>
                    <a:pt x="44000" y="21128"/>
                  </a:cubicBezTo>
                  <a:cubicBezTo>
                    <a:pt x="45042" y="26171"/>
                    <a:pt x="36923" y="23289"/>
                    <a:pt x="34748" y="22659"/>
                  </a:cubicBezTo>
                  <a:cubicBezTo>
                    <a:pt x="31100" y="21675"/>
                    <a:pt x="27627" y="20130"/>
                    <a:pt x="24454" y="18078"/>
                  </a:cubicBezTo>
                  <a:cubicBezTo>
                    <a:pt x="18470" y="14052"/>
                    <a:pt x="15266" y="7310"/>
                    <a:pt x="9102" y="3489"/>
                  </a:cubicBezTo>
                  <a:cubicBezTo>
                    <a:pt x="7313" y="2383"/>
                    <a:pt x="5718" y="4505"/>
                    <a:pt x="6464" y="6126"/>
                  </a:cubicBezTo>
                  <a:cubicBezTo>
                    <a:pt x="8806" y="11187"/>
                    <a:pt x="10055" y="16684"/>
                    <a:pt x="10132" y="22260"/>
                  </a:cubicBezTo>
                  <a:cubicBezTo>
                    <a:pt x="10136" y="24669"/>
                    <a:pt x="9908" y="27073"/>
                    <a:pt x="9450" y="29439"/>
                  </a:cubicBezTo>
                  <a:cubicBezTo>
                    <a:pt x="8845" y="32565"/>
                    <a:pt x="8317" y="33633"/>
                    <a:pt x="6477" y="30481"/>
                  </a:cubicBezTo>
                  <a:cubicBezTo>
                    <a:pt x="4302" y="26737"/>
                    <a:pt x="4148" y="20047"/>
                    <a:pt x="3904" y="15904"/>
                  </a:cubicBezTo>
                  <a:cubicBezTo>
                    <a:pt x="3605" y="11182"/>
                    <a:pt x="3765" y="6443"/>
                    <a:pt x="4380" y="1752"/>
                  </a:cubicBezTo>
                  <a:cubicBezTo>
                    <a:pt x="4676" y="-705"/>
                    <a:pt x="815" y="-692"/>
                    <a:pt x="519" y="1752"/>
                  </a:cubicBezTo>
                  <a:cubicBezTo>
                    <a:pt x="-594" y="10542"/>
                    <a:pt x="-132" y="19460"/>
                    <a:pt x="1883" y="28088"/>
                  </a:cubicBezTo>
                  <a:cubicBezTo>
                    <a:pt x="2591" y="31008"/>
                    <a:pt x="4006" y="40181"/>
                    <a:pt x="9166" y="38702"/>
                  </a:cubicBezTo>
                  <a:cubicBezTo>
                    <a:pt x="13104" y="37582"/>
                    <a:pt x="13490" y="29696"/>
                    <a:pt x="13812" y="26673"/>
                  </a:cubicBezTo>
                  <a:cubicBezTo>
                    <a:pt x="14528" y="18957"/>
                    <a:pt x="13160" y="11190"/>
                    <a:pt x="9849" y="4184"/>
                  </a:cubicBezTo>
                  <a:lnTo>
                    <a:pt x="7275" y="6821"/>
                  </a:lnTo>
                  <a:cubicBezTo>
                    <a:pt x="12191" y="9870"/>
                    <a:pt x="14867" y="14965"/>
                    <a:pt x="19126" y="18735"/>
                  </a:cubicBezTo>
                  <a:cubicBezTo>
                    <a:pt x="22356" y="21519"/>
                    <a:pt x="26061" y="23698"/>
                    <a:pt x="30064" y="25167"/>
                  </a:cubicBezTo>
                  <a:cubicBezTo>
                    <a:pt x="33822" y="26595"/>
                    <a:pt x="47989" y="32076"/>
                    <a:pt x="49958" y="26016"/>
                  </a:cubicBezTo>
                  <a:cubicBezTo>
                    <a:pt x="52120" y="19455"/>
                    <a:pt x="40822" y="13434"/>
                    <a:pt x="36460" y="11285"/>
                  </a:cubicBezTo>
                  <a:cubicBezTo>
                    <a:pt x="26448" y="6371"/>
                    <a:pt x="15034" y="5663"/>
                    <a:pt x="5087" y="787"/>
                  </a:cubicBezTo>
                  <a:cubicBezTo>
                    <a:pt x="2874" y="-306"/>
                    <a:pt x="905" y="3026"/>
                    <a:pt x="3144" y="4119"/>
                  </a:cubicBezTo>
                  <a:close/>
                </a:path>
              </a:pathLst>
            </a:custGeom>
            <a:solidFill>
              <a:srgbClr val="3F1D1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8" name="Graphic 48">
              <a:extLst>
                <a:ext uri="{FF2B5EF4-FFF2-40B4-BE49-F238E27FC236}">
                  <a16:creationId xmlns:a16="http://schemas.microsoft.com/office/drawing/2014/main" id="{FB0CC0FF-6693-514E-B80E-CE444D3F3CF1}"/>
                </a:ext>
              </a:extLst>
            </p:cNvPr>
            <p:cNvSpPr/>
            <p:nvPr/>
          </p:nvSpPr>
          <p:spPr>
            <a:xfrm>
              <a:off x="3377058" y="3025510"/>
              <a:ext cx="145238" cy="129647"/>
            </a:xfrm>
            <a:custGeom>
              <a:avLst/>
              <a:gdLst>
                <a:gd name="connsiteX0" fmla="*/ 50320 w 145238"/>
                <a:gd name="connsiteY0" fmla="*/ 3118 h 129647"/>
                <a:gd name="connsiteX1" fmla="*/ 128956 w 145238"/>
                <a:gd name="connsiteY1" fmla="*/ 79757 h 129647"/>
                <a:gd name="connsiteX2" fmla="*/ 141721 w 145238"/>
                <a:gd name="connsiteY2" fmla="*/ 115047 h 129647"/>
                <a:gd name="connsiteX3" fmla="*/ 91806 w 145238"/>
                <a:gd name="connsiteY3" fmla="*/ 128376 h 129647"/>
                <a:gd name="connsiteX4" fmla="*/ 26424 w 145238"/>
                <a:gd name="connsiteY4" fmla="*/ 78869 h 129647"/>
                <a:gd name="connsiteX5" fmla="*/ 22859 w 145238"/>
                <a:gd name="connsiteY5" fmla="*/ 70880 h 129647"/>
                <a:gd name="connsiteX6" fmla="*/ 18304 w 145238"/>
                <a:gd name="connsiteY6" fmla="*/ 79191 h 129647"/>
                <a:gd name="connsiteX7" fmla="*/ -72 w 145238"/>
                <a:gd name="connsiteY7" fmla="*/ 66892 h 129647"/>
                <a:gd name="connsiteX8" fmla="*/ 7083 w 145238"/>
                <a:gd name="connsiteY8" fmla="*/ -86 h 1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238" h="129647">
                  <a:moveTo>
                    <a:pt x="50320" y="3118"/>
                  </a:moveTo>
                  <a:cubicBezTo>
                    <a:pt x="50320" y="3118"/>
                    <a:pt x="101097" y="74341"/>
                    <a:pt x="128956" y="79757"/>
                  </a:cubicBezTo>
                  <a:cubicBezTo>
                    <a:pt x="128956" y="79757"/>
                    <a:pt x="154151" y="99917"/>
                    <a:pt x="141721" y="115047"/>
                  </a:cubicBezTo>
                  <a:cubicBezTo>
                    <a:pt x="129291" y="130177"/>
                    <a:pt x="106553" y="131065"/>
                    <a:pt x="91806" y="128376"/>
                  </a:cubicBezTo>
                  <a:cubicBezTo>
                    <a:pt x="77059" y="125687"/>
                    <a:pt x="26424" y="78869"/>
                    <a:pt x="26424" y="78869"/>
                  </a:cubicBezTo>
                  <a:lnTo>
                    <a:pt x="22859" y="70880"/>
                  </a:lnTo>
                  <a:lnTo>
                    <a:pt x="18304" y="79191"/>
                  </a:lnTo>
                  <a:lnTo>
                    <a:pt x="-72" y="66892"/>
                  </a:lnTo>
                  <a:lnTo>
                    <a:pt x="7083" y="-86"/>
                  </a:lnTo>
                  <a:close/>
                </a:path>
              </a:pathLst>
            </a:custGeom>
            <a:solidFill>
              <a:srgbClr val="64342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9" name="Graphic 48">
              <a:extLst>
                <a:ext uri="{FF2B5EF4-FFF2-40B4-BE49-F238E27FC236}">
                  <a16:creationId xmlns:a16="http://schemas.microsoft.com/office/drawing/2014/main" id="{C0102D24-DB49-4048-BF59-CC0B66FBCE43}"/>
                </a:ext>
              </a:extLst>
            </p:cNvPr>
            <p:cNvSpPr/>
            <p:nvPr/>
          </p:nvSpPr>
          <p:spPr>
            <a:xfrm>
              <a:off x="3135968" y="2630540"/>
              <a:ext cx="394684" cy="372536"/>
            </a:xfrm>
            <a:custGeom>
              <a:avLst/>
              <a:gdLst>
                <a:gd name="connsiteX0" fmla="*/ 12611 w 394684"/>
                <a:gd name="connsiteY0" fmla="*/ 3902 h 372536"/>
                <a:gd name="connsiteX1" fmla="*/ 1030 w 394684"/>
                <a:gd name="connsiteY1" fmla="*/ 51505 h 372536"/>
                <a:gd name="connsiteX2" fmla="*/ 54805 w 394684"/>
                <a:gd name="connsiteY2" fmla="*/ 118662 h 372536"/>
                <a:gd name="connsiteX3" fmla="*/ 285258 w 394684"/>
                <a:gd name="connsiteY3" fmla="*/ 114635 h 372536"/>
                <a:gd name="connsiteX4" fmla="*/ 305127 w 394684"/>
                <a:gd name="connsiteY4" fmla="*/ 121943 h 372536"/>
                <a:gd name="connsiteX5" fmla="*/ 302141 w 394684"/>
                <a:gd name="connsiteY5" fmla="*/ 365332 h 372536"/>
                <a:gd name="connsiteX6" fmla="*/ 354720 w 394684"/>
                <a:gd name="connsiteY6" fmla="*/ 360970 h 372536"/>
                <a:gd name="connsiteX7" fmla="*/ 393324 w 394684"/>
                <a:gd name="connsiteY7" fmla="*/ 81198 h 372536"/>
                <a:gd name="connsiteX8" fmla="*/ 358271 w 394684"/>
                <a:gd name="connsiteY8" fmla="*/ 39797 h 372536"/>
                <a:gd name="connsiteX9" fmla="*/ 149334 w 394684"/>
                <a:gd name="connsiteY9" fmla="*/ -86 h 372536"/>
                <a:gd name="connsiteX10" fmla="*/ 12611 w 394684"/>
                <a:gd name="connsiteY10" fmla="*/ 3902 h 37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684" h="372536">
                  <a:moveTo>
                    <a:pt x="12611" y="3902"/>
                  </a:moveTo>
                  <a:cubicBezTo>
                    <a:pt x="12611" y="3902"/>
                    <a:pt x="-4503" y="14889"/>
                    <a:pt x="1030" y="51505"/>
                  </a:cubicBezTo>
                  <a:cubicBezTo>
                    <a:pt x="6563" y="88120"/>
                    <a:pt x="7991" y="120734"/>
                    <a:pt x="54805" y="118662"/>
                  </a:cubicBezTo>
                  <a:cubicBezTo>
                    <a:pt x="73309" y="117852"/>
                    <a:pt x="246538" y="122522"/>
                    <a:pt x="285258" y="114635"/>
                  </a:cubicBezTo>
                  <a:cubicBezTo>
                    <a:pt x="285258" y="114635"/>
                    <a:pt x="294742" y="108087"/>
                    <a:pt x="305127" y="121943"/>
                  </a:cubicBezTo>
                  <a:cubicBezTo>
                    <a:pt x="315511" y="135799"/>
                    <a:pt x="302141" y="365332"/>
                    <a:pt x="302141" y="365332"/>
                  </a:cubicBezTo>
                  <a:cubicBezTo>
                    <a:pt x="302141" y="365332"/>
                    <a:pt x="342856" y="383948"/>
                    <a:pt x="354720" y="360970"/>
                  </a:cubicBezTo>
                  <a:cubicBezTo>
                    <a:pt x="360124" y="350511"/>
                    <a:pt x="402473" y="111470"/>
                    <a:pt x="393324" y="81198"/>
                  </a:cubicBezTo>
                  <a:cubicBezTo>
                    <a:pt x="384175" y="50926"/>
                    <a:pt x="376454" y="53318"/>
                    <a:pt x="358271" y="39797"/>
                  </a:cubicBezTo>
                  <a:cubicBezTo>
                    <a:pt x="340089" y="26275"/>
                    <a:pt x="149334" y="-86"/>
                    <a:pt x="149334" y="-86"/>
                  </a:cubicBezTo>
                  <a:cubicBezTo>
                    <a:pt x="149334" y="-86"/>
                    <a:pt x="28966" y="19547"/>
                    <a:pt x="12611" y="3902"/>
                  </a:cubicBezTo>
                  <a:close/>
                </a:path>
              </a:pathLst>
            </a:custGeom>
            <a:solidFill>
              <a:srgbClr val="161E3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0" name="Graphic 48">
              <a:extLst>
                <a:ext uri="{FF2B5EF4-FFF2-40B4-BE49-F238E27FC236}">
                  <a16:creationId xmlns:a16="http://schemas.microsoft.com/office/drawing/2014/main" id="{BAF5144E-D72E-644A-848F-8C49B640EB16}"/>
                </a:ext>
              </a:extLst>
            </p:cNvPr>
            <p:cNvSpPr/>
            <p:nvPr/>
          </p:nvSpPr>
          <p:spPr>
            <a:xfrm>
              <a:off x="3424169" y="3035844"/>
              <a:ext cx="48816" cy="39474"/>
            </a:xfrm>
            <a:custGeom>
              <a:avLst/>
              <a:gdLst>
                <a:gd name="connsiteX0" fmla="*/ 5345 w 48816"/>
                <a:gd name="connsiteY0" fmla="*/ 4362 h 39474"/>
                <a:gd name="connsiteX1" fmla="*/ 24003 w 48816"/>
                <a:gd name="connsiteY1" fmla="*/ 13458 h 39474"/>
                <a:gd name="connsiteX2" fmla="*/ 42417 w 48816"/>
                <a:gd name="connsiteY2" fmla="*/ 28176 h 39474"/>
                <a:gd name="connsiteX3" fmla="*/ 39020 w 48816"/>
                <a:gd name="connsiteY3" fmla="*/ 29385 h 39474"/>
                <a:gd name="connsiteX4" fmla="*/ 32998 w 48816"/>
                <a:gd name="connsiteY4" fmla="*/ 26954 h 39474"/>
                <a:gd name="connsiteX5" fmla="*/ 23656 w 48816"/>
                <a:gd name="connsiteY5" fmla="*/ 20688 h 39474"/>
                <a:gd name="connsiteX6" fmla="*/ 11354 w 48816"/>
                <a:gd name="connsiteY6" fmla="*/ 4645 h 39474"/>
                <a:gd name="connsiteX7" fmla="*/ 8590 w 48816"/>
                <a:gd name="connsiteY7" fmla="*/ 4761 h 39474"/>
                <a:gd name="connsiteX8" fmla="*/ 8124 w 48816"/>
                <a:gd name="connsiteY8" fmla="*/ 6524 h 39474"/>
                <a:gd name="connsiteX9" fmla="*/ 9733 w 48816"/>
                <a:gd name="connsiteY9" fmla="*/ 20277 h 39474"/>
                <a:gd name="connsiteX10" fmla="*/ 5319 w 48816"/>
                <a:gd name="connsiteY10" fmla="*/ 34557 h 39474"/>
                <a:gd name="connsiteX11" fmla="*/ 4032 w 48816"/>
                <a:gd name="connsiteY11" fmla="*/ 19247 h 39474"/>
                <a:gd name="connsiteX12" fmla="*/ 6747 w 48816"/>
                <a:gd name="connsiteY12" fmla="*/ 2304 h 39474"/>
                <a:gd name="connsiteX13" fmla="*/ 5332 w 48816"/>
                <a:gd name="connsiteY13" fmla="*/ -30 h 39474"/>
                <a:gd name="connsiteX14" fmla="*/ 3028 w 48816"/>
                <a:gd name="connsiteY14" fmla="*/ 1274 h 39474"/>
                <a:gd name="connsiteX15" fmla="*/ 6039 w 48816"/>
                <a:gd name="connsiteY15" fmla="*/ 39343 h 39474"/>
                <a:gd name="connsiteX16" fmla="*/ 12692 w 48816"/>
                <a:gd name="connsiteY16" fmla="*/ 26915 h 39474"/>
                <a:gd name="connsiteX17" fmla="*/ 11907 w 48816"/>
                <a:gd name="connsiteY17" fmla="*/ 5494 h 39474"/>
                <a:gd name="connsiteX18" fmla="*/ 8677 w 48816"/>
                <a:gd name="connsiteY18" fmla="*/ 7373 h 39474"/>
                <a:gd name="connsiteX19" fmla="*/ 17685 w 48816"/>
                <a:gd name="connsiteY19" fmla="*/ 19736 h 39474"/>
                <a:gd name="connsiteX20" fmla="*/ 28391 w 48816"/>
                <a:gd name="connsiteY20" fmla="*/ 28922 h 39474"/>
                <a:gd name="connsiteX21" fmla="*/ 47770 w 48816"/>
                <a:gd name="connsiteY21" fmla="*/ 33361 h 39474"/>
                <a:gd name="connsiteX22" fmla="*/ 36717 w 48816"/>
                <a:gd name="connsiteY22" fmla="*/ 16095 h 39474"/>
                <a:gd name="connsiteX23" fmla="*/ 7275 w 48816"/>
                <a:gd name="connsiteY23" fmla="*/ 1030 h 39474"/>
                <a:gd name="connsiteX24" fmla="*/ 5332 w 48816"/>
                <a:gd name="connsiteY24" fmla="*/ 4362 h 3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816" h="39474">
                  <a:moveTo>
                    <a:pt x="5345" y="4362"/>
                  </a:moveTo>
                  <a:cubicBezTo>
                    <a:pt x="11109" y="8350"/>
                    <a:pt x="17685" y="10538"/>
                    <a:pt x="24003" y="13458"/>
                  </a:cubicBezTo>
                  <a:cubicBezTo>
                    <a:pt x="29755" y="16121"/>
                    <a:pt x="41710" y="21177"/>
                    <a:pt x="42417" y="28176"/>
                  </a:cubicBezTo>
                  <a:cubicBezTo>
                    <a:pt x="42765" y="31637"/>
                    <a:pt x="42006" y="30389"/>
                    <a:pt x="39020" y="29385"/>
                  </a:cubicBezTo>
                  <a:cubicBezTo>
                    <a:pt x="36966" y="28696"/>
                    <a:pt x="34955" y="27884"/>
                    <a:pt x="32998" y="26954"/>
                  </a:cubicBezTo>
                  <a:cubicBezTo>
                    <a:pt x="29571" y="25375"/>
                    <a:pt x="26417" y="23260"/>
                    <a:pt x="23656" y="20688"/>
                  </a:cubicBezTo>
                  <a:cubicBezTo>
                    <a:pt x="18727" y="15928"/>
                    <a:pt x="16617" y="9109"/>
                    <a:pt x="11354" y="4645"/>
                  </a:cubicBezTo>
                  <a:cubicBezTo>
                    <a:pt x="10559" y="3914"/>
                    <a:pt x="9321" y="3966"/>
                    <a:pt x="8590" y="4761"/>
                  </a:cubicBezTo>
                  <a:cubicBezTo>
                    <a:pt x="8154" y="5236"/>
                    <a:pt x="7979" y="5895"/>
                    <a:pt x="8124" y="6524"/>
                  </a:cubicBezTo>
                  <a:cubicBezTo>
                    <a:pt x="9460" y="10979"/>
                    <a:pt x="10004" y="15634"/>
                    <a:pt x="9733" y="20277"/>
                  </a:cubicBezTo>
                  <a:cubicBezTo>
                    <a:pt x="9591" y="22438"/>
                    <a:pt x="7069" y="35587"/>
                    <a:pt x="5319" y="34557"/>
                  </a:cubicBezTo>
                  <a:cubicBezTo>
                    <a:pt x="3260" y="33271"/>
                    <a:pt x="3903" y="21692"/>
                    <a:pt x="4032" y="19247"/>
                  </a:cubicBezTo>
                  <a:cubicBezTo>
                    <a:pt x="4264" y="13512"/>
                    <a:pt x="5176" y="7824"/>
                    <a:pt x="6747" y="2304"/>
                  </a:cubicBezTo>
                  <a:cubicBezTo>
                    <a:pt x="7001" y="1268"/>
                    <a:pt x="6367" y="223"/>
                    <a:pt x="5332" y="-30"/>
                  </a:cubicBezTo>
                  <a:cubicBezTo>
                    <a:pt x="4340" y="-273"/>
                    <a:pt x="3330" y="299"/>
                    <a:pt x="3028" y="1274"/>
                  </a:cubicBezTo>
                  <a:cubicBezTo>
                    <a:pt x="1600" y="6421"/>
                    <a:pt x="-4615" y="40797"/>
                    <a:pt x="6039" y="39343"/>
                  </a:cubicBezTo>
                  <a:cubicBezTo>
                    <a:pt x="10260" y="38764"/>
                    <a:pt x="11972" y="30119"/>
                    <a:pt x="12692" y="26915"/>
                  </a:cubicBezTo>
                  <a:cubicBezTo>
                    <a:pt x="14236" y="19822"/>
                    <a:pt x="13966" y="12455"/>
                    <a:pt x="11907" y="5494"/>
                  </a:cubicBezTo>
                  <a:lnTo>
                    <a:pt x="8677" y="7373"/>
                  </a:lnTo>
                  <a:cubicBezTo>
                    <a:pt x="12744" y="10833"/>
                    <a:pt x="14610" y="15568"/>
                    <a:pt x="17685" y="19736"/>
                  </a:cubicBezTo>
                  <a:cubicBezTo>
                    <a:pt x="20583" y="23503"/>
                    <a:pt x="24228" y="26630"/>
                    <a:pt x="28391" y="28922"/>
                  </a:cubicBezTo>
                  <a:cubicBezTo>
                    <a:pt x="32252" y="31109"/>
                    <a:pt x="44322" y="38070"/>
                    <a:pt x="47770" y="33361"/>
                  </a:cubicBezTo>
                  <a:cubicBezTo>
                    <a:pt x="52146" y="27378"/>
                    <a:pt x="40603" y="18771"/>
                    <a:pt x="36717" y="16095"/>
                  </a:cubicBezTo>
                  <a:cubicBezTo>
                    <a:pt x="27555" y="9766"/>
                    <a:pt x="16398" y="7334"/>
                    <a:pt x="7275" y="1030"/>
                  </a:cubicBezTo>
                  <a:cubicBezTo>
                    <a:pt x="5229" y="-385"/>
                    <a:pt x="3299" y="2960"/>
                    <a:pt x="5332" y="4362"/>
                  </a:cubicBezTo>
                  <a:close/>
                </a:path>
              </a:pathLst>
            </a:custGeom>
            <a:solidFill>
              <a:srgbClr val="3F1D1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1" name="Graphic 48">
              <a:extLst>
                <a:ext uri="{FF2B5EF4-FFF2-40B4-BE49-F238E27FC236}">
                  <a16:creationId xmlns:a16="http://schemas.microsoft.com/office/drawing/2014/main" id="{F94AD87E-9A84-E841-B94A-90332C3789F8}"/>
                </a:ext>
              </a:extLst>
            </p:cNvPr>
            <p:cNvSpPr/>
            <p:nvPr/>
          </p:nvSpPr>
          <p:spPr>
            <a:xfrm>
              <a:off x="3027432" y="2644178"/>
              <a:ext cx="429598" cy="407721"/>
            </a:xfrm>
            <a:custGeom>
              <a:avLst/>
              <a:gdLst>
                <a:gd name="connsiteX0" fmla="*/ 15488 w 429598"/>
                <a:gd name="connsiteY0" fmla="*/ -86 h 407721"/>
                <a:gd name="connsiteX1" fmla="*/ 548 w 429598"/>
                <a:gd name="connsiteY1" fmla="*/ 49021 h 407721"/>
                <a:gd name="connsiteX2" fmla="*/ 56074 w 429598"/>
                <a:gd name="connsiteY2" fmla="*/ 121595 h 407721"/>
                <a:gd name="connsiteX3" fmla="*/ 308055 w 429598"/>
                <a:gd name="connsiteY3" fmla="*/ 128028 h 407721"/>
                <a:gd name="connsiteX4" fmla="*/ 329403 w 429598"/>
                <a:gd name="connsiteY4" fmla="*/ 136571 h 407721"/>
                <a:gd name="connsiteX5" fmla="*/ 349992 w 429598"/>
                <a:gd name="connsiteY5" fmla="*/ 398769 h 407721"/>
                <a:gd name="connsiteX6" fmla="*/ 407653 w 429598"/>
                <a:gd name="connsiteY6" fmla="*/ 396633 h 407721"/>
                <a:gd name="connsiteX7" fmla="*/ 427586 w 429598"/>
                <a:gd name="connsiteY7" fmla="*/ 98155 h 407721"/>
                <a:gd name="connsiteX8" fmla="*/ 391285 w 429598"/>
                <a:gd name="connsiteY8" fmla="*/ 53318 h 407721"/>
                <a:gd name="connsiteX9" fmla="*/ 164924 w 429598"/>
                <a:gd name="connsiteY9" fmla="*/ 2075 h 407721"/>
                <a:gd name="connsiteX10" fmla="*/ 15488 w 429598"/>
                <a:gd name="connsiteY10" fmla="*/ -86 h 40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9598" h="407721">
                  <a:moveTo>
                    <a:pt x="15488" y="-86"/>
                  </a:moveTo>
                  <a:cubicBezTo>
                    <a:pt x="15488" y="-86"/>
                    <a:pt x="-3724" y="10592"/>
                    <a:pt x="548" y="49021"/>
                  </a:cubicBezTo>
                  <a:cubicBezTo>
                    <a:pt x="4821" y="87450"/>
                    <a:pt x="4821" y="121595"/>
                    <a:pt x="56074" y="121595"/>
                  </a:cubicBezTo>
                  <a:cubicBezTo>
                    <a:pt x="76328" y="121595"/>
                    <a:pt x="265346" y="134461"/>
                    <a:pt x="308055" y="128028"/>
                  </a:cubicBezTo>
                  <a:cubicBezTo>
                    <a:pt x="308055" y="128028"/>
                    <a:pt x="318735" y="121595"/>
                    <a:pt x="329403" y="136571"/>
                  </a:cubicBezTo>
                  <a:cubicBezTo>
                    <a:pt x="340071" y="151546"/>
                    <a:pt x="349992" y="398769"/>
                    <a:pt x="349992" y="398769"/>
                  </a:cubicBezTo>
                  <a:cubicBezTo>
                    <a:pt x="349992" y="398769"/>
                    <a:pt x="393588" y="420074"/>
                    <a:pt x="407653" y="396633"/>
                  </a:cubicBezTo>
                  <a:cubicBezTo>
                    <a:pt x="414087" y="385955"/>
                    <a:pt x="436130" y="130164"/>
                    <a:pt x="427586" y="98155"/>
                  </a:cubicBezTo>
                  <a:cubicBezTo>
                    <a:pt x="419041" y="66145"/>
                    <a:pt x="410510" y="68255"/>
                    <a:pt x="391285" y="53318"/>
                  </a:cubicBezTo>
                  <a:cubicBezTo>
                    <a:pt x="372060" y="38382"/>
                    <a:pt x="164924" y="2075"/>
                    <a:pt x="164924" y="2075"/>
                  </a:cubicBezTo>
                  <a:cubicBezTo>
                    <a:pt x="164924" y="2075"/>
                    <a:pt x="32577" y="16986"/>
                    <a:pt x="15488" y="-86"/>
                  </a:cubicBezTo>
                  <a:close/>
                </a:path>
              </a:pathLst>
            </a:custGeom>
            <a:solidFill>
              <a:srgbClr val="222A4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2" name="Graphic 48">
              <a:extLst>
                <a:ext uri="{FF2B5EF4-FFF2-40B4-BE49-F238E27FC236}">
                  <a16:creationId xmlns:a16="http://schemas.microsoft.com/office/drawing/2014/main" id="{96BB9065-B16C-C34D-AFA2-9744D4460F2C}"/>
                </a:ext>
              </a:extLst>
            </p:cNvPr>
            <p:cNvSpPr/>
            <p:nvPr/>
          </p:nvSpPr>
          <p:spPr>
            <a:xfrm>
              <a:off x="3334439" y="2345978"/>
              <a:ext cx="82310" cy="82562"/>
            </a:xfrm>
            <a:custGeom>
              <a:avLst/>
              <a:gdLst>
                <a:gd name="connsiteX0" fmla="*/ 53318 w 82310"/>
                <a:gd name="connsiteY0" fmla="*/ 1385 h 82562"/>
                <a:gd name="connsiteX1" fmla="*/ 72234 w 82310"/>
                <a:gd name="connsiteY1" fmla="*/ 4897 h 82562"/>
                <a:gd name="connsiteX2" fmla="*/ 82142 w 82310"/>
                <a:gd name="connsiteY2" fmla="*/ 25945 h 82562"/>
                <a:gd name="connsiteX3" fmla="*/ 46601 w 82310"/>
                <a:gd name="connsiteY3" fmla="*/ 54712 h 82562"/>
                <a:gd name="connsiteX4" fmla="*/ 45893 w 82310"/>
                <a:gd name="connsiteY4" fmla="*/ 71798 h 82562"/>
                <a:gd name="connsiteX5" fmla="*/ 57281 w 82310"/>
                <a:gd name="connsiteY5" fmla="*/ 77484 h 82562"/>
                <a:gd name="connsiteX6" fmla="*/ 43757 w 82310"/>
                <a:gd name="connsiteY6" fmla="*/ 82476 h 82562"/>
                <a:gd name="connsiteX7" fmla="*/ 30889 w 82310"/>
                <a:gd name="connsiteY7" fmla="*/ 80379 h 82562"/>
                <a:gd name="connsiteX8" fmla="*/ 14559 w 82310"/>
                <a:gd name="connsiteY8" fmla="*/ 78205 h 82562"/>
                <a:gd name="connsiteX9" fmla="*/ -72 w 82310"/>
                <a:gd name="connsiteY9" fmla="*/ 55832 h 82562"/>
                <a:gd name="connsiteX10" fmla="*/ 1035 w 82310"/>
                <a:gd name="connsiteY10" fmla="*/ 48305 h 8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310" h="82562">
                  <a:moveTo>
                    <a:pt x="53318" y="1385"/>
                  </a:moveTo>
                  <a:cubicBezTo>
                    <a:pt x="53318" y="1385"/>
                    <a:pt x="64397" y="-3645"/>
                    <a:pt x="72234" y="4897"/>
                  </a:cubicBezTo>
                  <a:cubicBezTo>
                    <a:pt x="80070" y="13440"/>
                    <a:pt x="82811" y="18522"/>
                    <a:pt x="82142" y="25945"/>
                  </a:cubicBezTo>
                  <a:cubicBezTo>
                    <a:pt x="81473" y="33369"/>
                    <a:pt x="47321" y="50390"/>
                    <a:pt x="46601" y="54712"/>
                  </a:cubicBezTo>
                  <a:cubicBezTo>
                    <a:pt x="45880" y="59035"/>
                    <a:pt x="45893" y="71798"/>
                    <a:pt x="45893" y="71798"/>
                  </a:cubicBezTo>
                  <a:cubicBezTo>
                    <a:pt x="45893" y="71798"/>
                    <a:pt x="57989" y="74641"/>
                    <a:pt x="57281" y="77484"/>
                  </a:cubicBezTo>
                  <a:cubicBezTo>
                    <a:pt x="56573" y="80328"/>
                    <a:pt x="43757" y="82476"/>
                    <a:pt x="43757" y="82476"/>
                  </a:cubicBezTo>
                  <a:lnTo>
                    <a:pt x="30889" y="80379"/>
                  </a:lnTo>
                  <a:lnTo>
                    <a:pt x="14559" y="78205"/>
                  </a:lnTo>
                  <a:lnTo>
                    <a:pt x="-72" y="55832"/>
                  </a:lnTo>
                  <a:lnTo>
                    <a:pt x="1035" y="48305"/>
                  </a:lnTo>
                  <a:close/>
                </a:path>
              </a:pathLst>
            </a:custGeom>
            <a:solidFill>
              <a:srgbClr val="E08A6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3" name="Graphic 48">
              <a:extLst>
                <a:ext uri="{FF2B5EF4-FFF2-40B4-BE49-F238E27FC236}">
                  <a16:creationId xmlns:a16="http://schemas.microsoft.com/office/drawing/2014/main" id="{75E5F555-3E6B-BF4E-89F8-DBDB4568866F}"/>
                </a:ext>
              </a:extLst>
            </p:cNvPr>
            <p:cNvSpPr/>
            <p:nvPr/>
          </p:nvSpPr>
          <p:spPr>
            <a:xfrm>
              <a:off x="3032324" y="2340283"/>
              <a:ext cx="266819" cy="346525"/>
            </a:xfrm>
            <a:custGeom>
              <a:avLst/>
              <a:gdLst>
                <a:gd name="connsiteX0" fmla="*/ 176452 w 266819"/>
                <a:gd name="connsiteY0" fmla="*/ -86 h 346525"/>
                <a:gd name="connsiteX1" fmla="*/ 81074 w 266819"/>
                <a:gd name="connsiteY1" fmla="*/ 55428 h 346525"/>
                <a:gd name="connsiteX2" fmla="*/ -72 w 266819"/>
                <a:gd name="connsiteY2" fmla="*/ 277538 h 346525"/>
                <a:gd name="connsiteX3" fmla="*/ 14161 w 266819"/>
                <a:gd name="connsiteY3" fmla="*/ 335896 h 346525"/>
                <a:gd name="connsiteX4" fmla="*/ 146559 w 266819"/>
                <a:gd name="connsiteY4" fmla="*/ 330209 h 346525"/>
                <a:gd name="connsiteX5" fmla="*/ 186450 w 266819"/>
                <a:gd name="connsiteY5" fmla="*/ 314552 h 346525"/>
                <a:gd name="connsiteX6" fmla="*/ 194995 w 266819"/>
                <a:gd name="connsiteY6" fmla="*/ 268995 h 346525"/>
                <a:gd name="connsiteX7" fmla="*/ 216343 w 266819"/>
                <a:gd name="connsiteY7" fmla="*/ 186437 h 346525"/>
                <a:gd name="connsiteX8" fmla="*/ 266167 w 266819"/>
                <a:gd name="connsiteY8" fmla="*/ 82536 h 346525"/>
                <a:gd name="connsiteX9" fmla="*/ 260480 w 266819"/>
                <a:gd name="connsiteY9" fmla="*/ 55519 h 346525"/>
                <a:gd name="connsiteX10" fmla="*/ 176452 w 266819"/>
                <a:gd name="connsiteY10" fmla="*/ -86 h 34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819" h="346525">
                  <a:moveTo>
                    <a:pt x="176452" y="-86"/>
                  </a:moveTo>
                  <a:cubicBezTo>
                    <a:pt x="176452" y="-86"/>
                    <a:pt x="122406" y="-86"/>
                    <a:pt x="81074" y="55428"/>
                  </a:cubicBezTo>
                  <a:cubicBezTo>
                    <a:pt x="39742" y="110943"/>
                    <a:pt x="-72" y="244731"/>
                    <a:pt x="-72" y="277538"/>
                  </a:cubicBezTo>
                  <a:cubicBezTo>
                    <a:pt x="-72" y="310345"/>
                    <a:pt x="1344" y="325938"/>
                    <a:pt x="14161" y="335896"/>
                  </a:cubicBezTo>
                  <a:cubicBezTo>
                    <a:pt x="26977" y="345853"/>
                    <a:pt x="95306" y="355824"/>
                    <a:pt x="146559" y="330209"/>
                  </a:cubicBezTo>
                  <a:cubicBezTo>
                    <a:pt x="197813" y="304594"/>
                    <a:pt x="186450" y="314552"/>
                    <a:pt x="186450" y="314552"/>
                  </a:cubicBezTo>
                  <a:cubicBezTo>
                    <a:pt x="186450" y="314552"/>
                    <a:pt x="200682" y="290352"/>
                    <a:pt x="194995" y="268995"/>
                  </a:cubicBezTo>
                  <a:cubicBezTo>
                    <a:pt x="189307" y="247638"/>
                    <a:pt x="200682" y="220608"/>
                    <a:pt x="216343" y="186437"/>
                  </a:cubicBezTo>
                  <a:cubicBezTo>
                    <a:pt x="232003" y="152267"/>
                    <a:pt x="263324" y="96765"/>
                    <a:pt x="266167" y="82536"/>
                  </a:cubicBezTo>
                  <a:cubicBezTo>
                    <a:pt x="269011" y="68307"/>
                    <a:pt x="260480" y="55519"/>
                    <a:pt x="260480" y="55519"/>
                  </a:cubicBezTo>
                  <a:cubicBezTo>
                    <a:pt x="260480" y="55519"/>
                    <a:pt x="256182" y="15571"/>
                    <a:pt x="176452" y="-86"/>
                  </a:cubicBez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4" name="Graphic 48">
              <a:extLst>
                <a:ext uri="{FF2B5EF4-FFF2-40B4-BE49-F238E27FC236}">
                  <a16:creationId xmlns:a16="http://schemas.microsoft.com/office/drawing/2014/main" id="{81A4082C-D60D-0745-B38E-6191C98C9953}"/>
                </a:ext>
              </a:extLst>
            </p:cNvPr>
            <p:cNvSpPr/>
            <p:nvPr/>
          </p:nvSpPr>
          <p:spPr>
            <a:xfrm>
              <a:off x="3032324" y="2487464"/>
              <a:ext cx="196381" cy="199318"/>
            </a:xfrm>
            <a:custGeom>
              <a:avLst/>
              <a:gdLst>
                <a:gd name="connsiteX0" fmla="*/ 194969 w 196381"/>
                <a:gd name="connsiteY0" fmla="*/ 121750 h 199318"/>
                <a:gd name="connsiteX1" fmla="*/ 193566 w 196381"/>
                <a:gd name="connsiteY1" fmla="*/ 112744 h 199318"/>
                <a:gd name="connsiteX2" fmla="*/ 142956 w 196381"/>
                <a:gd name="connsiteY2" fmla="*/ 87232 h 199318"/>
                <a:gd name="connsiteX3" fmla="*/ 49612 w 196381"/>
                <a:gd name="connsiteY3" fmla="*/ 15185 h 199318"/>
                <a:gd name="connsiteX4" fmla="*/ 35084 w 196381"/>
                <a:gd name="connsiteY4" fmla="*/ -86 h 199318"/>
                <a:gd name="connsiteX5" fmla="*/ -72 w 196381"/>
                <a:gd name="connsiteY5" fmla="*/ 130331 h 199318"/>
                <a:gd name="connsiteX6" fmla="*/ 14161 w 196381"/>
                <a:gd name="connsiteY6" fmla="*/ 188689 h 199318"/>
                <a:gd name="connsiteX7" fmla="*/ 146559 w 196381"/>
                <a:gd name="connsiteY7" fmla="*/ 183002 h 199318"/>
                <a:gd name="connsiteX8" fmla="*/ 187377 w 196381"/>
                <a:gd name="connsiteY8" fmla="*/ 165583 h 199318"/>
                <a:gd name="connsiteX9" fmla="*/ 194969 w 196381"/>
                <a:gd name="connsiteY9" fmla="*/ 121750 h 19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81" h="199318">
                  <a:moveTo>
                    <a:pt x="194969" y="121750"/>
                  </a:moveTo>
                  <a:cubicBezTo>
                    <a:pt x="194195" y="118804"/>
                    <a:pt x="193725" y="115786"/>
                    <a:pt x="193566" y="112744"/>
                  </a:cubicBezTo>
                  <a:cubicBezTo>
                    <a:pt x="176209" y="105243"/>
                    <a:pt x="159309" y="96725"/>
                    <a:pt x="142956" y="87232"/>
                  </a:cubicBezTo>
                  <a:lnTo>
                    <a:pt x="49612" y="15185"/>
                  </a:lnTo>
                  <a:cubicBezTo>
                    <a:pt x="44628" y="10176"/>
                    <a:pt x="39785" y="5086"/>
                    <a:pt x="35084" y="-86"/>
                  </a:cubicBezTo>
                  <a:cubicBezTo>
                    <a:pt x="14495" y="53949"/>
                    <a:pt x="-72" y="110557"/>
                    <a:pt x="-72" y="130331"/>
                  </a:cubicBezTo>
                  <a:cubicBezTo>
                    <a:pt x="-72" y="163074"/>
                    <a:pt x="1344" y="178731"/>
                    <a:pt x="14161" y="188689"/>
                  </a:cubicBezTo>
                  <a:cubicBezTo>
                    <a:pt x="26977" y="198647"/>
                    <a:pt x="95306" y="208617"/>
                    <a:pt x="146559" y="183002"/>
                  </a:cubicBezTo>
                  <a:cubicBezTo>
                    <a:pt x="179205" y="166676"/>
                    <a:pt x="186450" y="164798"/>
                    <a:pt x="187377" y="165583"/>
                  </a:cubicBezTo>
                  <a:cubicBezTo>
                    <a:pt x="190478" y="159613"/>
                    <a:pt x="199743" y="139684"/>
                    <a:pt x="194969" y="121750"/>
                  </a:cubicBezTo>
                  <a:close/>
                </a:path>
              </a:pathLst>
            </a:custGeom>
            <a:solidFill>
              <a:srgbClr val="CED0D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5" name="Graphic 48">
              <a:extLst>
                <a:ext uri="{FF2B5EF4-FFF2-40B4-BE49-F238E27FC236}">
                  <a16:creationId xmlns:a16="http://schemas.microsoft.com/office/drawing/2014/main" id="{ACA629BB-D08D-1149-B25E-CAD7D6816C19}"/>
                </a:ext>
              </a:extLst>
            </p:cNvPr>
            <p:cNvSpPr/>
            <p:nvPr/>
          </p:nvSpPr>
          <p:spPr>
            <a:xfrm>
              <a:off x="3213119" y="2270153"/>
              <a:ext cx="132077" cy="150469"/>
            </a:xfrm>
            <a:custGeom>
              <a:avLst/>
              <a:gdLst>
                <a:gd name="connsiteX0" fmla="*/ 77175 w 132077"/>
                <a:gd name="connsiteY0" fmla="*/ -86 h 150469"/>
                <a:gd name="connsiteX1" fmla="*/ 31404 w 132077"/>
                <a:gd name="connsiteY1" fmla="*/ 70082 h 150469"/>
                <a:gd name="connsiteX2" fmla="*/ -71 w 132077"/>
                <a:gd name="connsiteY2" fmla="*/ 87129 h 150469"/>
                <a:gd name="connsiteX3" fmla="*/ 27466 w 132077"/>
                <a:gd name="connsiteY3" fmla="*/ 148253 h 150469"/>
                <a:gd name="connsiteX4" fmla="*/ 67550 w 132077"/>
                <a:gd name="connsiteY4" fmla="*/ 149037 h 150469"/>
                <a:gd name="connsiteX5" fmla="*/ 67396 w 132077"/>
                <a:gd name="connsiteY5" fmla="*/ 130897 h 150469"/>
                <a:gd name="connsiteX6" fmla="*/ 132006 w 132077"/>
                <a:gd name="connsiteY6" fmla="*/ 47619 h 15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077" h="150469">
                  <a:moveTo>
                    <a:pt x="77175" y="-86"/>
                  </a:moveTo>
                  <a:cubicBezTo>
                    <a:pt x="77175" y="-86"/>
                    <a:pt x="43886" y="60703"/>
                    <a:pt x="31404" y="70082"/>
                  </a:cubicBezTo>
                  <a:cubicBezTo>
                    <a:pt x="18922" y="79461"/>
                    <a:pt x="-71" y="87129"/>
                    <a:pt x="-71" y="87129"/>
                  </a:cubicBezTo>
                  <a:cubicBezTo>
                    <a:pt x="-71" y="87129"/>
                    <a:pt x="-393" y="143969"/>
                    <a:pt x="27466" y="148253"/>
                  </a:cubicBezTo>
                  <a:cubicBezTo>
                    <a:pt x="55325" y="152537"/>
                    <a:pt x="67550" y="149037"/>
                    <a:pt x="67550" y="149037"/>
                  </a:cubicBezTo>
                  <a:cubicBezTo>
                    <a:pt x="67550" y="149037"/>
                    <a:pt x="62840" y="141228"/>
                    <a:pt x="67396" y="130897"/>
                  </a:cubicBezTo>
                  <a:cubicBezTo>
                    <a:pt x="71951" y="120566"/>
                    <a:pt x="132006" y="47619"/>
                    <a:pt x="132006" y="47619"/>
                  </a:cubicBezTo>
                  <a:close/>
                </a:path>
              </a:pathLst>
            </a:custGeom>
            <a:solidFill>
              <a:srgbClr val="E08A6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6" name="Graphic 48">
              <a:extLst>
                <a:ext uri="{FF2B5EF4-FFF2-40B4-BE49-F238E27FC236}">
                  <a16:creationId xmlns:a16="http://schemas.microsoft.com/office/drawing/2014/main" id="{C4DF2BC2-E605-654E-8BF2-D5372D88D4FF}"/>
                </a:ext>
              </a:extLst>
            </p:cNvPr>
            <p:cNvSpPr/>
            <p:nvPr/>
          </p:nvSpPr>
          <p:spPr>
            <a:xfrm>
              <a:off x="3239370" y="2411763"/>
              <a:ext cx="40366" cy="32498"/>
            </a:xfrm>
            <a:custGeom>
              <a:avLst/>
              <a:gdLst>
                <a:gd name="connsiteX0" fmla="*/ 0 w 40366"/>
                <a:gd name="connsiteY0" fmla="*/ 6729 h 32498"/>
                <a:gd name="connsiteX1" fmla="*/ 29326 w 40366"/>
                <a:gd name="connsiteY1" fmla="*/ 13946 h 32498"/>
                <a:gd name="connsiteX2" fmla="*/ 37330 w 40366"/>
                <a:gd name="connsiteY2" fmla="*/ 32498 h 32498"/>
                <a:gd name="connsiteX3" fmla="*/ 40367 w 40366"/>
                <a:gd name="connsiteY3" fmla="*/ 0 h 32498"/>
                <a:gd name="connsiteX4" fmla="*/ 0 w 40366"/>
                <a:gd name="connsiteY4" fmla="*/ 6729 h 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66" h="32498">
                  <a:moveTo>
                    <a:pt x="0" y="6729"/>
                  </a:moveTo>
                  <a:lnTo>
                    <a:pt x="29326" y="13946"/>
                  </a:lnTo>
                  <a:lnTo>
                    <a:pt x="37330" y="32498"/>
                  </a:lnTo>
                  <a:lnTo>
                    <a:pt x="40367" y="0"/>
                  </a:lnTo>
                  <a:lnTo>
                    <a:pt x="0" y="6729"/>
                  </a:lnTo>
                  <a:close/>
                </a:path>
              </a:pathLst>
            </a:custGeom>
            <a:solidFill>
              <a:srgbClr val="BABBB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7" name="Graphic 48">
              <a:extLst>
                <a:ext uri="{FF2B5EF4-FFF2-40B4-BE49-F238E27FC236}">
                  <a16:creationId xmlns:a16="http://schemas.microsoft.com/office/drawing/2014/main" id="{0F2CFD6E-75BC-0743-8FD0-4F7BF25B4B21}"/>
                </a:ext>
              </a:extLst>
            </p:cNvPr>
            <p:cNvSpPr/>
            <p:nvPr/>
          </p:nvSpPr>
          <p:spPr>
            <a:xfrm>
              <a:off x="3201847" y="2329283"/>
              <a:ext cx="47032" cy="88964"/>
            </a:xfrm>
            <a:custGeom>
              <a:avLst/>
              <a:gdLst>
                <a:gd name="connsiteX0" fmla="*/ 36018 w 47032"/>
                <a:gd name="connsiteY0" fmla="*/ 88965 h 88964"/>
                <a:gd name="connsiteX1" fmla="*/ 47033 w 47032"/>
                <a:gd name="connsiteY1" fmla="*/ 68058 h 88964"/>
                <a:gd name="connsiteX2" fmla="*/ 37446 w 47032"/>
                <a:gd name="connsiteY2" fmla="*/ 0 h 88964"/>
                <a:gd name="connsiteX3" fmla="*/ 0 w 47032"/>
                <a:gd name="connsiteY3" fmla="*/ 12531 h 88964"/>
                <a:gd name="connsiteX4" fmla="*/ 5495 w 47032"/>
                <a:gd name="connsiteY4" fmla="*/ 79161 h 88964"/>
                <a:gd name="connsiteX5" fmla="*/ 36018 w 47032"/>
                <a:gd name="connsiteY5" fmla="*/ 88965 h 8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032" h="88964">
                  <a:moveTo>
                    <a:pt x="36018" y="88965"/>
                  </a:moveTo>
                  <a:lnTo>
                    <a:pt x="47033" y="68058"/>
                  </a:lnTo>
                  <a:lnTo>
                    <a:pt x="37446" y="0"/>
                  </a:lnTo>
                  <a:lnTo>
                    <a:pt x="0" y="12531"/>
                  </a:lnTo>
                  <a:lnTo>
                    <a:pt x="5495" y="79161"/>
                  </a:lnTo>
                  <a:lnTo>
                    <a:pt x="36018" y="88965"/>
                  </a:ln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8" name="Graphic 48">
              <a:extLst>
                <a:ext uri="{FF2B5EF4-FFF2-40B4-BE49-F238E27FC236}">
                  <a16:creationId xmlns:a16="http://schemas.microsoft.com/office/drawing/2014/main" id="{346040AD-9298-3643-A77D-6B12CEACE8F3}"/>
                </a:ext>
              </a:extLst>
            </p:cNvPr>
            <p:cNvSpPr/>
            <p:nvPr/>
          </p:nvSpPr>
          <p:spPr>
            <a:xfrm>
              <a:off x="3240657" y="2384617"/>
              <a:ext cx="54431" cy="59657"/>
            </a:xfrm>
            <a:custGeom>
              <a:avLst/>
              <a:gdLst>
                <a:gd name="connsiteX0" fmla="*/ 50937 w 54431"/>
                <a:gd name="connsiteY0" fmla="*/ -86 h 59657"/>
                <a:gd name="connsiteX1" fmla="*/ 54360 w 54431"/>
                <a:gd name="connsiteY1" fmla="*/ 16510 h 59657"/>
                <a:gd name="connsiteX2" fmla="*/ 35972 w 54431"/>
                <a:gd name="connsiteY2" fmla="*/ 59571 h 59657"/>
                <a:gd name="connsiteX3" fmla="*/ 35843 w 54431"/>
                <a:gd name="connsiteY3" fmla="*/ 33274 h 59657"/>
                <a:gd name="connsiteX4" fmla="*/ -72 w 54431"/>
                <a:gd name="connsiteY4" fmla="*/ 33789 h 59657"/>
                <a:gd name="connsiteX5" fmla="*/ 50937 w 54431"/>
                <a:gd name="connsiteY5" fmla="*/ -86 h 5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431" h="59657">
                  <a:moveTo>
                    <a:pt x="50937" y="-86"/>
                  </a:moveTo>
                  <a:lnTo>
                    <a:pt x="54360" y="16510"/>
                  </a:lnTo>
                  <a:cubicBezTo>
                    <a:pt x="51130" y="29595"/>
                    <a:pt x="35972" y="59571"/>
                    <a:pt x="35972" y="59571"/>
                  </a:cubicBezTo>
                  <a:lnTo>
                    <a:pt x="35843" y="33274"/>
                  </a:lnTo>
                  <a:lnTo>
                    <a:pt x="-72" y="33789"/>
                  </a:lnTo>
                  <a:cubicBezTo>
                    <a:pt x="-72" y="33789"/>
                    <a:pt x="40231" y="27124"/>
                    <a:pt x="50937" y="-86"/>
                  </a:cubicBezTo>
                  <a:close/>
                </a:path>
              </a:pathLst>
            </a:custGeom>
            <a:solidFill>
              <a:srgbClr val="DADEEA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9" name="Graphic 48">
              <a:extLst>
                <a:ext uri="{FF2B5EF4-FFF2-40B4-BE49-F238E27FC236}">
                  <a16:creationId xmlns:a16="http://schemas.microsoft.com/office/drawing/2014/main" id="{DE1BB76B-A786-AA4A-BF28-E75292FDCAC6}"/>
                </a:ext>
              </a:extLst>
            </p:cNvPr>
            <p:cNvSpPr/>
            <p:nvPr/>
          </p:nvSpPr>
          <p:spPr>
            <a:xfrm>
              <a:off x="3207200" y="2397907"/>
              <a:ext cx="41177" cy="20623"/>
            </a:xfrm>
            <a:custGeom>
              <a:avLst/>
              <a:gdLst>
                <a:gd name="connsiteX0" fmla="*/ 0 w 41177"/>
                <a:gd name="connsiteY0" fmla="*/ 10292 h 20623"/>
                <a:gd name="connsiteX1" fmla="*/ 41178 w 41177"/>
                <a:gd name="connsiteY1" fmla="*/ 0 h 20623"/>
                <a:gd name="connsiteX2" fmla="*/ 31874 w 41177"/>
                <a:gd name="connsiteY2" fmla="*/ 20623 h 20623"/>
                <a:gd name="connsiteX3" fmla="*/ 23458 w 41177"/>
                <a:gd name="connsiteY3" fmla="*/ 6986 h 20623"/>
                <a:gd name="connsiteX4" fmla="*/ 0 w 41177"/>
                <a:gd name="connsiteY4" fmla="*/ 10292 h 2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77" h="20623">
                  <a:moveTo>
                    <a:pt x="0" y="10292"/>
                  </a:moveTo>
                  <a:lnTo>
                    <a:pt x="41178" y="0"/>
                  </a:lnTo>
                  <a:lnTo>
                    <a:pt x="31874" y="20623"/>
                  </a:lnTo>
                  <a:lnTo>
                    <a:pt x="23458" y="6986"/>
                  </a:lnTo>
                  <a:lnTo>
                    <a:pt x="0" y="10292"/>
                  </a:lnTo>
                  <a:close/>
                </a:path>
              </a:pathLst>
            </a:custGeom>
            <a:solidFill>
              <a:srgbClr val="BABBBF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0" name="Graphic 48">
              <a:extLst>
                <a:ext uri="{FF2B5EF4-FFF2-40B4-BE49-F238E27FC236}">
                  <a16:creationId xmlns:a16="http://schemas.microsoft.com/office/drawing/2014/main" id="{62E29BFE-467D-AD43-8D70-80929F5A3503}"/>
                </a:ext>
              </a:extLst>
            </p:cNvPr>
            <p:cNvSpPr/>
            <p:nvPr/>
          </p:nvSpPr>
          <p:spPr>
            <a:xfrm>
              <a:off x="3251753" y="2182790"/>
              <a:ext cx="144706" cy="209006"/>
            </a:xfrm>
            <a:custGeom>
              <a:avLst/>
              <a:gdLst>
                <a:gd name="connsiteX0" fmla="*/ 141988 w 144706"/>
                <a:gd name="connsiteY0" fmla="*/ 94778 h 209006"/>
                <a:gd name="connsiteX1" fmla="*/ 144330 w 144706"/>
                <a:gd name="connsiteY1" fmla="*/ 154164 h 209006"/>
                <a:gd name="connsiteX2" fmla="*/ 107386 w 144706"/>
                <a:gd name="connsiteY2" fmla="*/ 203928 h 209006"/>
                <a:gd name="connsiteX3" fmla="*/ 87414 w 144706"/>
                <a:gd name="connsiteY3" fmla="*/ 208907 h 209006"/>
                <a:gd name="connsiteX4" fmla="*/ 37512 w 144706"/>
                <a:gd name="connsiteY4" fmla="*/ 179008 h 209006"/>
                <a:gd name="connsiteX5" fmla="*/ 13848 w 144706"/>
                <a:gd name="connsiteY5" fmla="*/ 124844 h 209006"/>
                <a:gd name="connsiteX6" fmla="*/ 1855 w 144706"/>
                <a:gd name="connsiteY6" fmla="*/ 50520 h 209006"/>
                <a:gd name="connsiteX7" fmla="*/ 73453 w 144706"/>
                <a:gd name="connsiteY7" fmla="*/ 75 h 209006"/>
                <a:gd name="connsiteX8" fmla="*/ 131076 w 144706"/>
                <a:gd name="connsiteY8" fmla="*/ 34207 h 209006"/>
                <a:gd name="connsiteX9" fmla="*/ 141988 w 144706"/>
                <a:gd name="connsiteY9" fmla="*/ 94778 h 20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706" h="209006">
                  <a:moveTo>
                    <a:pt x="141988" y="94778"/>
                  </a:moveTo>
                  <a:cubicBezTo>
                    <a:pt x="141988" y="94778"/>
                    <a:pt x="145706" y="138610"/>
                    <a:pt x="144330" y="154164"/>
                  </a:cubicBezTo>
                  <a:cubicBezTo>
                    <a:pt x="142953" y="169719"/>
                    <a:pt x="114733" y="198422"/>
                    <a:pt x="107386" y="203928"/>
                  </a:cubicBezTo>
                  <a:cubicBezTo>
                    <a:pt x="100038" y="209435"/>
                    <a:pt x="87414" y="208907"/>
                    <a:pt x="87414" y="208907"/>
                  </a:cubicBezTo>
                  <a:cubicBezTo>
                    <a:pt x="87414" y="208907"/>
                    <a:pt x="44808" y="188760"/>
                    <a:pt x="37512" y="179008"/>
                  </a:cubicBezTo>
                  <a:cubicBezTo>
                    <a:pt x="30216" y="169256"/>
                    <a:pt x="13848" y="124844"/>
                    <a:pt x="13848" y="124844"/>
                  </a:cubicBezTo>
                  <a:cubicBezTo>
                    <a:pt x="13848" y="124844"/>
                    <a:pt x="-6252" y="67271"/>
                    <a:pt x="1855" y="50520"/>
                  </a:cubicBezTo>
                  <a:cubicBezTo>
                    <a:pt x="9962" y="33769"/>
                    <a:pt x="35312" y="-2807"/>
                    <a:pt x="73453" y="75"/>
                  </a:cubicBezTo>
                  <a:cubicBezTo>
                    <a:pt x="111593" y="2957"/>
                    <a:pt x="123831" y="5607"/>
                    <a:pt x="131076" y="34207"/>
                  </a:cubicBezTo>
                  <a:cubicBezTo>
                    <a:pt x="134254" y="46751"/>
                    <a:pt x="141988" y="94778"/>
                    <a:pt x="141988" y="94778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1" name="Graphic 48">
              <a:extLst>
                <a:ext uri="{FF2B5EF4-FFF2-40B4-BE49-F238E27FC236}">
                  <a16:creationId xmlns:a16="http://schemas.microsoft.com/office/drawing/2014/main" id="{783E5FA2-2561-0D4B-89CD-398B495BC5A4}"/>
                </a:ext>
              </a:extLst>
            </p:cNvPr>
            <p:cNvSpPr/>
            <p:nvPr/>
          </p:nvSpPr>
          <p:spPr>
            <a:xfrm>
              <a:off x="3350994" y="2225667"/>
              <a:ext cx="31107" cy="9736"/>
            </a:xfrm>
            <a:custGeom>
              <a:avLst/>
              <a:gdLst>
                <a:gd name="connsiteX0" fmla="*/ 30341 w 31107"/>
                <a:gd name="connsiteY0" fmla="*/ 9651 h 9736"/>
                <a:gd name="connsiteX1" fmla="*/ 1234 w 31107"/>
                <a:gd name="connsiteY1" fmla="*/ 8622 h 9736"/>
                <a:gd name="connsiteX2" fmla="*/ 577 w 31107"/>
                <a:gd name="connsiteY2" fmla="*/ 3604 h 9736"/>
                <a:gd name="connsiteX3" fmla="*/ 26481 w 31107"/>
                <a:gd name="connsiteY3" fmla="*/ 1185 h 9736"/>
                <a:gd name="connsiteX4" fmla="*/ 30341 w 31107"/>
                <a:gd name="connsiteY4" fmla="*/ 9651 h 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07" h="9736">
                  <a:moveTo>
                    <a:pt x="30341" y="9651"/>
                  </a:moveTo>
                  <a:lnTo>
                    <a:pt x="1234" y="8622"/>
                  </a:lnTo>
                  <a:cubicBezTo>
                    <a:pt x="1234" y="8622"/>
                    <a:pt x="-1198" y="6872"/>
                    <a:pt x="577" y="3604"/>
                  </a:cubicBezTo>
                  <a:cubicBezTo>
                    <a:pt x="2353" y="336"/>
                    <a:pt x="22453" y="-1452"/>
                    <a:pt x="26481" y="1185"/>
                  </a:cubicBezTo>
                  <a:cubicBezTo>
                    <a:pt x="30508" y="3823"/>
                    <a:pt x="32065" y="8043"/>
                    <a:pt x="30341" y="9651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2" name="Graphic 48">
              <a:extLst>
                <a:ext uri="{FF2B5EF4-FFF2-40B4-BE49-F238E27FC236}">
                  <a16:creationId xmlns:a16="http://schemas.microsoft.com/office/drawing/2014/main" id="{94D47C73-F4D8-3147-B738-2E9E71E17CC7}"/>
                </a:ext>
              </a:extLst>
            </p:cNvPr>
            <p:cNvSpPr/>
            <p:nvPr/>
          </p:nvSpPr>
          <p:spPr>
            <a:xfrm>
              <a:off x="3288080" y="2233898"/>
              <a:ext cx="30022" cy="24149"/>
            </a:xfrm>
            <a:custGeom>
              <a:avLst/>
              <a:gdLst>
                <a:gd name="connsiteX0" fmla="*/ 27243 w 30022"/>
                <a:gd name="connsiteY0" fmla="*/ -86 h 24149"/>
                <a:gd name="connsiteX1" fmla="*/ 143 w 30022"/>
                <a:gd name="connsiteY1" fmla="*/ 18672 h 24149"/>
                <a:gd name="connsiteX2" fmla="*/ 2588 w 30022"/>
                <a:gd name="connsiteY2" fmla="*/ 23818 h 24149"/>
                <a:gd name="connsiteX3" fmla="*/ 28736 w 30022"/>
                <a:gd name="connsiteY3" fmla="*/ 10309 h 24149"/>
                <a:gd name="connsiteX4" fmla="*/ 27243 w 30022"/>
                <a:gd name="connsiteY4" fmla="*/ -86 h 2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22" h="24149">
                  <a:moveTo>
                    <a:pt x="27243" y="-86"/>
                  </a:moveTo>
                  <a:lnTo>
                    <a:pt x="143" y="18672"/>
                  </a:lnTo>
                  <a:cubicBezTo>
                    <a:pt x="143" y="18672"/>
                    <a:pt x="-1144" y="21837"/>
                    <a:pt x="2588" y="23818"/>
                  </a:cubicBezTo>
                  <a:cubicBezTo>
                    <a:pt x="6320" y="25799"/>
                    <a:pt x="26471" y="15301"/>
                    <a:pt x="28736" y="10309"/>
                  </a:cubicBezTo>
                  <a:cubicBezTo>
                    <a:pt x="31000" y="5317"/>
                    <a:pt x="29868" y="390"/>
                    <a:pt x="27243" y="-86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3" name="Graphic 48">
              <a:extLst>
                <a:ext uri="{FF2B5EF4-FFF2-40B4-BE49-F238E27FC236}">
                  <a16:creationId xmlns:a16="http://schemas.microsoft.com/office/drawing/2014/main" id="{FB7A5C5B-B804-4E41-A512-02AE9D57D7CA}"/>
                </a:ext>
              </a:extLst>
            </p:cNvPr>
            <p:cNvSpPr/>
            <p:nvPr/>
          </p:nvSpPr>
          <p:spPr>
            <a:xfrm>
              <a:off x="3345022" y="2257584"/>
              <a:ext cx="14565" cy="63233"/>
            </a:xfrm>
            <a:custGeom>
              <a:avLst/>
              <a:gdLst>
                <a:gd name="connsiteX0" fmla="*/ 5983 w 14565"/>
                <a:gd name="connsiteY0" fmla="*/ 63148 h 63233"/>
                <a:gd name="connsiteX1" fmla="*/ 14347 w 14565"/>
                <a:gd name="connsiteY1" fmla="*/ 57024 h 63233"/>
                <a:gd name="connsiteX2" fmla="*/ 9857 w 14565"/>
                <a:gd name="connsiteY2" fmla="*/ 48983 h 63233"/>
                <a:gd name="connsiteX3" fmla="*/ 2663 w 14565"/>
                <a:gd name="connsiteY3" fmla="*/ -86 h 63233"/>
                <a:gd name="connsiteX4" fmla="*/ -65 w 14565"/>
                <a:gd name="connsiteY4" fmla="*/ 30 h 63233"/>
                <a:gd name="connsiteX5" fmla="*/ 669 w 14565"/>
                <a:gd name="connsiteY5" fmla="*/ 22544 h 63233"/>
                <a:gd name="connsiteX6" fmla="*/ 7901 w 14565"/>
                <a:gd name="connsiteY6" fmla="*/ 50694 h 63233"/>
                <a:gd name="connsiteX7" fmla="*/ 11684 w 14565"/>
                <a:gd name="connsiteY7" fmla="*/ 56651 h 63233"/>
                <a:gd name="connsiteX8" fmla="*/ 5057 w 14565"/>
                <a:gd name="connsiteY8" fmla="*/ 61025 h 6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65" h="63233">
                  <a:moveTo>
                    <a:pt x="5983" y="63148"/>
                  </a:moveTo>
                  <a:cubicBezTo>
                    <a:pt x="9445" y="61861"/>
                    <a:pt x="13524" y="60086"/>
                    <a:pt x="14347" y="57024"/>
                  </a:cubicBezTo>
                  <a:cubicBezTo>
                    <a:pt x="14991" y="54618"/>
                    <a:pt x="13524" y="51981"/>
                    <a:pt x="9857" y="48983"/>
                  </a:cubicBezTo>
                  <a:cubicBezTo>
                    <a:pt x="3423" y="43837"/>
                    <a:pt x="2496" y="11789"/>
                    <a:pt x="2663" y="-86"/>
                  </a:cubicBezTo>
                  <a:lnTo>
                    <a:pt x="-65" y="30"/>
                  </a:lnTo>
                  <a:cubicBezTo>
                    <a:pt x="-65" y="146"/>
                    <a:pt x="-193" y="11004"/>
                    <a:pt x="669" y="22544"/>
                  </a:cubicBezTo>
                  <a:cubicBezTo>
                    <a:pt x="1853" y="38266"/>
                    <a:pt x="4285" y="47735"/>
                    <a:pt x="7901" y="50694"/>
                  </a:cubicBezTo>
                  <a:cubicBezTo>
                    <a:pt x="10835" y="53087"/>
                    <a:pt x="12108" y="55094"/>
                    <a:pt x="11684" y="56651"/>
                  </a:cubicBezTo>
                  <a:cubicBezTo>
                    <a:pt x="11259" y="58207"/>
                    <a:pt x="9110" y="59558"/>
                    <a:pt x="5057" y="61025"/>
                  </a:cubicBezTo>
                  <a:close/>
                </a:path>
              </a:pathLst>
            </a:custGeom>
            <a:solidFill>
              <a:srgbClr val="F07A6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4" name="Graphic 48">
              <a:extLst>
                <a:ext uri="{FF2B5EF4-FFF2-40B4-BE49-F238E27FC236}">
                  <a16:creationId xmlns:a16="http://schemas.microsoft.com/office/drawing/2014/main" id="{8432CBB6-13A8-DC40-A9D6-69E395943540}"/>
                </a:ext>
              </a:extLst>
            </p:cNvPr>
            <p:cNvSpPr/>
            <p:nvPr/>
          </p:nvSpPr>
          <p:spPr>
            <a:xfrm>
              <a:off x="3192929" y="2144771"/>
              <a:ext cx="195735" cy="152540"/>
            </a:xfrm>
            <a:custGeom>
              <a:avLst/>
              <a:gdLst>
                <a:gd name="connsiteX0" fmla="*/ 64552 w 195735"/>
                <a:gd name="connsiteY0" fmla="*/ 152455 h 152540"/>
                <a:gd name="connsiteX1" fmla="*/ 74383 w 195735"/>
                <a:gd name="connsiteY1" fmla="*/ 129824 h 152540"/>
                <a:gd name="connsiteX2" fmla="*/ 73250 w 195735"/>
                <a:gd name="connsiteY2" fmla="*/ 77179 h 152540"/>
                <a:gd name="connsiteX3" fmla="*/ 181779 w 195735"/>
                <a:gd name="connsiteY3" fmla="*/ 54163 h 152540"/>
                <a:gd name="connsiteX4" fmla="*/ 195664 w 195735"/>
                <a:gd name="connsiteY4" fmla="*/ 100350 h 152540"/>
                <a:gd name="connsiteX5" fmla="*/ 190118 w 195735"/>
                <a:gd name="connsiteY5" fmla="*/ 46405 h 152540"/>
                <a:gd name="connsiteX6" fmla="*/ 189667 w 195735"/>
                <a:gd name="connsiteY6" fmla="*/ 28393 h 152540"/>
                <a:gd name="connsiteX7" fmla="*/ 124941 w 195735"/>
                <a:gd name="connsiteY7" fmla="*/ 1105 h 152540"/>
                <a:gd name="connsiteX8" fmla="*/ 30464 w 195735"/>
                <a:gd name="connsiteY8" fmla="*/ 40358 h 152540"/>
                <a:gd name="connsiteX9" fmla="*/ -72 w 195735"/>
                <a:gd name="connsiteY9" fmla="*/ 63928 h 152540"/>
                <a:gd name="connsiteX10" fmla="*/ 16129 w 195735"/>
                <a:gd name="connsiteY10" fmla="*/ 76343 h 152540"/>
                <a:gd name="connsiteX11" fmla="*/ 45520 w 195735"/>
                <a:gd name="connsiteY11" fmla="*/ 146858 h 15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735" h="152540">
                  <a:moveTo>
                    <a:pt x="64552" y="152455"/>
                  </a:moveTo>
                  <a:cubicBezTo>
                    <a:pt x="64552" y="152455"/>
                    <a:pt x="78398" y="144401"/>
                    <a:pt x="74383" y="129824"/>
                  </a:cubicBezTo>
                  <a:cubicBezTo>
                    <a:pt x="70368" y="115248"/>
                    <a:pt x="69943" y="81952"/>
                    <a:pt x="73250" y="77179"/>
                  </a:cubicBezTo>
                  <a:cubicBezTo>
                    <a:pt x="76558" y="72406"/>
                    <a:pt x="157755" y="67530"/>
                    <a:pt x="181779" y="54163"/>
                  </a:cubicBezTo>
                  <a:lnTo>
                    <a:pt x="195664" y="100350"/>
                  </a:lnTo>
                  <a:lnTo>
                    <a:pt x="190118" y="46405"/>
                  </a:lnTo>
                  <a:cubicBezTo>
                    <a:pt x="190118" y="46405"/>
                    <a:pt x="201519" y="40191"/>
                    <a:pt x="189667" y="28393"/>
                  </a:cubicBezTo>
                  <a:cubicBezTo>
                    <a:pt x="177816" y="16596"/>
                    <a:pt x="161358" y="-5443"/>
                    <a:pt x="124941" y="1105"/>
                  </a:cubicBezTo>
                  <a:cubicBezTo>
                    <a:pt x="88525" y="7654"/>
                    <a:pt x="43474" y="19941"/>
                    <a:pt x="30464" y="40358"/>
                  </a:cubicBezTo>
                  <a:cubicBezTo>
                    <a:pt x="17455" y="60775"/>
                    <a:pt x="-72" y="63928"/>
                    <a:pt x="-72" y="63928"/>
                  </a:cubicBezTo>
                  <a:lnTo>
                    <a:pt x="16129" y="76343"/>
                  </a:lnTo>
                  <a:cubicBezTo>
                    <a:pt x="16129" y="76343"/>
                    <a:pt x="31223" y="129258"/>
                    <a:pt x="45520" y="146858"/>
                  </a:cubicBezTo>
                  <a:close/>
                </a:path>
              </a:pathLst>
            </a:custGeom>
            <a:solidFill>
              <a:srgbClr val="3D1623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5" name="Graphic 48">
              <a:extLst>
                <a:ext uri="{FF2B5EF4-FFF2-40B4-BE49-F238E27FC236}">
                  <a16:creationId xmlns:a16="http://schemas.microsoft.com/office/drawing/2014/main" id="{B5480E3C-31AA-9E47-8A0D-6A67322F0153}"/>
                </a:ext>
              </a:extLst>
            </p:cNvPr>
            <p:cNvSpPr/>
            <p:nvPr/>
          </p:nvSpPr>
          <p:spPr>
            <a:xfrm>
              <a:off x="3192929" y="2144785"/>
              <a:ext cx="195131" cy="93217"/>
            </a:xfrm>
            <a:custGeom>
              <a:avLst/>
              <a:gdLst>
                <a:gd name="connsiteX0" fmla="*/ 30464 w 195131"/>
                <a:gd name="connsiteY0" fmla="*/ 40357 h 93217"/>
                <a:gd name="connsiteX1" fmla="*/ 124941 w 195131"/>
                <a:gd name="connsiteY1" fmla="*/ 1104 h 93217"/>
                <a:gd name="connsiteX2" fmla="*/ 189667 w 195131"/>
                <a:gd name="connsiteY2" fmla="*/ 28392 h 93217"/>
                <a:gd name="connsiteX3" fmla="*/ 190118 w 195131"/>
                <a:gd name="connsiteY3" fmla="*/ 46404 h 93217"/>
                <a:gd name="connsiteX4" fmla="*/ 190118 w 195131"/>
                <a:gd name="connsiteY4" fmla="*/ 46815 h 93217"/>
                <a:gd name="connsiteX5" fmla="*/ 181946 w 195131"/>
                <a:gd name="connsiteY5" fmla="*/ 54779 h 93217"/>
                <a:gd name="connsiteX6" fmla="*/ 181715 w 195131"/>
                <a:gd name="connsiteY6" fmla="*/ 54162 h 93217"/>
                <a:gd name="connsiteX7" fmla="*/ 73250 w 195131"/>
                <a:gd name="connsiteY7" fmla="*/ 77165 h 93217"/>
                <a:gd name="connsiteX8" fmla="*/ 73019 w 195131"/>
                <a:gd name="connsiteY8" fmla="*/ 77577 h 93217"/>
                <a:gd name="connsiteX9" fmla="*/ 47283 w 195131"/>
                <a:gd name="connsiteY9" fmla="*/ 72148 h 93217"/>
                <a:gd name="connsiteX10" fmla="*/ 21277 w 195131"/>
                <a:gd name="connsiteY10" fmla="*/ 93131 h 93217"/>
                <a:gd name="connsiteX11" fmla="*/ 16026 w 195131"/>
                <a:gd name="connsiteY11" fmla="*/ 76329 h 93217"/>
                <a:gd name="connsiteX12" fmla="*/ -72 w 195131"/>
                <a:gd name="connsiteY12" fmla="*/ 63914 h 93217"/>
                <a:gd name="connsiteX13" fmla="*/ 30464 w 195131"/>
                <a:gd name="connsiteY13" fmla="*/ 40357 h 9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5131" h="93217">
                  <a:moveTo>
                    <a:pt x="30464" y="40357"/>
                  </a:moveTo>
                  <a:cubicBezTo>
                    <a:pt x="43474" y="19939"/>
                    <a:pt x="88550" y="7653"/>
                    <a:pt x="124941" y="1104"/>
                  </a:cubicBezTo>
                  <a:cubicBezTo>
                    <a:pt x="161332" y="-5444"/>
                    <a:pt x="177803" y="16620"/>
                    <a:pt x="189667" y="28392"/>
                  </a:cubicBezTo>
                  <a:cubicBezTo>
                    <a:pt x="201532" y="40164"/>
                    <a:pt x="190118" y="46404"/>
                    <a:pt x="190118" y="46404"/>
                  </a:cubicBezTo>
                  <a:lnTo>
                    <a:pt x="190118" y="46815"/>
                  </a:lnTo>
                  <a:cubicBezTo>
                    <a:pt x="186974" y="49003"/>
                    <a:pt x="184214" y="51693"/>
                    <a:pt x="181946" y="54779"/>
                  </a:cubicBezTo>
                  <a:lnTo>
                    <a:pt x="181715" y="54162"/>
                  </a:lnTo>
                  <a:cubicBezTo>
                    <a:pt x="157755" y="67516"/>
                    <a:pt x="76609" y="72392"/>
                    <a:pt x="73250" y="77165"/>
                  </a:cubicBezTo>
                  <a:cubicBezTo>
                    <a:pt x="73173" y="77281"/>
                    <a:pt x="73096" y="77435"/>
                    <a:pt x="73019" y="77577"/>
                  </a:cubicBezTo>
                  <a:cubicBezTo>
                    <a:pt x="65414" y="72629"/>
                    <a:pt x="56238" y="70693"/>
                    <a:pt x="47283" y="72148"/>
                  </a:cubicBezTo>
                  <a:cubicBezTo>
                    <a:pt x="35598" y="74241"/>
                    <a:pt x="25791" y="82154"/>
                    <a:pt x="21277" y="93131"/>
                  </a:cubicBezTo>
                  <a:cubicBezTo>
                    <a:pt x="18034" y="83353"/>
                    <a:pt x="16026" y="76329"/>
                    <a:pt x="16026" y="76329"/>
                  </a:cubicBezTo>
                  <a:lnTo>
                    <a:pt x="-72" y="63914"/>
                  </a:lnTo>
                  <a:cubicBezTo>
                    <a:pt x="-72" y="63914"/>
                    <a:pt x="17416" y="60787"/>
                    <a:pt x="30464" y="40357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6" name="Graphic 48">
              <a:extLst>
                <a:ext uri="{FF2B5EF4-FFF2-40B4-BE49-F238E27FC236}">
                  <a16:creationId xmlns:a16="http://schemas.microsoft.com/office/drawing/2014/main" id="{61C80D81-F6DC-0E4F-AF7D-E69E5C52BDDD}"/>
                </a:ext>
              </a:extLst>
            </p:cNvPr>
            <p:cNvSpPr/>
            <p:nvPr/>
          </p:nvSpPr>
          <p:spPr>
            <a:xfrm>
              <a:off x="3233811" y="2280201"/>
              <a:ext cx="34267" cy="17111"/>
            </a:xfrm>
            <a:custGeom>
              <a:avLst/>
              <a:gdLst>
                <a:gd name="connsiteX0" fmla="*/ 18999 w 34267"/>
                <a:gd name="connsiteY0" fmla="*/ 6681 h 17111"/>
                <a:gd name="connsiteX1" fmla="*/ 34196 w 34267"/>
                <a:gd name="connsiteY1" fmla="*/ -86 h 17111"/>
                <a:gd name="connsiteX2" fmla="*/ 23644 w 34267"/>
                <a:gd name="connsiteY2" fmla="*/ 17025 h 17111"/>
                <a:gd name="connsiteX3" fmla="*/ 4548 w 34267"/>
                <a:gd name="connsiteY3" fmla="*/ 11428 h 17111"/>
                <a:gd name="connsiteX4" fmla="*/ -72 w 34267"/>
                <a:gd name="connsiteY4" fmla="*/ 4635 h 17111"/>
                <a:gd name="connsiteX5" fmla="*/ 18999 w 34267"/>
                <a:gd name="connsiteY5" fmla="*/ 6681 h 1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67" h="17111">
                  <a:moveTo>
                    <a:pt x="18999" y="6681"/>
                  </a:moveTo>
                  <a:cubicBezTo>
                    <a:pt x="24543" y="5707"/>
                    <a:pt x="29763" y="3383"/>
                    <a:pt x="34196" y="-86"/>
                  </a:cubicBezTo>
                  <a:cubicBezTo>
                    <a:pt x="34016" y="10991"/>
                    <a:pt x="23644" y="17025"/>
                    <a:pt x="23644" y="17025"/>
                  </a:cubicBezTo>
                  <a:lnTo>
                    <a:pt x="4548" y="11428"/>
                  </a:lnTo>
                  <a:cubicBezTo>
                    <a:pt x="2850" y="9276"/>
                    <a:pt x="1306" y="7006"/>
                    <a:pt x="-72" y="4635"/>
                  </a:cubicBezTo>
                  <a:cubicBezTo>
                    <a:pt x="5976" y="7058"/>
                    <a:pt x="12575" y="7766"/>
                    <a:pt x="18999" y="6681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7" name="Graphic 48">
              <a:extLst>
                <a:ext uri="{FF2B5EF4-FFF2-40B4-BE49-F238E27FC236}">
                  <a16:creationId xmlns:a16="http://schemas.microsoft.com/office/drawing/2014/main" id="{F28FFE8A-7F84-3445-93CB-2E1835B66A3B}"/>
                </a:ext>
              </a:extLst>
            </p:cNvPr>
            <p:cNvSpPr/>
            <p:nvPr/>
          </p:nvSpPr>
          <p:spPr>
            <a:xfrm>
              <a:off x="3237544" y="2277316"/>
              <a:ext cx="38576" cy="52421"/>
            </a:xfrm>
            <a:custGeom>
              <a:avLst/>
              <a:gdLst>
                <a:gd name="connsiteX0" fmla="*/ 23938 w 38576"/>
                <a:gd name="connsiteY0" fmla="*/ 7366 h 52421"/>
                <a:gd name="connsiteX1" fmla="*/ 5756 w 38576"/>
                <a:gd name="connsiteY1" fmla="*/ 2992 h 52421"/>
                <a:gd name="connsiteX2" fmla="*/ 9127 w 38576"/>
                <a:gd name="connsiteY2" fmla="*/ 37150 h 52421"/>
                <a:gd name="connsiteX3" fmla="*/ 34078 w 38576"/>
                <a:gd name="connsiteY3" fmla="*/ 52138 h 52421"/>
                <a:gd name="connsiteX4" fmla="*/ 38505 w 38576"/>
                <a:gd name="connsiteY4" fmla="*/ 45782 h 5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6" h="52421">
                  <a:moveTo>
                    <a:pt x="23938" y="7366"/>
                  </a:moveTo>
                  <a:cubicBezTo>
                    <a:pt x="23938" y="7366"/>
                    <a:pt x="16668" y="-5924"/>
                    <a:pt x="5756" y="2992"/>
                  </a:cubicBezTo>
                  <a:cubicBezTo>
                    <a:pt x="-5156" y="11908"/>
                    <a:pt x="1175" y="31630"/>
                    <a:pt x="9127" y="37150"/>
                  </a:cubicBezTo>
                  <a:cubicBezTo>
                    <a:pt x="17080" y="42669"/>
                    <a:pt x="31634" y="53965"/>
                    <a:pt x="34078" y="52138"/>
                  </a:cubicBezTo>
                  <a:cubicBezTo>
                    <a:pt x="36523" y="50311"/>
                    <a:pt x="38505" y="45782"/>
                    <a:pt x="38505" y="45782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8" name="Graphic 48">
              <a:extLst>
                <a:ext uri="{FF2B5EF4-FFF2-40B4-BE49-F238E27FC236}">
                  <a16:creationId xmlns:a16="http://schemas.microsoft.com/office/drawing/2014/main" id="{E249588A-834B-AB44-8980-EDED8C6E0558}"/>
                </a:ext>
              </a:extLst>
            </p:cNvPr>
            <p:cNvSpPr/>
            <p:nvPr/>
          </p:nvSpPr>
          <p:spPr>
            <a:xfrm rot="-3382800">
              <a:off x="3347906" y="2247251"/>
              <a:ext cx="45501" cy="45492"/>
            </a:xfrm>
            <a:custGeom>
              <a:avLst/>
              <a:gdLst>
                <a:gd name="connsiteX0" fmla="*/ 45430 w 45501"/>
                <a:gd name="connsiteY0" fmla="*/ 22660 h 45492"/>
                <a:gd name="connsiteX1" fmla="*/ 22679 w 45501"/>
                <a:gd name="connsiteY1" fmla="*/ 45406 h 45492"/>
                <a:gd name="connsiteX2" fmla="*/ -71 w 45501"/>
                <a:gd name="connsiteY2" fmla="*/ 22660 h 45492"/>
                <a:gd name="connsiteX3" fmla="*/ 22679 w 45501"/>
                <a:gd name="connsiteY3" fmla="*/ -86 h 45492"/>
                <a:gd name="connsiteX4" fmla="*/ 45430 w 45501"/>
                <a:gd name="connsiteY4" fmla="*/ 22660 h 4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" h="45492">
                  <a:moveTo>
                    <a:pt x="45430" y="22660"/>
                  </a:moveTo>
                  <a:cubicBezTo>
                    <a:pt x="45430" y="35223"/>
                    <a:pt x="35244" y="45406"/>
                    <a:pt x="22679" y="45406"/>
                  </a:cubicBezTo>
                  <a:cubicBezTo>
                    <a:pt x="10114" y="45406"/>
                    <a:pt x="-71" y="35223"/>
                    <a:pt x="-71" y="22660"/>
                  </a:cubicBezTo>
                  <a:cubicBezTo>
                    <a:pt x="-71" y="10098"/>
                    <a:pt x="10114" y="-86"/>
                    <a:pt x="22679" y="-86"/>
                  </a:cubicBezTo>
                  <a:cubicBezTo>
                    <a:pt x="35244" y="-86"/>
                    <a:pt x="45430" y="10098"/>
                    <a:pt x="45430" y="22660"/>
                  </a:cubicBezTo>
                  <a:close/>
                </a:path>
              </a:pathLst>
            </a:custGeom>
            <a:noFill/>
            <a:ln w="3849" cap="flat">
              <a:solidFill>
                <a:srgbClr val="42210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9" name="Graphic 48">
              <a:extLst>
                <a:ext uri="{FF2B5EF4-FFF2-40B4-BE49-F238E27FC236}">
                  <a16:creationId xmlns:a16="http://schemas.microsoft.com/office/drawing/2014/main" id="{E7E7B3F7-FE46-3E43-86F7-2392ED80CEBC}"/>
                </a:ext>
              </a:extLst>
            </p:cNvPr>
            <p:cNvSpPr/>
            <p:nvPr/>
          </p:nvSpPr>
          <p:spPr>
            <a:xfrm rot="10117200">
              <a:off x="3337848" y="2270361"/>
              <a:ext cx="10500" cy="10498"/>
            </a:xfrm>
            <a:custGeom>
              <a:avLst/>
              <a:gdLst>
                <a:gd name="connsiteX0" fmla="*/ -71 w 10500"/>
                <a:gd name="connsiteY0" fmla="*/ -86 h 10498"/>
                <a:gd name="connsiteX1" fmla="*/ 10429 w 10500"/>
                <a:gd name="connsiteY1" fmla="*/ -86 h 10498"/>
                <a:gd name="connsiteX2" fmla="*/ 10429 w 10500"/>
                <a:gd name="connsiteY2" fmla="*/ 10412 h 10498"/>
                <a:gd name="connsiteX3" fmla="*/ -71 w 10500"/>
                <a:gd name="connsiteY3" fmla="*/ 10412 h 1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00" h="10498">
                  <a:moveTo>
                    <a:pt x="-71" y="-86"/>
                  </a:moveTo>
                  <a:lnTo>
                    <a:pt x="10429" y="-86"/>
                  </a:lnTo>
                  <a:lnTo>
                    <a:pt x="10429" y="10412"/>
                  </a:lnTo>
                  <a:lnTo>
                    <a:pt x="-71" y="10412"/>
                  </a:lnTo>
                  <a:close/>
                </a:path>
              </a:pathLst>
            </a:custGeom>
            <a:solidFill>
              <a:srgbClr val="42210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0" name="Graphic 48">
              <a:extLst>
                <a:ext uri="{FF2B5EF4-FFF2-40B4-BE49-F238E27FC236}">
                  <a16:creationId xmlns:a16="http://schemas.microsoft.com/office/drawing/2014/main" id="{0FC2F48D-ADF1-9340-9CFF-6359E788CCAF}"/>
                </a:ext>
              </a:extLst>
            </p:cNvPr>
            <p:cNvSpPr/>
            <p:nvPr/>
          </p:nvSpPr>
          <p:spPr>
            <a:xfrm>
              <a:off x="3281371" y="2277242"/>
              <a:ext cx="11452" cy="13534"/>
            </a:xfrm>
            <a:custGeom>
              <a:avLst/>
              <a:gdLst>
                <a:gd name="connsiteX0" fmla="*/ 10223 w 11452"/>
                <a:gd name="connsiteY0" fmla="*/ -86 h 13534"/>
                <a:gd name="connsiteX1" fmla="*/ -72 w 11452"/>
                <a:gd name="connsiteY1" fmla="*/ 1985 h 13534"/>
                <a:gd name="connsiteX2" fmla="*/ 1215 w 11452"/>
                <a:gd name="connsiteY2" fmla="*/ 8598 h 13534"/>
                <a:gd name="connsiteX3" fmla="*/ 11381 w 11452"/>
                <a:gd name="connsiteY3" fmla="*/ 13448 h 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52" h="13534">
                  <a:moveTo>
                    <a:pt x="10223" y="-86"/>
                  </a:moveTo>
                  <a:lnTo>
                    <a:pt x="-72" y="1985"/>
                  </a:lnTo>
                  <a:lnTo>
                    <a:pt x="1215" y="8598"/>
                  </a:lnTo>
                  <a:cubicBezTo>
                    <a:pt x="1215" y="8598"/>
                    <a:pt x="8280" y="9473"/>
                    <a:pt x="11381" y="13448"/>
                  </a:cubicBezTo>
                  <a:close/>
                </a:path>
              </a:pathLst>
            </a:custGeom>
            <a:solidFill>
              <a:srgbClr val="42210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1" name="Graphic 48">
              <a:extLst>
                <a:ext uri="{FF2B5EF4-FFF2-40B4-BE49-F238E27FC236}">
                  <a16:creationId xmlns:a16="http://schemas.microsoft.com/office/drawing/2014/main" id="{CC0AEA2A-7BBC-F943-87C0-7B30F9040BAE}"/>
                </a:ext>
              </a:extLst>
            </p:cNvPr>
            <p:cNvSpPr/>
            <p:nvPr/>
          </p:nvSpPr>
          <p:spPr>
            <a:xfrm>
              <a:off x="3390209" y="2255770"/>
              <a:ext cx="9380" cy="14640"/>
            </a:xfrm>
            <a:custGeom>
              <a:avLst/>
              <a:gdLst>
                <a:gd name="connsiteX0" fmla="*/ -72 w 9380"/>
                <a:gd name="connsiteY0" fmla="*/ 1548 h 14640"/>
                <a:gd name="connsiteX1" fmla="*/ 8023 w 9380"/>
                <a:gd name="connsiteY1" fmla="*/ -86 h 14640"/>
                <a:gd name="connsiteX2" fmla="*/ 9309 w 9380"/>
                <a:gd name="connsiteY2" fmla="*/ 6540 h 14640"/>
                <a:gd name="connsiteX3" fmla="*/ 3712 w 9380"/>
                <a:gd name="connsiteY3" fmla="*/ 14555 h 1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0" h="14640">
                  <a:moveTo>
                    <a:pt x="-72" y="1548"/>
                  </a:moveTo>
                  <a:lnTo>
                    <a:pt x="8023" y="-86"/>
                  </a:lnTo>
                  <a:lnTo>
                    <a:pt x="9309" y="6540"/>
                  </a:lnTo>
                  <a:cubicBezTo>
                    <a:pt x="9309" y="6540"/>
                    <a:pt x="4561" y="9795"/>
                    <a:pt x="3712" y="14555"/>
                  </a:cubicBezTo>
                  <a:close/>
                </a:path>
              </a:pathLst>
            </a:custGeom>
            <a:solidFill>
              <a:srgbClr val="42210B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2" name="Graphic 48">
              <a:extLst>
                <a:ext uri="{FF2B5EF4-FFF2-40B4-BE49-F238E27FC236}">
                  <a16:creationId xmlns:a16="http://schemas.microsoft.com/office/drawing/2014/main" id="{F35A74A9-88A6-0246-AF24-4269ED3E042F}"/>
                </a:ext>
              </a:extLst>
            </p:cNvPr>
            <p:cNvSpPr/>
            <p:nvPr/>
          </p:nvSpPr>
          <p:spPr>
            <a:xfrm>
              <a:off x="3262725" y="2277962"/>
              <a:ext cx="19971" cy="7963"/>
            </a:xfrm>
            <a:custGeom>
              <a:avLst/>
              <a:gdLst>
                <a:gd name="connsiteX0" fmla="*/ 18633 w 19971"/>
                <a:gd name="connsiteY0" fmla="*/ 1351 h 7963"/>
                <a:gd name="connsiteX1" fmla="*/ 0 w 19971"/>
                <a:gd name="connsiteY1" fmla="*/ 0 h 7963"/>
                <a:gd name="connsiteX2" fmla="*/ 2458 w 19971"/>
                <a:gd name="connsiteY2" fmla="*/ 4606 h 7963"/>
                <a:gd name="connsiteX3" fmla="*/ 19971 w 19971"/>
                <a:gd name="connsiteY3" fmla="*/ 7964 h 7963"/>
                <a:gd name="connsiteX4" fmla="*/ 18633 w 19971"/>
                <a:gd name="connsiteY4" fmla="*/ 1351 h 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71" h="7963">
                  <a:moveTo>
                    <a:pt x="18633" y="1351"/>
                  </a:moveTo>
                  <a:lnTo>
                    <a:pt x="0" y="0"/>
                  </a:lnTo>
                  <a:lnTo>
                    <a:pt x="2458" y="4606"/>
                  </a:lnTo>
                  <a:lnTo>
                    <a:pt x="19971" y="7964"/>
                  </a:lnTo>
                  <a:lnTo>
                    <a:pt x="18633" y="1351"/>
                  </a:lnTo>
                  <a:close/>
                </a:path>
              </a:pathLst>
            </a:custGeom>
            <a:solidFill>
              <a:srgbClr val="8C6239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3" name="Graphic 48">
              <a:extLst>
                <a:ext uri="{FF2B5EF4-FFF2-40B4-BE49-F238E27FC236}">
                  <a16:creationId xmlns:a16="http://schemas.microsoft.com/office/drawing/2014/main" id="{FD25700B-1886-F549-B429-2249C9658A62}"/>
                </a:ext>
              </a:extLst>
            </p:cNvPr>
            <p:cNvSpPr/>
            <p:nvPr/>
          </p:nvSpPr>
          <p:spPr>
            <a:xfrm rot="-3382800">
              <a:off x="3291987" y="2257753"/>
              <a:ext cx="45501" cy="45492"/>
            </a:xfrm>
            <a:custGeom>
              <a:avLst/>
              <a:gdLst>
                <a:gd name="connsiteX0" fmla="*/ 45430 w 45501"/>
                <a:gd name="connsiteY0" fmla="*/ 22660 h 45492"/>
                <a:gd name="connsiteX1" fmla="*/ 22679 w 45501"/>
                <a:gd name="connsiteY1" fmla="*/ 45406 h 45492"/>
                <a:gd name="connsiteX2" fmla="*/ -71 w 45501"/>
                <a:gd name="connsiteY2" fmla="*/ 22660 h 45492"/>
                <a:gd name="connsiteX3" fmla="*/ 22679 w 45501"/>
                <a:gd name="connsiteY3" fmla="*/ -86 h 45492"/>
                <a:gd name="connsiteX4" fmla="*/ 45430 w 45501"/>
                <a:gd name="connsiteY4" fmla="*/ 22660 h 4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" h="45492">
                  <a:moveTo>
                    <a:pt x="45430" y="22660"/>
                  </a:moveTo>
                  <a:cubicBezTo>
                    <a:pt x="45430" y="35223"/>
                    <a:pt x="35244" y="45406"/>
                    <a:pt x="22679" y="45406"/>
                  </a:cubicBezTo>
                  <a:cubicBezTo>
                    <a:pt x="10114" y="45406"/>
                    <a:pt x="-71" y="35223"/>
                    <a:pt x="-71" y="22660"/>
                  </a:cubicBezTo>
                  <a:cubicBezTo>
                    <a:pt x="-71" y="10098"/>
                    <a:pt x="10114" y="-86"/>
                    <a:pt x="22679" y="-86"/>
                  </a:cubicBezTo>
                  <a:cubicBezTo>
                    <a:pt x="35244" y="-86"/>
                    <a:pt x="45430" y="10098"/>
                    <a:pt x="45430" y="22660"/>
                  </a:cubicBezTo>
                  <a:close/>
                </a:path>
              </a:pathLst>
            </a:custGeom>
            <a:noFill/>
            <a:ln w="3849" cap="flat">
              <a:solidFill>
                <a:srgbClr val="42210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4" name="Graphic 48">
              <a:extLst>
                <a:ext uri="{FF2B5EF4-FFF2-40B4-BE49-F238E27FC236}">
                  <a16:creationId xmlns:a16="http://schemas.microsoft.com/office/drawing/2014/main" id="{2698B881-94EF-8443-A842-301B21B8469F}"/>
                </a:ext>
              </a:extLst>
            </p:cNvPr>
            <p:cNvSpPr/>
            <p:nvPr/>
          </p:nvSpPr>
          <p:spPr>
            <a:xfrm>
              <a:off x="3325290" y="2333682"/>
              <a:ext cx="41872" cy="20804"/>
            </a:xfrm>
            <a:custGeom>
              <a:avLst/>
              <a:gdLst>
                <a:gd name="connsiteX0" fmla="*/ 3300 w 41872"/>
                <a:gd name="connsiteY0" fmla="*/ 20718 h 20804"/>
                <a:gd name="connsiteX1" fmla="*/ -72 w 41872"/>
                <a:gd name="connsiteY1" fmla="*/ 18145 h 20804"/>
                <a:gd name="connsiteX2" fmla="*/ 12462 w 41872"/>
                <a:gd name="connsiteY2" fmla="*/ 6566 h 20804"/>
                <a:gd name="connsiteX3" fmla="*/ 41801 w 41872"/>
                <a:gd name="connsiteY3" fmla="*/ 2127 h 20804"/>
                <a:gd name="connsiteX4" fmla="*/ 40051 w 41872"/>
                <a:gd name="connsiteY4" fmla="*/ 5987 h 20804"/>
                <a:gd name="connsiteX5" fmla="*/ 3300 w 41872"/>
                <a:gd name="connsiteY5" fmla="*/ 20718 h 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72" h="20804">
                  <a:moveTo>
                    <a:pt x="3300" y="20718"/>
                  </a:moveTo>
                  <a:lnTo>
                    <a:pt x="-72" y="18145"/>
                  </a:lnTo>
                  <a:cubicBezTo>
                    <a:pt x="3540" y="13714"/>
                    <a:pt x="7759" y="9816"/>
                    <a:pt x="12462" y="6566"/>
                  </a:cubicBezTo>
                  <a:cubicBezTo>
                    <a:pt x="22653" y="-394"/>
                    <a:pt x="32793" y="-1925"/>
                    <a:pt x="41801" y="2127"/>
                  </a:cubicBezTo>
                  <a:lnTo>
                    <a:pt x="40051" y="5987"/>
                  </a:lnTo>
                  <a:cubicBezTo>
                    <a:pt x="21560" y="-2350"/>
                    <a:pt x="3441" y="20486"/>
                    <a:pt x="3300" y="20718"/>
                  </a:cubicBezTo>
                  <a:close/>
                </a:path>
              </a:pathLst>
            </a:custGeom>
            <a:solidFill>
              <a:srgbClr val="F07A6E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5" name="Graphic 48">
              <a:extLst>
                <a:ext uri="{FF2B5EF4-FFF2-40B4-BE49-F238E27FC236}">
                  <a16:creationId xmlns:a16="http://schemas.microsoft.com/office/drawing/2014/main" id="{3E26319E-A920-0A4F-825B-E0B820FC9D23}"/>
                </a:ext>
              </a:extLst>
            </p:cNvPr>
            <p:cNvSpPr/>
            <p:nvPr/>
          </p:nvSpPr>
          <p:spPr>
            <a:xfrm>
              <a:off x="3316257" y="2262992"/>
              <a:ext cx="10936" cy="18954"/>
            </a:xfrm>
            <a:custGeom>
              <a:avLst/>
              <a:gdLst>
                <a:gd name="connsiteX0" fmla="*/ 10415 w 10936"/>
                <a:gd name="connsiteY0" fmla="*/ 8233 h 18954"/>
                <a:gd name="connsiteX1" fmla="*/ 7558 w 10936"/>
                <a:gd name="connsiteY1" fmla="*/ 18796 h 18954"/>
                <a:gd name="connsiteX2" fmla="*/ 378 w 10936"/>
                <a:gd name="connsiteY2" fmla="*/ 10549 h 18954"/>
                <a:gd name="connsiteX3" fmla="*/ 3235 w 10936"/>
                <a:gd name="connsiteY3" fmla="*/ -13 h 18954"/>
                <a:gd name="connsiteX4" fmla="*/ 10415 w 10936"/>
                <a:gd name="connsiteY4" fmla="*/ 8233 h 18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36" h="18954">
                  <a:moveTo>
                    <a:pt x="10415" y="8233"/>
                  </a:moveTo>
                  <a:cubicBezTo>
                    <a:pt x="11612" y="13379"/>
                    <a:pt x="10338" y="18153"/>
                    <a:pt x="7558" y="18796"/>
                  </a:cubicBezTo>
                  <a:cubicBezTo>
                    <a:pt x="4779" y="19439"/>
                    <a:pt x="1575" y="15734"/>
                    <a:pt x="378" y="10549"/>
                  </a:cubicBezTo>
                  <a:cubicBezTo>
                    <a:pt x="-819" y="5364"/>
                    <a:pt x="455" y="630"/>
                    <a:pt x="3235" y="-13"/>
                  </a:cubicBezTo>
                  <a:cubicBezTo>
                    <a:pt x="6014" y="-657"/>
                    <a:pt x="9218" y="3049"/>
                    <a:pt x="10415" y="8233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6" name="Graphic 48">
              <a:extLst>
                <a:ext uri="{FF2B5EF4-FFF2-40B4-BE49-F238E27FC236}">
                  <a16:creationId xmlns:a16="http://schemas.microsoft.com/office/drawing/2014/main" id="{EA91126D-4945-2D49-9FB9-35BA87E426D0}"/>
                </a:ext>
              </a:extLst>
            </p:cNvPr>
            <p:cNvSpPr/>
            <p:nvPr/>
          </p:nvSpPr>
          <p:spPr>
            <a:xfrm>
              <a:off x="3369016" y="2251413"/>
              <a:ext cx="10936" cy="18954"/>
            </a:xfrm>
            <a:custGeom>
              <a:avLst/>
              <a:gdLst>
                <a:gd name="connsiteX0" fmla="*/ 10415 w 10936"/>
                <a:gd name="connsiteY0" fmla="*/ 8233 h 18954"/>
                <a:gd name="connsiteX1" fmla="*/ 7558 w 10936"/>
                <a:gd name="connsiteY1" fmla="*/ 18796 h 18954"/>
                <a:gd name="connsiteX2" fmla="*/ 378 w 10936"/>
                <a:gd name="connsiteY2" fmla="*/ 10549 h 18954"/>
                <a:gd name="connsiteX3" fmla="*/ 3235 w 10936"/>
                <a:gd name="connsiteY3" fmla="*/ -13 h 18954"/>
                <a:gd name="connsiteX4" fmla="*/ 10415 w 10936"/>
                <a:gd name="connsiteY4" fmla="*/ 8233 h 18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36" h="18954">
                  <a:moveTo>
                    <a:pt x="10415" y="8233"/>
                  </a:moveTo>
                  <a:cubicBezTo>
                    <a:pt x="11612" y="13379"/>
                    <a:pt x="10338" y="18153"/>
                    <a:pt x="7558" y="18796"/>
                  </a:cubicBezTo>
                  <a:cubicBezTo>
                    <a:pt x="4779" y="19439"/>
                    <a:pt x="1575" y="15734"/>
                    <a:pt x="378" y="10549"/>
                  </a:cubicBezTo>
                  <a:cubicBezTo>
                    <a:pt x="-819" y="5364"/>
                    <a:pt x="455" y="630"/>
                    <a:pt x="3235" y="-13"/>
                  </a:cubicBezTo>
                  <a:cubicBezTo>
                    <a:pt x="6014" y="-657"/>
                    <a:pt x="9218" y="3049"/>
                    <a:pt x="10415" y="8233"/>
                  </a:cubicBezTo>
                  <a:close/>
                </a:path>
              </a:pathLst>
            </a:custGeom>
            <a:solidFill>
              <a:srgbClr val="330F1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7" name="Graphic 48">
              <a:extLst>
                <a:ext uri="{FF2B5EF4-FFF2-40B4-BE49-F238E27FC236}">
                  <a16:creationId xmlns:a16="http://schemas.microsoft.com/office/drawing/2014/main" id="{AA1645C8-AD37-1E40-B8B0-A79788667DC4}"/>
                </a:ext>
              </a:extLst>
            </p:cNvPr>
            <p:cNvSpPr/>
            <p:nvPr/>
          </p:nvSpPr>
          <p:spPr>
            <a:xfrm>
              <a:off x="3362607" y="2670526"/>
              <a:ext cx="101464" cy="136680"/>
            </a:xfrm>
            <a:custGeom>
              <a:avLst/>
              <a:gdLst>
                <a:gd name="connsiteX0" fmla="*/ -72 w 101464"/>
                <a:gd name="connsiteY0" fmla="*/ 26944 h 136680"/>
                <a:gd name="connsiteX1" fmla="*/ 38365 w 101464"/>
                <a:gd name="connsiteY1" fmla="*/ 50424 h 136680"/>
                <a:gd name="connsiteX2" fmla="*/ 44799 w 101464"/>
                <a:gd name="connsiteY2" fmla="*/ 81031 h 136680"/>
                <a:gd name="connsiteX3" fmla="*/ 66868 w 101464"/>
                <a:gd name="connsiteY3" fmla="*/ 105938 h 136680"/>
                <a:gd name="connsiteX4" fmla="*/ 61836 w 101464"/>
                <a:gd name="connsiteY4" fmla="*/ 124825 h 136680"/>
                <a:gd name="connsiteX5" fmla="*/ 49071 w 101464"/>
                <a:gd name="connsiteY5" fmla="*/ 128002 h 136680"/>
                <a:gd name="connsiteX6" fmla="*/ 60460 w 101464"/>
                <a:gd name="connsiteY6" fmla="*/ 136532 h 136680"/>
                <a:gd name="connsiteX7" fmla="*/ 74692 w 101464"/>
                <a:gd name="connsiteY7" fmla="*/ 129418 h 136680"/>
                <a:gd name="connsiteX8" fmla="*/ 88525 w 101464"/>
                <a:gd name="connsiteY8" fmla="*/ 123757 h 136680"/>
                <a:gd name="connsiteX9" fmla="*/ 101393 w 101464"/>
                <a:gd name="connsiteY9" fmla="*/ 105604 h 136680"/>
                <a:gd name="connsiteX10" fmla="*/ 87508 w 101464"/>
                <a:gd name="connsiteY10" fmla="*/ 48996 h 136680"/>
                <a:gd name="connsiteX11" fmla="*/ 42663 w 101464"/>
                <a:gd name="connsiteY11" fmla="*/ 11686 h 136680"/>
                <a:gd name="connsiteX12" fmla="*/ 9206 w 101464"/>
                <a:gd name="connsiteY12" fmla="*/ -86 h 13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464" h="136680">
                  <a:moveTo>
                    <a:pt x="-72" y="26944"/>
                  </a:moveTo>
                  <a:cubicBezTo>
                    <a:pt x="-72" y="26944"/>
                    <a:pt x="36229" y="43309"/>
                    <a:pt x="38365" y="50424"/>
                  </a:cubicBezTo>
                  <a:cubicBezTo>
                    <a:pt x="40501" y="57538"/>
                    <a:pt x="41930" y="77441"/>
                    <a:pt x="44799" y="81031"/>
                  </a:cubicBezTo>
                  <a:cubicBezTo>
                    <a:pt x="47669" y="84620"/>
                    <a:pt x="66868" y="101615"/>
                    <a:pt x="66868" y="105938"/>
                  </a:cubicBezTo>
                  <a:cubicBezTo>
                    <a:pt x="66868" y="110261"/>
                    <a:pt x="61836" y="124825"/>
                    <a:pt x="61836" y="124825"/>
                  </a:cubicBezTo>
                  <a:cubicBezTo>
                    <a:pt x="61836" y="124825"/>
                    <a:pt x="49071" y="124439"/>
                    <a:pt x="49071" y="128002"/>
                  </a:cubicBezTo>
                  <a:cubicBezTo>
                    <a:pt x="49071" y="131566"/>
                    <a:pt x="52623" y="137253"/>
                    <a:pt x="60460" y="136532"/>
                  </a:cubicBezTo>
                  <a:cubicBezTo>
                    <a:pt x="68296" y="135812"/>
                    <a:pt x="74692" y="129418"/>
                    <a:pt x="74692" y="129418"/>
                  </a:cubicBezTo>
                  <a:cubicBezTo>
                    <a:pt x="79699" y="128700"/>
                    <a:pt x="84451" y="126756"/>
                    <a:pt x="88525" y="123757"/>
                  </a:cubicBezTo>
                  <a:cubicBezTo>
                    <a:pt x="95345" y="118752"/>
                    <a:pt x="101393" y="105604"/>
                    <a:pt x="101393" y="105604"/>
                  </a:cubicBezTo>
                  <a:cubicBezTo>
                    <a:pt x="101393" y="105604"/>
                    <a:pt x="96001" y="62582"/>
                    <a:pt x="87508" y="48996"/>
                  </a:cubicBezTo>
                  <a:cubicBezTo>
                    <a:pt x="79015" y="35410"/>
                    <a:pt x="55441" y="14156"/>
                    <a:pt x="42663" y="11686"/>
                  </a:cubicBezTo>
                  <a:cubicBezTo>
                    <a:pt x="29885" y="9216"/>
                    <a:pt x="9206" y="-86"/>
                    <a:pt x="9206" y="-86"/>
                  </a:cubicBezTo>
                  <a:close/>
                </a:path>
              </a:pathLst>
            </a:custGeom>
            <a:solidFill>
              <a:srgbClr val="EF9E78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8" name="Graphic 48">
              <a:extLst>
                <a:ext uri="{FF2B5EF4-FFF2-40B4-BE49-F238E27FC236}">
                  <a16:creationId xmlns:a16="http://schemas.microsoft.com/office/drawing/2014/main" id="{918BBFC4-CBF9-1D4E-A773-687DD3CD5958}"/>
                </a:ext>
              </a:extLst>
            </p:cNvPr>
            <p:cNvSpPr/>
            <p:nvPr/>
          </p:nvSpPr>
          <p:spPr>
            <a:xfrm>
              <a:off x="3128604" y="2419499"/>
              <a:ext cx="262402" cy="306348"/>
            </a:xfrm>
            <a:custGeom>
              <a:avLst/>
              <a:gdLst>
                <a:gd name="connsiteX0" fmla="*/ 28738 w 262402"/>
                <a:gd name="connsiteY0" fmla="*/ 412 h 306348"/>
                <a:gd name="connsiteX1" fmla="*/ 27336 w 262402"/>
                <a:gd name="connsiteY1" fmla="*/ 216037 h 306348"/>
                <a:gd name="connsiteX2" fmla="*/ 244097 w 262402"/>
                <a:gd name="connsiteY2" fmla="*/ 306263 h 306348"/>
                <a:gd name="connsiteX3" fmla="*/ 262331 w 262402"/>
                <a:gd name="connsiteY3" fmla="*/ 254930 h 306348"/>
                <a:gd name="connsiteX4" fmla="*/ 106834 w 262402"/>
                <a:gd name="connsiteY4" fmla="*/ 193176 h 306348"/>
                <a:gd name="connsiteX5" fmla="*/ 80249 w 262402"/>
                <a:gd name="connsiteY5" fmla="*/ 44489 h 306348"/>
                <a:gd name="connsiteX6" fmla="*/ 28738 w 262402"/>
                <a:gd name="connsiteY6" fmla="*/ 412 h 30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402" h="306348">
                  <a:moveTo>
                    <a:pt x="28738" y="412"/>
                  </a:moveTo>
                  <a:cubicBezTo>
                    <a:pt x="28738" y="412"/>
                    <a:pt x="-35138" y="5057"/>
                    <a:pt x="27336" y="216037"/>
                  </a:cubicBezTo>
                  <a:cubicBezTo>
                    <a:pt x="37283" y="249655"/>
                    <a:pt x="244097" y="306263"/>
                    <a:pt x="244097" y="306263"/>
                  </a:cubicBezTo>
                  <a:cubicBezTo>
                    <a:pt x="244097" y="306263"/>
                    <a:pt x="261894" y="274408"/>
                    <a:pt x="262331" y="254930"/>
                  </a:cubicBezTo>
                  <a:lnTo>
                    <a:pt x="106834" y="193176"/>
                  </a:lnTo>
                  <a:lnTo>
                    <a:pt x="80249" y="44489"/>
                  </a:lnTo>
                  <a:cubicBezTo>
                    <a:pt x="80249" y="44489"/>
                    <a:pt x="68295" y="-5583"/>
                    <a:pt x="28738" y="412"/>
                  </a:cubicBezTo>
                  <a:close/>
                </a:path>
              </a:pathLst>
            </a:custGeom>
            <a:solidFill>
              <a:srgbClr val="E4E6ED"/>
            </a:solidFill>
            <a:ln w="12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FFD3468D-0E94-6147-B8F9-F20EFB1294E3}"/>
              </a:ext>
            </a:extLst>
          </p:cNvPr>
          <p:cNvGrpSpPr/>
          <p:nvPr/>
        </p:nvGrpSpPr>
        <p:grpSpPr>
          <a:xfrm>
            <a:off x="13695486" y="3721070"/>
            <a:ext cx="2049586" cy="2627041"/>
            <a:chOff x="446014" y="3721070"/>
            <a:chExt cx="2049586" cy="2627041"/>
          </a:xfrm>
        </p:grpSpPr>
        <p:sp>
          <p:nvSpPr>
            <p:cNvPr id="250" name="Rounded Rectangle 249">
              <a:extLst>
                <a:ext uri="{FF2B5EF4-FFF2-40B4-BE49-F238E27FC236}">
                  <a16:creationId xmlns:a16="http://schemas.microsoft.com/office/drawing/2014/main" id="{77EBDD49-858F-5643-BA9B-A6A3B553291A}"/>
                </a:ext>
              </a:extLst>
            </p:cNvPr>
            <p:cNvSpPr/>
            <p:nvPr/>
          </p:nvSpPr>
          <p:spPr>
            <a:xfrm>
              <a:off x="446014" y="3721070"/>
              <a:ext cx="2049586" cy="2627041"/>
            </a:xfrm>
            <a:prstGeom prst="roundRect">
              <a:avLst/>
            </a:prstGeom>
            <a:solidFill>
              <a:srgbClr val="F4E0D9"/>
            </a:solidFill>
            <a:ln>
              <a:noFill/>
            </a:ln>
            <a:effectLst>
              <a:outerShdw blurRad="3810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DC88AB6C-28A0-CD4D-AF26-94B5C9F23FFA}"/>
                </a:ext>
              </a:extLst>
            </p:cNvPr>
            <p:cNvSpPr txBox="1"/>
            <p:nvPr/>
          </p:nvSpPr>
          <p:spPr>
            <a:xfrm>
              <a:off x="831126" y="5518973"/>
              <a:ext cx="1638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rgbClr val="B5777C"/>
                  </a:solidFill>
                  <a:latin typeface="Century Gothic" panose="020B0502020202020204" pitchFamily="34" charset="0"/>
                </a:rPr>
                <a:t>Individualism</a:t>
              </a:r>
            </a:p>
            <a:p>
              <a:r>
                <a:rPr lang="x-none" b="1" dirty="0">
                  <a:solidFill>
                    <a:srgbClr val="B5777C"/>
                  </a:solidFill>
                  <a:latin typeface="Century Gothic" panose="020B0502020202020204" pitchFamily="34" charset="0"/>
                </a:rPr>
                <a:t>Collectivism</a:t>
              </a:r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AEF93729-8149-EE4F-8A0D-A20DCB6D6FC1}"/>
                </a:ext>
              </a:extLst>
            </p:cNvPr>
            <p:cNvSpPr/>
            <p:nvPr/>
          </p:nvSpPr>
          <p:spPr>
            <a:xfrm>
              <a:off x="551384" y="565658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v</a:t>
              </a:r>
              <a:r>
                <a:rPr lang="x-none" b="1" dirty="0">
                  <a:solidFill>
                    <a:srgbClr val="FFC000"/>
                  </a:solidFill>
                  <a:latin typeface="Century Gothic" panose="020B0502020202020204" pitchFamily="34" charset="0"/>
                </a:rPr>
                <a:t>s</a:t>
              </a:r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81A63A16-EBFA-C145-936E-4FCCBFB79D3A}"/>
              </a:ext>
            </a:extLst>
          </p:cNvPr>
          <p:cNvGrpSpPr/>
          <p:nvPr/>
        </p:nvGrpSpPr>
        <p:grpSpPr>
          <a:xfrm>
            <a:off x="14808968" y="3581632"/>
            <a:ext cx="1741252" cy="1746911"/>
            <a:chOff x="588837" y="3581632"/>
            <a:chExt cx="1741252" cy="1746911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3491941D-D87A-1748-8560-004A02287929}"/>
                </a:ext>
              </a:extLst>
            </p:cNvPr>
            <p:cNvGrpSpPr/>
            <p:nvPr/>
          </p:nvGrpSpPr>
          <p:grpSpPr>
            <a:xfrm>
              <a:off x="588837" y="3581632"/>
              <a:ext cx="689813" cy="1746911"/>
              <a:chOff x="3023139" y="3681910"/>
              <a:chExt cx="689813" cy="1746911"/>
            </a:xfrm>
            <a:solidFill>
              <a:srgbClr val="D49FB1"/>
            </a:solidFill>
          </p:grpSpPr>
          <p:sp>
            <p:nvSpPr>
              <p:cNvPr id="281" name="Graphic 46">
                <a:extLst>
                  <a:ext uri="{FF2B5EF4-FFF2-40B4-BE49-F238E27FC236}">
                    <a16:creationId xmlns:a16="http://schemas.microsoft.com/office/drawing/2014/main" id="{68B031E0-D5C7-E941-ACE1-3FF777672E87}"/>
                  </a:ext>
                </a:extLst>
              </p:cNvPr>
              <p:cNvSpPr/>
              <p:nvPr/>
            </p:nvSpPr>
            <p:spPr>
              <a:xfrm>
                <a:off x="3023139" y="4084383"/>
                <a:ext cx="689813" cy="1344438"/>
              </a:xfrm>
              <a:custGeom>
                <a:avLst/>
                <a:gdLst>
                  <a:gd name="connsiteX0" fmla="*/ 486890 w 689813"/>
                  <a:gd name="connsiteY0" fmla="*/ -209 h 1344438"/>
                  <a:gd name="connsiteX1" fmla="*/ 202411 w 689813"/>
                  <a:gd name="connsiteY1" fmla="*/ -209 h 1344438"/>
                  <a:gd name="connsiteX2" fmla="*/ -284 w 689813"/>
                  <a:gd name="connsiteY2" fmla="*/ 201862 h 1344438"/>
                  <a:gd name="connsiteX3" fmla="*/ -284 w 689813"/>
                  <a:gd name="connsiteY3" fmla="*/ 491674 h 1344438"/>
                  <a:gd name="connsiteX4" fmla="*/ 100237 w 689813"/>
                  <a:gd name="connsiteY4" fmla="*/ 666110 h 1344438"/>
                  <a:gd name="connsiteX5" fmla="*/ 122226 w 689813"/>
                  <a:gd name="connsiteY5" fmla="*/ 660561 h 1344438"/>
                  <a:gd name="connsiteX6" fmla="*/ 124486 w 689813"/>
                  <a:gd name="connsiteY6" fmla="*/ 652429 h 1344438"/>
                  <a:gd name="connsiteX7" fmla="*/ 124486 w 689813"/>
                  <a:gd name="connsiteY7" fmla="*/ 219773 h 1344438"/>
                  <a:gd name="connsiteX8" fmla="*/ 137216 w 689813"/>
                  <a:gd name="connsiteY8" fmla="*/ 207082 h 1344438"/>
                  <a:gd name="connsiteX9" fmla="*/ 137216 w 689813"/>
                  <a:gd name="connsiteY9" fmla="*/ 207082 h 1344438"/>
                  <a:gd name="connsiteX10" fmla="*/ 149891 w 689813"/>
                  <a:gd name="connsiteY10" fmla="*/ 219773 h 1344438"/>
                  <a:gd name="connsiteX11" fmla="*/ 149891 w 689813"/>
                  <a:gd name="connsiteY11" fmla="*/ 1249029 h 1344438"/>
                  <a:gd name="connsiteX12" fmla="*/ 238729 w 689813"/>
                  <a:gd name="connsiteY12" fmla="*/ 1344186 h 1344438"/>
                  <a:gd name="connsiteX13" fmla="*/ 333094 w 689813"/>
                  <a:gd name="connsiteY13" fmla="*/ 1255611 h 1344438"/>
                  <a:gd name="connsiteX14" fmla="*/ 333132 w 689813"/>
                  <a:gd name="connsiteY14" fmla="*/ 1253039 h 1344438"/>
                  <a:gd name="connsiteX15" fmla="*/ 333132 w 689813"/>
                  <a:gd name="connsiteY15" fmla="*/ 730610 h 1344438"/>
                  <a:gd name="connsiteX16" fmla="*/ 345863 w 689813"/>
                  <a:gd name="connsiteY16" fmla="*/ 717973 h 1344438"/>
                  <a:gd name="connsiteX17" fmla="*/ 345863 w 689813"/>
                  <a:gd name="connsiteY17" fmla="*/ 717973 h 1344438"/>
                  <a:gd name="connsiteX18" fmla="*/ 358593 w 689813"/>
                  <a:gd name="connsiteY18" fmla="*/ 730610 h 1344438"/>
                  <a:gd name="connsiteX19" fmla="*/ 358593 w 689813"/>
                  <a:gd name="connsiteY19" fmla="*/ 1249029 h 1344438"/>
                  <a:gd name="connsiteX20" fmla="*/ 447376 w 689813"/>
                  <a:gd name="connsiteY20" fmla="*/ 1344186 h 1344438"/>
                  <a:gd name="connsiteX21" fmla="*/ 541790 w 689813"/>
                  <a:gd name="connsiteY21" fmla="*/ 1255666 h 1344438"/>
                  <a:gd name="connsiteX22" fmla="*/ 541834 w 689813"/>
                  <a:gd name="connsiteY22" fmla="*/ 1253039 h 1344438"/>
                  <a:gd name="connsiteX23" fmla="*/ 541834 w 689813"/>
                  <a:gd name="connsiteY23" fmla="*/ 220157 h 1344438"/>
                  <a:gd name="connsiteX24" fmla="*/ 554510 w 689813"/>
                  <a:gd name="connsiteY24" fmla="*/ 207466 h 1344438"/>
                  <a:gd name="connsiteX25" fmla="*/ 554510 w 689813"/>
                  <a:gd name="connsiteY25" fmla="*/ 207466 h 1344438"/>
                  <a:gd name="connsiteX26" fmla="*/ 567240 w 689813"/>
                  <a:gd name="connsiteY26" fmla="*/ 220157 h 1344438"/>
                  <a:gd name="connsiteX27" fmla="*/ 567240 w 689813"/>
                  <a:gd name="connsiteY27" fmla="*/ 650891 h 1344438"/>
                  <a:gd name="connsiteX28" fmla="*/ 583283 w 689813"/>
                  <a:gd name="connsiteY28" fmla="*/ 666873 h 1344438"/>
                  <a:gd name="connsiteX29" fmla="*/ 591654 w 689813"/>
                  <a:gd name="connsiteY29" fmla="*/ 664516 h 1344438"/>
                  <a:gd name="connsiteX30" fmla="*/ 689529 w 689813"/>
                  <a:gd name="connsiteY30" fmla="*/ 491674 h 1344438"/>
                  <a:gd name="connsiteX31" fmla="*/ 689529 w 689813"/>
                  <a:gd name="connsiteY31" fmla="*/ 201862 h 1344438"/>
                  <a:gd name="connsiteX32" fmla="*/ 486890 w 689813"/>
                  <a:gd name="connsiteY32" fmla="*/ -209 h 134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89813" h="1344438">
                    <a:moveTo>
                      <a:pt x="486890" y="-209"/>
                    </a:moveTo>
                    <a:lnTo>
                      <a:pt x="202411" y="-209"/>
                    </a:lnTo>
                    <a:cubicBezTo>
                      <a:pt x="90466" y="-209"/>
                      <a:pt x="-284" y="90262"/>
                      <a:pt x="-284" y="201862"/>
                    </a:cubicBezTo>
                    <a:lnTo>
                      <a:pt x="-284" y="491674"/>
                    </a:lnTo>
                    <a:cubicBezTo>
                      <a:pt x="-300" y="563508"/>
                      <a:pt x="37985" y="629937"/>
                      <a:pt x="100237" y="666110"/>
                    </a:cubicBezTo>
                    <a:cubicBezTo>
                      <a:pt x="107842" y="670631"/>
                      <a:pt x="117690" y="668148"/>
                      <a:pt x="122226" y="660561"/>
                    </a:cubicBezTo>
                    <a:cubicBezTo>
                      <a:pt x="123697" y="658105"/>
                      <a:pt x="124474" y="655292"/>
                      <a:pt x="124486" y="652429"/>
                    </a:cubicBezTo>
                    <a:lnTo>
                      <a:pt x="124486" y="219773"/>
                    </a:lnTo>
                    <a:cubicBezTo>
                      <a:pt x="124486" y="212762"/>
                      <a:pt x="130184" y="207082"/>
                      <a:pt x="137216" y="207082"/>
                    </a:cubicBezTo>
                    <a:lnTo>
                      <a:pt x="137216" y="207082"/>
                    </a:lnTo>
                    <a:cubicBezTo>
                      <a:pt x="144226" y="207109"/>
                      <a:pt x="149891" y="212784"/>
                      <a:pt x="149891" y="219773"/>
                    </a:cubicBezTo>
                    <a:lnTo>
                      <a:pt x="149891" y="1249029"/>
                    </a:lnTo>
                    <a:cubicBezTo>
                      <a:pt x="149891" y="1299025"/>
                      <a:pt x="188468" y="1342428"/>
                      <a:pt x="238729" y="1344186"/>
                    </a:cubicBezTo>
                    <a:cubicBezTo>
                      <a:pt x="289320" y="1345702"/>
                      <a:pt x="331567" y="1306046"/>
                      <a:pt x="333094" y="1255611"/>
                    </a:cubicBezTo>
                    <a:cubicBezTo>
                      <a:pt x="333116" y="1254754"/>
                      <a:pt x="333132" y="1253896"/>
                      <a:pt x="333132" y="1253039"/>
                    </a:cubicBezTo>
                    <a:lnTo>
                      <a:pt x="333132" y="730610"/>
                    </a:lnTo>
                    <a:cubicBezTo>
                      <a:pt x="333160" y="723621"/>
                      <a:pt x="338853" y="717973"/>
                      <a:pt x="345863" y="717973"/>
                    </a:cubicBezTo>
                    <a:lnTo>
                      <a:pt x="345863" y="717973"/>
                    </a:lnTo>
                    <a:cubicBezTo>
                      <a:pt x="352873" y="717973"/>
                      <a:pt x="358566" y="723621"/>
                      <a:pt x="358593" y="730610"/>
                    </a:cubicBezTo>
                    <a:lnTo>
                      <a:pt x="358593" y="1249029"/>
                    </a:lnTo>
                    <a:cubicBezTo>
                      <a:pt x="358593" y="1299080"/>
                      <a:pt x="397170" y="1342428"/>
                      <a:pt x="447376" y="1344186"/>
                    </a:cubicBezTo>
                    <a:cubicBezTo>
                      <a:pt x="497967" y="1345735"/>
                      <a:pt x="540242" y="1306101"/>
                      <a:pt x="541790" y="1255666"/>
                    </a:cubicBezTo>
                    <a:cubicBezTo>
                      <a:pt x="541818" y="1254792"/>
                      <a:pt x="541834" y="1253913"/>
                      <a:pt x="541834" y="1253039"/>
                    </a:cubicBezTo>
                    <a:lnTo>
                      <a:pt x="541834" y="220157"/>
                    </a:lnTo>
                    <a:cubicBezTo>
                      <a:pt x="541834" y="213169"/>
                      <a:pt x="547500" y="207494"/>
                      <a:pt x="554510" y="207466"/>
                    </a:cubicBezTo>
                    <a:lnTo>
                      <a:pt x="554510" y="207466"/>
                    </a:lnTo>
                    <a:cubicBezTo>
                      <a:pt x="561542" y="207466"/>
                      <a:pt x="567240" y="213147"/>
                      <a:pt x="567240" y="220157"/>
                    </a:cubicBezTo>
                    <a:lnTo>
                      <a:pt x="567240" y="650891"/>
                    </a:lnTo>
                    <a:cubicBezTo>
                      <a:pt x="567246" y="659720"/>
                      <a:pt x="574427" y="666873"/>
                      <a:pt x="583283" y="666873"/>
                    </a:cubicBezTo>
                    <a:cubicBezTo>
                      <a:pt x="586237" y="666868"/>
                      <a:pt x="589135" y="666055"/>
                      <a:pt x="591654" y="664516"/>
                    </a:cubicBezTo>
                    <a:cubicBezTo>
                      <a:pt x="652418" y="627992"/>
                      <a:pt x="689557" y="562410"/>
                      <a:pt x="689529" y="491674"/>
                    </a:cubicBezTo>
                    <a:lnTo>
                      <a:pt x="689529" y="201862"/>
                    </a:lnTo>
                    <a:cubicBezTo>
                      <a:pt x="689529" y="90283"/>
                      <a:pt x="598813" y="-176"/>
                      <a:pt x="486890" y="-209"/>
                    </a:cubicBezTo>
                    <a:close/>
                  </a:path>
                </a:pathLst>
              </a:custGeom>
              <a:grpFill/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82" name="Graphic 46">
                <a:extLst>
                  <a:ext uri="{FF2B5EF4-FFF2-40B4-BE49-F238E27FC236}">
                    <a16:creationId xmlns:a16="http://schemas.microsoft.com/office/drawing/2014/main" id="{C631BAF6-0112-4541-A0F5-50E5F08C3195}"/>
                  </a:ext>
                </a:extLst>
              </p:cNvPr>
              <p:cNvSpPr/>
              <p:nvPr/>
            </p:nvSpPr>
            <p:spPr>
              <a:xfrm rot="-4603200">
                <a:off x="3189388" y="3682463"/>
                <a:ext cx="359207" cy="358102"/>
              </a:xfrm>
              <a:custGeom>
                <a:avLst/>
                <a:gdLst>
                  <a:gd name="connsiteX0" fmla="*/ 358924 w 359207"/>
                  <a:gd name="connsiteY0" fmla="*/ 178842 h 358102"/>
                  <a:gd name="connsiteX1" fmla="*/ 179320 w 359207"/>
                  <a:gd name="connsiteY1" fmla="*/ 357893 h 358102"/>
                  <a:gd name="connsiteX2" fmla="*/ -284 w 359207"/>
                  <a:gd name="connsiteY2" fmla="*/ 178842 h 358102"/>
                  <a:gd name="connsiteX3" fmla="*/ 179320 w 359207"/>
                  <a:gd name="connsiteY3" fmla="*/ -209 h 358102"/>
                  <a:gd name="connsiteX4" fmla="*/ 358924 w 359207"/>
                  <a:gd name="connsiteY4" fmla="*/ 178842 h 3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207" h="358102">
                    <a:moveTo>
                      <a:pt x="358924" y="178842"/>
                    </a:moveTo>
                    <a:cubicBezTo>
                      <a:pt x="358924" y="277729"/>
                      <a:pt x="278512" y="357893"/>
                      <a:pt x="179320" y="357893"/>
                    </a:cubicBezTo>
                    <a:cubicBezTo>
                      <a:pt x="80128" y="357893"/>
                      <a:pt x="-284" y="277729"/>
                      <a:pt x="-284" y="178842"/>
                    </a:cubicBezTo>
                    <a:cubicBezTo>
                      <a:pt x="-284" y="79955"/>
                      <a:pt x="80128" y="-209"/>
                      <a:pt x="179320" y="-209"/>
                    </a:cubicBezTo>
                    <a:cubicBezTo>
                      <a:pt x="278512" y="-209"/>
                      <a:pt x="358924" y="79955"/>
                      <a:pt x="358924" y="178842"/>
                    </a:cubicBezTo>
                    <a:close/>
                  </a:path>
                </a:pathLst>
              </a:custGeom>
              <a:grpFill/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C7E87EB0-AA07-104A-A55B-AA9EDBFE8123}"/>
                </a:ext>
              </a:extLst>
            </p:cNvPr>
            <p:cNvGrpSpPr/>
            <p:nvPr/>
          </p:nvGrpSpPr>
          <p:grpSpPr>
            <a:xfrm>
              <a:off x="1415480" y="4032585"/>
              <a:ext cx="914609" cy="1052599"/>
              <a:chOff x="1561979" y="3982821"/>
              <a:chExt cx="914609" cy="1052599"/>
            </a:xfrm>
          </p:grpSpPr>
          <p:grpSp>
            <p:nvGrpSpPr>
              <p:cNvPr id="257" name="Group 256">
                <a:extLst>
                  <a:ext uri="{FF2B5EF4-FFF2-40B4-BE49-F238E27FC236}">
                    <a16:creationId xmlns:a16="http://schemas.microsoft.com/office/drawing/2014/main" id="{653ADFDD-7F30-3F44-9A25-6E5F4C260635}"/>
                  </a:ext>
                </a:extLst>
              </p:cNvPr>
              <p:cNvGrpSpPr/>
              <p:nvPr/>
            </p:nvGrpSpPr>
            <p:grpSpPr>
              <a:xfrm>
                <a:off x="1955435" y="3982821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79" name="Graphic 46">
                  <a:extLst>
                    <a:ext uri="{FF2B5EF4-FFF2-40B4-BE49-F238E27FC236}">
                      <a16:creationId xmlns:a16="http://schemas.microsoft.com/office/drawing/2014/main" id="{4426AF18-72CE-9347-8382-2D7DE656C0F0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80" name="Graphic 46">
                  <a:extLst>
                    <a:ext uri="{FF2B5EF4-FFF2-40B4-BE49-F238E27FC236}">
                      <a16:creationId xmlns:a16="http://schemas.microsoft.com/office/drawing/2014/main" id="{FD6A37DF-FCFA-D641-9D73-0BBC02E072BC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B3D88346-646D-EA48-8598-8C3FC3D5132A}"/>
                  </a:ext>
                </a:extLst>
              </p:cNvPr>
              <p:cNvGrpSpPr/>
              <p:nvPr/>
            </p:nvGrpSpPr>
            <p:grpSpPr>
              <a:xfrm>
                <a:off x="1737657" y="4362778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77" name="Graphic 46">
                  <a:extLst>
                    <a:ext uri="{FF2B5EF4-FFF2-40B4-BE49-F238E27FC236}">
                      <a16:creationId xmlns:a16="http://schemas.microsoft.com/office/drawing/2014/main" id="{CCF65CBE-4325-7843-AA48-14E856C973D8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8" name="Graphic 46">
                  <a:extLst>
                    <a:ext uri="{FF2B5EF4-FFF2-40B4-BE49-F238E27FC236}">
                      <a16:creationId xmlns:a16="http://schemas.microsoft.com/office/drawing/2014/main" id="{680C6FBA-7E69-FA48-8C7D-BC829FA72010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5DF97CCC-7D3E-0A40-AF05-A292634F8A62}"/>
                  </a:ext>
                </a:extLst>
              </p:cNvPr>
              <p:cNvGrpSpPr/>
              <p:nvPr/>
            </p:nvGrpSpPr>
            <p:grpSpPr>
              <a:xfrm>
                <a:off x="1958067" y="4362778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75" name="Graphic 46">
                  <a:extLst>
                    <a:ext uri="{FF2B5EF4-FFF2-40B4-BE49-F238E27FC236}">
                      <a16:creationId xmlns:a16="http://schemas.microsoft.com/office/drawing/2014/main" id="{BFE0B208-9F0A-584A-99EA-A57A0B9C5B54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6" name="Graphic 46">
                  <a:extLst>
                    <a:ext uri="{FF2B5EF4-FFF2-40B4-BE49-F238E27FC236}">
                      <a16:creationId xmlns:a16="http://schemas.microsoft.com/office/drawing/2014/main" id="{DCFA4334-0D56-564B-87D1-CB9C39784DD3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60" name="Group 259">
                <a:extLst>
                  <a:ext uri="{FF2B5EF4-FFF2-40B4-BE49-F238E27FC236}">
                    <a16:creationId xmlns:a16="http://schemas.microsoft.com/office/drawing/2014/main" id="{936C5F91-D29D-AB4A-8919-6A46597B64E4}"/>
                  </a:ext>
                </a:extLst>
              </p:cNvPr>
              <p:cNvGrpSpPr/>
              <p:nvPr/>
            </p:nvGrpSpPr>
            <p:grpSpPr>
              <a:xfrm>
                <a:off x="2178477" y="4362778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73" name="Graphic 46">
                  <a:extLst>
                    <a:ext uri="{FF2B5EF4-FFF2-40B4-BE49-F238E27FC236}">
                      <a16:creationId xmlns:a16="http://schemas.microsoft.com/office/drawing/2014/main" id="{647E1F87-DBE9-A945-BEEF-D06E4C5C1177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4" name="Graphic 46">
                  <a:extLst>
                    <a:ext uri="{FF2B5EF4-FFF2-40B4-BE49-F238E27FC236}">
                      <a16:creationId xmlns:a16="http://schemas.microsoft.com/office/drawing/2014/main" id="{3083AABD-CF74-7047-965B-46B8CAD86395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61" name="Group 260">
                <a:extLst>
                  <a:ext uri="{FF2B5EF4-FFF2-40B4-BE49-F238E27FC236}">
                    <a16:creationId xmlns:a16="http://schemas.microsoft.com/office/drawing/2014/main" id="{AC186682-B1A8-D848-8BA9-D18E11C5E696}"/>
                  </a:ext>
                </a:extLst>
              </p:cNvPr>
              <p:cNvGrpSpPr/>
              <p:nvPr/>
            </p:nvGrpSpPr>
            <p:grpSpPr>
              <a:xfrm>
                <a:off x="1561979" y="4691244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71" name="Graphic 46">
                  <a:extLst>
                    <a:ext uri="{FF2B5EF4-FFF2-40B4-BE49-F238E27FC236}">
                      <a16:creationId xmlns:a16="http://schemas.microsoft.com/office/drawing/2014/main" id="{99896FFA-A872-0A49-A99A-C64225A2B6AF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2" name="Graphic 46">
                  <a:extLst>
                    <a:ext uri="{FF2B5EF4-FFF2-40B4-BE49-F238E27FC236}">
                      <a16:creationId xmlns:a16="http://schemas.microsoft.com/office/drawing/2014/main" id="{CCFB073D-553B-914E-A5A4-5A9A2E3ACA25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AC788FC9-5ED4-6B4A-973A-3D7F6614AE93}"/>
                  </a:ext>
                </a:extLst>
              </p:cNvPr>
              <p:cNvGrpSpPr/>
              <p:nvPr/>
            </p:nvGrpSpPr>
            <p:grpSpPr>
              <a:xfrm>
                <a:off x="1839241" y="4713445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69" name="Graphic 46">
                  <a:extLst>
                    <a:ext uri="{FF2B5EF4-FFF2-40B4-BE49-F238E27FC236}">
                      <a16:creationId xmlns:a16="http://schemas.microsoft.com/office/drawing/2014/main" id="{AC2EABFF-88F3-954B-B686-5F9802EC01F9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70" name="Graphic 46">
                  <a:extLst>
                    <a:ext uri="{FF2B5EF4-FFF2-40B4-BE49-F238E27FC236}">
                      <a16:creationId xmlns:a16="http://schemas.microsoft.com/office/drawing/2014/main" id="{2DBB6D91-D876-094D-BF23-7A360A1F4336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63" name="Group 262">
                <a:extLst>
                  <a:ext uri="{FF2B5EF4-FFF2-40B4-BE49-F238E27FC236}">
                    <a16:creationId xmlns:a16="http://schemas.microsoft.com/office/drawing/2014/main" id="{F51999BA-8B56-1A41-8FB4-9C7F8BCAE36C}"/>
                  </a:ext>
                </a:extLst>
              </p:cNvPr>
              <p:cNvGrpSpPr/>
              <p:nvPr/>
            </p:nvGrpSpPr>
            <p:grpSpPr>
              <a:xfrm>
                <a:off x="2116503" y="4725144"/>
                <a:ext cx="122521" cy="310276"/>
                <a:chOff x="3023139" y="3681910"/>
                <a:chExt cx="689813" cy="1746911"/>
              </a:xfrm>
              <a:solidFill>
                <a:srgbClr val="D49FB1"/>
              </a:solidFill>
            </p:grpSpPr>
            <p:sp>
              <p:nvSpPr>
                <p:cNvPr id="267" name="Graphic 46">
                  <a:extLst>
                    <a:ext uri="{FF2B5EF4-FFF2-40B4-BE49-F238E27FC236}">
                      <a16:creationId xmlns:a16="http://schemas.microsoft.com/office/drawing/2014/main" id="{A4151585-CFA9-AB41-B6C1-D7321ADCE9CF}"/>
                    </a:ext>
                  </a:extLst>
                </p:cNvPr>
                <p:cNvSpPr/>
                <p:nvPr/>
              </p:nvSpPr>
              <p:spPr>
                <a:xfrm>
                  <a:off x="3023139" y="4084383"/>
                  <a:ext cx="689813" cy="1344438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8" name="Graphic 46">
                  <a:extLst>
                    <a:ext uri="{FF2B5EF4-FFF2-40B4-BE49-F238E27FC236}">
                      <a16:creationId xmlns:a16="http://schemas.microsoft.com/office/drawing/2014/main" id="{96E6E4DE-C786-C941-9BAF-DF3F6234596C}"/>
                    </a:ext>
                  </a:extLst>
                </p:cNvPr>
                <p:cNvSpPr/>
                <p:nvPr/>
              </p:nvSpPr>
              <p:spPr>
                <a:xfrm rot="-4603200">
                  <a:off x="3189388" y="3682463"/>
                  <a:ext cx="359207" cy="358102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21370014-7424-6145-8B00-DE752A505F74}"/>
                  </a:ext>
                </a:extLst>
              </p:cNvPr>
              <p:cNvGrpSpPr/>
              <p:nvPr/>
            </p:nvGrpSpPr>
            <p:grpSpPr>
              <a:xfrm>
                <a:off x="2354067" y="4725144"/>
                <a:ext cx="122521" cy="310276"/>
                <a:chOff x="2799628" y="3681910"/>
                <a:chExt cx="689811" cy="1746911"/>
              </a:xfrm>
              <a:solidFill>
                <a:srgbClr val="D49FB1"/>
              </a:solidFill>
            </p:grpSpPr>
            <p:sp>
              <p:nvSpPr>
                <p:cNvPr id="265" name="Graphic 46">
                  <a:extLst>
                    <a:ext uri="{FF2B5EF4-FFF2-40B4-BE49-F238E27FC236}">
                      <a16:creationId xmlns:a16="http://schemas.microsoft.com/office/drawing/2014/main" id="{F0F7CD20-3D0E-2045-8B40-C9AB8BA8A675}"/>
                    </a:ext>
                  </a:extLst>
                </p:cNvPr>
                <p:cNvSpPr/>
                <p:nvPr/>
              </p:nvSpPr>
              <p:spPr>
                <a:xfrm>
                  <a:off x="2799628" y="4084384"/>
                  <a:ext cx="689811" cy="1344437"/>
                </a:xfrm>
                <a:custGeom>
                  <a:avLst/>
                  <a:gdLst>
                    <a:gd name="connsiteX0" fmla="*/ 486890 w 689813"/>
                    <a:gd name="connsiteY0" fmla="*/ -209 h 1344438"/>
                    <a:gd name="connsiteX1" fmla="*/ 202411 w 689813"/>
                    <a:gd name="connsiteY1" fmla="*/ -209 h 1344438"/>
                    <a:gd name="connsiteX2" fmla="*/ -284 w 689813"/>
                    <a:gd name="connsiteY2" fmla="*/ 201862 h 1344438"/>
                    <a:gd name="connsiteX3" fmla="*/ -284 w 689813"/>
                    <a:gd name="connsiteY3" fmla="*/ 491674 h 1344438"/>
                    <a:gd name="connsiteX4" fmla="*/ 100237 w 689813"/>
                    <a:gd name="connsiteY4" fmla="*/ 666110 h 1344438"/>
                    <a:gd name="connsiteX5" fmla="*/ 122226 w 689813"/>
                    <a:gd name="connsiteY5" fmla="*/ 660561 h 1344438"/>
                    <a:gd name="connsiteX6" fmla="*/ 124486 w 689813"/>
                    <a:gd name="connsiteY6" fmla="*/ 652429 h 1344438"/>
                    <a:gd name="connsiteX7" fmla="*/ 124486 w 689813"/>
                    <a:gd name="connsiteY7" fmla="*/ 219773 h 1344438"/>
                    <a:gd name="connsiteX8" fmla="*/ 137216 w 689813"/>
                    <a:gd name="connsiteY8" fmla="*/ 207082 h 1344438"/>
                    <a:gd name="connsiteX9" fmla="*/ 137216 w 689813"/>
                    <a:gd name="connsiteY9" fmla="*/ 207082 h 1344438"/>
                    <a:gd name="connsiteX10" fmla="*/ 149891 w 689813"/>
                    <a:gd name="connsiteY10" fmla="*/ 219773 h 1344438"/>
                    <a:gd name="connsiteX11" fmla="*/ 149891 w 689813"/>
                    <a:gd name="connsiteY11" fmla="*/ 1249029 h 1344438"/>
                    <a:gd name="connsiteX12" fmla="*/ 238729 w 689813"/>
                    <a:gd name="connsiteY12" fmla="*/ 1344186 h 1344438"/>
                    <a:gd name="connsiteX13" fmla="*/ 333094 w 689813"/>
                    <a:gd name="connsiteY13" fmla="*/ 1255611 h 1344438"/>
                    <a:gd name="connsiteX14" fmla="*/ 333132 w 689813"/>
                    <a:gd name="connsiteY14" fmla="*/ 1253039 h 1344438"/>
                    <a:gd name="connsiteX15" fmla="*/ 333132 w 689813"/>
                    <a:gd name="connsiteY15" fmla="*/ 730610 h 1344438"/>
                    <a:gd name="connsiteX16" fmla="*/ 345863 w 689813"/>
                    <a:gd name="connsiteY16" fmla="*/ 717973 h 1344438"/>
                    <a:gd name="connsiteX17" fmla="*/ 345863 w 689813"/>
                    <a:gd name="connsiteY17" fmla="*/ 717973 h 1344438"/>
                    <a:gd name="connsiteX18" fmla="*/ 358593 w 689813"/>
                    <a:gd name="connsiteY18" fmla="*/ 730610 h 1344438"/>
                    <a:gd name="connsiteX19" fmla="*/ 358593 w 689813"/>
                    <a:gd name="connsiteY19" fmla="*/ 1249029 h 1344438"/>
                    <a:gd name="connsiteX20" fmla="*/ 447376 w 689813"/>
                    <a:gd name="connsiteY20" fmla="*/ 1344186 h 1344438"/>
                    <a:gd name="connsiteX21" fmla="*/ 541790 w 689813"/>
                    <a:gd name="connsiteY21" fmla="*/ 1255666 h 1344438"/>
                    <a:gd name="connsiteX22" fmla="*/ 541834 w 689813"/>
                    <a:gd name="connsiteY22" fmla="*/ 1253039 h 1344438"/>
                    <a:gd name="connsiteX23" fmla="*/ 541834 w 689813"/>
                    <a:gd name="connsiteY23" fmla="*/ 220157 h 1344438"/>
                    <a:gd name="connsiteX24" fmla="*/ 554510 w 689813"/>
                    <a:gd name="connsiteY24" fmla="*/ 207466 h 1344438"/>
                    <a:gd name="connsiteX25" fmla="*/ 554510 w 689813"/>
                    <a:gd name="connsiteY25" fmla="*/ 207466 h 1344438"/>
                    <a:gd name="connsiteX26" fmla="*/ 567240 w 689813"/>
                    <a:gd name="connsiteY26" fmla="*/ 220157 h 1344438"/>
                    <a:gd name="connsiteX27" fmla="*/ 567240 w 689813"/>
                    <a:gd name="connsiteY27" fmla="*/ 650891 h 1344438"/>
                    <a:gd name="connsiteX28" fmla="*/ 583283 w 689813"/>
                    <a:gd name="connsiteY28" fmla="*/ 666873 h 1344438"/>
                    <a:gd name="connsiteX29" fmla="*/ 591654 w 689813"/>
                    <a:gd name="connsiteY29" fmla="*/ 664516 h 1344438"/>
                    <a:gd name="connsiteX30" fmla="*/ 689529 w 689813"/>
                    <a:gd name="connsiteY30" fmla="*/ 491674 h 1344438"/>
                    <a:gd name="connsiteX31" fmla="*/ 689529 w 689813"/>
                    <a:gd name="connsiteY31" fmla="*/ 201862 h 1344438"/>
                    <a:gd name="connsiteX32" fmla="*/ 486890 w 689813"/>
                    <a:gd name="connsiteY32" fmla="*/ -209 h 1344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89813" h="1344438">
                      <a:moveTo>
                        <a:pt x="486890" y="-209"/>
                      </a:moveTo>
                      <a:lnTo>
                        <a:pt x="202411" y="-209"/>
                      </a:lnTo>
                      <a:cubicBezTo>
                        <a:pt x="90466" y="-209"/>
                        <a:pt x="-284" y="90262"/>
                        <a:pt x="-284" y="201862"/>
                      </a:cubicBezTo>
                      <a:lnTo>
                        <a:pt x="-284" y="491674"/>
                      </a:lnTo>
                      <a:cubicBezTo>
                        <a:pt x="-300" y="563508"/>
                        <a:pt x="37985" y="629937"/>
                        <a:pt x="100237" y="666110"/>
                      </a:cubicBezTo>
                      <a:cubicBezTo>
                        <a:pt x="107842" y="670631"/>
                        <a:pt x="117690" y="668148"/>
                        <a:pt x="122226" y="660561"/>
                      </a:cubicBezTo>
                      <a:cubicBezTo>
                        <a:pt x="123697" y="658105"/>
                        <a:pt x="124474" y="655292"/>
                        <a:pt x="124486" y="652429"/>
                      </a:cubicBezTo>
                      <a:lnTo>
                        <a:pt x="124486" y="219773"/>
                      </a:lnTo>
                      <a:cubicBezTo>
                        <a:pt x="124486" y="212762"/>
                        <a:pt x="130184" y="207082"/>
                        <a:pt x="137216" y="207082"/>
                      </a:cubicBezTo>
                      <a:lnTo>
                        <a:pt x="137216" y="207082"/>
                      </a:lnTo>
                      <a:cubicBezTo>
                        <a:pt x="144226" y="207109"/>
                        <a:pt x="149891" y="212784"/>
                        <a:pt x="149891" y="219773"/>
                      </a:cubicBezTo>
                      <a:lnTo>
                        <a:pt x="149891" y="1249029"/>
                      </a:lnTo>
                      <a:cubicBezTo>
                        <a:pt x="149891" y="1299025"/>
                        <a:pt x="188468" y="1342428"/>
                        <a:pt x="238729" y="1344186"/>
                      </a:cubicBezTo>
                      <a:cubicBezTo>
                        <a:pt x="289320" y="1345702"/>
                        <a:pt x="331567" y="1306046"/>
                        <a:pt x="333094" y="1255611"/>
                      </a:cubicBezTo>
                      <a:cubicBezTo>
                        <a:pt x="333116" y="1254754"/>
                        <a:pt x="333132" y="1253896"/>
                        <a:pt x="333132" y="1253039"/>
                      </a:cubicBezTo>
                      <a:lnTo>
                        <a:pt x="333132" y="730610"/>
                      </a:lnTo>
                      <a:cubicBezTo>
                        <a:pt x="333160" y="723621"/>
                        <a:pt x="338853" y="717973"/>
                        <a:pt x="345863" y="717973"/>
                      </a:cubicBezTo>
                      <a:lnTo>
                        <a:pt x="345863" y="717973"/>
                      </a:lnTo>
                      <a:cubicBezTo>
                        <a:pt x="352873" y="717973"/>
                        <a:pt x="358566" y="723621"/>
                        <a:pt x="358593" y="730610"/>
                      </a:cubicBezTo>
                      <a:lnTo>
                        <a:pt x="358593" y="1249029"/>
                      </a:lnTo>
                      <a:cubicBezTo>
                        <a:pt x="358593" y="1299080"/>
                        <a:pt x="397170" y="1342428"/>
                        <a:pt x="447376" y="1344186"/>
                      </a:cubicBezTo>
                      <a:cubicBezTo>
                        <a:pt x="497967" y="1345735"/>
                        <a:pt x="540242" y="1306101"/>
                        <a:pt x="541790" y="1255666"/>
                      </a:cubicBezTo>
                      <a:cubicBezTo>
                        <a:pt x="541818" y="1254792"/>
                        <a:pt x="541834" y="1253913"/>
                        <a:pt x="541834" y="1253039"/>
                      </a:cubicBezTo>
                      <a:lnTo>
                        <a:pt x="541834" y="220157"/>
                      </a:lnTo>
                      <a:cubicBezTo>
                        <a:pt x="541834" y="213169"/>
                        <a:pt x="547500" y="207494"/>
                        <a:pt x="554510" y="207466"/>
                      </a:cubicBezTo>
                      <a:lnTo>
                        <a:pt x="554510" y="207466"/>
                      </a:lnTo>
                      <a:cubicBezTo>
                        <a:pt x="561542" y="207466"/>
                        <a:pt x="567240" y="213147"/>
                        <a:pt x="567240" y="220157"/>
                      </a:cubicBezTo>
                      <a:lnTo>
                        <a:pt x="567240" y="650891"/>
                      </a:lnTo>
                      <a:cubicBezTo>
                        <a:pt x="567246" y="659720"/>
                        <a:pt x="574427" y="666873"/>
                        <a:pt x="583283" y="666873"/>
                      </a:cubicBezTo>
                      <a:cubicBezTo>
                        <a:pt x="586237" y="666868"/>
                        <a:pt x="589135" y="666055"/>
                        <a:pt x="591654" y="664516"/>
                      </a:cubicBezTo>
                      <a:cubicBezTo>
                        <a:pt x="652418" y="627992"/>
                        <a:pt x="689557" y="562410"/>
                        <a:pt x="689529" y="491674"/>
                      </a:cubicBezTo>
                      <a:lnTo>
                        <a:pt x="689529" y="201862"/>
                      </a:lnTo>
                      <a:cubicBezTo>
                        <a:pt x="689529" y="90283"/>
                        <a:pt x="598813" y="-176"/>
                        <a:pt x="486890" y="-209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  <p:sp>
              <p:nvSpPr>
                <p:cNvPr id="266" name="Graphic 46">
                  <a:extLst>
                    <a:ext uri="{FF2B5EF4-FFF2-40B4-BE49-F238E27FC236}">
                      <a16:creationId xmlns:a16="http://schemas.microsoft.com/office/drawing/2014/main" id="{FD0A06E8-04FD-244C-AF1F-EDF5C7C5B6B1}"/>
                    </a:ext>
                  </a:extLst>
                </p:cNvPr>
                <p:cNvSpPr/>
                <p:nvPr/>
              </p:nvSpPr>
              <p:spPr>
                <a:xfrm rot="16996800">
                  <a:off x="2965885" y="3682463"/>
                  <a:ext cx="359206" cy="358100"/>
                </a:xfrm>
                <a:custGeom>
                  <a:avLst/>
                  <a:gdLst>
                    <a:gd name="connsiteX0" fmla="*/ 358924 w 359207"/>
                    <a:gd name="connsiteY0" fmla="*/ 178842 h 358102"/>
                    <a:gd name="connsiteX1" fmla="*/ 179320 w 359207"/>
                    <a:gd name="connsiteY1" fmla="*/ 357893 h 358102"/>
                    <a:gd name="connsiteX2" fmla="*/ -284 w 359207"/>
                    <a:gd name="connsiteY2" fmla="*/ 178842 h 358102"/>
                    <a:gd name="connsiteX3" fmla="*/ 179320 w 359207"/>
                    <a:gd name="connsiteY3" fmla="*/ -209 h 358102"/>
                    <a:gd name="connsiteX4" fmla="*/ 358924 w 359207"/>
                    <a:gd name="connsiteY4" fmla="*/ 178842 h 3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207" h="358102">
                      <a:moveTo>
                        <a:pt x="358924" y="178842"/>
                      </a:moveTo>
                      <a:cubicBezTo>
                        <a:pt x="358924" y="277729"/>
                        <a:pt x="278512" y="357893"/>
                        <a:pt x="179320" y="357893"/>
                      </a:cubicBezTo>
                      <a:cubicBezTo>
                        <a:pt x="80128" y="357893"/>
                        <a:pt x="-284" y="277729"/>
                        <a:pt x="-284" y="178842"/>
                      </a:cubicBezTo>
                      <a:cubicBezTo>
                        <a:pt x="-284" y="79955"/>
                        <a:pt x="80128" y="-209"/>
                        <a:pt x="179320" y="-209"/>
                      </a:cubicBezTo>
                      <a:cubicBezTo>
                        <a:pt x="278512" y="-209"/>
                        <a:pt x="358924" y="79955"/>
                        <a:pt x="358924" y="178842"/>
                      </a:cubicBezTo>
                      <a:close/>
                    </a:path>
                  </a:pathLst>
                </a:custGeom>
                <a:grpFill/>
                <a:ln w="54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x-none"/>
                </a:p>
              </p:txBody>
            </p:sp>
          </p:grpSp>
        </p:grp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53175847-F6C1-CF49-A6EB-A361A7942E96}"/>
                </a:ext>
              </a:extLst>
            </p:cNvPr>
            <p:cNvSpPr/>
            <p:nvPr/>
          </p:nvSpPr>
          <p:spPr>
            <a:xfrm>
              <a:off x="1312047" y="4140431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B5777C"/>
                  </a:solidFill>
                  <a:latin typeface="Century Gothic" panose="020B0502020202020204" pitchFamily="34" charset="0"/>
                </a:rPr>
                <a:t>v</a:t>
              </a:r>
              <a:r>
                <a:rPr lang="x-none" sz="1400" b="1" dirty="0">
                  <a:solidFill>
                    <a:srgbClr val="B5777C"/>
                  </a:solidFill>
                  <a:latin typeface="Century Gothic" panose="020B0502020202020204" pitchFamily="34" charset="0"/>
                </a:rPr>
                <a:t>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5FF79C89-BB11-364E-9397-342FDCDD26DC}"/>
              </a:ext>
            </a:extLst>
          </p:cNvPr>
          <p:cNvGrpSpPr/>
          <p:nvPr/>
        </p:nvGrpSpPr>
        <p:grpSpPr>
          <a:xfrm>
            <a:off x="22408454" y="3787504"/>
            <a:ext cx="2049586" cy="2627041"/>
            <a:chOff x="5198542" y="3787504"/>
            <a:chExt cx="2049586" cy="2627041"/>
          </a:xfrm>
        </p:grpSpPr>
        <p:sp>
          <p:nvSpPr>
            <p:cNvPr id="284" name="Rounded Rectangle 283">
              <a:extLst>
                <a:ext uri="{FF2B5EF4-FFF2-40B4-BE49-F238E27FC236}">
                  <a16:creationId xmlns:a16="http://schemas.microsoft.com/office/drawing/2014/main" id="{BDC13378-F1A9-4840-8405-E36A9538AEA0}"/>
                </a:ext>
              </a:extLst>
            </p:cNvPr>
            <p:cNvSpPr/>
            <p:nvPr/>
          </p:nvSpPr>
          <p:spPr>
            <a:xfrm>
              <a:off x="5198542" y="3787504"/>
              <a:ext cx="2049586" cy="262704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3810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6043DDA6-F85F-F444-AFFF-3EC1C0F25B76}"/>
                </a:ext>
              </a:extLst>
            </p:cNvPr>
            <p:cNvSpPr txBox="1"/>
            <p:nvPr/>
          </p:nvSpPr>
          <p:spPr>
            <a:xfrm>
              <a:off x="5375920" y="5518973"/>
              <a:ext cx="1638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x-none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rPr>
                <a:t>Uncertainty</a:t>
              </a:r>
            </a:p>
            <a:p>
              <a:pPr algn="ctr"/>
              <a:r>
                <a:rPr lang="x-none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rPr>
                <a:t>avoidance</a:t>
              </a: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6ACAFCCC-D887-1A4D-831D-690B447BEF27}"/>
              </a:ext>
            </a:extLst>
          </p:cNvPr>
          <p:cNvGrpSpPr/>
          <p:nvPr/>
        </p:nvGrpSpPr>
        <p:grpSpPr>
          <a:xfrm>
            <a:off x="23593944" y="3624844"/>
            <a:ext cx="1534405" cy="1746911"/>
            <a:chOff x="5462628" y="3624844"/>
            <a:chExt cx="1534405" cy="1746911"/>
          </a:xfrm>
        </p:grpSpPr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62AFBDF3-BE33-0843-A0B9-D38A89D8FA44}"/>
                </a:ext>
              </a:extLst>
            </p:cNvPr>
            <p:cNvGrpSpPr/>
            <p:nvPr/>
          </p:nvGrpSpPr>
          <p:grpSpPr>
            <a:xfrm>
              <a:off x="5843774" y="3624844"/>
              <a:ext cx="689813" cy="1746911"/>
              <a:chOff x="3023139" y="3681910"/>
              <a:chExt cx="689813" cy="174691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92" name="Graphic 46">
                <a:extLst>
                  <a:ext uri="{FF2B5EF4-FFF2-40B4-BE49-F238E27FC236}">
                    <a16:creationId xmlns:a16="http://schemas.microsoft.com/office/drawing/2014/main" id="{13E834D6-3E5E-5F43-B544-74C13EB06DBD}"/>
                  </a:ext>
                </a:extLst>
              </p:cNvPr>
              <p:cNvSpPr/>
              <p:nvPr/>
            </p:nvSpPr>
            <p:spPr>
              <a:xfrm>
                <a:off x="3023139" y="4084383"/>
                <a:ext cx="689813" cy="1344438"/>
              </a:xfrm>
              <a:custGeom>
                <a:avLst/>
                <a:gdLst>
                  <a:gd name="connsiteX0" fmla="*/ 486890 w 689813"/>
                  <a:gd name="connsiteY0" fmla="*/ -209 h 1344438"/>
                  <a:gd name="connsiteX1" fmla="*/ 202411 w 689813"/>
                  <a:gd name="connsiteY1" fmla="*/ -209 h 1344438"/>
                  <a:gd name="connsiteX2" fmla="*/ -284 w 689813"/>
                  <a:gd name="connsiteY2" fmla="*/ 201862 h 1344438"/>
                  <a:gd name="connsiteX3" fmla="*/ -284 w 689813"/>
                  <a:gd name="connsiteY3" fmla="*/ 491674 h 1344438"/>
                  <a:gd name="connsiteX4" fmla="*/ 100237 w 689813"/>
                  <a:gd name="connsiteY4" fmla="*/ 666110 h 1344438"/>
                  <a:gd name="connsiteX5" fmla="*/ 122226 w 689813"/>
                  <a:gd name="connsiteY5" fmla="*/ 660561 h 1344438"/>
                  <a:gd name="connsiteX6" fmla="*/ 124486 w 689813"/>
                  <a:gd name="connsiteY6" fmla="*/ 652429 h 1344438"/>
                  <a:gd name="connsiteX7" fmla="*/ 124486 w 689813"/>
                  <a:gd name="connsiteY7" fmla="*/ 219773 h 1344438"/>
                  <a:gd name="connsiteX8" fmla="*/ 137216 w 689813"/>
                  <a:gd name="connsiteY8" fmla="*/ 207082 h 1344438"/>
                  <a:gd name="connsiteX9" fmla="*/ 137216 w 689813"/>
                  <a:gd name="connsiteY9" fmla="*/ 207082 h 1344438"/>
                  <a:gd name="connsiteX10" fmla="*/ 149891 w 689813"/>
                  <a:gd name="connsiteY10" fmla="*/ 219773 h 1344438"/>
                  <a:gd name="connsiteX11" fmla="*/ 149891 w 689813"/>
                  <a:gd name="connsiteY11" fmla="*/ 1249029 h 1344438"/>
                  <a:gd name="connsiteX12" fmla="*/ 238729 w 689813"/>
                  <a:gd name="connsiteY12" fmla="*/ 1344186 h 1344438"/>
                  <a:gd name="connsiteX13" fmla="*/ 333094 w 689813"/>
                  <a:gd name="connsiteY13" fmla="*/ 1255611 h 1344438"/>
                  <a:gd name="connsiteX14" fmla="*/ 333132 w 689813"/>
                  <a:gd name="connsiteY14" fmla="*/ 1253039 h 1344438"/>
                  <a:gd name="connsiteX15" fmla="*/ 333132 w 689813"/>
                  <a:gd name="connsiteY15" fmla="*/ 730610 h 1344438"/>
                  <a:gd name="connsiteX16" fmla="*/ 345863 w 689813"/>
                  <a:gd name="connsiteY16" fmla="*/ 717973 h 1344438"/>
                  <a:gd name="connsiteX17" fmla="*/ 345863 w 689813"/>
                  <a:gd name="connsiteY17" fmla="*/ 717973 h 1344438"/>
                  <a:gd name="connsiteX18" fmla="*/ 358593 w 689813"/>
                  <a:gd name="connsiteY18" fmla="*/ 730610 h 1344438"/>
                  <a:gd name="connsiteX19" fmla="*/ 358593 w 689813"/>
                  <a:gd name="connsiteY19" fmla="*/ 1249029 h 1344438"/>
                  <a:gd name="connsiteX20" fmla="*/ 447376 w 689813"/>
                  <a:gd name="connsiteY20" fmla="*/ 1344186 h 1344438"/>
                  <a:gd name="connsiteX21" fmla="*/ 541790 w 689813"/>
                  <a:gd name="connsiteY21" fmla="*/ 1255666 h 1344438"/>
                  <a:gd name="connsiteX22" fmla="*/ 541834 w 689813"/>
                  <a:gd name="connsiteY22" fmla="*/ 1253039 h 1344438"/>
                  <a:gd name="connsiteX23" fmla="*/ 541834 w 689813"/>
                  <a:gd name="connsiteY23" fmla="*/ 220157 h 1344438"/>
                  <a:gd name="connsiteX24" fmla="*/ 554510 w 689813"/>
                  <a:gd name="connsiteY24" fmla="*/ 207466 h 1344438"/>
                  <a:gd name="connsiteX25" fmla="*/ 554510 w 689813"/>
                  <a:gd name="connsiteY25" fmla="*/ 207466 h 1344438"/>
                  <a:gd name="connsiteX26" fmla="*/ 567240 w 689813"/>
                  <a:gd name="connsiteY26" fmla="*/ 220157 h 1344438"/>
                  <a:gd name="connsiteX27" fmla="*/ 567240 w 689813"/>
                  <a:gd name="connsiteY27" fmla="*/ 650891 h 1344438"/>
                  <a:gd name="connsiteX28" fmla="*/ 583283 w 689813"/>
                  <a:gd name="connsiteY28" fmla="*/ 666873 h 1344438"/>
                  <a:gd name="connsiteX29" fmla="*/ 591654 w 689813"/>
                  <a:gd name="connsiteY29" fmla="*/ 664516 h 1344438"/>
                  <a:gd name="connsiteX30" fmla="*/ 689529 w 689813"/>
                  <a:gd name="connsiteY30" fmla="*/ 491674 h 1344438"/>
                  <a:gd name="connsiteX31" fmla="*/ 689529 w 689813"/>
                  <a:gd name="connsiteY31" fmla="*/ 201862 h 1344438"/>
                  <a:gd name="connsiteX32" fmla="*/ 486890 w 689813"/>
                  <a:gd name="connsiteY32" fmla="*/ -209 h 1344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89813" h="1344438">
                    <a:moveTo>
                      <a:pt x="486890" y="-209"/>
                    </a:moveTo>
                    <a:lnTo>
                      <a:pt x="202411" y="-209"/>
                    </a:lnTo>
                    <a:cubicBezTo>
                      <a:pt x="90466" y="-209"/>
                      <a:pt x="-284" y="90262"/>
                      <a:pt x="-284" y="201862"/>
                    </a:cubicBezTo>
                    <a:lnTo>
                      <a:pt x="-284" y="491674"/>
                    </a:lnTo>
                    <a:cubicBezTo>
                      <a:pt x="-300" y="563508"/>
                      <a:pt x="37985" y="629937"/>
                      <a:pt x="100237" y="666110"/>
                    </a:cubicBezTo>
                    <a:cubicBezTo>
                      <a:pt x="107842" y="670631"/>
                      <a:pt x="117690" y="668148"/>
                      <a:pt x="122226" y="660561"/>
                    </a:cubicBezTo>
                    <a:cubicBezTo>
                      <a:pt x="123697" y="658105"/>
                      <a:pt x="124474" y="655292"/>
                      <a:pt x="124486" y="652429"/>
                    </a:cubicBezTo>
                    <a:lnTo>
                      <a:pt x="124486" y="219773"/>
                    </a:lnTo>
                    <a:cubicBezTo>
                      <a:pt x="124486" y="212762"/>
                      <a:pt x="130184" y="207082"/>
                      <a:pt x="137216" y="207082"/>
                    </a:cubicBezTo>
                    <a:lnTo>
                      <a:pt x="137216" y="207082"/>
                    </a:lnTo>
                    <a:cubicBezTo>
                      <a:pt x="144226" y="207109"/>
                      <a:pt x="149891" y="212784"/>
                      <a:pt x="149891" y="219773"/>
                    </a:cubicBezTo>
                    <a:lnTo>
                      <a:pt x="149891" y="1249029"/>
                    </a:lnTo>
                    <a:cubicBezTo>
                      <a:pt x="149891" y="1299025"/>
                      <a:pt x="188468" y="1342428"/>
                      <a:pt x="238729" y="1344186"/>
                    </a:cubicBezTo>
                    <a:cubicBezTo>
                      <a:pt x="289320" y="1345702"/>
                      <a:pt x="331567" y="1306046"/>
                      <a:pt x="333094" y="1255611"/>
                    </a:cubicBezTo>
                    <a:cubicBezTo>
                      <a:pt x="333116" y="1254754"/>
                      <a:pt x="333132" y="1253896"/>
                      <a:pt x="333132" y="1253039"/>
                    </a:cubicBezTo>
                    <a:lnTo>
                      <a:pt x="333132" y="730610"/>
                    </a:lnTo>
                    <a:cubicBezTo>
                      <a:pt x="333160" y="723621"/>
                      <a:pt x="338853" y="717973"/>
                      <a:pt x="345863" y="717973"/>
                    </a:cubicBezTo>
                    <a:lnTo>
                      <a:pt x="345863" y="717973"/>
                    </a:lnTo>
                    <a:cubicBezTo>
                      <a:pt x="352873" y="717973"/>
                      <a:pt x="358566" y="723621"/>
                      <a:pt x="358593" y="730610"/>
                    </a:cubicBezTo>
                    <a:lnTo>
                      <a:pt x="358593" y="1249029"/>
                    </a:lnTo>
                    <a:cubicBezTo>
                      <a:pt x="358593" y="1299080"/>
                      <a:pt x="397170" y="1342428"/>
                      <a:pt x="447376" y="1344186"/>
                    </a:cubicBezTo>
                    <a:cubicBezTo>
                      <a:pt x="497967" y="1345735"/>
                      <a:pt x="540242" y="1306101"/>
                      <a:pt x="541790" y="1255666"/>
                    </a:cubicBezTo>
                    <a:cubicBezTo>
                      <a:pt x="541818" y="1254792"/>
                      <a:pt x="541834" y="1253913"/>
                      <a:pt x="541834" y="1253039"/>
                    </a:cubicBezTo>
                    <a:lnTo>
                      <a:pt x="541834" y="220157"/>
                    </a:lnTo>
                    <a:cubicBezTo>
                      <a:pt x="541834" y="213169"/>
                      <a:pt x="547500" y="207494"/>
                      <a:pt x="554510" y="207466"/>
                    </a:cubicBezTo>
                    <a:lnTo>
                      <a:pt x="554510" y="207466"/>
                    </a:lnTo>
                    <a:cubicBezTo>
                      <a:pt x="561542" y="207466"/>
                      <a:pt x="567240" y="213147"/>
                      <a:pt x="567240" y="220157"/>
                    </a:cubicBezTo>
                    <a:lnTo>
                      <a:pt x="567240" y="650891"/>
                    </a:lnTo>
                    <a:cubicBezTo>
                      <a:pt x="567246" y="659720"/>
                      <a:pt x="574427" y="666873"/>
                      <a:pt x="583283" y="666873"/>
                    </a:cubicBezTo>
                    <a:cubicBezTo>
                      <a:pt x="586237" y="666868"/>
                      <a:pt x="589135" y="666055"/>
                      <a:pt x="591654" y="664516"/>
                    </a:cubicBezTo>
                    <a:cubicBezTo>
                      <a:pt x="652418" y="627992"/>
                      <a:pt x="689557" y="562410"/>
                      <a:pt x="689529" y="491674"/>
                    </a:cubicBezTo>
                    <a:lnTo>
                      <a:pt x="689529" y="201862"/>
                    </a:lnTo>
                    <a:cubicBezTo>
                      <a:pt x="689529" y="90283"/>
                      <a:pt x="598813" y="-176"/>
                      <a:pt x="486890" y="-209"/>
                    </a:cubicBezTo>
                    <a:close/>
                  </a:path>
                </a:pathLst>
              </a:custGeom>
              <a:grpFill/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293" name="Graphic 46">
                <a:extLst>
                  <a:ext uri="{FF2B5EF4-FFF2-40B4-BE49-F238E27FC236}">
                    <a16:creationId xmlns:a16="http://schemas.microsoft.com/office/drawing/2014/main" id="{167DAD25-AB9E-5A43-8D4A-0C1C4EDDD84B}"/>
                  </a:ext>
                </a:extLst>
              </p:cNvPr>
              <p:cNvSpPr/>
              <p:nvPr/>
            </p:nvSpPr>
            <p:spPr>
              <a:xfrm rot="-4603200">
                <a:off x="3189388" y="3682463"/>
                <a:ext cx="359207" cy="358102"/>
              </a:xfrm>
              <a:custGeom>
                <a:avLst/>
                <a:gdLst>
                  <a:gd name="connsiteX0" fmla="*/ 358924 w 359207"/>
                  <a:gd name="connsiteY0" fmla="*/ 178842 h 358102"/>
                  <a:gd name="connsiteX1" fmla="*/ 179320 w 359207"/>
                  <a:gd name="connsiteY1" fmla="*/ 357893 h 358102"/>
                  <a:gd name="connsiteX2" fmla="*/ -284 w 359207"/>
                  <a:gd name="connsiteY2" fmla="*/ 178842 h 358102"/>
                  <a:gd name="connsiteX3" fmla="*/ 179320 w 359207"/>
                  <a:gd name="connsiteY3" fmla="*/ -209 h 358102"/>
                  <a:gd name="connsiteX4" fmla="*/ 358924 w 359207"/>
                  <a:gd name="connsiteY4" fmla="*/ 178842 h 3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207" h="358102">
                    <a:moveTo>
                      <a:pt x="358924" y="178842"/>
                    </a:moveTo>
                    <a:cubicBezTo>
                      <a:pt x="358924" y="277729"/>
                      <a:pt x="278512" y="357893"/>
                      <a:pt x="179320" y="357893"/>
                    </a:cubicBezTo>
                    <a:cubicBezTo>
                      <a:pt x="80128" y="357893"/>
                      <a:pt x="-284" y="277729"/>
                      <a:pt x="-284" y="178842"/>
                    </a:cubicBezTo>
                    <a:cubicBezTo>
                      <a:pt x="-284" y="79955"/>
                      <a:pt x="80128" y="-209"/>
                      <a:pt x="179320" y="-209"/>
                    </a:cubicBezTo>
                    <a:cubicBezTo>
                      <a:pt x="278512" y="-209"/>
                      <a:pt x="358924" y="79955"/>
                      <a:pt x="358924" y="178842"/>
                    </a:cubicBezTo>
                    <a:close/>
                  </a:path>
                </a:pathLst>
              </a:custGeom>
              <a:grpFill/>
              <a:ln w="54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288" name="Graphic 150">
              <a:extLst>
                <a:ext uri="{FF2B5EF4-FFF2-40B4-BE49-F238E27FC236}">
                  <a16:creationId xmlns:a16="http://schemas.microsoft.com/office/drawing/2014/main" id="{7D7D7271-0550-DA44-A250-13EA94988228}"/>
                </a:ext>
              </a:extLst>
            </p:cNvPr>
            <p:cNvSpPr/>
            <p:nvPr/>
          </p:nvSpPr>
          <p:spPr>
            <a:xfrm rot="533221">
              <a:off x="6703252" y="4017082"/>
              <a:ext cx="217928" cy="437164"/>
            </a:xfrm>
            <a:custGeom>
              <a:avLst/>
              <a:gdLst>
                <a:gd name="connsiteX0" fmla="*/ 16607 w 73300"/>
                <a:gd name="connsiteY0" fmla="*/ 98556 h 147040"/>
                <a:gd name="connsiteX1" fmla="*/ 28722 w 73300"/>
                <a:gd name="connsiteY1" fmla="*/ 59848 h 147040"/>
                <a:gd name="connsiteX2" fmla="*/ 40895 w 73300"/>
                <a:gd name="connsiteY2" fmla="*/ 37825 h 147040"/>
                <a:gd name="connsiteX3" fmla="*/ 15154 w 73300"/>
                <a:gd name="connsiteY3" fmla="*/ 26774 h 147040"/>
                <a:gd name="connsiteX4" fmla="*/ 428 w 73300"/>
                <a:gd name="connsiteY4" fmla="*/ 18814 h 147040"/>
                <a:gd name="connsiteX5" fmla="*/ 428 w 73300"/>
                <a:gd name="connsiteY5" fmla="*/ 18814 h 147040"/>
                <a:gd name="connsiteX6" fmla="*/ 8105 w 73300"/>
                <a:gd name="connsiteY6" fmla="*/ 3769 h 147040"/>
                <a:gd name="connsiteX7" fmla="*/ 32462 w 73300"/>
                <a:gd name="connsiteY7" fmla="*/ -157 h 147040"/>
                <a:gd name="connsiteX8" fmla="*/ 73165 w 73300"/>
                <a:gd name="connsiteY8" fmla="*/ 32653 h 147040"/>
                <a:gd name="connsiteX9" fmla="*/ 55336 w 73300"/>
                <a:gd name="connsiteY9" fmla="*/ 68210 h 147040"/>
                <a:gd name="connsiteX10" fmla="*/ 44675 w 73300"/>
                <a:gd name="connsiteY10" fmla="*/ 98468 h 147040"/>
                <a:gd name="connsiteX11" fmla="*/ 11227 w 73300"/>
                <a:gd name="connsiteY11" fmla="*/ 127734 h 147040"/>
                <a:gd name="connsiteX12" fmla="*/ 29959 w 73300"/>
                <a:gd name="connsiteY12" fmla="*/ 108430 h 147040"/>
                <a:gd name="connsiteX13" fmla="*/ 49053 w 73300"/>
                <a:gd name="connsiteY13" fmla="*/ 127587 h 147040"/>
                <a:gd name="connsiteX14" fmla="*/ 30106 w 73300"/>
                <a:gd name="connsiteY14" fmla="*/ 146882 h 147040"/>
                <a:gd name="connsiteX15" fmla="*/ 11227 w 73300"/>
                <a:gd name="connsiteY15" fmla="*/ 127734 h 1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300" h="147040">
                  <a:moveTo>
                    <a:pt x="16607" y="98556"/>
                  </a:moveTo>
                  <a:cubicBezTo>
                    <a:pt x="17049" y="94032"/>
                    <a:pt x="12385" y="79595"/>
                    <a:pt x="28722" y="59848"/>
                  </a:cubicBezTo>
                  <a:cubicBezTo>
                    <a:pt x="35446" y="51791"/>
                    <a:pt x="40915" y="45009"/>
                    <a:pt x="40895" y="37825"/>
                  </a:cubicBezTo>
                  <a:cubicBezTo>
                    <a:pt x="40846" y="25429"/>
                    <a:pt x="27151" y="23319"/>
                    <a:pt x="15154" y="26774"/>
                  </a:cubicBezTo>
                  <a:cubicBezTo>
                    <a:pt x="8898" y="28554"/>
                    <a:pt x="2363" y="25022"/>
                    <a:pt x="428" y="18814"/>
                  </a:cubicBezTo>
                  <a:lnTo>
                    <a:pt x="428" y="18814"/>
                  </a:lnTo>
                  <a:cubicBezTo>
                    <a:pt x="-1555" y="12544"/>
                    <a:pt x="1863" y="5844"/>
                    <a:pt x="8105" y="3769"/>
                  </a:cubicBezTo>
                  <a:cubicBezTo>
                    <a:pt x="15965" y="1180"/>
                    <a:pt x="24186" y="-145"/>
                    <a:pt x="32462" y="-157"/>
                  </a:cubicBezTo>
                  <a:cubicBezTo>
                    <a:pt x="60363" y="-265"/>
                    <a:pt x="73106" y="15114"/>
                    <a:pt x="73165" y="32653"/>
                  </a:cubicBezTo>
                  <a:cubicBezTo>
                    <a:pt x="73233" y="48709"/>
                    <a:pt x="63347" y="59309"/>
                    <a:pt x="55336" y="68210"/>
                  </a:cubicBezTo>
                  <a:cubicBezTo>
                    <a:pt x="41887" y="83236"/>
                    <a:pt x="45166" y="94827"/>
                    <a:pt x="44675" y="98468"/>
                  </a:cubicBezTo>
                  <a:close/>
                  <a:moveTo>
                    <a:pt x="11227" y="127734"/>
                  </a:moveTo>
                  <a:cubicBezTo>
                    <a:pt x="11227" y="116536"/>
                    <a:pt x="18973" y="108479"/>
                    <a:pt x="29959" y="108430"/>
                  </a:cubicBezTo>
                  <a:cubicBezTo>
                    <a:pt x="41376" y="108430"/>
                    <a:pt x="48798" y="116389"/>
                    <a:pt x="49053" y="127587"/>
                  </a:cubicBezTo>
                  <a:cubicBezTo>
                    <a:pt x="49053" y="138570"/>
                    <a:pt x="41523" y="146843"/>
                    <a:pt x="30106" y="146882"/>
                  </a:cubicBezTo>
                  <a:cubicBezTo>
                    <a:pt x="18904" y="146931"/>
                    <a:pt x="11266" y="138717"/>
                    <a:pt x="11227" y="1277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89" name="Graphic 150">
              <a:extLst>
                <a:ext uri="{FF2B5EF4-FFF2-40B4-BE49-F238E27FC236}">
                  <a16:creationId xmlns:a16="http://schemas.microsoft.com/office/drawing/2014/main" id="{DE6ABA77-01F1-6746-8FA3-53A9C85C073F}"/>
                </a:ext>
              </a:extLst>
            </p:cNvPr>
            <p:cNvSpPr/>
            <p:nvPr/>
          </p:nvSpPr>
          <p:spPr>
            <a:xfrm rot="1070015">
              <a:off x="6861506" y="4402376"/>
              <a:ext cx="135527" cy="271867"/>
            </a:xfrm>
            <a:custGeom>
              <a:avLst/>
              <a:gdLst>
                <a:gd name="connsiteX0" fmla="*/ 16607 w 73300"/>
                <a:gd name="connsiteY0" fmla="*/ 98556 h 147040"/>
                <a:gd name="connsiteX1" fmla="*/ 28722 w 73300"/>
                <a:gd name="connsiteY1" fmla="*/ 59848 h 147040"/>
                <a:gd name="connsiteX2" fmla="*/ 40895 w 73300"/>
                <a:gd name="connsiteY2" fmla="*/ 37825 h 147040"/>
                <a:gd name="connsiteX3" fmla="*/ 15154 w 73300"/>
                <a:gd name="connsiteY3" fmla="*/ 26774 h 147040"/>
                <a:gd name="connsiteX4" fmla="*/ 428 w 73300"/>
                <a:gd name="connsiteY4" fmla="*/ 18814 h 147040"/>
                <a:gd name="connsiteX5" fmla="*/ 428 w 73300"/>
                <a:gd name="connsiteY5" fmla="*/ 18814 h 147040"/>
                <a:gd name="connsiteX6" fmla="*/ 8105 w 73300"/>
                <a:gd name="connsiteY6" fmla="*/ 3769 h 147040"/>
                <a:gd name="connsiteX7" fmla="*/ 32462 w 73300"/>
                <a:gd name="connsiteY7" fmla="*/ -157 h 147040"/>
                <a:gd name="connsiteX8" fmla="*/ 73165 w 73300"/>
                <a:gd name="connsiteY8" fmla="*/ 32653 h 147040"/>
                <a:gd name="connsiteX9" fmla="*/ 55336 w 73300"/>
                <a:gd name="connsiteY9" fmla="*/ 68210 h 147040"/>
                <a:gd name="connsiteX10" fmla="*/ 44675 w 73300"/>
                <a:gd name="connsiteY10" fmla="*/ 98468 h 147040"/>
                <a:gd name="connsiteX11" fmla="*/ 11227 w 73300"/>
                <a:gd name="connsiteY11" fmla="*/ 127734 h 147040"/>
                <a:gd name="connsiteX12" fmla="*/ 29959 w 73300"/>
                <a:gd name="connsiteY12" fmla="*/ 108430 h 147040"/>
                <a:gd name="connsiteX13" fmla="*/ 49053 w 73300"/>
                <a:gd name="connsiteY13" fmla="*/ 127587 h 147040"/>
                <a:gd name="connsiteX14" fmla="*/ 30106 w 73300"/>
                <a:gd name="connsiteY14" fmla="*/ 146882 h 147040"/>
                <a:gd name="connsiteX15" fmla="*/ 11227 w 73300"/>
                <a:gd name="connsiteY15" fmla="*/ 127734 h 1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300" h="147040">
                  <a:moveTo>
                    <a:pt x="16607" y="98556"/>
                  </a:moveTo>
                  <a:cubicBezTo>
                    <a:pt x="17049" y="94032"/>
                    <a:pt x="12385" y="79595"/>
                    <a:pt x="28722" y="59848"/>
                  </a:cubicBezTo>
                  <a:cubicBezTo>
                    <a:pt x="35446" y="51791"/>
                    <a:pt x="40915" y="45009"/>
                    <a:pt x="40895" y="37825"/>
                  </a:cubicBezTo>
                  <a:cubicBezTo>
                    <a:pt x="40846" y="25429"/>
                    <a:pt x="27151" y="23319"/>
                    <a:pt x="15154" y="26774"/>
                  </a:cubicBezTo>
                  <a:cubicBezTo>
                    <a:pt x="8898" y="28554"/>
                    <a:pt x="2363" y="25022"/>
                    <a:pt x="428" y="18814"/>
                  </a:cubicBezTo>
                  <a:lnTo>
                    <a:pt x="428" y="18814"/>
                  </a:lnTo>
                  <a:cubicBezTo>
                    <a:pt x="-1555" y="12544"/>
                    <a:pt x="1863" y="5844"/>
                    <a:pt x="8105" y="3769"/>
                  </a:cubicBezTo>
                  <a:cubicBezTo>
                    <a:pt x="15965" y="1180"/>
                    <a:pt x="24186" y="-145"/>
                    <a:pt x="32462" y="-157"/>
                  </a:cubicBezTo>
                  <a:cubicBezTo>
                    <a:pt x="60363" y="-265"/>
                    <a:pt x="73106" y="15114"/>
                    <a:pt x="73165" y="32653"/>
                  </a:cubicBezTo>
                  <a:cubicBezTo>
                    <a:pt x="73233" y="48709"/>
                    <a:pt x="63347" y="59309"/>
                    <a:pt x="55336" y="68210"/>
                  </a:cubicBezTo>
                  <a:cubicBezTo>
                    <a:pt x="41887" y="83236"/>
                    <a:pt x="45166" y="94827"/>
                    <a:pt x="44675" y="98468"/>
                  </a:cubicBezTo>
                  <a:close/>
                  <a:moveTo>
                    <a:pt x="11227" y="127734"/>
                  </a:moveTo>
                  <a:cubicBezTo>
                    <a:pt x="11227" y="116536"/>
                    <a:pt x="18973" y="108479"/>
                    <a:pt x="29959" y="108430"/>
                  </a:cubicBezTo>
                  <a:cubicBezTo>
                    <a:pt x="41376" y="108430"/>
                    <a:pt x="48798" y="116389"/>
                    <a:pt x="49053" y="127587"/>
                  </a:cubicBezTo>
                  <a:cubicBezTo>
                    <a:pt x="49053" y="138570"/>
                    <a:pt x="41523" y="146843"/>
                    <a:pt x="30106" y="146882"/>
                  </a:cubicBezTo>
                  <a:cubicBezTo>
                    <a:pt x="18904" y="146931"/>
                    <a:pt x="11266" y="138717"/>
                    <a:pt x="11227" y="1277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90" name="Graphic 150">
              <a:extLst>
                <a:ext uri="{FF2B5EF4-FFF2-40B4-BE49-F238E27FC236}">
                  <a16:creationId xmlns:a16="http://schemas.microsoft.com/office/drawing/2014/main" id="{A032218D-DC56-1846-AEE2-7C5EEE27D666}"/>
                </a:ext>
              </a:extLst>
            </p:cNvPr>
            <p:cNvSpPr/>
            <p:nvPr/>
          </p:nvSpPr>
          <p:spPr>
            <a:xfrm rot="19543367">
              <a:off x="5465136" y="4716166"/>
              <a:ext cx="135527" cy="271867"/>
            </a:xfrm>
            <a:custGeom>
              <a:avLst/>
              <a:gdLst>
                <a:gd name="connsiteX0" fmla="*/ 16607 w 73300"/>
                <a:gd name="connsiteY0" fmla="*/ 98556 h 147040"/>
                <a:gd name="connsiteX1" fmla="*/ 28722 w 73300"/>
                <a:gd name="connsiteY1" fmla="*/ 59848 h 147040"/>
                <a:gd name="connsiteX2" fmla="*/ 40895 w 73300"/>
                <a:gd name="connsiteY2" fmla="*/ 37825 h 147040"/>
                <a:gd name="connsiteX3" fmla="*/ 15154 w 73300"/>
                <a:gd name="connsiteY3" fmla="*/ 26774 h 147040"/>
                <a:gd name="connsiteX4" fmla="*/ 428 w 73300"/>
                <a:gd name="connsiteY4" fmla="*/ 18814 h 147040"/>
                <a:gd name="connsiteX5" fmla="*/ 428 w 73300"/>
                <a:gd name="connsiteY5" fmla="*/ 18814 h 147040"/>
                <a:gd name="connsiteX6" fmla="*/ 8105 w 73300"/>
                <a:gd name="connsiteY6" fmla="*/ 3769 h 147040"/>
                <a:gd name="connsiteX7" fmla="*/ 32462 w 73300"/>
                <a:gd name="connsiteY7" fmla="*/ -157 h 147040"/>
                <a:gd name="connsiteX8" fmla="*/ 73165 w 73300"/>
                <a:gd name="connsiteY8" fmla="*/ 32653 h 147040"/>
                <a:gd name="connsiteX9" fmla="*/ 55336 w 73300"/>
                <a:gd name="connsiteY9" fmla="*/ 68210 h 147040"/>
                <a:gd name="connsiteX10" fmla="*/ 44675 w 73300"/>
                <a:gd name="connsiteY10" fmla="*/ 98468 h 147040"/>
                <a:gd name="connsiteX11" fmla="*/ 11227 w 73300"/>
                <a:gd name="connsiteY11" fmla="*/ 127734 h 147040"/>
                <a:gd name="connsiteX12" fmla="*/ 29959 w 73300"/>
                <a:gd name="connsiteY12" fmla="*/ 108430 h 147040"/>
                <a:gd name="connsiteX13" fmla="*/ 49053 w 73300"/>
                <a:gd name="connsiteY13" fmla="*/ 127587 h 147040"/>
                <a:gd name="connsiteX14" fmla="*/ 30106 w 73300"/>
                <a:gd name="connsiteY14" fmla="*/ 146882 h 147040"/>
                <a:gd name="connsiteX15" fmla="*/ 11227 w 73300"/>
                <a:gd name="connsiteY15" fmla="*/ 127734 h 1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300" h="147040">
                  <a:moveTo>
                    <a:pt x="16607" y="98556"/>
                  </a:moveTo>
                  <a:cubicBezTo>
                    <a:pt x="17049" y="94032"/>
                    <a:pt x="12385" y="79595"/>
                    <a:pt x="28722" y="59848"/>
                  </a:cubicBezTo>
                  <a:cubicBezTo>
                    <a:pt x="35446" y="51791"/>
                    <a:pt x="40915" y="45009"/>
                    <a:pt x="40895" y="37825"/>
                  </a:cubicBezTo>
                  <a:cubicBezTo>
                    <a:pt x="40846" y="25429"/>
                    <a:pt x="27151" y="23319"/>
                    <a:pt x="15154" y="26774"/>
                  </a:cubicBezTo>
                  <a:cubicBezTo>
                    <a:pt x="8898" y="28554"/>
                    <a:pt x="2363" y="25022"/>
                    <a:pt x="428" y="18814"/>
                  </a:cubicBezTo>
                  <a:lnTo>
                    <a:pt x="428" y="18814"/>
                  </a:lnTo>
                  <a:cubicBezTo>
                    <a:pt x="-1555" y="12544"/>
                    <a:pt x="1863" y="5844"/>
                    <a:pt x="8105" y="3769"/>
                  </a:cubicBezTo>
                  <a:cubicBezTo>
                    <a:pt x="15965" y="1180"/>
                    <a:pt x="24186" y="-145"/>
                    <a:pt x="32462" y="-157"/>
                  </a:cubicBezTo>
                  <a:cubicBezTo>
                    <a:pt x="60363" y="-265"/>
                    <a:pt x="73106" y="15114"/>
                    <a:pt x="73165" y="32653"/>
                  </a:cubicBezTo>
                  <a:cubicBezTo>
                    <a:pt x="73233" y="48709"/>
                    <a:pt x="63347" y="59309"/>
                    <a:pt x="55336" y="68210"/>
                  </a:cubicBezTo>
                  <a:cubicBezTo>
                    <a:pt x="41887" y="83236"/>
                    <a:pt x="45166" y="94827"/>
                    <a:pt x="44675" y="98468"/>
                  </a:cubicBezTo>
                  <a:close/>
                  <a:moveTo>
                    <a:pt x="11227" y="127734"/>
                  </a:moveTo>
                  <a:cubicBezTo>
                    <a:pt x="11227" y="116536"/>
                    <a:pt x="18973" y="108479"/>
                    <a:pt x="29959" y="108430"/>
                  </a:cubicBezTo>
                  <a:cubicBezTo>
                    <a:pt x="41376" y="108430"/>
                    <a:pt x="48798" y="116389"/>
                    <a:pt x="49053" y="127587"/>
                  </a:cubicBezTo>
                  <a:cubicBezTo>
                    <a:pt x="49053" y="138570"/>
                    <a:pt x="41523" y="146843"/>
                    <a:pt x="30106" y="146882"/>
                  </a:cubicBezTo>
                  <a:cubicBezTo>
                    <a:pt x="18904" y="146931"/>
                    <a:pt x="11266" y="138717"/>
                    <a:pt x="11227" y="1277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91" name="Graphic 150">
              <a:extLst>
                <a:ext uri="{FF2B5EF4-FFF2-40B4-BE49-F238E27FC236}">
                  <a16:creationId xmlns:a16="http://schemas.microsoft.com/office/drawing/2014/main" id="{6E41E7EE-0AAC-0940-A201-77CDF91BDA57}"/>
                </a:ext>
              </a:extLst>
            </p:cNvPr>
            <p:cNvSpPr/>
            <p:nvPr/>
          </p:nvSpPr>
          <p:spPr>
            <a:xfrm rot="19995342">
              <a:off x="5462628" y="4286666"/>
              <a:ext cx="217928" cy="437164"/>
            </a:xfrm>
            <a:custGeom>
              <a:avLst/>
              <a:gdLst>
                <a:gd name="connsiteX0" fmla="*/ 16607 w 73300"/>
                <a:gd name="connsiteY0" fmla="*/ 98556 h 147040"/>
                <a:gd name="connsiteX1" fmla="*/ 28722 w 73300"/>
                <a:gd name="connsiteY1" fmla="*/ 59848 h 147040"/>
                <a:gd name="connsiteX2" fmla="*/ 40895 w 73300"/>
                <a:gd name="connsiteY2" fmla="*/ 37825 h 147040"/>
                <a:gd name="connsiteX3" fmla="*/ 15154 w 73300"/>
                <a:gd name="connsiteY3" fmla="*/ 26774 h 147040"/>
                <a:gd name="connsiteX4" fmla="*/ 428 w 73300"/>
                <a:gd name="connsiteY4" fmla="*/ 18814 h 147040"/>
                <a:gd name="connsiteX5" fmla="*/ 428 w 73300"/>
                <a:gd name="connsiteY5" fmla="*/ 18814 h 147040"/>
                <a:gd name="connsiteX6" fmla="*/ 8105 w 73300"/>
                <a:gd name="connsiteY6" fmla="*/ 3769 h 147040"/>
                <a:gd name="connsiteX7" fmla="*/ 32462 w 73300"/>
                <a:gd name="connsiteY7" fmla="*/ -157 h 147040"/>
                <a:gd name="connsiteX8" fmla="*/ 73165 w 73300"/>
                <a:gd name="connsiteY8" fmla="*/ 32653 h 147040"/>
                <a:gd name="connsiteX9" fmla="*/ 55336 w 73300"/>
                <a:gd name="connsiteY9" fmla="*/ 68210 h 147040"/>
                <a:gd name="connsiteX10" fmla="*/ 44675 w 73300"/>
                <a:gd name="connsiteY10" fmla="*/ 98468 h 147040"/>
                <a:gd name="connsiteX11" fmla="*/ 11227 w 73300"/>
                <a:gd name="connsiteY11" fmla="*/ 127734 h 147040"/>
                <a:gd name="connsiteX12" fmla="*/ 29959 w 73300"/>
                <a:gd name="connsiteY12" fmla="*/ 108430 h 147040"/>
                <a:gd name="connsiteX13" fmla="*/ 49053 w 73300"/>
                <a:gd name="connsiteY13" fmla="*/ 127587 h 147040"/>
                <a:gd name="connsiteX14" fmla="*/ 30106 w 73300"/>
                <a:gd name="connsiteY14" fmla="*/ 146882 h 147040"/>
                <a:gd name="connsiteX15" fmla="*/ 11227 w 73300"/>
                <a:gd name="connsiteY15" fmla="*/ 127734 h 147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300" h="147040">
                  <a:moveTo>
                    <a:pt x="16607" y="98556"/>
                  </a:moveTo>
                  <a:cubicBezTo>
                    <a:pt x="17049" y="94032"/>
                    <a:pt x="12385" y="79595"/>
                    <a:pt x="28722" y="59848"/>
                  </a:cubicBezTo>
                  <a:cubicBezTo>
                    <a:pt x="35446" y="51791"/>
                    <a:pt x="40915" y="45009"/>
                    <a:pt x="40895" y="37825"/>
                  </a:cubicBezTo>
                  <a:cubicBezTo>
                    <a:pt x="40846" y="25429"/>
                    <a:pt x="27151" y="23319"/>
                    <a:pt x="15154" y="26774"/>
                  </a:cubicBezTo>
                  <a:cubicBezTo>
                    <a:pt x="8898" y="28554"/>
                    <a:pt x="2363" y="25022"/>
                    <a:pt x="428" y="18814"/>
                  </a:cubicBezTo>
                  <a:lnTo>
                    <a:pt x="428" y="18814"/>
                  </a:lnTo>
                  <a:cubicBezTo>
                    <a:pt x="-1555" y="12544"/>
                    <a:pt x="1863" y="5844"/>
                    <a:pt x="8105" y="3769"/>
                  </a:cubicBezTo>
                  <a:cubicBezTo>
                    <a:pt x="15965" y="1180"/>
                    <a:pt x="24186" y="-145"/>
                    <a:pt x="32462" y="-157"/>
                  </a:cubicBezTo>
                  <a:cubicBezTo>
                    <a:pt x="60363" y="-265"/>
                    <a:pt x="73106" y="15114"/>
                    <a:pt x="73165" y="32653"/>
                  </a:cubicBezTo>
                  <a:cubicBezTo>
                    <a:pt x="73233" y="48709"/>
                    <a:pt x="63347" y="59309"/>
                    <a:pt x="55336" y="68210"/>
                  </a:cubicBezTo>
                  <a:cubicBezTo>
                    <a:pt x="41887" y="83236"/>
                    <a:pt x="45166" y="94827"/>
                    <a:pt x="44675" y="98468"/>
                  </a:cubicBezTo>
                  <a:close/>
                  <a:moveTo>
                    <a:pt x="11227" y="127734"/>
                  </a:moveTo>
                  <a:cubicBezTo>
                    <a:pt x="11227" y="116536"/>
                    <a:pt x="18973" y="108479"/>
                    <a:pt x="29959" y="108430"/>
                  </a:cubicBezTo>
                  <a:cubicBezTo>
                    <a:pt x="41376" y="108430"/>
                    <a:pt x="48798" y="116389"/>
                    <a:pt x="49053" y="127587"/>
                  </a:cubicBezTo>
                  <a:cubicBezTo>
                    <a:pt x="49053" y="138570"/>
                    <a:pt x="41523" y="146843"/>
                    <a:pt x="30106" y="146882"/>
                  </a:cubicBezTo>
                  <a:cubicBezTo>
                    <a:pt x="18904" y="146931"/>
                    <a:pt x="11266" y="138717"/>
                    <a:pt x="11227" y="1277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B62F9E05-29A6-C44D-B510-26431BEB2701}"/>
              </a:ext>
            </a:extLst>
          </p:cNvPr>
          <p:cNvGrpSpPr/>
          <p:nvPr/>
        </p:nvGrpSpPr>
        <p:grpSpPr>
          <a:xfrm>
            <a:off x="26728934" y="3820721"/>
            <a:ext cx="2049586" cy="2627041"/>
            <a:chOff x="7574806" y="3820721"/>
            <a:chExt cx="2049586" cy="2627041"/>
          </a:xfrm>
        </p:grpSpPr>
        <p:sp>
          <p:nvSpPr>
            <p:cNvPr id="295" name="Rounded Rectangle 294">
              <a:extLst>
                <a:ext uri="{FF2B5EF4-FFF2-40B4-BE49-F238E27FC236}">
                  <a16:creationId xmlns:a16="http://schemas.microsoft.com/office/drawing/2014/main" id="{46766C8D-9B6A-FD42-B80D-10983A9D27F5}"/>
                </a:ext>
              </a:extLst>
            </p:cNvPr>
            <p:cNvSpPr/>
            <p:nvPr/>
          </p:nvSpPr>
          <p:spPr>
            <a:xfrm>
              <a:off x="7574806" y="3820721"/>
              <a:ext cx="2049586" cy="262704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4DA77BDA-897F-7447-BA6E-8719F16764FB}"/>
                </a:ext>
              </a:extLst>
            </p:cNvPr>
            <p:cNvSpPr txBox="1"/>
            <p:nvPr/>
          </p:nvSpPr>
          <p:spPr>
            <a:xfrm>
              <a:off x="7752184" y="5541286"/>
              <a:ext cx="1638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x-none" b="1" dirty="0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Long-term orientation</a:t>
              </a: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910A360D-8E50-A74D-A0F6-B2A7BBCB6F32}"/>
              </a:ext>
            </a:extLst>
          </p:cNvPr>
          <p:cNvGrpSpPr/>
          <p:nvPr/>
        </p:nvGrpSpPr>
        <p:grpSpPr>
          <a:xfrm>
            <a:off x="27626392" y="4445910"/>
            <a:ext cx="1737506" cy="930630"/>
            <a:chOff x="8354840" y="2635644"/>
            <a:chExt cx="1810881" cy="969930"/>
          </a:xfrm>
        </p:grpSpPr>
        <p:sp>
          <p:nvSpPr>
            <p:cNvPr id="300" name="Graphic 9">
              <a:extLst>
                <a:ext uri="{FF2B5EF4-FFF2-40B4-BE49-F238E27FC236}">
                  <a16:creationId xmlns:a16="http://schemas.microsoft.com/office/drawing/2014/main" id="{A8C056CE-389C-034F-B6E0-B77F570A41C5}"/>
                </a:ext>
              </a:extLst>
            </p:cNvPr>
            <p:cNvSpPr/>
            <p:nvPr/>
          </p:nvSpPr>
          <p:spPr>
            <a:xfrm>
              <a:off x="8354840" y="2635644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1" name="Graphic 9">
              <a:extLst>
                <a:ext uri="{FF2B5EF4-FFF2-40B4-BE49-F238E27FC236}">
                  <a16:creationId xmlns:a16="http://schemas.microsoft.com/office/drawing/2014/main" id="{D2CFB5D1-BEEF-6049-B420-96040CD3A9DC}"/>
                </a:ext>
              </a:extLst>
            </p:cNvPr>
            <p:cNvSpPr/>
            <p:nvPr/>
          </p:nvSpPr>
          <p:spPr>
            <a:xfrm>
              <a:off x="8354840" y="2811057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2" name="Graphic 9">
              <a:extLst>
                <a:ext uri="{FF2B5EF4-FFF2-40B4-BE49-F238E27FC236}">
                  <a16:creationId xmlns:a16="http://schemas.microsoft.com/office/drawing/2014/main" id="{ADE72FDF-1753-A14D-8F4C-AA79CD8162D4}"/>
                </a:ext>
              </a:extLst>
            </p:cNvPr>
            <p:cNvSpPr/>
            <p:nvPr/>
          </p:nvSpPr>
          <p:spPr>
            <a:xfrm>
              <a:off x="8354840" y="2986470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3" name="Graphic 9">
              <a:extLst>
                <a:ext uri="{FF2B5EF4-FFF2-40B4-BE49-F238E27FC236}">
                  <a16:creationId xmlns:a16="http://schemas.microsoft.com/office/drawing/2014/main" id="{F6EDE828-7BD6-6D4E-BBDC-1AAD86EE8590}"/>
                </a:ext>
              </a:extLst>
            </p:cNvPr>
            <p:cNvSpPr/>
            <p:nvPr/>
          </p:nvSpPr>
          <p:spPr>
            <a:xfrm>
              <a:off x="8354840" y="3161883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4" name="Graphic 9">
              <a:extLst>
                <a:ext uri="{FF2B5EF4-FFF2-40B4-BE49-F238E27FC236}">
                  <a16:creationId xmlns:a16="http://schemas.microsoft.com/office/drawing/2014/main" id="{AD147BA7-0E12-1A48-A31A-3DBF15228A4C}"/>
                </a:ext>
              </a:extLst>
            </p:cNvPr>
            <p:cNvSpPr/>
            <p:nvPr/>
          </p:nvSpPr>
          <p:spPr>
            <a:xfrm>
              <a:off x="9136459" y="3512709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5" name="Graphic 9">
              <a:extLst>
                <a:ext uri="{FF2B5EF4-FFF2-40B4-BE49-F238E27FC236}">
                  <a16:creationId xmlns:a16="http://schemas.microsoft.com/office/drawing/2014/main" id="{C6B35106-DA46-7A47-A933-88E119E43146}"/>
                </a:ext>
              </a:extLst>
            </p:cNvPr>
            <p:cNvSpPr/>
            <p:nvPr/>
          </p:nvSpPr>
          <p:spPr>
            <a:xfrm>
              <a:off x="8801111" y="3512709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6" name="Graphic 9">
              <a:extLst>
                <a:ext uri="{FF2B5EF4-FFF2-40B4-BE49-F238E27FC236}">
                  <a16:creationId xmlns:a16="http://schemas.microsoft.com/office/drawing/2014/main" id="{DAFDDE45-1FAA-3C44-95CB-5EC5B50310A6}"/>
                </a:ext>
              </a:extLst>
            </p:cNvPr>
            <p:cNvSpPr/>
            <p:nvPr/>
          </p:nvSpPr>
          <p:spPr>
            <a:xfrm>
              <a:off x="9827793" y="3512709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7" name="Graphic 9">
              <a:extLst>
                <a:ext uri="{FF2B5EF4-FFF2-40B4-BE49-F238E27FC236}">
                  <a16:creationId xmlns:a16="http://schemas.microsoft.com/office/drawing/2014/main" id="{3346A08B-CFAA-784A-A005-9603D1E0AA74}"/>
                </a:ext>
              </a:extLst>
            </p:cNvPr>
            <p:cNvSpPr/>
            <p:nvPr/>
          </p:nvSpPr>
          <p:spPr>
            <a:xfrm>
              <a:off x="9476967" y="3512709"/>
              <a:ext cx="92865" cy="92865"/>
            </a:xfrm>
            <a:custGeom>
              <a:avLst/>
              <a:gdLst>
                <a:gd name="connsiteX0" fmla="*/ 92866 w 92865"/>
                <a:gd name="connsiteY0" fmla="*/ 46433 h 92865"/>
                <a:gd name="connsiteX1" fmla="*/ 46433 w 92865"/>
                <a:gd name="connsiteY1" fmla="*/ 92866 h 92865"/>
                <a:gd name="connsiteX2" fmla="*/ 0 w 92865"/>
                <a:gd name="connsiteY2" fmla="*/ 46433 h 92865"/>
                <a:gd name="connsiteX3" fmla="*/ 46433 w 92865"/>
                <a:gd name="connsiteY3" fmla="*/ 0 h 92865"/>
                <a:gd name="connsiteX4" fmla="*/ 92866 w 92865"/>
                <a:gd name="connsiteY4" fmla="*/ 46433 h 9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65" h="92865">
                  <a:moveTo>
                    <a:pt x="92866" y="46433"/>
                  </a:moveTo>
                  <a:cubicBezTo>
                    <a:pt x="92866" y="72077"/>
                    <a:pt x="72077" y="92866"/>
                    <a:pt x="46433" y="92866"/>
                  </a:cubicBezTo>
                  <a:cubicBezTo>
                    <a:pt x="20789" y="92866"/>
                    <a:pt x="0" y="72077"/>
                    <a:pt x="0" y="46433"/>
                  </a:cubicBezTo>
                  <a:cubicBezTo>
                    <a:pt x="0" y="20789"/>
                    <a:pt x="20789" y="0"/>
                    <a:pt x="46433" y="0"/>
                  </a:cubicBezTo>
                  <a:cubicBezTo>
                    <a:pt x="72077" y="0"/>
                    <a:pt x="92866" y="20789"/>
                    <a:pt x="92866" y="4643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8" name="Graphic 9">
              <a:extLst>
                <a:ext uri="{FF2B5EF4-FFF2-40B4-BE49-F238E27FC236}">
                  <a16:creationId xmlns:a16="http://schemas.microsoft.com/office/drawing/2014/main" id="{3D75E4D4-ED8E-7845-9BFC-37E77C4F3AE0}"/>
                </a:ext>
              </a:extLst>
            </p:cNvPr>
            <p:cNvSpPr/>
            <p:nvPr/>
          </p:nvSpPr>
          <p:spPr>
            <a:xfrm>
              <a:off x="8628278" y="2676918"/>
              <a:ext cx="1537443" cy="10318"/>
            </a:xfrm>
            <a:custGeom>
              <a:avLst/>
              <a:gdLst>
                <a:gd name="connsiteX0" fmla="*/ 1532098 w 1537443"/>
                <a:gd name="connsiteY0" fmla="*/ 10110 h 10318"/>
                <a:gd name="connsiteX1" fmla="*/ 4973 w 1537443"/>
                <a:gd name="connsiteY1" fmla="*/ 10110 h 10318"/>
                <a:gd name="connsiteX2" fmla="*/ -186 w 1537443"/>
                <a:gd name="connsiteY2" fmla="*/ 4951 h 10318"/>
                <a:gd name="connsiteX3" fmla="*/ 4973 w 1537443"/>
                <a:gd name="connsiteY3" fmla="*/ -208 h 10318"/>
                <a:gd name="connsiteX4" fmla="*/ 1532098 w 1537443"/>
                <a:gd name="connsiteY4" fmla="*/ -208 h 10318"/>
                <a:gd name="connsiteX5" fmla="*/ 1537257 w 1537443"/>
                <a:gd name="connsiteY5" fmla="*/ 4951 h 10318"/>
                <a:gd name="connsiteX6" fmla="*/ 1532098 w 1537443"/>
                <a:gd name="connsiteY6" fmla="*/ 1011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7443" h="10318">
                  <a:moveTo>
                    <a:pt x="1532098" y="10110"/>
                  </a:moveTo>
                  <a:lnTo>
                    <a:pt x="4973" y="10110"/>
                  </a:lnTo>
                  <a:cubicBezTo>
                    <a:pt x="2124" y="10110"/>
                    <a:pt x="-186" y="7801"/>
                    <a:pt x="-186" y="4951"/>
                  </a:cubicBezTo>
                  <a:cubicBezTo>
                    <a:pt x="-186" y="2102"/>
                    <a:pt x="2124" y="-208"/>
                    <a:pt x="4973" y="-208"/>
                  </a:cubicBezTo>
                  <a:lnTo>
                    <a:pt x="1532098" y="-208"/>
                  </a:lnTo>
                  <a:cubicBezTo>
                    <a:pt x="1534948" y="-208"/>
                    <a:pt x="1537257" y="2102"/>
                    <a:pt x="1537257" y="4951"/>
                  </a:cubicBezTo>
                  <a:cubicBezTo>
                    <a:pt x="1537257" y="7801"/>
                    <a:pt x="1534948" y="10110"/>
                    <a:pt x="1532098" y="10110"/>
                  </a:cubicBezTo>
                  <a:close/>
                </a:path>
              </a:pathLst>
            </a:custGeom>
            <a:solidFill>
              <a:srgbClr val="CCCCCC"/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9" name="Graphic 9">
              <a:extLst>
                <a:ext uri="{FF2B5EF4-FFF2-40B4-BE49-F238E27FC236}">
                  <a16:creationId xmlns:a16="http://schemas.microsoft.com/office/drawing/2014/main" id="{4AEE588F-A08E-5140-B022-6E99C849F528}"/>
                </a:ext>
              </a:extLst>
            </p:cNvPr>
            <p:cNvSpPr/>
            <p:nvPr/>
          </p:nvSpPr>
          <p:spPr>
            <a:xfrm>
              <a:off x="8628278" y="2852331"/>
              <a:ext cx="1537443" cy="10318"/>
            </a:xfrm>
            <a:custGeom>
              <a:avLst/>
              <a:gdLst>
                <a:gd name="connsiteX0" fmla="*/ 1532098 w 1537443"/>
                <a:gd name="connsiteY0" fmla="*/ 10110 h 10318"/>
                <a:gd name="connsiteX1" fmla="*/ 4973 w 1537443"/>
                <a:gd name="connsiteY1" fmla="*/ 10110 h 10318"/>
                <a:gd name="connsiteX2" fmla="*/ -186 w 1537443"/>
                <a:gd name="connsiteY2" fmla="*/ 4951 h 10318"/>
                <a:gd name="connsiteX3" fmla="*/ 4973 w 1537443"/>
                <a:gd name="connsiteY3" fmla="*/ -208 h 10318"/>
                <a:gd name="connsiteX4" fmla="*/ 1532098 w 1537443"/>
                <a:gd name="connsiteY4" fmla="*/ -208 h 10318"/>
                <a:gd name="connsiteX5" fmla="*/ 1537257 w 1537443"/>
                <a:gd name="connsiteY5" fmla="*/ 4951 h 10318"/>
                <a:gd name="connsiteX6" fmla="*/ 1532098 w 1537443"/>
                <a:gd name="connsiteY6" fmla="*/ 1011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7443" h="10318">
                  <a:moveTo>
                    <a:pt x="1532098" y="10110"/>
                  </a:moveTo>
                  <a:lnTo>
                    <a:pt x="4973" y="10110"/>
                  </a:lnTo>
                  <a:cubicBezTo>
                    <a:pt x="2124" y="10110"/>
                    <a:pt x="-186" y="7801"/>
                    <a:pt x="-186" y="4951"/>
                  </a:cubicBezTo>
                  <a:cubicBezTo>
                    <a:pt x="-186" y="2102"/>
                    <a:pt x="2124" y="-208"/>
                    <a:pt x="4973" y="-208"/>
                  </a:cubicBezTo>
                  <a:lnTo>
                    <a:pt x="1532098" y="-208"/>
                  </a:lnTo>
                  <a:cubicBezTo>
                    <a:pt x="1534948" y="-208"/>
                    <a:pt x="1537257" y="2102"/>
                    <a:pt x="1537257" y="4951"/>
                  </a:cubicBezTo>
                  <a:cubicBezTo>
                    <a:pt x="1537257" y="7801"/>
                    <a:pt x="1534948" y="10110"/>
                    <a:pt x="1532098" y="10110"/>
                  </a:cubicBezTo>
                  <a:close/>
                </a:path>
              </a:pathLst>
            </a:custGeom>
            <a:solidFill>
              <a:srgbClr val="CCCCCC"/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0" name="Graphic 9">
              <a:extLst>
                <a:ext uri="{FF2B5EF4-FFF2-40B4-BE49-F238E27FC236}">
                  <a16:creationId xmlns:a16="http://schemas.microsoft.com/office/drawing/2014/main" id="{A4ADA8B1-E911-814F-A772-25E43E89164C}"/>
                </a:ext>
              </a:extLst>
            </p:cNvPr>
            <p:cNvSpPr/>
            <p:nvPr/>
          </p:nvSpPr>
          <p:spPr>
            <a:xfrm>
              <a:off x="8628278" y="3027744"/>
              <a:ext cx="1537443" cy="10318"/>
            </a:xfrm>
            <a:custGeom>
              <a:avLst/>
              <a:gdLst>
                <a:gd name="connsiteX0" fmla="*/ 1532098 w 1537443"/>
                <a:gd name="connsiteY0" fmla="*/ 10110 h 10318"/>
                <a:gd name="connsiteX1" fmla="*/ 4973 w 1537443"/>
                <a:gd name="connsiteY1" fmla="*/ 10110 h 10318"/>
                <a:gd name="connsiteX2" fmla="*/ -186 w 1537443"/>
                <a:gd name="connsiteY2" fmla="*/ 4951 h 10318"/>
                <a:gd name="connsiteX3" fmla="*/ 4973 w 1537443"/>
                <a:gd name="connsiteY3" fmla="*/ -208 h 10318"/>
                <a:gd name="connsiteX4" fmla="*/ 1532098 w 1537443"/>
                <a:gd name="connsiteY4" fmla="*/ -208 h 10318"/>
                <a:gd name="connsiteX5" fmla="*/ 1537257 w 1537443"/>
                <a:gd name="connsiteY5" fmla="*/ 4951 h 10318"/>
                <a:gd name="connsiteX6" fmla="*/ 1532098 w 1537443"/>
                <a:gd name="connsiteY6" fmla="*/ 1011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7443" h="10318">
                  <a:moveTo>
                    <a:pt x="1532098" y="10110"/>
                  </a:moveTo>
                  <a:lnTo>
                    <a:pt x="4973" y="10110"/>
                  </a:lnTo>
                  <a:cubicBezTo>
                    <a:pt x="2124" y="10110"/>
                    <a:pt x="-186" y="7801"/>
                    <a:pt x="-186" y="4951"/>
                  </a:cubicBezTo>
                  <a:cubicBezTo>
                    <a:pt x="-186" y="2102"/>
                    <a:pt x="2124" y="-208"/>
                    <a:pt x="4973" y="-208"/>
                  </a:cubicBezTo>
                  <a:lnTo>
                    <a:pt x="1532098" y="-208"/>
                  </a:lnTo>
                  <a:cubicBezTo>
                    <a:pt x="1534948" y="-208"/>
                    <a:pt x="1537257" y="2102"/>
                    <a:pt x="1537257" y="4951"/>
                  </a:cubicBezTo>
                  <a:cubicBezTo>
                    <a:pt x="1537257" y="7801"/>
                    <a:pt x="1534948" y="10110"/>
                    <a:pt x="1532098" y="10110"/>
                  </a:cubicBezTo>
                  <a:close/>
                </a:path>
              </a:pathLst>
            </a:custGeom>
            <a:solidFill>
              <a:srgbClr val="CCCCCC"/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1" name="Graphic 9">
              <a:extLst>
                <a:ext uri="{FF2B5EF4-FFF2-40B4-BE49-F238E27FC236}">
                  <a16:creationId xmlns:a16="http://schemas.microsoft.com/office/drawing/2014/main" id="{B3C2B5F0-8B75-7A46-A848-936DCC323C4A}"/>
                </a:ext>
              </a:extLst>
            </p:cNvPr>
            <p:cNvSpPr/>
            <p:nvPr/>
          </p:nvSpPr>
          <p:spPr>
            <a:xfrm>
              <a:off x="8628278" y="3203157"/>
              <a:ext cx="1537443" cy="10318"/>
            </a:xfrm>
            <a:custGeom>
              <a:avLst/>
              <a:gdLst>
                <a:gd name="connsiteX0" fmla="*/ 1532098 w 1537443"/>
                <a:gd name="connsiteY0" fmla="*/ 10110 h 10318"/>
                <a:gd name="connsiteX1" fmla="*/ 4973 w 1537443"/>
                <a:gd name="connsiteY1" fmla="*/ 10110 h 10318"/>
                <a:gd name="connsiteX2" fmla="*/ -186 w 1537443"/>
                <a:gd name="connsiteY2" fmla="*/ 4951 h 10318"/>
                <a:gd name="connsiteX3" fmla="*/ 4973 w 1537443"/>
                <a:gd name="connsiteY3" fmla="*/ -208 h 10318"/>
                <a:gd name="connsiteX4" fmla="*/ 1532098 w 1537443"/>
                <a:gd name="connsiteY4" fmla="*/ -208 h 10318"/>
                <a:gd name="connsiteX5" fmla="*/ 1537257 w 1537443"/>
                <a:gd name="connsiteY5" fmla="*/ 4951 h 10318"/>
                <a:gd name="connsiteX6" fmla="*/ 1532098 w 1537443"/>
                <a:gd name="connsiteY6" fmla="*/ 1011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7443" h="10318">
                  <a:moveTo>
                    <a:pt x="1532098" y="10110"/>
                  </a:moveTo>
                  <a:lnTo>
                    <a:pt x="4973" y="10110"/>
                  </a:lnTo>
                  <a:cubicBezTo>
                    <a:pt x="2124" y="10110"/>
                    <a:pt x="-186" y="7801"/>
                    <a:pt x="-186" y="4951"/>
                  </a:cubicBezTo>
                  <a:cubicBezTo>
                    <a:pt x="-186" y="2102"/>
                    <a:pt x="2124" y="-208"/>
                    <a:pt x="4973" y="-208"/>
                  </a:cubicBezTo>
                  <a:lnTo>
                    <a:pt x="1532098" y="-208"/>
                  </a:lnTo>
                  <a:cubicBezTo>
                    <a:pt x="1534948" y="-208"/>
                    <a:pt x="1537257" y="2102"/>
                    <a:pt x="1537257" y="4951"/>
                  </a:cubicBezTo>
                  <a:cubicBezTo>
                    <a:pt x="1537257" y="7801"/>
                    <a:pt x="1534948" y="10110"/>
                    <a:pt x="1532098" y="10110"/>
                  </a:cubicBezTo>
                  <a:close/>
                </a:path>
              </a:pathLst>
            </a:custGeom>
            <a:solidFill>
              <a:srgbClr val="CCCCCC"/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2" name="Graphic 9">
              <a:extLst>
                <a:ext uri="{FF2B5EF4-FFF2-40B4-BE49-F238E27FC236}">
                  <a16:creationId xmlns:a16="http://schemas.microsoft.com/office/drawing/2014/main" id="{441BA32E-6B39-D142-BAB5-E1D441412194}"/>
                </a:ext>
              </a:extLst>
            </p:cNvPr>
            <p:cNvSpPr/>
            <p:nvPr/>
          </p:nvSpPr>
          <p:spPr>
            <a:xfrm>
              <a:off x="8778026" y="3197998"/>
              <a:ext cx="201209" cy="190890"/>
            </a:xfrm>
            <a:custGeom>
              <a:avLst/>
              <a:gdLst>
                <a:gd name="connsiteX0" fmla="*/ 175227 w 201209"/>
                <a:gd name="connsiteY0" fmla="*/ 190683 h 190890"/>
                <a:gd name="connsiteX1" fmla="*/ 25610 w 201209"/>
                <a:gd name="connsiteY1" fmla="*/ 190683 h 190890"/>
                <a:gd name="connsiteX2" fmla="*/ -186 w 201209"/>
                <a:gd name="connsiteY2" fmla="*/ 164887 h 190890"/>
                <a:gd name="connsiteX3" fmla="*/ -186 w 201209"/>
                <a:gd name="connsiteY3" fmla="*/ 25588 h 190890"/>
                <a:gd name="connsiteX4" fmla="*/ 25610 w 201209"/>
                <a:gd name="connsiteY4" fmla="*/ -208 h 190890"/>
                <a:gd name="connsiteX5" fmla="*/ 175227 w 201209"/>
                <a:gd name="connsiteY5" fmla="*/ -208 h 190890"/>
                <a:gd name="connsiteX6" fmla="*/ 201023 w 201209"/>
                <a:gd name="connsiteY6" fmla="*/ 25588 h 190890"/>
                <a:gd name="connsiteX7" fmla="*/ 201023 w 201209"/>
                <a:gd name="connsiteY7" fmla="*/ 164887 h 190890"/>
                <a:gd name="connsiteX8" fmla="*/ 175227 w 201209"/>
                <a:gd name="connsiteY8" fmla="*/ 190683 h 19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209" h="190890">
                  <a:moveTo>
                    <a:pt x="175227" y="190683"/>
                  </a:moveTo>
                  <a:lnTo>
                    <a:pt x="25610" y="190683"/>
                  </a:lnTo>
                  <a:cubicBezTo>
                    <a:pt x="11370" y="190666"/>
                    <a:pt x="-169" y="179127"/>
                    <a:pt x="-186" y="164887"/>
                  </a:cubicBezTo>
                  <a:lnTo>
                    <a:pt x="-186" y="25588"/>
                  </a:lnTo>
                  <a:cubicBezTo>
                    <a:pt x="-169" y="11348"/>
                    <a:pt x="11370" y="-191"/>
                    <a:pt x="25610" y="-208"/>
                  </a:cubicBezTo>
                  <a:lnTo>
                    <a:pt x="175227" y="-208"/>
                  </a:lnTo>
                  <a:cubicBezTo>
                    <a:pt x="189467" y="-191"/>
                    <a:pt x="201007" y="11348"/>
                    <a:pt x="201023" y="25588"/>
                  </a:cubicBezTo>
                  <a:lnTo>
                    <a:pt x="201023" y="164887"/>
                  </a:lnTo>
                  <a:cubicBezTo>
                    <a:pt x="201007" y="179127"/>
                    <a:pt x="189467" y="190666"/>
                    <a:pt x="175227" y="19068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3" name="Graphic 9">
              <a:extLst>
                <a:ext uri="{FF2B5EF4-FFF2-40B4-BE49-F238E27FC236}">
                  <a16:creationId xmlns:a16="http://schemas.microsoft.com/office/drawing/2014/main" id="{0B95CF24-7026-184E-B2F6-770799B82FD6}"/>
                </a:ext>
              </a:extLst>
            </p:cNvPr>
            <p:cNvSpPr/>
            <p:nvPr/>
          </p:nvSpPr>
          <p:spPr>
            <a:xfrm>
              <a:off x="9113375" y="3022585"/>
              <a:ext cx="201209" cy="366303"/>
            </a:xfrm>
            <a:custGeom>
              <a:avLst/>
              <a:gdLst>
                <a:gd name="connsiteX0" fmla="*/ 175227 w 201209"/>
                <a:gd name="connsiteY0" fmla="*/ 366096 h 366303"/>
                <a:gd name="connsiteX1" fmla="*/ 25610 w 201209"/>
                <a:gd name="connsiteY1" fmla="*/ 366096 h 366303"/>
                <a:gd name="connsiteX2" fmla="*/ -186 w 201209"/>
                <a:gd name="connsiteY2" fmla="*/ 340300 h 366303"/>
                <a:gd name="connsiteX3" fmla="*/ -186 w 201209"/>
                <a:gd name="connsiteY3" fmla="*/ 25588 h 366303"/>
                <a:gd name="connsiteX4" fmla="*/ 25610 w 201209"/>
                <a:gd name="connsiteY4" fmla="*/ -208 h 366303"/>
                <a:gd name="connsiteX5" fmla="*/ 175227 w 201209"/>
                <a:gd name="connsiteY5" fmla="*/ -208 h 366303"/>
                <a:gd name="connsiteX6" fmla="*/ 201023 w 201209"/>
                <a:gd name="connsiteY6" fmla="*/ 25588 h 366303"/>
                <a:gd name="connsiteX7" fmla="*/ 201023 w 201209"/>
                <a:gd name="connsiteY7" fmla="*/ 340300 h 366303"/>
                <a:gd name="connsiteX8" fmla="*/ 175227 w 201209"/>
                <a:gd name="connsiteY8" fmla="*/ 366096 h 3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209" h="366303">
                  <a:moveTo>
                    <a:pt x="175227" y="366096"/>
                  </a:moveTo>
                  <a:lnTo>
                    <a:pt x="25610" y="366096"/>
                  </a:lnTo>
                  <a:cubicBezTo>
                    <a:pt x="11370" y="366079"/>
                    <a:pt x="-170" y="354540"/>
                    <a:pt x="-186" y="340300"/>
                  </a:cubicBezTo>
                  <a:lnTo>
                    <a:pt x="-186" y="25588"/>
                  </a:lnTo>
                  <a:cubicBezTo>
                    <a:pt x="-170" y="11348"/>
                    <a:pt x="11370" y="-192"/>
                    <a:pt x="25610" y="-208"/>
                  </a:cubicBezTo>
                  <a:lnTo>
                    <a:pt x="175227" y="-208"/>
                  </a:lnTo>
                  <a:cubicBezTo>
                    <a:pt x="189467" y="-192"/>
                    <a:pt x="201007" y="11348"/>
                    <a:pt x="201023" y="25588"/>
                  </a:cubicBezTo>
                  <a:lnTo>
                    <a:pt x="201023" y="340300"/>
                  </a:lnTo>
                  <a:cubicBezTo>
                    <a:pt x="201007" y="354540"/>
                    <a:pt x="189467" y="366079"/>
                    <a:pt x="175227" y="36609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4" name="Graphic 9">
              <a:extLst>
                <a:ext uri="{FF2B5EF4-FFF2-40B4-BE49-F238E27FC236}">
                  <a16:creationId xmlns:a16="http://schemas.microsoft.com/office/drawing/2014/main" id="{D7B97840-9172-2349-950A-D022BE3733BB}"/>
                </a:ext>
              </a:extLst>
            </p:cNvPr>
            <p:cNvSpPr/>
            <p:nvPr/>
          </p:nvSpPr>
          <p:spPr>
            <a:xfrm>
              <a:off x="9453882" y="2847172"/>
              <a:ext cx="201209" cy="541716"/>
            </a:xfrm>
            <a:custGeom>
              <a:avLst/>
              <a:gdLst>
                <a:gd name="connsiteX0" fmla="*/ 175227 w 201209"/>
                <a:gd name="connsiteY0" fmla="*/ 541509 h 541716"/>
                <a:gd name="connsiteX1" fmla="*/ 25610 w 201209"/>
                <a:gd name="connsiteY1" fmla="*/ 541509 h 541716"/>
                <a:gd name="connsiteX2" fmla="*/ -186 w 201209"/>
                <a:gd name="connsiteY2" fmla="*/ 515713 h 541716"/>
                <a:gd name="connsiteX3" fmla="*/ -186 w 201209"/>
                <a:gd name="connsiteY3" fmla="*/ 25588 h 541716"/>
                <a:gd name="connsiteX4" fmla="*/ 25610 w 201209"/>
                <a:gd name="connsiteY4" fmla="*/ -208 h 541716"/>
                <a:gd name="connsiteX5" fmla="*/ 175227 w 201209"/>
                <a:gd name="connsiteY5" fmla="*/ -208 h 541716"/>
                <a:gd name="connsiteX6" fmla="*/ 201023 w 201209"/>
                <a:gd name="connsiteY6" fmla="*/ 25588 h 541716"/>
                <a:gd name="connsiteX7" fmla="*/ 201023 w 201209"/>
                <a:gd name="connsiteY7" fmla="*/ 515713 h 541716"/>
                <a:gd name="connsiteX8" fmla="*/ 175227 w 201209"/>
                <a:gd name="connsiteY8" fmla="*/ 541509 h 54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209" h="541716">
                  <a:moveTo>
                    <a:pt x="175227" y="541509"/>
                  </a:moveTo>
                  <a:lnTo>
                    <a:pt x="25610" y="541509"/>
                  </a:lnTo>
                  <a:cubicBezTo>
                    <a:pt x="11370" y="541493"/>
                    <a:pt x="-170" y="529953"/>
                    <a:pt x="-186" y="515713"/>
                  </a:cubicBezTo>
                  <a:lnTo>
                    <a:pt x="-186" y="25588"/>
                  </a:lnTo>
                  <a:cubicBezTo>
                    <a:pt x="-170" y="11348"/>
                    <a:pt x="11370" y="-192"/>
                    <a:pt x="25610" y="-208"/>
                  </a:cubicBezTo>
                  <a:lnTo>
                    <a:pt x="175227" y="-208"/>
                  </a:lnTo>
                  <a:cubicBezTo>
                    <a:pt x="189467" y="-192"/>
                    <a:pt x="201007" y="11348"/>
                    <a:pt x="201023" y="25588"/>
                  </a:cubicBezTo>
                  <a:lnTo>
                    <a:pt x="201023" y="515713"/>
                  </a:lnTo>
                  <a:cubicBezTo>
                    <a:pt x="201007" y="529953"/>
                    <a:pt x="189467" y="541493"/>
                    <a:pt x="175227" y="54150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5" name="Graphic 9">
              <a:extLst>
                <a:ext uri="{FF2B5EF4-FFF2-40B4-BE49-F238E27FC236}">
                  <a16:creationId xmlns:a16="http://schemas.microsoft.com/office/drawing/2014/main" id="{D31760A8-CAB2-F148-8C41-3CF3C7333A0B}"/>
                </a:ext>
              </a:extLst>
            </p:cNvPr>
            <p:cNvSpPr/>
            <p:nvPr/>
          </p:nvSpPr>
          <p:spPr>
            <a:xfrm>
              <a:off x="9804707" y="2676918"/>
              <a:ext cx="201209" cy="711970"/>
            </a:xfrm>
            <a:custGeom>
              <a:avLst/>
              <a:gdLst>
                <a:gd name="connsiteX0" fmla="*/ 175227 w 201209"/>
                <a:gd name="connsiteY0" fmla="*/ 711763 h 711970"/>
                <a:gd name="connsiteX1" fmla="*/ 25610 w 201209"/>
                <a:gd name="connsiteY1" fmla="*/ 711763 h 711970"/>
                <a:gd name="connsiteX2" fmla="*/ -186 w 201209"/>
                <a:gd name="connsiteY2" fmla="*/ 685967 h 711970"/>
                <a:gd name="connsiteX3" fmla="*/ -186 w 201209"/>
                <a:gd name="connsiteY3" fmla="*/ 25588 h 711970"/>
                <a:gd name="connsiteX4" fmla="*/ 25610 w 201209"/>
                <a:gd name="connsiteY4" fmla="*/ -208 h 711970"/>
                <a:gd name="connsiteX5" fmla="*/ 175227 w 201209"/>
                <a:gd name="connsiteY5" fmla="*/ -208 h 711970"/>
                <a:gd name="connsiteX6" fmla="*/ 201023 w 201209"/>
                <a:gd name="connsiteY6" fmla="*/ 25588 h 711970"/>
                <a:gd name="connsiteX7" fmla="*/ 201023 w 201209"/>
                <a:gd name="connsiteY7" fmla="*/ 685967 h 711970"/>
                <a:gd name="connsiteX8" fmla="*/ 175227 w 201209"/>
                <a:gd name="connsiteY8" fmla="*/ 711763 h 71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209" h="711970">
                  <a:moveTo>
                    <a:pt x="175227" y="711763"/>
                  </a:moveTo>
                  <a:lnTo>
                    <a:pt x="25610" y="711763"/>
                  </a:lnTo>
                  <a:cubicBezTo>
                    <a:pt x="11370" y="711746"/>
                    <a:pt x="-170" y="700206"/>
                    <a:pt x="-186" y="685967"/>
                  </a:cubicBezTo>
                  <a:lnTo>
                    <a:pt x="-186" y="25588"/>
                  </a:lnTo>
                  <a:cubicBezTo>
                    <a:pt x="-170" y="11348"/>
                    <a:pt x="11370" y="-192"/>
                    <a:pt x="25610" y="-208"/>
                  </a:cubicBezTo>
                  <a:lnTo>
                    <a:pt x="175227" y="-208"/>
                  </a:lnTo>
                  <a:cubicBezTo>
                    <a:pt x="189467" y="-192"/>
                    <a:pt x="201007" y="11348"/>
                    <a:pt x="201023" y="25588"/>
                  </a:cubicBezTo>
                  <a:lnTo>
                    <a:pt x="201023" y="685967"/>
                  </a:lnTo>
                  <a:cubicBezTo>
                    <a:pt x="201007" y="700206"/>
                    <a:pt x="189467" y="711746"/>
                    <a:pt x="175227" y="71176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6" name="Graphic 9">
              <a:extLst>
                <a:ext uri="{FF2B5EF4-FFF2-40B4-BE49-F238E27FC236}">
                  <a16:creationId xmlns:a16="http://schemas.microsoft.com/office/drawing/2014/main" id="{A86725E4-9302-B84C-BE40-BF3EA63315D5}"/>
                </a:ext>
              </a:extLst>
            </p:cNvPr>
            <p:cNvSpPr/>
            <p:nvPr/>
          </p:nvSpPr>
          <p:spPr>
            <a:xfrm>
              <a:off x="8628278" y="3378570"/>
              <a:ext cx="1537443" cy="10318"/>
            </a:xfrm>
            <a:custGeom>
              <a:avLst/>
              <a:gdLst>
                <a:gd name="connsiteX0" fmla="*/ 1532098 w 1537443"/>
                <a:gd name="connsiteY0" fmla="*/ 10110 h 10318"/>
                <a:gd name="connsiteX1" fmla="*/ 4973 w 1537443"/>
                <a:gd name="connsiteY1" fmla="*/ 10110 h 10318"/>
                <a:gd name="connsiteX2" fmla="*/ -186 w 1537443"/>
                <a:gd name="connsiteY2" fmla="*/ 4951 h 10318"/>
                <a:gd name="connsiteX3" fmla="*/ 4973 w 1537443"/>
                <a:gd name="connsiteY3" fmla="*/ -208 h 10318"/>
                <a:gd name="connsiteX4" fmla="*/ 1532098 w 1537443"/>
                <a:gd name="connsiteY4" fmla="*/ -208 h 10318"/>
                <a:gd name="connsiteX5" fmla="*/ 1537257 w 1537443"/>
                <a:gd name="connsiteY5" fmla="*/ 4951 h 10318"/>
                <a:gd name="connsiteX6" fmla="*/ 1532098 w 1537443"/>
                <a:gd name="connsiteY6" fmla="*/ 1011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7443" h="10318">
                  <a:moveTo>
                    <a:pt x="1532098" y="10110"/>
                  </a:moveTo>
                  <a:lnTo>
                    <a:pt x="4973" y="10110"/>
                  </a:lnTo>
                  <a:cubicBezTo>
                    <a:pt x="2124" y="10110"/>
                    <a:pt x="-186" y="7801"/>
                    <a:pt x="-186" y="4951"/>
                  </a:cubicBezTo>
                  <a:cubicBezTo>
                    <a:pt x="-186" y="2102"/>
                    <a:pt x="2124" y="-208"/>
                    <a:pt x="4973" y="-208"/>
                  </a:cubicBezTo>
                  <a:lnTo>
                    <a:pt x="1532098" y="-208"/>
                  </a:lnTo>
                  <a:cubicBezTo>
                    <a:pt x="1534948" y="-208"/>
                    <a:pt x="1537257" y="2102"/>
                    <a:pt x="1537257" y="4951"/>
                  </a:cubicBezTo>
                  <a:cubicBezTo>
                    <a:pt x="1537257" y="7801"/>
                    <a:pt x="1534948" y="10110"/>
                    <a:pt x="1532098" y="1011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51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grpSp>
        <p:nvGrpSpPr>
          <p:cNvPr id="297" name="Group 141">
            <a:extLst>
              <a:ext uri="{FF2B5EF4-FFF2-40B4-BE49-F238E27FC236}">
                <a16:creationId xmlns:a16="http://schemas.microsoft.com/office/drawing/2014/main" id="{8DA0736F-E918-4D45-97DA-32BEFC9EFE90}"/>
              </a:ext>
            </a:extLst>
          </p:cNvPr>
          <p:cNvGrpSpPr/>
          <p:nvPr/>
        </p:nvGrpSpPr>
        <p:grpSpPr>
          <a:xfrm flipH="1">
            <a:off x="7528328" y="2422271"/>
            <a:ext cx="3633046" cy="3231664"/>
            <a:chOff x="6816080" y="4004226"/>
            <a:chExt cx="1828756" cy="1626713"/>
          </a:xfrm>
          <a:effectLst>
            <a:outerShdw blurRad="1905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98" name="Graphic 42">
              <a:extLst>
                <a:ext uri="{FF2B5EF4-FFF2-40B4-BE49-F238E27FC236}">
                  <a16:creationId xmlns:a16="http://schemas.microsoft.com/office/drawing/2014/main" id="{1131E513-927B-044C-B67C-F918B756508E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7" name="Graphic 42">
              <a:extLst>
                <a:ext uri="{FF2B5EF4-FFF2-40B4-BE49-F238E27FC236}">
                  <a16:creationId xmlns:a16="http://schemas.microsoft.com/office/drawing/2014/main" id="{55914277-976D-DD4E-92F6-7A5680535C38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8" name="Graphic 42">
              <a:extLst>
                <a:ext uri="{FF2B5EF4-FFF2-40B4-BE49-F238E27FC236}">
                  <a16:creationId xmlns:a16="http://schemas.microsoft.com/office/drawing/2014/main" id="{484DD800-3F8B-D544-A136-856A4EB53252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9" name="Graphic 42">
              <a:extLst>
                <a:ext uri="{FF2B5EF4-FFF2-40B4-BE49-F238E27FC236}">
                  <a16:creationId xmlns:a16="http://schemas.microsoft.com/office/drawing/2014/main" id="{7D362D2A-38AD-D44C-B996-6592D1F516BE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0" name="Graphic 42">
              <a:extLst>
                <a:ext uri="{FF2B5EF4-FFF2-40B4-BE49-F238E27FC236}">
                  <a16:creationId xmlns:a16="http://schemas.microsoft.com/office/drawing/2014/main" id="{B4E195ED-54F1-7E4E-9E28-CBF919D215EE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1" name="Graphic 42">
              <a:extLst>
                <a:ext uri="{FF2B5EF4-FFF2-40B4-BE49-F238E27FC236}">
                  <a16:creationId xmlns:a16="http://schemas.microsoft.com/office/drawing/2014/main" id="{A805D841-6AF3-0D4B-894D-D20EE42BFC9B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2" name="Graphic 42">
              <a:extLst>
                <a:ext uri="{FF2B5EF4-FFF2-40B4-BE49-F238E27FC236}">
                  <a16:creationId xmlns:a16="http://schemas.microsoft.com/office/drawing/2014/main" id="{17EDD00D-FF9A-DB44-8427-4107EED1F329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3" name="Graphic 42">
              <a:extLst>
                <a:ext uri="{FF2B5EF4-FFF2-40B4-BE49-F238E27FC236}">
                  <a16:creationId xmlns:a16="http://schemas.microsoft.com/office/drawing/2014/main" id="{C76ED5A0-DF21-E44D-BA2B-3F7A88DA1D12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4" name="Graphic 42">
              <a:extLst>
                <a:ext uri="{FF2B5EF4-FFF2-40B4-BE49-F238E27FC236}">
                  <a16:creationId xmlns:a16="http://schemas.microsoft.com/office/drawing/2014/main" id="{14E4BFDE-5226-664B-82CA-CD526AA28CE7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5" name="Graphic 42">
              <a:extLst>
                <a:ext uri="{FF2B5EF4-FFF2-40B4-BE49-F238E27FC236}">
                  <a16:creationId xmlns:a16="http://schemas.microsoft.com/office/drawing/2014/main" id="{935277D6-25EA-4E4D-A3E0-AC719E89EFA0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6" name="Graphic 42">
              <a:extLst>
                <a:ext uri="{FF2B5EF4-FFF2-40B4-BE49-F238E27FC236}">
                  <a16:creationId xmlns:a16="http://schemas.microsoft.com/office/drawing/2014/main" id="{50AC3DDE-3DDB-EF4E-BF63-DF691AFCBB44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7" name="Graphic 42">
              <a:extLst>
                <a:ext uri="{FF2B5EF4-FFF2-40B4-BE49-F238E27FC236}">
                  <a16:creationId xmlns:a16="http://schemas.microsoft.com/office/drawing/2014/main" id="{DE2733D1-196A-2244-B2FF-7050F48FEF06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8" name="Graphic 42">
              <a:extLst>
                <a:ext uri="{FF2B5EF4-FFF2-40B4-BE49-F238E27FC236}">
                  <a16:creationId xmlns:a16="http://schemas.microsoft.com/office/drawing/2014/main" id="{598A850F-1CE0-404F-8EA9-1BCCF621C3E7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9" name="Graphic 42">
              <a:extLst>
                <a:ext uri="{FF2B5EF4-FFF2-40B4-BE49-F238E27FC236}">
                  <a16:creationId xmlns:a16="http://schemas.microsoft.com/office/drawing/2014/main" id="{900820AA-F1C4-B24F-89E3-FDB19F55E95E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0" name="Graphic 42">
              <a:extLst>
                <a:ext uri="{FF2B5EF4-FFF2-40B4-BE49-F238E27FC236}">
                  <a16:creationId xmlns:a16="http://schemas.microsoft.com/office/drawing/2014/main" id="{96D86E43-E042-0B41-94EB-00986560469A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1" name="Graphic 42">
              <a:extLst>
                <a:ext uri="{FF2B5EF4-FFF2-40B4-BE49-F238E27FC236}">
                  <a16:creationId xmlns:a16="http://schemas.microsoft.com/office/drawing/2014/main" id="{20589CBA-983A-3646-AF6D-5CC260355BF5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2" name="Graphic 42">
              <a:extLst>
                <a:ext uri="{FF2B5EF4-FFF2-40B4-BE49-F238E27FC236}">
                  <a16:creationId xmlns:a16="http://schemas.microsoft.com/office/drawing/2014/main" id="{CBC47496-02FA-4947-A141-9BF2F6938CC0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3" name="Graphic 42">
              <a:extLst>
                <a:ext uri="{FF2B5EF4-FFF2-40B4-BE49-F238E27FC236}">
                  <a16:creationId xmlns:a16="http://schemas.microsoft.com/office/drawing/2014/main" id="{E4392B7A-5897-5C4D-A98B-784D56EBE7D1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4" name="Graphic 42">
              <a:extLst>
                <a:ext uri="{FF2B5EF4-FFF2-40B4-BE49-F238E27FC236}">
                  <a16:creationId xmlns:a16="http://schemas.microsoft.com/office/drawing/2014/main" id="{C1621AB6-C918-F945-B653-3133180387EF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5" name="Graphic 42">
              <a:extLst>
                <a:ext uri="{FF2B5EF4-FFF2-40B4-BE49-F238E27FC236}">
                  <a16:creationId xmlns:a16="http://schemas.microsoft.com/office/drawing/2014/main" id="{8AC8260A-F186-C341-8AE0-5E5AB8BF54F1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6" name="Graphic 42">
              <a:extLst>
                <a:ext uri="{FF2B5EF4-FFF2-40B4-BE49-F238E27FC236}">
                  <a16:creationId xmlns:a16="http://schemas.microsoft.com/office/drawing/2014/main" id="{0A0923A8-1B37-FF4B-928D-28278147E577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7" name="Graphic 42">
              <a:extLst>
                <a:ext uri="{FF2B5EF4-FFF2-40B4-BE49-F238E27FC236}">
                  <a16:creationId xmlns:a16="http://schemas.microsoft.com/office/drawing/2014/main" id="{4254FCB2-9C14-4B4D-B318-4B701C20DBB1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338" name="مربع نص 337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4998698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175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486E64E-8A32-9E42-841B-D089B3CE5F2F}"/>
              </a:ext>
            </a:extLst>
          </p:cNvPr>
          <p:cNvSpPr/>
          <p:nvPr/>
        </p:nvSpPr>
        <p:spPr>
          <a:xfrm>
            <a:off x="-600744" y="-531440"/>
            <a:ext cx="13105456" cy="81369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raphic 3">
            <a:extLst>
              <a:ext uri="{FF2B5EF4-FFF2-40B4-BE49-F238E27FC236}">
                <a16:creationId xmlns:a16="http://schemas.microsoft.com/office/drawing/2014/main" id="{2CE1AEAF-63CB-1545-B699-9E35102470DC}"/>
              </a:ext>
            </a:extLst>
          </p:cNvPr>
          <p:cNvSpPr/>
          <p:nvPr/>
        </p:nvSpPr>
        <p:spPr>
          <a:xfrm rot="806584">
            <a:off x="-481336" y="-735395"/>
            <a:ext cx="12547388" cy="8700810"/>
          </a:xfrm>
          <a:custGeom>
            <a:avLst/>
            <a:gdLst>
              <a:gd name="connsiteX0" fmla="*/ 4395380 w 10331818"/>
              <a:gd name="connsiteY0" fmla="*/ 277599 h 7225812"/>
              <a:gd name="connsiteX1" fmla="*/ 3078549 w 10331818"/>
              <a:gd name="connsiteY1" fmla="*/ 1356 h 7225812"/>
              <a:gd name="connsiteX2" fmla="*/ 1459813 w 10331818"/>
              <a:gd name="connsiteY2" fmla="*/ 950681 h 7225812"/>
              <a:gd name="connsiteX3" fmla="*/ 1046886 w 10331818"/>
              <a:gd name="connsiteY3" fmla="*/ 2480307 h 7225812"/>
              <a:gd name="connsiteX4" fmla="*/ 347207 w 10331818"/>
              <a:gd name="connsiteY4" fmla="*/ 4315422 h 7225812"/>
              <a:gd name="connsiteX5" fmla="*/ 3275 w 10331818"/>
              <a:gd name="connsiteY5" fmla="*/ 5307326 h 7225812"/>
              <a:gd name="connsiteX6" fmla="*/ 603654 w 10331818"/>
              <a:gd name="connsiteY6" fmla="*/ 6596049 h 7225812"/>
              <a:gd name="connsiteX7" fmla="*/ 2024646 w 10331818"/>
              <a:gd name="connsiteY7" fmla="*/ 7125103 h 7225812"/>
              <a:gd name="connsiteX8" fmla="*/ 2832203 w 10331818"/>
              <a:gd name="connsiteY8" fmla="*/ 7006699 h 7225812"/>
              <a:gd name="connsiteX9" fmla="*/ 3539316 w 10331818"/>
              <a:gd name="connsiteY9" fmla="*/ 6525845 h 7225812"/>
              <a:gd name="connsiteX10" fmla="*/ 4331912 w 10331818"/>
              <a:gd name="connsiteY10" fmla="*/ 6408871 h 7225812"/>
              <a:gd name="connsiteX11" fmla="*/ 5366660 w 10331818"/>
              <a:gd name="connsiteY11" fmla="*/ 6614624 h 7225812"/>
              <a:gd name="connsiteX12" fmla="*/ 6472119 w 10331818"/>
              <a:gd name="connsiteY12" fmla="*/ 7073856 h 7225812"/>
              <a:gd name="connsiteX13" fmla="*/ 7655342 w 10331818"/>
              <a:gd name="connsiteY13" fmla="*/ 7171207 h 7225812"/>
              <a:gd name="connsiteX14" fmla="*/ 8561152 w 10331818"/>
              <a:gd name="connsiteY14" fmla="*/ 6550422 h 7225812"/>
              <a:gd name="connsiteX15" fmla="*/ 9716357 w 10331818"/>
              <a:gd name="connsiteY15" fmla="*/ 5184541 h 7225812"/>
              <a:gd name="connsiteX16" fmla="*/ 10268324 w 10331818"/>
              <a:gd name="connsiteY16" fmla="*/ 4135101 h 7225812"/>
              <a:gd name="connsiteX17" fmla="*/ 9594089 w 10331818"/>
              <a:gd name="connsiteY17" fmla="*/ 2093852 h 7225812"/>
              <a:gd name="connsiteX18" fmla="*/ 7775894 w 10331818"/>
              <a:gd name="connsiteY18" fmla="*/ 1396481 h 7225812"/>
              <a:gd name="connsiteX19" fmla="*/ 5942738 w 10331818"/>
              <a:gd name="connsiteY19" fmla="*/ 1034506 h 7225812"/>
              <a:gd name="connsiteX20" fmla="*/ 4395380 w 10331818"/>
              <a:gd name="connsiteY20" fmla="*/ 277599 h 722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331818" h="7225812">
                <a:moveTo>
                  <a:pt x="4395380" y="277599"/>
                </a:moveTo>
                <a:cubicBezTo>
                  <a:pt x="3975401" y="117950"/>
                  <a:pt x="3531597" y="-15409"/>
                  <a:pt x="3078549" y="1356"/>
                </a:cubicBezTo>
                <a:cubicBezTo>
                  <a:pt x="2412415" y="25932"/>
                  <a:pt x="1772963" y="400575"/>
                  <a:pt x="1459813" y="950681"/>
                </a:cubicBezTo>
                <a:cubicBezTo>
                  <a:pt x="1194122" y="1416770"/>
                  <a:pt x="1161339" y="1963065"/>
                  <a:pt x="1046886" y="2480307"/>
                </a:cubicBezTo>
                <a:cubicBezTo>
                  <a:pt x="906035" y="3117477"/>
                  <a:pt x="635770" y="3723213"/>
                  <a:pt x="347207" y="4315422"/>
                </a:cubicBezTo>
                <a:cubicBezTo>
                  <a:pt x="192252" y="4633577"/>
                  <a:pt x="28720" y="4958593"/>
                  <a:pt x="3275" y="5307326"/>
                </a:cubicBezTo>
                <a:cubicBezTo>
                  <a:pt x="-31985" y="5791514"/>
                  <a:pt x="215504" y="6273988"/>
                  <a:pt x="603654" y="6596049"/>
                </a:cubicBezTo>
                <a:cubicBezTo>
                  <a:pt x="991804" y="6918111"/>
                  <a:pt x="1507272" y="7088049"/>
                  <a:pt x="2024646" y="7125103"/>
                </a:cubicBezTo>
                <a:cubicBezTo>
                  <a:pt x="2299963" y="7144821"/>
                  <a:pt x="2587668" y="7126532"/>
                  <a:pt x="2832203" y="7006699"/>
                </a:cubicBezTo>
                <a:cubicBezTo>
                  <a:pt x="3090938" y="6879913"/>
                  <a:pt x="3279533" y="6650822"/>
                  <a:pt x="3539316" y="6525845"/>
                </a:cubicBezTo>
                <a:cubicBezTo>
                  <a:pt x="3780039" y="6410014"/>
                  <a:pt x="4061646" y="6393820"/>
                  <a:pt x="4331912" y="6408871"/>
                </a:cubicBezTo>
                <a:cubicBezTo>
                  <a:pt x="4684782" y="6428512"/>
                  <a:pt x="5033125" y="6497783"/>
                  <a:pt x="5366660" y="6614624"/>
                </a:cubicBezTo>
                <a:cubicBezTo>
                  <a:pt x="5744422" y="6747221"/>
                  <a:pt x="6095691" y="6939353"/>
                  <a:pt x="6472119" y="7073856"/>
                </a:cubicBezTo>
                <a:cubicBezTo>
                  <a:pt x="6848547" y="7208357"/>
                  <a:pt x="7270147" y="7283420"/>
                  <a:pt x="7655342" y="7171207"/>
                </a:cubicBezTo>
                <a:cubicBezTo>
                  <a:pt x="8017475" y="7065758"/>
                  <a:pt x="8303370" y="6809709"/>
                  <a:pt x="8561152" y="6550422"/>
                </a:cubicBezTo>
                <a:cubicBezTo>
                  <a:pt x="8982656" y="6127216"/>
                  <a:pt x="9368995" y="5670415"/>
                  <a:pt x="9716357" y="5184541"/>
                </a:cubicBezTo>
                <a:cubicBezTo>
                  <a:pt x="9948980" y="4858668"/>
                  <a:pt x="10165497" y="4514888"/>
                  <a:pt x="10268324" y="4135101"/>
                </a:cubicBezTo>
                <a:cubicBezTo>
                  <a:pt x="10465020" y="3408962"/>
                  <a:pt x="10194373" y="2589757"/>
                  <a:pt x="9594089" y="2093852"/>
                </a:cubicBezTo>
                <a:cubicBezTo>
                  <a:pt x="9096727" y="1683012"/>
                  <a:pt x="8429259" y="1504692"/>
                  <a:pt x="7775894" y="1396481"/>
                </a:cubicBezTo>
                <a:cubicBezTo>
                  <a:pt x="7180090" y="1297795"/>
                  <a:pt x="6491179" y="1291699"/>
                  <a:pt x="5942738" y="1034506"/>
                </a:cubicBezTo>
                <a:cubicBezTo>
                  <a:pt x="5419741" y="788935"/>
                  <a:pt x="4943822" y="486211"/>
                  <a:pt x="4395380" y="27759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74DCD1-0FDB-094A-B2B9-124F42A06FB5}"/>
              </a:ext>
            </a:extLst>
          </p:cNvPr>
          <p:cNvGrpSpPr/>
          <p:nvPr/>
        </p:nvGrpSpPr>
        <p:grpSpPr>
          <a:xfrm rot="2526941">
            <a:off x="-6148300" y="7039130"/>
            <a:ext cx="6124896" cy="6463274"/>
            <a:chOff x="4498754" y="-539886"/>
            <a:chExt cx="6124896" cy="6463274"/>
          </a:xfrm>
        </p:grpSpPr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625203" y="5123373"/>
              <a:ext cx="98442" cy="371499"/>
            </a:xfrm>
            <a:custGeom>
              <a:avLst/>
              <a:gdLst>
                <a:gd name="connsiteX0" fmla="*/ 0 w 98442"/>
                <a:gd name="connsiteY0" fmla="*/ 25433 h 371499"/>
                <a:gd name="connsiteX1" fmla="*/ 0 w 98442"/>
                <a:gd name="connsiteY1" fmla="*/ 371500 h 371499"/>
                <a:gd name="connsiteX2" fmla="*/ 98443 w 98442"/>
                <a:gd name="connsiteY2" fmla="*/ 371500 h 371499"/>
                <a:gd name="connsiteX3" fmla="*/ 79383 w 98442"/>
                <a:gd name="connsiteY3" fmla="*/ 0 h 371499"/>
                <a:gd name="connsiteX4" fmla="*/ 0 w 98442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42" h="371499">
                  <a:moveTo>
                    <a:pt x="0" y="25433"/>
                  </a:moveTo>
                  <a:lnTo>
                    <a:pt x="0" y="371500"/>
                  </a:lnTo>
                  <a:lnTo>
                    <a:pt x="98443" y="371500"/>
                  </a:lnTo>
                  <a:lnTo>
                    <a:pt x="79383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46460" y="5053550"/>
              <a:ext cx="98538" cy="371499"/>
            </a:xfrm>
            <a:custGeom>
              <a:avLst/>
              <a:gdLst>
                <a:gd name="connsiteX0" fmla="*/ 0 w 98538"/>
                <a:gd name="connsiteY0" fmla="*/ 25433 h 371499"/>
                <a:gd name="connsiteX1" fmla="*/ 0 w 98538"/>
                <a:gd name="connsiteY1" fmla="*/ 371500 h 371499"/>
                <a:gd name="connsiteX2" fmla="*/ 98538 w 98538"/>
                <a:gd name="connsiteY2" fmla="*/ 371500 h 371499"/>
                <a:gd name="connsiteX3" fmla="*/ 79479 w 98538"/>
                <a:gd name="connsiteY3" fmla="*/ 0 h 371499"/>
                <a:gd name="connsiteX4" fmla="*/ 0 w 98538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38" h="371499">
                  <a:moveTo>
                    <a:pt x="0" y="25433"/>
                  </a:moveTo>
                  <a:lnTo>
                    <a:pt x="0" y="371500"/>
                  </a:lnTo>
                  <a:lnTo>
                    <a:pt x="98538" y="371500"/>
                  </a:lnTo>
                  <a:lnTo>
                    <a:pt x="79479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739561" y="4507445"/>
              <a:ext cx="127032" cy="616022"/>
            </a:xfrm>
            <a:custGeom>
              <a:avLst/>
              <a:gdLst>
                <a:gd name="connsiteX0" fmla="*/ 63469 w 127032"/>
                <a:gd name="connsiteY0" fmla="*/ 0 h 616022"/>
                <a:gd name="connsiteX1" fmla="*/ 127032 w 127032"/>
                <a:gd name="connsiteY1" fmla="*/ 63536 h 616022"/>
                <a:gd name="connsiteX2" fmla="*/ 127032 w 127032"/>
                <a:gd name="connsiteY2" fmla="*/ 552487 h 616022"/>
                <a:gd name="connsiteX3" fmla="*/ 63469 w 127032"/>
                <a:gd name="connsiteY3" fmla="*/ 616023 h 616022"/>
                <a:gd name="connsiteX4" fmla="*/ 63564 w 127032"/>
                <a:gd name="connsiteY4" fmla="*/ 616023 h 616022"/>
                <a:gd name="connsiteX5" fmla="*/ 0 w 127032"/>
                <a:gd name="connsiteY5" fmla="*/ 552487 h 616022"/>
                <a:gd name="connsiteX6" fmla="*/ 0 w 127032"/>
                <a:gd name="connsiteY6" fmla="*/ 63536 h 616022"/>
                <a:gd name="connsiteX7" fmla="*/ 63564 w 127032"/>
                <a:gd name="connsiteY7" fmla="*/ 0 h 61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616022">
                  <a:moveTo>
                    <a:pt x="63469" y="0"/>
                  </a:moveTo>
                  <a:cubicBezTo>
                    <a:pt x="98574" y="0"/>
                    <a:pt x="127032" y="28446"/>
                    <a:pt x="127032" y="63536"/>
                  </a:cubicBezTo>
                  <a:lnTo>
                    <a:pt x="127032" y="552487"/>
                  </a:lnTo>
                  <a:cubicBezTo>
                    <a:pt x="127032" y="587577"/>
                    <a:pt x="98574" y="616023"/>
                    <a:pt x="63469" y="616023"/>
                  </a:cubicBezTo>
                  <a:lnTo>
                    <a:pt x="63564" y="616023"/>
                  </a:lnTo>
                  <a:cubicBezTo>
                    <a:pt x="28459" y="616023"/>
                    <a:pt x="0" y="587577"/>
                    <a:pt x="0" y="552487"/>
                  </a:cubicBezTo>
                  <a:lnTo>
                    <a:pt x="0" y="63536"/>
                  </a:lnTo>
                  <a:cubicBezTo>
                    <a:pt x="0" y="28446"/>
                    <a:pt x="28459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09961" y="4370848"/>
              <a:ext cx="127032" cy="752525"/>
            </a:xfrm>
            <a:custGeom>
              <a:avLst/>
              <a:gdLst>
                <a:gd name="connsiteX0" fmla="*/ 63469 w 127032"/>
                <a:gd name="connsiteY0" fmla="*/ 0 h 752525"/>
                <a:gd name="connsiteX1" fmla="*/ 127033 w 127032"/>
                <a:gd name="connsiteY1" fmla="*/ 63536 h 752525"/>
                <a:gd name="connsiteX2" fmla="*/ 127033 w 127032"/>
                <a:gd name="connsiteY2" fmla="*/ 688989 h 752525"/>
                <a:gd name="connsiteX3" fmla="*/ 63469 w 127032"/>
                <a:gd name="connsiteY3" fmla="*/ 752525 h 752525"/>
                <a:gd name="connsiteX4" fmla="*/ 63564 w 127032"/>
                <a:gd name="connsiteY4" fmla="*/ 752525 h 752525"/>
                <a:gd name="connsiteX5" fmla="*/ 0 w 127032"/>
                <a:gd name="connsiteY5" fmla="*/ 688989 h 752525"/>
                <a:gd name="connsiteX6" fmla="*/ 0 w 127032"/>
                <a:gd name="connsiteY6" fmla="*/ 63536 h 752525"/>
                <a:gd name="connsiteX7" fmla="*/ 63564 w 127032"/>
                <a:gd name="connsiteY7" fmla="*/ 0 h 7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752525">
                  <a:moveTo>
                    <a:pt x="63469" y="0"/>
                  </a:moveTo>
                  <a:cubicBezTo>
                    <a:pt x="98574" y="0"/>
                    <a:pt x="127033" y="28446"/>
                    <a:pt x="127033" y="63536"/>
                  </a:cubicBezTo>
                  <a:lnTo>
                    <a:pt x="127033" y="688989"/>
                  </a:lnTo>
                  <a:cubicBezTo>
                    <a:pt x="127033" y="724079"/>
                    <a:pt x="98574" y="752525"/>
                    <a:pt x="63469" y="752525"/>
                  </a:cubicBezTo>
                  <a:lnTo>
                    <a:pt x="63564" y="752525"/>
                  </a:lnTo>
                  <a:cubicBezTo>
                    <a:pt x="28458" y="752525"/>
                    <a:pt x="0" y="724079"/>
                    <a:pt x="0" y="688989"/>
                  </a:cubicBezTo>
                  <a:lnTo>
                    <a:pt x="0" y="63536"/>
                  </a:lnTo>
                  <a:cubicBezTo>
                    <a:pt x="0" y="28446"/>
                    <a:pt x="28458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8028696" y="797019"/>
              <a:ext cx="174681" cy="544770"/>
            </a:xfrm>
            <a:custGeom>
              <a:avLst/>
              <a:gdLst>
                <a:gd name="connsiteX0" fmla="*/ -58 w 174681"/>
                <a:gd name="connsiteY0" fmla="*/ 23934 h 544770"/>
                <a:gd name="connsiteX1" fmla="*/ 146034 w 174681"/>
                <a:gd name="connsiteY1" fmla="*/ 23934 h 544770"/>
                <a:gd name="connsiteX2" fmla="*/ 174623 w 174681"/>
                <a:gd name="connsiteY2" fmla="*/ 544700 h 544770"/>
                <a:gd name="connsiteX3" fmla="*/ 53881 w 174681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81" h="544770">
                  <a:moveTo>
                    <a:pt x="-58" y="23934"/>
                  </a:moveTo>
                  <a:cubicBezTo>
                    <a:pt x="-58" y="23934"/>
                    <a:pt x="126974" y="-30076"/>
                    <a:pt x="146034" y="23934"/>
                  </a:cubicBezTo>
                  <a:cubicBezTo>
                    <a:pt x="165093" y="77944"/>
                    <a:pt x="174623" y="544700"/>
                    <a:pt x="174623" y="544700"/>
                  </a:cubicBezTo>
                  <a:lnTo>
                    <a:pt x="53881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462564" y="797019"/>
              <a:ext cx="174777" cy="544770"/>
            </a:xfrm>
            <a:custGeom>
              <a:avLst/>
              <a:gdLst>
                <a:gd name="connsiteX0" fmla="*/ 174719 w 174777"/>
                <a:gd name="connsiteY0" fmla="*/ 23934 h 544770"/>
                <a:gd name="connsiteX1" fmla="*/ 28532 w 174777"/>
                <a:gd name="connsiteY1" fmla="*/ 23934 h 544770"/>
                <a:gd name="connsiteX2" fmla="*/ -58 w 174777"/>
                <a:gd name="connsiteY2" fmla="*/ 544700 h 544770"/>
                <a:gd name="connsiteX3" fmla="*/ 120685 w 174777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77" h="544770">
                  <a:moveTo>
                    <a:pt x="174719" y="23934"/>
                  </a:moveTo>
                  <a:cubicBezTo>
                    <a:pt x="174719" y="23934"/>
                    <a:pt x="47591" y="-30076"/>
                    <a:pt x="28532" y="23934"/>
                  </a:cubicBezTo>
                  <a:cubicBezTo>
                    <a:pt x="9472" y="77944"/>
                    <a:pt x="-58" y="544700"/>
                    <a:pt x="-58" y="544700"/>
                  </a:cubicBezTo>
                  <a:lnTo>
                    <a:pt x="120685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37246" y="347886"/>
              <a:ext cx="85768" cy="396933"/>
            </a:xfrm>
            <a:custGeom>
              <a:avLst/>
              <a:gdLst>
                <a:gd name="connsiteX0" fmla="*/ 19060 w 85768"/>
                <a:gd name="connsiteY0" fmla="*/ 9526 h 396933"/>
                <a:gd name="connsiteX1" fmla="*/ 0 w 85768"/>
                <a:gd name="connsiteY1" fmla="*/ 396933 h 396933"/>
                <a:gd name="connsiteX2" fmla="*/ 85768 w 85768"/>
                <a:gd name="connsiteY2" fmla="*/ 396933 h 396933"/>
                <a:gd name="connsiteX3" fmla="*/ 85768 w 85768"/>
                <a:gd name="connsiteY3" fmla="*/ 0 h 396933"/>
                <a:gd name="connsiteX4" fmla="*/ 19060 w 85768"/>
                <a:gd name="connsiteY4" fmla="*/ 9526 h 39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68" h="396933">
                  <a:moveTo>
                    <a:pt x="19060" y="9526"/>
                  </a:moveTo>
                  <a:lnTo>
                    <a:pt x="0" y="396933"/>
                  </a:lnTo>
                  <a:lnTo>
                    <a:pt x="85768" y="396933"/>
                  </a:lnTo>
                  <a:lnTo>
                    <a:pt x="85768" y="0"/>
                  </a:lnTo>
                  <a:lnTo>
                    <a:pt x="19060" y="9526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83307" y="689909"/>
              <a:ext cx="1502567" cy="651881"/>
            </a:xfrm>
            <a:custGeom>
              <a:avLst/>
              <a:gdLst>
                <a:gd name="connsiteX0" fmla="*/ -58 w 1502567"/>
                <a:gd name="connsiteY0" fmla="*/ 651811 h 651881"/>
                <a:gd name="connsiteX1" fmla="*/ 25387 w 1502567"/>
                <a:gd name="connsiteY1" fmla="*/ 92942 h 651881"/>
                <a:gd name="connsiteX2" fmla="*/ 317571 w 1502567"/>
                <a:gd name="connsiteY2" fmla="*/ 7211 h 651881"/>
                <a:gd name="connsiteX3" fmla="*/ 1502510 w 1502567"/>
                <a:gd name="connsiteY3" fmla="*/ 121519 h 651881"/>
                <a:gd name="connsiteX4" fmla="*/ 1502510 w 1502567"/>
                <a:gd name="connsiteY4" fmla="*/ 651811 h 65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567" h="651881">
                  <a:moveTo>
                    <a:pt x="-58" y="651811"/>
                  </a:moveTo>
                  <a:lnTo>
                    <a:pt x="25387" y="92942"/>
                  </a:lnTo>
                  <a:cubicBezTo>
                    <a:pt x="25387" y="92942"/>
                    <a:pt x="15857" y="-30891"/>
                    <a:pt x="317571" y="7211"/>
                  </a:cubicBezTo>
                  <a:cubicBezTo>
                    <a:pt x="619285" y="45314"/>
                    <a:pt x="1502510" y="121519"/>
                    <a:pt x="1502510" y="121519"/>
                  </a:cubicBezTo>
                  <a:lnTo>
                    <a:pt x="1502510" y="65181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95729" y="4259779"/>
              <a:ext cx="1594720" cy="1057469"/>
            </a:xfrm>
            <a:custGeom>
              <a:avLst/>
              <a:gdLst>
                <a:gd name="connsiteX0" fmla="*/ 1594663 w 1594720"/>
                <a:gd name="connsiteY0" fmla="*/ 25363 h 1057469"/>
                <a:gd name="connsiteX1" fmla="*/ 1547014 w 1594720"/>
                <a:gd name="connsiteY1" fmla="*/ 879431 h 1057469"/>
                <a:gd name="connsiteX2" fmla="*/ -58 w 1594720"/>
                <a:gd name="connsiteY2" fmla="*/ 898483 h 1057469"/>
                <a:gd name="connsiteX3" fmla="*/ 76181 w 1594720"/>
                <a:gd name="connsiteY3" fmla="*/ -71 h 10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4720" h="1057469">
                  <a:moveTo>
                    <a:pt x="1594663" y="25363"/>
                  </a:moveTo>
                  <a:lnTo>
                    <a:pt x="1547014" y="879431"/>
                  </a:lnTo>
                  <a:cubicBezTo>
                    <a:pt x="1547014" y="879431"/>
                    <a:pt x="848096" y="1266839"/>
                    <a:pt x="-58" y="898483"/>
                  </a:cubicBezTo>
                  <a:lnTo>
                    <a:pt x="76181" y="-71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6507" y="744819"/>
              <a:ext cx="1000631" cy="730235"/>
            </a:xfrm>
            <a:custGeom>
              <a:avLst/>
              <a:gdLst>
                <a:gd name="connsiteX0" fmla="*/ 0 w 1000631"/>
                <a:gd name="connsiteY0" fmla="*/ 177748 h 730235"/>
                <a:gd name="connsiteX1" fmla="*/ 15819 w 1000631"/>
                <a:gd name="connsiteY1" fmla="*/ 730235 h 730235"/>
                <a:gd name="connsiteX2" fmla="*/ 1000631 w 1000631"/>
                <a:gd name="connsiteY2" fmla="*/ 730235 h 730235"/>
                <a:gd name="connsiteX3" fmla="*/ 943452 w 1000631"/>
                <a:gd name="connsiteY3" fmla="*/ 0 h 730235"/>
                <a:gd name="connsiteX4" fmla="*/ 0 w 1000631"/>
                <a:gd name="connsiteY4" fmla="*/ 177748 h 73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631" h="730235">
                  <a:moveTo>
                    <a:pt x="0" y="177748"/>
                  </a:moveTo>
                  <a:lnTo>
                    <a:pt x="15819" y="730235"/>
                  </a:lnTo>
                  <a:lnTo>
                    <a:pt x="1000631" y="730235"/>
                  </a:lnTo>
                  <a:lnTo>
                    <a:pt x="943452" y="0"/>
                  </a:lnTo>
                  <a:lnTo>
                    <a:pt x="0" y="177748"/>
                  </a:ln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3919999"/>
              <a:ext cx="927632" cy="1174796"/>
            </a:xfrm>
            <a:custGeom>
              <a:avLst/>
              <a:gdLst>
                <a:gd name="connsiteX0" fmla="*/ 0 w 927632"/>
                <a:gd name="connsiteY0" fmla="*/ 0 h 1174796"/>
                <a:gd name="connsiteX1" fmla="*/ 927633 w 927632"/>
                <a:gd name="connsiteY1" fmla="*/ 0 h 1174796"/>
                <a:gd name="connsiteX2" fmla="*/ 927633 w 927632"/>
                <a:gd name="connsiteY2" fmla="*/ 1174797 h 1174796"/>
                <a:gd name="connsiteX3" fmla="*/ 0 w 927632"/>
                <a:gd name="connsiteY3" fmla="*/ 1174797 h 117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7632" h="1174796">
                  <a:moveTo>
                    <a:pt x="0" y="0"/>
                  </a:moveTo>
                  <a:lnTo>
                    <a:pt x="927633" y="0"/>
                  </a:lnTo>
                  <a:lnTo>
                    <a:pt x="927633" y="1174797"/>
                  </a:lnTo>
                  <a:lnTo>
                    <a:pt x="0" y="117479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884762" y="4320477"/>
              <a:ext cx="159114" cy="159674"/>
            </a:xfrm>
            <a:custGeom>
              <a:avLst/>
              <a:gdLst>
                <a:gd name="connsiteX0" fmla="*/ 297 w 159114"/>
                <a:gd name="connsiteY0" fmla="*/ 78972 h 159674"/>
                <a:gd name="connsiteX1" fmla="*/ 155919 w 159114"/>
                <a:gd name="connsiteY1" fmla="*/ 5910 h 159674"/>
                <a:gd name="connsiteX2" fmla="*/ 35272 w 159114"/>
                <a:gd name="connsiteY2" fmla="*/ 158321 h 159674"/>
                <a:gd name="connsiteX3" fmla="*/ 297 w 159114"/>
                <a:gd name="connsiteY3" fmla="*/ 78972 h 159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114" h="159674">
                  <a:moveTo>
                    <a:pt x="297" y="78972"/>
                  </a:moveTo>
                  <a:cubicBezTo>
                    <a:pt x="297" y="78972"/>
                    <a:pt x="133715" y="-25810"/>
                    <a:pt x="155919" y="5910"/>
                  </a:cubicBezTo>
                  <a:cubicBezTo>
                    <a:pt x="178124" y="37631"/>
                    <a:pt x="76631" y="174228"/>
                    <a:pt x="35272" y="158321"/>
                  </a:cubicBezTo>
                  <a:cubicBezTo>
                    <a:pt x="-6088" y="142413"/>
                    <a:pt x="297" y="78972"/>
                    <a:pt x="297" y="78972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4498754" y="1309975"/>
              <a:ext cx="6089270" cy="3048203"/>
            </a:xfrm>
            <a:custGeom>
              <a:avLst/>
              <a:gdLst>
                <a:gd name="connsiteX0" fmla="*/ 0 w 6089270"/>
                <a:gd name="connsiteY0" fmla="*/ 0 h 3048203"/>
                <a:gd name="connsiteX1" fmla="*/ 6089271 w 6089270"/>
                <a:gd name="connsiteY1" fmla="*/ 0 h 3048203"/>
                <a:gd name="connsiteX2" fmla="*/ 6089271 w 6089270"/>
                <a:gd name="connsiteY2" fmla="*/ 3048204 h 3048203"/>
                <a:gd name="connsiteX3" fmla="*/ 0 w 6089270"/>
                <a:gd name="connsiteY3" fmla="*/ 3048204 h 304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9270" h="3048203">
                  <a:moveTo>
                    <a:pt x="0" y="0"/>
                  </a:moveTo>
                  <a:lnTo>
                    <a:pt x="6089271" y="0"/>
                  </a:lnTo>
                  <a:lnTo>
                    <a:pt x="6089271" y="3048204"/>
                  </a:lnTo>
                  <a:lnTo>
                    <a:pt x="0" y="3048204"/>
                  </a:lnTo>
                  <a:close/>
                </a:path>
              </a:pathLst>
            </a:custGeom>
            <a:solidFill>
              <a:srgbClr val="AE92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360445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822566" y="189189"/>
              <a:ext cx="476018" cy="1120786"/>
            </a:xfrm>
            <a:custGeom>
              <a:avLst/>
              <a:gdLst>
                <a:gd name="connsiteX0" fmla="*/ 437932 w 476018"/>
                <a:gd name="connsiteY0" fmla="*/ -71 h 1120786"/>
                <a:gd name="connsiteX1" fmla="*/ 472907 w 476018"/>
                <a:gd name="connsiteY1" fmla="*/ 222162 h 1120786"/>
                <a:gd name="connsiteX2" fmla="*/ 459946 w 476018"/>
                <a:gd name="connsiteY2" fmla="*/ 342852 h 1120786"/>
                <a:gd name="connsiteX3" fmla="*/ 437932 w 476018"/>
                <a:gd name="connsiteY3" fmla="*/ 406293 h 1120786"/>
                <a:gd name="connsiteX4" fmla="*/ 410868 w 476018"/>
                <a:gd name="connsiteY4" fmla="*/ 434870 h 1120786"/>
                <a:gd name="connsiteX5" fmla="*/ 410868 w 476018"/>
                <a:gd name="connsiteY5" fmla="*/ 482498 h 1120786"/>
                <a:gd name="connsiteX6" fmla="*/ 410868 w 476018"/>
                <a:gd name="connsiteY6" fmla="*/ 555560 h 1120786"/>
                <a:gd name="connsiteX7" fmla="*/ 352164 w 476018"/>
                <a:gd name="connsiteY7" fmla="*/ 631765 h 1120786"/>
                <a:gd name="connsiteX8" fmla="*/ 352164 w 476018"/>
                <a:gd name="connsiteY8" fmla="*/ 771506 h 1120786"/>
                <a:gd name="connsiteX9" fmla="*/ 336630 w 476018"/>
                <a:gd name="connsiteY9" fmla="*/ 898483 h 1120786"/>
                <a:gd name="connsiteX10" fmla="*/ 293746 w 476018"/>
                <a:gd name="connsiteY10" fmla="*/ 1120716 h 1120786"/>
                <a:gd name="connsiteX11" fmla="*/ -58 w 476018"/>
                <a:gd name="connsiteY11" fmla="*/ 1012790 h 1120786"/>
                <a:gd name="connsiteX12" fmla="*/ 47591 w 476018"/>
                <a:gd name="connsiteY12" fmla="*/ 844472 h 1120786"/>
                <a:gd name="connsiteX13" fmla="*/ 74179 w 476018"/>
                <a:gd name="connsiteY13" fmla="*/ 685775 h 1120786"/>
                <a:gd name="connsiteX14" fmla="*/ 263251 w 476018"/>
                <a:gd name="connsiteY14" fmla="*/ 117380 h 1120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018" h="1120786">
                  <a:moveTo>
                    <a:pt x="437932" y="-71"/>
                  </a:moveTo>
                  <a:cubicBezTo>
                    <a:pt x="437932" y="-71"/>
                    <a:pt x="488727" y="190442"/>
                    <a:pt x="472907" y="222162"/>
                  </a:cubicBezTo>
                  <a:cubicBezTo>
                    <a:pt x="457087" y="253883"/>
                    <a:pt x="459946" y="342852"/>
                    <a:pt x="459946" y="342852"/>
                  </a:cubicBezTo>
                  <a:cubicBezTo>
                    <a:pt x="459946" y="342852"/>
                    <a:pt x="463377" y="400006"/>
                    <a:pt x="437932" y="406293"/>
                  </a:cubicBezTo>
                  <a:cubicBezTo>
                    <a:pt x="412488" y="412580"/>
                    <a:pt x="390283" y="415819"/>
                    <a:pt x="410868" y="434870"/>
                  </a:cubicBezTo>
                  <a:cubicBezTo>
                    <a:pt x="431452" y="453921"/>
                    <a:pt x="410868" y="482498"/>
                    <a:pt x="410868" y="482498"/>
                  </a:cubicBezTo>
                  <a:cubicBezTo>
                    <a:pt x="410868" y="482498"/>
                    <a:pt x="399718" y="526983"/>
                    <a:pt x="410868" y="555560"/>
                  </a:cubicBezTo>
                  <a:cubicBezTo>
                    <a:pt x="422018" y="584137"/>
                    <a:pt x="345684" y="596044"/>
                    <a:pt x="352164" y="631765"/>
                  </a:cubicBezTo>
                  <a:cubicBezTo>
                    <a:pt x="358644" y="667486"/>
                    <a:pt x="379991" y="768267"/>
                    <a:pt x="352164" y="771506"/>
                  </a:cubicBezTo>
                  <a:cubicBezTo>
                    <a:pt x="324337" y="774745"/>
                    <a:pt x="361694" y="898483"/>
                    <a:pt x="336630" y="898483"/>
                  </a:cubicBezTo>
                  <a:cubicBezTo>
                    <a:pt x="311567" y="898483"/>
                    <a:pt x="293746" y="1120716"/>
                    <a:pt x="293746" y="1120716"/>
                  </a:cubicBezTo>
                  <a:cubicBezTo>
                    <a:pt x="293746" y="1120716"/>
                    <a:pt x="117444" y="971544"/>
                    <a:pt x="-58" y="1012790"/>
                  </a:cubicBezTo>
                  <a:cubicBezTo>
                    <a:pt x="-58" y="1012790"/>
                    <a:pt x="9472" y="888957"/>
                    <a:pt x="47591" y="844472"/>
                  </a:cubicBezTo>
                  <a:cubicBezTo>
                    <a:pt x="85710" y="799987"/>
                    <a:pt x="74179" y="685775"/>
                    <a:pt x="74179" y="685775"/>
                  </a:cubicBezTo>
                  <a:lnTo>
                    <a:pt x="263251" y="117380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12325" y="2142135"/>
              <a:ext cx="327833" cy="679726"/>
            </a:xfrm>
            <a:custGeom>
              <a:avLst/>
              <a:gdLst>
                <a:gd name="connsiteX0" fmla="*/ 304721 w 327833"/>
                <a:gd name="connsiteY0" fmla="*/ 673963 h 679726"/>
                <a:gd name="connsiteX1" fmla="*/ 218952 w 327833"/>
                <a:gd name="connsiteY1" fmla="*/ 475925 h 679726"/>
                <a:gd name="connsiteX2" fmla="*/ 25211 w 327833"/>
                <a:gd name="connsiteY2" fmla="*/ 529936 h 679726"/>
                <a:gd name="connsiteX3" fmla="*/ 44271 w 327833"/>
                <a:gd name="connsiteY3" fmla="*/ 120333 h 679726"/>
                <a:gd name="connsiteX4" fmla="*/ 69239 w 327833"/>
                <a:gd name="connsiteY4" fmla="*/ 28506 h 679726"/>
                <a:gd name="connsiteX5" fmla="*/ 240776 w 327833"/>
                <a:gd name="connsiteY5" fmla="*/ -71 h 679726"/>
                <a:gd name="connsiteX6" fmla="*/ 245159 w 327833"/>
                <a:gd name="connsiteY6" fmla="*/ 82612 h 679726"/>
                <a:gd name="connsiteX7" fmla="*/ 285185 w 327833"/>
                <a:gd name="connsiteY7" fmla="*/ 238070 h 679726"/>
                <a:gd name="connsiteX8" fmla="*/ 304721 w 327833"/>
                <a:gd name="connsiteY8" fmla="*/ 673963 h 6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833" h="679726">
                  <a:moveTo>
                    <a:pt x="304721" y="673963"/>
                  </a:moveTo>
                  <a:cubicBezTo>
                    <a:pt x="263457" y="719591"/>
                    <a:pt x="218952" y="475925"/>
                    <a:pt x="218952" y="475925"/>
                  </a:cubicBezTo>
                  <a:cubicBezTo>
                    <a:pt x="218952" y="475925"/>
                    <a:pt x="101450" y="637861"/>
                    <a:pt x="25211" y="529936"/>
                  </a:cubicBezTo>
                  <a:cubicBezTo>
                    <a:pt x="-27584" y="455159"/>
                    <a:pt x="14061" y="243309"/>
                    <a:pt x="44271" y="120333"/>
                  </a:cubicBezTo>
                  <a:cubicBezTo>
                    <a:pt x="57803" y="65656"/>
                    <a:pt x="69239" y="28506"/>
                    <a:pt x="69239" y="28506"/>
                  </a:cubicBezTo>
                  <a:lnTo>
                    <a:pt x="240776" y="-71"/>
                  </a:lnTo>
                  <a:cubicBezTo>
                    <a:pt x="240776" y="-71"/>
                    <a:pt x="241348" y="37270"/>
                    <a:pt x="245159" y="82612"/>
                  </a:cubicBezTo>
                  <a:cubicBezTo>
                    <a:pt x="250306" y="143862"/>
                    <a:pt x="261456" y="219876"/>
                    <a:pt x="285185" y="238070"/>
                  </a:cubicBezTo>
                  <a:cubicBezTo>
                    <a:pt x="327021" y="269600"/>
                    <a:pt x="346080" y="627954"/>
                    <a:pt x="304721" y="673963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25163"/>
              <a:ext cx="1472671" cy="1187471"/>
            </a:xfrm>
            <a:custGeom>
              <a:avLst/>
              <a:gdLst>
                <a:gd name="connsiteX0" fmla="*/ 478141 w 1472671"/>
                <a:gd name="connsiteY0" fmla="*/ 88810 h 1187471"/>
                <a:gd name="connsiteX1" fmla="*/ 106478 w 1472671"/>
                <a:gd name="connsiteY1" fmla="*/ 244363 h 1187471"/>
                <a:gd name="connsiteX2" fmla="*/ 1650 w 1472671"/>
                <a:gd name="connsiteY2" fmla="*/ 482504 h 1187471"/>
                <a:gd name="connsiteX3" fmla="*/ 312894 w 1472671"/>
                <a:gd name="connsiteY3" fmla="*/ 641297 h 1187471"/>
                <a:gd name="connsiteX4" fmla="*/ 328808 w 1472671"/>
                <a:gd name="connsiteY4" fmla="*/ 1187401 h 1187471"/>
                <a:gd name="connsiteX5" fmla="*/ 503490 w 1472671"/>
                <a:gd name="connsiteY5" fmla="*/ 1150442 h 1187471"/>
                <a:gd name="connsiteX6" fmla="*/ 748120 w 1472671"/>
                <a:gd name="connsiteY6" fmla="*/ 1150442 h 1187471"/>
                <a:gd name="connsiteX7" fmla="*/ 830744 w 1472671"/>
                <a:gd name="connsiteY7" fmla="*/ 1150442 h 1187471"/>
                <a:gd name="connsiteX8" fmla="*/ 1202408 w 1472671"/>
                <a:gd name="connsiteY8" fmla="*/ 1012796 h 1187471"/>
                <a:gd name="connsiteX9" fmla="*/ 1200787 w 1472671"/>
                <a:gd name="connsiteY9" fmla="*/ 723027 h 1187471"/>
                <a:gd name="connsiteX10" fmla="*/ 1402438 w 1472671"/>
                <a:gd name="connsiteY10" fmla="*/ 298374 h 1187471"/>
                <a:gd name="connsiteX11" fmla="*/ 1396148 w 1472671"/>
                <a:gd name="connsiteY11" fmla="*/ 88810 h 1187471"/>
                <a:gd name="connsiteX12" fmla="*/ 1183348 w 1472671"/>
                <a:gd name="connsiteY12" fmla="*/ -65 h 1187471"/>
                <a:gd name="connsiteX13" fmla="*/ 478141 w 1472671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2671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207077" y="773893"/>
                    <a:pt x="1200787" y="723027"/>
                  </a:cubicBezTo>
                  <a:cubicBezTo>
                    <a:pt x="1194498" y="672160"/>
                    <a:pt x="1402438" y="298374"/>
                    <a:pt x="1402438" y="298374"/>
                  </a:cubicBezTo>
                  <a:cubicBezTo>
                    <a:pt x="1402438" y="298374"/>
                    <a:pt x="1564445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34689"/>
              <a:ext cx="1532636" cy="1187471"/>
            </a:xfrm>
            <a:custGeom>
              <a:avLst/>
              <a:gdLst>
                <a:gd name="connsiteX0" fmla="*/ 478141 w 1532636"/>
                <a:gd name="connsiteY0" fmla="*/ 88810 h 1187471"/>
                <a:gd name="connsiteX1" fmla="*/ 106478 w 1532636"/>
                <a:gd name="connsiteY1" fmla="*/ 244363 h 1187471"/>
                <a:gd name="connsiteX2" fmla="*/ 1650 w 1532636"/>
                <a:gd name="connsiteY2" fmla="*/ 482504 h 1187471"/>
                <a:gd name="connsiteX3" fmla="*/ 312894 w 1532636"/>
                <a:gd name="connsiteY3" fmla="*/ 641297 h 1187471"/>
                <a:gd name="connsiteX4" fmla="*/ 328808 w 1532636"/>
                <a:gd name="connsiteY4" fmla="*/ 1187401 h 1187471"/>
                <a:gd name="connsiteX5" fmla="*/ 503490 w 1532636"/>
                <a:gd name="connsiteY5" fmla="*/ 1150442 h 1187471"/>
                <a:gd name="connsiteX6" fmla="*/ 748120 w 1532636"/>
                <a:gd name="connsiteY6" fmla="*/ 1150442 h 1187471"/>
                <a:gd name="connsiteX7" fmla="*/ 830744 w 1532636"/>
                <a:gd name="connsiteY7" fmla="*/ 1150442 h 1187471"/>
                <a:gd name="connsiteX8" fmla="*/ 1202408 w 1532636"/>
                <a:gd name="connsiteY8" fmla="*/ 1012796 h 1187471"/>
                <a:gd name="connsiteX9" fmla="*/ 1307236 w 1532636"/>
                <a:gd name="connsiteY9" fmla="*/ 781038 h 1187471"/>
                <a:gd name="connsiteX10" fmla="*/ 1529566 w 1532636"/>
                <a:gd name="connsiteY10" fmla="*/ 346002 h 1187471"/>
                <a:gd name="connsiteX11" fmla="*/ 1396148 w 1532636"/>
                <a:gd name="connsiteY11" fmla="*/ 88810 h 1187471"/>
                <a:gd name="connsiteX12" fmla="*/ 1183348 w 1532636"/>
                <a:gd name="connsiteY12" fmla="*/ -65 h 1187471"/>
                <a:gd name="connsiteX13" fmla="*/ 478141 w 1532636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32636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313525" y="831809"/>
                    <a:pt x="1307236" y="781038"/>
                  </a:cubicBezTo>
                  <a:cubicBezTo>
                    <a:pt x="1300946" y="730266"/>
                    <a:pt x="1529566" y="346002"/>
                    <a:pt x="1529566" y="346002"/>
                  </a:cubicBezTo>
                  <a:cubicBezTo>
                    <a:pt x="1529566" y="346002"/>
                    <a:pt x="1564541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57416" y="2142230"/>
              <a:ext cx="200888" cy="120404"/>
            </a:xfrm>
            <a:custGeom>
              <a:avLst/>
              <a:gdLst>
                <a:gd name="connsiteX0" fmla="*/ 200831 w 200888"/>
                <a:gd name="connsiteY0" fmla="*/ 82231 h 120404"/>
                <a:gd name="connsiteX1" fmla="*/ -58 w 200888"/>
                <a:gd name="connsiteY1" fmla="*/ 120333 h 120404"/>
                <a:gd name="connsiteX2" fmla="*/ 24910 w 200888"/>
                <a:gd name="connsiteY2" fmla="*/ 28506 h 120404"/>
                <a:gd name="connsiteX3" fmla="*/ 196447 w 200888"/>
                <a:gd name="connsiteY3" fmla="*/ -71 h 120404"/>
                <a:gd name="connsiteX4" fmla="*/ 200831 w 200888"/>
                <a:gd name="connsiteY4" fmla="*/ 82231 h 12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888" h="120404">
                  <a:moveTo>
                    <a:pt x="200831" y="82231"/>
                  </a:moveTo>
                  <a:cubicBezTo>
                    <a:pt x="135361" y="61846"/>
                    <a:pt x="32629" y="106807"/>
                    <a:pt x="-58" y="120333"/>
                  </a:cubicBezTo>
                  <a:cubicBezTo>
                    <a:pt x="13475" y="65656"/>
                    <a:pt x="24910" y="28506"/>
                    <a:pt x="24910" y="28506"/>
                  </a:cubicBezTo>
                  <a:lnTo>
                    <a:pt x="196447" y="-71"/>
                  </a:lnTo>
                  <a:cubicBezTo>
                    <a:pt x="196447" y="-71"/>
                    <a:pt x="196733" y="37270"/>
                    <a:pt x="200831" y="8223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3229" y="347886"/>
              <a:ext cx="554815" cy="1908651"/>
            </a:xfrm>
            <a:custGeom>
              <a:avLst/>
              <a:gdLst>
                <a:gd name="connsiteX0" fmla="*/ 100471 w 554815"/>
                <a:gd name="connsiteY0" fmla="*/ -71 h 1908651"/>
                <a:gd name="connsiteX1" fmla="*/ 8413 w 554815"/>
                <a:gd name="connsiteY1" fmla="*/ -71 h 1908651"/>
                <a:gd name="connsiteX2" fmla="*/ 8413 w 554815"/>
                <a:gd name="connsiteY2" fmla="*/ 250835 h 1908651"/>
                <a:gd name="connsiteX3" fmla="*/ 30617 w 554815"/>
                <a:gd name="connsiteY3" fmla="*/ 341995 h 1908651"/>
                <a:gd name="connsiteX4" fmla="*/ 75122 w 554815"/>
                <a:gd name="connsiteY4" fmla="*/ 449063 h 1908651"/>
                <a:gd name="connsiteX5" fmla="*/ 113241 w 554815"/>
                <a:gd name="connsiteY5" fmla="*/ 668153 h 1908651"/>
                <a:gd name="connsiteX6" fmla="*/ 78266 w 554815"/>
                <a:gd name="connsiteY6" fmla="*/ 994120 h 1908651"/>
                <a:gd name="connsiteX7" fmla="*/ 157650 w 554815"/>
                <a:gd name="connsiteY7" fmla="*/ 1117953 h 1908651"/>
                <a:gd name="connsiteX8" fmla="*/ 224359 w 554815"/>
                <a:gd name="connsiteY8" fmla="*/ 1448112 h 1908651"/>
                <a:gd name="connsiteX9" fmla="*/ 268863 w 554815"/>
                <a:gd name="connsiteY9" fmla="*/ 1552894 h 1908651"/>
                <a:gd name="connsiteX10" fmla="*/ 303838 w 554815"/>
                <a:gd name="connsiteY10" fmla="*/ 1908581 h 1908651"/>
                <a:gd name="connsiteX11" fmla="*/ 554757 w 554815"/>
                <a:gd name="connsiteY11" fmla="*/ 1895817 h 1908651"/>
                <a:gd name="connsiteX12" fmla="*/ 510253 w 554815"/>
                <a:gd name="connsiteY12" fmla="*/ 1568802 h 1908651"/>
                <a:gd name="connsiteX13" fmla="*/ 513494 w 554815"/>
                <a:gd name="connsiteY13" fmla="*/ 936966 h 1908651"/>
                <a:gd name="connsiteX14" fmla="*/ 484904 w 554815"/>
                <a:gd name="connsiteY14" fmla="*/ 787699 h 1908651"/>
                <a:gd name="connsiteX15" fmla="*/ 459459 w 554815"/>
                <a:gd name="connsiteY15" fmla="*/ 552702 h 1908651"/>
                <a:gd name="connsiteX16" fmla="*/ 376836 w 554815"/>
                <a:gd name="connsiteY16" fmla="*/ 184441 h 190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4815" h="1908651">
                  <a:moveTo>
                    <a:pt x="100471" y="-71"/>
                  </a:moveTo>
                  <a:lnTo>
                    <a:pt x="8413" y="-71"/>
                  </a:lnTo>
                  <a:cubicBezTo>
                    <a:pt x="8413" y="-71"/>
                    <a:pt x="-10647" y="193681"/>
                    <a:pt x="8413" y="250835"/>
                  </a:cubicBezTo>
                  <a:cubicBezTo>
                    <a:pt x="27473" y="307988"/>
                    <a:pt x="37003" y="299701"/>
                    <a:pt x="30617" y="341995"/>
                  </a:cubicBezTo>
                  <a:cubicBezTo>
                    <a:pt x="24232" y="384289"/>
                    <a:pt x="75122" y="449063"/>
                    <a:pt x="75122" y="449063"/>
                  </a:cubicBezTo>
                  <a:cubicBezTo>
                    <a:pt x="75122" y="449063"/>
                    <a:pt x="81411" y="608713"/>
                    <a:pt x="113241" y="668153"/>
                  </a:cubicBezTo>
                  <a:cubicBezTo>
                    <a:pt x="145070" y="727593"/>
                    <a:pt x="78266" y="994120"/>
                    <a:pt x="78266" y="994120"/>
                  </a:cubicBezTo>
                  <a:cubicBezTo>
                    <a:pt x="96487" y="1040129"/>
                    <a:pt x="123447" y="1082185"/>
                    <a:pt x="157650" y="1117953"/>
                  </a:cubicBezTo>
                  <a:cubicBezTo>
                    <a:pt x="211684" y="1171868"/>
                    <a:pt x="240273" y="1371907"/>
                    <a:pt x="224359" y="1448112"/>
                  </a:cubicBezTo>
                  <a:cubicBezTo>
                    <a:pt x="208444" y="1524317"/>
                    <a:pt x="268863" y="1552894"/>
                    <a:pt x="268863" y="1552894"/>
                  </a:cubicBezTo>
                  <a:cubicBezTo>
                    <a:pt x="268863" y="1552894"/>
                    <a:pt x="294308" y="1908581"/>
                    <a:pt x="303838" y="1908581"/>
                  </a:cubicBezTo>
                  <a:cubicBezTo>
                    <a:pt x="313367" y="1908581"/>
                    <a:pt x="497578" y="1813325"/>
                    <a:pt x="554757" y="1895817"/>
                  </a:cubicBezTo>
                  <a:lnTo>
                    <a:pt x="510253" y="1568802"/>
                  </a:lnTo>
                  <a:lnTo>
                    <a:pt x="513494" y="936966"/>
                  </a:lnTo>
                  <a:cubicBezTo>
                    <a:pt x="513494" y="936966"/>
                    <a:pt x="453074" y="857522"/>
                    <a:pt x="484904" y="787699"/>
                  </a:cubicBezTo>
                  <a:cubicBezTo>
                    <a:pt x="516733" y="717876"/>
                    <a:pt x="459459" y="552702"/>
                    <a:pt x="459459" y="552702"/>
                  </a:cubicBezTo>
                  <a:lnTo>
                    <a:pt x="376836" y="184441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17093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20055" y="442952"/>
              <a:ext cx="481888" cy="675413"/>
            </a:xfrm>
            <a:custGeom>
              <a:avLst/>
              <a:gdLst>
                <a:gd name="connsiteX0" fmla="*/ 29870 w 481888"/>
                <a:gd name="connsiteY0" fmla="*/ 18981 h 675413"/>
                <a:gd name="connsiteX1" fmla="*/ 232 w 481888"/>
                <a:gd name="connsiteY1" fmla="*/ 157483 h 675413"/>
                <a:gd name="connsiteX2" fmla="*/ 59126 w 481888"/>
                <a:gd name="connsiteY2" fmla="*/ 276744 h 675413"/>
                <a:gd name="connsiteX3" fmla="*/ 94291 w 481888"/>
                <a:gd name="connsiteY3" fmla="*/ 291033 h 675413"/>
                <a:gd name="connsiteX4" fmla="*/ 121451 w 481888"/>
                <a:gd name="connsiteY4" fmla="*/ 343709 h 675413"/>
                <a:gd name="connsiteX5" fmla="*/ 124786 w 481888"/>
                <a:gd name="connsiteY5" fmla="*/ 422010 h 675413"/>
                <a:gd name="connsiteX6" fmla="*/ 129742 w 481888"/>
                <a:gd name="connsiteY6" fmla="*/ 499549 h 675413"/>
                <a:gd name="connsiteX7" fmla="*/ 257060 w 481888"/>
                <a:gd name="connsiteY7" fmla="*/ 522791 h 675413"/>
                <a:gd name="connsiteX8" fmla="*/ 241527 w 481888"/>
                <a:gd name="connsiteY8" fmla="*/ 643100 h 675413"/>
                <a:gd name="connsiteX9" fmla="*/ 246482 w 481888"/>
                <a:gd name="connsiteY9" fmla="*/ 669867 h 675413"/>
                <a:gd name="connsiteX10" fmla="*/ 269354 w 481888"/>
                <a:gd name="connsiteY10" fmla="*/ 674821 h 675413"/>
                <a:gd name="connsiteX11" fmla="*/ 382663 w 481888"/>
                <a:gd name="connsiteY11" fmla="*/ 646244 h 675413"/>
                <a:gd name="connsiteX12" fmla="*/ 434982 w 481888"/>
                <a:gd name="connsiteY12" fmla="*/ 548320 h 675413"/>
                <a:gd name="connsiteX13" fmla="*/ 387333 w 481888"/>
                <a:gd name="connsiteY13" fmla="*/ 422487 h 675413"/>
                <a:gd name="connsiteX14" fmla="*/ 448896 w 481888"/>
                <a:gd name="connsiteY14" fmla="*/ 338470 h 675413"/>
                <a:gd name="connsiteX15" fmla="*/ 459855 w 481888"/>
                <a:gd name="connsiteY15" fmla="*/ 159007 h 675413"/>
                <a:gd name="connsiteX16" fmla="*/ 302804 w 481888"/>
                <a:gd name="connsiteY16" fmla="*/ 62608 h 675413"/>
                <a:gd name="connsiteX17" fmla="*/ 197976 w 481888"/>
                <a:gd name="connsiteY17" fmla="*/ 51177 h 675413"/>
                <a:gd name="connsiteX18" fmla="*/ 149373 w 481888"/>
                <a:gd name="connsiteY18" fmla="*/ -71 h 67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1888" h="675413">
                  <a:moveTo>
                    <a:pt x="29870" y="18981"/>
                  </a:moveTo>
                  <a:cubicBezTo>
                    <a:pt x="21674" y="65561"/>
                    <a:pt x="3091" y="110331"/>
                    <a:pt x="232" y="157483"/>
                  </a:cubicBezTo>
                  <a:cubicBezTo>
                    <a:pt x="-2628" y="204635"/>
                    <a:pt x="15575" y="258265"/>
                    <a:pt x="59126" y="276744"/>
                  </a:cubicBezTo>
                  <a:cubicBezTo>
                    <a:pt x="71276" y="280374"/>
                    <a:pt x="83055" y="285155"/>
                    <a:pt x="94291" y="291033"/>
                  </a:cubicBezTo>
                  <a:cubicBezTo>
                    <a:pt x="111063" y="302368"/>
                    <a:pt x="117925" y="323706"/>
                    <a:pt x="121451" y="343709"/>
                  </a:cubicBezTo>
                  <a:cubicBezTo>
                    <a:pt x="126130" y="369533"/>
                    <a:pt x="127255" y="395881"/>
                    <a:pt x="124786" y="422010"/>
                  </a:cubicBezTo>
                  <a:cubicBezTo>
                    <a:pt x="122404" y="448301"/>
                    <a:pt x="116781" y="476592"/>
                    <a:pt x="129742" y="499549"/>
                  </a:cubicBezTo>
                  <a:cubicBezTo>
                    <a:pt x="152518" y="540223"/>
                    <a:pt x="211889" y="534222"/>
                    <a:pt x="257060" y="522791"/>
                  </a:cubicBezTo>
                  <a:lnTo>
                    <a:pt x="241527" y="643100"/>
                  </a:lnTo>
                  <a:cubicBezTo>
                    <a:pt x="240288" y="652626"/>
                    <a:pt x="239526" y="663390"/>
                    <a:pt x="246482" y="669867"/>
                  </a:cubicBezTo>
                  <a:cubicBezTo>
                    <a:pt x="253125" y="674544"/>
                    <a:pt x="261377" y="676326"/>
                    <a:pt x="269354" y="674821"/>
                  </a:cubicBezTo>
                  <a:cubicBezTo>
                    <a:pt x="308617" y="672344"/>
                    <a:pt x="349023" y="666914"/>
                    <a:pt x="382663" y="646244"/>
                  </a:cubicBezTo>
                  <a:cubicBezTo>
                    <a:pt x="416304" y="625573"/>
                    <a:pt x="441367" y="587089"/>
                    <a:pt x="434982" y="548320"/>
                  </a:cubicBezTo>
                  <a:cubicBezTo>
                    <a:pt x="427549" y="503359"/>
                    <a:pt x="381043" y="467638"/>
                    <a:pt x="387333" y="422487"/>
                  </a:cubicBezTo>
                  <a:cubicBezTo>
                    <a:pt x="392193" y="387527"/>
                    <a:pt x="426405" y="365333"/>
                    <a:pt x="448896" y="338470"/>
                  </a:cubicBezTo>
                  <a:cubicBezTo>
                    <a:pt x="489588" y="289318"/>
                    <a:pt x="491780" y="214637"/>
                    <a:pt x="459855" y="159007"/>
                  </a:cubicBezTo>
                  <a:cubicBezTo>
                    <a:pt x="427930" y="103378"/>
                    <a:pt x="366272" y="68895"/>
                    <a:pt x="302804" y="62608"/>
                  </a:cubicBezTo>
                  <a:cubicBezTo>
                    <a:pt x="267639" y="59083"/>
                    <a:pt x="231044" y="63370"/>
                    <a:pt x="197976" y="51177"/>
                  </a:cubicBezTo>
                  <a:cubicBezTo>
                    <a:pt x="174656" y="42623"/>
                    <a:pt x="156673" y="23667"/>
                    <a:pt x="149373" y="-71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941665" y="4358464"/>
              <a:ext cx="1032365" cy="397695"/>
            </a:xfrm>
            <a:custGeom>
              <a:avLst/>
              <a:gdLst>
                <a:gd name="connsiteX0" fmla="*/ -58 w 1032365"/>
                <a:gd name="connsiteY0" fmla="*/ 339423 h 397695"/>
                <a:gd name="connsiteX1" fmla="*/ 33201 w 1032365"/>
                <a:gd name="connsiteY1" fmla="*/ 267029 h 397695"/>
                <a:gd name="connsiteX2" fmla="*/ 254007 w 1032365"/>
                <a:gd name="connsiteY2" fmla="*/ 88137 h 397695"/>
                <a:gd name="connsiteX3" fmla="*/ 489107 w 1032365"/>
                <a:gd name="connsiteY3" fmla="*/ 25363 h 397695"/>
                <a:gd name="connsiteX4" fmla="*/ 978369 w 1032365"/>
                <a:gd name="connsiteY4" fmla="*/ -71 h 397695"/>
                <a:gd name="connsiteX5" fmla="*/ 1032307 w 1032365"/>
                <a:gd name="connsiteY5" fmla="*/ 127002 h 397695"/>
                <a:gd name="connsiteX6" fmla="*/ 450226 w 1032365"/>
                <a:gd name="connsiteY6" fmla="*/ 254740 h 397695"/>
                <a:gd name="connsiteX7" fmla="*/ 254007 w 1032365"/>
                <a:gd name="connsiteY7" fmla="*/ 397625 h 39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2365" h="397695">
                  <a:moveTo>
                    <a:pt x="-58" y="339423"/>
                  </a:moveTo>
                  <a:lnTo>
                    <a:pt x="33201" y="267029"/>
                  </a:lnTo>
                  <a:cubicBezTo>
                    <a:pt x="33201" y="267029"/>
                    <a:pt x="212743" y="99853"/>
                    <a:pt x="254007" y="88137"/>
                  </a:cubicBezTo>
                  <a:cubicBezTo>
                    <a:pt x="295271" y="76420"/>
                    <a:pt x="463663" y="25363"/>
                    <a:pt x="489107" y="25363"/>
                  </a:cubicBezTo>
                  <a:cubicBezTo>
                    <a:pt x="514553" y="25363"/>
                    <a:pt x="978369" y="-71"/>
                    <a:pt x="978369" y="-71"/>
                  </a:cubicBezTo>
                  <a:lnTo>
                    <a:pt x="1032307" y="127002"/>
                  </a:lnTo>
                  <a:lnTo>
                    <a:pt x="450226" y="254740"/>
                  </a:lnTo>
                  <a:lnTo>
                    <a:pt x="254007" y="397625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91424" y="2493920"/>
              <a:ext cx="348742" cy="597348"/>
            </a:xfrm>
            <a:custGeom>
              <a:avLst/>
              <a:gdLst>
                <a:gd name="connsiteX0" fmla="*/ 348684 w 348742"/>
                <a:gd name="connsiteY0" fmla="*/ 254355 h 597348"/>
                <a:gd name="connsiteX1" fmla="*/ 318284 w 348742"/>
                <a:gd name="connsiteY1" fmla="*/ 488209 h 597348"/>
                <a:gd name="connsiteX2" fmla="*/ 306562 w 348742"/>
                <a:gd name="connsiteY2" fmla="*/ 578227 h 597348"/>
                <a:gd name="connsiteX3" fmla="*/ 170000 w 348742"/>
                <a:gd name="connsiteY3" fmla="*/ 597278 h 597348"/>
                <a:gd name="connsiteX4" fmla="*/ 134358 w 348742"/>
                <a:gd name="connsiteY4" fmla="*/ 517072 h 597348"/>
                <a:gd name="connsiteX5" fmla="*/ 20858 w 348742"/>
                <a:gd name="connsiteY5" fmla="*/ 13071 h 597348"/>
                <a:gd name="connsiteX6" fmla="*/ 135216 w 348742"/>
                <a:gd name="connsiteY6" fmla="*/ 175006 h 597348"/>
                <a:gd name="connsiteX7" fmla="*/ 240044 w 348742"/>
                <a:gd name="connsiteY7" fmla="*/ 124140 h 59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742" h="597348">
                  <a:moveTo>
                    <a:pt x="348684" y="254355"/>
                  </a:moveTo>
                  <a:lnTo>
                    <a:pt x="318284" y="488209"/>
                  </a:lnTo>
                  <a:lnTo>
                    <a:pt x="306562" y="578227"/>
                  </a:lnTo>
                  <a:lnTo>
                    <a:pt x="170000" y="597278"/>
                  </a:lnTo>
                  <a:cubicBezTo>
                    <a:pt x="170000" y="597278"/>
                    <a:pt x="155229" y="565653"/>
                    <a:pt x="134358" y="517072"/>
                  </a:cubicBezTo>
                  <a:cubicBezTo>
                    <a:pt x="70985" y="369615"/>
                    <a:pt x="-48328" y="65557"/>
                    <a:pt x="20858" y="13071"/>
                  </a:cubicBezTo>
                  <a:cubicBezTo>
                    <a:pt x="112821" y="-56848"/>
                    <a:pt x="135216" y="175006"/>
                    <a:pt x="135216" y="175006"/>
                  </a:cubicBezTo>
                  <a:lnTo>
                    <a:pt x="240044" y="124140"/>
                  </a:ln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65206" y="3183761"/>
              <a:ext cx="689673" cy="1041438"/>
            </a:xfrm>
            <a:custGeom>
              <a:avLst/>
              <a:gdLst>
                <a:gd name="connsiteX0" fmla="*/ -58 w 689673"/>
                <a:gd name="connsiteY0" fmla="*/ -71 h 1041438"/>
                <a:gd name="connsiteX1" fmla="*/ 689615 w 689673"/>
                <a:gd name="connsiteY1" fmla="*/ -71 h 1041438"/>
                <a:gd name="connsiteX2" fmla="*/ 689615 w 689673"/>
                <a:gd name="connsiteY2" fmla="*/ 1041368 h 1041438"/>
                <a:gd name="connsiteX3" fmla="*/ -58 w 689673"/>
                <a:gd name="connsiteY3" fmla="*/ 1041368 h 104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8">
                  <a:moveTo>
                    <a:pt x="-58" y="-71"/>
                  </a:moveTo>
                  <a:lnTo>
                    <a:pt x="689615" y="-71"/>
                  </a:lnTo>
                  <a:lnTo>
                    <a:pt x="689615" y="1041368"/>
                  </a:lnTo>
                  <a:lnTo>
                    <a:pt x="-58" y="104136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968207" y="3260268"/>
              <a:ext cx="354985" cy="536007"/>
            </a:xfrm>
            <a:custGeom>
              <a:avLst/>
              <a:gdLst>
                <a:gd name="connsiteX0" fmla="*/ -58 w 354985"/>
                <a:gd name="connsiteY0" fmla="*/ -71 h 536007"/>
                <a:gd name="connsiteX1" fmla="*/ 354928 w 354985"/>
                <a:gd name="connsiteY1" fmla="*/ -71 h 536007"/>
                <a:gd name="connsiteX2" fmla="*/ 354928 w 354985"/>
                <a:gd name="connsiteY2" fmla="*/ 535937 h 536007"/>
                <a:gd name="connsiteX3" fmla="*/ -58 w 354985"/>
                <a:gd name="connsiteY3" fmla="*/ 535937 h 53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536007">
                  <a:moveTo>
                    <a:pt x="-58" y="-71"/>
                  </a:moveTo>
                  <a:lnTo>
                    <a:pt x="354928" y="-71"/>
                  </a:lnTo>
                  <a:lnTo>
                    <a:pt x="354928" y="535937"/>
                  </a:lnTo>
                  <a:lnTo>
                    <a:pt x="-58" y="535937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82424" y="3949154"/>
              <a:ext cx="430081" cy="116403"/>
            </a:xfrm>
            <a:custGeom>
              <a:avLst/>
              <a:gdLst>
                <a:gd name="connsiteX0" fmla="*/ -58 w 430081"/>
                <a:gd name="connsiteY0" fmla="*/ -71 h 116403"/>
                <a:gd name="connsiteX1" fmla="*/ 430023 w 430081"/>
                <a:gd name="connsiteY1" fmla="*/ -71 h 116403"/>
                <a:gd name="connsiteX2" fmla="*/ 430023 w 430081"/>
                <a:gd name="connsiteY2" fmla="*/ 116332 h 116403"/>
                <a:gd name="connsiteX3" fmla="*/ -58 w 430081"/>
                <a:gd name="connsiteY3" fmla="*/ 116332 h 11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081" h="116403">
                  <a:moveTo>
                    <a:pt x="-58" y="-71"/>
                  </a:moveTo>
                  <a:lnTo>
                    <a:pt x="430023" y="-71"/>
                  </a:lnTo>
                  <a:lnTo>
                    <a:pt x="430023" y="116332"/>
                  </a:lnTo>
                  <a:lnTo>
                    <a:pt x="-58" y="116332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41083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50609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42816" y="-539886"/>
              <a:ext cx="1099676" cy="1001127"/>
            </a:xfrm>
            <a:custGeom>
              <a:avLst/>
              <a:gdLst>
                <a:gd name="connsiteX0" fmla="*/ 226613 w 1099676"/>
                <a:gd name="connsiteY0" fmla="*/ 982958 h 1001127"/>
                <a:gd name="connsiteX1" fmla="*/ 229376 w 1099676"/>
                <a:gd name="connsiteY1" fmla="*/ 952190 h 1001127"/>
                <a:gd name="connsiteX2" fmla="*/ 322673 w 1099676"/>
                <a:gd name="connsiteY2" fmla="*/ 919517 h 1001127"/>
                <a:gd name="connsiteX3" fmla="*/ 559489 w 1099676"/>
                <a:gd name="connsiteY3" fmla="*/ 871889 h 1001127"/>
                <a:gd name="connsiteX4" fmla="*/ 654788 w 1099676"/>
                <a:gd name="connsiteY4" fmla="*/ 807115 h 1001127"/>
                <a:gd name="connsiteX5" fmla="*/ 739603 w 1099676"/>
                <a:gd name="connsiteY5" fmla="*/ 873318 h 1001127"/>
                <a:gd name="connsiteX6" fmla="*/ 819082 w 1099676"/>
                <a:gd name="connsiteY6" fmla="*/ 863792 h 1001127"/>
                <a:gd name="connsiteX7" fmla="*/ 934965 w 1099676"/>
                <a:gd name="connsiteY7" fmla="*/ 862840 h 1001127"/>
                <a:gd name="connsiteX8" fmla="*/ 1042080 w 1099676"/>
                <a:gd name="connsiteY8" fmla="*/ 827500 h 1001127"/>
                <a:gd name="connsiteX9" fmla="*/ 1068763 w 1099676"/>
                <a:gd name="connsiteY9" fmla="*/ 677661 h 1001127"/>
                <a:gd name="connsiteX10" fmla="*/ 1082391 w 1099676"/>
                <a:gd name="connsiteY10" fmla="*/ 476289 h 1001127"/>
                <a:gd name="connsiteX11" fmla="*/ 1078865 w 1099676"/>
                <a:gd name="connsiteY11" fmla="*/ 280157 h 1001127"/>
                <a:gd name="connsiteX12" fmla="*/ 923243 w 1099676"/>
                <a:gd name="connsiteY12" fmla="*/ 170326 h 1001127"/>
                <a:gd name="connsiteX13" fmla="*/ 804501 w 1099676"/>
                <a:gd name="connsiteY13" fmla="*/ 35824 h 1001127"/>
                <a:gd name="connsiteX14" fmla="*/ 585315 w 1099676"/>
                <a:gd name="connsiteY14" fmla="*/ 5437 h 1001127"/>
                <a:gd name="connsiteX15" fmla="*/ 422355 w 1099676"/>
                <a:gd name="connsiteY15" fmla="*/ 22774 h 1001127"/>
                <a:gd name="connsiteX16" fmla="*/ 301994 w 1099676"/>
                <a:gd name="connsiteY16" fmla="*/ 57352 h 1001127"/>
                <a:gd name="connsiteX17" fmla="*/ 171912 w 1099676"/>
                <a:gd name="connsiteY17" fmla="*/ 245769 h 1001127"/>
                <a:gd name="connsiteX18" fmla="*/ 81950 w 1099676"/>
                <a:gd name="connsiteY18" fmla="*/ 294921 h 1001127"/>
                <a:gd name="connsiteX19" fmla="*/ 19530 w 1099676"/>
                <a:gd name="connsiteY19" fmla="*/ 371126 h 1001127"/>
                <a:gd name="connsiteX20" fmla="*/ 39638 w 1099676"/>
                <a:gd name="connsiteY20" fmla="*/ 453618 h 1001127"/>
                <a:gd name="connsiteX21" fmla="*/ 11811 w 1099676"/>
                <a:gd name="connsiteY21" fmla="*/ 653180 h 1001127"/>
                <a:gd name="connsiteX22" fmla="*/ 42306 w 1099676"/>
                <a:gd name="connsiteY22" fmla="*/ 843693 h 1001127"/>
                <a:gd name="connsiteX23" fmla="*/ 75184 w 1099676"/>
                <a:gd name="connsiteY23" fmla="*/ 868841 h 1001127"/>
                <a:gd name="connsiteX24" fmla="*/ 106823 w 1099676"/>
                <a:gd name="connsiteY24" fmla="*/ 1001057 h 100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9676" h="1001127">
                  <a:moveTo>
                    <a:pt x="226613" y="982958"/>
                  </a:moveTo>
                  <a:cubicBezTo>
                    <a:pt x="223906" y="972699"/>
                    <a:pt x="224878" y="961811"/>
                    <a:pt x="229376" y="952190"/>
                  </a:cubicBezTo>
                  <a:cubicBezTo>
                    <a:pt x="244529" y="920660"/>
                    <a:pt x="287699" y="917898"/>
                    <a:pt x="322673" y="919517"/>
                  </a:cubicBezTo>
                  <a:cubicBezTo>
                    <a:pt x="404916" y="923328"/>
                    <a:pt x="495163" y="923804"/>
                    <a:pt x="559489" y="871889"/>
                  </a:cubicBezTo>
                  <a:cubicBezTo>
                    <a:pt x="586173" y="850552"/>
                    <a:pt x="616001" y="796922"/>
                    <a:pt x="654788" y="807115"/>
                  </a:cubicBezTo>
                  <a:cubicBezTo>
                    <a:pt x="689285" y="816164"/>
                    <a:pt x="703676" y="862935"/>
                    <a:pt x="739603" y="873318"/>
                  </a:cubicBezTo>
                  <a:cubicBezTo>
                    <a:pt x="765619" y="880843"/>
                    <a:pt x="792589" y="868841"/>
                    <a:pt x="819082" y="863792"/>
                  </a:cubicBezTo>
                  <a:cubicBezTo>
                    <a:pt x="857201" y="856267"/>
                    <a:pt x="896273" y="862554"/>
                    <a:pt x="934965" y="862840"/>
                  </a:cubicBezTo>
                  <a:cubicBezTo>
                    <a:pt x="973656" y="863126"/>
                    <a:pt x="1015682" y="855791"/>
                    <a:pt x="1042080" y="827500"/>
                  </a:cubicBezTo>
                  <a:cubicBezTo>
                    <a:pt x="1077721" y="789397"/>
                    <a:pt x="1071908" y="729862"/>
                    <a:pt x="1068763" y="677661"/>
                  </a:cubicBezTo>
                  <a:cubicBezTo>
                    <a:pt x="1064856" y="610229"/>
                    <a:pt x="1069430" y="542578"/>
                    <a:pt x="1082391" y="476289"/>
                  </a:cubicBezTo>
                  <a:cubicBezTo>
                    <a:pt x="1095352" y="410372"/>
                    <a:pt x="1115269" y="336644"/>
                    <a:pt x="1078865" y="280157"/>
                  </a:cubicBezTo>
                  <a:cubicBezTo>
                    <a:pt x="1044176" y="226337"/>
                    <a:pt x="972321" y="211572"/>
                    <a:pt x="923243" y="170326"/>
                  </a:cubicBezTo>
                  <a:cubicBezTo>
                    <a:pt x="877309" y="132223"/>
                    <a:pt x="853008" y="71164"/>
                    <a:pt x="804501" y="35824"/>
                  </a:cubicBezTo>
                  <a:cubicBezTo>
                    <a:pt x="743415" y="-8661"/>
                    <a:pt x="660410" y="-2279"/>
                    <a:pt x="585315" y="5437"/>
                  </a:cubicBezTo>
                  <a:lnTo>
                    <a:pt x="422355" y="22774"/>
                  </a:lnTo>
                  <a:cubicBezTo>
                    <a:pt x="380329" y="27251"/>
                    <a:pt x="336587" y="32300"/>
                    <a:pt x="301994" y="57352"/>
                  </a:cubicBezTo>
                  <a:cubicBezTo>
                    <a:pt x="239573" y="102503"/>
                    <a:pt x="230997" y="196331"/>
                    <a:pt x="171912" y="245769"/>
                  </a:cubicBezTo>
                  <a:cubicBezTo>
                    <a:pt x="145609" y="267678"/>
                    <a:pt x="111969" y="278537"/>
                    <a:pt x="81950" y="294921"/>
                  </a:cubicBezTo>
                  <a:cubicBezTo>
                    <a:pt x="51931" y="311305"/>
                    <a:pt x="22960" y="337215"/>
                    <a:pt x="19530" y="371126"/>
                  </a:cubicBezTo>
                  <a:cubicBezTo>
                    <a:pt x="16671" y="399703"/>
                    <a:pt x="32109" y="426089"/>
                    <a:pt x="39638" y="453618"/>
                  </a:cubicBezTo>
                  <a:cubicBezTo>
                    <a:pt x="57458" y="519345"/>
                    <a:pt x="29631" y="586977"/>
                    <a:pt x="11811" y="653180"/>
                  </a:cubicBezTo>
                  <a:cubicBezTo>
                    <a:pt x="-6010" y="719384"/>
                    <a:pt x="-9441" y="799780"/>
                    <a:pt x="42306" y="843693"/>
                  </a:cubicBezTo>
                  <a:cubicBezTo>
                    <a:pt x="52789" y="852647"/>
                    <a:pt x="64987" y="859506"/>
                    <a:pt x="75184" y="868841"/>
                  </a:cubicBezTo>
                  <a:cubicBezTo>
                    <a:pt x="110158" y="900752"/>
                    <a:pt x="114923" y="954572"/>
                    <a:pt x="106823" y="1001057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597934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697191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226570" y="2592411"/>
              <a:ext cx="113595" cy="229490"/>
            </a:xfrm>
            <a:custGeom>
              <a:avLst/>
              <a:gdLst>
                <a:gd name="connsiteX0" fmla="*/ 92668 w 113595"/>
                <a:gd name="connsiteY0" fmla="*/ 223020 h 229490"/>
                <a:gd name="connsiteX1" fmla="*/ 113538 w 113595"/>
                <a:gd name="connsiteY1" fmla="*/ 141480 h 229490"/>
                <a:gd name="connsiteX2" fmla="*/ -58 w 113595"/>
                <a:gd name="connsiteY2" fmla="*/ -71 h 229490"/>
                <a:gd name="connsiteX3" fmla="*/ 92668 w 113595"/>
                <a:gd name="connsiteY3" fmla="*/ 223020 h 22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595" h="229490">
                  <a:moveTo>
                    <a:pt x="92668" y="223020"/>
                  </a:moveTo>
                  <a:cubicBezTo>
                    <a:pt x="102864" y="211303"/>
                    <a:pt x="109630" y="181202"/>
                    <a:pt x="113538" y="141480"/>
                  </a:cubicBezTo>
                  <a:lnTo>
                    <a:pt x="-58" y="-71"/>
                  </a:lnTo>
                  <a:cubicBezTo>
                    <a:pt x="-58" y="-71"/>
                    <a:pt x="48068" y="274363"/>
                    <a:pt x="92668" y="223020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18507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28033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18495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28021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56636" y="4570468"/>
              <a:ext cx="866675" cy="758845"/>
            </a:xfrm>
            <a:custGeom>
              <a:avLst/>
              <a:gdLst>
                <a:gd name="connsiteX0" fmla="*/ 313081 w 866675"/>
                <a:gd name="connsiteY0" fmla="*/ 8920 h 758845"/>
                <a:gd name="connsiteX1" fmla="*/ 214542 w 866675"/>
                <a:gd name="connsiteY1" fmla="*/ 74076 h 758845"/>
                <a:gd name="connsiteX2" fmla="*/ 181759 w 866675"/>
                <a:gd name="connsiteY2" fmla="*/ 135897 h 758845"/>
                <a:gd name="connsiteX3" fmla="*/ 84746 w 866675"/>
                <a:gd name="connsiteY3" fmla="*/ 174000 h 758845"/>
                <a:gd name="connsiteX4" fmla="*/ 62637 w 866675"/>
                <a:gd name="connsiteY4" fmla="*/ 250205 h 758845"/>
                <a:gd name="connsiteX5" fmla="*/ 788 w 866675"/>
                <a:gd name="connsiteY5" fmla="*/ 312883 h 758845"/>
                <a:gd name="connsiteX6" fmla="*/ 19371 w 866675"/>
                <a:gd name="connsiteY6" fmla="*/ 402520 h 758845"/>
                <a:gd name="connsiteX7" fmla="*/ 175184 w 866675"/>
                <a:gd name="connsiteY7" fmla="*/ 660760 h 758845"/>
                <a:gd name="connsiteX8" fmla="*/ 678645 w 866675"/>
                <a:gd name="connsiteY8" fmla="*/ 752968 h 758845"/>
                <a:gd name="connsiteX9" fmla="*/ 719909 w 866675"/>
                <a:gd name="connsiteY9" fmla="*/ 743442 h 758845"/>
                <a:gd name="connsiteX10" fmla="*/ 744496 w 866675"/>
                <a:gd name="connsiteY10" fmla="*/ 685621 h 758845"/>
                <a:gd name="connsiteX11" fmla="*/ 838745 w 866675"/>
                <a:gd name="connsiteY11" fmla="*/ 427096 h 758845"/>
                <a:gd name="connsiteX12" fmla="*/ 829978 w 866675"/>
                <a:gd name="connsiteY12" fmla="*/ 163331 h 758845"/>
                <a:gd name="connsiteX13" fmla="*/ 313081 w 866675"/>
                <a:gd name="connsiteY13" fmla="*/ 8920 h 75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6675" h="758845">
                  <a:moveTo>
                    <a:pt x="313081" y="8920"/>
                  </a:moveTo>
                  <a:cubicBezTo>
                    <a:pt x="273246" y="19684"/>
                    <a:pt x="233983" y="40259"/>
                    <a:pt x="214542" y="74076"/>
                  </a:cubicBezTo>
                  <a:cubicBezTo>
                    <a:pt x="202821" y="94460"/>
                    <a:pt x="198723" y="118941"/>
                    <a:pt x="181759" y="135897"/>
                  </a:cubicBezTo>
                  <a:cubicBezTo>
                    <a:pt x="157745" y="159997"/>
                    <a:pt x="117243" y="160473"/>
                    <a:pt x="84746" y="174000"/>
                  </a:cubicBezTo>
                  <a:cubicBezTo>
                    <a:pt x="52249" y="187526"/>
                    <a:pt x="30807" y="235154"/>
                    <a:pt x="62637" y="250205"/>
                  </a:cubicBezTo>
                  <a:cubicBezTo>
                    <a:pt x="29473" y="251919"/>
                    <a:pt x="4886" y="282496"/>
                    <a:pt x="788" y="312883"/>
                  </a:cubicBezTo>
                  <a:cubicBezTo>
                    <a:pt x="-3310" y="343270"/>
                    <a:pt x="8222" y="373561"/>
                    <a:pt x="19371" y="402520"/>
                  </a:cubicBezTo>
                  <a:cubicBezTo>
                    <a:pt x="55775" y="496252"/>
                    <a:pt x="94943" y="594080"/>
                    <a:pt x="175184" y="660760"/>
                  </a:cubicBezTo>
                  <a:cubicBezTo>
                    <a:pt x="305933" y="769542"/>
                    <a:pt x="503010" y="764494"/>
                    <a:pt x="678645" y="752968"/>
                  </a:cubicBezTo>
                  <a:cubicBezTo>
                    <a:pt x="692997" y="753444"/>
                    <a:pt x="707225" y="750158"/>
                    <a:pt x="719909" y="743442"/>
                  </a:cubicBezTo>
                  <a:cubicBezTo>
                    <a:pt x="738968" y="730868"/>
                    <a:pt x="741351" y="706769"/>
                    <a:pt x="744496" y="685621"/>
                  </a:cubicBezTo>
                  <a:cubicBezTo>
                    <a:pt x="757742" y="595319"/>
                    <a:pt x="806725" y="513303"/>
                    <a:pt x="838745" y="427096"/>
                  </a:cubicBezTo>
                  <a:cubicBezTo>
                    <a:pt x="870766" y="340889"/>
                    <a:pt x="883917" y="239631"/>
                    <a:pt x="829978" y="163331"/>
                  </a:cubicBezTo>
                  <a:cubicBezTo>
                    <a:pt x="750595" y="50167"/>
                    <a:pt x="446689" y="-27277"/>
                    <a:pt x="313081" y="892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5840" y="2976961"/>
              <a:ext cx="183926" cy="114307"/>
            </a:xfrm>
            <a:custGeom>
              <a:avLst/>
              <a:gdLst>
                <a:gd name="connsiteX0" fmla="*/ 183868 w 183926"/>
                <a:gd name="connsiteY0" fmla="*/ 5169 h 114307"/>
                <a:gd name="connsiteX1" fmla="*/ 172146 w 183926"/>
                <a:gd name="connsiteY1" fmla="*/ 95186 h 114307"/>
                <a:gd name="connsiteX2" fmla="*/ 35584 w 183926"/>
                <a:gd name="connsiteY2" fmla="*/ 114237 h 114307"/>
                <a:gd name="connsiteX3" fmla="*/ -58 w 183926"/>
                <a:gd name="connsiteY3" fmla="*/ 34031 h 114307"/>
                <a:gd name="connsiteX4" fmla="*/ 181676 w 183926"/>
                <a:gd name="connsiteY4" fmla="*/ -71 h 1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26" h="114307">
                  <a:moveTo>
                    <a:pt x="183868" y="5169"/>
                  </a:moveTo>
                  <a:lnTo>
                    <a:pt x="172146" y="95186"/>
                  </a:lnTo>
                  <a:lnTo>
                    <a:pt x="35584" y="114237"/>
                  </a:lnTo>
                  <a:cubicBezTo>
                    <a:pt x="35584" y="114237"/>
                    <a:pt x="20812" y="82612"/>
                    <a:pt x="-58" y="34031"/>
                  </a:cubicBezTo>
                  <a:lnTo>
                    <a:pt x="18167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01716" y="2986487"/>
              <a:ext cx="431593" cy="1984571"/>
            </a:xfrm>
            <a:custGeom>
              <a:avLst/>
              <a:gdLst>
                <a:gd name="connsiteX0" fmla="*/ 351892 w 431593"/>
                <a:gd name="connsiteY0" fmla="*/ 1984500 h 1984571"/>
                <a:gd name="connsiteX1" fmla="*/ 431371 w 431593"/>
                <a:gd name="connsiteY1" fmla="*/ 1892388 h 1984571"/>
                <a:gd name="connsiteX2" fmla="*/ 415456 w 431593"/>
                <a:gd name="connsiteY2" fmla="*/ 1384385 h 1984571"/>
                <a:gd name="connsiteX3" fmla="*/ 431371 w 431593"/>
                <a:gd name="connsiteY3" fmla="*/ 1273221 h 1984571"/>
                <a:gd name="connsiteX4" fmla="*/ 391631 w 431593"/>
                <a:gd name="connsiteY4" fmla="*/ 1098616 h 1984571"/>
                <a:gd name="connsiteX5" fmla="*/ 418601 w 431593"/>
                <a:gd name="connsiteY5" fmla="*/ 1028698 h 1984571"/>
                <a:gd name="connsiteX6" fmla="*/ 391726 w 431593"/>
                <a:gd name="connsiteY6" fmla="*/ 904865 h 1984571"/>
                <a:gd name="connsiteX7" fmla="*/ 351892 w 431593"/>
                <a:gd name="connsiteY7" fmla="*/ 571468 h 1984571"/>
                <a:gd name="connsiteX8" fmla="*/ 344935 w 431593"/>
                <a:gd name="connsiteY8" fmla="*/ 396863 h 1984571"/>
                <a:gd name="connsiteX9" fmla="*/ 320157 w 431593"/>
                <a:gd name="connsiteY9" fmla="*/ 222258 h 1984571"/>
                <a:gd name="connsiteX10" fmla="*/ 256594 w 431593"/>
                <a:gd name="connsiteY10" fmla="*/ 123763 h 1984571"/>
                <a:gd name="connsiteX11" fmla="*/ 205800 w 431593"/>
                <a:gd name="connsiteY11" fmla="*/ -71 h 1984571"/>
                <a:gd name="connsiteX12" fmla="*/ 2529 w 431593"/>
                <a:gd name="connsiteY12" fmla="*/ 38032 h 1984571"/>
                <a:gd name="connsiteX13" fmla="*/ 2529 w 431593"/>
                <a:gd name="connsiteY13" fmla="*/ 466685 h 1984571"/>
                <a:gd name="connsiteX14" fmla="*/ 2529 w 431593"/>
                <a:gd name="connsiteY14" fmla="*/ 955732 h 1984571"/>
                <a:gd name="connsiteX15" fmla="*/ 27878 w 431593"/>
                <a:gd name="connsiteY15" fmla="*/ 1111285 h 1984571"/>
                <a:gd name="connsiteX16" fmla="*/ 24733 w 431593"/>
                <a:gd name="connsiteY16" fmla="*/ 1273221 h 1984571"/>
                <a:gd name="connsiteX17" fmla="*/ 81912 w 431593"/>
                <a:gd name="connsiteY17" fmla="*/ 1425631 h 1984571"/>
                <a:gd name="connsiteX18" fmla="*/ 88297 w 431593"/>
                <a:gd name="connsiteY18" fmla="*/ 1541463 h 1984571"/>
                <a:gd name="connsiteX19" fmla="*/ 88297 w 431593"/>
                <a:gd name="connsiteY19" fmla="*/ 1628813 h 198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1593" h="1984571">
                  <a:moveTo>
                    <a:pt x="351892" y="1984500"/>
                  </a:moveTo>
                  <a:lnTo>
                    <a:pt x="431371" y="1892388"/>
                  </a:lnTo>
                  <a:lnTo>
                    <a:pt x="415456" y="1384385"/>
                  </a:lnTo>
                  <a:cubicBezTo>
                    <a:pt x="423280" y="1347740"/>
                    <a:pt x="428598" y="1310590"/>
                    <a:pt x="431371" y="1273221"/>
                  </a:cubicBezTo>
                  <a:cubicBezTo>
                    <a:pt x="434515" y="1219211"/>
                    <a:pt x="391631" y="1098616"/>
                    <a:pt x="391631" y="1098616"/>
                  </a:cubicBezTo>
                  <a:cubicBezTo>
                    <a:pt x="398283" y="1074478"/>
                    <a:pt x="407317" y="1051055"/>
                    <a:pt x="418601" y="1028698"/>
                  </a:cubicBezTo>
                  <a:cubicBezTo>
                    <a:pt x="437660" y="990596"/>
                    <a:pt x="391726" y="904865"/>
                    <a:pt x="391726" y="904865"/>
                  </a:cubicBezTo>
                  <a:cubicBezTo>
                    <a:pt x="391726" y="904865"/>
                    <a:pt x="323302" y="682632"/>
                    <a:pt x="351892" y="571468"/>
                  </a:cubicBezTo>
                  <a:cubicBezTo>
                    <a:pt x="380481" y="460303"/>
                    <a:pt x="344935" y="396863"/>
                    <a:pt x="344935" y="396863"/>
                  </a:cubicBezTo>
                  <a:cubicBezTo>
                    <a:pt x="344935" y="396863"/>
                    <a:pt x="317013" y="273029"/>
                    <a:pt x="320157" y="222258"/>
                  </a:cubicBezTo>
                  <a:cubicBezTo>
                    <a:pt x="323302" y="171486"/>
                    <a:pt x="256594" y="123763"/>
                    <a:pt x="256594" y="123763"/>
                  </a:cubicBezTo>
                  <a:lnTo>
                    <a:pt x="205800" y="-71"/>
                  </a:lnTo>
                  <a:lnTo>
                    <a:pt x="2529" y="38032"/>
                  </a:lnTo>
                  <a:lnTo>
                    <a:pt x="2529" y="466685"/>
                  </a:lnTo>
                  <a:cubicBezTo>
                    <a:pt x="2529" y="466685"/>
                    <a:pt x="15203" y="876288"/>
                    <a:pt x="2529" y="955732"/>
                  </a:cubicBezTo>
                  <a:cubicBezTo>
                    <a:pt x="-10146" y="1035176"/>
                    <a:pt x="27878" y="1111285"/>
                    <a:pt x="27878" y="1111285"/>
                  </a:cubicBezTo>
                  <a:cubicBezTo>
                    <a:pt x="27878" y="1111285"/>
                    <a:pt x="5673" y="1228737"/>
                    <a:pt x="24733" y="1273221"/>
                  </a:cubicBezTo>
                  <a:cubicBezTo>
                    <a:pt x="43793" y="1317706"/>
                    <a:pt x="81912" y="1425631"/>
                    <a:pt x="81912" y="1425631"/>
                  </a:cubicBezTo>
                  <a:cubicBezTo>
                    <a:pt x="74831" y="1464201"/>
                    <a:pt x="77023" y="1503903"/>
                    <a:pt x="88297" y="1541463"/>
                  </a:cubicBezTo>
                  <a:cubicBezTo>
                    <a:pt x="107357" y="1597093"/>
                    <a:pt x="88297" y="1628813"/>
                    <a:pt x="88297" y="1628813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53" name="Graphic 3">
              <a:extLst>
                <a:ext uri="{FF2B5EF4-FFF2-40B4-BE49-F238E27FC236}">
                  <a16:creationId xmlns:a16="http://schemas.microsoft.com/office/drawing/2014/main" id="{0422FEA3-1753-B645-B1FB-BC268E7CF8BF}"/>
                </a:ext>
              </a:extLst>
            </p:cNvPr>
            <p:cNvGrpSpPr/>
            <p:nvPr/>
          </p:nvGrpSpPr>
          <p:grpSpPr>
            <a:xfrm>
              <a:off x="6943187" y="-196218"/>
              <a:ext cx="1099831" cy="654982"/>
              <a:chOff x="6152591" y="-9254"/>
              <a:chExt cx="1099831" cy="654982"/>
            </a:xfrm>
            <a:solidFill>
              <a:srgbClr val="000000"/>
            </a:solidFill>
          </p:grpSpPr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C7D1E532-F47A-3D49-B58C-E5BD0109D70D}"/>
                  </a:ext>
                </a:extLst>
              </p:cNvPr>
              <p:cNvSpPr/>
              <p:nvPr/>
            </p:nvSpPr>
            <p:spPr>
              <a:xfrm>
                <a:off x="7220390" y="-9254"/>
                <a:ext cx="32032" cy="270623"/>
              </a:xfrm>
              <a:custGeom>
                <a:avLst/>
                <a:gdLst>
                  <a:gd name="connsiteX0" fmla="*/ 14507 w 32032"/>
                  <a:gd name="connsiteY0" fmla="*/ 101282 h 270623"/>
                  <a:gd name="connsiteX1" fmla="*/ 117 w 32032"/>
                  <a:gd name="connsiteY1" fmla="*/ 270553 h 270623"/>
                  <a:gd name="connsiteX2" fmla="*/ 14888 w 32032"/>
                  <a:gd name="connsiteY2" fmla="*/ 129954 h 270623"/>
                  <a:gd name="connsiteX3" fmla="*/ 31660 w 32032"/>
                  <a:gd name="connsiteY3" fmla="*/ -71 h 270623"/>
                  <a:gd name="connsiteX4" fmla="*/ 14507 w 32032"/>
                  <a:gd name="connsiteY4" fmla="*/ 101282 h 27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32" h="270623">
                    <a:moveTo>
                      <a:pt x="14507" y="101282"/>
                    </a:moveTo>
                    <a:cubicBezTo>
                      <a:pt x="3757" y="157045"/>
                      <a:pt x="-1065" y="213780"/>
                      <a:pt x="117" y="270553"/>
                    </a:cubicBezTo>
                    <a:cubicBezTo>
                      <a:pt x="936" y="223344"/>
                      <a:pt x="5873" y="176296"/>
                      <a:pt x="14888" y="129954"/>
                    </a:cubicBezTo>
                    <a:cubicBezTo>
                      <a:pt x="23274" y="87660"/>
                      <a:pt x="33947" y="42128"/>
                      <a:pt x="31660" y="-71"/>
                    </a:cubicBezTo>
                    <a:cubicBezTo>
                      <a:pt x="28144" y="34050"/>
                      <a:pt x="22417" y="67904"/>
                      <a:pt x="14507" y="1012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2342CD94-3C56-8D40-AFD2-5A0C5CCD770E}"/>
                  </a:ext>
                </a:extLst>
              </p:cNvPr>
              <p:cNvSpPr/>
              <p:nvPr/>
            </p:nvSpPr>
            <p:spPr>
              <a:xfrm>
                <a:off x="6152591" y="364817"/>
                <a:ext cx="110162" cy="228615"/>
              </a:xfrm>
              <a:custGeom>
                <a:avLst/>
                <a:gdLst>
                  <a:gd name="connsiteX0" fmla="*/ 75099 w 110162"/>
                  <a:gd name="connsiteY0" fmla="*/ 120429 h 228615"/>
                  <a:gd name="connsiteX1" fmla="*/ 42221 w 110162"/>
                  <a:gd name="connsiteY1" fmla="*/ 95186 h 228615"/>
                  <a:gd name="connsiteX2" fmla="*/ 385 w 110162"/>
                  <a:gd name="connsiteY2" fmla="*/ -71 h 228615"/>
                  <a:gd name="connsiteX3" fmla="*/ 42221 w 110162"/>
                  <a:gd name="connsiteY3" fmla="*/ 123763 h 228615"/>
                  <a:gd name="connsiteX4" fmla="*/ 75099 w 110162"/>
                  <a:gd name="connsiteY4" fmla="*/ 149005 h 228615"/>
                  <a:gd name="connsiteX5" fmla="*/ 109597 w 110162"/>
                  <a:gd name="connsiteY5" fmla="*/ 228545 h 228615"/>
                  <a:gd name="connsiteX6" fmla="*/ 75099 w 110162"/>
                  <a:gd name="connsiteY6" fmla="*/ 120429 h 22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162" h="228615">
                    <a:moveTo>
                      <a:pt x="75099" y="120429"/>
                    </a:moveTo>
                    <a:cubicBezTo>
                      <a:pt x="64902" y="110903"/>
                      <a:pt x="52704" y="104235"/>
                      <a:pt x="42221" y="95186"/>
                    </a:cubicBezTo>
                    <a:cubicBezTo>
                      <a:pt x="14394" y="71467"/>
                      <a:pt x="2672" y="37079"/>
                      <a:pt x="385" y="-71"/>
                    </a:cubicBezTo>
                    <a:cubicBezTo>
                      <a:pt x="-2378" y="47557"/>
                      <a:pt x="7342" y="93662"/>
                      <a:pt x="42221" y="123763"/>
                    </a:cubicBezTo>
                    <a:cubicBezTo>
                      <a:pt x="52704" y="132812"/>
                      <a:pt x="64902" y="139670"/>
                      <a:pt x="75099" y="149005"/>
                    </a:cubicBezTo>
                    <a:cubicBezTo>
                      <a:pt x="96417" y="170086"/>
                      <a:pt x="108768" y="198577"/>
                      <a:pt x="109597" y="228545"/>
                    </a:cubicBezTo>
                    <a:cubicBezTo>
                      <a:pt x="112360" y="188537"/>
                      <a:pt x="104260" y="146910"/>
                      <a:pt x="75099" y="1204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24239D3E-4267-264E-87E4-50C925EFEE2D}"/>
                  </a:ext>
                </a:extLst>
              </p:cNvPr>
              <p:cNvSpPr/>
              <p:nvPr/>
            </p:nvSpPr>
            <p:spPr>
              <a:xfrm>
                <a:off x="6171766" y="8939"/>
                <a:ext cx="26194" cy="120689"/>
              </a:xfrm>
              <a:custGeom>
                <a:avLst/>
                <a:gdLst>
                  <a:gd name="connsiteX0" fmla="*/ 25524 w 26194"/>
                  <a:gd name="connsiteY0" fmla="*/ 120619 h 120689"/>
                  <a:gd name="connsiteX1" fmla="*/ 20378 w 26194"/>
                  <a:gd name="connsiteY1" fmla="*/ 60703 h 120689"/>
                  <a:gd name="connsiteX2" fmla="*/ 1318 w 26194"/>
                  <a:gd name="connsiteY2" fmla="*/ -71 h 120689"/>
                  <a:gd name="connsiteX3" fmla="*/ 269 w 26194"/>
                  <a:gd name="connsiteY3" fmla="*/ 6788 h 120689"/>
                  <a:gd name="connsiteX4" fmla="*/ 20378 w 26194"/>
                  <a:gd name="connsiteY4" fmla="*/ 89280 h 120689"/>
                  <a:gd name="connsiteX5" fmla="*/ 25524 w 26194"/>
                  <a:gd name="connsiteY5" fmla="*/ 120619 h 120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194" h="120689">
                    <a:moveTo>
                      <a:pt x="25524" y="120619"/>
                    </a:moveTo>
                    <a:cubicBezTo>
                      <a:pt x="27191" y="100501"/>
                      <a:pt x="25447" y="80240"/>
                      <a:pt x="20378" y="60703"/>
                    </a:cubicBezTo>
                    <a:cubicBezTo>
                      <a:pt x="14850" y="40318"/>
                      <a:pt x="4939" y="20409"/>
                      <a:pt x="1318" y="-71"/>
                    </a:cubicBezTo>
                    <a:cubicBezTo>
                      <a:pt x="1318" y="2120"/>
                      <a:pt x="555" y="4406"/>
                      <a:pt x="269" y="6788"/>
                    </a:cubicBezTo>
                    <a:cubicBezTo>
                      <a:pt x="-2494" y="35365"/>
                      <a:pt x="12944" y="61751"/>
                      <a:pt x="20378" y="89280"/>
                    </a:cubicBezTo>
                    <a:cubicBezTo>
                      <a:pt x="23113" y="99529"/>
                      <a:pt x="24837" y="110027"/>
                      <a:pt x="25524" y="1206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F3F78D56-B984-2740-B05D-A3698A45DEB3}"/>
                  </a:ext>
                </a:extLst>
              </p:cNvPr>
              <p:cNvSpPr/>
              <p:nvPr/>
            </p:nvSpPr>
            <p:spPr>
              <a:xfrm>
                <a:off x="6259768" y="359483"/>
                <a:ext cx="963784" cy="286245"/>
              </a:xfrm>
              <a:custGeom>
                <a:avLst/>
                <a:gdLst>
                  <a:gd name="connsiteX0" fmla="*/ 934818 w 963784"/>
                  <a:gd name="connsiteY0" fmla="*/ 83755 h 286245"/>
                  <a:gd name="connsiteX1" fmla="*/ 827702 w 963784"/>
                  <a:gd name="connsiteY1" fmla="*/ 119095 h 286245"/>
                  <a:gd name="connsiteX2" fmla="*/ 711820 w 963784"/>
                  <a:gd name="connsiteY2" fmla="*/ 120143 h 286245"/>
                  <a:gd name="connsiteX3" fmla="*/ 632341 w 963784"/>
                  <a:gd name="connsiteY3" fmla="*/ 129668 h 286245"/>
                  <a:gd name="connsiteX4" fmla="*/ 547621 w 963784"/>
                  <a:gd name="connsiteY4" fmla="*/ 63465 h 286245"/>
                  <a:gd name="connsiteX5" fmla="*/ 452323 w 963784"/>
                  <a:gd name="connsiteY5" fmla="*/ 128144 h 286245"/>
                  <a:gd name="connsiteX6" fmla="*/ 215507 w 963784"/>
                  <a:gd name="connsiteY6" fmla="*/ 175772 h 286245"/>
                  <a:gd name="connsiteX7" fmla="*/ 122305 w 963784"/>
                  <a:gd name="connsiteY7" fmla="*/ 208541 h 286245"/>
                  <a:gd name="connsiteX8" fmla="*/ 119541 w 963784"/>
                  <a:gd name="connsiteY8" fmla="*/ 239308 h 286245"/>
                  <a:gd name="connsiteX9" fmla="*/ 3087 w 963784"/>
                  <a:gd name="connsiteY9" fmla="*/ 257598 h 286245"/>
                  <a:gd name="connsiteX10" fmla="*/ -58 w 963784"/>
                  <a:gd name="connsiteY10" fmla="*/ 286175 h 286245"/>
                  <a:gd name="connsiteX11" fmla="*/ 119541 w 963784"/>
                  <a:gd name="connsiteY11" fmla="*/ 267123 h 286245"/>
                  <a:gd name="connsiteX12" fmla="*/ 122305 w 963784"/>
                  <a:gd name="connsiteY12" fmla="*/ 236356 h 286245"/>
                  <a:gd name="connsiteX13" fmla="*/ 215507 w 963784"/>
                  <a:gd name="connsiteY13" fmla="*/ 203587 h 286245"/>
                  <a:gd name="connsiteX14" fmla="*/ 452323 w 963784"/>
                  <a:gd name="connsiteY14" fmla="*/ 155959 h 286245"/>
                  <a:gd name="connsiteX15" fmla="*/ 547621 w 963784"/>
                  <a:gd name="connsiteY15" fmla="*/ 91280 h 286245"/>
                  <a:gd name="connsiteX16" fmla="*/ 632341 w 963784"/>
                  <a:gd name="connsiteY16" fmla="*/ 157483 h 286245"/>
                  <a:gd name="connsiteX17" fmla="*/ 711820 w 963784"/>
                  <a:gd name="connsiteY17" fmla="*/ 147958 h 286245"/>
                  <a:gd name="connsiteX18" fmla="*/ 827702 w 963784"/>
                  <a:gd name="connsiteY18" fmla="*/ 146910 h 286245"/>
                  <a:gd name="connsiteX19" fmla="*/ 934818 w 963784"/>
                  <a:gd name="connsiteY19" fmla="*/ 111570 h 286245"/>
                  <a:gd name="connsiteX20" fmla="*/ 963408 w 963784"/>
                  <a:gd name="connsiteY20" fmla="*/ -71 h 286245"/>
                  <a:gd name="connsiteX21" fmla="*/ 934818 w 963784"/>
                  <a:gd name="connsiteY21" fmla="*/ 83755 h 286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63784" h="286245">
                    <a:moveTo>
                      <a:pt x="934818" y="83755"/>
                    </a:moveTo>
                    <a:cubicBezTo>
                      <a:pt x="908420" y="112332"/>
                      <a:pt x="866393" y="119381"/>
                      <a:pt x="827702" y="119095"/>
                    </a:cubicBezTo>
                    <a:cubicBezTo>
                      <a:pt x="789011" y="118809"/>
                      <a:pt x="749844" y="112522"/>
                      <a:pt x="711820" y="120143"/>
                    </a:cubicBezTo>
                    <a:cubicBezTo>
                      <a:pt x="685327" y="125477"/>
                      <a:pt x="658358" y="137384"/>
                      <a:pt x="632341" y="129668"/>
                    </a:cubicBezTo>
                    <a:cubicBezTo>
                      <a:pt x="596414" y="119286"/>
                      <a:pt x="582024" y="72515"/>
                      <a:pt x="547621" y="63465"/>
                    </a:cubicBezTo>
                    <a:cubicBezTo>
                      <a:pt x="508453" y="53178"/>
                      <a:pt x="478625" y="106807"/>
                      <a:pt x="452323" y="128144"/>
                    </a:cubicBezTo>
                    <a:cubicBezTo>
                      <a:pt x="387997" y="179583"/>
                      <a:pt x="297749" y="179106"/>
                      <a:pt x="215507" y="175772"/>
                    </a:cubicBezTo>
                    <a:cubicBezTo>
                      <a:pt x="180532" y="174153"/>
                      <a:pt x="137362" y="176916"/>
                      <a:pt x="122305" y="208541"/>
                    </a:cubicBezTo>
                    <a:cubicBezTo>
                      <a:pt x="117712" y="218133"/>
                      <a:pt x="116730" y="229059"/>
                      <a:pt x="119541" y="239308"/>
                    </a:cubicBezTo>
                    <a:lnTo>
                      <a:pt x="3087" y="257598"/>
                    </a:lnTo>
                    <a:cubicBezTo>
                      <a:pt x="2649" y="267181"/>
                      <a:pt x="1600" y="276725"/>
                      <a:pt x="-58" y="286175"/>
                    </a:cubicBezTo>
                    <a:lnTo>
                      <a:pt x="119541" y="267123"/>
                    </a:lnTo>
                    <a:cubicBezTo>
                      <a:pt x="116730" y="256864"/>
                      <a:pt x="117712" y="245948"/>
                      <a:pt x="122305" y="236356"/>
                    </a:cubicBezTo>
                    <a:cubicBezTo>
                      <a:pt x="137362" y="204730"/>
                      <a:pt x="180532" y="201968"/>
                      <a:pt x="215507" y="203587"/>
                    </a:cubicBezTo>
                    <a:cubicBezTo>
                      <a:pt x="297749" y="207398"/>
                      <a:pt x="387997" y="207874"/>
                      <a:pt x="452323" y="155959"/>
                    </a:cubicBezTo>
                    <a:cubicBezTo>
                      <a:pt x="479006" y="134622"/>
                      <a:pt x="508835" y="80992"/>
                      <a:pt x="547621" y="91280"/>
                    </a:cubicBezTo>
                    <a:cubicBezTo>
                      <a:pt x="582024" y="100234"/>
                      <a:pt x="596414" y="147100"/>
                      <a:pt x="632341" y="157483"/>
                    </a:cubicBezTo>
                    <a:cubicBezTo>
                      <a:pt x="658358" y="164913"/>
                      <a:pt x="685327" y="153006"/>
                      <a:pt x="711820" y="147958"/>
                    </a:cubicBezTo>
                    <a:cubicBezTo>
                      <a:pt x="749939" y="140337"/>
                      <a:pt x="789011" y="146624"/>
                      <a:pt x="827702" y="146910"/>
                    </a:cubicBezTo>
                    <a:cubicBezTo>
                      <a:pt x="866393" y="147196"/>
                      <a:pt x="908420" y="139861"/>
                      <a:pt x="934818" y="111570"/>
                    </a:cubicBezTo>
                    <a:cubicBezTo>
                      <a:pt x="961215" y="83279"/>
                      <a:pt x="965027" y="41080"/>
                      <a:pt x="963408" y="-71"/>
                    </a:cubicBezTo>
                    <a:cubicBezTo>
                      <a:pt x="962263" y="31840"/>
                      <a:pt x="955688" y="61370"/>
                      <a:pt x="934818" y="837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CF376780-66D3-2E49-9421-469AD6D5A6CC}"/>
                </a:ext>
              </a:extLst>
            </p:cNvPr>
            <p:cNvGrpSpPr/>
            <p:nvPr/>
          </p:nvGrpSpPr>
          <p:grpSpPr>
            <a:xfrm>
              <a:off x="7021870" y="626892"/>
              <a:ext cx="478195" cy="500725"/>
              <a:chOff x="6231274" y="813856"/>
              <a:chExt cx="478195" cy="500725"/>
            </a:xfrm>
            <a:solidFill>
              <a:srgbClr val="000000"/>
            </a:solidFill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96A98247-C4FB-B248-8B7D-53656D9AFFE3}"/>
                  </a:ext>
                </a:extLst>
              </p:cNvPr>
              <p:cNvSpPr/>
              <p:nvPr/>
            </p:nvSpPr>
            <p:spPr>
              <a:xfrm>
                <a:off x="6231274" y="839480"/>
                <a:ext cx="107591" cy="109640"/>
              </a:xfrm>
              <a:custGeom>
                <a:avLst/>
                <a:gdLst>
                  <a:gd name="connsiteX0" fmla="*/ 81136 w 107591"/>
                  <a:gd name="connsiteY0" fmla="*/ 61274 h 109640"/>
                  <a:gd name="connsiteX1" fmla="*/ 45971 w 107591"/>
                  <a:gd name="connsiteY1" fmla="*/ 46986 h 109640"/>
                  <a:gd name="connsiteX2" fmla="*/ -58 w 107591"/>
                  <a:gd name="connsiteY2" fmla="*/ -71 h 109640"/>
                  <a:gd name="connsiteX3" fmla="*/ 55501 w 107591"/>
                  <a:gd name="connsiteY3" fmla="*/ 75563 h 109640"/>
                  <a:gd name="connsiteX4" fmla="*/ 90666 w 107591"/>
                  <a:gd name="connsiteY4" fmla="*/ 89851 h 109640"/>
                  <a:gd name="connsiteX5" fmla="*/ 107534 w 107591"/>
                  <a:gd name="connsiteY5" fmla="*/ 109569 h 109640"/>
                  <a:gd name="connsiteX6" fmla="*/ 81136 w 107591"/>
                  <a:gd name="connsiteY6" fmla="*/ 61274 h 10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91" h="109640">
                    <a:moveTo>
                      <a:pt x="81136" y="61274"/>
                    </a:moveTo>
                    <a:cubicBezTo>
                      <a:pt x="69910" y="55368"/>
                      <a:pt x="58131" y="50577"/>
                      <a:pt x="45971" y="46986"/>
                    </a:cubicBezTo>
                    <a:cubicBezTo>
                      <a:pt x="25291" y="37594"/>
                      <a:pt x="8872" y="20809"/>
                      <a:pt x="-58" y="-71"/>
                    </a:cubicBezTo>
                    <a:cubicBezTo>
                      <a:pt x="7089" y="32793"/>
                      <a:pt x="25196" y="62703"/>
                      <a:pt x="55501" y="75563"/>
                    </a:cubicBezTo>
                    <a:cubicBezTo>
                      <a:pt x="67661" y="79154"/>
                      <a:pt x="79440" y="83945"/>
                      <a:pt x="90666" y="89851"/>
                    </a:cubicBezTo>
                    <a:cubicBezTo>
                      <a:pt x="97842" y="94919"/>
                      <a:pt x="103636" y="101692"/>
                      <a:pt x="107534" y="109569"/>
                    </a:cubicBezTo>
                    <a:cubicBezTo>
                      <a:pt x="103722" y="90899"/>
                      <a:pt x="96765" y="71848"/>
                      <a:pt x="81136" y="61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541A1833-20F0-9D4D-A858-B3EED8F36CFC}"/>
                  </a:ext>
                </a:extLst>
              </p:cNvPr>
              <p:cNvSpPr/>
              <p:nvPr/>
            </p:nvSpPr>
            <p:spPr>
              <a:xfrm>
                <a:off x="6349825" y="1112294"/>
                <a:ext cx="125412" cy="57351"/>
              </a:xfrm>
              <a:custGeom>
                <a:avLst/>
                <a:gdLst>
                  <a:gd name="connsiteX0" fmla="*/ 125354 w 125412"/>
                  <a:gd name="connsiteY0" fmla="*/ 20219 h 57351"/>
                  <a:gd name="connsiteX1" fmla="*/ -58 w 125412"/>
                  <a:gd name="connsiteY1" fmla="*/ -71 h 57351"/>
                  <a:gd name="connsiteX2" fmla="*/ 7566 w 125412"/>
                  <a:gd name="connsiteY2" fmla="*/ 25553 h 57351"/>
                  <a:gd name="connsiteX3" fmla="*/ 121257 w 125412"/>
                  <a:gd name="connsiteY3" fmla="*/ 51939 h 5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412" h="57351">
                    <a:moveTo>
                      <a:pt x="125354" y="20219"/>
                    </a:moveTo>
                    <a:cubicBezTo>
                      <a:pt x="81422" y="31364"/>
                      <a:pt x="24052" y="37175"/>
                      <a:pt x="-58" y="-71"/>
                    </a:cubicBezTo>
                    <a:cubicBezTo>
                      <a:pt x="695" y="8902"/>
                      <a:pt x="3287" y="17628"/>
                      <a:pt x="7566" y="25553"/>
                    </a:cubicBezTo>
                    <a:cubicBezTo>
                      <a:pt x="28151" y="62227"/>
                      <a:pt x="78468" y="60989"/>
                      <a:pt x="121257" y="519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59EF2562-33BE-6343-B77E-A5688DF67066}"/>
                  </a:ext>
                </a:extLst>
              </p:cNvPr>
              <p:cNvSpPr/>
              <p:nvPr/>
            </p:nvSpPr>
            <p:spPr>
              <a:xfrm>
                <a:off x="6467083" y="1158684"/>
                <a:ext cx="196627" cy="155897"/>
              </a:xfrm>
              <a:custGeom>
                <a:avLst/>
                <a:gdLst>
                  <a:gd name="connsiteX0" fmla="*/ 186113 w 196627"/>
                  <a:gd name="connsiteY0" fmla="*/ -71 h 155897"/>
                  <a:gd name="connsiteX1" fmla="*/ 133699 w 196627"/>
                  <a:gd name="connsiteY1" fmla="*/ 97472 h 155897"/>
                  <a:gd name="connsiteX2" fmla="*/ 20390 w 196627"/>
                  <a:gd name="connsiteY2" fmla="*/ 126049 h 155897"/>
                  <a:gd name="connsiteX3" fmla="*/ 1902 w 196627"/>
                  <a:gd name="connsiteY3" fmla="*/ 123953 h 155897"/>
                  <a:gd name="connsiteX4" fmla="*/ 13423 w 196627"/>
                  <a:gd name="connsiteY4" fmla="*/ 153873 h 155897"/>
                  <a:gd name="connsiteX5" fmla="*/ 29920 w 196627"/>
                  <a:gd name="connsiteY5" fmla="*/ 154626 h 155897"/>
                  <a:gd name="connsiteX6" fmla="*/ 143229 w 196627"/>
                  <a:gd name="connsiteY6" fmla="*/ 126049 h 155897"/>
                  <a:gd name="connsiteX7" fmla="*/ 195548 w 196627"/>
                  <a:gd name="connsiteY7" fmla="*/ 28125 h 155897"/>
                  <a:gd name="connsiteX8" fmla="*/ 186113 w 196627"/>
                  <a:gd name="connsiteY8" fmla="*/ -71 h 15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627" h="155897">
                    <a:moveTo>
                      <a:pt x="186113" y="-71"/>
                    </a:moveTo>
                    <a:cubicBezTo>
                      <a:pt x="192212" y="38603"/>
                      <a:pt x="167053" y="77182"/>
                      <a:pt x="133699" y="97472"/>
                    </a:cubicBezTo>
                    <a:cubicBezTo>
                      <a:pt x="100344" y="117762"/>
                      <a:pt x="59653" y="123382"/>
                      <a:pt x="20390" y="126049"/>
                    </a:cubicBezTo>
                    <a:cubicBezTo>
                      <a:pt x="14147" y="126858"/>
                      <a:pt x="7800" y="126135"/>
                      <a:pt x="1902" y="123953"/>
                    </a:cubicBezTo>
                    <a:cubicBezTo>
                      <a:pt x="-3187" y="135393"/>
                      <a:pt x="1978" y="148796"/>
                      <a:pt x="13423" y="153873"/>
                    </a:cubicBezTo>
                    <a:cubicBezTo>
                      <a:pt x="18627" y="156188"/>
                      <a:pt x="24525" y="156454"/>
                      <a:pt x="29920" y="154626"/>
                    </a:cubicBezTo>
                    <a:cubicBezTo>
                      <a:pt x="69182" y="152149"/>
                      <a:pt x="109589" y="146719"/>
                      <a:pt x="143229" y="126049"/>
                    </a:cubicBezTo>
                    <a:cubicBezTo>
                      <a:pt x="176869" y="105378"/>
                      <a:pt x="202028" y="66895"/>
                      <a:pt x="195548" y="28125"/>
                    </a:cubicBezTo>
                    <a:cubicBezTo>
                      <a:pt x="193718" y="18333"/>
                      <a:pt x="190544" y="8845"/>
                      <a:pt x="186113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A8A8E63-9848-D147-BDCA-E7D3BA6EF521}"/>
                  </a:ext>
                </a:extLst>
              </p:cNvPr>
              <p:cNvSpPr/>
              <p:nvPr/>
            </p:nvSpPr>
            <p:spPr>
              <a:xfrm>
                <a:off x="6605015" y="813856"/>
                <a:ext cx="104454" cy="265193"/>
              </a:xfrm>
              <a:custGeom>
                <a:avLst/>
                <a:gdLst>
                  <a:gd name="connsiteX0" fmla="*/ 90494 w 104454"/>
                  <a:gd name="connsiteY0" fmla="*/ -71 h 265193"/>
                  <a:gd name="connsiteX1" fmla="*/ 61904 w 104454"/>
                  <a:gd name="connsiteY1" fmla="*/ 134717 h 265193"/>
                  <a:gd name="connsiteX2" fmla="*/ 342 w 104454"/>
                  <a:gd name="connsiteY2" fmla="*/ 218733 h 265193"/>
                  <a:gd name="connsiteX3" fmla="*/ 9872 w 104454"/>
                  <a:gd name="connsiteY3" fmla="*/ 265123 h 265193"/>
                  <a:gd name="connsiteX4" fmla="*/ 9872 w 104454"/>
                  <a:gd name="connsiteY4" fmla="*/ 247310 h 265193"/>
                  <a:gd name="connsiteX5" fmla="*/ 71434 w 104454"/>
                  <a:gd name="connsiteY5" fmla="*/ 163294 h 265193"/>
                  <a:gd name="connsiteX6" fmla="*/ 90494 w 104454"/>
                  <a:gd name="connsiteY6" fmla="*/ -71 h 26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454" h="265193">
                    <a:moveTo>
                      <a:pt x="90494" y="-71"/>
                    </a:moveTo>
                    <a:cubicBezTo>
                      <a:pt x="102282" y="46862"/>
                      <a:pt x="91733" y="96605"/>
                      <a:pt x="61904" y="134717"/>
                    </a:cubicBezTo>
                    <a:cubicBezTo>
                      <a:pt x="39414" y="161960"/>
                      <a:pt x="5202" y="183774"/>
                      <a:pt x="342" y="218733"/>
                    </a:cubicBezTo>
                    <a:cubicBezTo>
                      <a:pt x="-1278" y="234803"/>
                      <a:pt x="2048" y="250987"/>
                      <a:pt x="9872" y="265123"/>
                    </a:cubicBezTo>
                    <a:cubicBezTo>
                      <a:pt x="9014" y="259217"/>
                      <a:pt x="9014" y="253216"/>
                      <a:pt x="9872" y="247310"/>
                    </a:cubicBezTo>
                    <a:cubicBezTo>
                      <a:pt x="14732" y="212351"/>
                      <a:pt x="48944" y="190156"/>
                      <a:pt x="71434" y="163294"/>
                    </a:cubicBezTo>
                    <a:cubicBezTo>
                      <a:pt x="108410" y="118619"/>
                      <a:pt x="113556" y="52797"/>
                      <a:pt x="90494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66" name="Graphic 3">
              <a:extLst>
                <a:ext uri="{FF2B5EF4-FFF2-40B4-BE49-F238E27FC236}">
                  <a16:creationId xmlns:a16="http://schemas.microsoft.com/office/drawing/2014/main" id="{F0644498-5230-EF47-AE18-0B1835D36D76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7" name="Graphic 3">
              <a:extLst>
                <a:ext uri="{FF2B5EF4-FFF2-40B4-BE49-F238E27FC236}">
                  <a16:creationId xmlns:a16="http://schemas.microsoft.com/office/drawing/2014/main" id="{04D636B9-A4D2-994C-8D9A-BC8A3BC53013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8" name="Graphic 3">
              <a:extLst>
                <a:ext uri="{FF2B5EF4-FFF2-40B4-BE49-F238E27FC236}">
                  <a16:creationId xmlns:a16="http://schemas.microsoft.com/office/drawing/2014/main" id="{77B4DFF0-13EA-E645-9462-01081BC51817}"/>
                </a:ext>
              </a:extLst>
            </p:cNvPr>
            <p:cNvSpPr/>
            <p:nvPr/>
          </p:nvSpPr>
          <p:spPr>
            <a:xfrm rot="21014398">
              <a:off x="7842630" y="1577226"/>
              <a:ext cx="867213" cy="1130406"/>
            </a:xfrm>
            <a:custGeom>
              <a:avLst/>
              <a:gdLst>
                <a:gd name="connsiteX0" fmla="*/ -58 w 867213"/>
                <a:gd name="connsiteY0" fmla="*/ -71 h 1130406"/>
                <a:gd name="connsiteX1" fmla="*/ 867156 w 867213"/>
                <a:gd name="connsiteY1" fmla="*/ -71 h 1130406"/>
                <a:gd name="connsiteX2" fmla="*/ 867156 w 867213"/>
                <a:gd name="connsiteY2" fmla="*/ 1130336 h 1130406"/>
                <a:gd name="connsiteX3" fmla="*/ -58 w 867213"/>
                <a:gd name="connsiteY3" fmla="*/ 1130336 h 1130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6">
                  <a:moveTo>
                    <a:pt x="-58" y="-71"/>
                  </a:moveTo>
                  <a:lnTo>
                    <a:pt x="867156" y="-71"/>
                  </a:lnTo>
                  <a:lnTo>
                    <a:pt x="867156" y="1130336"/>
                  </a:lnTo>
                  <a:lnTo>
                    <a:pt x="-58" y="11303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9" name="Graphic 3">
              <a:extLst>
                <a:ext uri="{FF2B5EF4-FFF2-40B4-BE49-F238E27FC236}">
                  <a16:creationId xmlns:a16="http://schemas.microsoft.com/office/drawing/2014/main" id="{B8B7E014-8859-0044-BCCB-E2763031FA06}"/>
                </a:ext>
              </a:extLst>
            </p:cNvPr>
            <p:cNvSpPr/>
            <p:nvPr/>
          </p:nvSpPr>
          <p:spPr>
            <a:xfrm rot="21014398">
              <a:off x="7981234" y="2399140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90 w 203747"/>
                <a:gd name="connsiteY1" fmla="*/ -71 h 265574"/>
                <a:gd name="connsiteX2" fmla="*/ 203690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90" y="-71"/>
                  </a:lnTo>
                  <a:lnTo>
                    <a:pt x="203690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0" name="Graphic 3">
              <a:extLst>
                <a:ext uri="{FF2B5EF4-FFF2-40B4-BE49-F238E27FC236}">
                  <a16:creationId xmlns:a16="http://schemas.microsoft.com/office/drawing/2014/main" id="{28218A38-D702-BB4F-8473-801DA5213EEE}"/>
                </a:ext>
              </a:extLst>
            </p:cNvPr>
            <p:cNvSpPr/>
            <p:nvPr/>
          </p:nvSpPr>
          <p:spPr>
            <a:xfrm rot="21014398">
              <a:off x="8259095" y="2351316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89 w 203747"/>
                <a:gd name="connsiteY1" fmla="*/ -71 h 265574"/>
                <a:gd name="connsiteX2" fmla="*/ 203689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89" y="-71"/>
                  </a:lnTo>
                  <a:lnTo>
                    <a:pt x="203689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1" name="Graphic 3">
              <a:extLst>
                <a:ext uri="{FF2B5EF4-FFF2-40B4-BE49-F238E27FC236}">
                  <a16:creationId xmlns:a16="http://schemas.microsoft.com/office/drawing/2014/main" id="{EF2F6276-EF90-4749-82C8-6948932BB537}"/>
                </a:ext>
              </a:extLst>
            </p:cNvPr>
            <p:cNvSpPr/>
            <p:nvPr/>
          </p:nvSpPr>
          <p:spPr>
            <a:xfrm rot="21015382">
              <a:off x="7948441" y="2011031"/>
              <a:ext cx="714499" cy="266767"/>
            </a:xfrm>
            <a:custGeom>
              <a:avLst/>
              <a:gdLst>
                <a:gd name="connsiteX0" fmla="*/ -55 w 714499"/>
                <a:gd name="connsiteY0" fmla="*/ -69 h 266767"/>
                <a:gd name="connsiteX1" fmla="*/ 714445 w 714499"/>
                <a:gd name="connsiteY1" fmla="*/ -69 h 266767"/>
                <a:gd name="connsiteX2" fmla="*/ 714445 w 714499"/>
                <a:gd name="connsiteY2" fmla="*/ 266698 h 266767"/>
                <a:gd name="connsiteX3" fmla="*/ -55 w 714499"/>
                <a:gd name="connsiteY3" fmla="*/ 266698 h 26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266767">
                  <a:moveTo>
                    <a:pt x="-55" y="-69"/>
                  </a:moveTo>
                  <a:lnTo>
                    <a:pt x="714445" y="-69"/>
                  </a:lnTo>
                  <a:lnTo>
                    <a:pt x="714445" y="266698"/>
                  </a:lnTo>
                  <a:lnTo>
                    <a:pt x="-55" y="266698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2" name="Graphic 3">
              <a:extLst>
                <a:ext uri="{FF2B5EF4-FFF2-40B4-BE49-F238E27FC236}">
                  <a16:creationId xmlns:a16="http://schemas.microsoft.com/office/drawing/2014/main" id="{CE42DDF8-0FCE-3146-8912-4001B13A3D22}"/>
                </a:ext>
              </a:extLst>
            </p:cNvPr>
            <p:cNvSpPr/>
            <p:nvPr/>
          </p:nvSpPr>
          <p:spPr>
            <a:xfrm rot="21015382">
              <a:off x="7872199" y="1698732"/>
              <a:ext cx="714499" cy="59515"/>
            </a:xfrm>
            <a:custGeom>
              <a:avLst/>
              <a:gdLst>
                <a:gd name="connsiteX0" fmla="*/ -54 w 714499"/>
                <a:gd name="connsiteY0" fmla="*/ -70 h 59515"/>
                <a:gd name="connsiteX1" fmla="*/ 714446 w 714499"/>
                <a:gd name="connsiteY1" fmla="*/ -70 h 59515"/>
                <a:gd name="connsiteX2" fmla="*/ 714446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70"/>
                  </a:moveTo>
                  <a:lnTo>
                    <a:pt x="714446" y="-70"/>
                  </a:lnTo>
                  <a:lnTo>
                    <a:pt x="714446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3" name="Graphic 3">
              <a:extLst>
                <a:ext uri="{FF2B5EF4-FFF2-40B4-BE49-F238E27FC236}">
                  <a16:creationId xmlns:a16="http://schemas.microsoft.com/office/drawing/2014/main" id="{7028E645-94A6-B34D-83EA-63332F956632}"/>
                </a:ext>
              </a:extLst>
            </p:cNvPr>
            <p:cNvSpPr/>
            <p:nvPr/>
          </p:nvSpPr>
          <p:spPr>
            <a:xfrm rot="21015382">
              <a:off x="7895295" y="1806633"/>
              <a:ext cx="714499" cy="59515"/>
            </a:xfrm>
            <a:custGeom>
              <a:avLst/>
              <a:gdLst>
                <a:gd name="connsiteX0" fmla="*/ -54 w 714499"/>
                <a:gd name="connsiteY0" fmla="*/ -69 h 59515"/>
                <a:gd name="connsiteX1" fmla="*/ 714445 w 714499"/>
                <a:gd name="connsiteY1" fmla="*/ -69 h 59515"/>
                <a:gd name="connsiteX2" fmla="*/ 714445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69"/>
                  </a:moveTo>
                  <a:lnTo>
                    <a:pt x="714445" y="-69"/>
                  </a:lnTo>
                  <a:lnTo>
                    <a:pt x="714445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4" name="Graphic 3">
              <a:extLst>
                <a:ext uri="{FF2B5EF4-FFF2-40B4-BE49-F238E27FC236}">
                  <a16:creationId xmlns:a16="http://schemas.microsoft.com/office/drawing/2014/main" id="{F946A438-1D0C-824A-87E0-F0062D26216D}"/>
                </a:ext>
              </a:extLst>
            </p:cNvPr>
            <p:cNvSpPr/>
            <p:nvPr/>
          </p:nvSpPr>
          <p:spPr>
            <a:xfrm>
              <a:off x="7642092" y="1138513"/>
              <a:ext cx="418242" cy="516962"/>
            </a:xfrm>
            <a:custGeom>
              <a:avLst/>
              <a:gdLst>
                <a:gd name="connsiteX0" fmla="*/ 254653 w 418242"/>
                <a:gd name="connsiteY0" fmla="*/ -71 h 516962"/>
                <a:gd name="connsiteX1" fmla="*/ 56146 w 418242"/>
                <a:gd name="connsiteY1" fmla="*/ 501645 h 516962"/>
                <a:gd name="connsiteX2" fmla="*/ 386546 w 418242"/>
                <a:gd name="connsiteY2" fmla="*/ 163485 h 516962"/>
                <a:gd name="connsiteX3" fmla="*/ 418184 w 418242"/>
                <a:gd name="connsiteY3" fmla="*/ 63465 h 51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242" h="516962">
                  <a:moveTo>
                    <a:pt x="254653" y="-71"/>
                  </a:moveTo>
                  <a:cubicBezTo>
                    <a:pt x="254653" y="-71"/>
                    <a:pt x="-143980" y="400006"/>
                    <a:pt x="56146" y="501645"/>
                  </a:cubicBezTo>
                  <a:cubicBezTo>
                    <a:pt x="256273" y="603283"/>
                    <a:pt x="386546" y="163485"/>
                    <a:pt x="386546" y="163485"/>
                  </a:cubicBezTo>
                  <a:lnTo>
                    <a:pt x="418184" y="63465"/>
                  </a:ln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5" name="Graphic 3">
              <a:extLst>
                <a:ext uri="{FF2B5EF4-FFF2-40B4-BE49-F238E27FC236}">
                  <a16:creationId xmlns:a16="http://schemas.microsoft.com/office/drawing/2014/main" id="{AFA207D7-E43C-A940-A7E1-012B80683813}"/>
                </a:ext>
              </a:extLst>
            </p:cNvPr>
            <p:cNvSpPr/>
            <p:nvPr/>
          </p:nvSpPr>
          <p:spPr>
            <a:xfrm>
              <a:off x="7812654" y="1045638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6" name="Graphic 3">
              <a:extLst>
                <a:ext uri="{FF2B5EF4-FFF2-40B4-BE49-F238E27FC236}">
                  <a16:creationId xmlns:a16="http://schemas.microsoft.com/office/drawing/2014/main" id="{3EAD538A-7849-1144-8309-D765E4E1550E}"/>
                </a:ext>
              </a:extLst>
            </p:cNvPr>
            <p:cNvSpPr/>
            <p:nvPr/>
          </p:nvSpPr>
          <p:spPr>
            <a:xfrm>
              <a:off x="7822184" y="1036113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7" name="Graphic 3">
              <a:extLst>
                <a:ext uri="{FF2B5EF4-FFF2-40B4-BE49-F238E27FC236}">
                  <a16:creationId xmlns:a16="http://schemas.microsoft.com/office/drawing/2014/main" id="{8A31263A-661D-3142-AA71-B02CC960EDD1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8" name="Graphic 3">
              <a:extLst>
                <a:ext uri="{FF2B5EF4-FFF2-40B4-BE49-F238E27FC236}">
                  <a16:creationId xmlns:a16="http://schemas.microsoft.com/office/drawing/2014/main" id="{DE9B678E-A603-E943-BD81-2BDE8F0160E0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9" name="Graphic 3">
              <a:extLst>
                <a:ext uri="{FF2B5EF4-FFF2-40B4-BE49-F238E27FC236}">
                  <a16:creationId xmlns:a16="http://schemas.microsoft.com/office/drawing/2014/main" id="{4660076C-E5C6-AC43-99F5-670E029BADB5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0" name="Graphic 3">
              <a:extLst>
                <a:ext uri="{FF2B5EF4-FFF2-40B4-BE49-F238E27FC236}">
                  <a16:creationId xmlns:a16="http://schemas.microsoft.com/office/drawing/2014/main" id="{69663A88-FB03-4645-BB5B-B279C7EA06F8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1" name="Graphic 3">
              <a:extLst>
                <a:ext uri="{FF2B5EF4-FFF2-40B4-BE49-F238E27FC236}">
                  <a16:creationId xmlns:a16="http://schemas.microsoft.com/office/drawing/2014/main" id="{A295A098-A572-EB49-BAF5-27D0E3527BC9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2" name="Graphic 3">
              <a:extLst>
                <a:ext uri="{FF2B5EF4-FFF2-40B4-BE49-F238E27FC236}">
                  <a16:creationId xmlns:a16="http://schemas.microsoft.com/office/drawing/2014/main" id="{FD0D52E3-02DA-7F4C-A7FA-58F96BF20A7D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3" name="Graphic 3">
              <a:extLst>
                <a:ext uri="{FF2B5EF4-FFF2-40B4-BE49-F238E27FC236}">
                  <a16:creationId xmlns:a16="http://schemas.microsoft.com/office/drawing/2014/main" id="{55B69AA1-50FD-0F48-8DC1-8FA8E27D4A2C}"/>
                </a:ext>
              </a:extLst>
            </p:cNvPr>
            <p:cNvSpPr/>
            <p:nvPr/>
          </p:nvSpPr>
          <p:spPr>
            <a:xfrm>
              <a:off x="8945316" y="1853381"/>
              <a:ext cx="1344710" cy="1240650"/>
            </a:xfrm>
            <a:custGeom>
              <a:avLst/>
              <a:gdLst>
                <a:gd name="connsiteX0" fmla="*/ 1344653 w 1344710"/>
                <a:gd name="connsiteY0" fmla="*/ 583311 h 1240650"/>
                <a:gd name="connsiteX1" fmla="*/ 954502 w 1344710"/>
                <a:gd name="connsiteY1" fmla="*/ 20060 h 1240650"/>
                <a:gd name="connsiteX2" fmla="*/ 889823 w 1344710"/>
                <a:gd name="connsiteY2" fmla="*/ 8134 h 1240650"/>
                <a:gd name="connsiteX3" fmla="*/ 889795 w 1344710"/>
                <a:gd name="connsiteY3" fmla="*/ 8153 h 1240650"/>
                <a:gd name="connsiteX4" fmla="*/ 20198 w 1344710"/>
                <a:gd name="connsiteY4" fmla="*/ 605220 h 1240650"/>
                <a:gd name="connsiteX5" fmla="*/ 8000 w 1344710"/>
                <a:gd name="connsiteY5" fmla="*/ 669899 h 1240650"/>
                <a:gd name="connsiteX6" fmla="*/ 397103 w 1344710"/>
                <a:gd name="connsiteY6" fmla="*/ 1240580 h 124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710" h="1240650">
                  <a:moveTo>
                    <a:pt x="1344653" y="583311"/>
                  </a:moveTo>
                  <a:lnTo>
                    <a:pt x="954502" y="20060"/>
                  </a:lnTo>
                  <a:cubicBezTo>
                    <a:pt x="939940" y="-1087"/>
                    <a:pt x="910979" y="-6431"/>
                    <a:pt x="889823" y="8134"/>
                  </a:cubicBezTo>
                  <a:cubicBezTo>
                    <a:pt x="889813" y="8143"/>
                    <a:pt x="889804" y="8143"/>
                    <a:pt x="889795" y="8153"/>
                  </a:cubicBezTo>
                  <a:lnTo>
                    <a:pt x="20198" y="605220"/>
                  </a:lnTo>
                  <a:cubicBezTo>
                    <a:pt x="-967" y="619756"/>
                    <a:pt x="-6419" y="648657"/>
                    <a:pt x="8000" y="669899"/>
                  </a:cubicBezTo>
                  <a:lnTo>
                    <a:pt x="397103" y="12405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4" name="Graphic 3">
              <a:extLst>
                <a:ext uri="{FF2B5EF4-FFF2-40B4-BE49-F238E27FC236}">
                  <a16:creationId xmlns:a16="http://schemas.microsoft.com/office/drawing/2014/main" id="{69A9DD2C-D7A5-C44C-89CD-519F5AC26DB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5" name="Graphic 3">
              <a:extLst>
                <a:ext uri="{FF2B5EF4-FFF2-40B4-BE49-F238E27FC236}">
                  <a16:creationId xmlns:a16="http://schemas.microsoft.com/office/drawing/2014/main" id="{4CD9EA0D-01FF-A444-9441-173789410CD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6" name="Graphic 3">
              <a:extLst>
                <a:ext uri="{FF2B5EF4-FFF2-40B4-BE49-F238E27FC236}">
                  <a16:creationId xmlns:a16="http://schemas.microsoft.com/office/drawing/2014/main" id="{C3EFA784-17C5-5D4A-83E2-555E0FCF18EA}"/>
                </a:ext>
              </a:extLst>
            </p:cNvPr>
            <p:cNvSpPr/>
            <p:nvPr/>
          </p:nvSpPr>
          <p:spPr>
            <a:xfrm>
              <a:off x="9342477" y="2437429"/>
              <a:ext cx="1278952" cy="766560"/>
            </a:xfrm>
            <a:custGeom>
              <a:avLst/>
              <a:gdLst>
                <a:gd name="connsiteX0" fmla="*/ 1271602 w 1278952"/>
                <a:gd name="connsiteY0" fmla="*/ 104044 h 766560"/>
                <a:gd name="connsiteX1" fmla="*/ 947588 w 1278952"/>
                <a:gd name="connsiteY1" fmla="*/ -71 h 766560"/>
                <a:gd name="connsiteX2" fmla="*/ -58 w 1278952"/>
                <a:gd name="connsiteY2" fmla="*/ 656531 h 766560"/>
                <a:gd name="connsiteX3" fmla="*/ 329102 w 1278952"/>
                <a:gd name="connsiteY3" fmla="*/ 763981 h 766560"/>
                <a:gd name="connsiteX4" fmla="*/ 373225 w 1278952"/>
                <a:gd name="connsiteY4" fmla="*/ 757408 h 766560"/>
                <a:gd name="connsiteX5" fmla="*/ 1274270 w 1278952"/>
                <a:gd name="connsiteY5" fmla="*/ 121476 h 766560"/>
                <a:gd name="connsiteX6" fmla="*/ 1277510 w 1278952"/>
                <a:gd name="connsiteY6" fmla="*/ 108407 h 766560"/>
                <a:gd name="connsiteX7" fmla="*/ 1271602 w 1278952"/>
                <a:gd name="connsiteY7" fmla="*/ 104044 h 76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952" h="766560">
                  <a:moveTo>
                    <a:pt x="1271602" y="104044"/>
                  </a:moveTo>
                  <a:lnTo>
                    <a:pt x="947588" y="-71"/>
                  </a:lnTo>
                  <a:lnTo>
                    <a:pt x="-58" y="656531"/>
                  </a:lnTo>
                  <a:lnTo>
                    <a:pt x="329102" y="763981"/>
                  </a:lnTo>
                  <a:cubicBezTo>
                    <a:pt x="344016" y="768924"/>
                    <a:pt x="360398" y="766476"/>
                    <a:pt x="373225" y="757408"/>
                  </a:cubicBezTo>
                  <a:lnTo>
                    <a:pt x="1274270" y="121476"/>
                  </a:lnTo>
                  <a:cubicBezTo>
                    <a:pt x="1278749" y="118771"/>
                    <a:pt x="1280274" y="112922"/>
                    <a:pt x="1277510" y="108407"/>
                  </a:cubicBezTo>
                  <a:cubicBezTo>
                    <a:pt x="1276271" y="106216"/>
                    <a:pt x="1274080" y="104644"/>
                    <a:pt x="1271602" y="10404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87" name="Graphic 3">
              <a:extLst>
                <a:ext uri="{FF2B5EF4-FFF2-40B4-BE49-F238E27FC236}">
                  <a16:creationId xmlns:a16="http://schemas.microsoft.com/office/drawing/2014/main" id="{D3A1674A-69A8-124D-8F19-9E9BB3309F4C}"/>
                </a:ext>
              </a:extLst>
            </p:cNvPr>
            <p:cNvGrpSpPr/>
            <p:nvPr/>
          </p:nvGrpSpPr>
          <p:grpSpPr>
            <a:xfrm>
              <a:off x="9197778" y="2175662"/>
              <a:ext cx="940678" cy="777866"/>
              <a:chOff x="8407182" y="2362626"/>
              <a:chExt cx="940678" cy="777866"/>
            </a:xfrm>
            <a:solidFill>
              <a:srgbClr val="000000"/>
            </a:solidFill>
          </p:grpSpPr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50D72882-B328-7944-B367-28DA6E375078}"/>
                  </a:ext>
                </a:extLst>
              </p:cNvPr>
              <p:cNvSpPr/>
              <p:nvPr/>
            </p:nvSpPr>
            <p:spPr>
              <a:xfrm>
                <a:off x="9269918" y="2560338"/>
                <a:ext cx="77943" cy="76131"/>
              </a:xfrm>
              <a:custGeom>
                <a:avLst/>
                <a:gdLst>
                  <a:gd name="connsiteX0" fmla="*/ 76407 w 77943"/>
                  <a:gd name="connsiteY0" fmla="*/ 38170 h 76131"/>
                  <a:gd name="connsiteX1" fmla="*/ 52487 w 77943"/>
                  <a:gd name="connsiteY1" fmla="*/ 3878 h 76131"/>
                  <a:gd name="connsiteX2" fmla="*/ 39526 w 77943"/>
                  <a:gd name="connsiteY2" fmla="*/ 1497 h 76131"/>
                  <a:gd name="connsiteX3" fmla="*/ 3980 w 77943"/>
                  <a:gd name="connsiteY3" fmla="*/ 25215 h 76131"/>
                  <a:gd name="connsiteX4" fmla="*/ 1407 w 77943"/>
                  <a:gd name="connsiteY4" fmla="*/ 38075 h 76131"/>
                  <a:gd name="connsiteX5" fmla="*/ 23421 w 77943"/>
                  <a:gd name="connsiteY5" fmla="*/ 71891 h 76131"/>
                  <a:gd name="connsiteX6" fmla="*/ 36286 w 77943"/>
                  <a:gd name="connsiteY6" fmla="*/ 74654 h 76131"/>
                  <a:gd name="connsiteX7" fmla="*/ 73738 w 77943"/>
                  <a:gd name="connsiteY7" fmla="*/ 51125 h 76131"/>
                  <a:gd name="connsiteX8" fmla="*/ 76407 w 77943"/>
                  <a:gd name="connsiteY8" fmla="*/ 38170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3" h="76131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215"/>
                    </a:lnTo>
                    <a:cubicBezTo>
                      <a:pt x="-166" y="28140"/>
                      <a:pt x="-1290" y="33788"/>
                      <a:pt x="1407" y="38075"/>
                    </a:cubicBezTo>
                    <a:lnTo>
                      <a:pt x="23421" y="71891"/>
                    </a:lnTo>
                    <a:cubicBezTo>
                      <a:pt x="26280" y="76102"/>
                      <a:pt x="31950" y="77311"/>
                      <a:pt x="36286" y="74654"/>
                    </a:cubicBezTo>
                    <a:lnTo>
                      <a:pt x="73738" y="51125"/>
                    </a:lnTo>
                    <a:cubicBezTo>
                      <a:pt x="77970" y="48229"/>
                      <a:pt x="79151" y="42505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A1ADFC69-DA7F-E746-8622-912B0A345FBC}"/>
                  </a:ext>
                </a:extLst>
              </p:cNvPr>
              <p:cNvSpPr/>
              <p:nvPr/>
            </p:nvSpPr>
            <p:spPr>
              <a:xfrm>
                <a:off x="9206002" y="2604632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6 w 78184"/>
                  <a:gd name="connsiteY3" fmla="*/ 25406 h 76388"/>
                  <a:gd name="connsiteX4" fmla="*/ 1377 w 78184"/>
                  <a:gd name="connsiteY4" fmla="*/ 38265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4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406"/>
                    </a:lnTo>
                    <a:cubicBezTo>
                      <a:pt x="-129" y="28292"/>
                      <a:pt x="-1301" y="33950"/>
                      <a:pt x="1377" y="38265"/>
                    </a:cubicBezTo>
                    <a:lnTo>
                      <a:pt x="23391" y="72082"/>
                    </a:lnTo>
                    <a:cubicBezTo>
                      <a:pt x="26221" y="76321"/>
                      <a:pt x="31892" y="77578"/>
                      <a:pt x="36256" y="74939"/>
                    </a:cubicBezTo>
                    <a:lnTo>
                      <a:pt x="73804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9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7F9C8DA7-F339-5649-BB46-4361DCE79047}"/>
                  </a:ext>
                </a:extLst>
              </p:cNvPr>
              <p:cNvSpPr/>
              <p:nvPr/>
            </p:nvSpPr>
            <p:spPr>
              <a:xfrm>
                <a:off x="9138839" y="2651022"/>
                <a:ext cx="78226" cy="76417"/>
              </a:xfrm>
              <a:custGeom>
                <a:avLst/>
                <a:gdLst>
                  <a:gd name="connsiteX0" fmla="*/ 76546 w 78226"/>
                  <a:gd name="connsiteY0" fmla="*/ 38075 h 76417"/>
                  <a:gd name="connsiteX1" fmla="*/ 52531 w 78226"/>
                  <a:gd name="connsiteY1" fmla="*/ 3878 h 76417"/>
                  <a:gd name="connsiteX2" fmla="*/ 39570 w 78226"/>
                  <a:gd name="connsiteY2" fmla="*/ 1497 h 76417"/>
                  <a:gd name="connsiteX3" fmla="*/ 4024 w 78226"/>
                  <a:gd name="connsiteY3" fmla="*/ 25406 h 76417"/>
                  <a:gd name="connsiteX4" fmla="*/ 1451 w 78226"/>
                  <a:gd name="connsiteY4" fmla="*/ 38361 h 76417"/>
                  <a:gd name="connsiteX5" fmla="*/ 23465 w 78226"/>
                  <a:gd name="connsiteY5" fmla="*/ 72177 h 76417"/>
                  <a:gd name="connsiteX6" fmla="*/ 36330 w 78226"/>
                  <a:gd name="connsiteY6" fmla="*/ 74939 h 76417"/>
                  <a:gd name="connsiteX7" fmla="*/ 73782 w 78226"/>
                  <a:gd name="connsiteY7" fmla="*/ 51411 h 76417"/>
                  <a:gd name="connsiteX8" fmla="*/ 76660 w 78226"/>
                  <a:gd name="connsiteY8" fmla="*/ 38247 h 76417"/>
                  <a:gd name="connsiteX9" fmla="*/ 76546 w 78226"/>
                  <a:gd name="connsiteY9" fmla="*/ 38075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26" h="76417">
                    <a:moveTo>
                      <a:pt x="76546" y="38075"/>
                    </a:moveTo>
                    <a:lnTo>
                      <a:pt x="52531" y="3878"/>
                    </a:lnTo>
                    <a:cubicBezTo>
                      <a:pt x="49548" y="-256"/>
                      <a:pt x="43830" y="-1304"/>
                      <a:pt x="39570" y="1497"/>
                    </a:cubicBezTo>
                    <a:lnTo>
                      <a:pt x="4024" y="25406"/>
                    </a:lnTo>
                    <a:cubicBezTo>
                      <a:pt x="-179" y="28330"/>
                      <a:pt x="-1313" y="34055"/>
                      <a:pt x="1451" y="38361"/>
                    </a:cubicBezTo>
                    <a:lnTo>
                      <a:pt x="23465" y="72177"/>
                    </a:lnTo>
                    <a:cubicBezTo>
                      <a:pt x="26324" y="76387"/>
                      <a:pt x="31994" y="77597"/>
                      <a:pt x="36330" y="74939"/>
                    </a:cubicBezTo>
                    <a:lnTo>
                      <a:pt x="73782" y="51411"/>
                    </a:lnTo>
                    <a:cubicBezTo>
                      <a:pt x="78214" y="48572"/>
                      <a:pt x="79500" y="42676"/>
                      <a:pt x="76660" y="38247"/>
                    </a:cubicBezTo>
                    <a:cubicBezTo>
                      <a:pt x="76622" y="38189"/>
                      <a:pt x="76584" y="38132"/>
                      <a:pt x="7654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FE1819E4-DF17-EC45-93A9-72ABBD503B97}"/>
                  </a:ext>
                </a:extLst>
              </p:cNvPr>
              <p:cNvSpPr/>
              <p:nvPr/>
            </p:nvSpPr>
            <p:spPr>
              <a:xfrm>
                <a:off x="9071030" y="2698023"/>
                <a:ext cx="78071" cy="76403"/>
              </a:xfrm>
              <a:custGeom>
                <a:avLst/>
                <a:gdLst>
                  <a:gd name="connsiteX0" fmla="*/ 76407 w 78071"/>
                  <a:gd name="connsiteY0" fmla="*/ 38130 h 76403"/>
                  <a:gd name="connsiteX1" fmla="*/ 52391 w 78071"/>
                  <a:gd name="connsiteY1" fmla="*/ 3838 h 76403"/>
                  <a:gd name="connsiteX2" fmla="*/ 39526 w 78071"/>
                  <a:gd name="connsiteY2" fmla="*/ 1456 h 76403"/>
                  <a:gd name="connsiteX3" fmla="*/ 3980 w 78071"/>
                  <a:gd name="connsiteY3" fmla="*/ 25461 h 76403"/>
                  <a:gd name="connsiteX4" fmla="*/ 1407 w 78071"/>
                  <a:gd name="connsiteY4" fmla="*/ 38320 h 76403"/>
                  <a:gd name="connsiteX5" fmla="*/ 23421 w 78071"/>
                  <a:gd name="connsiteY5" fmla="*/ 72137 h 76403"/>
                  <a:gd name="connsiteX6" fmla="*/ 36191 w 78071"/>
                  <a:gd name="connsiteY6" fmla="*/ 74994 h 76403"/>
                  <a:gd name="connsiteX7" fmla="*/ 73738 w 78071"/>
                  <a:gd name="connsiteY7" fmla="*/ 51371 h 76403"/>
                  <a:gd name="connsiteX8" fmla="*/ 76435 w 78071"/>
                  <a:gd name="connsiteY8" fmla="*/ 38168 h 76403"/>
                  <a:gd name="connsiteX9" fmla="*/ 76407 w 78071"/>
                  <a:gd name="connsiteY9" fmla="*/ 38130 h 76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71" h="76403">
                    <a:moveTo>
                      <a:pt x="76407" y="38130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0"/>
                    </a:cubicBezTo>
                    <a:lnTo>
                      <a:pt x="23421" y="72137"/>
                    </a:lnTo>
                    <a:cubicBezTo>
                      <a:pt x="26251" y="76318"/>
                      <a:pt x="31845" y="77576"/>
                      <a:pt x="36191" y="74994"/>
                    </a:cubicBezTo>
                    <a:lnTo>
                      <a:pt x="73738" y="51371"/>
                    </a:lnTo>
                    <a:cubicBezTo>
                      <a:pt x="78131" y="48475"/>
                      <a:pt x="79332" y="42559"/>
                      <a:pt x="76435" y="38168"/>
                    </a:cubicBezTo>
                    <a:cubicBezTo>
                      <a:pt x="76426" y="38159"/>
                      <a:pt x="76416" y="38140"/>
                      <a:pt x="76407" y="38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E6DE1008-EE5A-184D-9A21-6CC395283BC3}"/>
                  </a:ext>
                </a:extLst>
              </p:cNvPr>
              <p:cNvSpPr/>
              <p:nvPr/>
            </p:nvSpPr>
            <p:spPr>
              <a:xfrm>
                <a:off x="9003113" y="2745040"/>
                <a:ext cx="78137" cy="76388"/>
              </a:xfrm>
              <a:custGeom>
                <a:avLst/>
                <a:gdLst>
                  <a:gd name="connsiteX0" fmla="*/ 76472 w 78137"/>
                  <a:gd name="connsiteY0" fmla="*/ 38075 h 76388"/>
                  <a:gd name="connsiteX1" fmla="*/ 52457 w 78137"/>
                  <a:gd name="connsiteY1" fmla="*/ 3878 h 76388"/>
                  <a:gd name="connsiteX2" fmla="*/ 39496 w 78137"/>
                  <a:gd name="connsiteY2" fmla="*/ 1497 h 76388"/>
                  <a:gd name="connsiteX3" fmla="*/ 4045 w 78137"/>
                  <a:gd name="connsiteY3" fmla="*/ 25406 h 76388"/>
                  <a:gd name="connsiteX4" fmla="*/ 1377 w 78137"/>
                  <a:gd name="connsiteY4" fmla="*/ 38266 h 76388"/>
                  <a:gd name="connsiteX5" fmla="*/ 23391 w 78137"/>
                  <a:gd name="connsiteY5" fmla="*/ 72082 h 76388"/>
                  <a:gd name="connsiteX6" fmla="*/ 36256 w 78137"/>
                  <a:gd name="connsiteY6" fmla="*/ 74939 h 76388"/>
                  <a:gd name="connsiteX7" fmla="*/ 73803 w 78137"/>
                  <a:gd name="connsiteY7" fmla="*/ 51316 h 76388"/>
                  <a:gd name="connsiteX8" fmla="*/ 76501 w 78137"/>
                  <a:gd name="connsiteY8" fmla="*/ 38113 h 76388"/>
                  <a:gd name="connsiteX9" fmla="*/ 76472 w 78137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1"/>
                      <a:pt x="1377" y="38266"/>
                    </a:cubicBezTo>
                    <a:lnTo>
                      <a:pt x="23391" y="72082"/>
                    </a:lnTo>
                    <a:cubicBezTo>
                      <a:pt x="26221" y="76321"/>
                      <a:pt x="31891" y="77578"/>
                      <a:pt x="36256" y="74939"/>
                    </a:cubicBezTo>
                    <a:lnTo>
                      <a:pt x="73803" y="51316"/>
                    </a:lnTo>
                    <a:cubicBezTo>
                      <a:pt x="78197" y="48420"/>
                      <a:pt x="79398" y="42504"/>
                      <a:pt x="76501" y="38113"/>
                    </a:cubicBezTo>
                    <a:cubicBezTo>
                      <a:pt x="76491" y="38104"/>
                      <a:pt x="76481" y="38085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25D83594-AB3A-474E-A199-6CC7A5D848EF}"/>
                  </a:ext>
                </a:extLst>
              </p:cNvPr>
              <p:cNvSpPr/>
              <p:nvPr/>
            </p:nvSpPr>
            <p:spPr>
              <a:xfrm>
                <a:off x="8933294" y="2790044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4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5 h 80205"/>
                  <a:gd name="connsiteX5" fmla="*/ 627 w 82430"/>
                  <a:gd name="connsiteY5" fmla="*/ 36051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9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8" y="31402"/>
                      <a:pt x="-660" y="34060"/>
                      <a:pt x="627" y="36051"/>
                    </a:cubicBezTo>
                    <a:cubicBezTo>
                      <a:pt x="637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1" y="80145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5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4543024-F6A1-CF42-AA70-3A1703175864}"/>
                  </a:ext>
                </a:extLst>
              </p:cNvPr>
              <p:cNvSpPr/>
              <p:nvPr/>
            </p:nvSpPr>
            <p:spPr>
              <a:xfrm>
                <a:off x="8865259" y="2836999"/>
                <a:ext cx="82579" cy="80287"/>
              </a:xfrm>
              <a:custGeom>
                <a:avLst/>
                <a:gdLst>
                  <a:gd name="connsiteX0" fmla="*/ 81575 w 82579"/>
                  <a:gd name="connsiteY0" fmla="*/ 44325 h 80287"/>
                  <a:gd name="connsiteX1" fmla="*/ 51556 w 82579"/>
                  <a:gd name="connsiteY1" fmla="*/ 1841 h 80287"/>
                  <a:gd name="connsiteX2" fmla="*/ 45467 w 82579"/>
                  <a:gd name="connsiteY2" fmla="*/ 698 h 80287"/>
                  <a:gd name="connsiteX3" fmla="*/ 45457 w 82579"/>
                  <a:gd name="connsiteY3" fmla="*/ 698 h 80287"/>
                  <a:gd name="connsiteX4" fmla="*/ 1810 w 82579"/>
                  <a:gd name="connsiteY4" fmla="*/ 30132 h 80287"/>
                  <a:gd name="connsiteX5" fmla="*/ 666 w 82579"/>
                  <a:gd name="connsiteY5" fmla="*/ 36133 h 80287"/>
                  <a:gd name="connsiteX6" fmla="*/ 28017 w 82579"/>
                  <a:gd name="connsiteY6" fmla="*/ 78141 h 80287"/>
                  <a:gd name="connsiteX7" fmla="*/ 33754 w 82579"/>
                  <a:gd name="connsiteY7" fmla="*/ 79646 h 80287"/>
                  <a:gd name="connsiteX8" fmla="*/ 34021 w 82579"/>
                  <a:gd name="connsiteY8" fmla="*/ 79475 h 80287"/>
                  <a:gd name="connsiteX9" fmla="*/ 80050 w 82579"/>
                  <a:gd name="connsiteY9" fmla="*/ 50898 h 80287"/>
                  <a:gd name="connsiteX10" fmla="*/ 82118 w 82579"/>
                  <a:gd name="connsiteY10" fmla="*/ 45202 h 80287"/>
                  <a:gd name="connsiteX11" fmla="*/ 81575 w 82579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579" h="80287">
                    <a:moveTo>
                      <a:pt x="81575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7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6" y="36133"/>
                    </a:cubicBezTo>
                    <a:lnTo>
                      <a:pt x="28017" y="78141"/>
                    </a:lnTo>
                    <a:cubicBezTo>
                      <a:pt x="29190" y="80142"/>
                      <a:pt x="31753" y="80809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95" y="49898"/>
                      <a:pt x="83119" y="47345"/>
                      <a:pt x="82118" y="45202"/>
                    </a:cubicBezTo>
                    <a:cubicBezTo>
                      <a:pt x="81975" y="44887"/>
                      <a:pt x="81794" y="44592"/>
                      <a:pt x="81575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1631AD5C-17B0-1D44-B287-6C1AE01F1B2F}"/>
                  </a:ext>
                </a:extLst>
              </p:cNvPr>
              <p:cNvSpPr/>
              <p:nvPr/>
            </p:nvSpPr>
            <p:spPr>
              <a:xfrm>
                <a:off x="8805338" y="2879115"/>
                <a:ext cx="82696" cy="80166"/>
              </a:xfrm>
              <a:custGeom>
                <a:avLst/>
                <a:gdLst>
                  <a:gd name="connsiteX0" fmla="*/ 81363 w 82696"/>
                  <a:gd name="connsiteY0" fmla="*/ 43836 h 80166"/>
                  <a:gd name="connsiteX1" fmla="*/ 51535 w 82696"/>
                  <a:gd name="connsiteY1" fmla="*/ 1733 h 80166"/>
                  <a:gd name="connsiteX2" fmla="*/ 45531 w 82696"/>
                  <a:gd name="connsiteY2" fmla="*/ 685 h 80166"/>
                  <a:gd name="connsiteX3" fmla="*/ 1884 w 82696"/>
                  <a:gd name="connsiteY3" fmla="*/ 30024 h 80166"/>
                  <a:gd name="connsiteX4" fmla="*/ 645 w 82696"/>
                  <a:gd name="connsiteY4" fmla="*/ 36120 h 80166"/>
                  <a:gd name="connsiteX5" fmla="*/ 27996 w 82696"/>
                  <a:gd name="connsiteY5" fmla="*/ 78128 h 80166"/>
                  <a:gd name="connsiteX6" fmla="*/ 33999 w 82696"/>
                  <a:gd name="connsiteY6" fmla="*/ 79462 h 80166"/>
                  <a:gd name="connsiteX7" fmla="*/ 80124 w 82696"/>
                  <a:gd name="connsiteY7" fmla="*/ 50885 h 80166"/>
                  <a:gd name="connsiteX8" fmla="*/ 82220 w 82696"/>
                  <a:gd name="connsiteY8" fmla="*/ 45055 h 80166"/>
                  <a:gd name="connsiteX9" fmla="*/ 81363 w 82696"/>
                  <a:gd name="connsiteY9" fmla="*/ 43836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696" h="80166">
                    <a:moveTo>
                      <a:pt x="81363" y="43836"/>
                    </a:moveTo>
                    <a:lnTo>
                      <a:pt x="51535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316" y="49847"/>
                      <a:pt x="83250" y="47237"/>
                      <a:pt x="82220" y="45055"/>
                    </a:cubicBezTo>
                    <a:cubicBezTo>
                      <a:pt x="82001" y="44598"/>
                      <a:pt x="81715" y="44188"/>
                      <a:pt x="81363" y="4383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A9D3CEDD-4428-0C4A-A7D1-D855143A0B23}"/>
                  </a:ext>
                </a:extLst>
              </p:cNvPr>
              <p:cNvSpPr/>
              <p:nvPr/>
            </p:nvSpPr>
            <p:spPr>
              <a:xfrm>
                <a:off x="8738025" y="2925219"/>
                <a:ext cx="82437" cy="80166"/>
              </a:xfrm>
              <a:custGeom>
                <a:avLst/>
                <a:gdLst>
                  <a:gd name="connsiteX0" fmla="*/ 81396 w 82437"/>
                  <a:gd name="connsiteY0" fmla="*/ 44217 h 80166"/>
                  <a:gd name="connsiteX1" fmla="*/ 51568 w 82437"/>
                  <a:gd name="connsiteY1" fmla="*/ 1733 h 80166"/>
                  <a:gd name="connsiteX2" fmla="*/ 45564 w 82437"/>
                  <a:gd name="connsiteY2" fmla="*/ 685 h 80166"/>
                  <a:gd name="connsiteX3" fmla="*/ 1917 w 82437"/>
                  <a:gd name="connsiteY3" fmla="*/ 30024 h 80166"/>
                  <a:gd name="connsiteX4" fmla="*/ 659 w 82437"/>
                  <a:gd name="connsiteY4" fmla="*/ 36092 h 80166"/>
                  <a:gd name="connsiteX5" fmla="*/ 678 w 82437"/>
                  <a:gd name="connsiteY5" fmla="*/ 36120 h 80166"/>
                  <a:gd name="connsiteX6" fmla="*/ 28029 w 82437"/>
                  <a:gd name="connsiteY6" fmla="*/ 78128 h 80166"/>
                  <a:gd name="connsiteX7" fmla="*/ 34033 w 82437"/>
                  <a:gd name="connsiteY7" fmla="*/ 79462 h 80166"/>
                  <a:gd name="connsiteX8" fmla="*/ 80157 w 82437"/>
                  <a:gd name="connsiteY8" fmla="*/ 50885 h 80166"/>
                  <a:gd name="connsiteX9" fmla="*/ 81767 w 82437"/>
                  <a:gd name="connsiteY9" fmla="*/ 44760 h 80166"/>
                  <a:gd name="connsiteX10" fmla="*/ 81396 w 82437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7" h="80166">
                    <a:moveTo>
                      <a:pt x="81396" y="44217"/>
                    </a:moveTo>
                    <a:lnTo>
                      <a:pt x="51568" y="1733"/>
                    </a:lnTo>
                    <a:cubicBezTo>
                      <a:pt x="50176" y="-182"/>
                      <a:pt x="47517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5" y="34072"/>
                      <a:pt x="659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3" y="79462"/>
                    </a:cubicBezTo>
                    <a:lnTo>
                      <a:pt x="80157" y="50885"/>
                    </a:lnTo>
                    <a:cubicBezTo>
                      <a:pt x="82292" y="49637"/>
                      <a:pt x="83016" y="46894"/>
                      <a:pt x="81767" y="44760"/>
                    </a:cubicBezTo>
                    <a:cubicBezTo>
                      <a:pt x="81663" y="44570"/>
                      <a:pt x="81529" y="44388"/>
                      <a:pt x="81396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FA85682D-765E-1F45-95BB-2A8768DD428B}"/>
                  </a:ext>
                </a:extLst>
              </p:cNvPr>
              <p:cNvSpPr/>
              <p:nvPr/>
            </p:nvSpPr>
            <p:spPr>
              <a:xfrm>
                <a:off x="8672845" y="2969888"/>
                <a:ext cx="82429" cy="80205"/>
              </a:xfrm>
              <a:custGeom>
                <a:avLst/>
                <a:gdLst>
                  <a:gd name="connsiteX0" fmla="*/ 81392 w 82429"/>
                  <a:gd name="connsiteY0" fmla="*/ 44319 h 80205"/>
                  <a:gd name="connsiteX1" fmla="*/ 51563 w 82429"/>
                  <a:gd name="connsiteY1" fmla="*/ 1834 h 80205"/>
                  <a:gd name="connsiteX2" fmla="*/ 45617 w 82429"/>
                  <a:gd name="connsiteY2" fmla="*/ 653 h 80205"/>
                  <a:gd name="connsiteX3" fmla="*/ 45560 w 82429"/>
                  <a:gd name="connsiteY3" fmla="*/ 691 h 80205"/>
                  <a:gd name="connsiteX4" fmla="*/ 1913 w 82429"/>
                  <a:gd name="connsiteY4" fmla="*/ 30126 h 80205"/>
                  <a:gd name="connsiteX5" fmla="*/ 627 w 82429"/>
                  <a:gd name="connsiteY5" fmla="*/ 36050 h 80205"/>
                  <a:gd name="connsiteX6" fmla="*/ 674 w 82429"/>
                  <a:gd name="connsiteY6" fmla="*/ 36127 h 80205"/>
                  <a:gd name="connsiteX7" fmla="*/ 28025 w 82429"/>
                  <a:gd name="connsiteY7" fmla="*/ 78135 h 80205"/>
                  <a:gd name="connsiteX8" fmla="*/ 34028 w 82429"/>
                  <a:gd name="connsiteY8" fmla="*/ 79468 h 80205"/>
                  <a:gd name="connsiteX9" fmla="*/ 80153 w 82429"/>
                  <a:gd name="connsiteY9" fmla="*/ 50891 h 80205"/>
                  <a:gd name="connsiteX10" fmla="*/ 81801 w 82429"/>
                  <a:gd name="connsiteY10" fmla="*/ 44919 h 80205"/>
                  <a:gd name="connsiteX11" fmla="*/ 81392 w 82429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29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8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7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B8C3ABD7-4C17-5940-A5D2-CAE2033440F9}"/>
                  </a:ext>
                </a:extLst>
              </p:cNvPr>
              <p:cNvSpPr/>
              <p:nvPr/>
            </p:nvSpPr>
            <p:spPr>
              <a:xfrm>
                <a:off x="8607942" y="3015427"/>
                <a:ext cx="82242" cy="80166"/>
              </a:xfrm>
              <a:custGeom>
                <a:avLst/>
                <a:gdLst>
                  <a:gd name="connsiteX0" fmla="*/ 81110 w 82242"/>
                  <a:gd name="connsiteY0" fmla="*/ 44312 h 80166"/>
                  <a:gd name="connsiteX1" fmla="*/ 51568 w 82242"/>
                  <a:gd name="connsiteY1" fmla="*/ 1733 h 80166"/>
                  <a:gd name="connsiteX2" fmla="*/ 45564 w 82242"/>
                  <a:gd name="connsiteY2" fmla="*/ 685 h 80166"/>
                  <a:gd name="connsiteX3" fmla="*/ 1917 w 82242"/>
                  <a:gd name="connsiteY3" fmla="*/ 30024 h 80166"/>
                  <a:gd name="connsiteX4" fmla="*/ 660 w 82242"/>
                  <a:gd name="connsiteY4" fmla="*/ 36092 h 80166"/>
                  <a:gd name="connsiteX5" fmla="*/ 678 w 82242"/>
                  <a:gd name="connsiteY5" fmla="*/ 36120 h 80166"/>
                  <a:gd name="connsiteX6" fmla="*/ 28029 w 82242"/>
                  <a:gd name="connsiteY6" fmla="*/ 78128 h 80166"/>
                  <a:gd name="connsiteX7" fmla="*/ 34032 w 82242"/>
                  <a:gd name="connsiteY7" fmla="*/ 79462 h 80166"/>
                  <a:gd name="connsiteX8" fmla="*/ 80157 w 82242"/>
                  <a:gd name="connsiteY8" fmla="*/ 50885 h 80166"/>
                  <a:gd name="connsiteX9" fmla="*/ 81501 w 82242"/>
                  <a:gd name="connsiteY9" fmla="*/ 44836 h 80166"/>
                  <a:gd name="connsiteX10" fmla="*/ 81110 w 82242"/>
                  <a:gd name="connsiteY10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242" h="80166">
                    <a:moveTo>
                      <a:pt x="81110" y="44312"/>
                    </a:moveTo>
                    <a:lnTo>
                      <a:pt x="51568" y="1733"/>
                    </a:lnTo>
                    <a:cubicBezTo>
                      <a:pt x="50176" y="-182"/>
                      <a:pt x="47518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6" y="34072"/>
                      <a:pt x="660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2" y="79462"/>
                    </a:cubicBezTo>
                    <a:lnTo>
                      <a:pt x="80157" y="50885"/>
                    </a:lnTo>
                    <a:cubicBezTo>
                      <a:pt x="82196" y="49590"/>
                      <a:pt x="82797" y="46875"/>
                      <a:pt x="81501" y="44836"/>
                    </a:cubicBezTo>
                    <a:cubicBezTo>
                      <a:pt x="81387" y="44655"/>
                      <a:pt x="81253" y="44474"/>
                      <a:pt x="81110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9BB0DEED-F363-0F40-B1F5-DE2B15D169EB}"/>
                  </a:ext>
                </a:extLst>
              </p:cNvPr>
              <p:cNvSpPr/>
              <p:nvPr/>
            </p:nvSpPr>
            <p:spPr>
              <a:xfrm>
                <a:off x="8542477" y="3060477"/>
                <a:ext cx="82326" cy="80015"/>
              </a:xfrm>
              <a:custGeom>
                <a:avLst/>
                <a:gdLst>
                  <a:gd name="connsiteX0" fmla="*/ 81392 w 82326"/>
                  <a:gd name="connsiteY0" fmla="*/ 44319 h 80015"/>
                  <a:gd name="connsiteX1" fmla="*/ 51564 w 82326"/>
                  <a:gd name="connsiteY1" fmla="*/ 1834 h 80015"/>
                  <a:gd name="connsiteX2" fmla="*/ 45617 w 82326"/>
                  <a:gd name="connsiteY2" fmla="*/ 653 h 80015"/>
                  <a:gd name="connsiteX3" fmla="*/ 45560 w 82326"/>
                  <a:gd name="connsiteY3" fmla="*/ 691 h 80015"/>
                  <a:gd name="connsiteX4" fmla="*/ 1913 w 82326"/>
                  <a:gd name="connsiteY4" fmla="*/ 29935 h 80015"/>
                  <a:gd name="connsiteX5" fmla="*/ 626 w 82326"/>
                  <a:gd name="connsiteY5" fmla="*/ 35860 h 80015"/>
                  <a:gd name="connsiteX6" fmla="*/ 674 w 82326"/>
                  <a:gd name="connsiteY6" fmla="*/ 35936 h 80015"/>
                  <a:gd name="connsiteX7" fmla="*/ 28025 w 82326"/>
                  <a:gd name="connsiteY7" fmla="*/ 77944 h 80015"/>
                  <a:gd name="connsiteX8" fmla="*/ 34028 w 82326"/>
                  <a:gd name="connsiteY8" fmla="*/ 79278 h 80015"/>
                  <a:gd name="connsiteX9" fmla="*/ 80153 w 82326"/>
                  <a:gd name="connsiteY9" fmla="*/ 50701 h 80015"/>
                  <a:gd name="connsiteX10" fmla="*/ 81640 w 82326"/>
                  <a:gd name="connsiteY10" fmla="*/ 44681 h 80015"/>
                  <a:gd name="connsiteX11" fmla="*/ 81392 w 82326"/>
                  <a:gd name="connsiteY11" fmla="*/ 44319 h 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26" h="8001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935"/>
                    </a:lnTo>
                    <a:cubicBezTo>
                      <a:pt x="-79" y="31212"/>
                      <a:pt x="-660" y="33869"/>
                      <a:pt x="626" y="35860"/>
                    </a:cubicBezTo>
                    <a:cubicBezTo>
                      <a:pt x="636" y="35889"/>
                      <a:pt x="655" y="35908"/>
                      <a:pt x="674" y="35936"/>
                    </a:cubicBezTo>
                    <a:lnTo>
                      <a:pt x="28025" y="77944"/>
                    </a:lnTo>
                    <a:cubicBezTo>
                      <a:pt x="29330" y="79954"/>
                      <a:pt x="31999" y="80545"/>
                      <a:pt x="34028" y="79278"/>
                    </a:cubicBezTo>
                    <a:lnTo>
                      <a:pt x="80153" y="50701"/>
                    </a:lnTo>
                    <a:cubicBezTo>
                      <a:pt x="82221" y="49453"/>
                      <a:pt x="82888" y="46757"/>
                      <a:pt x="81640" y="44681"/>
                    </a:cubicBezTo>
                    <a:cubicBezTo>
                      <a:pt x="81564" y="44557"/>
                      <a:pt x="81477" y="44433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0F86875-E25B-C245-97F7-4426309FCEAD}"/>
                  </a:ext>
                </a:extLst>
              </p:cNvPr>
              <p:cNvSpPr/>
              <p:nvPr/>
            </p:nvSpPr>
            <p:spPr>
              <a:xfrm>
                <a:off x="9227254" y="2498326"/>
                <a:ext cx="77941" cy="76417"/>
              </a:xfrm>
              <a:custGeom>
                <a:avLst/>
                <a:gdLst>
                  <a:gd name="connsiteX0" fmla="*/ 76186 w 77941"/>
                  <a:gd name="connsiteY0" fmla="*/ 38170 h 76417"/>
                  <a:gd name="connsiteX1" fmla="*/ 52171 w 77941"/>
                  <a:gd name="connsiteY1" fmla="*/ 3878 h 76417"/>
                  <a:gd name="connsiteX2" fmla="*/ 39210 w 77941"/>
                  <a:gd name="connsiteY2" fmla="*/ 1497 h 76417"/>
                  <a:gd name="connsiteX3" fmla="*/ 4045 w 77941"/>
                  <a:gd name="connsiteY3" fmla="*/ 25501 h 76417"/>
                  <a:gd name="connsiteX4" fmla="*/ 1377 w 77941"/>
                  <a:gd name="connsiteY4" fmla="*/ 38361 h 76417"/>
                  <a:gd name="connsiteX5" fmla="*/ 23391 w 77941"/>
                  <a:gd name="connsiteY5" fmla="*/ 72177 h 76417"/>
                  <a:gd name="connsiteX6" fmla="*/ 36256 w 77941"/>
                  <a:gd name="connsiteY6" fmla="*/ 74939 h 76417"/>
                  <a:gd name="connsiteX7" fmla="*/ 73804 w 77941"/>
                  <a:gd name="connsiteY7" fmla="*/ 51411 h 76417"/>
                  <a:gd name="connsiteX8" fmla="*/ 76186 w 77941"/>
                  <a:gd name="connsiteY8" fmla="*/ 38170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1" h="76417">
                    <a:moveTo>
                      <a:pt x="76186" y="38170"/>
                    </a:moveTo>
                    <a:lnTo>
                      <a:pt x="52171" y="3878"/>
                    </a:lnTo>
                    <a:cubicBezTo>
                      <a:pt x="49188" y="-256"/>
                      <a:pt x="43470" y="-1304"/>
                      <a:pt x="39210" y="1497"/>
                    </a:cubicBezTo>
                    <a:lnTo>
                      <a:pt x="4045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50" y="76387"/>
                      <a:pt x="31920" y="77597"/>
                      <a:pt x="36256" y="74939"/>
                    </a:cubicBezTo>
                    <a:lnTo>
                      <a:pt x="73804" y="51411"/>
                    </a:lnTo>
                    <a:cubicBezTo>
                      <a:pt x="78111" y="48410"/>
                      <a:pt x="79178" y="42486"/>
                      <a:pt x="76186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E4C1C249-83EA-554C-BDE6-AE0EDE5CDD7A}"/>
                  </a:ext>
                </a:extLst>
              </p:cNvPr>
              <p:cNvSpPr/>
              <p:nvPr/>
            </p:nvSpPr>
            <p:spPr>
              <a:xfrm>
                <a:off x="9133100" y="2362626"/>
                <a:ext cx="78052" cy="76347"/>
              </a:xfrm>
              <a:custGeom>
                <a:avLst/>
                <a:gdLst>
                  <a:gd name="connsiteX0" fmla="*/ 76471 w 78052"/>
                  <a:gd name="connsiteY0" fmla="*/ 38321 h 76347"/>
                  <a:gd name="connsiteX1" fmla="*/ 52457 w 78052"/>
                  <a:gd name="connsiteY1" fmla="*/ 3838 h 76347"/>
                  <a:gd name="connsiteX2" fmla="*/ 39591 w 78052"/>
                  <a:gd name="connsiteY2" fmla="*/ 1456 h 76347"/>
                  <a:gd name="connsiteX3" fmla="*/ 4045 w 78052"/>
                  <a:gd name="connsiteY3" fmla="*/ 25366 h 76347"/>
                  <a:gd name="connsiteX4" fmla="*/ 1377 w 78052"/>
                  <a:gd name="connsiteY4" fmla="*/ 38225 h 76347"/>
                  <a:gd name="connsiteX5" fmla="*/ 23391 w 78052"/>
                  <a:gd name="connsiteY5" fmla="*/ 72041 h 76347"/>
                  <a:gd name="connsiteX6" fmla="*/ 36256 w 78052"/>
                  <a:gd name="connsiteY6" fmla="*/ 74899 h 76347"/>
                  <a:gd name="connsiteX7" fmla="*/ 73803 w 78052"/>
                  <a:gd name="connsiteY7" fmla="*/ 51371 h 76347"/>
                  <a:gd name="connsiteX8" fmla="*/ 76471 w 78052"/>
                  <a:gd name="connsiteY8" fmla="*/ 38321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52" h="76347">
                    <a:moveTo>
                      <a:pt x="76471" y="38321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1" y="1456"/>
                    </a:cubicBezTo>
                    <a:lnTo>
                      <a:pt x="4045" y="25366"/>
                    </a:lnTo>
                    <a:cubicBezTo>
                      <a:pt x="-129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1" y="77538"/>
                      <a:pt x="36256" y="74899"/>
                    </a:cubicBezTo>
                    <a:lnTo>
                      <a:pt x="73803" y="51371"/>
                    </a:lnTo>
                    <a:cubicBezTo>
                      <a:pt x="78092" y="48465"/>
                      <a:pt x="79283" y="42674"/>
                      <a:pt x="76471" y="383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0265702B-CC9C-5E47-BF2A-02470997363C}"/>
                  </a:ext>
                </a:extLst>
              </p:cNvPr>
              <p:cNvSpPr/>
              <p:nvPr/>
            </p:nvSpPr>
            <p:spPr>
              <a:xfrm>
                <a:off x="9163088" y="2542660"/>
                <a:ext cx="78118" cy="76347"/>
              </a:xfrm>
              <a:custGeom>
                <a:avLst/>
                <a:gdLst>
                  <a:gd name="connsiteX0" fmla="*/ 76407 w 78118"/>
                  <a:gd name="connsiteY0" fmla="*/ 38035 h 76347"/>
                  <a:gd name="connsiteX1" fmla="*/ 52392 w 78118"/>
                  <a:gd name="connsiteY1" fmla="*/ 3838 h 76347"/>
                  <a:gd name="connsiteX2" fmla="*/ 39526 w 78118"/>
                  <a:gd name="connsiteY2" fmla="*/ 1456 h 76347"/>
                  <a:gd name="connsiteX3" fmla="*/ 3980 w 78118"/>
                  <a:gd name="connsiteY3" fmla="*/ 25366 h 76347"/>
                  <a:gd name="connsiteX4" fmla="*/ 1407 w 78118"/>
                  <a:gd name="connsiteY4" fmla="*/ 38225 h 76347"/>
                  <a:gd name="connsiteX5" fmla="*/ 23325 w 78118"/>
                  <a:gd name="connsiteY5" fmla="*/ 72041 h 76347"/>
                  <a:gd name="connsiteX6" fmla="*/ 36191 w 78118"/>
                  <a:gd name="connsiteY6" fmla="*/ 74899 h 76347"/>
                  <a:gd name="connsiteX7" fmla="*/ 73738 w 78118"/>
                  <a:gd name="connsiteY7" fmla="*/ 51371 h 76347"/>
                  <a:gd name="connsiteX8" fmla="*/ 76511 w 78118"/>
                  <a:gd name="connsiteY8" fmla="*/ 38187 h 76347"/>
                  <a:gd name="connsiteX9" fmla="*/ 76407 w 78118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47">
                    <a:moveTo>
                      <a:pt x="76407" y="38035"/>
                    </a:moveTo>
                    <a:lnTo>
                      <a:pt x="52392" y="3838"/>
                    </a:lnTo>
                    <a:cubicBezTo>
                      <a:pt x="49408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5" y="28290"/>
                      <a:pt x="-1290" y="33939"/>
                      <a:pt x="1407" y="38225"/>
                    </a:cubicBezTo>
                    <a:lnTo>
                      <a:pt x="23325" y="72041"/>
                    </a:lnTo>
                    <a:cubicBezTo>
                      <a:pt x="26156" y="76280"/>
                      <a:pt x="31826" y="77538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3" y="38140"/>
                      <a:pt x="76445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EB4B71B3-0F5F-A248-B294-B7C543964B5C}"/>
                  </a:ext>
                </a:extLst>
              </p:cNvPr>
              <p:cNvSpPr/>
              <p:nvPr/>
            </p:nvSpPr>
            <p:spPr>
              <a:xfrm>
                <a:off x="9095889" y="2589010"/>
                <a:ext cx="78096" cy="76131"/>
              </a:xfrm>
              <a:custGeom>
                <a:avLst/>
                <a:gdLst>
                  <a:gd name="connsiteX0" fmla="*/ 76516 w 78096"/>
                  <a:gd name="connsiteY0" fmla="*/ 38075 h 76131"/>
                  <a:gd name="connsiteX1" fmla="*/ 52501 w 78096"/>
                  <a:gd name="connsiteY1" fmla="*/ 3878 h 76131"/>
                  <a:gd name="connsiteX2" fmla="*/ 39540 w 78096"/>
                  <a:gd name="connsiteY2" fmla="*/ 1497 h 76131"/>
                  <a:gd name="connsiteX3" fmla="*/ 4089 w 78096"/>
                  <a:gd name="connsiteY3" fmla="*/ 25120 h 76131"/>
                  <a:gd name="connsiteX4" fmla="*/ 1421 w 78096"/>
                  <a:gd name="connsiteY4" fmla="*/ 38075 h 76131"/>
                  <a:gd name="connsiteX5" fmla="*/ 23435 w 78096"/>
                  <a:gd name="connsiteY5" fmla="*/ 71891 h 76131"/>
                  <a:gd name="connsiteX6" fmla="*/ 36300 w 78096"/>
                  <a:gd name="connsiteY6" fmla="*/ 74654 h 76131"/>
                  <a:gd name="connsiteX7" fmla="*/ 73847 w 78096"/>
                  <a:gd name="connsiteY7" fmla="*/ 51125 h 76131"/>
                  <a:gd name="connsiteX8" fmla="*/ 76516 w 78096"/>
                  <a:gd name="connsiteY8" fmla="*/ 38075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96" h="76131">
                    <a:moveTo>
                      <a:pt x="76516" y="38075"/>
                    </a:moveTo>
                    <a:lnTo>
                      <a:pt x="52501" y="3878"/>
                    </a:lnTo>
                    <a:cubicBezTo>
                      <a:pt x="49518" y="-256"/>
                      <a:pt x="43800" y="-1304"/>
                      <a:pt x="39540" y="1497"/>
                    </a:cubicBezTo>
                    <a:lnTo>
                      <a:pt x="4089" y="25120"/>
                    </a:lnTo>
                    <a:cubicBezTo>
                      <a:pt x="-142" y="28016"/>
                      <a:pt x="-1324" y="33741"/>
                      <a:pt x="1421" y="38075"/>
                    </a:cubicBezTo>
                    <a:lnTo>
                      <a:pt x="23435" y="71891"/>
                    </a:lnTo>
                    <a:cubicBezTo>
                      <a:pt x="26294" y="76101"/>
                      <a:pt x="31964" y="77311"/>
                      <a:pt x="36300" y="74654"/>
                    </a:cubicBezTo>
                    <a:lnTo>
                      <a:pt x="73847" y="51125"/>
                    </a:lnTo>
                    <a:cubicBezTo>
                      <a:pt x="78136" y="48220"/>
                      <a:pt x="79327" y="42428"/>
                      <a:pt x="7651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A798EA4F-C769-794B-8416-BA7D0F17F207}"/>
                  </a:ext>
                </a:extLst>
              </p:cNvPr>
              <p:cNvSpPr/>
              <p:nvPr/>
            </p:nvSpPr>
            <p:spPr>
              <a:xfrm>
                <a:off x="9028051" y="2635971"/>
                <a:ext cx="78207" cy="76702"/>
              </a:xfrm>
              <a:custGeom>
                <a:avLst/>
                <a:gdLst>
                  <a:gd name="connsiteX0" fmla="*/ 76407 w 78207"/>
                  <a:gd name="connsiteY0" fmla="*/ 38170 h 76702"/>
                  <a:gd name="connsiteX1" fmla="*/ 52487 w 78207"/>
                  <a:gd name="connsiteY1" fmla="*/ 3878 h 76702"/>
                  <a:gd name="connsiteX2" fmla="*/ 39526 w 78207"/>
                  <a:gd name="connsiteY2" fmla="*/ 1497 h 76702"/>
                  <a:gd name="connsiteX3" fmla="*/ 3980 w 78207"/>
                  <a:gd name="connsiteY3" fmla="*/ 25787 h 76702"/>
                  <a:gd name="connsiteX4" fmla="*/ 1407 w 78207"/>
                  <a:gd name="connsiteY4" fmla="*/ 38647 h 76702"/>
                  <a:gd name="connsiteX5" fmla="*/ 23421 w 78207"/>
                  <a:gd name="connsiteY5" fmla="*/ 72463 h 76702"/>
                  <a:gd name="connsiteX6" fmla="*/ 36286 w 78207"/>
                  <a:gd name="connsiteY6" fmla="*/ 75225 h 76702"/>
                  <a:gd name="connsiteX7" fmla="*/ 73738 w 78207"/>
                  <a:gd name="connsiteY7" fmla="*/ 51697 h 76702"/>
                  <a:gd name="connsiteX8" fmla="*/ 76654 w 78207"/>
                  <a:gd name="connsiteY8" fmla="*/ 38542 h 76702"/>
                  <a:gd name="connsiteX9" fmla="*/ 76407 w 78207"/>
                  <a:gd name="connsiteY9" fmla="*/ 38170 h 7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702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787"/>
                    </a:lnTo>
                    <a:cubicBezTo>
                      <a:pt x="-165" y="28711"/>
                      <a:pt x="-1290" y="34360"/>
                      <a:pt x="1407" y="38647"/>
                    </a:cubicBezTo>
                    <a:lnTo>
                      <a:pt x="23421" y="72463"/>
                    </a:lnTo>
                    <a:cubicBezTo>
                      <a:pt x="26280" y="76673"/>
                      <a:pt x="31950" y="77883"/>
                      <a:pt x="36286" y="75225"/>
                    </a:cubicBezTo>
                    <a:lnTo>
                      <a:pt x="73738" y="51697"/>
                    </a:lnTo>
                    <a:cubicBezTo>
                      <a:pt x="78179" y="48868"/>
                      <a:pt x="79485" y="42981"/>
                      <a:pt x="76654" y="38542"/>
                    </a:cubicBezTo>
                    <a:cubicBezTo>
                      <a:pt x="76578" y="38418"/>
                      <a:pt x="76492" y="38294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60DBD755-5112-B84E-8E6F-236BAB396E57}"/>
                  </a:ext>
                </a:extLst>
              </p:cNvPr>
              <p:cNvSpPr/>
              <p:nvPr/>
            </p:nvSpPr>
            <p:spPr>
              <a:xfrm>
                <a:off x="9070679" y="2409301"/>
                <a:ext cx="78184" cy="76347"/>
              </a:xfrm>
              <a:custGeom>
                <a:avLst/>
                <a:gdLst>
                  <a:gd name="connsiteX0" fmla="*/ 76472 w 78184"/>
                  <a:gd name="connsiteY0" fmla="*/ 38035 h 76347"/>
                  <a:gd name="connsiteX1" fmla="*/ 52457 w 78184"/>
                  <a:gd name="connsiteY1" fmla="*/ 3838 h 76347"/>
                  <a:gd name="connsiteX2" fmla="*/ 39592 w 78184"/>
                  <a:gd name="connsiteY2" fmla="*/ 1456 h 76347"/>
                  <a:gd name="connsiteX3" fmla="*/ 4045 w 78184"/>
                  <a:gd name="connsiteY3" fmla="*/ 25366 h 76347"/>
                  <a:gd name="connsiteX4" fmla="*/ 1377 w 78184"/>
                  <a:gd name="connsiteY4" fmla="*/ 38225 h 76347"/>
                  <a:gd name="connsiteX5" fmla="*/ 23391 w 78184"/>
                  <a:gd name="connsiteY5" fmla="*/ 72041 h 76347"/>
                  <a:gd name="connsiteX6" fmla="*/ 36256 w 78184"/>
                  <a:gd name="connsiteY6" fmla="*/ 74899 h 76347"/>
                  <a:gd name="connsiteX7" fmla="*/ 73804 w 78184"/>
                  <a:gd name="connsiteY7" fmla="*/ 51371 h 76347"/>
                  <a:gd name="connsiteX8" fmla="*/ 76577 w 78184"/>
                  <a:gd name="connsiteY8" fmla="*/ 38187 h 76347"/>
                  <a:gd name="connsiteX9" fmla="*/ 76472 w 78184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47">
                    <a:moveTo>
                      <a:pt x="76472" y="38035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2" y="1456"/>
                    </a:cubicBezTo>
                    <a:lnTo>
                      <a:pt x="4045" y="25366"/>
                    </a:lnTo>
                    <a:cubicBezTo>
                      <a:pt x="-128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2" y="77538"/>
                      <a:pt x="36256" y="74899"/>
                    </a:cubicBezTo>
                    <a:lnTo>
                      <a:pt x="73804" y="51371"/>
                    </a:lnTo>
                    <a:cubicBezTo>
                      <a:pt x="78206" y="48494"/>
                      <a:pt x="79455" y="42588"/>
                      <a:pt x="76577" y="38187"/>
                    </a:cubicBezTo>
                    <a:cubicBezTo>
                      <a:pt x="76539" y="38140"/>
                      <a:pt x="76510" y="38082"/>
                      <a:pt x="76472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30E49924-25B4-CF4F-A4C3-01CCDF7B1EF6}"/>
                  </a:ext>
                </a:extLst>
              </p:cNvPr>
              <p:cNvSpPr/>
              <p:nvPr/>
            </p:nvSpPr>
            <p:spPr>
              <a:xfrm>
                <a:off x="9003589" y="2455651"/>
                <a:ext cx="77964" cy="76036"/>
              </a:xfrm>
              <a:custGeom>
                <a:avLst/>
                <a:gdLst>
                  <a:gd name="connsiteX0" fmla="*/ 76472 w 77964"/>
                  <a:gd name="connsiteY0" fmla="*/ 38170 h 76036"/>
                  <a:gd name="connsiteX1" fmla="*/ 52457 w 77964"/>
                  <a:gd name="connsiteY1" fmla="*/ 3878 h 76036"/>
                  <a:gd name="connsiteX2" fmla="*/ 39496 w 77964"/>
                  <a:gd name="connsiteY2" fmla="*/ 1497 h 76036"/>
                  <a:gd name="connsiteX3" fmla="*/ 4046 w 77964"/>
                  <a:gd name="connsiteY3" fmla="*/ 25120 h 76036"/>
                  <a:gd name="connsiteX4" fmla="*/ 1377 w 77964"/>
                  <a:gd name="connsiteY4" fmla="*/ 37980 h 76036"/>
                  <a:gd name="connsiteX5" fmla="*/ 23391 w 77964"/>
                  <a:gd name="connsiteY5" fmla="*/ 71796 h 76036"/>
                  <a:gd name="connsiteX6" fmla="*/ 36256 w 77964"/>
                  <a:gd name="connsiteY6" fmla="*/ 74558 h 76036"/>
                  <a:gd name="connsiteX7" fmla="*/ 73803 w 77964"/>
                  <a:gd name="connsiteY7" fmla="*/ 51030 h 76036"/>
                  <a:gd name="connsiteX8" fmla="*/ 76472 w 77964"/>
                  <a:gd name="connsiteY8" fmla="*/ 38170 h 7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64" h="76036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120"/>
                    </a:lnTo>
                    <a:cubicBezTo>
                      <a:pt x="-129" y="28007"/>
                      <a:pt x="-1301" y="33665"/>
                      <a:pt x="1377" y="37980"/>
                    </a:cubicBezTo>
                    <a:lnTo>
                      <a:pt x="23391" y="71796"/>
                    </a:lnTo>
                    <a:cubicBezTo>
                      <a:pt x="26250" y="76006"/>
                      <a:pt x="31920" y="77216"/>
                      <a:pt x="36256" y="74558"/>
                    </a:cubicBezTo>
                    <a:lnTo>
                      <a:pt x="73803" y="51030"/>
                    </a:lnTo>
                    <a:cubicBezTo>
                      <a:pt x="77978" y="48144"/>
                      <a:pt x="79150" y="42485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1CAFEE3-2FC1-5C4C-BB93-E247E128AB9C}"/>
                  </a:ext>
                </a:extLst>
              </p:cNvPr>
              <p:cNvSpPr/>
              <p:nvPr/>
            </p:nvSpPr>
            <p:spPr>
              <a:xfrm>
                <a:off x="8935707" y="2502688"/>
                <a:ext cx="78207" cy="76693"/>
              </a:xfrm>
              <a:custGeom>
                <a:avLst/>
                <a:gdLst>
                  <a:gd name="connsiteX0" fmla="*/ 76407 w 78207"/>
                  <a:gd name="connsiteY0" fmla="*/ 38095 h 76693"/>
                  <a:gd name="connsiteX1" fmla="*/ 52391 w 78207"/>
                  <a:gd name="connsiteY1" fmla="*/ 3898 h 76693"/>
                  <a:gd name="connsiteX2" fmla="*/ 39526 w 78207"/>
                  <a:gd name="connsiteY2" fmla="*/ 1421 h 76693"/>
                  <a:gd name="connsiteX3" fmla="*/ 3980 w 78207"/>
                  <a:gd name="connsiteY3" fmla="*/ 25712 h 76693"/>
                  <a:gd name="connsiteX4" fmla="*/ 1407 w 78207"/>
                  <a:gd name="connsiteY4" fmla="*/ 38571 h 76693"/>
                  <a:gd name="connsiteX5" fmla="*/ 23421 w 78207"/>
                  <a:gd name="connsiteY5" fmla="*/ 72387 h 76693"/>
                  <a:gd name="connsiteX6" fmla="*/ 36286 w 78207"/>
                  <a:gd name="connsiteY6" fmla="*/ 75245 h 76693"/>
                  <a:gd name="connsiteX7" fmla="*/ 73738 w 78207"/>
                  <a:gd name="connsiteY7" fmla="*/ 51621 h 76693"/>
                  <a:gd name="connsiteX8" fmla="*/ 76654 w 78207"/>
                  <a:gd name="connsiteY8" fmla="*/ 38466 h 76693"/>
                  <a:gd name="connsiteX9" fmla="*/ 76407 w 78207"/>
                  <a:gd name="connsiteY9" fmla="*/ 38095 h 76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693">
                    <a:moveTo>
                      <a:pt x="76407" y="38095"/>
                    </a:moveTo>
                    <a:lnTo>
                      <a:pt x="52391" y="3898"/>
                    </a:lnTo>
                    <a:cubicBezTo>
                      <a:pt x="49437" y="-208"/>
                      <a:pt x="43796" y="-1293"/>
                      <a:pt x="39526" y="1421"/>
                    </a:cubicBezTo>
                    <a:lnTo>
                      <a:pt x="3980" y="25712"/>
                    </a:lnTo>
                    <a:cubicBezTo>
                      <a:pt x="-165" y="28636"/>
                      <a:pt x="-1290" y="34285"/>
                      <a:pt x="1407" y="38571"/>
                    </a:cubicBezTo>
                    <a:lnTo>
                      <a:pt x="23421" y="72387"/>
                    </a:lnTo>
                    <a:cubicBezTo>
                      <a:pt x="26251" y="76626"/>
                      <a:pt x="31921" y="77883"/>
                      <a:pt x="36286" y="75245"/>
                    </a:cubicBezTo>
                    <a:lnTo>
                      <a:pt x="73738" y="51621"/>
                    </a:lnTo>
                    <a:cubicBezTo>
                      <a:pt x="78179" y="48792"/>
                      <a:pt x="79485" y="42905"/>
                      <a:pt x="76654" y="38466"/>
                    </a:cubicBezTo>
                    <a:cubicBezTo>
                      <a:pt x="76578" y="38343"/>
                      <a:pt x="76492" y="38219"/>
                      <a:pt x="76407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AA44BE01-5B45-FB41-A622-A8068F7B9561}"/>
                  </a:ext>
                </a:extLst>
              </p:cNvPr>
              <p:cNvSpPr/>
              <p:nvPr/>
            </p:nvSpPr>
            <p:spPr>
              <a:xfrm>
                <a:off x="8960484" y="2683008"/>
                <a:ext cx="77755" cy="76368"/>
              </a:xfrm>
              <a:custGeom>
                <a:avLst/>
                <a:gdLst>
                  <a:gd name="connsiteX0" fmla="*/ 76121 w 77755"/>
                  <a:gd name="connsiteY0" fmla="*/ 38095 h 76368"/>
                  <a:gd name="connsiteX1" fmla="*/ 52105 w 77755"/>
                  <a:gd name="connsiteY1" fmla="*/ 3898 h 76368"/>
                  <a:gd name="connsiteX2" fmla="*/ 39240 w 77755"/>
                  <a:gd name="connsiteY2" fmla="*/ 1421 h 76368"/>
                  <a:gd name="connsiteX3" fmla="*/ 3980 w 77755"/>
                  <a:gd name="connsiteY3" fmla="*/ 25426 h 76368"/>
                  <a:gd name="connsiteX4" fmla="*/ 1407 w 77755"/>
                  <a:gd name="connsiteY4" fmla="*/ 38286 h 76368"/>
                  <a:gd name="connsiteX5" fmla="*/ 23040 w 77755"/>
                  <a:gd name="connsiteY5" fmla="*/ 72101 h 76368"/>
                  <a:gd name="connsiteX6" fmla="*/ 35810 w 77755"/>
                  <a:gd name="connsiteY6" fmla="*/ 74959 h 76368"/>
                  <a:gd name="connsiteX7" fmla="*/ 73357 w 77755"/>
                  <a:gd name="connsiteY7" fmla="*/ 51336 h 76368"/>
                  <a:gd name="connsiteX8" fmla="*/ 76158 w 77755"/>
                  <a:gd name="connsiteY8" fmla="*/ 38162 h 76368"/>
                  <a:gd name="connsiteX9" fmla="*/ 76121 w 77755"/>
                  <a:gd name="connsiteY9" fmla="*/ 38095 h 76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755" h="76368">
                    <a:moveTo>
                      <a:pt x="76121" y="38095"/>
                    </a:moveTo>
                    <a:lnTo>
                      <a:pt x="52105" y="3898"/>
                    </a:lnTo>
                    <a:cubicBezTo>
                      <a:pt x="49151" y="-207"/>
                      <a:pt x="43510" y="-1294"/>
                      <a:pt x="39240" y="1421"/>
                    </a:cubicBezTo>
                    <a:lnTo>
                      <a:pt x="3980" y="25426"/>
                    </a:lnTo>
                    <a:cubicBezTo>
                      <a:pt x="-166" y="28350"/>
                      <a:pt x="-1290" y="33999"/>
                      <a:pt x="1407" y="38286"/>
                    </a:cubicBezTo>
                    <a:lnTo>
                      <a:pt x="23040" y="72101"/>
                    </a:lnTo>
                    <a:cubicBezTo>
                      <a:pt x="25870" y="76283"/>
                      <a:pt x="31464" y="77541"/>
                      <a:pt x="35810" y="74959"/>
                    </a:cubicBezTo>
                    <a:lnTo>
                      <a:pt x="73357" y="51336"/>
                    </a:lnTo>
                    <a:cubicBezTo>
                      <a:pt x="77769" y="48468"/>
                      <a:pt x="79027" y="42572"/>
                      <a:pt x="76158" y="38162"/>
                    </a:cubicBezTo>
                    <a:cubicBezTo>
                      <a:pt x="76149" y="38142"/>
                      <a:pt x="76140" y="38114"/>
                      <a:pt x="76121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3A0096F6-3EA1-F04F-AB56-A54CA953AA53}"/>
                  </a:ext>
                </a:extLst>
              </p:cNvPr>
              <p:cNvSpPr/>
              <p:nvPr/>
            </p:nvSpPr>
            <p:spPr>
              <a:xfrm>
                <a:off x="8892281" y="2729989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5 w 78184"/>
                  <a:gd name="connsiteY3" fmla="*/ 25406 h 76388"/>
                  <a:gd name="connsiteX4" fmla="*/ 1377 w 78184"/>
                  <a:gd name="connsiteY4" fmla="*/ 38266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3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0"/>
                      <a:pt x="1377" y="38266"/>
                    </a:cubicBezTo>
                    <a:lnTo>
                      <a:pt x="23391" y="72082"/>
                    </a:lnTo>
                    <a:cubicBezTo>
                      <a:pt x="26221" y="76320"/>
                      <a:pt x="31891" y="77578"/>
                      <a:pt x="36256" y="74939"/>
                    </a:cubicBezTo>
                    <a:lnTo>
                      <a:pt x="73803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8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D79BD747-24B5-964F-BFAB-32C906FC9AC6}"/>
                  </a:ext>
                </a:extLst>
              </p:cNvPr>
              <p:cNvSpPr/>
              <p:nvPr/>
            </p:nvSpPr>
            <p:spPr>
              <a:xfrm>
                <a:off x="8822463" y="2774994"/>
                <a:ext cx="82429" cy="80243"/>
              </a:xfrm>
              <a:custGeom>
                <a:avLst/>
                <a:gdLst>
                  <a:gd name="connsiteX0" fmla="*/ 81392 w 82429"/>
                  <a:gd name="connsiteY0" fmla="*/ 44319 h 80243"/>
                  <a:gd name="connsiteX1" fmla="*/ 51564 w 82429"/>
                  <a:gd name="connsiteY1" fmla="*/ 1834 h 80243"/>
                  <a:gd name="connsiteX2" fmla="*/ 45617 w 82429"/>
                  <a:gd name="connsiteY2" fmla="*/ 653 h 80243"/>
                  <a:gd name="connsiteX3" fmla="*/ 45560 w 82429"/>
                  <a:gd name="connsiteY3" fmla="*/ 691 h 80243"/>
                  <a:gd name="connsiteX4" fmla="*/ 1913 w 82429"/>
                  <a:gd name="connsiteY4" fmla="*/ 30125 h 80243"/>
                  <a:gd name="connsiteX5" fmla="*/ 626 w 82429"/>
                  <a:gd name="connsiteY5" fmla="*/ 36051 h 80243"/>
                  <a:gd name="connsiteX6" fmla="*/ 674 w 82429"/>
                  <a:gd name="connsiteY6" fmla="*/ 36127 h 80243"/>
                  <a:gd name="connsiteX7" fmla="*/ 28025 w 82429"/>
                  <a:gd name="connsiteY7" fmla="*/ 78135 h 80243"/>
                  <a:gd name="connsiteX8" fmla="*/ 33924 w 82429"/>
                  <a:gd name="connsiteY8" fmla="*/ 79535 h 80243"/>
                  <a:gd name="connsiteX9" fmla="*/ 34028 w 82429"/>
                  <a:gd name="connsiteY9" fmla="*/ 79468 h 80243"/>
                  <a:gd name="connsiteX10" fmla="*/ 80153 w 82429"/>
                  <a:gd name="connsiteY10" fmla="*/ 50892 h 80243"/>
                  <a:gd name="connsiteX11" fmla="*/ 81801 w 82429"/>
                  <a:gd name="connsiteY11" fmla="*/ 44919 h 80243"/>
                  <a:gd name="connsiteX12" fmla="*/ 81392 w 82429"/>
                  <a:gd name="connsiteY12" fmla="*/ 44319 h 8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429" h="80243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9" y="31402"/>
                      <a:pt x="-660" y="34060"/>
                      <a:pt x="626" y="36051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264" y="80154"/>
                      <a:pt x="31913" y="80773"/>
                      <a:pt x="33924" y="79535"/>
                    </a:cubicBezTo>
                    <a:cubicBezTo>
                      <a:pt x="33962" y="79516"/>
                      <a:pt x="33991" y="79487"/>
                      <a:pt x="34028" y="79468"/>
                    </a:cubicBezTo>
                    <a:lnTo>
                      <a:pt x="80153" y="50892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2839BA13-62BA-0C4C-B2DF-AE5F1718F027}"/>
                  </a:ext>
                </a:extLst>
              </p:cNvPr>
              <p:cNvSpPr/>
              <p:nvPr/>
            </p:nvSpPr>
            <p:spPr>
              <a:xfrm>
                <a:off x="8762454" y="2816627"/>
                <a:ext cx="82446" cy="80166"/>
              </a:xfrm>
              <a:custGeom>
                <a:avLst/>
                <a:gdLst>
                  <a:gd name="connsiteX0" fmla="*/ 81268 w 82446"/>
                  <a:gd name="connsiteY0" fmla="*/ 44312 h 80166"/>
                  <a:gd name="connsiteX1" fmla="*/ 51439 w 82446"/>
                  <a:gd name="connsiteY1" fmla="*/ 1733 h 80166"/>
                  <a:gd name="connsiteX2" fmla="*/ 45435 w 82446"/>
                  <a:gd name="connsiteY2" fmla="*/ 685 h 80166"/>
                  <a:gd name="connsiteX3" fmla="*/ 1884 w 82446"/>
                  <a:gd name="connsiteY3" fmla="*/ 30024 h 80166"/>
                  <a:gd name="connsiteX4" fmla="*/ 645 w 82446"/>
                  <a:gd name="connsiteY4" fmla="*/ 36120 h 80166"/>
                  <a:gd name="connsiteX5" fmla="*/ 27996 w 82446"/>
                  <a:gd name="connsiteY5" fmla="*/ 78128 h 80166"/>
                  <a:gd name="connsiteX6" fmla="*/ 33999 w 82446"/>
                  <a:gd name="connsiteY6" fmla="*/ 79462 h 80166"/>
                  <a:gd name="connsiteX7" fmla="*/ 80124 w 82446"/>
                  <a:gd name="connsiteY7" fmla="*/ 50885 h 80166"/>
                  <a:gd name="connsiteX8" fmla="*/ 81916 w 82446"/>
                  <a:gd name="connsiteY8" fmla="*/ 45236 h 80166"/>
                  <a:gd name="connsiteX9" fmla="*/ 81268 w 82446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46" h="80166">
                    <a:moveTo>
                      <a:pt x="81268" y="44312"/>
                    </a:moveTo>
                    <a:lnTo>
                      <a:pt x="51439" y="1733"/>
                    </a:lnTo>
                    <a:cubicBezTo>
                      <a:pt x="50048" y="-182"/>
                      <a:pt x="47389" y="-639"/>
                      <a:pt x="45435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0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183" y="49818"/>
                      <a:pt x="82983" y="47294"/>
                      <a:pt x="81916" y="45236"/>
                    </a:cubicBezTo>
                    <a:cubicBezTo>
                      <a:pt x="81744" y="44903"/>
                      <a:pt x="81525" y="44589"/>
                      <a:pt x="81268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CFB6EB6C-58A7-894F-AE65-A911CFD81E11}"/>
                  </a:ext>
                </a:extLst>
              </p:cNvPr>
              <p:cNvSpPr/>
              <p:nvPr/>
            </p:nvSpPr>
            <p:spPr>
              <a:xfrm>
                <a:off x="8695049" y="2863207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4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093F1A7B-A721-CC49-87A1-002C51D7A381}"/>
                  </a:ext>
                </a:extLst>
              </p:cNvPr>
              <p:cNvSpPr/>
              <p:nvPr/>
            </p:nvSpPr>
            <p:spPr>
              <a:xfrm>
                <a:off x="8629865" y="2908257"/>
                <a:ext cx="82235" cy="79824"/>
              </a:xfrm>
              <a:custGeom>
                <a:avLst/>
                <a:gdLst>
                  <a:gd name="connsiteX0" fmla="*/ 81392 w 82235"/>
                  <a:gd name="connsiteY0" fmla="*/ 44319 h 79824"/>
                  <a:gd name="connsiteX1" fmla="*/ 51563 w 82235"/>
                  <a:gd name="connsiteY1" fmla="*/ 1834 h 79824"/>
                  <a:gd name="connsiteX2" fmla="*/ 45617 w 82235"/>
                  <a:gd name="connsiteY2" fmla="*/ 653 h 79824"/>
                  <a:gd name="connsiteX3" fmla="*/ 45560 w 82235"/>
                  <a:gd name="connsiteY3" fmla="*/ 691 h 79824"/>
                  <a:gd name="connsiteX4" fmla="*/ 1913 w 82235"/>
                  <a:gd name="connsiteY4" fmla="*/ 29744 h 79824"/>
                  <a:gd name="connsiteX5" fmla="*/ 627 w 82235"/>
                  <a:gd name="connsiteY5" fmla="*/ 35669 h 79824"/>
                  <a:gd name="connsiteX6" fmla="*/ 674 w 82235"/>
                  <a:gd name="connsiteY6" fmla="*/ 35746 h 79824"/>
                  <a:gd name="connsiteX7" fmla="*/ 28025 w 82235"/>
                  <a:gd name="connsiteY7" fmla="*/ 77754 h 79824"/>
                  <a:gd name="connsiteX8" fmla="*/ 34029 w 82235"/>
                  <a:gd name="connsiteY8" fmla="*/ 79087 h 79824"/>
                  <a:gd name="connsiteX9" fmla="*/ 80153 w 82235"/>
                  <a:gd name="connsiteY9" fmla="*/ 50510 h 79824"/>
                  <a:gd name="connsiteX10" fmla="*/ 81487 w 82235"/>
                  <a:gd name="connsiteY10" fmla="*/ 44462 h 79824"/>
                  <a:gd name="connsiteX11" fmla="*/ 81392 w 82235"/>
                  <a:gd name="connsiteY11" fmla="*/ 44319 h 7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235" h="79824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744"/>
                    </a:lnTo>
                    <a:cubicBezTo>
                      <a:pt x="-79" y="31021"/>
                      <a:pt x="-660" y="33678"/>
                      <a:pt x="627" y="35669"/>
                    </a:cubicBezTo>
                    <a:cubicBezTo>
                      <a:pt x="636" y="35698"/>
                      <a:pt x="655" y="35717"/>
                      <a:pt x="674" y="35746"/>
                    </a:cubicBezTo>
                    <a:lnTo>
                      <a:pt x="28025" y="77754"/>
                    </a:lnTo>
                    <a:cubicBezTo>
                      <a:pt x="29330" y="79764"/>
                      <a:pt x="31999" y="80354"/>
                      <a:pt x="34029" y="79087"/>
                    </a:cubicBezTo>
                    <a:lnTo>
                      <a:pt x="80153" y="50510"/>
                    </a:lnTo>
                    <a:cubicBezTo>
                      <a:pt x="82192" y="49205"/>
                      <a:pt x="82793" y="46500"/>
                      <a:pt x="81487" y="44462"/>
                    </a:cubicBezTo>
                    <a:cubicBezTo>
                      <a:pt x="81459" y="44414"/>
                      <a:pt x="81420" y="44366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A9F79E9B-8645-C84D-B375-7E613021E6B7}"/>
                  </a:ext>
                </a:extLst>
              </p:cNvPr>
              <p:cNvSpPr/>
              <p:nvPr/>
            </p:nvSpPr>
            <p:spPr>
              <a:xfrm>
                <a:off x="9051304" y="2524562"/>
                <a:ext cx="78118" cy="76337"/>
              </a:xfrm>
              <a:custGeom>
                <a:avLst/>
                <a:gdLst>
                  <a:gd name="connsiteX0" fmla="*/ 76407 w 78118"/>
                  <a:gd name="connsiteY0" fmla="*/ 38035 h 76337"/>
                  <a:gd name="connsiteX1" fmla="*/ 52391 w 78118"/>
                  <a:gd name="connsiteY1" fmla="*/ 3838 h 76337"/>
                  <a:gd name="connsiteX2" fmla="*/ 39526 w 78118"/>
                  <a:gd name="connsiteY2" fmla="*/ 1456 h 76337"/>
                  <a:gd name="connsiteX3" fmla="*/ 3980 w 78118"/>
                  <a:gd name="connsiteY3" fmla="*/ 25461 h 76337"/>
                  <a:gd name="connsiteX4" fmla="*/ 1407 w 78118"/>
                  <a:gd name="connsiteY4" fmla="*/ 38321 h 76337"/>
                  <a:gd name="connsiteX5" fmla="*/ 23421 w 78118"/>
                  <a:gd name="connsiteY5" fmla="*/ 72137 h 76337"/>
                  <a:gd name="connsiteX6" fmla="*/ 36191 w 78118"/>
                  <a:gd name="connsiteY6" fmla="*/ 74899 h 76337"/>
                  <a:gd name="connsiteX7" fmla="*/ 73738 w 78118"/>
                  <a:gd name="connsiteY7" fmla="*/ 51371 h 76337"/>
                  <a:gd name="connsiteX8" fmla="*/ 76511 w 78118"/>
                  <a:gd name="connsiteY8" fmla="*/ 38187 h 76337"/>
                  <a:gd name="connsiteX9" fmla="*/ 76407 w 78118"/>
                  <a:gd name="connsiteY9" fmla="*/ 38035 h 76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37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1"/>
                    </a:cubicBezTo>
                    <a:lnTo>
                      <a:pt x="23421" y="72137"/>
                    </a:lnTo>
                    <a:cubicBezTo>
                      <a:pt x="26280" y="76290"/>
                      <a:pt x="31873" y="77500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4" y="38140"/>
                      <a:pt x="76444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C8374BB-3FA2-1D44-BE91-A5B357DA090A}"/>
                  </a:ext>
                </a:extLst>
              </p:cNvPr>
              <p:cNvSpPr/>
              <p:nvPr/>
            </p:nvSpPr>
            <p:spPr>
              <a:xfrm>
                <a:off x="8983291" y="2571483"/>
                <a:ext cx="78137" cy="76483"/>
              </a:xfrm>
              <a:custGeom>
                <a:avLst/>
                <a:gdLst>
                  <a:gd name="connsiteX0" fmla="*/ 76472 w 78137"/>
                  <a:gd name="connsiteY0" fmla="*/ 38170 h 76483"/>
                  <a:gd name="connsiteX1" fmla="*/ 52457 w 78137"/>
                  <a:gd name="connsiteY1" fmla="*/ 3878 h 76483"/>
                  <a:gd name="connsiteX2" fmla="*/ 39496 w 78137"/>
                  <a:gd name="connsiteY2" fmla="*/ 1497 h 76483"/>
                  <a:gd name="connsiteX3" fmla="*/ 4046 w 78137"/>
                  <a:gd name="connsiteY3" fmla="*/ 25501 h 76483"/>
                  <a:gd name="connsiteX4" fmla="*/ 1377 w 78137"/>
                  <a:gd name="connsiteY4" fmla="*/ 38361 h 76483"/>
                  <a:gd name="connsiteX5" fmla="*/ 23391 w 78137"/>
                  <a:gd name="connsiteY5" fmla="*/ 72177 h 76483"/>
                  <a:gd name="connsiteX6" fmla="*/ 36256 w 78137"/>
                  <a:gd name="connsiteY6" fmla="*/ 75035 h 76483"/>
                  <a:gd name="connsiteX7" fmla="*/ 73803 w 78137"/>
                  <a:gd name="connsiteY7" fmla="*/ 51411 h 76483"/>
                  <a:gd name="connsiteX8" fmla="*/ 76501 w 78137"/>
                  <a:gd name="connsiteY8" fmla="*/ 38208 h 76483"/>
                  <a:gd name="connsiteX9" fmla="*/ 76472 w 78137"/>
                  <a:gd name="connsiteY9" fmla="*/ 38170 h 76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483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21" y="76416"/>
                      <a:pt x="31892" y="77673"/>
                      <a:pt x="36256" y="75035"/>
                    </a:cubicBezTo>
                    <a:lnTo>
                      <a:pt x="73803" y="51411"/>
                    </a:lnTo>
                    <a:cubicBezTo>
                      <a:pt x="78197" y="48515"/>
                      <a:pt x="79398" y="42600"/>
                      <a:pt x="76501" y="38208"/>
                    </a:cubicBezTo>
                    <a:cubicBezTo>
                      <a:pt x="76491" y="38199"/>
                      <a:pt x="76481" y="38180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D15B0EA4-CA6A-984E-AD5F-79D1883EB82F}"/>
                  </a:ext>
                </a:extLst>
              </p:cNvPr>
              <p:cNvSpPr/>
              <p:nvPr/>
            </p:nvSpPr>
            <p:spPr>
              <a:xfrm>
                <a:off x="8915504" y="2618539"/>
                <a:ext cx="78136" cy="76388"/>
              </a:xfrm>
              <a:custGeom>
                <a:avLst/>
                <a:gdLst>
                  <a:gd name="connsiteX0" fmla="*/ 76502 w 78136"/>
                  <a:gd name="connsiteY0" fmla="*/ 38075 h 76388"/>
                  <a:gd name="connsiteX1" fmla="*/ 52487 w 78136"/>
                  <a:gd name="connsiteY1" fmla="*/ 3878 h 76388"/>
                  <a:gd name="connsiteX2" fmla="*/ 39526 w 78136"/>
                  <a:gd name="connsiteY2" fmla="*/ 1497 h 76388"/>
                  <a:gd name="connsiteX3" fmla="*/ 3980 w 78136"/>
                  <a:gd name="connsiteY3" fmla="*/ 25406 h 76388"/>
                  <a:gd name="connsiteX4" fmla="*/ 1407 w 78136"/>
                  <a:gd name="connsiteY4" fmla="*/ 38266 h 76388"/>
                  <a:gd name="connsiteX5" fmla="*/ 23421 w 78136"/>
                  <a:gd name="connsiteY5" fmla="*/ 72082 h 76388"/>
                  <a:gd name="connsiteX6" fmla="*/ 36286 w 78136"/>
                  <a:gd name="connsiteY6" fmla="*/ 74939 h 76388"/>
                  <a:gd name="connsiteX7" fmla="*/ 73738 w 78136"/>
                  <a:gd name="connsiteY7" fmla="*/ 51316 h 76388"/>
                  <a:gd name="connsiteX8" fmla="*/ 76540 w 78136"/>
                  <a:gd name="connsiteY8" fmla="*/ 38142 h 76388"/>
                  <a:gd name="connsiteX9" fmla="*/ 76502 w 78136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6" h="76388">
                    <a:moveTo>
                      <a:pt x="76502" y="38075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406"/>
                    </a:lnTo>
                    <a:cubicBezTo>
                      <a:pt x="-166" y="28331"/>
                      <a:pt x="-1290" y="33979"/>
                      <a:pt x="1407" y="38266"/>
                    </a:cubicBezTo>
                    <a:lnTo>
                      <a:pt x="23421" y="72082"/>
                    </a:lnTo>
                    <a:cubicBezTo>
                      <a:pt x="26251" y="76321"/>
                      <a:pt x="31921" y="77578"/>
                      <a:pt x="36286" y="74939"/>
                    </a:cubicBezTo>
                    <a:lnTo>
                      <a:pt x="73738" y="51316"/>
                    </a:lnTo>
                    <a:cubicBezTo>
                      <a:pt x="78150" y="48449"/>
                      <a:pt x="79409" y="42552"/>
                      <a:pt x="76540" y="38142"/>
                    </a:cubicBezTo>
                    <a:cubicBezTo>
                      <a:pt x="76531" y="38123"/>
                      <a:pt x="76511" y="38094"/>
                      <a:pt x="7650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1AA86289-2596-3347-B8F6-E2E9EFEBA78D}"/>
                  </a:ext>
                </a:extLst>
              </p:cNvPr>
              <p:cNvSpPr/>
              <p:nvPr/>
            </p:nvSpPr>
            <p:spPr>
              <a:xfrm>
                <a:off x="8847651" y="2665541"/>
                <a:ext cx="78302" cy="76689"/>
              </a:xfrm>
              <a:custGeom>
                <a:avLst/>
                <a:gdLst>
                  <a:gd name="connsiteX0" fmla="*/ 76407 w 78302"/>
                  <a:gd name="connsiteY0" fmla="*/ 38035 h 76689"/>
                  <a:gd name="connsiteX1" fmla="*/ 52391 w 78302"/>
                  <a:gd name="connsiteY1" fmla="*/ 3838 h 76689"/>
                  <a:gd name="connsiteX2" fmla="*/ 39526 w 78302"/>
                  <a:gd name="connsiteY2" fmla="*/ 1456 h 76689"/>
                  <a:gd name="connsiteX3" fmla="*/ 3980 w 78302"/>
                  <a:gd name="connsiteY3" fmla="*/ 25366 h 76689"/>
                  <a:gd name="connsiteX4" fmla="*/ 1407 w 78302"/>
                  <a:gd name="connsiteY4" fmla="*/ 38225 h 76689"/>
                  <a:gd name="connsiteX5" fmla="*/ 23421 w 78302"/>
                  <a:gd name="connsiteY5" fmla="*/ 72422 h 76689"/>
                  <a:gd name="connsiteX6" fmla="*/ 36191 w 78302"/>
                  <a:gd name="connsiteY6" fmla="*/ 75280 h 76689"/>
                  <a:gd name="connsiteX7" fmla="*/ 73738 w 78302"/>
                  <a:gd name="connsiteY7" fmla="*/ 51752 h 76689"/>
                  <a:gd name="connsiteX8" fmla="*/ 76807 w 78302"/>
                  <a:gd name="connsiteY8" fmla="*/ 38635 h 76689"/>
                  <a:gd name="connsiteX9" fmla="*/ 76407 w 78302"/>
                  <a:gd name="connsiteY9" fmla="*/ 38035 h 76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302" h="76689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6" y="28290"/>
                      <a:pt x="-1290" y="33939"/>
                      <a:pt x="1407" y="38225"/>
                    </a:cubicBezTo>
                    <a:lnTo>
                      <a:pt x="23421" y="72422"/>
                    </a:lnTo>
                    <a:cubicBezTo>
                      <a:pt x="26251" y="76604"/>
                      <a:pt x="31845" y="77862"/>
                      <a:pt x="36191" y="75280"/>
                    </a:cubicBezTo>
                    <a:lnTo>
                      <a:pt x="73738" y="51752"/>
                    </a:lnTo>
                    <a:cubicBezTo>
                      <a:pt x="78208" y="48980"/>
                      <a:pt x="79590" y="43102"/>
                      <a:pt x="76807" y="38635"/>
                    </a:cubicBezTo>
                    <a:cubicBezTo>
                      <a:pt x="76683" y="38425"/>
                      <a:pt x="76550" y="38225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2F289E2-F475-034C-AA67-6AE2A63AEA53}"/>
                  </a:ext>
                </a:extLst>
              </p:cNvPr>
              <p:cNvSpPr/>
              <p:nvPr/>
            </p:nvSpPr>
            <p:spPr>
              <a:xfrm>
                <a:off x="8778283" y="2710505"/>
                <a:ext cx="82391" cy="80270"/>
              </a:xfrm>
              <a:custGeom>
                <a:avLst/>
                <a:gdLst>
                  <a:gd name="connsiteX0" fmla="*/ 81354 w 82391"/>
                  <a:gd name="connsiteY0" fmla="*/ 44319 h 80270"/>
                  <a:gd name="connsiteX1" fmla="*/ 51525 w 82391"/>
                  <a:gd name="connsiteY1" fmla="*/ 1834 h 80270"/>
                  <a:gd name="connsiteX2" fmla="*/ 45578 w 82391"/>
                  <a:gd name="connsiteY2" fmla="*/ 653 h 80270"/>
                  <a:gd name="connsiteX3" fmla="*/ 45521 w 82391"/>
                  <a:gd name="connsiteY3" fmla="*/ 691 h 80270"/>
                  <a:gd name="connsiteX4" fmla="*/ 1875 w 82391"/>
                  <a:gd name="connsiteY4" fmla="*/ 30125 h 80270"/>
                  <a:gd name="connsiteX5" fmla="*/ 636 w 82391"/>
                  <a:gd name="connsiteY5" fmla="*/ 36127 h 80270"/>
                  <a:gd name="connsiteX6" fmla="*/ 27987 w 82391"/>
                  <a:gd name="connsiteY6" fmla="*/ 78230 h 80270"/>
                  <a:gd name="connsiteX7" fmla="*/ 33914 w 82391"/>
                  <a:gd name="connsiteY7" fmla="*/ 79516 h 80270"/>
                  <a:gd name="connsiteX8" fmla="*/ 33991 w 82391"/>
                  <a:gd name="connsiteY8" fmla="*/ 79468 h 80270"/>
                  <a:gd name="connsiteX9" fmla="*/ 80115 w 82391"/>
                  <a:gd name="connsiteY9" fmla="*/ 50891 h 80270"/>
                  <a:gd name="connsiteX10" fmla="*/ 81764 w 82391"/>
                  <a:gd name="connsiteY10" fmla="*/ 44919 h 80270"/>
                  <a:gd name="connsiteX11" fmla="*/ 81354 w 82391"/>
                  <a:gd name="connsiteY11" fmla="*/ 44319 h 8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91" h="80270">
                    <a:moveTo>
                      <a:pt x="81354" y="44319"/>
                    </a:moveTo>
                    <a:lnTo>
                      <a:pt x="51525" y="1834"/>
                    </a:lnTo>
                    <a:cubicBezTo>
                      <a:pt x="50210" y="-137"/>
                      <a:pt x="47542" y="-661"/>
                      <a:pt x="45578" y="653"/>
                    </a:cubicBezTo>
                    <a:cubicBezTo>
                      <a:pt x="45560" y="663"/>
                      <a:pt x="45541" y="682"/>
                      <a:pt x="45521" y="691"/>
                    </a:cubicBezTo>
                    <a:lnTo>
                      <a:pt x="1875" y="30125"/>
                    </a:lnTo>
                    <a:cubicBezTo>
                      <a:pt x="-98" y="31459"/>
                      <a:pt x="-650" y="34126"/>
                      <a:pt x="636" y="36127"/>
                    </a:cubicBezTo>
                    <a:lnTo>
                      <a:pt x="27987" y="78230"/>
                    </a:lnTo>
                    <a:cubicBezTo>
                      <a:pt x="29264" y="80221"/>
                      <a:pt x="31922" y="80802"/>
                      <a:pt x="33914" y="79516"/>
                    </a:cubicBezTo>
                    <a:cubicBezTo>
                      <a:pt x="33943" y="79506"/>
                      <a:pt x="33962" y="79487"/>
                      <a:pt x="33991" y="79468"/>
                    </a:cubicBezTo>
                    <a:lnTo>
                      <a:pt x="80115" y="50891"/>
                    </a:lnTo>
                    <a:cubicBezTo>
                      <a:pt x="82221" y="49701"/>
                      <a:pt x="82955" y="47024"/>
                      <a:pt x="81764" y="44919"/>
                    </a:cubicBezTo>
                    <a:cubicBezTo>
                      <a:pt x="81640" y="44709"/>
                      <a:pt x="81506" y="44509"/>
                      <a:pt x="81354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7A46B6C0-6744-DD42-9AC6-9AF9595D4456}"/>
                  </a:ext>
                </a:extLst>
              </p:cNvPr>
              <p:cNvSpPr/>
              <p:nvPr/>
            </p:nvSpPr>
            <p:spPr>
              <a:xfrm>
                <a:off x="8717759" y="2752132"/>
                <a:ext cx="82400" cy="80206"/>
              </a:xfrm>
              <a:custGeom>
                <a:avLst/>
                <a:gdLst>
                  <a:gd name="connsiteX0" fmla="*/ 81363 w 82400"/>
                  <a:gd name="connsiteY0" fmla="*/ 44319 h 80206"/>
                  <a:gd name="connsiteX1" fmla="*/ 51535 w 82400"/>
                  <a:gd name="connsiteY1" fmla="*/ 1740 h 80206"/>
                  <a:gd name="connsiteX2" fmla="*/ 45435 w 82400"/>
                  <a:gd name="connsiteY2" fmla="*/ 692 h 80206"/>
                  <a:gd name="connsiteX3" fmla="*/ 1884 w 82400"/>
                  <a:gd name="connsiteY3" fmla="*/ 30031 h 80206"/>
                  <a:gd name="connsiteX4" fmla="*/ 645 w 82400"/>
                  <a:gd name="connsiteY4" fmla="*/ 36127 h 80206"/>
                  <a:gd name="connsiteX5" fmla="*/ 27996 w 82400"/>
                  <a:gd name="connsiteY5" fmla="*/ 78135 h 80206"/>
                  <a:gd name="connsiteX6" fmla="*/ 33999 w 82400"/>
                  <a:gd name="connsiteY6" fmla="*/ 79469 h 80206"/>
                  <a:gd name="connsiteX7" fmla="*/ 80124 w 82400"/>
                  <a:gd name="connsiteY7" fmla="*/ 50892 h 80206"/>
                  <a:gd name="connsiteX8" fmla="*/ 81772 w 82400"/>
                  <a:gd name="connsiteY8" fmla="*/ 44919 h 80206"/>
                  <a:gd name="connsiteX9" fmla="*/ 81363 w 82400"/>
                  <a:gd name="connsiteY9" fmla="*/ 44319 h 8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00" h="80206">
                    <a:moveTo>
                      <a:pt x="81363" y="44319"/>
                    </a:moveTo>
                    <a:lnTo>
                      <a:pt x="51535" y="1740"/>
                    </a:lnTo>
                    <a:cubicBezTo>
                      <a:pt x="50105" y="-185"/>
                      <a:pt x="47418" y="-642"/>
                      <a:pt x="45435" y="692"/>
                    </a:cubicBezTo>
                    <a:lnTo>
                      <a:pt x="1884" y="30031"/>
                    </a:lnTo>
                    <a:cubicBezTo>
                      <a:pt x="-108" y="31393"/>
                      <a:pt x="-651" y="34089"/>
                      <a:pt x="645" y="36127"/>
                    </a:cubicBezTo>
                    <a:lnTo>
                      <a:pt x="27996" y="78135"/>
                    </a:lnTo>
                    <a:cubicBezTo>
                      <a:pt x="29301" y="80145"/>
                      <a:pt x="31969" y="80736"/>
                      <a:pt x="33999" y="79469"/>
                    </a:cubicBezTo>
                    <a:lnTo>
                      <a:pt x="80124" y="50892"/>
                    </a:lnTo>
                    <a:cubicBezTo>
                      <a:pt x="82230" y="49701"/>
                      <a:pt x="82964" y="47025"/>
                      <a:pt x="81772" y="44919"/>
                    </a:cubicBezTo>
                    <a:cubicBezTo>
                      <a:pt x="81649" y="44710"/>
                      <a:pt x="81515" y="44510"/>
                      <a:pt x="81363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3B7B07F-C381-3B4C-9B73-7846E3B59987}"/>
                  </a:ext>
                </a:extLst>
              </p:cNvPr>
              <p:cNvSpPr/>
              <p:nvPr/>
            </p:nvSpPr>
            <p:spPr>
              <a:xfrm>
                <a:off x="8650416" y="2798426"/>
                <a:ext cx="82486" cy="80205"/>
              </a:xfrm>
              <a:custGeom>
                <a:avLst/>
                <a:gdLst>
                  <a:gd name="connsiteX0" fmla="*/ 81425 w 82486"/>
                  <a:gd name="connsiteY0" fmla="*/ 44319 h 80205"/>
                  <a:gd name="connsiteX1" fmla="*/ 51597 w 82486"/>
                  <a:gd name="connsiteY1" fmla="*/ 1740 h 80205"/>
                  <a:gd name="connsiteX2" fmla="*/ 45498 w 82486"/>
                  <a:gd name="connsiteY2" fmla="*/ 692 h 80205"/>
                  <a:gd name="connsiteX3" fmla="*/ 1851 w 82486"/>
                  <a:gd name="connsiteY3" fmla="*/ 30031 h 80205"/>
                  <a:gd name="connsiteX4" fmla="*/ 612 w 82486"/>
                  <a:gd name="connsiteY4" fmla="*/ 36127 h 80205"/>
                  <a:gd name="connsiteX5" fmla="*/ 28058 w 82486"/>
                  <a:gd name="connsiteY5" fmla="*/ 78135 h 80205"/>
                  <a:gd name="connsiteX6" fmla="*/ 34062 w 82486"/>
                  <a:gd name="connsiteY6" fmla="*/ 79469 h 80205"/>
                  <a:gd name="connsiteX7" fmla="*/ 80091 w 82486"/>
                  <a:gd name="connsiteY7" fmla="*/ 50892 h 80205"/>
                  <a:gd name="connsiteX8" fmla="*/ 81959 w 82486"/>
                  <a:gd name="connsiteY8" fmla="*/ 45129 h 80205"/>
                  <a:gd name="connsiteX9" fmla="*/ 81425 w 82486"/>
                  <a:gd name="connsiteY9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86" h="80205">
                    <a:moveTo>
                      <a:pt x="81425" y="44319"/>
                    </a:moveTo>
                    <a:lnTo>
                      <a:pt x="51597" y="1740"/>
                    </a:lnTo>
                    <a:cubicBezTo>
                      <a:pt x="50167" y="-185"/>
                      <a:pt x="47480" y="-642"/>
                      <a:pt x="45498" y="692"/>
                    </a:cubicBezTo>
                    <a:lnTo>
                      <a:pt x="1851" y="30031"/>
                    </a:lnTo>
                    <a:cubicBezTo>
                      <a:pt x="-93" y="31421"/>
                      <a:pt x="-636" y="34089"/>
                      <a:pt x="612" y="36127"/>
                    </a:cubicBezTo>
                    <a:lnTo>
                      <a:pt x="28058" y="78135"/>
                    </a:lnTo>
                    <a:cubicBezTo>
                      <a:pt x="29364" y="80145"/>
                      <a:pt x="32032" y="80736"/>
                      <a:pt x="34062" y="79469"/>
                    </a:cubicBezTo>
                    <a:lnTo>
                      <a:pt x="80091" y="50892"/>
                    </a:lnTo>
                    <a:cubicBezTo>
                      <a:pt x="82197" y="49815"/>
                      <a:pt x="83035" y="47234"/>
                      <a:pt x="81959" y="45129"/>
                    </a:cubicBezTo>
                    <a:cubicBezTo>
                      <a:pt x="81815" y="44833"/>
                      <a:pt x="81635" y="44567"/>
                      <a:pt x="81425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EEFEA0D7-391F-7E43-8C97-A9C391E09631}"/>
                  </a:ext>
                </a:extLst>
              </p:cNvPr>
              <p:cNvSpPr/>
              <p:nvPr/>
            </p:nvSpPr>
            <p:spPr>
              <a:xfrm>
                <a:off x="8585273" y="2843762"/>
                <a:ext cx="82445" cy="80287"/>
              </a:xfrm>
              <a:custGeom>
                <a:avLst/>
                <a:gdLst>
                  <a:gd name="connsiteX0" fmla="*/ 81384 w 82445"/>
                  <a:gd name="connsiteY0" fmla="*/ 44325 h 80287"/>
                  <a:gd name="connsiteX1" fmla="*/ 51556 w 82445"/>
                  <a:gd name="connsiteY1" fmla="*/ 1841 h 80287"/>
                  <a:gd name="connsiteX2" fmla="*/ 45466 w 82445"/>
                  <a:gd name="connsiteY2" fmla="*/ 698 h 80287"/>
                  <a:gd name="connsiteX3" fmla="*/ 45457 w 82445"/>
                  <a:gd name="connsiteY3" fmla="*/ 698 h 80287"/>
                  <a:gd name="connsiteX4" fmla="*/ 1810 w 82445"/>
                  <a:gd name="connsiteY4" fmla="*/ 30132 h 80287"/>
                  <a:gd name="connsiteX5" fmla="*/ 667 w 82445"/>
                  <a:gd name="connsiteY5" fmla="*/ 36133 h 80287"/>
                  <a:gd name="connsiteX6" fmla="*/ 28017 w 82445"/>
                  <a:gd name="connsiteY6" fmla="*/ 78141 h 80287"/>
                  <a:gd name="connsiteX7" fmla="*/ 33754 w 82445"/>
                  <a:gd name="connsiteY7" fmla="*/ 79646 h 80287"/>
                  <a:gd name="connsiteX8" fmla="*/ 34021 w 82445"/>
                  <a:gd name="connsiteY8" fmla="*/ 79475 h 80287"/>
                  <a:gd name="connsiteX9" fmla="*/ 80050 w 82445"/>
                  <a:gd name="connsiteY9" fmla="*/ 50898 h 80287"/>
                  <a:gd name="connsiteX10" fmla="*/ 81918 w 82445"/>
                  <a:gd name="connsiteY10" fmla="*/ 45135 h 80287"/>
                  <a:gd name="connsiteX11" fmla="*/ 81384 w 82445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45" h="80287">
                    <a:moveTo>
                      <a:pt x="81384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6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7" y="36133"/>
                    </a:cubicBezTo>
                    <a:lnTo>
                      <a:pt x="28017" y="78141"/>
                    </a:lnTo>
                    <a:cubicBezTo>
                      <a:pt x="29189" y="80142"/>
                      <a:pt x="31753" y="80808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56" y="49822"/>
                      <a:pt x="82995" y="47240"/>
                      <a:pt x="81918" y="45135"/>
                    </a:cubicBezTo>
                    <a:cubicBezTo>
                      <a:pt x="81775" y="44840"/>
                      <a:pt x="81594" y="44573"/>
                      <a:pt x="81384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C666F6F8-1116-174B-8B11-ACAC856797A0}"/>
                  </a:ext>
                </a:extLst>
              </p:cNvPr>
              <p:cNvSpPr/>
              <p:nvPr/>
            </p:nvSpPr>
            <p:spPr>
              <a:xfrm>
                <a:off x="8564681" y="2953415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3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CE53F75-E707-664E-AEEA-4636D201183C}"/>
                  </a:ext>
                </a:extLst>
              </p:cNvPr>
              <p:cNvSpPr/>
              <p:nvPr/>
            </p:nvSpPr>
            <p:spPr>
              <a:xfrm>
                <a:off x="8499497" y="2998465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3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6 h 80205"/>
                  <a:gd name="connsiteX5" fmla="*/ 627 w 82430"/>
                  <a:gd name="connsiteY5" fmla="*/ 36050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16FED37E-4BB0-024A-ADE6-21C4220EBB9F}"/>
                  </a:ext>
                </a:extLst>
              </p:cNvPr>
              <p:cNvSpPr/>
              <p:nvPr/>
            </p:nvSpPr>
            <p:spPr>
              <a:xfrm>
                <a:off x="8602826" y="2730445"/>
                <a:ext cx="81402" cy="79103"/>
              </a:xfrm>
              <a:custGeom>
                <a:avLst/>
                <a:gdLst>
                  <a:gd name="connsiteX0" fmla="*/ 80413 w 81402"/>
                  <a:gd name="connsiteY0" fmla="*/ 42382 h 79103"/>
                  <a:gd name="connsiteX1" fmla="*/ 51824 w 81402"/>
                  <a:gd name="connsiteY1" fmla="*/ 2374 h 79103"/>
                  <a:gd name="connsiteX2" fmla="*/ 43724 w 81402"/>
                  <a:gd name="connsiteY2" fmla="*/ 945 h 79103"/>
                  <a:gd name="connsiteX3" fmla="*/ 2555 w 81402"/>
                  <a:gd name="connsiteY3" fmla="*/ 28665 h 79103"/>
                  <a:gd name="connsiteX4" fmla="*/ 906 w 81402"/>
                  <a:gd name="connsiteY4" fmla="*/ 36714 h 79103"/>
                  <a:gd name="connsiteX5" fmla="*/ 935 w 81402"/>
                  <a:gd name="connsiteY5" fmla="*/ 36762 h 79103"/>
                  <a:gd name="connsiteX6" fmla="*/ 26665 w 81402"/>
                  <a:gd name="connsiteY6" fmla="*/ 76293 h 79103"/>
                  <a:gd name="connsiteX7" fmla="*/ 34527 w 81402"/>
                  <a:gd name="connsiteY7" fmla="*/ 78198 h 79103"/>
                  <a:gd name="connsiteX8" fmla="*/ 34670 w 81402"/>
                  <a:gd name="connsiteY8" fmla="*/ 78103 h 79103"/>
                  <a:gd name="connsiteX9" fmla="*/ 78221 w 81402"/>
                  <a:gd name="connsiteY9" fmla="*/ 50764 h 79103"/>
                  <a:gd name="connsiteX10" fmla="*/ 80642 w 81402"/>
                  <a:gd name="connsiteY10" fmla="*/ 42772 h 79103"/>
                  <a:gd name="connsiteX11" fmla="*/ 80413 w 81402"/>
                  <a:gd name="connsiteY11" fmla="*/ 42382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402" h="79103">
                    <a:moveTo>
                      <a:pt x="80413" y="42382"/>
                    </a:moveTo>
                    <a:lnTo>
                      <a:pt x="51824" y="2374"/>
                    </a:lnTo>
                    <a:cubicBezTo>
                      <a:pt x="49956" y="-207"/>
                      <a:pt x="46363" y="-845"/>
                      <a:pt x="43724" y="945"/>
                    </a:cubicBezTo>
                    <a:lnTo>
                      <a:pt x="2555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6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1099" y="49221"/>
                      <a:pt x="82186" y="45649"/>
                      <a:pt x="80642" y="42772"/>
                    </a:cubicBezTo>
                    <a:cubicBezTo>
                      <a:pt x="80565" y="42639"/>
                      <a:pt x="80489" y="42506"/>
                      <a:pt x="80413" y="423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2D7337A6-5394-6642-B575-D1828D25E332}"/>
                  </a:ext>
                </a:extLst>
              </p:cNvPr>
              <p:cNvSpPr/>
              <p:nvPr/>
            </p:nvSpPr>
            <p:spPr>
              <a:xfrm>
                <a:off x="8538125" y="2775495"/>
                <a:ext cx="81246" cy="79512"/>
              </a:xfrm>
              <a:custGeom>
                <a:avLst/>
                <a:gdLst>
                  <a:gd name="connsiteX0" fmla="*/ 79931 w 81246"/>
                  <a:gd name="connsiteY0" fmla="*/ 42484 h 79512"/>
                  <a:gd name="connsiteX1" fmla="*/ 51818 w 81246"/>
                  <a:gd name="connsiteY1" fmla="*/ 2476 h 79512"/>
                  <a:gd name="connsiteX2" fmla="*/ 43746 w 81246"/>
                  <a:gd name="connsiteY2" fmla="*/ 933 h 79512"/>
                  <a:gd name="connsiteX3" fmla="*/ 43717 w 81246"/>
                  <a:gd name="connsiteY3" fmla="*/ 952 h 79512"/>
                  <a:gd name="connsiteX4" fmla="*/ 2549 w 81246"/>
                  <a:gd name="connsiteY4" fmla="*/ 29148 h 79512"/>
                  <a:gd name="connsiteX5" fmla="*/ 862 w 81246"/>
                  <a:gd name="connsiteY5" fmla="*/ 37054 h 79512"/>
                  <a:gd name="connsiteX6" fmla="*/ 928 w 81246"/>
                  <a:gd name="connsiteY6" fmla="*/ 37149 h 79512"/>
                  <a:gd name="connsiteX7" fmla="*/ 26659 w 81246"/>
                  <a:gd name="connsiteY7" fmla="*/ 76776 h 79512"/>
                  <a:gd name="connsiteX8" fmla="*/ 34664 w 81246"/>
                  <a:gd name="connsiteY8" fmla="*/ 78586 h 79512"/>
                  <a:gd name="connsiteX9" fmla="*/ 78215 w 81246"/>
                  <a:gd name="connsiteY9" fmla="*/ 51247 h 79512"/>
                  <a:gd name="connsiteX10" fmla="*/ 80407 w 81246"/>
                  <a:gd name="connsiteY10" fmla="*/ 43189 h 79512"/>
                  <a:gd name="connsiteX11" fmla="*/ 79931 w 81246"/>
                  <a:gd name="connsiteY11" fmla="*/ 42484 h 79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246" h="79512">
                    <a:moveTo>
                      <a:pt x="79931" y="42484"/>
                    </a:moveTo>
                    <a:lnTo>
                      <a:pt x="51818" y="2476"/>
                    </a:lnTo>
                    <a:cubicBezTo>
                      <a:pt x="50016" y="-182"/>
                      <a:pt x="46395" y="-867"/>
                      <a:pt x="43746" y="933"/>
                    </a:cubicBezTo>
                    <a:cubicBezTo>
                      <a:pt x="43736" y="943"/>
                      <a:pt x="43727" y="943"/>
                      <a:pt x="43717" y="952"/>
                    </a:cubicBezTo>
                    <a:lnTo>
                      <a:pt x="2549" y="29148"/>
                    </a:lnTo>
                    <a:cubicBezTo>
                      <a:pt x="-101" y="30862"/>
                      <a:pt x="-854" y="34406"/>
                      <a:pt x="862" y="37054"/>
                    </a:cubicBezTo>
                    <a:cubicBezTo>
                      <a:pt x="891" y="37083"/>
                      <a:pt x="909" y="37121"/>
                      <a:pt x="928" y="37149"/>
                    </a:cubicBezTo>
                    <a:lnTo>
                      <a:pt x="26659" y="76776"/>
                    </a:lnTo>
                    <a:cubicBezTo>
                      <a:pt x="28403" y="79434"/>
                      <a:pt x="31948" y="80234"/>
                      <a:pt x="34664" y="78586"/>
                    </a:cubicBezTo>
                    <a:lnTo>
                      <a:pt x="78215" y="51247"/>
                    </a:lnTo>
                    <a:cubicBezTo>
                      <a:pt x="81046" y="49628"/>
                      <a:pt x="82027" y="46018"/>
                      <a:pt x="80407" y="43189"/>
                    </a:cubicBezTo>
                    <a:cubicBezTo>
                      <a:pt x="80264" y="42941"/>
                      <a:pt x="80103" y="42703"/>
                      <a:pt x="79931" y="424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60941DD-26AF-F148-8415-8A50FEFCE1EA}"/>
                  </a:ext>
                </a:extLst>
              </p:cNvPr>
              <p:cNvSpPr/>
              <p:nvPr/>
            </p:nvSpPr>
            <p:spPr>
              <a:xfrm>
                <a:off x="8472935" y="2820653"/>
                <a:ext cx="81049" cy="79103"/>
              </a:xfrm>
              <a:custGeom>
                <a:avLst/>
                <a:gdLst>
                  <a:gd name="connsiteX0" fmla="*/ 79937 w 81049"/>
                  <a:gd name="connsiteY0" fmla="*/ 42477 h 79103"/>
                  <a:gd name="connsiteX1" fmla="*/ 51823 w 81049"/>
                  <a:gd name="connsiteY1" fmla="*/ 2374 h 79103"/>
                  <a:gd name="connsiteX2" fmla="*/ 43723 w 81049"/>
                  <a:gd name="connsiteY2" fmla="*/ 945 h 79103"/>
                  <a:gd name="connsiteX3" fmla="*/ 2554 w 81049"/>
                  <a:gd name="connsiteY3" fmla="*/ 28665 h 79103"/>
                  <a:gd name="connsiteX4" fmla="*/ 906 w 81049"/>
                  <a:gd name="connsiteY4" fmla="*/ 36714 h 79103"/>
                  <a:gd name="connsiteX5" fmla="*/ 935 w 81049"/>
                  <a:gd name="connsiteY5" fmla="*/ 36762 h 79103"/>
                  <a:gd name="connsiteX6" fmla="*/ 26665 w 81049"/>
                  <a:gd name="connsiteY6" fmla="*/ 76293 h 79103"/>
                  <a:gd name="connsiteX7" fmla="*/ 34527 w 81049"/>
                  <a:gd name="connsiteY7" fmla="*/ 78198 h 79103"/>
                  <a:gd name="connsiteX8" fmla="*/ 34670 w 81049"/>
                  <a:gd name="connsiteY8" fmla="*/ 78103 h 79103"/>
                  <a:gd name="connsiteX9" fmla="*/ 78221 w 81049"/>
                  <a:gd name="connsiteY9" fmla="*/ 50764 h 79103"/>
                  <a:gd name="connsiteX10" fmla="*/ 80127 w 81049"/>
                  <a:gd name="connsiteY10" fmla="*/ 42772 h 79103"/>
                  <a:gd name="connsiteX11" fmla="*/ 79937 w 81049"/>
                  <a:gd name="connsiteY11" fmla="*/ 42477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049" h="79103">
                    <a:moveTo>
                      <a:pt x="79937" y="42477"/>
                    </a:moveTo>
                    <a:lnTo>
                      <a:pt x="51823" y="2374"/>
                    </a:lnTo>
                    <a:cubicBezTo>
                      <a:pt x="49956" y="-207"/>
                      <a:pt x="46363" y="-845"/>
                      <a:pt x="43723" y="945"/>
                    </a:cubicBezTo>
                    <a:lnTo>
                      <a:pt x="2554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5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0956" y="49088"/>
                      <a:pt x="81814" y="45506"/>
                      <a:pt x="80127" y="42772"/>
                    </a:cubicBezTo>
                    <a:cubicBezTo>
                      <a:pt x="80070" y="42668"/>
                      <a:pt x="80003" y="42572"/>
                      <a:pt x="79937" y="424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DEE2D3E4-6215-AC41-8E4A-7AC708CD7E89}"/>
                  </a:ext>
                </a:extLst>
              </p:cNvPr>
              <p:cNvSpPr/>
              <p:nvPr/>
            </p:nvSpPr>
            <p:spPr>
              <a:xfrm>
                <a:off x="8407182" y="2865113"/>
                <a:ext cx="82512" cy="80166"/>
              </a:xfrm>
              <a:custGeom>
                <a:avLst/>
                <a:gdLst>
                  <a:gd name="connsiteX0" fmla="*/ 81363 w 82512"/>
                  <a:gd name="connsiteY0" fmla="*/ 44312 h 80166"/>
                  <a:gd name="connsiteX1" fmla="*/ 51534 w 82512"/>
                  <a:gd name="connsiteY1" fmla="*/ 1733 h 80166"/>
                  <a:gd name="connsiteX2" fmla="*/ 45531 w 82512"/>
                  <a:gd name="connsiteY2" fmla="*/ 685 h 80166"/>
                  <a:gd name="connsiteX3" fmla="*/ 1884 w 82512"/>
                  <a:gd name="connsiteY3" fmla="*/ 30024 h 80166"/>
                  <a:gd name="connsiteX4" fmla="*/ 645 w 82512"/>
                  <a:gd name="connsiteY4" fmla="*/ 36120 h 80166"/>
                  <a:gd name="connsiteX5" fmla="*/ 27996 w 82512"/>
                  <a:gd name="connsiteY5" fmla="*/ 78128 h 80166"/>
                  <a:gd name="connsiteX6" fmla="*/ 34000 w 82512"/>
                  <a:gd name="connsiteY6" fmla="*/ 79462 h 80166"/>
                  <a:gd name="connsiteX7" fmla="*/ 80124 w 82512"/>
                  <a:gd name="connsiteY7" fmla="*/ 50885 h 80166"/>
                  <a:gd name="connsiteX8" fmla="*/ 82011 w 82512"/>
                  <a:gd name="connsiteY8" fmla="*/ 45265 h 80166"/>
                  <a:gd name="connsiteX9" fmla="*/ 81363 w 82512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512" h="80166">
                    <a:moveTo>
                      <a:pt x="81363" y="44312"/>
                    </a:moveTo>
                    <a:lnTo>
                      <a:pt x="51534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4000" y="79462"/>
                    </a:cubicBezTo>
                    <a:lnTo>
                      <a:pt x="80124" y="50885"/>
                    </a:lnTo>
                    <a:cubicBezTo>
                      <a:pt x="82202" y="49856"/>
                      <a:pt x="83050" y="47341"/>
                      <a:pt x="82011" y="45265"/>
                    </a:cubicBezTo>
                    <a:cubicBezTo>
                      <a:pt x="81839" y="44922"/>
                      <a:pt x="81620" y="44598"/>
                      <a:pt x="81363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175508CA-DB6F-7648-A379-C52AAFEC7704}"/>
                  </a:ext>
                </a:extLst>
              </p:cNvPr>
              <p:cNvSpPr/>
              <p:nvPr/>
            </p:nvSpPr>
            <p:spPr>
              <a:xfrm>
                <a:off x="9116404" y="2429331"/>
                <a:ext cx="145171" cy="126685"/>
              </a:xfrm>
              <a:custGeom>
                <a:avLst/>
                <a:gdLst>
                  <a:gd name="connsiteX0" fmla="*/ 143485 w 145171"/>
                  <a:gd name="connsiteY0" fmla="*/ 40486 h 126685"/>
                  <a:gd name="connsiteX1" fmla="*/ 117659 w 145171"/>
                  <a:gd name="connsiteY1" fmla="*/ 3812 h 126685"/>
                  <a:gd name="connsiteX2" fmla="*/ 104698 w 145171"/>
                  <a:gd name="connsiteY2" fmla="*/ 1526 h 126685"/>
                  <a:gd name="connsiteX3" fmla="*/ 3872 w 145171"/>
                  <a:gd name="connsiteY3" fmla="*/ 72111 h 126685"/>
                  <a:gd name="connsiteX4" fmla="*/ 1395 w 145171"/>
                  <a:gd name="connsiteY4" fmla="*/ 84875 h 126685"/>
                  <a:gd name="connsiteX5" fmla="*/ 25696 w 145171"/>
                  <a:gd name="connsiteY5" fmla="*/ 122406 h 126685"/>
                  <a:gd name="connsiteX6" fmla="*/ 38923 w 145171"/>
                  <a:gd name="connsiteY6" fmla="*/ 124987 h 126685"/>
                  <a:gd name="connsiteX7" fmla="*/ 38943 w 145171"/>
                  <a:gd name="connsiteY7" fmla="*/ 124978 h 126685"/>
                  <a:gd name="connsiteX8" fmla="*/ 141293 w 145171"/>
                  <a:gd name="connsiteY8" fmla="*/ 53440 h 126685"/>
                  <a:gd name="connsiteX9" fmla="*/ 143485 w 145171"/>
                  <a:gd name="connsiteY9" fmla="*/ 40486 h 12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171" h="126685">
                    <a:moveTo>
                      <a:pt x="143485" y="40486"/>
                    </a:moveTo>
                    <a:lnTo>
                      <a:pt x="117659" y="3812"/>
                    </a:lnTo>
                    <a:cubicBezTo>
                      <a:pt x="114647" y="-284"/>
                      <a:pt x="108939" y="-1294"/>
                      <a:pt x="104698" y="1526"/>
                    </a:cubicBezTo>
                    <a:lnTo>
                      <a:pt x="3872" y="72111"/>
                    </a:lnTo>
                    <a:cubicBezTo>
                      <a:pt x="-178" y="75054"/>
                      <a:pt x="-1264" y="80626"/>
                      <a:pt x="1395" y="84875"/>
                    </a:cubicBezTo>
                    <a:lnTo>
                      <a:pt x="25696" y="122406"/>
                    </a:lnTo>
                    <a:cubicBezTo>
                      <a:pt x="28631" y="126769"/>
                      <a:pt x="34559" y="127931"/>
                      <a:pt x="38923" y="124987"/>
                    </a:cubicBezTo>
                    <a:cubicBezTo>
                      <a:pt x="38933" y="124987"/>
                      <a:pt x="38933" y="124978"/>
                      <a:pt x="38943" y="124978"/>
                    </a:cubicBezTo>
                    <a:lnTo>
                      <a:pt x="141293" y="53440"/>
                    </a:lnTo>
                    <a:cubicBezTo>
                      <a:pt x="145362" y="50402"/>
                      <a:pt x="146324" y="44696"/>
                      <a:pt x="143485" y="404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009DAFA2-A8A4-364C-B133-E2070F3EF0AF}"/>
                  </a:ext>
                </a:extLst>
              </p:cNvPr>
              <p:cNvSpPr/>
              <p:nvPr/>
            </p:nvSpPr>
            <p:spPr>
              <a:xfrm>
                <a:off x="8452911" y="2885318"/>
                <a:ext cx="149205" cy="130983"/>
              </a:xfrm>
              <a:custGeom>
                <a:avLst/>
                <a:gdLst>
                  <a:gd name="connsiteX0" fmla="*/ 148372 w 149205"/>
                  <a:gd name="connsiteY0" fmla="*/ 46492 h 130983"/>
                  <a:gd name="connsiteX1" fmla="*/ 116733 w 149205"/>
                  <a:gd name="connsiteY1" fmla="*/ 1816 h 130983"/>
                  <a:gd name="connsiteX2" fmla="*/ 110777 w 149205"/>
                  <a:gd name="connsiteY2" fmla="*/ 664 h 130983"/>
                  <a:gd name="connsiteX3" fmla="*/ 110634 w 149205"/>
                  <a:gd name="connsiteY3" fmla="*/ 769 h 130983"/>
                  <a:gd name="connsiteX4" fmla="*/ 1803 w 149205"/>
                  <a:gd name="connsiteY4" fmla="*/ 76974 h 130983"/>
                  <a:gd name="connsiteX5" fmla="*/ 660 w 149205"/>
                  <a:gd name="connsiteY5" fmla="*/ 82880 h 130983"/>
                  <a:gd name="connsiteX6" fmla="*/ 30393 w 149205"/>
                  <a:gd name="connsiteY6" fmla="*/ 128888 h 130983"/>
                  <a:gd name="connsiteX7" fmla="*/ 36444 w 149205"/>
                  <a:gd name="connsiteY7" fmla="*/ 130222 h 130983"/>
                  <a:gd name="connsiteX8" fmla="*/ 36587 w 149205"/>
                  <a:gd name="connsiteY8" fmla="*/ 130127 h 130983"/>
                  <a:gd name="connsiteX9" fmla="*/ 147229 w 149205"/>
                  <a:gd name="connsiteY9" fmla="*/ 52683 h 130983"/>
                  <a:gd name="connsiteX10" fmla="*/ 148372 w 149205"/>
                  <a:gd name="connsiteY10" fmla="*/ 46492 h 1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05" h="130983">
                    <a:moveTo>
                      <a:pt x="148372" y="46492"/>
                    </a:moveTo>
                    <a:lnTo>
                      <a:pt x="116733" y="1816"/>
                    </a:lnTo>
                    <a:cubicBezTo>
                      <a:pt x="115409" y="-146"/>
                      <a:pt x="112740" y="-660"/>
                      <a:pt x="110777" y="664"/>
                    </a:cubicBezTo>
                    <a:cubicBezTo>
                      <a:pt x="110729" y="702"/>
                      <a:pt x="110682" y="730"/>
                      <a:pt x="110634" y="769"/>
                    </a:cubicBezTo>
                    <a:lnTo>
                      <a:pt x="1803" y="76974"/>
                    </a:lnTo>
                    <a:cubicBezTo>
                      <a:pt x="-131" y="78298"/>
                      <a:pt x="-636" y="80927"/>
                      <a:pt x="660" y="82880"/>
                    </a:cubicBezTo>
                    <a:lnTo>
                      <a:pt x="30393" y="128888"/>
                    </a:lnTo>
                    <a:cubicBezTo>
                      <a:pt x="31698" y="130927"/>
                      <a:pt x="34405" y="131527"/>
                      <a:pt x="36444" y="130222"/>
                    </a:cubicBezTo>
                    <a:cubicBezTo>
                      <a:pt x="36492" y="130193"/>
                      <a:pt x="36540" y="130155"/>
                      <a:pt x="36587" y="130127"/>
                    </a:cubicBezTo>
                    <a:lnTo>
                      <a:pt x="147229" y="52683"/>
                    </a:lnTo>
                    <a:cubicBezTo>
                      <a:pt x="149239" y="51283"/>
                      <a:pt x="149754" y="48521"/>
                      <a:pt x="148372" y="464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047D954-B53C-A14F-B870-ED07B1209CAE}"/>
                  </a:ext>
                </a:extLst>
              </p:cNvPr>
              <p:cNvSpPr/>
              <p:nvPr/>
            </p:nvSpPr>
            <p:spPr>
              <a:xfrm>
                <a:off x="8668785" y="2545654"/>
                <a:ext cx="279543" cy="217551"/>
              </a:xfrm>
              <a:custGeom>
                <a:avLst/>
                <a:gdLst>
                  <a:gd name="connsiteX0" fmla="*/ 278716 w 279543"/>
                  <a:gd name="connsiteY0" fmla="*/ 44471 h 217551"/>
                  <a:gd name="connsiteX1" fmla="*/ 249555 w 279543"/>
                  <a:gd name="connsiteY1" fmla="*/ 1797 h 217551"/>
                  <a:gd name="connsiteX2" fmla="*/ 243551 w 279543"/>
                  <a:gd name="connsiteY2" fmla="*/ 653 h 217551"/>
                  <a:gd name="connsiteX3" fmla="*/ 1875 w 279543"/>
                  <a:gd name="connsiteY3" fmla="*/ 163732 h 217551"/>
                  <a:gd name="connsiteX4" fmla="*/ 636 w 279543"/>
                  <a:gd name="connsiteY4" fmla="*/ 169734 h 217551"/>
                  <a:gd name="connsiteX5" fmla="*/ 30464 w 279543"/>
                  <a:gd name="connsiteY5" fmla="*/ 215456 h 217551"/>
                  <a:gd name="connsiteX6" fmla="*/ 36516 w 279543"/>
                  <a:gd name="connsiteY6" fmla="*/ 216790 h 217551"/>
                  <a:gd name="connsiteX7" fmla="*/ 36659 w 279543"/>
                  <a:gd name="connsiteY7" fmla="*/ 216695 h 217551"/>
                  <a:gd name="connsiteX8" fmla="*/ 277572 w 279543"/>
                  <a:gd name="connsiteY8" fmla="*/ 50568 h 217551"/>
                  <a:gd name="connsiteX9" fmla="*/ 278716 w 279543"/>
                  <a:gd name="connsiteY9" fmla="*/ 44481 h 217551"/>
                  <a:gd name="connsiteX10" fmla="*/ 278716 w 279543"/>
                  <a:gd name="connsiteY10" fmla="*/ 44471 h 217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543" h="217551">
                    <a:moveTo>
                      <a:pt x="278716" y="44471"/>
                    </a:moveTo>
                    <a:lnTo>
                      <a:pt x="249555" y="1797"/>
                    </a:lnTo>
                    <a:cubicBezTo>
                      <a:pt x="248193" y="-147"/>
                      <a:pt x="245533" y="-651"/>
                      <a:pt x="243551" y="653"/>
                    </a:cubicBezTo>
                    <a:lnTo>
                      <a:pt x="1875" y="163732"/>
                    </a:lnTo>
                    <a:cubicBezTo>
                      <a:pt x="-98" y="165066"/>
                      <a:pt x="-650" y="167733"/>
                      <a:pt x="636" y="169734"/>
                    </a:cubicBezTo>
                    <a:lnTo>
                      <a:pt x="30464" y="215456"/>
                    </a:lnTo>
                    <a:cubicBezTo>
                      <a:pt x="31770" y="217495"/>
                      <a:pt x="34476" y="218095"/>
                      <a:pt x="36516" y="216790"/>
                    </a:cubicBezTo>
                    <a:cubicBezTo>
                      <a:pt x="36563" y="216761"/>
                      <a:pt x="36611" y="216723"/>
                      <a:pt x="36659" y="216695"/>
                    </a:cubicBezTo>
                    <a:lnTo>
                      <a:pt x="277572" y="50568"/>
                    </a:lnTo>
                    <a:cubicBezTo>
                      <a:pt x="279574" y="49206"/>
                      <a:pt x="280089" y="46481"/>
                      <a:pt x="278716" y="44481"/>
                    </a:cubicBezTo>
                    <a:cubicBezTo>
                      <a:pt x="278716" y="44471"/>
                      <a:pt x="278716" y="44471"/>
                      <a:pt x="278716" y="444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131" name="Graphic 3">
              <a:extLst>
                <a:ext uri="{FF2B5EF4-FFF2-40B4-BE49-F238E27FC236}">
                  <a16:creationId xmlns:a16="http://schemas.microsoft.com/office/drawing/2014/main" id="{84F89096-09D5-2346-A11A-8CADFCEA6018}"/>
                </a:ext>
              </a:extLst>
            </p:cNvPr>
            <p:cNvSpPr/>
            <p:nvPr/>
          </p:nvSpPr>
          <p:spPr>
            <a:xfrm>
              <a:off x="10066833" y="2374517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8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8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2" name="Graphic 3">
              <a:extLst>
                <a:ext uri="{FF2B5EF4-FFF2-40B4-BE49-F238E27FC236}">
                  <a16:creationId xmlns:a16="http://schemas.microsoft.com/office/drawing/2014/main" id="{8175CE7B-D144-1945-9F6A-E5EEF00E960B}"/>
                </a:ext>
              </a:extLst>
            </p:cNvPr>
            <p:cNvSpPr/>
            <p:nvPr/>
          </p:nvSpPr>
          <p:spPr>
            <a:xfrm>
              <a:off x="10002602" y="2418851"/>
              <a:ext cx="78184" cy="76347"/>
            </a:xfrm>
            <a:custGeom>
              <a:avLst/>
              <a:gdLst>
                <a:gd name="connsiteX0" fmla="*/ 76472 w 78184"/>
                <a:gd name="connsiteY0" fmla="*/ 38035 h 76347"/>
                <a:gd name="connsiteX1" fmla="*/ 52457 w 78184"/>
                <a:gd name="connsiteY1" fmla="*/ 3838 h 76347"/>
                <a:gd name="connsiteX2" fmla="*/ 39592 w 78184"/>
                <a:gd name="connsiteY2" fmla="*/ 1456 h 76347"/>
                <a:gd name="connsiteX3" fmla="*/ 4046 w 78184"/>
                <a:gd name="connsiteY3" fmla="*/ 25366 h 76347"/>
                <a:gd name="connsiteX4" fmla="*/ 1377 w 78184"/>
                <a:gd name="connsiteY4" fmla="*/ 38225 h 76347"/>
                <a:gd name="connsiteX5" fmla="*/ 23391 w 78184"/>
                <a:gd name="connsiteY5" fmla="*/ 72041 h 76347"/>
                <a:gd name="connsiteX6" fmla="*/ 36256 w 78184"/>
                <a:gd name="connsiteY6" fmla="*/ 74899 h 76347"/>
                <a:gd name="connsiteX7" fmla="*/ 73803 w 78184"/>
                <a:gd name="connsiteY7" fmla="*/ 51371 h 76347"/>
                <a:gd name="connsiteX8" fmla="*/ 76577 w 78184"/>
                <a:gd name="connsiteY8" fmla="*/ 38187 h 76347"/>
                <a:gd name="connsiteX9" fmla="*/ 76472 w 78184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347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3" y="-1287"/>
                    <a:pt x="39592" y="1456"/>
                  </a:cubicBezTo>
                  <a:lnTo>
                    <a:pt x="4046" y="25366"/>
                  </a:lnTo>
                  <a:cubicBezTo>
                    <a:pt x="-129" y="28252"/>
                    <a:pt x="-1301" y="33910"/>
                    <a:pt x="1377" y="38225"/>
                  </a:cubicBezTo>
                  <a:lnTo>
                    <a:pt x="23391" y="72041"/>
                  </a:lnTo>
                  <a:cubicBezTo>
                    <a:pt x="26221" y="76280"/>
                    <a:pt x="31892" y="77538"/>
                    <a:pt x="36256" y="74899"/>
                  </a:cubicBezTo>
                  <a:lnTo>
                    <a:pt x="73803" y="51371"/>
                  </a:lnTo>
                  <a:cubicBezTo>
                    <a:pt x="78207" y="48494"/>
                    <a:pt x="79455" y="42588"/>
                    <a:pt x="76577" y="38187"/>
                  </a:cubicBezTo>
                  <a:cubicBezTo>
                    <a:pt x="76539" y="38140"/>
                    <a:pt x="76510" y="38082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3" name="Graphic 3">
              <a:extLst>
                <a:ext uri="{FF2B5EF4-FFF2-40B4-BE49-F238E27FC236}">
                  <a16:creationId xmlns:a16="http://schemas.microsoft.com/office/drawing/2014/main" id="{3339DD3A-E02C-4541-9C57-7F2BA87D4B35}"/>
                </a:ext>
              </a:extLst>
            </p:cNvPr>
            <p:cNvSpPr/>
            <p:nvPr/>
          </p:nvSpPr>
          <p:spPr>
            <a:xfrm>
              <a:off x="9935894" y="2465296"/>
              <a:ext cx="78184" cy="76417"/>
            </a:xfrm>
            <a:custGeom>
              <a:avLst/>
              <a:gdLst>
                <a:gd name="connsiteX0" fmla="*/ 76472 w 78184"/>
                <a:gd name="connsiteY0" fmla="*/ 38075 h 76417"/>
                <a:gd name="connsiteX1" fmla="*/ 52457 w 78184"/>
                <a:gd name="connsiteY1" fmla="*/ 3878 h 76417"/>
                <a:gd name="connsiteX2" fmla="*/ 39496 w 78184"/>
                <a:gd name="connsiteY2" fmla="*/ 1497 h 76417"/>
                <a:gd name="connsiteX3" fmla="*/ 4046 w 78184"/>
                <a:gd name="connsiteY3" fmla="*/ 25501 h 76417"/>
                <a:gd name="connsiteX4" fmla="*/ 1377 w 78184"/>
                <a:gd name="connsiteY4" fmla="*/ 38361 h 76417"/>
                <a:gd name="connsiteX5" fmla="*/ 23391 w 78184"/>
                <a:gd name="connsiteY5" fmla="*/ 72177 h 76417"/>
                <a:gd name="connsiteX6" fmla="*/ 36256 w 78184"/>
                <a:gd name="connsiteY6" fmla="*/ 74939 h 76417"/>
                <a:gd name="connsiteX7" fmla="*/ 73803 w 78184"/>
                <a:gd name="connsiteY7" fmla="*/ 51411 h 76417"/>
                <a:gd name="connsiteX8" fmla="*/ 76577 w 78184"/>
                <a:gd name="connsiteY8" fmla="*/ 38227 h 76417"/>
                <a:gd name="connsiteX9" fmla="*/ 76472 w 78184"/>
                <a:gd name="connsiteY9" fmla="*/ 38075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417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6" y="25501"/>
                  </a:lnTo>
                  <a:cubicBezTo>
                    <a:pt x="-129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50" y="76387"/>
                    <a:pt x="31920" y="77597"/>
                    <a:pt x="36256" y="74939"/>
                  </a:cubicBezTo>
                  <a:lnTo>
                    <a:pt x="73803" y="51411"/>
                  </a:lnTo>
                  <a:cubicBezTo>
                    <a:pt x="78207" y="48534"/>
                    <a:pt x="79455" y="42628"/>
                    <a:pt x="76577" y="38227"/>
                  </a:cubicBezTo>
                  <a:cubicBezTo>
                    <a:pt x="76539" y="38180"/>
                    <a:pt x="76510" y="38123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4" name="Graphic 3">
              <a:extLst>
                <a:ext uri="{FF2B5EF4-FFF2-40B4-BE49-F238E27FC236}">
                  <a16:creationId xmlns:a16="http://schemas.microsoft.com/office/drawing/2014/main" id="{FA74B565-0759-F24F-BB5D-4AEEB7A249A4}"/>
                </a:ext>
              </a:extLst>
            </p:cNvPr>
            <p:cNvSpPr/>
            <p:nvPr/>
          </p:nvSpPr>
          <p:spPr>
            <a:xfrm>
              <a:off x="9867766" y="2512202"/>
              <a:ext cx="78481" cy="76919"/>
            </a:xfrm>
            <a:custGeom>
              <a:avLst/>
              <a:gdLst>
                <a:gd name="connsiteX0" fmla="*/ 76557 w 78481"/>
                <a:gd name="connsiteY0" fmla="*/ 38130 h 76919"/>
                <a:gd name="connsiteX1" fmla="*/ 52542 w 78481"/>
                <a:gd name="connsiteY1" fmla="*/ 3838 h 76919"/>
                <a:gd name="connsiteX2" fmla="*/ 39677 w 78481"/>
                <a:gd name="connsiteY2" fmla="*/ 1456 h 76919"/>
                <a:gd name="connsiteX3" fmla="*/ 4131 w 78481"/>
                <a:gd name="connsiteY3" fmla="*/ 25461 h 76919"/>
                <a:gd name="connsiteX4" fmla="*/ 1577 w 78481"/>
                <a:gd name="connsiteY4" fmla="*/ 38692 h 76919"/>
                <a:gd name="connsiteX5" fmla="*/ 1653 w 78481"/>
                <a:gd name="connsiteY5" fmla="*/ 38797 h 76919"/>
                <a:gd name="connsiteX6" fmla="*/ 23667 w 78481"/>
                <a:gd name="connsiteY6" fmla="*/ 72613 h 76919"/>
                <a:gd name="connsiteX7" fmla="*/ 36532 w 78481"/>
                <a:gd name="connsiteY7" fmla="*/ 75471 h 76919"/>
                <a:gd name="connsiteX8" fmla="*/ 73984 w 78481"/>
                <a:gd name="connsiteY8" fmla="*/ 51847 h 76919"/>
                <a:gd name="connsiteX9" fmla="*/ 76948 w 78481"/>
                <a:gd name="connsiteY9" fmla="*/ 38702 h 76919"/>
                <a:gd name="connsiteX10" fmla="*/ 76557 w 78481"/>
                <a:gd name="connsiteY10" fmla="*/ 38130 h 7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81" h="76919">
                  <a:moveTo>
                    <a:pt x="76557" y="38130"/>
                  </a:moveTo>
                  <a:lnTo>
                    <a:pt x="52542" y="3838"/>
                  </a:lnTo>
                  <a:cubicBezTo>
                    <a:pt x="49559" y="-239"/>
                    <a:pt x="43917" y="-1287"/>
                    <a:pt x="39677" y="1456"/>
                  </a:cubicBezTo>
                  <a:lnTo>
                    <a:pt x="4131" y="25461"/>
                  </a:lnTo>
                  <a:cubicBezTo>
                    <a:pt x="-225" y="28414"/>
                    <a:pt x="-1368" y="34329"/>
                    <a:pt x="1577" y="38692"/>
                  </a:cubicBezTo>
                  <a:cubicBezTo>
                    <a:pt x="1605" y="38721"/>
                    <a:pt x="1624" y="38759"/>
                    <a:pt x="1653" y="38797"/>
                  </a:cubicBezTo>
                  <a:lnTo>
                    <a:pt x="23667" y="72613"/>
                  </a:lnTo>
                  <a:cubicBezTo>
                    <a:pt x="26497" y="76852"/>
                    <a:pt x="32167" y="78109"/>
                    <a:pt x="36532" y="75471"/>
                  </a:cubicBezTo>
                  <a:lnTo>
                    <a:pt x="73984" y="51847"/>
                  </a:lnTo>
                  <a:cubicBezTo>
                    <a:pt x="78435" y="49037"/>
                    <a:pt x="79759" y="43150"/>
                    <a:pt x="76948" y="38702"/>
                  </a:cubicBezTo>
                  <a:cubicBezTo>
                    <a:pt x="76824" y="38511"/>
                    <a:pt x="76700" y="38321"/>
                    <a:pt x="76557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5" name="Graphic 3">
              <a:extLst>
                <a:ext uri="{FF2B5EF4-FFF2-40B4-BE49-F238E27FC236}">
                  <a16:creationId xmlns:a16="http://schemas.microsoft.com/office/drawing/2014/main" id="{B3D8F76A-DFBA-0648-8122-219B97BFD9E5}"/>
                </a:ext>
              </a:extLst>
            </p:cNvPr>
            <p:cNvSpPr/>
            <p:nvPr/>
          </p:nvSpPr>
          <p:spPr>
            <a:xfrm>
              <a:off x="9800064" y="2559259"/>
              <a:ext cx="78071" cy="76347"/>
            </a:xfrm>
            <a:custGeom>
              <a:avLst/>
              <a:gdLst>
                <a:gd name="connsiteX0" fmla="*/ 76407 w 78071"/>
                <a:gd name="connsiteY0" fmla="*/ 38035 h 76347"/>
                <a:gd name="connsiteX1" fmla="*/ 52391 w 78071"/>
                <a:gd name="connsiteY1" fmla="*/ 3838 h 76347"/>
                <a:gd name="connsiteX2" fmla="*/ 39526 w 78071"/>
                <a:gd name="connsiteY2" fmla="*/ 1456 h 76347"/>
                <a:gd name="connsiteX3" fmla="*/ 3980 w 78071"/>
                <a:gd name="connsiteY3" fmla="*/ 25366 h 76347"/>
                <a:gd name="connsiteX4" fmla="*/ 1407 w 78071"/>
                <a:gd name="connsiteY4" fmla="*/ 38225 h 76347"/>
                <a:gd name="connsiteX5" fmla="*/ 23325 w 78071"/>
                <a:gd name="connsiteY5" fmla="*/ 72041 h 76347"/>
                <a:gd name="connsiteX6" fmla="*/ 36191 w 78071"/>
                <a:gd name="connsiteY6" fmla="*/ 74899 h 76347"/>
                <a:gd name="connsiteX7" fmla="*/ 73738 w 78071"/>
                <a:gd name="connsiteY7" fmla="*/ 51275 h 76347"/>
                <a:gd name="connsiteX8" fmla="*/ 76435 w 78071"/>
                <a:gd name="connsiteY8" fmla="*/ 38073 h 76347"/>
                <a:gd name="connsiteX9" fmla="*/ 76407 w 78071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47">
                  <a:moveTo>
                    <a:pt x="76407" y="38035"/>
                  </a:moveTo>
                  <a:lnTo>
                    <a:pt x="52391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5" y="28290"/>
                    <a:pt x="-1290" y="33939"/>
                    <a:pt x="1407" y="38225"/>
                  </a:cubicBezTo>
                  <a:lnTo>
                    <a:pt x="23325" y="72041"/>
                  </a:lnTo>
                  <a:cubicBezTo>
                    <a:pt x="26156" y="76280"/>
                    <a:pt x="31826" y="77538"/>
                    <a:pt x="36191" y="74899"/>
                  </a:cubicBezTo>
                  <a:lnTo>
                    <a:pt x="73738" y="51275"/>
                  </a:lnTo>
                  <a:cubicBezTo>
                    <a:pt x="78132" y="48370"/>
                    <a:pt x="79332" y="42464"/>
                    <a:pt x="76435" y="38073"/>
                  </a:cubicBezTo>
                  <a:cubicBezTo>
                    <a:pt x="76426" y="38063"/>
                    <a:pt x="76416" y="38044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6" name="Graphic 3">
              <a:extLst>
                <a:ext uri="{FF2B5EF4-FFF2-40B4-BE49-F238E27FC236}">
                  <a16:creationId xmlns:a16="http://schemas.microsoft.com/office/drawing/2014/main" id="{A55A6A85-9D68-8748-AB14-C6CAB10229AC}"/>
                </a:ext>
              </a:extLst>
            </p:cNvPr>
            <p:cNvSpPr/>
            <p:nvPr/>
          </p:nvSpPr>
          <p:spPr>
            <a:xfrm>
              <a:off x="9730180" y="2604223"/>
              <a:ext cx="82430" cy="80205"/>
            </a:xfrm>
            <a:custGeom>
              <a:avLst/>
              <a:gdLst>
                <a:gd name="connsiteX0" fmla="*/ 81392 w 82430"/>
                <a:gd name="connsiteY0" fmla="*/ 44319 h 80205"/>
                <a:gd name="connsiteX1" fmla="*/ 51563 w 82430"/>
                <a:gd name="connsiteY1" fmla="*/ 1834 h 80205"/>
                <a:gd name="connsiteX2" fmla="*/ 45617 w 82430"/>
                <a:gd name="connsiteY2" fmla="*/ 653 h 80205"/>
                <a:gd name="connsiteX3" fmla="*/ 45560 w 82430"/>
                <a:gd name="connsiteY3" fmla="*/ 691 h 80205"/>
                <a:gd name="connsiteX4" fmla="*/ 1913 w 82430"/>
                <a:gd name="connsiteY4" fmla="*/ 30125 h 80205"/>
                <a:gd name="connsiteX5" fmla="*/ 627 w 82430"/>
                <a:gd name="connsiteY5" fmla="*/ 36051 h 80205"/>
                <a:gd name="connsiteX6" fmla="*/ 674 w 82430"/>
                <a:gd name="connsiteY6" fmla="*/ 36127 h 80205"/>
                <a:gd name="connsiteX7" fmla="*/ 28025 w 82430"/>
                <a:gd name="connsiteY7" fmla="*/ 78135 h 80205"/>
                <a:gd name="connsiteX8" fmla="*/ 34029 w 82430"/>
                <a:gd name="connsiteY8" fmla="*/ 79468 h 80205"/>
                <a:gd name="connsiteX9" fmla="*/ 80153 w 82430"/>
                <a:gd name="connsiteY9" fmla="*/ 50891 h 80205"/>
                <a:gd name="connsiteX10" fmla="*/ 81802 w 82430"/>
                <a:gd name="connsiteY10" fmla="*/ 44919 h 80205"/>
                <a:gd name="connsiteX11" fmla="*/ 81392 w 82430"/>
                <a:gd name="connsiteY11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30" h="80205">
                  <a:moveTo>
                    <a:pt x="81392" y="44319"/>
                  </a:moveTo>
                  <a:lnTo>
                    <a:pt x="51563" y="1834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5"/>
                  </a:lnTo>
                  <a:cubicBezTo>
                    <a:pt x="-79" y="31402"/>
                    <a:pt x="-660" y="34060"/>
                    <a:pt x="627" y="36051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330" y="80145"/>
                    <a:pt x="31999" y="80735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7" name="Graphic 3">
              <a:extLst>
                <a:ext uri="{FF2B5EF4-FFF2-40B4-BE49-F238E27FC236}">
                  <a16:creationId xmlns:a16="http://schemas.microsoft.com/office/drawing/2014/main" id="{B9DDC8EB-244E-9C4A-A47C-C4E27FC090C2}"/>
                </a:ext>
              </a:extLst>
            </p:cNvPr>
            <p:cNvSpPr/>
            <p:nvPr/>
          </p:nvSpPr>
          <p:spPr>
            <a:xfrm>
              <a:off x="9662328" y="2651178"/>
              <a:ext cx="82381" cy="80277"/>
            </a:xfrm>
            <a:custGeom>
              <a:avLst/>
              <a:gdLst>
                <a:gd name="connsiteX0" fmla="*/ 81392 w 82381"/>
                <a:gd name="connsiteY0" fmla="*/ 44325 h 80277"/>
                <a:gd name="connsiteX1" fmla="*/ 51563 w 82381"/>
                <a:gd name="connsiteY1" fmla="*/ 1841 h 80277"/>
                <a:gd name="connsiteX2" fmla="*/ 45474 w 82381"/>
                <a:gd name="connsiteY2" fmla="*/ 698 h 80277"/>
                <a:gd name="connsiteX3" fmla="*/ 45464 w 82381"/>
                <a:gd name="connsiteY3" fmla="*/ 698 h 80277"/>
                <a:gd name="connsiteX4" fmla="*/ 1913 w 82381"/>
                <a:gd name="connsiteY4" fmla="*/ 30132 h 80277"/>
                <a:gd name="connsiteX5" fmla="*/ 627 w 82381"/>
                <a:gd name="connsiteY5" fmla="*/ 36057 h 80277"/>
                <a:gd name="connsiteX6" fmla="*/ 674 w 82381"/>
                <a:gd name="connsiteY6" fmla="*/ 36133 h 80277"/>
                <a:gd name="connsiteX7" fmla="*/ 28025 w 82381"/>
                <a:gd name="connsiteY7" fmla="*/ 78237 h 80277"/>
                <a:gd name="connsiteX8" fmla="*/ 33952 w 82381"/>
                <a:gd name="connsiteY8" fmla="*/ 79522 h 80277"/>
                <a:gd name="connsiteX9" fmla="*/ 34029 w 82381"/>
                <a:gd name="connsiteY9" fmla="*/ 79475 h 80277"/>
                <a:gd name="connsiteX10" fmla="*/ 80153 w 82381"/>
                <a:gd name="connsiteY10" fmla="*/ 50898 h 80277"/>
                <a:gd name="connsiteX11" fmla="*/ 81687 w 82381"/>
                <a:gd name="connsiteY11" fmla="*/ 44754 h 80277"/>
                <a:gd name="connsiteX12" fmla="*/ 81392 w 82381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1" h="80277">
                  <a:moveTo>
                    <a:pt x="81392" y="44325"/>
                  </a:moveTo>
                  <a:lnTo>
                    <a:pt x="51563" y="1841"/>
                  </a:lnTo>
                  <a:cubicBezTo>
                    <a:pt x="50201" y="-159"/>
                    <a:pt x="47466" y="-674"/>
                    <a:pt x="45474" y="698"/>
                  </a:cubicBezTo>
                  <a:cubicBezTo>
                    <a:pt x="45464" y="698"/>
                    <a:pt x="45464" y="698"/>
                    <a:pt x="45464" y="698"/>
                  </a:cubicBezTo>
                  <a:lnTo>
                    <a:pt x="1913" y="30132"/>
                  </a:lnTo>
                  <a:cubicBezTo>
                    <a:pt x="-79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2" y="79522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68" y="49622"/>
                    <a:pt x="82955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8" name="Graphic 3">
              <a:extLst>
                <a:ext uri="{FF2B5EF4-FFF2-40B4-BE49-F238E27FC236}">
                  <a16:creationId xmlns:a16="http://schemas.microsoft.com/office/drawing/2014/main" id="{1E8EF4B2-ECC3-4D43-B771-FF33033CD774}"/>
                </a:ext>
              </a:extLst>
            </p:cNvPr>
            <p:cNvSpPr/>
            <p:nvPr/>
          </p:nvSpPr>
          <p:spPr>
            <a:xfrm>
              <a:off x="9602224" y="2692818"/>
              <a:ext cx="82206" cy="79785"/>
            </a:xfrm>
            <a:custGeom>
              <a:avLst/>
              <a:gdLst>
                <a:gd name="connsiteX0" fmla="*/ 81363 w 82206"/>
                <a:gd name="connsiteY0" fmla="*/ 44312 h 79785"/>
                <a:gd name="connsiteX1" fmla="*/ 51534 w 82206"/>
                <a:gd name="connsiteY1" fmla="*/ 1733 h 79785"/>
                <a:gd name="connsiteX2" fmla="*/ 45531 w 82206"/>
                <a:gd name="connsiteY2" fmla="*/ 685 h 79785"/>
                <a:gd name="connsiteX3" fmla="*/ 1884 w 82206"/>
                <a:gd name="connsiteY3" fmla="*/ 29643 h 79785"/>
                <a:gd name="connsiteX4" fmla="*/ 645 w 82206"/>
                <a:gd name="connsiteY4" fmla="*/ 35739 h 79785"/>
                <a:gd name="connsiteX5" fmla="*/ 27996 w 82206"/>
                <a:gd name="connsiteY5" fmla="*/ 77747 h 79785"/>
                <a:gd name="connsiteX6" fmla="*/ 34000 w 82206"/>
                <a:gd name="connsiteY6" fmla="*/ 79081 h 79785"/>
                <a:gd name="connsiteX7" fmla="*/ 80124 w 82206"/>
                <a:gd name="connsiteY7" fmla="*/ 50504 h 79785"/>
                <a:gd name="connsiteX8" fmla="*/ 81458 w 82206"/>
                <a:gd name="connsiteY8" fmla="*/ 44455 h 79785"/>
                <a:gd name="connsiteX9" fmla="*/ 81363 w 82206"/>
                <a:gd name="connsiteY9" fmla="*/ 44312 h 7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206" h="79785">
                  <a:moveTo>
                    <a:pt x="81363" y="44312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29643"/>
                  </a:lnTo>
                  <a:cubicBezTo>
                    <a:pt x="-108" y="31005"/>
                    <a:pt x="-651" y="33701"/>
                    <a:pt x="645" y="35739"/>
                  </a:cubicBezTo>
                  <a:lnTo>
                    <a:pt x="27996" y="77747"/>
                  </a:lnTo>
                  <a:cubicBezTo>
                    <a:pt x="29330" y="79710"/>
                    <a:pt x="31960" y="80300"/>
                    <a:pt x="34000" y="79081"/>
                  </a:cubicBezTo>
                  <a:lnTo>
                    <a:pt x="80124" y="50504"/>
                  </a:lnTo>
                  <a:cubicBezTo>
                    <a:pt x="82163" y="49199"/>
                    <a:pt x="82763" y="46494"/>
                    <a:pt x="81458" y="44455"/>
                  </a:cubicBezTo>
                  <a:cubicBezTo>
                    <a:pt x="81430" y="44408"/>
                    <a:pt x="81391" y="44360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9" name="Graphic 3">
              <a:extLst>
                <a:ext uri="{FF2B5EF4-FFF2-40B4-BE49-F238E27FC236}">
                  <a16:creationId xmlns:a16="http://schemas.microsoft.com/office/drawing/2014/main" id="{7C8241F4-3D9C-3243-9928-2875BA0A8EEA}"/>
                </a:ext>
              </a:extLst>
            </p:cNvPr>
            <p:cNvSpPr/>
            <p:nvPr/>
          </p:nvSpPr>
          <p:spPr>
            <a:xfrm>
              <a:off x="9534910" y="2739779"/>
              <a:ext cx="82666" cy="80166"/>
            </a:xfrm>
            <a:custGeom>
              <a:avLst/>
              <a:gdLst>
                <a:gd name="connsiteX0" fmla="*/ 81396 w 82666"/>
                <a:gd name="connsiteY0" fmla="*/ 43931 h 80166"/>
                <a:gd name="connsiteX1" fmla="*/ 51568 w 82666"/>
                <a:gd name="connsiteY1" fmla="*/ 1733 h 80166"/>
                <a:gd name="connsiteX2" fmla="*/ 45564 w 82666"/>
                <a:gd name="connsiteY2" fmla="*/ 685 h 80166"/>
                <a:gd name="connsiteX3" fmla="*/ 1917 w 82666"/>
                <a:gd name="connsiteY3" fmla="*/ 30024 h 80166"/>
                <a:gd name="connsiteX4" fmla="*/ 660 w 82666"/>
                <a:gd name="connsiteY4" fmla="*/ 36092 h 80166"/>
                <a:gd name="connsiteX5" fmla="*/ 678 w 82666"/>
                <a:gd name="connsiteY5" fmla="*/ 36120 h 80166"/>
                <a:gd name="connsiteX6" fmla="*/ 28029 w 82666"/>
                <a:gd name="connsiteY6" fmla="*/ 78128 h 80166"/>
                <a:gd name="connsiteX7" fmla="*/ 34032 w 82666"/>
                <a:gd name="connsiteY7" fmla="*/ 79462 h 80166"/>
                <a:gd name="connsiteX8" fmla="*/ 80157 w 82666"/>
                <a:gd name="connsiteY8" fmla="*/ 50885 h 80166"/>
                <a:gd name="connsiteX9" fmla="*/ 82159 w 82666"/>
                <a:gd name="connsiteY9" fmla="*/ 45017 h 80166"/>
                <a:gd name="connsiteX10" fmla="*/ 81396 w 82666"/>
                <a:gd name="connsiteY10" fmla="*/ 43931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66" h="80166">
                  <a:moveTo>
                    <a:pt x="81396" y="43931"/>
                  </a:moveTo>
                  <a:lnTo>
                    <a:pt x="51568" y="1733"/>
                  </a:lnTo>
                  <a:cubicBezTo>
                    <a:pt x="50176" y="-182"/>
                    <a:pt x="47518" y="-639"/>
                    <a:pt x="45564" y="685"/>
                  </a:cubicBezTo>
                  <a:lnTo>
                    <a:pt x="1917" y="30024"/>
                  </a:lnTo>
                  <a:cubicBezTo>
                    <a:pt x="-103" y="31348"/>
                    <a:pt x="-666" y="34072"/>
                    <a:pt x="660" y="36092"/>
                  </a:cubicBezTo>
                  <a:cubicBezTo>
                    <a:pt x="669" y="36101"/>
                    <a:pt x="669" y="36111"/>
                    <a:pt x="678" y="36120"/>
                  </a:cubicBezTo>
                  <a:lnTo>
                    <a:pt x="28029" y="78128"/>
                  </a:lnTo>
                  <a:cubicBezTo>
                    <a:pt x="29363" y="80091"/>
                    <a:pt x="31993" y="80681"/>
                    <a:pt x="34032" y="79462"/>
                  </a:cubicBezTo>
                  <a:lnTo>
                    <a:pt x="80157" y="50885"/>
                  </a:lnTo>
                  <a:cubicBezTo>
                    <a:pt x="82330" y="49818"/>
                    <a:pt x="83226" y="47189"/>
                    <a:pt x="82159" y="45017"/>
                  </a:cubicBezTo>
                  <a:cubicBezTo>
                    <a:pt x="81958" y="44617"/>
                    <a:pt x="81701" y="44255"/>
                    <a:pt x="81396" y="4393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0" name="Graphic 3">
              <a:extLst>
                <a:ext uri="{FF2B5EF4-FFF2-40B4-BE49-F238E27FC236}">
                  <a16:creationId xmlns:a16="http://schemas.microsoft.com/office/drawing/2014/main" id="{6127748B-FD43-CE4E-95C9-0CEA1AC83755}"/>
                </a:ext>
              </a:extLst>
            </p:cNvPr>
            <p:cNvSpPr/>
            <p:nvPr/>
          </p:nvSpPr>
          <p:spPr>
            <a:xfrm>
              <a:off x="9469730" y="2784448"/>
              <a:ext cx="82429" cy="80242"/>
            </a:xfrm>
            <a:custGeom>
              <a:avLst/>
              <a:gdLst>
                <a:gd name="connsiteX0" fmla="*/ 81392 w 82429"/>
                <a:gd name="connsiteY0" fmla="*/ 44319 h 80242"/>
                <a:gd name="connsiteX1" fmla="*/ 51563 w 82429"/>
                <a:gd name="connsiteY1" fmla="*/ 1835 h 80242"/>
                <a:gd name="connsiteX2" fmla="*/ 45617 w 82429"/>
                <a:gd name="connsiteY2" fmla="*/ 653 h 80242"/>
                <a:gd name="connsiteX3" fmla="*/ 45560 w 82429"/>
                <a:gd name="connsiteY3" fmla="*/ 691 h 80242"/>
                <a:gd name="connsiteX4" fmla="*/ 1913 w 82429"/>
                <a:gd name="connsiteY4" fmla="*/ 30126 h 80242"/>
                <a:gd name="connsiteX5" fmla="*/ 627 w 82429"/>
                <a:gd name="connsiteY5" fmla="*/ 36050 h 80242"/>
                <a:gd name="connsiteX6" fmla="*/ 674 w 82429"/>
                <a:gd name="connsiteY6" fmla="*/ 36127 h 80242"/>
                <a:gd name="connsiteX7" fmla="*/ 28025 w 82429"/>
                <a:gd name="connsiteY7" fmla="*/ 78135 h 80242"/>
                <a:gd name="connsiteX8" fmla="*/ 33924 w 82429"/>
                <a:gd name="connsiteY8" fmla="*/ 79535 h 80242"/>
                <a:gd name="connsiteX9" fmla="*/ 34029 w 82429"/>
                <a:gd name="connsiteY9" fmla="*/ 79468 h 80242"/>
                <a:gd name="connsiteX10" fmla="*/ 80153 w 82429"/>
                <a:gd name="connsiteY10" fmla="*/ 50891 h 80242"/>
                <a:gd name="connsiteX11" fmla="*/ 81802 w 82429"/>
                <a:gd name="connsiteY11" fmla="*/ 44919 h 80242"/>
                <a:gd name="connsiteX12" fmla="*/ 81392 w 82429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29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5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1" name="Graphic 3">
              <a:extLst>
                <a:ext uri="{FF2B5EF4-FFF2-40B4-BE49-F238E27FC236}">
                  <a16:creationId xmlns:a16="http://schemas.microsoft.com/office/drawing/2014/main" id="{AAF28C78-A56C-A843-8A0E-5C4AB5B3954F}"/>
                </a:ext>
              </a:extLst>
            </p:cNvPr>
            <p:cNvSpPr/>
            <p:nvPr/>
          </p:nvSpPr>
          <p:spPr>
            <a:xfrm>
              <a:off x="9404575" y="2829606"/>
              <a:ext cx="82400" cy="80166"/>
            </a:xfrm>
            <a:custGeom>
              <a:avLst/>
              <a:gdLst>
                <a:gd name="connsiteX0" fmla="*/ 81363 w 82400"/>
                <a:gd name="connsiteY0" fmla="*/ 44312 h 80166"/>
                <a:gd name="connsiteX1" fmla="*/ 51535 w 82400"/>
                <a:gd name="connsiteY1" fmla="*/ 1733 h 80166"/>
                <a:gd name="connsiteX2" fmla="*/ 45531 w 82400"/>
                <a:gd name="connsiteY2" fmla="*/ 685 h 80166"/>
                <a:gd name="connsiteX3" fmla="*/ 1884 w 82400"/>
                <a:gd name="connsiteY3" fmla="*/ 30024 h 80166"/>
                <a:gd name="connsiteX4" fmla="*/ 645 w 82400"/>
                <a:gd name="connsiteY4" fmla="*/ 36120 h 80166"/>
                <a:gd name="connsiteX5" fmla="*/ 27996 w 82400"/>
                <a:gd name="connsiteY5" fmla="*/ 78128 h 80166"/>
                <a:gd name="connsiteX6" fmla="*/ 33999 w 82400"/>
                <a:gd name="connsiteY6" fmla="*/ 79462 h 80166"/>
                <a:gd name="connsiteX7" fmla="*/ 80124 w 82400"/>
                <a:gd name="connsiteY7" fmla="*/ 50885 h 80166"/>
                <a:gd name="connsiteX8" fmla="*/ 81772 w 82400"/>
                <a:gd name="connsiteY8" fmla="*/ 44913 h 80166"/>
                <a:gd name="connsiteX9" fmla="*/ 81363 w 82400"/>
                <a:gd name="connsiteY9" fmla="*/ 44312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0" h="80166">
                  <a:moveTo>
                    <a:pt x="81363" y="44312"/>
                  </a:moveTo>
                  <a:lnTo>
                    <a:pt x="51535" y="1733"/>
                  </a:lnTo>
                  <a:cubicBezTo>
                    <a:pt x="50143" y="-182"/>
                    <a:pt x="47485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3999" y="79462"/>
                  </a:cubicBezTo>
                  <a:lnTo>
                    <a:pt x="80124" y="50885"/>
                  </a:lnTo>
                  <a:cubicBezTo>
                    <a:pt x="82230" y="49694"/>
                    <a:pt x="82964" y="47018"/>
                    <a:pt x="81772" y="44913"/>
                  </a:cubicBezTo>
                  <a:cubicBezTo>
                    <a:pt x="81649" y="44703"/>
                    <a:pt x="81515" y="44503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2" name="Graphic 3">
              <a:extLst>
                <a:ext uri="{FF2B5EF4-FFF2-40B4-BE49-F238E27FC236}">
                  <a16:creationId xmlns:a16="http://schemas.microsoft.com/office/drawing/2014/main" id="{6F72BD9F-3884-F74F-A95D-041665C1FCBB}"/>
                </a:ext>
              </a:extLst>
            </p:cNvPr>
            <p:cNvSpPr/>
            <p:nvPr/>
          </p:nvSpPr>
          <p:spPr>
            <a:xfrm>
              <a:off x="9339362" y="2874656"/>
              <a:ext cx="82430" cy="80242"/>
            </a:xfrm>
            <a:custGeom>
              <a:avLst/>
              <a:gdLst>
                <a:gd name="connsiteX0" fmla="*/ 81392 w 82430"/>
                <a:gd name="connsiteY0" fmla="*/ 44319 h 80242"/>
                <a:gd name="connsiteX1" fmla="*/ 51563 w 82430"/>
                <a:gd name="connsiteY1" fmla="*/ 1835 h 80242"/>
                <a:gd name="connsiteX2" fmla="*/ 45617 w 82430"/>
                <a:gd name="connsiteY2" fmla="*/ 653 h 80242"/>
                <a:gd name="connsiteX3" fmla="*/ 45560 w 82430"/>
                <a:gd name="connsiteY3" fmla="*/ 691 h 80242"/>
                <a:gd name="connsiteX4" fmla="*/ 1913 w 82430"/>
                <a:gd name="connsiteY4" fmla="*/ 30126 h 80242"/>
                <a:gd name="connsiteX5" fmla="*/ 627 w 82430"/>
                <a:gd name="connsiteY5" fmla="*/ 36050 h 80242"/>
                <a:gd name="connsiteX6" fmla="*/ 674 w 82430"/>
                <a:gd name="connsiteY6" fmla="*/ 36127 h 80242"/>
                <a:gd name="connsiteX7" fmla="*/ 28025 w 82430"/>
                <a:gd name="connsiteY7" fmla="*/ 78135 h 80242"/>
                <a:gd name="connsiteX8" fmla="*/ 33924 w 82430"/>
                <a:gd name="connsiteY8" fmla="*/ 79535 h 80242"/>
                <a:gd name="connsiteX9" fmla="*/ 34029 w 82430"/>
                <a:gd name="connsiteY9" fmla="*/ 79468 h 80242"/>
                <a:gd name="connsiteX10" fmla="*/ 80153 w 82430"/>
                <a:gd name="connsiteY10" fmla="*/ 50891 h 80242"/>
                <a:gd name="connsiteX11" fmla="*/ 81802 w 82430"/>
                <a:gd name="connsiteY11" fmla="*/ 44919 h 80242"/>
                <a:gd name="connsiteX12" fmla="*/ 81392 w 82430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30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9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3" name="Graphic 3">
              <a:extLst>
                <a:ext uri="{FF2B5EF4-FFF2-40B4-BE49-F238E27FC236}">
                  <a16:creationId xmlns:a16="http://schemas.microsoft.com/office/drawing/2014/main" id="{AB88629D-131A-CD4E-9F66-9F00BD1013C0}"/>
                </a:ext>
              </a:extLst>
            </p:cNvPr>
            <p:cNvSpPr/>
            <p:nvPr/>
          </p:nvSpPr>
          <p:spPr>
            <a:xfrm>
              <a:off x="10023919" y="2312831"/>
              <a:ext cx="78071" cy="76443"/>
            </a:xfrm>
            <a:custGeom>
              <a:avLst/>
              <a:gdLst>
                <a:gd name="connsiteX0" fmla="*/ 76406 w 78071"/>
                <a:gd name="connsiteY0" fmla="*/ 38130 h 76443"/>
                <a:gd name="connsiteX1" fmla="*/ 52392 w 78071"/>
                <a:gd name="connsiteY1" fmla="*/ 3838 h 76443"/>
                <a:gd name="connsiteX2" fmla="*/ 39526 w 78071"/>
                <a:gd name="connsiteY2" fmla="*/ 1456 h 76443"/>
                <a:gd name="connsiteX3" fmla="*/ 3980 w 78071"/>
                <a:gd name="connsiteY3" fmla="*/ 25461 h 76443"/>
                <a:gd name="connsiteX4" fmla="*/ 1407 w 78071"/>
                <a:gd name="connsiteY4" fmla="*/ 38321 h 76443"/>
                <a:gd name="connsiteX5" fmla="*/ 23325 w 78071"/>
                <a:gd name="connsiteY5" fmla="*/ 72137 h 76443"/>
                <a:gd name="connsiteX6" fmla="*/ 36191 w 78071"/>
                <a:gd name="connsiteY6" fmla="*/ 74994 h 76443"/>
                <a:gd name="connsiteX7" fmla="*/ 73738 w 78071"/>
                <a:gd name="connsiteY7" fmla="*/ 51371 h 76443"/>
                <a:gd name="connsiteX8" fmla="*/ 76435 w 78071"/>
                <a:gd name="connsiteY8" fmla="*/ 38168 h 76443"/>
                <a:gd name="connsiteX9" fmla="*/ 76406 w 78071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43">
                  <a:moveTo>
                    <a:pt x="76406" y="38130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461"/>
                  </a:lnTo>
                  <a:cubicBezTo>
                    <a:pt x="-166" y="28385"/>
                    <a:pt x="-1290" y="34034"/>
                    <a:pt x="1407" y="38321"/>
                  </a:cubicBezTo>
                  <a:lnTo>
                    <a:pt x="23325" y="72137"/>
                  </a:lnTo>
                  <a:cubicBezTo>
                    <a:pt x="26155" y="76376"/>
                    <a:pt x="31826" y="77633"/>
                    <a:pt x="36191" y="74994"/>
                  </a:cubicBezTo>
                  <a:lnTo>
                    <a:pt x="73738" y="51371"/>
                  </a:lnTo>
                  <a:cubicBezTo>
                    <a:pt x="78131" y="48475"/>
                    <a:pt x="79332" y="42560"/>
                    <a:pt x="76435" y="38168"/>
                  </a:cubicBezTo>
                  <a:cubicBezTo>
                    <a:pt x="76425" y="38159"/>
                    <a:pt x="76416" y="38140"/>
                    <a:pt x="76406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4" name="Graphic 3">
              <a:extLst>
                <a:ext uri="{FF2B5EF4-FFF2-40B4-BE49-F238E27FC236}">
                  <a16:creationId xmlns:a16="http://schemas.microsoft.com/office/drawing/2014/main" id="{AC19B0A7-3BF9-8A4E-ABFE-3F1B2424719F}"/>
                </a:ext>
              </a:extLst>
            </p:cNvPr>
            <p:cNvSpPr/>
            <p:nvPr/>
          </p:nvSpPr>
          <p:spPr>
            <a:xfrm>
              <a:off x="9930050" y="2177091"/>
              <a:ext cx="78118" cy="76308"/>
            </a:xfrm>
            <a:custGeom>
              <a:avLst/>
              <a:gdLst>
                <a:gd name="connsiteX0" fmla="*/ 76407 w 78118"/>
                <a:gd name="connsiteY0" fmla="*/ 38035 h 76308"/>
                <a:gd name="connsiteX1" fmla="*/ 52391 w 78118"/>
                <a:gd name="connsiteY1" fmla="*/ 3838 h 76308"/>
                <a:gd name="connsiteX2" fmla="*/ 39526 w 78118"/>
                <a:gd name="connsiteY2" fmla="*/ 1456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1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1 w 78118"/>
                <a:gd name="connsiteY8" fmla="*/ 38187 h 76308"/>
                <a:gd name="connsiteX9" fmla="*/ 76407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7" y="3803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1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1" y="38187"/>
                  </a:cubicBezTo>
                  <a:cubicBezTo>
                    <a:pt x="76474" y="38140"/>
                    <a:pt x="76444" y="38082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5" name="Graphic 3">
              <a:extLst>
                <a:ext uri="{FF2B5EF4-FFF2-40B4-BE49-F238E27FC236}">
                  <a16:creationId xmlns:a16="http://schemas.microsoft.com/office/drawing/2014/main" id="{36797A63-2F9E-EE4A-9FBA-A1300AB810FA}"/>
                </a:ext>
              </a:extLst>
            </p:cNvPr>
            <p:cNvSpPr/>
            <p:nvPr/>
          </p:nvSpPr>
          <p:spPr>
            <a:xfrm>
              <a:off x="9959974" y="2356649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6" name="Graphic 3">
              <a:extLst>
                <a:ext uri="{FF2B5EF4-FFF2-40B4-BE49-F238E27FC236}">
                  <a16:creationId xmlns:a16="http://schemas.microsoft.com/office/drawing/2014/main" id="{190172D6-B51E-3244-96E9-B4C925ADDB42}"/>
                </a:ext>
              </a:extLst>
            </p:cNvPr>
            <p:cNvSpPr/>
            <p:nvPr/>
          </p:nvSpPr>
          <p:spPr>
            <a:xfrm>
              <a:off x="9893221" y="2403229"/>
              <a:ext cx="77901" cy="76376"/>
            </a:xfrm>
            <a:custGeom>
              <a:avLst/>
              <a:gdLst>
                <a:gd name="connsiteX0" fmla="*/ 76069 w 77901"/>
                <a:gd name="connsiteY0" fmla="*/ 38035 h 76376"/>
                <a:gd name="connsiteX1" fmla="*/ 52436 w 77901"/>
                <a:gd name="connsiteY1" fmla="*/ 3838 h 76376"/>
                <a:gd name="connsiteX2" fmla="*/ 39570 w 77901"/>
                <a:gd name="connsiteY2" fmla="*/ 1457 h 76376"/>
                <a:gd name="connsiteX3" fmla="*/ 4024 w 77901"/>
                <a:gd name="connsiteY3" fmla="*/ 25366 h 76376"/>
                <a:gd name="connsiteX4" fmla="*/ 1451 w 77901"/>
                <a:gd name="connsiteY4" fmla="*/ 38321 h 76376"/>
                <a:gd name="connsiteX5" fmla="*/ 23370 w 77901"/>
                <a:gd name="connsiteY5" fmla="*/ 72137 h 76376"/>
                <a:gd name="connsiteX6" fmla="*/ 36235 w 77901"/>
                <a:gd name="connsiteY6" fmla="*/ 74899 h 76376"/>
                <a:gd name="connsiteX7" fmla="*/ 73782 w 77901"/>
                <a:gd name="connsiteY7" fmla="*/ 51371 h 76376"/>
                <a:gd name="connsiteX8" fmla="*/ 76117 w 77901"/>
                <a:gd name="connsiteY8" fmla="*/ 38101 h 76376"/>
                <a:gd name="connsiteX9" fmla="*/ 76069 w 77901"/>
                <a:gd name="connsiteY9" fmla="*/ 38035 h 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1" h="76376">
                  <a:moveTo>
                    <a:pt x="76069" y="38035"/>
                  </a:moveTo>
                  <a:lnTo>
                    <a:pt x="52436" y="3838"/>
                  </a:lnTo>
                  <a:cubicBezTo>
                    <a:pt x="49453" y="-239"/>
                    <a:pt x="43811" y="-1287"/>
                    <a:pt x="39570" y="1457"/>
                  </a:cubicBezTo>
                  <a:lnTo>
                    <a:pt x="4024" y="25366"/>
                  </a:lnTo>
                  <a:cubicBezTo>
                    <a:pt x="-179" y="28290"/>
                    <a:pt x="-1313" y="34015"/>
                    <a:pt x="1451" y="38321"/>
                  </a:cubicBezTo>
                  <a:lnTo>
                    <a:pt x="23370" y="72137"/>
                  </a:lnTo>
                  <a:cubicBezTo>
                    <a:pt x="26228" y="76347"/>
                    <a:pt x="31898" y="77557"/>
                    <a:pt x="36235" y="74899"/>
                  </a:cubicBezTo>
                  <a:lnTo>
                    <a:pt x="73782" y="51371"/>
                  </a:lnTo>
                  <a:cubicBezTo>
                    <a:pt x="78090" y="48351"/>
                    <a:pt x="79138" y="42407"/>
                    <a:pt x="76117" y="38101"/>
                  </a:cubicBezTo>
                  <a:cubicBezTo>
                    <a:pt x="76098" y="38082"/>
                    <a:pt x="76088" y="38054"/>
                    <a:pt x="76069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7" name="Graphic 3">
              <a:extLst>
                <a:ext uri="{FF2B5EF4-FFF2-40B4-BE49-F238E27FC236}">
                  <a16:creationId xmlns:a16="http://schemas.microsoft.com/office/drawing/2014/main" id="{1E8136B4-CA44-FE45-AFFD-5A6B7511DE89}"/>
                </a:ext>
              </a:extLst>
            </p:cNvPr>
            <p:cNvSpPr/>
            <p:nvPr/>
          </p:nvSpPr>
          <p:spPr>
            <a:xfrm>
              <a:off x="9824966" y="2450150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9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9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8" name="Graphic 3">
              <a:extLst>
                <a:ext uri="{FF2B5EF4-FFF2-40B4-BE49-F238E27FC236}">
                  <a16:creationId xmlns:a16="http://schemas.microsoft.com/office/drawing/2014/main" id="{26A052CB-D060-E64B-8394-1C029FD0A582}"/>
                </a:ext>
              </a:extLst>
            </p:cNvPr>
            <p:cNvSpPr/>
            <p:nvPr/>
          </p:nvSpPr>
          <p:spPr>
            <a:xfrm>
              <a:off x="9867630" y="2223290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9" name="Graphic 3">
              <a:extLst>
                <a:ext uri="{FF2B5EF4-FFF2-40B4-BE49-F238E27FC236}">
                  <a16:creationId xmlns:a16="http://schemas.microsoft.com/office/drawing/2014/main" id="{9FE482AC-96E2-E34C-8386-BB373AC34929}"/>
                </a:ext>
              </a:extLst>
            </p:cNvPr>
            <p:cNvSpPr/>
            <p:nvPr/>
          </p:nvSpPr>
          <p:spPr>
            <a:xfrm>
              <a:off x="9800475" y="2269870"/>
              <a:ext cx="78137" cy="76443"/>
            </a:xfrm>
            <a:custGeom>
              <a:avLst/>
              <a:gdLst>
                <a:gd name="connsiteX0" fmla="*/ 76472 w 78137"/>
                <a:gd name="connsiteY0" fmla="*/ 38130 h 76443"/>
                <a:gd name="connsiteX1" fmla="*/ 52457 w 78137"/>
                <a:gd name="connsiteY1" fmla="*/ 3838 h 76443"/>
                <a:gd name="connsiteX2" fmla="*/ 39591 w 78137"/>
                <a:gd name="connsiteY2" fmla="*/ 1457 h 76443"/>
                <a:gd name="connsiteX3" fmla="*/ 4045 w 78137"/>
                <a:gd name="connsiteY3" fmla="*/ 25461 h 76443"/>
                <a:gd name="connsiteX4" fmla="*/ 1377 w 78137"/>
                <a:gd name="connsiteY4" fmla="*/ 38321 h 76443"/>
                <a:gd name="connsiteX5" fmla="*/ 23390 w 78137"/>
                <a:gd name="connsiteY5" fmla="*/ 72137 h 76443"/>
                <a:gd name="connsiteX6" fmla="*/ 36256 w 78137"/>
                <a:gd name="connsiteY6" fmla="*/ 74994 h 76443"/>
                <a:gd name="connsiteX7" fmla="*/ 73804 w 78137"/>
                <a:gd name="connsiteY7" fmla="*/ 51371 h 76443"/>
                <a:gd name="connsiteX8" fmla="*/ 76501 w 78137"/>
                <a:gd name="connsiteY8" fmla="*/ 38168 h 76443"/>
                <a:gd name="connsiteX9" fmla="*/ 76472 w 78137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43">
                  <a:moveTo>
                    <a:pt x="76472" y="38130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1" y="1457"/>
                  </a:cubicBezTo>
                  <a:lnTo>
                    <a:pt x="4045" y="25461"/>
                  </a:lnTo>
                  <a:cubicBezTo>
                    <a:pt x="-129" y="28347"/>
                    <a:pt x="-1301" y="34006"/>
                    <a:pt x="1377" y="38321"/>
                  </a:cubicBezTo>
                  <a:lnTo>
                    <a:pt x="23390" y="72137"/>
                  </a:lnTo>
                  <a:cubicBezTo>
                    <a:pt x="26221" y="76376"/>
                    <a:pt x="31891" y="77633"/>
                    <a:pt x="36256" y="74994"/>
                  </a:cubicBezTo>
                  <a:lnTo>
                    <a:pt x="73804" y="51371"/>
                  </a:lnTo>
                  <a:cubicBezTo>
                    <a:pt x="78197" y="48475"/>
                    <a:pt x="79397" y="42559"/>
                    <a:pt x="76501" y="38168"/>
                  </a:cubicBezTo>
                  <a:cubicBezTo>
                    <a:pt x="76491" y="38159"/>
                    <a:pt x="76482" y="38140"/>
                    <a:pt x="76472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0" name="Graphic 3">
              <a:extLst>
                <a:ext uri="{FF2B5EF4-FFF2-40B4-BE49-F238E27FC236}">
                  <a16:creationId xmlns:a16="http://schemas.microsoft.com/office/drawing/2014/main" id="{4EA21526-52C2-0445-8744-F8C9CE2A9638}"/>
                </a:ext>
              </a:extLst>
            </p:cNvPr>
            <p:cNvSpPr/>
            <p:nvPr/>
          </p:nvSpPr>
          <p:spPr>
            <a:xfrm>
              <a:off x="9732622" y="2316887"/>
              <a:ext cx="78152" cy="76483"/>
            </a:xfrm>
            <a:custGeom>
              <a:avLst/>
              <a:gdLst>
                <a:gd name="connsiteX0" fmla="*/ 76472 w 78152"/>
                <a:gd name="connsiteY0" fmla="*/ 38075 h 76483"/>
                <a:gd name="connsiteX1" fmla="*/ 52457 w 78152"/>
                <a:gd name="connsiteY1" fmla="*/ 3878 h 76483"/>
                <a:gd name="connsiteX2" fmla="*/ 39496 w 78152"/>
                <a:gd name="connsiteY2" fmla="*/ 1497 h 76483"/>
                <a:gd name="connsiteX3" fmla="*/ 4045 w 78152"/>
                <a:gd name="connsiteY3" fmla="*/ 25406 h 76483"/>
                <a:gd name="connsiteX4" fmla="*/ 1377 w 78152"/>
                <a:gd name="connsiteY4" fmla="*/ 38266 h 76483"/>
                <a:gd name="connsiteX5" fmla="*/ 23391 w 78152"/>
                <a:gd name="connsiteY5" fmla="*/ 72177 h 76483"/>
                <a:gd name="connsiteX6" fmla="*/ 36256 w 78152"/>
                <a:gd name="connsiteY6" fmla="*/ 75034 h 76483"/>
                <a:gd name="connsiteX7" fmla="*/ 73708 w 78152"/>
                <a:gd name="connsiteY7" fmla="*/ 51411 h 76483"/>
                <a:gd name="connsiteX8" fmla="*/ 76586 w 78152"/>
                <a:gd name="connsiteY8" fmla="*/ 38246 h 76483"/>
                <a:gd name="connsiteX9" fmla="*/ 76472 w 78152"/>
                <a:gd name="connsiteY9" fmla="*/ 38075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52" h="76483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406"/>
                  </a:lnTo>
                  <a:cubicBezTo>
                    <a:pt x="-128" y="28292"/>
                    <a:pt x="-1301" y="33950"/>
                    <a:pt x="1377" y="38266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4"/>
                  </a:cubicBezTo>
                  <a:lnTo>
                    <a:pt x="73708" y="51411"/>
                  </a:lnTo>
                  <a:cubicBezTo>
                    <a:pt x="78139" y="48572"/>
                    <a:pt x="79426" y="42676"/>
                    <a:pt x="76586" y="38246"/>
                  </a:cubicBezTo>
                  <a:cubicBezTo>
                    <a:pt x="76548" y="38189"/>
                    <a:pt x="76510" y="38132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1" name="Graphic 3">
              <a:extLst>
                <a:ext uri="{FF2B5EF4-FFF2-40B4-BE49-F238E27FC236}">
                  <a16:creationId xmlns:a16="http://schemas.microsoft.com/office/drawing/2014/main" id="{7E5A986D-C14B-DF41-9295-3B891D7C29B1}"/>
                </a:ext>
              </a:extLst>
            </p:cNvPr>
            <p:cNvSpPr/>
            <p:nvPr/>
          </p:nvSpPr>
          <p:spPr>
            <a:xfrm>
              <a:off x="9757084" y="2497247"/>
              <a:ext cx="77987" cy="76118"/>
            </a:xfrm>
            <a:custGeom>
              <a:avLst/>
              <a:gdLst>
                <a:gd name="connsiteX0" fmla="*/ 76406 w 77987"/>
                <a:gd name="connsiteY0" fmla="*/ 38035 h 76118"/>
                <a:gd name="connsiteX1" fmla="*/ 52392 w 77987"/>
                <a:gd name="connsiteY1" fmla="*/ 3838 h 76118"/>
                <a:gd name="connsiteX2" fmla="*/ 39526 w 77987"/>
                <a:gd name="connsiteY2" fmla="*/ 1457 h 76118"/>
                <a:gd name="connsiteX3" fmla="*/ 3980 w 77987"/>
                <a:gd name="connsiteY3" fmla="*/ 25175 h 76118"/>
                <a:gd name="connsiteX4" fmla="*/ 1407 w 77987"/>
                <a:gd name="connsiteY4" fmla="*/ 38035 h 76118"/>
                <a:gd name="connsiteX5" fmla="*/ 23420 w 77987"/>
                <a:gd name="connsiteY5" fmla="*/ 71851 h 76118"/>
                <a:gd name="connsiteX6" fmla="*/ 36191 w 77987"/>
                <a:gd name="connsiteY6" fmla="*/ 74709 h 76118"/>
                <a:gd name="connsiteX7" fmla="*/ 73738 w 77987"/>
                <a:gd name="connsiteY7" fmla="*/ 51085 h 76118"/>
                <a:gd name="connsiteX8" fmla="*/ 76406 w 77987"/>
                <a:gd name="connsiteY8" fmla="*/ 38035 h 7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87" h="7611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175"/>
                  </a:lnTo>
                  <a:cubicBezTo>
                    <a:pt x="-166" y="28100"/>
                    <a:pt x="-1290" y="33748"/>
                    <a:pt x="1407" y="38035"/>
                  </a:cubicBezTo>
                  <a:lnTo>
                    <a:pt x="23420" y="71851"/>
                  </a:lnTo>
                  <a:cubicBezTo>
                    <a:pt x="26251" y="76033"/>
                    <a:pt x="31845" y="77290"/>
                    <a:pt x="36191" y="74709"/>
                  </a:cubicBezTo>
                  <a:lnTo>
                    <a:pt x="73738" y="51085"/>
                  </a:lnTo>
                  <a:cubicBezTo>
                    <a:pt x="78027" y="48180"/>
                    <a:pt x="79218" y="42388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2" name="Graphic 3">
              <a:extLst>
                <a:ext uri="{FF2B5EF4-FFF2-40B4-BE49-F238E27FC236}">
                  <a16:creationId xmlns:a16="http://schemas.microsoft.com/office/drawing/2014/main" id="{09404259-CC8C-BE46-9E38-5CD748332237}"/>
                </a:ext>
              </a:extLst>
            </p:cNvPr>
            <p:cNvSpPr/>
            <p:nvPr/>
          </p:nvSpPr>
          <p:spPr>
            <a:xfrm>
              <a:off x="9689166" y="2544209"/>
              <a:ext cx="78417" cy="76824"/>
            </a:xfrm>
            <a:custGeom>
              <a:avLst/>
              <a:gdLst>
                <a:gd name="connsiteX0" fmla="*/ 76472 w 78417"/>
                <a:gd name="connsiteY0" fmla="*/ 38035 h 76824"/>
                <a:gd name="connsiteX1" fmla="*/ 52457 w 78417"/>
                <a:gd name="connsiteY1" fmla="*/ 3838 h 76824"/>
                <a:gd name="connsiteX2" fmla="*/ 39592 w 78417"/>
                <a:gd name="connsiteY2" fmla="*/ 1456 h 76824"/>
                <a:gd name="connsiteX3" fmla="*/ 4045 w 78417"/>
                <a:gd name="connsiteY3" fmla="*/ 25842 h 76824"/>
                <a:gd name="connsiteX4" fmla="*/ 1377 w 78417"/>
                <a:gd name="connsiteY4" fmla="*/ 38702 h 76824"/>
                <a:gd name="connsiteX5" fmla="*/ 23391 w 78417"/>
                <a:gd name="connsiteY5" fmla="*/ 72518 h 76824"/>
                <a:gd name="connsiteX6" fmla="*/ 36256 w 78417"/>
                <a:gd name="connsiteY6" fmla="*/ 75375 h 76824"/>
                <a:gd name="connsiteX7" fmla="*/ 73804 w 78417"/>
                <a:gd name="connsiteY7" fmla="*/ 51847 h 76824"/>
                <a:gd name="connsiteX8" fmla="*/ 76958 w 78417"/>
                <a:gd name="connsiteY8" fmla="*/ 38749 h 76824"/>
                <a:gd name="connsiteX9" fmla="*/ 76472 w 78417"/>
                <a:gd name="connsiteY9" fmla="*/ 38035 h 76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417" h="76824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2" y="1456"/>
                  </a:cubicBezTo>
                  <a:lnTo>
                    <a:pt x="4045" y="25842"/>
                  </a:lnTo>
                  <a:cubicBezTo>
                    <a:pt x="-128" y="28728"/>
                    <a:pt x="-1301" y="34387"/>
                    <a:pt x="1377" y="38702"/>
                  </a:cubicBezTo>
                  <a:lnTo>
                    <a:pt x="23391" y="72518"/>
                  </a:lnTo>
                  <a:cubicBezTo>
                    <a:pt x="26221" y="76757"/>
                    <a:pt x="31892" y="78014"/>
                    <a:pt x="36256" y="75375"/>
                  </a:cubicBezTo>
                  <a:lnTo>
                    <a:pt x="73804" y="51847"/>
                  </a:lnTo>
                  <a:cubicBezTo>
                    <a:pt x="78292" y="49103"/>
                    <a:pt x="79702" y="43236"/>
                    <a:pt x="76958" y="38749"/>
                  </a:cubicBezTo>
                  <a:cubicBezTo>
                    <a:pt x="76806" y="38502"/>
                    <a:pt x="76643" y="38263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3" name="Graphic 3">
              <a:extLst>
                <a:ext uri="{FF2B5EF4-FFF2-40B4-BE49-F238E27FC236}">
                  <a16:creationId xmlns:a16="http://schemas.microsoft.com/office/drawing/2014/main" id="{77AD519A-D7E8-B84A-8C9D-E663F06E2E4A}"/>
                </a:ext>
              </a:extLst>
            </p:cNvPr>
            <p:cNvSpPr/>
            <p:nvPr/>
          </p:nvSpPr>
          <p:spPr>
            <a:xfrm>
              <a:off x="9619730" y="2589173"/>
              <a:ext cx="82135" cy="80242"/>
            </a:xfrm>
            <a:custGeom>
              <a:avLst/>
              <a:gdLst>
                <a:gd name="connsiteX0" fmla="*/ 81011 w 82135"/>
                <a:gd name="connsiteY0" fmla="*/ 44319 h 80242"/>
                <a:gd name="connsiteX1" fmla="*/ 51182 w 82135"/>
                <a:gd name="connsiteY1" fmla="*/ 1835 h 80242"/>
                <a:gd name="connsiteX2" fmla="*/ 45236 w 82135"/>
                <a:gd name="connsiteY2" fmla="*/ 653 h 80242"/>
                <a:gd name="connsiteX3" fmla="*/ 45178 w 82135"/>
                <a:gd name="connsiteY3" fmla="*/ 691 h 80242"/>
                <a:gd name="connsiteX4" fmla="*/ 1913 w 82135"/>
                <a:gd name="connsiteY4" fmla="*/ 30126 h 80242"/>
                <a:gd name="connsiteX5" fmla="*/ 627 w 82135"/>
                <a:gd name="connsiteY5" fmla="*/ 36050 h 80242"/>
                <a:gd name="connsiteX6" fmla="*/ 674 w 82135"/>
                <a:gd name="connsiteY6" fmla="*/ 36127 h 80242"/>
                <a:gd name="connsiteX7" fmla="*/ 28025 w 82135"/>
                <a:gd name="connsiteY7" fmla="*/ 78135 h 80242"/>
                <a:gd name="connsiteX8" fmla="*/ 33924 w 82135"/>
                <a:gd name="connsiteY8" fmla="*/ 79535 h 80242"/>
                <a:gd name="connsiteX9" fmla="*/ 34029 w 82135"/>
                <a:gd name="connsiteY9" fmla="*/ 79468 h 80242"/>
                <a:gd name="connsiteX10" fmla="*/ 80153 w 82135"/>
                <a:gd name="connsiteY10" fmla="*/ 50891 h 80242"/>
                <a:gd name="connsiteX11" fmla="*/ 81278 w 82135"/>
                <a:gd name="connsiteY11" fmla="*/ 44662 h 80242"/>
                <a:gd name="connsiteX12" fmla="*/ 81011 w 82135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135" h="80242">
                  <a:moveTo>
                    <a:pt x="81011" y="44319"/>
                  </a:moveTo>
                  <a:lnTo>
                    <a:pt x="51182" y="1835"/>
                  </a:lnTo>
                  <a:cubicBezTo>
                    <a:pt x="49867" y="-137"/>
                    <a:pt x="47199" y="-661"/>
                    <a:pt x="45236" y="653"/>
                  </a:cubicBezTo>
                  <a:cubicBezTo>
                    <a:pt x="45217" y="663"/>
                    <a:pt x="45198" y="682"/>
                    <a:pt x="45178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7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1" y="79487"/>
                    <a:pt x="34029" y="79468"/>
                  </a:cubicBezTo>
                  <a:lnTo>
                    <a:pt x="80153" y="50891"/>
                  </a:lnTo>
                  <a:cubicBezTo>
                    <a:pt x="82183" y="49482"/>
                    <a:pt x="82688" y="46691"/>
                    <a:pt x="81278" y="44662"/>
                  </a:cubicBezTo>
                  <a:cubicBezTo>
                    <a:pt x="81192" y="44538"/>
                    <a:pt x="81106" y="44423"/>
                    <a:pt x="8101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4" name="Graphic 3">
              <a:extLst>
                <a:ext uri="{FF2B5EF4-FFF2-40B4-BE49-F238E27FC236}">
                  <a16:creationId xmlns:a16="http://schemas.microsoft.com/office/drawing/2014/main" id="{6A4A82E8-D464-404E-BF1A-93197AF4C1A6}"/>
                </a:ext>
              </a:extLst>
            </p:cNvPr>
            <p:cNvSpPr/>
            <p:nvPr/>
          </p:nvSpPr>
          <p:spPr>
            <a:xfrm>
              <a:off x="9559277" y="2630514"/>
              <a:ext cx="82486" cy="80205"/>
            </a:xfrm>
            <a:custGeom>
              <a:avLst/>
              <a:gdLst>
                <a:gd name="connsiteX0" fmla="*/ 81425 w 82486"/>
                <a:gd name="connsiteY0" fmla="*/ 44319 h 80205"/>
                <a:gd name="connsiteX1" fmla="*/ 51597 w 82486"/>
                <a:gd name="connsiteY1" fmla="*/ 1740 h 80205"/>
                <a:gd name="connsiteX2" fmla="*/ 45497 w 82486"/>
                <a:gd name="connsiteY2" fmla="*/ 692 h 80205"/>
                <a:gd name="connsiteX3" fmla="*/ 1851 w 82486"/>
                <a:gd name="connsiteY3" fmla="*/ 30031 h 80205"/>
                <a:gd name="connsiteX4" fmla="*/ 612 w 82486"/>
                <a:gd name="connsiteY4" fmla="*/ 36127 h 80205"/>
                <a:gd name="connsiteX5" fmla="*/ 28058 w 82486"/>
                <a:gd name="connsiteY5" fmla="*/ 78135 h 80205"/>
                <a:gd name="connsiteX6" fmla="*/ 34062 w 82486"/>
                <a:gd name="connsiteY6" fmla="*/ 79469 h 80205"/>
                <a:gd name="connsiteX7" fmla="*/ 80091 w 82486"/>
                <a:gd name="connsiteY7" fmla="*/ 50892 h 80205"/>
                <a:gd name="connsiteX8" fmla="*/ 81959 w 82486"/>
                <a:gd name="connsiteY8" fmla="*/ 45129 h 80205"/>
                <a:gd name="connsiteX9" fmla="*/ 81425 w 82486"/>
                <a:gd name="connsiteY9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86" h="80205">
                  <a:moveTo>
                    <a:pt x="81425" y="44319"/>
                  </a:moveTo>
                  <a:lnTo>
                    <a:pt x="51597" y="1740"/>
                  </a:lnTo>
                  <a:cubicBezTo>
                    <a:pt x="50167" y="-185"/>
                    <a:pt x="47480" y="-642"/>
                    <a:pt x="45497" y="692"/>
                  </a:cubicBezTo>
                  <a:lnTo>
                    <a:pt x="1851" y="30031"/>
                  </a:lnTo>
                  <a:cubicBezTo>
                    <a:pt x="-93" y="31421"/>
                    <a:pt x="-636" y="34089"/>
                    <a:pt x="612" y="36127"/>
                  </a:cubicBezTo>
                  <a:lnTo>
                    <a:pt x="28058" y="78135"/>
                  </a:lnTo>
                  <a:cubicBezTo>
                    <a:pt x="29363" y="80145"/>
                    <a:pt x="32032" y="80736"/>
                    <a:pt x="34062" y="79469"/>
                  </a:cubicBezTo>
                  <a:lnTo>
                    <a:pt x="80091" y="50892"/>
                  </a:lnTo>
                  <a:cubicBezTo>
                    <a:pt x="82197" y="49815"/>
                    <a:pt x="83036" y="47234"/>
                    <a:pt x="81959" y="45129"/>
                  </a:cubicBezTo>
                  <a:cubicBezTo>
                    <a:pt x="81816" y="44833"/>
                    <a:pt x="81634" y="44567"/>
                    <a:pt x="81425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5" name="Graphic 3">
              <a:extLst>
                <a:ext uri="{FF2B5EF4-FFF2-40B4-BE49-F238E27FC236}">
                  <a16:creationId xmlns:a16="http://schemas.microsoft.com/office/drawing/2014/main" id="{BBB2544A-7976-3F4A-8B53-606EC9D81C43}"/>
                </a:ext>
              </a:extLst>
            </p:cNvPr>
            <p:cNvSpPr/>
            <p:nvPr/>
          </p:nvSpPr>
          <p:spPr>
            <a:xfrm>
              <a:off x="9491964" y="2677386"/>
              <a:ext cx="82512" cy="80166"/>
            </a:xfrm>
            <a:custGeom>
              <a:avLst/>
              <a:gdLst>
                <a:gd name="connsiteX0" fmla="*/ 81363 w 82512"/>
                <a:gd name="connsiteY0" fmla="*/ 44313 h 80166"/>
                <a:gd name="connsiteX1" fmla="*/ 51534 w 82512"/>
                <a:gd name="connsiteY1" fmla="*/ 1733 h 80166"/>
                <a:gd name="connsiteX2" fmla="*/ 45531 w 82512"/>
                <a:gd name="connsiteY2" fmla="*/ 685 h 80166"/>
                <a:gd name="connsiteX3" fmla="*/ 1884 w 82512"/>
                <a:gd name="connsiteY3" fmla="*/ 30024 h 80166"/>
                <a:gd name="connsiteX4" fmla="*/ 645 w 82512"/>
                <a:gd name="connsiteY4" fmla="*/ 36120 h 80166"/>
                <a:gd name="connsiteX5" fmla="*/ 27996 w 82512"/>
                <a:gd name="connsiteY5" fmla="*/ 78128 h 80166"/>
                <a:gd name="connsiteX6" fmla="*/ 34000 w 82512"/>
                <a:gd name="connsiteY6" fmla="*/ 79462 h 80166"/>
                <a:gd name="connsiteX7" fmla="*/ 80124 w 82512"/>
                <a:gd name="connsiteY7" fmla="*/ 50885 h 80166"/>
                <a:gd name="connsiteX8" fmla="*/ 82011 w 82512"/>
                <a:gd name="connsiteY8" fmla="*/ 45265 h 80166"/>
                <a:gd name="connsiteX9" fmla="*/ 81363 w 82512"/>
                <a:gd name="connsiteY9" fmla="*/ 44313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2" h="80166">
                  <a:moveTo>
                    <a:pt x="81363" y="44313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4000" y="79462"/>
                  </a:cubicBezTo>
                  <a:lnTo>
                    <a:pt x="80124" y="50885"/>
                  </a:lnTo>
                  <a:cubicBezTo>
                    <a:pt x="82202" y="49857"/>
                    <a:pt x="83050" y="47342"/>
                    <a:pt x="82011" y="45265"/>
                  </a:cubicBezTo>
                  <a:cubicBezTo>
                    <a:pt x="81839" y="44922"/>
                    <a:pt x="81620" y="44598"/>
                    <a:pt x="81363" y="44313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6" name="Graphic 3">
              <a:extLst>
                <a:ext uri="{FF2B5EF4-FFF2-40B4-BE49-F238E27FC236}">
                  <a16:creationId xmlns:a16="http://schemas.microsoft.com/office/drawing/2014/main" id="{17A29E0D-53A4-234B-BF25-26805B5F5498}"/>
                </a:ext>
              </a:extLst>
            </p:cNvPr>
            <p:cNvSpPr/>
            <p:nvPr/>
          </p:nvSpPr>
          <p:spPr>
            <a:xfrm>
              <a:off x="9427170" y="2722436"/>
              <a:ext cx="82253" cy="80205"/>
            </a:xfrm>
            <a:custGeom>
              <a:avLst/>
              <a:gdLst>
                <a:gd name="connsiteX0" fmla="*/ 81068 w 82253"/>
                <a:gd name="connsiteY0" fmla="*/ 44319 h 80205"/>
                <a:gd name="connsiteX1" fmla="*/ 51525 w 82253"/>
                <a:gd name="connsiteY1" fmla="*/ 1834 h 80205"/>
                <a:gd name="connsiteX2" fmla="*/ 45578 w 82253"/>
                <a:gd name="connsiteY2" fmla="*/ 653 h 80205"/>
                <a:gd name="connsiteX3" fmla="*/ 45521 w 82253"/>
                <a:gd name="connsiteY3" fmla="*/ 691 h 80205"/>
                <a:gd name="connsiteX4" fmla="*/ 1875 w 82253"/>
                <a:gd name="connsiteY4" fmla="*/ 30125 h 80205"/>
                <a:gd name="connsiteX5" fmla="*/ 636 w 82253"/>
                <a:gd name="connsiteY5" fmla="*/ 36127 h 80205"/>
                <a:gd name="connsiteX6" fmla="*/ 27987 w 82253"/>
                <a:gd name="connsiteY6" fmla="*/ 78135 h 80205"/>
                <a:gd name="connsiteX7" fmla="*/ 33990 w 82253"/>
                <a:gd name="connsiteY7" fmla="*/ 79468 h 80205"/>
                <a:gd name="connsiteX8" fmla="*/ 80115 w 82253"/>
                <a:gd name="connsiteY8" fmla="*/ 50891 h 80205"/>
                <a:gd name="connsiteX9" fmla="*/ 81582 w 82253"/>
                <a:gd name="connsiteY9" fmla="*/ 45014 h 80205"/>
                <a:gd name="connsiteX10" fmla="*/ 81068 w 82253"/>
                <a:gd name="connsiteY10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53" h="80205">
                  <a:moveTo>
                    <a:pt x="81068" y="44319"/>
                  </a:moveTo>
                  <a:lnTo>
                    <a:pt x="51525" y="1834"/>
                  </a:lnTo>
                  <a:cubicBezTo>
                    <a:pt x="50210" y="-137"/>
                    <a:pt x="47542" y="-661"/>
                    <a:pt x="45578" y="653"/>
                  </a:cubicBezTo>
                  <a:cubicBezTo>
                    <a:pt x="45560" y="663"/>
                    <a:pt x="45541" y="682"/>
                    <a:pt x="45521" y="691"/>
                  </a:cubicBezTo>
                  <a:lnTo>
                    <a:pt x="1875" y="30125"/>
                  </a:lnTo>
                  <a:cubicBezTo>
                    <a:pt x="-98" y="31459"/>
                    <a:pt x="-650" y="34126"/>
                    <a:pt x="636" y="36127"/>
                  </a:cubicBezTo>
                  <a:lnTo>
                    <a:pt x="27987" y="78135"/>
                  </a:lnTo>
                  <a:cubicBezTo>
                    <a:pt x="29292" y="80145"/>
                    <a:pt x="31961" y="80735"/>
                    <a:pt x="33990" y="79468"/>
                  </a:cubicBezTo>
                  <a:lnTo>
                    <a:pt x="80115" y="50891"/>
                  </a:lnTo>
                  <a:cubicBezTo>
                    <a:pt x="82145" y="49672"/>
                    <a:pt x="82802" y="47043"/>
                    <a:pt x="81582" y="45014"/>
                  </a:cubicBezTo>
                  <a:cubicBezTo>
                    <a:pt x="81439" y="44766"/>
                    <a:pt x="81258" y="44528"/>
                    <a:pt x="8106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7" name="Graphic 3">
              <a:extLst>
                <a:ext uri="{FF2B5EF4-FFF2-40B4-BE49-F238E27FC236}">
                  <a16:creationId xmlns:a16="http://schemas.microsoft.com/office/drawing/2014/main" id="{DAF24F45-5BD8-3649-9A6F-1A4B0A7989B1}"/>
                </a:ext>
              </a:extLst>
            </p:cNvPr>
            <p:cNvSpPr/>
            <p:nvPr/>
          </p:nvSpPr>
          <p:spPr>
            <a:xfrm>
              <a:off x="9848189" y="2338700"/>
              <a:ext cx="78071" cy="76417"/>
            </a:xfrm>
            <a:custGeom>
              <a:avLst/>
              <a:gdLst>
                <a:gd name="connsiteX0" fmla="*/ 76406 w 78071"/>
                <a:gd name="connsiteY0" fmla="*/ 38170 h 76417"/>
                <a:gd name="connsiteX1" fmla="*/ 52487 w 78071"/>
                <a:gd name="connsiteY1" fmla="*/ 3878 h 76417"/>
                <a:gd name="connsiteX2" fmla="*/ 39526 w 78071"/>
                <a:gd name="connsiteY2" fmla="*/ 1497 h 76417"/>
                <a:gd name="connsiteX3" fmla="*/ 3980 w 78071"/>
                <a:gd name="connsiteY3" fmla="*/ 25501 h 76417"/>
                <a:gd name="connsiteX4" fmla="*/ 1407 w 78071"/>
                <a:gd name="connsiteY4" fmla="*/ 38361 h 76417"/>
                <a:gd name="connsiteX5" fmla="*/ 23420 w 78071"/>
                <a:gd name="connsiteY5" fmla="*/ 72177 h 76417"/>
                <a:gd name="connsiteX6" fmla="*/ 36286 w 78071"/>
                <a:gd name="connsiteY6" fmla="*/ 74939 h 76417"/>
                <a:gd name="connsiteX7" fmla="*/ 73738 w 78071"/>
                <a:gd name="connsiteY7" fmla="*/ 51411 h 76417"/>
                <a:gd name="connsiteX8" fmla="*/ 76435 w 78071"/>
                <a:gd name="connsiteY8" fmla="*/ 38208 h 76417"/>
                <a:gd name="connsiteX9" fmla="*/ 76406 w 78071"/>
                <a:gd name="connsiteY9" fmla="*/ 38170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17">
                  <a:moveTo>
                    <a:pt x="76406" y="38170"/>
                  </a:moveTo>
                  <a:lnTo>
                    <a:pt x="52487" y="3878"/>
                  </a:lnTo>
                  <a:cubicBezTo>
                    <a:pt x="49504" y="-256"/>
                    <a:pt x="43786" y="-1304"/>
                    <a:pt x="39526" y="1497"/>
                  </a:cubicBezTo>
                  <a:lnTo>
                    <a:pt x="3980" y="25501"/>
                  </a:lnTo>
                  <a:cubicBezTo>
                    <a:pt x="-166" y="28426"/>
                    <a:pt x="-1290" y="34074"/>
                    <a:pt x="1407" y="38361"/>
                  </a:cubicBezTo>
                  <a:lnTo>
                    <a:pt x="23420" y="72177"/>
                  </a:lnTo>
                  <a:cubicBezTo>
                    <a:pt x="26280" y="76387"/>
                    <a:pt x="31950" y="77597"/>
                    <a:pt x="36286" y="74939"/>
                  </a:cubicBezTo>
                  <a:lnTo>
                    <a:pt x="73738" y="51411"/>
                  </a:lnTo>
                  <a:cubicBezTo>
                    <a:pt x="78131" y="48506"/>
                    <a:pt x="79332" y="42600"/>
                    <a:pt x="76435" y="38208"/>
                  </a:cubicBezTo>
                  <a:cubicBezTo>
                    <a:pt x="76425" y="38199"/>
                    <a:pt x="76416" y="38180"/>
                    <a:pt x="76406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8" name="Graphic 3">
              <a:extLst>
                <a:ext uri="{FF2B5EF4-FFF2-40B4-BE49-F238E27FC236}">
                  <a16:creationId xmlns:a16="http://schemas.microsoft.com/office/drawing/2014/main" id="{A52F9DCF-DACE-FF4A-87B5-FEAD31CD0899}"/>
                </a:ext>
              </a:extLst>
            </p:cNvPr>
            <p:cNvSpPr/>
            <p:nvPr/>
          </p:nvSpPr>
          <p:spPr>
            <a:xfrm>
              <a:off x="9780337" y="2385737"/>
              <a:ext cx="78071" cy="76368"/>
            </a:xfrm>
            <a:custGeom>
              <a:avLst/>
              <a:gdLst>
                <a:gd name="connsiteX0" fmla="*/ 76406 w 78071"/>
                <a:gd name="connsiteY0" fmla="*/ 38095 h 76368"/>
                <a:gd name="connsiteX1" fmla="*/ 52392 w 78071"/>
                <a:gd name="connsiteY1" fmla="*/ 3898 h 76368"/>
                <a:gd name="connsiteX2" fmla="*/ 39526 w 78071"/>
                <a:gd name="connsiteY2" fmla="*/ 1421 h 76368"/>
                <a:gd name="connsiteX3" fmla="*/ 3980 w 78071"/>
                <a:gd name="connsiteY3" fmla="*/ 25426 h 76368"/>
                <a:gd name="connsiteX4" fmla="*/ 1407 w 78071"/>
                <a:gd name="connsiteY4" fmla="*/ 38286 h 76368"/>
                <a:gd name="connsiteX5" fmla="*/ 23420 w 78071"/>
                <a:gd name="connsiteY5" fmla="*/ 72102 h 76368"/>
                <a:gd name="connsiteX6" fmla="*/ 36191 w 78071"/>
                <a:gd name="connsiteY6" fmla="*/ 74959 h 76368"/>
                <a:gd name="connsiteX7" fmla="*/ 73738 w 78071"/>
                <a:gd name="connsiteY7" fmla="*/ 51336 h 76368"/>
                <a:gd name="connsiteX8" fmla="*/ 76435 w 78071"/>
                <a:gd name="connsiteY8" fmla="*/ 38133 h 76368"/>
                <a:gd name="connsiteX9" fmla="*/ 76406 w 78071"/>
                <a:gd name="connsiteY9" fmla="*/ 38095 h 7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68">
                  <a:moveTo>
                    <a:pt x="76406" y="38095"/>
                  </a:moveTo>
                  <a:lnTo>
                    <a:pt x="52392" y="3898"/>
                  </a:lnTo>
                  <a:cubicBezTo>
                    <a:pt x="49437" y="-208"/>
                    <a:pt x="43795" y="-1293"/>
                    <a:pt x="39526" y="1421"/>
                  </a:cubicBezTo>
                  <a:lnTo>
                    <a:pt x="3980" y="25426"/>
                  </a:lnTo>
                  <a:cubicBezTo>
                    <a:pt x="-166" y="28350"/>
                    <a:pt x="-1290" y="33999"/>
                    <a:pt x="1407" y="38286"/>
                  </a:cubicBezTo>
                  <a:lnTo>
                    <a:pt x="23420" y="72102"/>
                  </a:lnTo>
                  <a:cubicBezTo>
                    <a:pt x="26251" y="76283"/>
                    <a:pt x="31845" y="77541"/>
                    <a:pt x="36191" y="74959"/>
                  </a:cubicBezTo>
                  <a:lnTo>
                    <a:pt x="73738" y="51336"/>
                  </a:lnTo>
                  <a:cubicBezTo>
                    <a:pt x="78131" y="48440"/>
                    <a:pt x="79332" y="42524"/>
                    <a:pt x="76435" y="38133"/>
                  </a:cubicBezTo>
                  <a:cubicBezTo>
                    <a:pt x="76425" y="38124"/>
                    <a:pt x="76416" y="38105"/>
                    <a:pt x="76406" y="3809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9" name="Graphic 3">
              <a:extLst>
                <a:ext uri="{FF2B5EF4-FFF2-40B4-BE49-F238E27FC236}">
                  <a16:creationId xmlns:a16="http://schemas.microsoft.com/office/drawing/2014/main" id="{DCBC1B2B-0A0B-C14F-8BFB-EB6A803311B1}"/>
                </a:ext>
              </a:extLst>
            </p:cNvPr>
            <p:cNvSpPr/>
            <p:nvPr/>
          </p:nvSpPr>
          <p:spPr>
            <a:xfrm>
              <a:off x="9712896" y="2432814"/>
              <a:ext cx="77859" cy="76292"/>
            </a:xfrm>
            <a:custGeom>
              <a:avLst/>
              <a:gdLst>
                <a:gd name="connsiteX0" fmla="*/ 75995 w 77859"/>
                <a:gd name="connsiteY0" fmla="*/ 37980 h 76292"/>
                <a:gd name="connsiteX1" fmla="*/ 51694 w 77859"/>
                <a:gd name="connsiteY1" fmla="*/ 3878 h 76292"/>
                <a:gd name="connsiteX2" fmla="*/ 38734 w 77859"/>
                <a:gd name="connsiteY2" fmla="*/ 1497 h 76292"/>
                <a:gd name="connsiteX3" fmla="*/ 4045 w 77859"/>
                <a:gd name="connsiteY3" fmla="*/ 25311 h 76292"/>
                <a:gd name="connsiteX4" fmla="*/ 1377 w 77859"/>
                <a:gd name="connsiteY4" fmla="*/ 38170 h 76292"/>
                <a:gd name="connsiteX5" fmla="*/ 23391 w 77859"/>
                <a:gd name="connsiteY5" fmla="*/ 71986 h 76292"/>
                <a:gd name="connsiteX6" fmla="*/ 36256 w 77859"/>
                <a:gd name="connsiteY6" fmla="*/ 74844 h 76292"/>
                <a:gd name="connsiteX7" fmla="*/ 73804 w 77859"/>
                <a:gd name="connsiteY7" fmla="*/ 51316 h 76292"/>
                <a:gd name="connsiteX8" fmla="*/ 76034 w 77859"/>
                <a:gd name="connsiteY8" fmla="*/ 38027 h 76292"/>
                <a:gd name="connsiteX9" fmla="*/ 75995 w 77859"/>
                <a:gd name="connsiteY9" fmla="*/ 37980 h 7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859" h="76292">
                  <a:moveTo>
                    <a:pt x="75995" y="37980"/>
                  </a:moveTo>
                  <a:lnTo>
                    <a:pt x="51694" y="3878"/>
                  </a:lnTo>
                  <a:cubicBezTo>
                    <a:pt x="48712" y="-256"/>
                    <a:pt x="42993" y="-1304"/>
                    <a:pt x="38734" y="1497"/>
                  </a:cubicBezTo>
                  <a:lnTo>
                    <a:pt x="4045" y="25311"/>
                  </a:lnTo>
                  <a:cubicBezTo>
                    <a:pt x="-129" y="28197"/>
                    <a:pt x="-1301" y="33855"/>
                    <a:pt x="1377" y="38170"/>
                  </a:cubicBezTo>
                  <a:lnTo>
                    <a:pt x="23391" y="71986"/>
                  </a:lnTo>
                  <a:cubicBezTo>
                    <a:pt x="26221" y="76225"/>
                    <a:pt x="31891" y="77483"/>
                    <a:pt x="36256" y="74844"/>
                  </a:cubicBezTo>
                  <a:lnTo>
                    <a:pt x="73804" y="51316"/>
                  </a:lnTo>
                  <a:cubicBezTo>
                    <a:pt x="78092" y="48258"/>
                    <a:pt x="79083" y="42314"/>
                    <a:pt x="76034" y="38027"/>
                  </a:cubicBezTo>
                  <a:cubicBezTo>
                    <a:pt x="76024" y="38018"/>
                    <a:pt x="76005" y="37999"/>
                    <a:pt x="75995" y="3798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0" name="Graphic 3">
              <a:extLst>
                <a:ext uri="{FF2B5EF4-FFF2-40B4-BE49-F238E27FC236}">
                  <a16:creationId xmlns:a16="http://schemas.microsoft.com/office/drawing/2014/main" id="{968DFF7E-EDEC-CB48-924B-5BAFF5E65BA5}"/>
                </a:ext>
              </a:extLst>
            </p:cNvPr>
            <p:cNvSpPr/>
            <p:nvPr/>
          </p:nvSpPr>
          <p:spPr>
            <a:xfrm>
              <a:off x="9644537" y="2479720"/>
              <a:ext cx="78118" cy="76308"/>
            </a:xfrm>
            <a:custGeom>
              <a:avLst/>
              <a:gdLst>
                <a:gd name="connsiteX0" fmla="*/ 76406 w 78118"/>
                <a:gd name="connsiteY0" fmla="*/ 38035 h 76308"/>
                <a:gd name="connsiteX1" fmla="*/ 52392 w 78118"/>
                <a:gd name="connsiteY1" fmla="*/ 3838 h 76308"/>
                <a:gd name="connsiteX2" fmla="*/ 39526 w 78118"/>
                <a:gd name="connsiteY2" fmla="*/ 1457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0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2 w 78118"/>
                <a:gd name="connsiteY8" fmla="*/ 38187 h 76308"/>
                <a:gd name="connsiteX9" fmla="*/ 76406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0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2" y="38187"/>
                  </a:cubicBezTo>
                  <a:cubicBezTo>
                    <a:pt x="76473" y="38140"/>
                    <a:pt x="76445" y="38083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1" name="Graphic 3">
              <a:extLst>
                <a:ext uri="{FF2B5EF4-FFF2-40B4-BE49-F238E27FC236}">
                  <a16:creationId xmlns:a16="http://schemas.microsoft.com/office/drawing/2014/main" id="{5A9043C2-7842-C646-9F94-E0A4BE1E8F03}"/>
                </a:ext>
              </a:extLst>
            </p:cNvPr>
            <p:cNvSpPr/>
            <p:nvPr/>
          </p:nvSpPr>
          <p:spPr>
            <a:xfrm>
              <a:off x="9574692" y="2524677"/>
              <a:ext cx="82458" cy="80281"/>
            </a:xfrm>
            <a:custGeom>
              <a:avLst/>
              <a:gdLst>
                <a:gd name="connsiteX0" fmla="*/ 81449 w 82458"/>
                <a:gd name="connsiteY0" fmla="*/ 44326 h 80281"/>
                <a:gd name="connsiteX1" fmla="*/ 51621 w 82458"/>
                <a:gd name="connsiteY1" fmla="*/ 1841 h 80281"/>
                <a:gd name="connsiteX2" fmla="*/ 45531 w 82458"/>
                <a:gd name="connsiteY2" fmla="*/ 698 h 80281"/>
                <a:gd name="connsiteX3" fmla="*/ 45521 w 82458"/>
                <a:gd name="connsiteY3" fmla="*/ 698 h 80281"/>
                <a:gd name="connsiteX4" fmla="*/ 1875 w 82458"/>
                <a:gd name="connsiteY4" fmla="*/ 30132 h 80281"/>
                <a:gd name="connsiteX5" fmla="*/ 636 w 82458"/>
                <a:gd name="connsiteY5" fmla="*/ 36133 h 80281"/>
                <a:gd name="connsiteX6" fmla="*/ 27987 w 82458"/>
                <a:gd name="connsiteY6" fmla="*/ 78237 h 80281"/>
                <a:gd name="connsiteX7" fmla="*/ 34057 w 82458"/>
                <a:gd name="connsiteY7" fmla="*/ 79494 h 80281"/>
                <a:gd name="connsiteX8" fmla="*/ 34086 w 82458"/>
                <a:gd name="connsiteY8" fmla="*/ 79475 h 80281"/>
                <a:gd name="connsiteX9" fmla="*/ 80115 w 82458"/>
                <a:gd name="connsiteY9" fmla="*/ 50898 h 80281"/>
                <a:gd name="connsiteX10" fmla="*/ 81868 w 82458"/>
                <a:gd name="connsiteY10" fmla="*/ 44954 h 80281"/>
                <a:gd name="connsiteX11" fmla="*/ 81449 w 82458"/>
                <a:gd name="connsiteY11" fmla="*/ 44326 h 8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58" h="80281">
                  <a:moveTo>
                    <a:pt x="81449" y="44326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1" y="698"/>
                    <a:pt x="45521" y="698"/>
                    <a:pt x="45521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237"/>
                  </a:lnTo>
                  <a:cubicBezTo>
                    <a:pt x="29311" y="80256"/>
                    <a:pt x="32037" y="80818"/>
                    <a:pt x="34057" y="79494"/>
                  </a:cubicBezTo>
                  <a:cubicBezTo>
                    <a:pt x="34067" y="79484"/>
                    <a:pt x="34076" y="79484"/>
                    <a:pt x="34086" y="79475"/>
                  </a:cubicBezTo>
                  <a:lnTo>
                    <a:pt x="80115" y="50898"/>
                  </a:lnTo>
                  <a:cubicBezTo>
                    <a:pt x="82240" y="49736"/>
                    <a:pt x="83021" y="47078"/>
                    <a:pt x="81868" y="44954"/>
                  </a:cubicBezTo>
                  <a:cubicBezTo>
                    <a:pt x="81744" y="44735"/>
                    <a:pt x="81601" y="44526"/>
                    <a:pt x="81449" y="44326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2" name="Graphic 3">
              <a:extLst>
                <a:ext uri="{FF2B5EF4-FFF2-40B4-BE49-F238E27FC236}">
                  <a16:creationId xmlns:a16="http://schemas.microsoft.com/office/drawing/2014/main" id="{E58FC345-CE86-0743-98F0-E22282F97385}"/>
                </a:ext>
              </a:extLst>
            </p:cNvPr>
            <p:cNvSpPr/>
            <p:nvPr/>
          </p:nvSpPr>
          <p:spPr>
            <a:xfrm>
              <a:off x="9514931" y="2566311"/>
              <a:ext cx="82209" cy="80173"/>
            </a:xfrm>
            <a:custGeom>
              <a:avLst/>
              <a:gdLst>
                <a:gd name="connsiteX0" fmla="*/ 81077 w 82209"/>
                <a:gd name="connsiteY0" fmla="*/ 44319 h 80173"/>
                <a:gd name="connsiteX1" fmla="*/ 51248 w 82209"/>
                <a:gd name="connsiteY1" fmla="*/ 1834 h 80173"/>
                <a:gd name="connsiteX2" fmla="*/ 45302 w 82209"/>
                <a:gd name="connsiteY2" fmla="*/ 653 h 80173"/>
                <a:gd name="connsiteX3" fmla="*/ 45245 w 82209"/>
                <a:gd name="connsiteY3" fmla="*/ 691 h 80173"/>
                <a:gd name="connsiteX4" fmla="*/ 1884 w 82209"/>
                <a:gd name="connsiteY4" fmla="*/ 30030 h 80173"/>
                <a:gd name="connsiteX5" fmla="*/ 645 w 82209"/>
                <a:gd name="connsiteY5" fmla="*/ 36127 h 80173"/>
                <a:gd name="connsiteX6" fmla="*/ 27996 w 82209"/>
                <a:gd name="connsiteY6" fmla="*/ 78135 h 80173"/>
                <a:gd name="connsiteX7" fmla="*/ 33999 w 82209"/>
                <a:gd name="connsiteY7" fmla="*/ 79468 h 80173"/>
                <a:gd name="connsiteX8" fmla="*/ 80124 w 82209"/>
                <a:gd name="connsiteY8" fmla="*/ 50892 h 80173"/>
                <a:gd name="connsiteX9" fmla="*/ 81468 w 82209"/>
                <a:gd name="connsiteY9" fmla="*/ 44843 h 80173"/>
                <a:gd name="connsiteX10" fmla="*/ 81077 w 82209"/>
                <a:gd name="connsiteY10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09" h="80173">
                  <a:moveTo>
                    <a:pt x="81077" y="44319"/>
                  </a:moveTo>
                  <a:lnTo>
                    <a:pt x="51248" y="1834"/>
                  </a:lnTo>
                  <a:cubicBezTo>
                    <a:pt x="49933" y="-137"/>
                    <a:pt x="47265" y="-661"/>
                    <a:pt x="45302" y="653"/>
                  </a:cubicBezTo>
                  <a:cubicBezTo>
                    <a:pt x="45283" y="663"/>
                    <a:pt x="45264" y="682"/>
                    <a:pt x="45245" y="691"/>
                  </a:cubicBezTo>
                  <a:lnTo>
                    <a:pt x="1884" y="30030"/>
                  </a:lnTo>
                  <a:cubicBezTo>
                    <a:pt x="-108" y="31393"/>
                    <a:pt x="-651" y="34088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3999" y="79468"/>
                  </a:cubicBezTo>
                  <a:lnTo>
                    <a:pt x="80124" y="50892"/>
                  </a:lnTo>
                  <a:cubicBezTo>
                    <a:pt x="82163" y="49596"/>
                    <a:pt x="82764" y="46881"/>
                    <a:pt x="81468" y="44843"/>
                  </a:cubicBezTo>
                  <a:cubicBezTo>
                    <a:pt x="81353" y="44662"/>
                    <a:pt x="81220" y="44481"/>
                    <a:pt x="81077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3" name="Graphic 3">
              <a:extLst>
                <a:ext uri="{FF2B5EF4-FFF2-40B4-BE49-F238E27FC236}">
                  <a16:creationId xmlns:a16="http://schemas.microsoft.com/office/drawing/2014/main" id="{E5AC60FA-EB35-5243-B3E9-59C2C79CDDDA}"/>
                </a:ext>
              </a:extLst>
            </p:cNvPr>
            <p:cNvSpPr/>
            <p:nvPr/>
          </p:nvSpPr>
          <p:spPr>
            <a:xfrm>
              <a:off x="9447364" y="2612891"/>
              <a:ext cx="82401" cy="80206"/>
            </a:xfrm>
            <a:custGeom>
              <a:avLst/>
              <a:gdLst>
                <a:gd name="connsiteX0" fmla="*/ 81363 w 82401"/>
                <a:gd name="connsiteY0" fmla="*/ 44319 h 80206"/>
                <a:gd name="connsiteX1" fmla="*/ 51534 w 82401"/>
                <a:gd name="connsiteY1" fmla="*/ 1740 h 80206"/>
                <a:gd name="connsiteX2" fmla="*/ 45435 w 82401"/>
                <a:gd name="connsiteY2" fmla="*/ 692 h 80206"/>
                <a:gd name="connsiteX3" fmla="*/ 1884 w 82401"/>
                <a:gd name="connsiteY3" fmla="*/ 30031 h 80206"/>
                <a:gd name="connsiteX4" fmla="*/ 645 w 82401"/>
                <a:gd name="connsiteY4" fmla="*/ 36127 h 80206"/>
                <a:gd name="connsiteX5" fmla="*/ 27996 w 82401"/>
                <a:gd name="connsiteY5" fmla="*/ 78135 h 80206"/>
                <a:gd name="connsiteX6" fmla="*/ 34000 w 82401"/>
                <a:gd name="connsiteY6" fmla="*/ 79469 h 80206"/>
                <a:gd name="connsiteX7" fmla="*/ 80124 w 82401"/>
                <a:gd name="connsiteY7" fmla="*/ 50892 h 80206"/>
                <a:gd name="connsiteX8" fmla="*/ 81773 w 82401"/>
                <a:gd name="connsiteY8" fmla="*/ 44919 h 80206"/>
                <a:gd name="connsiteX9" fmla="*/ 81363 w 82401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1" h="80206">
                  <a:moveTo>
                    <a:pt x="81363" y="44319"/>
                  </a:moveTo>
                  <a:lnTo>
                    <a:pt x="51534" y="1740"/>
                  </a:lnTo>
                  <a:cubicBezTo>
                    <a:pt x="50105" y="-185"/>
                    <a:pt x="47417" y="-642"/>
                    <a:pt x="45435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01" y="80145"/>
                    <a:pt x="31970" y="80736"/>
                    <a:pt x="34000" y="79469"/>
                  </a:cubicBezTo>
                  <a:lnTo>
                    <a:pt x="80124" y="50892"/>
                  </a:lnTo>
                  <a:cubicBezTo>
                    <a:pt x="82230" y="49701"/>
                    <a:pt x="82964" y="47024"/>
                    <a:pt x="81773" y="44919"/>
                  </a:cubicBezTo>
                  <a:cubicBezTo>
                    <a:pt x="81649" y="44710"/>
                    <a:pt x="81515" y="44510"/>
                    <a:pt x="81363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4" name="Graphic 3">
              <a:extLst>
                <a:ext uri="{FF2B5EF4-FFF2-40B4-BE49-F238E27FC236}">
                  <a16:creationId xmlns:a16="http://schemas.microsoft.com/office/drawing/2014/main" id="{C069C671-76C6-1E4C-A5EB-F90ADA775FC6}"/>
                </a:ext>
              </a:extLst>
            </p:cNvPr>
            <p:cNvSpPr/>
            <p:nvPr/>
          </p:nvSpPr>
          <p:spPr>
            <a:xfrm>
              <a:off x="9382151" y="2657941"/>
              <a:ext cx="82387" cy="80277"/>
            </a:xfrm>
            <a:custGeom>
              <a:avLst/>
              <a:gdLst>
                <a:gd name="connsiteX0" fmla="*/ 81392 w 82387"/>
                <a:gd name="connsiteY0" fmla="*/ 44325 h 80277"/>
                <a:gd name="connsiteX1" fmla="*/ 51564 w 82387"/>
                <a:gd name="connsiteY1" fmla="*/ 1841 h 80277"/>
                <a:gd name="connsiteX2" fmla="*/ 45474 w 82387"/>
                <a:gd name="connsiteY2" fmla="*/ 698 h 80277"/>
                <a:gd name="connsiteX3" fmla="*/ 45465 w 82387"/>
                <a:gd name="connsiteY3" fmla="*/ 698 h 80277"/>
                <a:gd name="connsiteX4" fmla="*/ 1913 w 82387"/>
                <a:gd name="connsiteY4" fmla="*/ 30132 h 80277"/>
                <a:gd name="connsiteX5" fmla="*/ 627 w 82387"/>
                <a:gd name="connsiteY5" fmla="*/ 36057 h 80277"/>
                <a:gd name="connsiteX6" fmla="*/ 674 w 82387"/>
                <a:gd name="connsiteY6" fmla="*/ 36133 h 80277"/>
                <a:gd name="connsiteX7" fmla="*/ 28025 w 82387"/>
                <a:gd name="connsiteY7" fmla="*/ 78237 h 80277"/>
                <a:gd name="connsiteX8" fmla="*/ 33953 w 82387"/>
                <a:gd name="connsiteY8" fmla="*/ 79523 h 80277"/>
                <a:gd name="connsiteX9" fmla="*/ 34029 w 82387"/>
                <a:gd name="connsiteY9" fmla="*/ 79475 h 80277"/>
                <a:gd name="connsiteX10" fmla="*/ 80153 w 82387"/>
                <a:gd name="connsiteY10" fmla="*/ 50898 h 80277"/>
                <a:gd name="connsiteX11" fmla="*/ 81687 w 82387"/>
                <a:gd name="connsiteY11" fmla="*/ 44754 h 80277"/>
                <a:gd name="connsiteX12" fmla="*/ 81392 w 82387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7" h="80277">
                  <a:moveTo>
                    <a:pt x="81392" y="44325"/>
                  </a:moveTo>
                  <a:lnTo>
                    <a:pt x="51564" y="1841"/>
                  </a:lnTo>
                  <a:cubicBezTo>
                    <a:pt x="50201" y="-159"/>
                    <a:pt x="47475" y="-674"/>
                    <a:pt x="45474" y="698"/>
                  </a:cubicBezTo>
                  <a:cubicBezTo>
                    <a:pt x="45474" y="698"/>
                    <a:pt x="45465" y="698"/>
                    <a:pt x="45465" y="698"/>
                  </a:cubicBezTo>
                  <a:lnTo>
                    <a:pt x="1913" y="30132"/>
                  </a:lnTo>
                  <a:cubicBezTo>
                    <a:pt x="-78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3" y="79523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78" y="49622"/>
                    <a:pt x="82964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5" name="Graphic 3">
              <a:extLst>
                <a:ext uri="{FF2B5EF4-FFF2-40B4-BE49-F238E27FC236}">
                  <a16:creationId xmlns:a16="http://schemas.microsoft.com/office/drawing/2014/main" id="{8A3D983E-AF09-664A-8D7F-7749A99410DF}"/>
                </a:ext>
              </a:extLst>
            </p:cNvPr>
            <p:cNvSpPr/>
            <p:nvPr/>
          </p:nvSpPr>
          <p:spPr>
            <a:xfrm>
              <a:off x="9361596" y="2767587"/>
              <a:ext cx="82519" cy="80173"/>
            </a:xfrm>
            <a:custGeom>
              <a:avLst/>
              <a:gdLst>
                <a:gd name="connsiteX0" fmla="*/ 81458 w 82519"/>
                <a:gd name="connsiteY0" fmla="*/ 44319 h 80173"/>
                <a:gd name="connsiteX1" fmla="*/ 51630 w 82519"/>
                <a:gd name="connsiteY1" fmla="*/ 1740 h 80173"/>
                <a:gd name="connsiteX2" fmla="*/ 45531 w 82519"/>
                <a:gd name="connsiteY2" fmla="*/ 692 h 80173"/>
                <a:gd name="connsiteX3" fmla="*/ 1884 w 82519"/>
                <a:gd name="connsiteY3" fmla="*/ 30031 h 80173"/>
                <a:gd name="connsiteX4" fmla="*/ 645 w 82519"/>
                <a:gd name="connsiteY4" fmla="*/ 36127 h 80173"/>
                <a:gd name="connsiteX5" fmla="*/ 27996 w 82519"/>
                <a:gd name="connsiteY5" fmla="*/ 78135 h 80173"/>
                <a:gd name="connsiteX6" fmla="*/ 34000 w 82519"/>
                <a:gd name="connsiteY6" fmla="*/ 79469 h 80173"/>
                <a:gd name="connsiteX7" fmla="*/ 80124 w 82519"/>
                <a:gd name="connsiteY7" fmla="*/ 50892 h 80173"/>
                <a:gd name="connsiteX8" fmla="*/ 81992 w 82519"/>
                <a:gd name="connsiteY8" fmla="*/ 45129 h 80173"/>
                <a:gd name="connsiteX9" fmla="*/ 81458 w 82519"/>
                <a:gd name="connsiteY9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9" h="80173">
                  <a:moveTo>
                    <a:pt x="81458" y="44319"/>
                  </a:moveTo>
                  <a:lnTo>
                    <a:pt x="51630" y="1740"/>
                  </a:lnTo>
                  <a:cubicBezTo>
                    <a:pt x="50200" y="-185"/>
                    <a:pt x="47513" y="-642"/>
                    <a:pt x="45531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4000" y="79469"/>
                  </a:cubicBezTo>
                  <a:lnTo>
                    <a:pt x="80124" y="50892"/>
                  </a:lnTo>
                  <a:cubicBezTo>
                    <a:pt x="82230" y="49816"/>
                    <a:pt x="83069" y="47234"/>
                    <a:pt x="81992" y="45129"/>
                  </a:cubicBezTo>
                  <a:cubicBezTo>
                    <a:pt x="81849" y="44834"/>
                    <a:pt x="81668" y="44567"/>
                    <a:pt x="8145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6" name="Graphic 3">
              <a:extLst>
                <a:ext uri="{FF2B5EF4-FFF2-40B4-BE49-F238E27FC236}">
                  <a16:creationId xmlns:a16="http://schemas.microsoft.com/office/drawing/2014/main" id="{4BB8F3CD-489B-D24D-BA37-3B2EDA54DEFA}"/>
                </a:ext>
              </a:extLst>
            </p:cNvPr>
            <p:cNvSpPr/>
            <p:nvPr/>
          </p:nvSpPr>
          <p:spPr>
            <a:xfrm>
              <a:off x="9296421" y="2812638"/>
              <a:ext cx="82510" cy="80257"/>
            </a:xfrm>
            <a:custGeom>
              <a:avLst/>
              <a:gdLst>
                <a:gd name="connsiteX0" fmla="*/ 81449 w 82510"/>
                <a:gd name="connsiteY0" fmla="*/ 44325 h 80257"/>
                <a:gd name="connsiteX1" fmla="*/ 51621 w 82510"/>
                <a:gd name="connsiteY1" fmla="*/ 1841 h 80257"/>
                <a:gd name="connsiteX2" fmla="*/ 45531 w 82510"/>
                <a:gd name="connsiteY2" fmla="*/ 698 h 80257"/>
                <a:gd name="connsiteX3" fmla="*/ 45522 w 82510"/>
                <a:gd name="connsiteY3" fmla="*/ 698 h 80257"/>
                <a:gd name="connsiteX4" fmla="*/ 1875 w 82510"/>
                <a:gd name="connsiteY4" fmla="*/ 30132 h 80257"/>
                <a:gd name="connsiteX5" fmla="*/ 636 w 82510"/>
                <a:gd name="connsiteY5" fmla="*/ 36133 h 80257"/>
                <a:gd name="connsiteX6" fmla="*/ 27987 w 82510"/>
                <a:gd name="connsiteY6" fmla="*/ 78141 h 80257"/>
                <a:gd name="connsiteX7" fmla="*/ 34038 w 82510"/>
                <a:gd name="connsiteY7" fmla="*/ 79513 h 80257"/>
                <a:gd name="connsiteX8" fmla="*/ 34086 w 82510"/>
                <a:gd name="connsiteY8" fmla="*/ 79475 h 80257"/>
                <a:gd name="connsiteX9" fmla="*/ 80115 w 82510"/>
                <a:gd name="connsiteY9" fmla="*/ 50898 h 80257"/>
                <a:gd name="connsiteX10" fmla="*/ 81983 w 82510"/>
                <a:gd name="connsiteY10" fmla="*/ 45135 h 80257"/>
                <a:gd name="connsiteX11" fmla="*/ 81449 w 82510"/>
                <a:gd name="connsiteY11" fmla="*/ 44325 h 8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510" h="80257">
                  <a:moveTo>
                    <a:pt x="81449" y="44325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2" y="698"/>
                    <a:pt x="45522" y="698"/>
                    <a:pt x="45522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141"/>
                  </a:lnTo>
                  <a:cubicBezTo>
                    <a:pt x="29283" y="80189"/>
                    <a:pt x="31989" y="80799"/>
                    <a:pt x="34038" y="79513"/>
                  </a:cubicBezTo>
                  <a:cubicBezTo>
                    <a:pt x="34048" y="79494"/>
                    <a:pt x="34067" y="79484"/>
                    <a:pt x="34086" y="79475"/>
                  </a:cubicBezTo>
                  <a:lnTo>
                    <a:pt x="80115" y="50898"/>
                  </a:lnTo>
                  <a:cubicBezTo>
                    <a:pt x="82221" y="49822"/>
                    <a:pt x="83060" y="47240"/>
                    <a:pt x="81983" y="45135"/>
                  </a:cubicBezTo>
                  <a:cubicBezTo>
                    <a:pt x="81840" y="44840"/>
                    <a:pt x="81659" y="44573"/>
                    <a:pt x="81449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7" name="Graphic 3">
              <a:extLst>
                <a:ext uri="{FF2B5EF4-FFF2-40B4-BE49-F238E27FC236}">
                  <a16:creationId xmlns:a16="http://schemas.microsoft.com/office/drawing/2014/main" id="{A24FEA42-A6C5-EE4B-AE1B-8BD0F2D7F0C0}"/>
                </a:ext>
              </a:extLst>
            </p:cNvPr>
            <p:cNvSpPr/>
            <p:nvPr/>
          </p:nvSpPr>
          <p:spPr>
            <a:xfrm>
              <a:off x="9399938" y="2544624"/>
              <a:ext cx="81218" cy="79102"/>
            </a:xfrm>
            <a:custGeom>
              <a:avLst/>
              <a:gdLst>
                <a:gd name="connsiteX0" fmla="*/ 80187 w 81218"/>
                <a:gd name="connsiteY0" fmla="*/ 42477 h 79102"/>
                <a:gd name="connsiteX1" fmla="*/ 52074 w 81218"/>
                <a:gd name="connsiteY1" fmla="*/ 2374 h 79102"/>
                <a:gd name="connsiteX2" fmla="*/ 43973 w 81218"/>
                <a:gd name="connsiteY2" fmla="*/ 945 h 79102"/>
                <a:gd name="connsiteX3" fmla="*/ 2519 w 81218"/>
                <a:gd name="connsiteY3" fmla="*/ 28665 h 79102"/>
                <a:gd name="connsiteX4" fmla="*/ 899 w 81218"/>
                <a:gd name="connsiteY4" fmla="*/ 36762 h 79102"/>
                <a:gd name="connsiteX5" fmla="*/ 26630 w 81218"/>
                <a:gd name="connsiteY5" fmla="*/ 76388 h 79102"/>
                <a:gd name="connsiteX6" fmla="*/ 34730 w 81218"/>
                <a:gd name="connsiteY6" fmla="*/ 78103 h 79102"/>
                <a:gd name="connsiteX7" fmla="*/ 78186 w 81218"/>
                <a:gd name="connsiteY7" fmla="*/ 50764 h 79102"/>
                <a:gd name="connsiteX8" fmla="*/ 80416 w 81218"/>
                <a:gd name="connsiteY8" fmla="*/ 42858 h 79102"/>
                <a:gd name="connsiteX9" fmla="*/ 80187 w 81218"/>
                <a:gd name="connsiteY9" fmla="*/ 42477 h 7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218" h="79102">
                  <a:moveTo>
                    <a:pt x="80187" y="42477"/>
                  </a:moveTo>
                  <a:lnTo>
                    <a:pt x="52074" y="2374"/>
                  </a:lnTo>
                  <a:cubicBezTo>
                    <a:pt x="50206" y="-207"/>
                    <a:pt x="46614" y="-845"/>
                    <a:pt x="43973" y="945"/>
                  </a:cubicBezTo>
                  <a:lnTo>
                    <a:pt x="2519" y="28665"/>
                  </a:lnTo>
                  <a:cubicBezTo>
                    <a:pt x="-131" y="30475"/>
                    <a:pt x="-855" y="34075"/>
                    <a:pt x="899" y="36762"/>
                  </a:cubicBezTo>
                  <a:lnTo>
                    <a:pt x="26630" y="76388"/>
                  </a:lnTo>
                  <a:cubicBezTo>
                    <a:pt x="28411" y="79074"/>
                    <a:pt x="32013" y="79837"/>
                    <a:pt x="34730" y="78103"/>
                  </a:cubicBezTo>
                  <a:lnTo>
                    <a:pt x="78186" y="50764"/>
                  </a:lnTo>
                  <a:cubicBezTo>
                    <a:pt x="80988" y="49193"/>
                    <a:pt x="81988" y="45659"/>
                    <a:pt x="80416" y="42858"/>
                  </a:cubicBezTo>
                  <a:cubicBezTo>
                    <a:pt x="80349" y="42725"/>
                    <a:pt x="80273" y="42601"/>
                    <a:pt x="80187" y="42477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8" name="Graphic 3">
              <a:extLst>
                <a:ext uri="{FF2B5EF4-FFF2-40B4-BE49-F238E27FC236}">
                  <a16:creationId xmlns:a16="http://schemas.microsoft.com/office/drawing/2014/main" id="{613353AD-8E63-194C-9A18-ED35DD91127F}"/>
                </a:ext>
              </a:extLst>
            </p:cNvPr>
            <p:cNvSpPr/>
            <p:nvPr/>
          </p:nvSpPr>
          <p:spPr>
            <a:xfrm>
              <a:off x="9335047" y="2589674"/>
              <a:ext cx="81000" cy="79140"/>
            </a:xfrm>
            <a:custGeom>
              <a:avLst/>
              <a:gdLst>
                <a:gd name="connsiteX0" fmla="*/ 79894 w 81000"/>
                <a:gd name="connsiteY0" fmla="*/ 42484 h 79140"/>
                <a:gd name="connsiteX1" fmla="*/ 51781 w 81000"/>
                <a:gd name="connsiteY1" fmla="*/ 2476 h 79140"/>
                <a:gd name="connsiteX2" fmla="*/ 43710 w 81000"/>
                <a:gd name="connsiteY2" fmla="*/ 933 h 79140"/>
                <a:gd name="connsiteX3" fmla="*/ 43681 w 81000"/>
                <a:gd name="connsiteY3" fmla="*/ 952 h 79140"/>
                <a:gd name="connsiteX4" fmla="*/ 2512 w 81000"/>
                <a:gd name="connsiteY4" fmla="*/ 28767 h 79140"/>
                <a:gd name="connsiteX5" fmla="*/ 892 w 81000"/>
                <a:gd name="connsiteY5" fmla="*/ 36769 h 79140"/>
                <a:gd name="connsiteX6" fmla="*/ 26622 w 81000"/>
                <a:gd name="connsiteY6" fmla="*/ 76395 h 79140"/>
                <a:gd name="connsiteX7" fmla="*/ 34723 w 81000"/>
                <a:gd name="connsiteY7" fmla="*/ 78205 h 79140"/>
                <a:gd name="connsiteX8" fmla="*/ 78274 w 81000"/>
                <a:gd name="connsiteY8" fmla="*/ 50866 h 79140"/>
                <a:gd name="connsiteX9" fmla="*/ 79933 w 81000"/>
                <a:gd name="connsiteY9" fmla="*/ 42541 h 79140"/>
                <a:gd name="connsiteX10" fmla="*/ 79894 w 81000"/>
                <a:gd name="connsiteY10" fmla="*/ 42484 h 7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000" h="79140">
                  <a:moveTo>
                    <a:pt x="79894" y="42484"/>
                  </a:moveTo>
                  <a:lnTo>
                    <a:pt x="51781" y="2476"/>
                  </a:lnTo>
                  <a:cubicBezTo>
                    <a:pt x="49980" y="-182"/>
                    <a:pt x="46359" y="-867"/>
                    <a:pt x="43710" y="933"/>
                  </a:cubicBezTo>
                  <a:cubicBezTo>
                    <a:pt x="43700" y="943"/>
                    <a:pt x="43690" y="943"/>
                    <a:pt x="43681" y="952"/>
                  </a:cubicBezTo>
                  <a:lnTo>
                    <a:pt x="2512" y="28767"/>
                  </a:lnTo>
                  <a:cubicBezTo>
                    <a:pt x="-127" y="30539"/>
                    <a:pt x="-852" y="34111"/>
                    <a:pt x="892" y="36769"/>
                  </a:cubicBezTo>
                  <a:lnTo>
                    <a:pt x="26622" y="76395"/>
                  </a:lnTo>
                  <a:cubicBezTo>
                    <a:pt x="28405" y="79072"/>
                    <a:pt x="31969" y="79862"/>
                    <a:pt x="34723" y="78205"/>
                  </a:cubicBezTo>
                  <a:lnTo>
                    <a:pt x="78274" y="50866"/>
                  </a:lnTo>
                  <a:cubicBezTo>
                    <a:pt x="81029" y="49028"/>
                    <a:pt x="81772" y="45304"/>
                    <a:pt x="79933" y="42541"/>
                  </a:cubicBezTo>
                  <a:cubicBezTo>
                    <a:pt x="79923" y="42522"/>
                    <a:pt x="79904" y="42503"/>
                    <a:pt x="79894" y="4248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9" name="Graphic 3">
              <a:extLst>
                <a:ext uri="{FF2B5EF4-FFF2-40B4-BE49-F238E27FC236}">
                  <a16:creationId xmlns:a16="http://schemas.microsoft.com/office/drawing/2014/main" id="{250A353D-2289-8B4D-8073-5AAE25FCE291}"/>
                </a:ext>
              </a:extLst>
            </p:cNvPr>
            <p:cNvSpPr/>
            <p:nvPr/>
          </p:nvSpPr>
          <p:spPr>
            <a:xfrm>
              <a:off x="9269379" y="2634839"/>
              <a:ext cx="81383" cy="79095"/>
            </a:xfrm>
            <a:custGeom>
              <a:avLst/>
              <a:gdLst>
                <a:gd name="connsiteX0" fmla="*/ 80377 w 81383"/>
                <a:gd name="connsiteY0" fmla="*/ 42470 h 79095"/>
                <a:gd name="connsiteX1" fmla="*/ 51788 w 81383"/>
                <a:gd name="connsiteY1" fmla="*/ 2367 h 79095"/>
                <a:gd name="connsiteX2" fmla="*/ 43783 w 81383"/>
                <a:gd name="connsiteY2" fmla="*/ 938 h 79095"/>
                <a:gd name="connsiteX3" fmla="*/ 2519 w 81383"/>
                <a:gd name="connsiteY3" fmla="*/ 28658 h 79095"/>
                <a:gd name="connsiteX4" fmla="*/ 899 w 81383"/>
                <a:gd name="connsiteY4" fmla="*/ 36755 h 79095"/>
                <a:gd name="connsiteX5" fmla="*/ 26630 w 81383"/>
                <a:gd name="connsiteY5" fmla="*/ 76382 h 79095"/>
                <a:gd name="connsiteX6" fmla="*/ 34730 w 81383"/>
                <a:gd name="connsiteY6" fmla="*/ 78096 h 79095"/>
                <a:gd name="connsiteX7" fmla="*/ 78281 w 81383"/>
                <a:gd name="connsiteY7" fmla="*/ 50758 h 79095"/>
                <a:gd name="connsiteX8" fmla="*/ 80625 w 81383"/>
                <a:gd name="connsiteY8" fmla="*/ 42880 h 79095"/>
                <a:gd name="connsiteX9" fmla="*/ 80377 w 81383"/>
                <a:gd name="connsiteY9" fmla="*/ 42470 h 7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3" h="79095">
                  <a:moveTo>
                    <a:pt x="80377" y="42470"/>
                  </a:moveTo>
                  <a:lnTo>
                    <a:pt x="51788" y="2367"/>
                  </a:lnTo>
                  <a:cubicBezTo>
                    <a:pt x="49949" y="-205"/>
                    <a:pt x="46394" y="-843"/>
                    <a:pt x="43783" y="938"/>
                  </a:cubicBezTo>
                  <a:lnTo>
                    <a:pt x="2519" y="28658"/>
                  </a:lnTo>
                  <a:cubicBezTo>
                    <a:pt x="-131" y="30468"/>
                    <a:pt x="-855" y="34069"/>
                    <a:pt x="899" y="36755"/>
                  </a:cubicBezTo>
                  <a:lnTo>
                    <a:pt x="26630" y="76382"/>
                  </a:lnTo>
                  <a:cubicBezTo>
                    <a:pt x="28412" y="79068"/>
                    <a:pt x="32014" y="79830"/>
                    <a:pt x="34730" y="78096"/>
                  </a:cubicBezTo>
                  <a:lnTo>
                    <a:pt x="78281" y="50758"/>
                  </a:lnTo>
                  <a:cubicBezTo>
                    <a:pt x="81102" y="49224"/>
                    <a:pt x="82150" y="45699"/>
                    <a:pt x="80625" y="42880"/>
                  </a:cubicBezTo>
                  <a:cubicBezTo>
                    <a:pt x="80549" y="42737"/>
                    <a:pt x="80464" y="42604"/>
                    <a:pt x="80377" y="424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0" name="Graphic 3">
              <a:extLst>
                <a:ext uri="{FF2B5EF4-FFF2-40B4-BE49-F238E27FC236}">
                  <a16:creationId xmlns:a16="http://schemas.microsoft.com/office/drawing/2014/main" id="{E8E0A134-803F-9248-9FB7-B0F1314E43D0}"/>
                </a:ext>
              </a:extLst>
            </p:cNvPr>
            <p:cNvSpPr/>
            <p:nvPr/>
          </p:nvSpPr>
          <p:spPr>
            <a:xfrm>
              <a:off x="9204135" y="2679380"/>
              <a:ext cx="82429" cy="80206"/>
            </a:xfrm>
            <a:custGeom>
              <a:avLst/>
              <a:gdLst>
                <a:gd name="connsiteX0" fmla="*/ 81391 w 82429"/>
                <a:gd name="connsiteY0" fmla="*/ 44319 h 80206"/>
                <a:gd name="connsiteX1" fmla="*/ 51562 w 82429"/>
                <a:gd name="connsiteY1" fmla="*/ 1740 h 80206"/>
                <a:gd name="connsiteX2" fmla="*/ 45464 w 82429"/>
                <a:gd name="connsiteY2" fmla="*/ 692 h 80206"/>
                <a:gd name="connsiteX3" fmla="*/ 1817 w 82429"/>
                <a:gd name="connsiteY3" fmla="*/ 30031 h 80206"/>
                <a:gd name="connsiteX4" fmla="*/ 673 w 82429"/>
                <a:gd name="connsiteY4" fmla="*/ 36127 h 80206"/>
                <a:gd name="connsiteX5" fmla="*/ 28024 w 82429"/>
                <a:gd name="connsiteY5" fmla="*/ 78135 h 80206"/>
                <a:gd name="connsiteX6" fmla="*/ 34028 w 82429"/>
                <a:gd name="connsiteY6" fmla="*/ 79469 h 80206"/>
                <a:gd name="connsiteX7" fmla="*/ 80152 w 82429"/>
                <a:gd name="connsiteY7" fmla="*/ 50892 h 80206"/>
                <a:gd name="connsiteX8" fmla="*/ 81801 w 82429"/>
                <a:gd name="connsiteY8" fmla="*/ 44919 h 80206"/>
                <a:gd name="connsiteX9" fmla="*/ 81391 w 82429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29" h="80206">
                  <a:moveTo>
                    <a:pt x="81391" y="44319"/>
                  </a:moveTo>
                  <a:lnTo>
                    <a:pt x="51562" y="1740"/>
                  </a:lnTo>
                  <a:cubicBezTo>
                    <a:pt x="50133" y="-185"/>
                    <a:pt x="47446" y="-642"/>
                    <a:pt x="45464" y="692"/>
                  </a:cubicBezTo>
                  <a:lnTo>
                    <a:pt x="1817" y="30031"/>
                  </a:lnTo>
                  <a:cubicBezTo>
                    <a:pt x="-137" y="31431"/>
                    <a:pt x="-642" y="34117"/>
                    <a:pt x="673" y="36127"/>
                  </a:cubicBezTo>
                  <a:lnTo>
                    <a:pt x="28024" y="78135"/>
                  </a:lnTo>
                  <a:cubicBezTo>
                    <a:pt x="29330" y="80145"/>
                    <a:pt x="31998" y="80736"/>
                    <a:pt x="34028" y="79469"/>
                  </a:cubicBezTo>
                  <a:lnTo>
                    <a:pt x="80152" y="50892"/>
                  </a:lnTo>
                  <a:cubicBezTo>
                    <a:pt x="82258" y="49701"/>
                    <a:pt x="82992" y="47024"/>
                    <a:pt x="81801" y="44919"/>
                  </a:cubicBezTo>
                  <a:cubicBezTo>
                    <a:pt x="81677" y="44710"/>
                    <a:pt x="81543" y="44510"/>
                    <a:pt x="8139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1" name="Graphic 3">
              <a:extLst>
                <a:ext uri="{FF2B5EF4-FFF2-40B4-BE49-F238E27FC236}">
                  <a16:creationId xmlns:a16="http://schemas.microsoft.com/office/drawing/2014/main" id="{80FC6BA0-97DB-4B41-A19C-8248A655C84F}"/>
                </a:ext>
              </a:extLst>
            </p:cNvPr>
            <p:cNvSpPr/>
            <p:nvPr/>
          </p:nvSpPr>
          <p:spPr>
            <a:xfrm>
              <a:off x="9913195" y="2243701"/>
              <a:ext cx="145260" cy="126685"/>
            </a:xfrm>
            <a:custGeom>
              <a:avLst/>
              <a:gdLst>
                <a:gd name="connsiteX0" fmla="*/ 143675 w 145260"/>
                <a:gd name="connsiteY0" fmla="*/ 40581 h 126685"/>
                <a:gd name="connsiteX1" fmla="*/ 118230 w 145260"/>
                <a:gd name="connsiteY1" fmla="*/ 3812 h 126685"/>
                <a:gd name="connsiteX2" fmla="*/ 105270 w 145260"/>
                <a:gd name="connsiteY2" fmla="*/ 1526 h 126685"/>
                <a:gd name="connsiteX3" fmla="*/ 3873 w 145260"/>
                <a:gd name="connsiteY3" fmla="*/ 72111 h 126685"/>
                <a:gd name="connsiteX4" fmla="*/ 1395 w 145260"/>
                <a:gd name="connsiteY4" fmla="*/ 84875 h 126685"/>
                <a:gd name="connsiteX5" fmla="*/ 25791 w 145260"/>
                <a:gd name="connsiteY5" fmla="*/ 122406 h 126685"/>
                <a:gd name="connsiteX6" fmla="*/ 39018 w 145260"/>
                <a:gd name="connsiteY6" fmla="*/ 124987 h 126685"/>
                <a:gd name="connsiteX7" fmla="*/ 39038 w 145260"/>
                <a:gd name="connsiteY7" fmla="*/ 124978 h 126685"/>
                <a:gd name="connsiteX8" fmla="*/ 141292 w 145260"/>
                <a:gd name="connsiteY8" fmla="*/ 53440 h 126685"/>
                <a:gd name="connsiteX9" fmla="*/ 143675 w 145260"/>
                <a:gd name="connsiteY9" fmla="*/ 40581 h 12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260" h="126685">
                  <a:moveTo>
                    <a:pt x="143675" y="40581"/>
                  </a:moveTo>
                  <a:lnTo>
                    <a:pt x="118230" y="3812"/>
                  </a:lnTo>
                  <a:cubicBezTo>
                    <a:pt x="115219" y="-284"/>
                    <a:pt x="109511" y="-1294"/>
                    <a:pt x="105270" y="1526"/>
                  </a:cubicBezTo>
                  <a:lnTo>
                    <a:pt x="3873" y="72111"/>
                  </a:lnTo>
                  <a:cubicBezTo>
                    <a:pt x="-178" y="75054"/>
                    <a:pt x="-1264" y="80627"/>
                    <a:pt x="1395" y="84875"/>
                  </a:cubicBezTo>
                  <a:lnTo>
                    <a:pt x="25791" y="122406"/>
                  </a:lnTo>
                  <a:cubicBezTo>
                    <a:pt x="28726" y="126769"/>
                    <a:pt x="34654" y="127931"/>
                    <a:pt x="39018" y="124987"/>
                  </a:cubicBezTo>
                  <a:cubicBezTo>
                    <a:pt x="39028" y="124987"/>
                    <a:pt x="39028" y="124978"/>
                    <a:pt x="39038" y="124978"/>
                  </a:cubicBezTo>
                  <a:lnTo>
                    <a:pt x="141292" y="53440"/>
                  </a:lnTo>
                  <a:cubicBezTo>
                    <a:pt x="145372" y="50459"/>
                    <a:pt x="146420" y="44820"/>
                    <a:pt x="143675" y="4058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2" name="Graphic 3">
              <a:extLst>
                <a:ext uri="{FF2B5EF4-FFF2-40B4-BE49-F238E27FC236}">
                  <a16:creationId xmlns:a16="http://schemas.microsoft.com/office/drawing/2014/main" id="{00973081-AD29-0A4B-9C67-5A6FFB395D7E}"/>
                </a:ext>
              </a:extLst>
            </p:cNvPr>
            <p:cNvSpPr/>
            <p:nvPr/>
          </p:nvSpPr>
          <p:spPr>
            <a:xfrm>
              <a:off x="9249790" y="2699497"/>
              <a:ext cx="149244" cy="130983"/>
            </a:xfrm>
            <a:custGeom>
              <a:avLst/>
              <a:gdLst>
                <a:gd name="connsiteX0" fmla="*/ 148379 w 149244"/>
                <a:gd name="connsiteY0" fmla="*/ 46492 h 130983"/>
                <a:gd name="connsiteX1" fmla="*/ 116740 w 149244"/>
                <a:gd name="connsiteY1" fmla="*/ 1816 h 130983"/>
                <a:gd name="connsiteX2" fmla="*/ 110783 w 149244"/>
                <a:gd name="connsiteY2" fmla="*/ 664 h 130983"/>
                <a:gd name="connsiteX3" fmla="*/ 110641 w 149244"/>
                <a:gd name="connsiteY3" fmla="*/ 769 h 130983"/>
                <a:gd name="connsiteX4" fmla="*/ 1810 w 149244"/>
                <a:gd name="connsiteY4" fmla="*/ 76974 h 130983"/>
                <a:gd name="connsiteX5" fmla="*/ 666 w 149244"/>
                <a:gd name="connsiteY5" fmla="*/ 82975 h 130983"/>
                <a:gd name="connsiteX6" fmla="*/ 30495 w 149244"/>
                <a:gd name="connsiteY6" fmla="*/ 128888 h 130983"/>
                <a:gd name="connsiteX7" fmla="*/ 36546 w 149244"/>
                <a:gd name="connsiteY7" fmla="*/ 130222 h 130983"/>
                <a:gd name="connsiteX8" fmla="*/ 36689 w 149244"/>
                <a:gd name="connsiteY8" fmla="*/ 130127 h 130983"/>
                <a:gd name="connsiteX9" fmla="*/ 147331 w 149244"/>
                <a:gd name="connsiteY9" fmla="*/ 52683 h 130983"/>
                <a:gd name="connsiteX10" fmla="*/ 148379 w 149244"/>
                <a:gd name="connsiteY10" fmla="*/ 46492 h 1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44" h="130983">
                  <a:moveTo>
                    <a:pt x="148379" y="46492"/>
                  </a:moveTo>
                  <a:lnTo>
                    <a:pt x="116740" y="1816"/>
                  </a:lnTo>
                  <a:cubicBezTo>
                    <a:pt x="115415" y="-146"/>
                    <a:pt x="112747" y="-660"/>
                    <a:pt x="110783" y="664"/>
                  </a:cubicBezTo>
                  <a:cubicBezTo>
                    <a:pt x="110736" y="702"/>
                    <a:pt x="110688" y="730"/>
                    <a:pt x="110641" y="769"/>
                  </a:cubicBezTo>
                  <a:lnTo>
                    <a:pt x="1810" y="76974"/>
                  </a:lnTo>
                  <a:cubicBezTo>
                    <a:pt x="-134" y="78336"/>
                    <a:pt x="-639" y="80994"/>
                    <a:pt x="666" y="82975"/>
                  </a:cubicBezTo>
                  <a:lnTo>
                    <a:pt x="30495" y="128888"/>
                  </a:lnTo>
                  <a:cubicBezTo>
                    <a:pt x="31801" y="130927"/>
                    <a:pt x="34507" y="131527"/>
                    <a:pt x="36546" y="130222"/>
                  </a:cubicBezTo>
                  <a:cubicBezTo>
                    <a:pt x="36594" y="130193"/>
                    <a:pt x="36642" y="130155"/>
                    <a:pt x="36689" y="130127"/>
                  </a:cubicBezTo>
                  <a:lnTo>
                    <a:pt x="147331" y="52683"/>
                  </a:lnTo>
                  <a:cubicBezTo>
                    <a:pt x="149313" y="51255"/>
                    <a:pt x="149780" y="48492"/>
                    <a:pt x="148379" y="4649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3" name="Graphic 3">
              <a:extLst>
                <a:ext uri="{FF2B5EF4-FFF2-40B4-BE49-F238E27FC236}">
                  <a16:creationId xmlns:a16="http://schemas.microsoft.com/office/drawing/2014/main" id="{78EBCD1C-1279-6443-8C7F-025CD2CCCA85}"/>
                </a:ext>
              </a:extLst>
            </p:cNvPr>
            <p:cNvSpPr/>
            <p:nvPr/>
          </p:nvSpPr>
          <p:spPr>
            <a:xfrm>
              <a:off x="9466204" y="2360045"/>
              <a:ext cx="279180" cy="217339"/>
            </a:xfrm>
            <a:custGeom>
              <a:avLst/>
              <a:gdLst>
                <a:gd name="connsiteX0" fmla="*/ 278183 w 279180"/>
                <a:gd name="connsiteY0" fmla="*/ 44260 h 217339"/>
                <a:gd name="connsiteX1" fmla="*/ 249593 w 279180"/>
                <a:gd name="connsiteY1" fmla="*/ 1870 h 217339"/>
                <a:gd name="connsiteX2" fmla="*/ 243494 w 279180"/>
                <a:gd name="connsiteY2" fmla="*/ 632 h 217339"/>
                <a:gd name="connsiteX3" fmla="*/ 1913 w 279180"/>
                <a:gd name="connsiteY3" fmla="*/ 163520 h 217339"/>
                <a:gd name="connsiteX4" fmla="*/ 627 w 279180"/>
                <a:gd name="connsiteY4" fmla="*/ 169445 h 217339"/>
                <a:gd name="connsiteX5" fmla="*/ 674 w 279180"/>
                <a:gd name="connsiteY5" fmla="*/ 169522 h 217339"/>
                <a:gd name="connsiteX6" fmla="*/ 30407 w 279180"/>
                <a:gd name="connsiteY6" fmla="*/ 215245 h 217339"/>
                <a:gd name="connsiteX7" fmla="*/ 36459 w 279180"/>
                <a:gd name="connsiteY7" fmla="*/ 216578 h 217339"/>
                <a:gd name="connsiteX8" fmla="*/ 36602 w 279180"/>
                <a:gd name="connsiteY8" fmla="*/ 216483 h 217339"/>
                <a:gd name="connsiteX9" fmla="*/ 277516 w 279180"/>
                <a:gd name="connsiteY9" fmla="*/ 50356 h 217339"/>
                <a:gd name="connsiteX10" fmla="*/ 278183 w 279180"/>
                <a:gd name="connsiteY10" fmla="*/ 44260 h 21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180" h="217339">
                  <a:moveTo>
                    <a:pt x="278183" y="44260"/>
                  </a:moveTo>
                  <a:lnTo>
                    <a:pt x="249593" y="1870"/>
                  </a:lnTo>
                  <a:cubicBezTo>
                    <a:pt x="248230" y="-120"/>
                    <a:pt x="245533" y="-663"/>
                    <a:pt x="243494" y="632"/>
                  </a:cubicBezTo>
                  <a:lnTo>
                    <a:pt x="1913" y="163520"/>
                  </a:lnTo>
                  <a:cubicBezTo>
                    <a:pt x="-78" y="164797"/>
                    <a:pt x="-660" y="167454"/>
                    <a:pt x="627" y="169445"/>
                  </a:cubicBezTo>
                  <a:cubicBezTo>
                    <a:pt x="636" y="169474"/>
                    <a:pt x="655" y="169493"/>
                    <a:pt x="674" y="169522"/>
                  </a:cubicBezTo>
                  <a:lnTo>
                    <a:pt x="30407" y="215245"/>
                  </a:lnTo>
                  <a:cubicBezTo>
                    <a:pt x="31713" y="217283"/>
                    <a:pt x="34420" y="217883"/>
                    <a:pt x="36459" y="216578"/>
                  </a:cubicBezTo>
                  <a:cubicBezTo>
                    <a:pt x="36507" y="216550"/>
                    <a:pt x="36554" y="216512"/>
                    <a:pt x="36602" y="216483"/>
                  </a:cubicBezTo>
                  <a:lnTo>
                    <a:pt x="277516" y="50356"/>
                  </a:lnTo>
                  <a:cubicBezTo>
                    <a:pt x="279365" y="48841"/>
                    <a:pt x="279660" y="46136"/>
                    <a:pt x="278183" y="4426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4" name="Graphic 3">
              <a:extLst>
                <a:ext uri="{FF2B5EF4-FFF2-40B4-BE49-F238E27FC236}">
                  <a16:creationId xmlns:a16="http://schemas.microsoft.com/office/drawing/2014/main" id="{262C7E57-1103-7349-914B-42F8C65DCF21}"/>
                </a:ext>
              </a:extLst>
            </p:cNvPr>
            <p:cNvSpPr/>
            <p:nvPr/>
          </p:nvSpPr>
          <p:spPr>
            <a:xfrm>
              <a:off x="9219788" y="2061858"/>
              <a:ext cx="530013" cy="477223"/>
            </a:xfrm>
            <a:custGeom>
              <a:avLst/>
              <a:gdLst>
                <a:gd name="connsiteX0" fmla="*/ 525743 w 530013"/>
                <a:gd name="connsiteY0" fmla="*/ 196895 h 477223"/>
                <a:gd name="connsiteX1" fmla="*/ 397281 w 530013"/>
                <a:gd name="connsiteY1" fmla="*/ 10288 h 477223"/>
                <a:gd name="connsiteX2" fmla="*/ 364307 w 530013"/>
                <a:gd name="connsiteY2" fmla="*/ 4001 h 477223"/>
                <a:gd name="connsiteX3" fmla="*/ 10465 w 530013"/>
                <a:gd name="connsiteY3" fmla="*/ 241475 h 477223"/>
                <a:gd name="connsiteX4" fmla="*/ 4052 w 530013"/>
                <a:gd name="connsiteY4" fmla="*/ 274672 h 477223"/>
                <a:gd name="connsiteX5" fmla="*/ 4080 w 530013"/>
                <a:gd name="connsiteY5" fmla="*/ 274719 h 477223"/>
                <a:gd name="connsiteX6" fmla="*/ 135020 w 530013"/>
                <a:gd name="connsiteY6" fmla="*/ 466661 h 477223"/>
                <a:gd name="connsiteX7" fmla="*/ 168098 w 530013"/>
                <a:gd name="connsiteY7" fmla="*/ 473072 h 477223"/>
                <a:gd name="connsiteX8" fmla="*/ 168279 w 530013"/>
                <a:gd name="connsiteY8" fmla="*/ 472948 h 477223"/>
                <a:gd name="connsiteX9" fmla="*/ 519643 w 530013"/>
                <a:gd name="connsiteY9" fmla="*/ 229949 h 477223"/>
                <a:gd name="connsiteX10" fmla="*/ 525800 w 530013"/>
                <a:gd name="connsiteY10" fmla="*/ 196971 h 477223"/>
                <a:gd name="connsiteX11" fmla="*/ 525743 w 530013"/>
                <a:gd name="connsiteY11" fmla="*/ 196895 h 47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0013" h="477223">
                  <a:moveTo>
                    <a:pt x="525743" y="196895"/>
                  </a:moveTo>
                  <a:lnTo>
                    <a:pt x="397281" y="10288"/>
                  </a:lnTo>
                  <a:cubicBezTo>
                    <a:pt x="389886" y="-505"/>
                    <a:pt x="375162" y="-3315"/>
                    <a:pt x="364307" y="4001"/>
                  </a:cubicBezTo>
                  <a:lnTo>
                    <a:pt x="10465" y="241475"/>
                  </a:lnTo>
                  <a:cubicBezTo>
                    <a:pt x="-475" y="248876"/>
                    <a:pt x="-3353" y="263736"/>
                    <a:pt x="4052" y="274672"/>
                  </a:cubicBezTo>
                  <a:cubicBezTo>
                    <a:pt x="4061" y="274691"/>
                    <a:pt x="4070" y="274700"/>
                    <a:pt x="4080" y="274719"/>
                  </a:cubicBezTo>
                  <a:lnTo>
                    <a:pt x="135020" y="466661"/>
                  </a:lnTo>
                  <a:cubicBezTo>
                    <a:pt x="142387" y="477558"/>
                    <a:pt x="157196" y="480435"/>
                    <a:pt x="168098" y="473072"/>
                  </a:cubicBezTo>
                  <a:cubicBezTo>
                    <a:pt x="168155" y="473033"/>
                    <a:pt x="168222" y="472986"/>
                    <a:pt x="168279" y="472948"/>
                  </a:cubicBezTo>
                  <a:lnTo>
                    <a:pt x="519643" y="229949"/>
                  </a:lnTo>
                  <a:cubicBezTo>
                    <a:pt x="530451" y="222538"/>
                    <a:pt x="533205" y="207783"/>
                    <a:pt x="525800" y="196971"/>
                  </a:cubicBezTo>
                  <a:cubicBezTo>
                    <a:pt x="525781" y="196952"/>
                    <a:pt x="525762" y="196923"/>
                    <a:pt x="525743" y="19689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5" name="Graphic 3">
              <a:extLst>
                <a:ext uri="{FF2B5EF4-FFF2-40B4-BE49-F238E27FC236}">
                  <a16:creationId xmlns:a16="http://schemas.microsoft.com/office/drawing/2014/main" id="{E9E102D9-F256-394F-9C1A-4A72DF9CDB4C}"/>
                </a:ext>
              </a:extLst>
            </p:cNvPr>
            <p:cNvSpPr/>
            <p:nvPr/>
          </p:nvSpPr>
          <p:spPr>
            <a:xfrm>
              <a:off x="9226070" y="2063039"/>
              <a:ext cx="529703" cy="477185"/>
            </a:xfrm>
            <a:custGeom>
              <a:avLst/>
              <a:gdLst>
                <a:gd name="connsiteX0" fmla="*/ 525369 w 529703"/>
                <a:gd name="connsiteY0" fmla="*/ 196857 h 477185"/>
                <a:gd name="connsiteX1" fmla="*/ 396907 w 529703"/>
                <a:gd name="connsiteY1" fmla="*/ 10250 h 477185"/>
                <a:gd name="connsiteX2" fmla="*/ 363934 w 529703"/>
                <a:gd name="connsiteY2" fmla="*/ 3963 h 477185"/>
                <a:gd name="connsiteX3" fmla="*/ 10568 w 529703"/>
                <a:gd name="connsiteY3" fmla="*/ 241628 h 477185"/>
                <a:gd name="connsiteX4" fmla="*/ 3935 w 529703"/>
                <a:gd name="connsiteY4" fmla="*/ 274643 h 477185"/>
                <a:gd name="connsiteX5" fmla="*/ 4087 w 529703"/>
                <a:gd name="connsiteY5" fmla="*/ 274872 h 477185"/>
                <a:gd name="connsiteX6" fmla="*/ 134646 w 529703"/>
                <a:gd name="connsiteY6" fmla="*/ 466623 h 477185"/>
                <a:gd name="connsiteX7" fmla="*/ 167724 w 529703"/>
                <a:gd name="connsiteY7" fmla="*/ 473034 h 477185"/>
                <a:gd name="connsiteX8" fmla="*/ 167905 w 529703"/>
                <a:gd name="connsiteY8" fmla="*/ 472910 h 477185"/>
                <a:gd name="connsiteX9" fmla="*/ 519460 w 529703"/>
                <a:gd name="connsiteY9" fmla="*/ 229911 h 477185"/>
                <a:gd name="connsiteX10" fmla="*/ 525397 w 529703"/>
                <a:gd name="connsiteY10" fmla="*/ 196895 h 477185"/>
                <a:gd name="connsiteX11" fmla="*/ 525369 w 529703"/>
                <a:gd name="connsiteY11" fmla="*/ 196857 h 47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9703" h="477185">
                  <a:moveTo>
                    <a:pt x="525369" y="196857"/>
                  </a:moveTo>
                  <a:lnTo>
                    <a:pt x="396907" y="10250"/>
                  </a:lnTo>
                  <a:cubicBezTo>
                    <a:pt x="389483" y="-495"/>
                    <a:pt x="374798" y="-3295"/>
                    <a:pt x="363934" y="3963"/>
                  </a:cubicBezTo>
                  <a:lnTo>
                    <a:pt x="10568" y="241628"/>
                  </a:lnTo>
                  <a:cubicBezTo>
                    <a:pt x="-382" y="248915"/>
                    <a:pt x="-3355" y="263699"/>
                    <a:pt x="3935" y="274643"/>
                  </a:cubicBezTo>
                  <a:cubicBezTo>
                    <a:pt x="3983" y="274720"/>
                    <a:pt x="4040" y="274796"/>
                    <a:pt x="4087" y="274872"/>
                  </a:cubicBezTo>
                  <a:lnTo>
                    <a:pt x="134646" y="466623"/>
                  </a:lnTo>
                  <a:cubicBezTo>
                    <a:pt x="142013" y="477520"/>
                    <a:pt x="156822" y="480397"/>
                    <a:pt x="167724" y="473034"/>
                  </a:cubicBezTo>
                  <a:cubicBezTo>
                    <a:pt x="167781" y="472996"/>
                    <a:pt x="167848" y="472948"/>
                    <a:pt x="167905" y="472910"/>
                  </a:cubicBezTo>
                  <a:lnTo>
                    <a:pt x="519460" y="229911"/>
                  </a:lnTo>
                  <a:cubicBezTo>
                    <a:pt x="530220" y="222433"/>
                    <a:pt x="532879" y="207650"/>
                    <a:pt x="525397" y="196895"/>
                  </a:cubicBezTo>
                  <a:cubicBezTo>
                    <a:pt x="525388" y="196886"/>
                    <a:pt x="525378" y="196867"/>
                    <a:pt x="525369" y="196857"/>
                  </a:cubicBezTo>
                  <a:close/>
                </a:path>
              </a:pathLst>
            </a:custGeom>
            <a:solidFill>
              <a:srgbClr val="9394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6" name="Graphic 3">
              <a:extLst>
                <a:ext uri="{FF2B5EF4-FFF2-40B4-BE49-F238E27FC236}">
                  <a16:creationId xmlns:a16="http://schemas.microsoft.com/office/drawing/2014/main" id="{80A485B8-64DC-C543-B2E6-584899F14BBA}"/>
                </a:ext>
              </a:extLst>
            </p:cNvPr>
            <p:cNvSpPr/>
            <p:nvPr/>
          </p:nvSpPr>
          <p:spPr>
            <a:xfrm>
              <a:off x="9401371" y="2470674"/>
              <a:ext cx="1153891" cy="697528"/>
            </a:xfrm>
            <a:custGeom>
              <a:avLst/>
              <a:gdLst>
                <a:gd name="connsiteX0" fmla="*/ 1146666 w 1153891"/>
                <a:gd name="connsiteY0" fmla="*/ 90804 h 697528"/>
                <a:gd name="connsiteX1" fmla="*/ 874113 w 1153891"/>
                <a:gd name="connsiteY1" fmla="*/ -71 h 697528"/>
                <a:gd name="connsiteX2" fmla="*/ -58 w 1153891"/>
                <a:gd name="connsiteY2" fmla="*/ 606903 h 697528"/>
                <a:gd name="connsiteX3" fmla="*/ 270494 w 1153891"/>
                <a:gd name="connsiteY3" fmla="*/ 695015 h 697528"/>
                <a:gd name="connsiteX4" fmla="*/ 314235 w 1153891"/>
                <a:gd name="connsiteY4" fmla="*/ 688538 h 697528"/>
                <a:gd name="connsiteX5" fmla="*/ 1149143 w 1153891"/>
                <a:gd name="connsiteY5" fmla="*/ 108236 h 697528"/>
                <a:gd name="connsiteX6" fmla="*/ 1152507 w 1153891"/>
                <a:gd name="connsiteY6" fmla="*/ 95195 h 697528"/>
                <a:gd name="connsiteX7" fmla="*/ 1146666 w 1153891"/>
                <a:gd name="connsiteY7" fmla="*/ 90804 h 69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891" h="697528">
                  <a:moveTo>
                    <a:pt x="1146666" y="90804"/>
                  </a:moveTo>
                  <a:lnTo>
                    <a:pt x="874113" y="-71"/>
                  </a:lnTo>
                  <a:lnTo>
                    <a:pt x="-58" y="606903"/>
                  </a:lnTo>
                  <a:lnTo>
                    <a:pt x="270494" y="695015"/>
                  </a:lnTo>
                  <a:cubicBezTo>
                    <a:pt x="285284" y="699835"/>
                    <a:pt x="301484" y="697444"/>
                    <a:pt x="314235" y="688538"/>
                  </a:cubicBezTo>
                  <a:lnTo>
                    <a:pt x="1149143" y="108236"/>
                  </a:lnTo>
                  <a:cubicBezTo>
                    <a:pt x="1153679" y="105559"/>
                    <a:pt x="1155185" y="99720"/>
                    <a:pt x="1152507" y="95195"/>
                  </a:cubicBezTo>
                  <a:cubicBezTo>
                    <a:pt x="1151221" y="93014"/>
                    <a:pt x="1149115" y="91432"/>
                    <a:pt x="1146666" y="9080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50715AF-BC6B-6449-8E25-808F005B80F9}"/>
              </a:ext>
            </a:extLst>
          </p:cNvPr>
          <p:cNvSpPr txBox="1"/>
          <p:nvPr/>
        </p:nvSpPr>
        <p:spPr>
          <a:xfrm>
            <a:off x="-9908585" y="8809491"/>
            <a:ext cx="2107105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9600" b="1" dirty="0">
                <a:solidFill>
                  <a:srgbClr val="AE92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D9E4FCC-C22A-0B44-A521-8FB7CED0593F}"/>
              </a:ext>
            </a:extLst>
          </p:cNvPr>
          <p:cNvSpPr txBox="1"/>
          <p:nvPr/>
        </p:nvSpPr>
        <p:spPr>
          <a:xfrm>
            <a:off x="-6380193" y="13366331"/>
            <a:ext cx="3622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5400" b="1" dirty="0">
                <a:solidFill>
                  <a:srgbClr val="AE9287"/>
                </a:solidFill>
                <a:latin typeface="Century Gothic" panose="020B0502020202020204" pitchFamily="34" charset="0"/>
              </a:rPr>
              <a:t>Interview questions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E3FB11-C988-AF4A-9C52-DC993F633239}"/>
              </a:ext>
            </a:extLst>
          </p:cNvPr>
          <p:cNvSpPr/>
          <p:nvPr/>
        </p:nvSpPr>
        <p:spPr>
          <a:xfrm>
            <a:off x="695400" y="764704"/>
            <a:ext cx="10585176" cy="6840760"/>
          </a:xfrm>
          <a:prstGeom prst="roundRect">
            <a:avLst/>
          </a:prstGeom>
          <a:solidFill>
            <a:srgbClr val="893837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7CEBB6-22FF-964A-832C-26422EB8E984}"/>
              </a:ext>
            </a:extLst>
          </p:cNvPr>
          <p:cNvSpPr txBox="1"/>
          <p:nvPr/>
        </p:nvSpPr>
        <p:spPr>
          <a:xfrm>
            <a:off x="2547841" y="1189879"/>
            <a:ext cx="4693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When Conflicts Occur</a:t>
            </a:r>
            <a:endParaRPr lang="x-none" sz="3200" b="1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DD99C588-4EEA-454B-9F12-A462C4CF782D}"/>
              </a:ext>
            </a:extLst>
          </p:cNvPr>
          <p:cNvGrpSpPr/>
          <p:nvPr/>
        </p:nvGrpSpPr>
        <p:grpSpPr>
          <a:xfrm>
            <a:off x="-312712" y="148169"/>
            <a:ext cx="2711171" cy="1989223"/>
            <a:chOff x="2855640" y="3429000"/>
            <a:chExt cx="3020230" cy="22159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1" name="Graphic 6">
              <a:extLst>
                <a:ext uri="{FF2B5EF4-FFF2-40B4-BE49-F238E27FC236}">
                  <a16:creationId xmlns:a16="http://schemas.microsoft.com/office/drawing/2014/main" id="{99DDBDD4-23CC-FF49-915A-FEFC37C81889}"/>
                </a:ext>
              </a:extLst>
            </p:cNvPr>
            <p:cNvSpPr/>
            <p:nvPr/>
          </p:nvSpPr>
          <p:spPr>
            <a:xfrm>
              <a:off x="3875069" y="3429000"/>
              <a:ext cx="1515765" cy="1516602"/>
            </a:xfrm>
            <a:custGeom>
              <a:avLst/>
              <a:gdLst>
                <a:gd name="connsiteX0" fmla="*/ 1515766 w 1515765"/>
                <a:gd name="connsiteY0" fmla="*/ 758301 h 1516602"/>
                <a:gd name="connsiteX1" fmla="*/ 757883 w 1515765"/>
                <a:gd name="connsiteY1" fmla="*/ 1516603 h 1516602"/>
                <a:gd name="connsiteX2" fmla="*/ 0 w 1515765"/>
                <a:gd name="connsiteY2" fmla="*/ 758301 h 1516602"/>
                <a:gd name="connsiteX3" fmla="*/ 757883 w 1515765"/>
                <a:gd name="connsiteY3" fmla="*/ 0 h 1516602"/>
                <a:gd name="connsiteX4" fmla="*/ 1515766 w 1515765"/>
                <a:gd name="connsiteY4" fmla="*/ 758301 h 151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765" h="1516602">
                  <a:moveTo>
                    <a:pt x="1515766" y="758301"/>
                  </a:moveTo>
                  <a:cubicBezTo>
                    <a:pt x="1515766" y="1177100"/>
                    <a:pt x="1176450" y="1516603"/>
                    <a:pt x="757883" y="1516603"/>
                  </a:cubicBezTo>
                  <a:cubicBezTo>
                    <a:pt x="339316" y="1516603"/>
                    <a:pt x="0" y="1177100"/>
                    <a:pt x="0" y="758301"/>
                  </a:cubicBezTo>
                  <a:cubicBezTo>
                    <a:pt x="0" y="339503"/>
                    <a:pt x="339316" y="0"/>
                    <a:pt x="757883" y="0"/>
                  </a:cubicBezTo>
                  <a:cubicBezTo>
                    <a:pt x="1176450" y="0"/>
                    <a:pt x="1515766" y="339503"/>
                    <a:pt x="1515766" y="7583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2" name="Graphic 6">
              <a:extLst>
                <a:ext uri="{FF2B5EF4-FFF2-40B4-BE49-F238E27FC236}">
                  <a16:creationId xmlns:a16="http://schemas.microsoft.com/office/drawing/2014/main" id="{E2CA2DDC-004E-5440-9307-E1934B372A14}"/>
                </a:ext>
              </a:extLst>
            </p:cNvPr>
            <p:cNvSpPr/>
            <p:nvPr/>
          </p:nvSpPr>
          <p:spPr>
            <a:xfrm>
              <a:off x="3269678" y="5076023"/>
              <a:ext cx="235940" cy="342264"/>
            </a:xfrm>
            <a:custGeom>
              <a:avLst/>
              <a:gdLst>
                <a:gd name="connsiteX0" fmla="*/ 13270 w 235940"/>
                <a:gd name="connsiteY0" fmla="*/ 334937 h 342264"/>
                <a:gd name="connsiteX1" fmla="*/ 135966 w 235940"/>
                <a:gd name="connsiteY1" fmla="*/ 313311 h 342264"/>
                <a:gd name="connsiteX2" fmla="*/ 203378 w 235940"/>
                <a:gd name="connsiteY2" fmla="*/ 162709 h 342264"/>
                <a:gd name="connsiteX3" fmla="*/ 235805 w 235940"/>
                <a:gd name="connsiteY3" fmla="*/ -132 h 342264"/>
                <a:gd name="connsiteX4" fmla="*/ 167915 w 235940"/>
                <a:gd name="connsiteY4" fmla="*/ 46639 h 342264"/>
                <a:gd name="connsiteX5" fmla="*/ 35367 w 235940"/>
                <a:gd name="connsiteY5" fmla="*/ 163708 h 342264"/>
                <a:gd name="connsiteX6" fmla="*/ 13968 w 235940"/>
                <a:gd name="connsiteY6" fmla="*/ 331651 h 34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940" h="342264">
                  <a:moveTo>
                    <a:pt x="13270" y="334937"/>
                  </a:moveTo>
                  <a:cubicBezTo>
                    <a:pt x="55136" y="349662"/>
                    <a:pt x="101648" y="341464"/>
                    <a:pt x="135966" y="313311"/>
                  </a:cubicBezTo>
                  <a:cubicBezTo>
                    <a:pt x="178941" y="277222"/>
                    <a:pt x="192414" y="217764"/>
                    <a:pt x="203378" y="162709"/>
                  </a:cubicBezTo>
                  <a:lnTo>
                    <a:pt x="235805" y="-132"/>
                  </a:lnTo>
                  <a:lnTo>
                    <a:pt x="167915" y="46639"/>
                  </a:lnTo>
                  <a:cubicBezTo>
                    <a:pt x="119093" y="80275"/>
                    <a:pt x="69171" y="114988"/>
                    <a:pt x="35367" y="163708"/>
                  </a:cubicBezTo>
                  <a:cubicBezTo>
                    <a:pt x="1563" y="212428"/>
                    <a:pt x="-13193" y="278934"/>
                    <a:pt x="13968" y="331651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3" name="Graphic 6">
              <a:extLst>
                <a:ext uri="{FF2B5EF4-FFF2-40B4-BE49-F238E27FC236}">
                  <a16:creationId xmlns:a16="http://schemas.microsoft.com/office/drawing/2014/main" id="{D1CF47DE-11D1-E344-921A-A7B38B0AEC71}"/>
                </a:ext>
              </a:extLst>
            </p:cNvPr>
            <p:cNvSpPr/>
            <p:nvPr/>
          </p:nvSpPr>
          <p:spPr>
            <a:xfrm>
              <a:off x="3278183" y="5282907"/>
              <a:ext cx="107944" cy="328918"/>
            </a:xfrm>
            <a:custGeom>
              <a:avLst/>
              <a:gdLst>
                <a:gd name="connsiteX0" fmla="*/ 10568 w 107944"/>
                <a:gd name="connsiteY0" fmla="*/ 325206 h 328918"/>
                <a:gd name="connsiteX1" fmla="*/ 1451 w 107944"/>
                <a:gd name="connsiteY1" fmla="*/ 173790 h 328918"/>
                <a:gd name="connsiteX2" fmla="*/ 47343 w 107944"/>
                <a:gd name="connsiteY2" fmla="*/ 48933 h 328918"/>
                <a:gd name="connsiteX3" fmla="*/ 100602 w 107944"/>
                <a:gd name="connsiteY3" fmla="*/ 644 h 328918"/>
                <a:gd name="connsiteX4" fmla="*/ 105527 w 107944"/>
                <a:gd name="connsiteY4" fmla="*/ 9075 h 328918"/>
                <a:gd name="connsiteX5" fmla="*/ 27466 w 107944"/>
                <a:gd name="connsiteY5" fmla="*/ 103314 h 328918"/>
                <a:gd name="connsiteX6" fmla="*/ 10670 w 107944"/>
                <a:gd name="connsiteY6" fmla="*/ 239657 h 328918"/>
                <a:gd name="connsiteX7" fmla="*/ 19977 w 107944"/>
                <a:gd name="connsiteY7" fmla="*/ 322611 h 328918"/>
                <a:gd name="connsiteX8" fmla="*/ 16570 w 107944"/>
                <a:gd name="connsiteY8" fmla="*/ 328616 h 328918"/>
                <a:gd name="connsiteX9" fmla="*/ 10568 w 107944"/>
                <a:gd name="connsiteY9" fmla="*/ 325206 h 32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944" h="328918">
                  <a:moveTo>
                    <a:pt x="10568" y="325206"/>
                  </a:moveTo>
                  <a:cubicBezTo>
                    <a:pt x="3696" y="275127"/>
                    <a:pt x="-3369" y="224405"/>
                    <a:pt x="1451" y="173790"/>
                  </a:cubicBezTo>
                  <a:cubicBezTo>
                    <a:pt x="5731" y="128838"/>
                    <a:pt x="19438" y="84933"/>
                    <a:pt x="47343" y="48933"/>
                  </a:cubicBezTo>
                  <a:cubicBezTo>
                    <a:pt x="62155" y="29861"/>
                    <a:pt x="80178" y="13520"/>
                    <a:pt x="100602" y="644"/>
                  </a:cubicBezTo>
                  <a:cubicBezTo>
                    <a:pt x="105928" y="-2719"/>
                    <a:pt x="110830" y="5726"/>
                    <a:pt x="105527" y="9075"/>
                  </a:cubicBezTo>
                  <a:cubicBezTo>
                    <a:pt x="70187" y="31422"/>
                    <a:pt x="42853" y="64421"/>
                    <a:pt x="27466" y="103314"/>
                  </a:cubicBezTo>
                  <a:cubicBezTo>
                    <a:pt x="10471" y="146565"/>
                    <a:pt x="7741" y="193712"/>
                    <a:pt x="10670" y="239657"/>
                  </a:cubicBezTo>
                  <a:cubicBezTo>
                    <a:pt x="12441" y="267441"/>
                    <a:pt x="16195" y="295044"/>
                    <a:pt x="19977" y="322611"/>
                  </a:cubicBezTo>
                  <a:cubicBezTo>
                    <a:pt x="20596" y="325197"/>
                    <a:pt x="19107" y="327822"/>
                    <a:pt x="16570" y="328616"/>
                  </a:cubicBezTo>
                  <a:cubicBezTo>
                    <a:pt x="13973" y="329316"/>
                    <a:pt x="11297" y="327795"/>
                    <a:pt x="10568" y="325206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4" name="Graphic 6">
              <a:extLst>
                <a:ext uri="{FF2B5EF4-FFF2-40B4-BE49-F238E27FC236}">
                  <a16:creationId xmlns:a16="http://schemas.microsoft.com/office/drawing/2014/main" id="{8E89DA86-DFDC-8746-97CC-1BD7F28D8C5C}"/>
                </a:ext>
              </a:extLst>
            </p:cNvPr>
            <p:cNvSpPr/>
            <p:nvPr/>
          </p:nvSpPr>
          <p:spPr>
            <a:xfrm>
              <a:off x="3743619" y="5438709"/>
              <a:ext cx="205946" cy="126204"/>
            </a:xfrm>
            <a:custGeom>
              <a:avLst/>
              <a:gdLst>
                <a:gd name="connsiteX0" fmla="*/ -136 w 205946"/>
                <a:gd name="connsiteY0" fmla="*/ 100431 h 126204"/>
                <a:gd name="connsiteX1" fmla="*/ 66421 w 205946"/>
                <a:gd name="connsiteY1" fmla="*/ 125185 h 126204"/>
                <a:gd name="connsiteX2" fmla="*/ 142954 w 205946"/>
                <a:gd name="connsiteY2" fmla="*/ 70580 h 126204"/>
                <a:gd name="connsiteX3" fmla="*/ 205811 w 205946"/>
                <a:gd name="connsiteY3" fmla="*/ -132 h 126204"/>
                <a:gd name="connsiteX4" fmla="*/ 158957 w 205946"/>
                <a:gd name="connsiteY4" fmla="*/ 3284 h 126204"/>
                <a:gd name="connsiteX5" fmla="*/ 60059 w 205946"/>
                <a:gd name="connsiteY5" fmla="*/ 22615 h 126204"/>
                <a:gd name="connsiteX6" fmla="*/ 1154 w 205946"/>
                <a:gd name="connsiteY6" fmla="*/ 99017 h 1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946" h="126204">
                  <a:moveTo>
                    <a:pt x="-136" y="100431"/>
                  </a:moveTo>
                  <a:cubicBezTo>
                    <a:pt x="16207" y="119746"/>
                    <a:pt x="41437" y="129130"/>
                    <a:pt x="66421" y="125185"/>
                  </a:cubicBezTo>
                  <a:cubicBezTo>
                    <a:pt x="97948" y="119835"/>
                    <a:pt x="121702" y="94487"/>
                    <a:pt x="142954" y="70580"/>
                  </a:cubicBezTo>
                  <a:lnTo>
                    <a:pt x="205811" y="-132"/>
                  </a:lnTo>
                  <a:lnTo>
                    <a:pt x="158957" y="3284"/>
                  </a:lnTo>
                  <a:cubicBezTo>
                    <a:pt x="125262" y="5741"/>
                    <a:pt x="90716" y="8411"/>
                    <a:pt x="60059" y="22615"/>
                  </a:cubicBezTo>
                  <a:cubicBezTo>
                    <a:pt x="29403" y="36820"/>
                    <a:pt x="2987" y="65264"/>
                    <a:pt x="1154" y="9901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5" name="Graphic 6">
              <a:extLst>
                <a:ext uri="{FF2B5EF4-FFF2-40B4-BE49-F238E27FC236}">
                  <a16:creationId xmlns:a16="http://schemas.microsoft.com/office/drawing/2014/main" id="{2F4FA5B9-A52A-A74D-A84C-C3A6DF5213EA}"/>
                </a:ext>
              </a:extLst>
            </p:cNvPr>
            <p:cNvSpPr/>
            <p:nvPr/>
          </p:nvSpPr>
          <p:spPr>
            <a:xfrm>
              <a:off x="3689582" y="5504268"/>
              <a:ext cx="140544" cy="137095"/>
            </a:xfrm>
            <a:custGeom>
              <a:avLst/>
              <a:gdLst>
                <a:gd name="connsiteX0" fmla="*/ -44 w 140544"/>
                <a:gd name="connsiteY0" fmla="*/ 133481 h 137095"/>
                <a:gd name="connsiteX1" fmla="*/ 39095 w 140544"/>
                <a:gd name="connsiteY1" fmla="*/ 56404 h 137095"/>
                <a:gd name="connsiteX2" fmla="*/ 97630 w 140544"/>
                <a:gd name="connsiteY2" fmla="*/ 8251 h 137095"/>
                <a:gd name="connsiteX3" fmla="*/ 137728 w 140544"/>
                <a:gd name="connsiteY3" fmla="*/ -131 h 137095"/>
                <a:gd name="connsiteX4" fmla="*/ 137721 w 140544"/>
                <a:gd name="connsiteY4" fmla="*/ 5435 h 137095"/>
                <a:gd name="connsiteX5" fmla="*/ 72190 w 140544"/>
                <a:gd name="connsiteY5" fmla="*/ 29256 h 137095"/>
                <a:gd name="connsiteX6" fmla="*/ 24652 w 140544"/>
                <a:gd name="connsiteY6" fmla="*/ 91448 h 137095"/>
                <a:gd name="connsiteX7" fmla="*/ 5330 w 140544"/>
                <a:gd name="connsiteY7" fmla="*/ 134919 h 137095"/>
                <a:gd name="connsiteX8" fmla="*/ 1924 w 140544"/>
                <a:gd name="connsiteY8" fmla="*/ 136888 h 137095"/>
                <a:gd name="connsiteX9" fmla="*/ -44 w 140544"/>
                <a:gd name="connsiteY9" fmla="*/ 133481 h 13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44" h="137095">
                  <a:moveTo>
                    <a:pt x="-44" y="133481"/>
                  </a:moveTo>
                  <a:cubicBezTo>
                    <a:pt x="11005" y="106877"/>
                    <a:pt x="22143" y="79900"/>
                    <a:pt x="39095" y="56404"/>
                  </a:cubicBezTo>
                  <a:cubicBezTo>
                    <a:pt x="54150" y="35537"/>
                    <a:pt x="73538" y="17903"/>
                    <a:pt x="97630" y="8251"/>
                  </a:cubicBezTo>
                  <a:cubicBezTo>
                    <a:pt x="110407" y="3146"/>
                    <a:pt x="123976" y="309"/>
                    <a:pt x="137728" y="-131"/>
                  </a:cubicBezTo>
                  <a:cubicBezTo>
                    <a:pt x="141316" y="-248"/>
                    <a:pt x="141293" y="5318"/>
                    <a:pt x="137721" y="5435"/>
                  </a:cubicBezTo>
                  <a:cubicBezTo>
                    <a:pt x="113907" y="6230"/>
                    <a:pt x="90960" y="14571"/>
                    <a:pt x="72190" y="29256"/>
                  </a:cubicBezTo>
                  <a:cubicBezTo>
                    <a:pt x="51374" y="45620"/>
                    <a:pt x="36449" y="68013"/>
                    <a:pt x="24652" y="91448"/>
                  </a:cubicBezTo>
                  <a:cubicBezTo>
                    <a:pt x="17519" y="105620"/>
                    <a:pt x="11412" y="120274"/>
                    <a:pt x="5330" y="134919"/>
                  </a:cubicBezTo>
                  <a:cubicBezTo>
                    <a:pt x="4889" y="136369"/>
                    <a:pt x="3401" y="137230"/>
                    <a:pt x="1924" y="136888"/>
                  </a:cubicBezTo>
                  <a:cubicBezTo>
                    <a:pt x="446" y="136484"/>
                    <a:pt x="-432" y="134965"/>
                    <a:pt x="-44" y="133481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6" name="Graphic 6">
              <a:extLst>
                <a:ext uri="{FF2B5EF4-FFF2-40B4-BE49-F238E27FC236}">
                  <a16:creationId xmlns:a16="http://schemas.microsoft.com/office/drawing/2014/main" id="{56908FE1-FBB7-6149-957D-10F2F2136644}"/>
                </a:ext>
              </a:extLst>
            </p:cNvPr>
            <p:cNvSpPr/>
            <p:nvPr/>
          </p:nvSpPr>
          <p:spPr>
            <a:xfrm>
              <a:off x="3355070" y="5418308"/>
              <a:ext cx="279678" cy="143467"/>
            </a:xfrm>
            <a:custGeom>
              <a:avLst/>
              <a:gdLst>
                <a:gd name="connsiteX0" fmla="*/ -136 w 279678"/>
                <a:gd name="connsiteY0" fmla="*/ 101189 h 143467"/>
                <a:gd name="connsiteX1" fmla="*/ 81360 w 279678"/>
                <a:gd name="connsiteY1" fmla="*/ 143275 h 143467"/>
                <a:gd name="connsiteX2" fmla="*/ 187968 w 279678"/>
                <a:gd name="connsiteY2" fmla="*/ 85155 h 143467"/>
                <a:gd name="connsiteX3" fmla="*/ 279543 w 279678"/>
                <a:gd name="connsiteY3" fmla="*/ 4257 h 143467"/>
                <a:gd name="connsiteX4" fmla="*/ 218936 w 279678"/>
                <a:gd name="connsiteY4" fmla="*/ 1355 h 143467"/>
                <a:gd name="connsiteX5" fmla="*/ 89128 w 279678"/>
                <a:gd name="connsiteY5" fmla="*/ 10770 h 143467"/>
                <a:gd name="connsiteX6" fmla="*/ 1738 w 279678"/>
                <a:gd name="connsiteY6" fmla="*/ 99577 h 1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678" h="143467">
                  <a:moveTo>
                    <a:pt x="-136" y="101189"/>
                  </a:moveTo>
                  <a:cubicBezTo>
                    <a:pt x="17820" y="128495"/>
                    <a:pt x="48713" y="144449"/>
                    <a:pt x="81360" y="143275"/>
                  </a:cubicBezTo>
                  <a:cubicBezTo>
                    <a:pt x="122615" y="141315"/>
                    <a:pt x="157008" y="112506"/>
                    <a:pt x="187968" y="85155"/>
                  </a:cubicBezTo>
                  <a:lnTo>
                    <a:pt x="279543" y="4257"/>
                  </a:lnTo>
                  <a:lnTo>
                    <a:pt x="218936" y="1355"/>
                  </a:lnTo>
                  <a:cubicBezTo>
                    <a:pt x="175351" y="-732"/>
                    <a:pt x="130641" y="-2678"/>
                    <a:pt x="89128" y="10770"/>
                  </a:cubicBezTo>
                  <a:cubicBezTo>
                    <a:pt x="47615" y="24218"/>
                    <a:pt x="9329" y="56583"/>
                    <a:pt x="1738" y="9957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7" name="Graphic 6">
              <a:extLst>
                <a:ext uri="{FF2B5EF4-FFF2-40B4-BE49-F238E27FC236}">
                  <a16:creationId xmlns:a16="http://schemas.microsoft.com/office/drawing/2014/main" id="{F5F7C622-2EB0-7444-AA4F-3CDFE3FF54DE}"/>
                </a:ext>
              </a:extLst>
            </p:cNvPr>
            <p:cNvSpPr/>
            <p:nvPr/>
          </p:nvSpPr>
          <p:spPr>
            <a:xfrm>
              <a:off x="3268825" y="5485924"/>
              <a:ext cx="203480" cy="157682"/>
            </a:xfrm>
            <a:custGeom>
              <a:avLst/>
              <a:gdLst>
                <a:gd name="connsiteX0" fmla="*/ 507 w 203480"/>
                <a:gd name="connsiteY0" fmla="*/ 150977 h 157682"/>
                <a:gd name="connsiteX1" fmla="*/ 140486 w 203480"/>
                <a:gd name="connsiteY1" fmla="*/ 6551 h 157682"/>
                <a:gd name="connsiteX2" fmla="*/ 199364 w 203480"/>
                <a:gd name="connsiteY2" fmla="*/ 469 h 157682"/>
                <a:gd name="connsiteX3" fmla="*/ 197814 w 203480"/>
                <a:gd name="connsiteY3" fmla="*/ 10111 h 157682"/>
                <a:gd name="connsiteX4" fmla="*/ 103855 w 203480"/>
                <a:gd name="connsiteY4" fmla="*/ 34983 h 157682"/>
                <a:gd name="connsiteX5" fmla="*/ 39275 w 203480"/>
                <a:gd name="connsiteY5" fmla="*/ 104712 h 157682"/>
                <a:gd name="connsiteX6" fmla="*/ 9420 w 203480"/>
                <a:gd name="connsiteY6" fmla="*/ 154953 h 157682"/>
                <a:gd name="connsiteX7" fmla="*/ 507 w 203480"/>
                <a:gd name="connsiteY7" fmla="*/ 150977 h 1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480" h="157682">
                  <a:moveTo>
                    <a:pt x="507" y="150977"/>
                  </a:moveTo>
                  <a:cubicBezTo>
                    <a:pt x="33579" y="92424"/>
                    <a:pt x="71941" y="27350"/>
                    <a:pt x="140486" y="6551"/>
                  </a:cubicBezTo>
                  <a:cubicBezTo>
                    <a:pt x="159545" y="788"/>
                    <a:pt x="179530" y="-1277"/>
                    <a:pt x="199364" y="469"/>
                  </a:cubicBezTo>
                  <a:cubicBezTo>
                    <a:pt x="205615" y="1008"/>
                    <a:pt x="204054" y="10649"/>
                    <a:pt x="197814" y="10111"/>
                  </a:cubicBezTo>
                  <a:cubicBezTo>
                    <a:pt x="164568" y="7349"/>
                    <a:pt x="131386" y="16133"/>
                    <a:pt x="103855" y="34983"/>
                  </a:cubicBezTo>
                  <a:cubicBezTo>
                    <a:pt x="77362" y="53026"/>
                    <a:pt x="56734" y="78110"/>
                    <a:pt x="39275" y="104712"/>
                  </a:cubicBezTo>
                  <a:cubicBezTo>
                    <a:pt x="28581" y="121005"/>
                    <a:pt x="19002" y="137991"/>
                    <a:pt x="9420" y="154953"/>
                  </a:cubicBezTo>
                  <a:cubicBezTo>
                    <a:pt x="6359" y="160374"/>
                    <a:pt x="-2591" y="156461"/>
                    <a:pt x="507" y="1509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8" name="Graphic 6">
              <a:extLst>
                <a:ext uri="{FF2B5EF4-FFF2-40B4-BE49-F238E27FC236}">
                  <a16:creationId xmlns:a16="http://schemas.microsoft.com/office/drawing/2014/main" id="{0A0D4FC1-3E73-2F46-B33C-319F186A0ECC}"/>
                </a:ext>
              </a:extLst>
            </p:cNvPr>
            <p:cNvSpPr/>
            <p:nvPr/>
          </p:nvSpPr>
          <p:spPr>
            <a:xfrm>
              <a:off x="4682541" y="4612674"/>
              <a:ext cx="1193329" cy="971049"/>
            </a:xfrm>
            <a:custGeom>
              <a:avLst/>
              <a:gdLst>
                <a:gd name="connsiteX0" fmla="*/ 15083 w 1193329"/>
                <a:gd name="connsiteY0" fmla="*/ 24805 h 971049"/>
                <a:gd name="connsiteX1" fmla="*/ 233540 w 1193329"/>
                <a:gd name="connsiteY1" fmla="*/ 20625 h 971049"/>
                <a:gd name="connsiteX2" fmla="*/ 437404 w 1193329"/>
                <a:gd name="connsiteY2" fmla="*/ 115815 h 971049"/>
                <a:gd name="connsiteX3" fmla="*/ 1099290 w 1193329"/>
                <a:gd name="connsiteY3" fmla="*/ 77257 h 971049"/>
                <a:gd name="connsiteX4" fmla="*/ 1075834 w 1193329"/>
                <a:gd name="connsiteY4" fmla="*/ 212826 h 971049"/>
                <a:gd name="connsiteX5" fmla="*/ 1037659 w 1193329"/>
                <a:gd name="connsiteY5" fmla="*/ 347029 h 971049"/>
                <a:gd name="connsiteX6" fmla="*/ 1137123 w 1193329"/>
                <a:gd name="connsiteY6" fmla="*/ 497674 h 971049"/>
                <a:gd name="connsiteX7" fmla="*/ 1129817 w 1193329"/>
                <a:gd name="connsiteY7" fmla="*/ 666346 h 971049"/>
                <a:gd name="connsiteX8" fmla="*/ 1090575 w 1193329"/>
                <a:gd name="connsiteY8" fmla="*/ 833677 h 971049"/>
                <a:gd name="connsiteX9" fmla="*/ 1193194 w 1193329"/>
                <a:gd name="connsiteY9" fmla="*/ 952239 h 971049"/>
                <a:gd name="connsiteX10" fmla="*/ 935224 w 1193329"/>
                <a:gd name="connsiteY10" fmla="*/ 965202 h 971049"/>
                <a:gd name="connsiteX11" fmla="*/ 725234 w 1193329"/>
                <a:gd name="connsiteY11" fmla="*/ 829512 h 971049"/>
                <a:gd name="connsiteX12" fmla="*/ 675017 w 1193329"/>
                <a:gd name="connsiteY12" fmla="*/ 710129 h 971049"/>
                <a:gd name="connsiteX13" fmla="*/ 491654 w 1193329"/>
                <a:gd name="connsiteY13" fmla="*/ 595870 h 971049"/>
                <a:gd name="connsiteX14" fmla="*/ 296910 w 1193329"/>
                <a:gd name="connsiteY14" fmla="*/ 497707 h 971049"/>
                <a:gd name="connsiteX15" fmla="*/ 209952 w 1193329"/>
                <a:gd name="connsiteY15" fmla="*/ 307641 h 971049"/>
                <a:gd name="connsiteX16" fmla="*/ -136 w 1193329"/>
                <a:gd name="connsiteY16" fmla="*/ 33514 h 97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3329" h="971049">
                  <a:moveTo>
                    <a:pt x="15083" y="24805"/>
                  </a:moveTo>
                  <a:cubicBezTo>
                    <a:pt x="80843" y="-11358"/>
                    <a:pt x="162687" y="-4100"/>
                    <a:pt x="233540" y="20625"/>
                  </a:cubicBezTo>
                  <a:cubicBezTo>
                    <a:pt x="304393" y="45349"/>
                    <a:pt x="368599" y="85855"/>
                    <a:pt x="437404" y="115815"/>
                  </a:cubicBezTo>
                  <a:cubicBezTo>
                    <a:pt x="647660" y="207367"/>
                    <a:pt x="901073" y="192605"/>
                    <a:pt x="1099290" y="77257"/>
                  </a:cubicBezTo>
                  <a:cubicBezTo>
                    <a:pt x="1118036" y="120887"/>
                    <a:pt x="1097925" y="170793"/>
                    <a:pt x="1075834" y="212826"/>
                  </a:cubicBezTo>
                  <a:cubicBezTo>
                    <a:pt x="1053743" y="254860"/>
                    <a:pt x="1028565" y="300418"/>
                    <a:pt x="1037659" y="347029"/>
                  </a:cubicBezTo>
                  <a:cubicBezTo>
                    <a:pt x="1049296" y="406675"/>
                    <a:pt x="1111798" y="442437"/>
                    <a:pt x="1137123" y="497674"/>
                  </a:cubicBezTo>
                  <a:cubicBezTo>
                    <a:pt x="1161163" y="550110"/>
                    <a:pt x="1148260" y="611688"/>
                    <a:pt x="1129817" y="666346"/>
                  </a:cubicBezTo>
                  <a:cubicBezTo>
                    <a:pt x="1111374" y="721005"/>
                    <a:pt x="1087441" y="776073"/>
                    <a:pt x="1090575" y="833677"/>
                  </a:cubicBezTo>
                  <a:cubicBezTo>
                    <a:pt x="1093709" y="891281"/>
                    <a:pt x="1135536" y="952193"/>
                    <a:pt x="1193194" y="952239"/>
                  </a:cubicBezTo>
                  <a:cubicBezTo>
                    <a:pt x="1107747" y="965523"/>
                    <a:pt x="1020619" y="978816"/>
                    <a:pt x="935224" y="965202"/>
                  </a:cubicBezTo>
                  <a:cubicBezTo>
                    <a:pt x="849829" y="951588"/>
                    <a:pt x="764884" y="906400"/>
                    <a:pt x="725234" y="829512"/>
                  </a:cubicBezTo>
                  <a:cubicBezTo>
                    <a:pt x="705416" y="791080"/>
                    <a:pt x="697777" y="746893"/>
                    <a:pt x="675017" y="710129"/>
                  </a:cubicBezTo>
                  <a:cubicBezTo>
                    <a:pt x="636250" y="647511"/>
                    <a:pt x="561851" y="618064"/>
                    <a:pt x="491654" y="595870"/>
                  </a:cubicBezTo>
                  <a:cubicBezTo>
                    <a:pt x="421457" y="573677"/>
                    <a:pt x="346335" y="552298"/>
                    <a:pt x="296910" y="497707"/>
                  </a:cubicBezTo>
                  <a:cubicBezTo>
                    <a:pt x="249818" y="445692"/>
                    <a:pt x="234902" y="373235"/>
                    <a:pt x="209952" y="307641"/>
                  </a:cubicBezTo>
                  <a:cubicBezTo>
                    <a:pt x="167931" y="197838"/>
                    <a:pt x="94947" y="102606"/>
                    <a:pt x="-136" y="3351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9" name="Graphic 6">
              <a:extLst>
                <a:ext uri="{FF2B5EF4-FFF2-40B4-BE49-F238E27FC236}">
                  <a16:creationId xmlns:a16="http://schemas.microsoft.com/office/drawing/2014/main" id="{48A6A509-5E08-E544-9106-7E7E7CBFBA1D}"/>
                </a:ext>
              </a:extLst>
            </p:cNvPr>
            <p:cNvSpPr/>
            <p:nvPr/>
          </p:nvSpPr>
          <p:spPr>
            <a:xfrm>
              <a:off x="4619521" y="4353086"/>
              <a:ext cx="319164" cy="225980"/>
            </a:xfrm>
            <a:custGeom>
              <a:avLst/>
              <a:gdLst>
                <a:gd name="connsiteX0" fmla="*/ 154297 w 319164"/>
                <a:gd name="connsiteY0" fmla="*/ 11871 h 225980"/>
                <a:gd name="connsiteX1" fmla="*/ 79381 w 319164"/>
                <a:gd name="connsiteY1" fmla="*/ 7588 h 225980"/>
                <a:gd name="connsiteX2" fmla="*/ 47474 w 319164"/>
                <a:gd name="connsiteY2" fmla="*/ 65814 h 225980"/>
                <a:gd name="connsiteX3" fmla="*/ 55705 w 319164"/>
                <a:gd name="connsiteY3" fmla="*/ 96553 h 225980"/>
                <a:gd name="connsiteX4" fmla="*/ 37091 w 319164"/>
                <a:gd name="connsiteY4" fmla="*/ 113553 h 225980"/>
                <a:gd name="connsiteX5" fmla="*/ 14392 w 319164"/>
                <a:gd name="connsiteY5" fmla="*/ 126772 h 225980"/>
                <a:gd name="connsiteX6" fmla="*/ 14629 w 319164"/>
                <a:gd name="connsiteY6" fmla="*/ 148874 h 225980"/>
                <a:gd name="connsiteX7" fmla="*/ 22350 w 319164"/>
                <a:gd name="connsiteY7" fmla="*/ 152957 h 225980"/>
                <a:gd name="connsiteX8" fmla="*/ 26137 w 319164"/>
                <a:gd name="connsiteY8" fmla="*/ 166698 h 225980"/>
                <a:gd name="connsiteX9" fmla="*/ 16865 w 319164"/>
                <a:gd name="connsiteY9" fmla="*/ 178904 h 225980"/>
                <a:gd name="connsiteX10" fmla="*/ 246 w 319164"/>
                <a:gd name="connsiteY10" fmla="*/ 204318 h 225980"/>
                <a:gd name="connsiteX11" fmla="*/ 12271 w 319164"/>
                <a:gd name="connsiteY11" fmla="*/ 215572 h 225980"/>
                <a:gd name="connsiteX12" fmla="*/ 29923 w 319164"/>
                <a:gd name="connsiteY12" fmla="*/ 217903 h 225980"/>
                <a:gd name="connsiteX13" fmla="*/ 273767 w 319164"/>
                <a:gd name="connsiteY13" fmla="*/ 225589 h 225980"/>
                <a:gd name="connsiteX14" fmla="*/ 297842 w 319164"/>
                <a:gd name="connsiteY14" fmla="*/ 224243 h 225980"/>
                <a:gd name="connsiteX15" fmla="*/ 316750 w 319164"/>
                <a:gd name="connsiteY15" fmla="*/ 211534 h 225980"/>
                <a:gd name="connsiteX16" fmla="*/ 312587 w 319164"/>
                <a:gd name="connsiteY16" fmla="*/ 184158 h 225980"/>
                <a:gd name="connsiteX17" fmla="*/ 291916 w 319164"/>
                <a:gd name="connsiteY17" fmla="*/ 162297 h 225980"/>
                <a:gd name="connsiteX18" fmla="*/ 280843 w 319164"/>
                <a:gd name="connsiteY18" fmla="*/ 136041 h 225980"/>
                <a:gd name="connsiteX19" fmla="*/ 290482 w 319164"/>
                <a:gd name="connsiteY19" fmla="*/ 114768 h 225980"/>
                <a:gd name="connsiteX20" fmla="*/ 291519 w 319164"/>
                <a:gd name="connsiteY20" fmla="*/ 92673 h 225980"/>
                <a:gd name="connsiteX21" fmla="*/ 261455 w 319164"/>
                <a:gd name="connsiteY21" fmla="*/ 76033 h 225980"/>
                <a:gd name="connsiteX22" fmla="*/ 256302 w 319164"/>
                <a:gd name="connsiteY22" fmla="*/ 52336 h 225980"/>
                <a:gd name="connsiteX23" fmla="*/ 221887 w 319164"/>
                <a:gd name="connsiteY23" fmla="*/ 5365 h 225980"/>
                <a:gd name="connsiteX24" fmla="*/ 160238 w 319164"/>
                <a:gd name="connsiteY24" fmla="*/ 9566 h 2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9164" h="225980">
                  <a:moveTo>
                    <a:pt x="154297" y="11871"/>
                  </a:moveTo>
                  <a:cubicBezTo>
                    <a:pt x="131213" y="1126"/>
                    <a:pt x="102871" y="-2397"/>
                    <a:pt x="79381" y="7588"/>
                  </a:cubicBezTo>
                  <a:cubicBezTo>
                    <a:pt x="55892" y="17572"/>
                    <a:pt x="39879" y="43165"/>
                    <a:pt x="47474" y="65814"/>
                  </a:cubicBezTo>
                  <a:cubicBezTo>
                    <a:pt x="50918" y="76083"/>
                    <a:pt x="58761" y="86182"/>
                    <a:pt x="55705" y="96553"/>
                  </a:cubicBezTo>
                  <a:cubicBezTo>
                    <a:pt x="53353" y="104535"/>
                    <a:pt x="45148" y="109806"/>
                    <a:pt x="37091" y="113553"/>
                  </a:cubicBezTo>
                  <a:cubicBezTo>
                    <a:pt x="29034" y="117301"/>
                    <a:pt x="20219" y="120451"/>
                    <a:pt x="14392" y="126772"/>
                  </a:cubicBezTo>
                  <a:cubicBezTo>
                    <a:pt x="8565" y="133092"/>
                    <a:pt x="7350" y="143973"/>
                    <a:pt x="14629" y="148874"/>
                  </a:cubicBezTo>
                  <a:cubicBezTo>
                    <a:pt x="17027" y="150489"/>
                    <a:pt x="20025" y="151255"/>
                    <a:pt x="22350" y="152957"/>
                  </a:cubicBezTo>
                  <a:cubicBezTo>
                    <a:pt x="26413" y="156260"/>
                    <a:pt x="27934" y="161778"/>
                    <a:pt x="26137" y="166698"/>
                  </a:cubicBezTo>
                  <a:cubicBezTo>
                    <a:pt x="24199" y="171527"/>
                    <a:pt x="20996" y="175744"/>
                    <a:pt x="16865" y="178904"/>
                  </a:cubicBezTo>
                  <a:cubicBezTo>
                    <a:pt x="8601" y="186035"/>
                    <a:pt x="-2320" y="194196"/>
                    <a:pt x="246" y="204318"/>
                  </a:cubicBezTo>
                  <a:cubicBezTo>
                    <a:pt x="2178" y="209808"/>
                    <a:pt x="6667" y="214009"/>
                    <a:pt x="12271" y="215572"/>
                  </a:cubicBezTo>
                  <a:cubicBezTo>
                    <a:pt x="18005" y="217227"/>
                    <a:pt x="23956" y="218012"/>
                    <a:pt x="29923" y="217903"/>
                  </a:cubicBezTo>
                  <a:lnTo>
                    <a:pt x="273767" y="225589"/>
                  </a:lnTo>
                  <a:cubicBezTo>
                    <a:pt x="281816" y="226194"/>
                    <a:pt x="289910" y="225741"/>
                    <a:pt x="297842" y="224243"/>
                  </a:cubicBezTo>
                  <a:cubicBezTo>
                    <a:pt x="305636" y="222820"/>
                    <a:pt x="312487" y="218216"/>
                    <a:pt x="316750" y="211534"/>
                  </a:cubicBezTo>
                  <a:cubicBezTo>
                    <a:pt x="321420" y="202886"/>
                    <a:pt x="318354" y="192233"/>
                    <a:pt x="312587" y="184158"/>
                  </a:cubicBezTo>
                  <a:cubicBezTo>
                    <a:pt x="306821" y="176082"/>
                    <a:pt x="298659" y="169712"/>
                    <a:pt x="291916" y="162297"/>
                  </a:cubicBezTo>
                  <a:cubicBezTo>
                    <a:pt x="285172" y="154881"/>
                    <a:pt x="279654" y="145625"/>
                    <a:pt x="280843" y="136041"/>
                  </a:cubicBezTo>
                  <a:cubicBezTo>
                    <a:pt x="281795" y="128369"/>
                    <a:pt x="286852" y="121738"/>
                    <a:pt x="290482" y="114768"/>
                  </a:cubicBezTo>
                  <a:cubicBezTo>
                    <a:pt x="294112" y="107797"/>
                    <a:pt x="296220" y="99086"/>
                    <a:pt x="291519" y="92673"/>
                  </a:cubicBezTo>
                  <a:cubicBezTo>
                    <a:pt x="284894" y="83636"/>
                    <a:pt x="268988" y="84454"/>
                    <a:pt x="261455" y="76033"/>
                  </a:cubicBezTo>
                  <a:cubicBezTo>
                    <a:pt x="255770" y="69679"/>
                    <a:pt x="256867" y="60530"/>
                    <a:pt x="256302" y="52336"/>
                  </a:cubicBezTo>
                  <a:cubicBezTo>
                    <a:pt x="254943" y="32625"/>
                    <a:pt x="241303" y="14009"/>
                    <a:pt x="221887" y="5365"/>
                  </a:cubicBezTo>
                  <a:cubicBezTo>
                    <a:pt x="201859" y="-3238"/>
                    <a:pt x="178916" y="-1674"/>
                    <a:pt x="160238" y="9566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0" name="Graphic 6">
              <a:extLst>
                <a:ext uri="{FF2B5EF4-FFF2-40B4-BE49-F238E27FC236}">
                  <a16:creationId xmlns:a16="http://schemas.microsoft.com/office/drawing/2014/main" id="{3067C2C1-D0C9-7544-9EBF-EBFAA5F6B93E}"/>
                </a:ext>
              </a:extLst>
            </p:cNvPr>
            <p:cNvSpPr/>
            <p:nvPr/>
          </p:nvSpPr>
          <p:spPr>
            <a:xfrm>
              <a:off x="4581674" y="5437969"/>
              <a:ext cx="82449" cy="164336"/>
            </a:xfrm>
            <a:custGeom>
              <a:avLst/>
              <a:gdLst>
                <a:gd name="connsiteX0" fmla="*/ 38190 w 82449"/>
                <a:gd name="connsiteY0" fmla="*/ 164337 h 164336"/>
                <a:gd name="connsiteX1" fmla="*/ 0 w 82449"/>
                <a:gd name="connsiteY1" fmla="*/ 152855 h 164336"/>
                <a:gd name="connsiteX2" fmla="*/ 26084 w 82449"/>
                <a:gd name="connsiteY2" fmla="*/ 0 h 164336"/>
                <a:gd name="connsiteX3" fmla="*/ 82450 w 82449"/>
                <a:gd name="connsiteY3" fmla="*/ 16946 h 164336"/>
                <a:gd name="connsiteX4" fmla="*/ 38190 w 82449"/>
                <a:gd name="connsiteY4" fmla="*/ 164337 h 16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49" h="164336">
                  <a:moveTo>
                    <a:pt x="38190" y="164337"/>
                  </a:moveTo>
                  <a:lnTo>
                    <a:pt x="0" y="152855"/>
                  </a:lnTo>
                  <a:lnTo>
                    <a:pt x="26084" y="0"/>
                  </a:lnTo>
                  <a:lnTo>
                    <a:pt x="82450" y="16946"/>
                  </a:lnTo>
                  <a:lnTo>
                    <a:pt x="38190" y="164337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1" name="Graphic 6">
              <a:extLst>
                <a:ext uri="{FF2B5EF4-FFF2-40B4-BE49-F238E27FC236}">
                  <a16:creationId xmlns:a16="http://schemas.microsoft.com/office/drawing/2014/main" id="{78D592B8-31FB-4842-B20E-A85732EBFB06}"/>
                </a:ext>
              </a:extLst>
            </p:cNvPr>
            <p:cNvSpPr/>
            <p:nvPr/>
          </p:nvSpPr>
          <p:spPr>
            <a:xfrm>
              <a:off x="4495339" y="5568016"/>
              <a:ext cx="138013" cy="74258"/>
            </a:xfrm>
            <a:custGeom>
              <a:avLst/>
              <a:gdLst>
                <a:gd name="connsiteX0" fmla="*/ 123008 w 138013"/>
                <a:gd name="connsiteY0" fmla="*/ 74126 h 74258"/>
                <a:gd name="connsiteX1" fmla="*/ -136 w 138013"/>
                <a:gd name="connsiteY1" fmla="*/ 37107 h 74258"/>
                <a:gd name="connsiteX2" fmla="*/ 332 w 138013"/>
                <a:gd name="connsiteY2" fmla="*/ 35549 h 74258"/>
                <a:gd name="connsiteX3" fmla="*/ 62661 w 138013"/>
                <a:gd name="connsiteY3" fmla="*/ 1998 h 74258"/>
                <a:gd name="connsiteX4" fmla="*/ 62663 w 138013"/>
                <a:gd name="connsiteY4" fmla="*/ 1998 h 74258"/>
                <a:gd name="connsiteX5" fmla="*/ 62666 w 138013"/>
                <a:gd name="connsiteY5" fmla="*/ 1999 h 74258"/>
                <a:gd name="connsiteX6" fmla="*/ 137877 w 138013"/>
                <a:gd name="connsiteY6" fmla="*/ 24610 h 7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013" h="74258">
                  <a:moveTo>
                    <a:pt x="123008" y="74126"/>
                  </a:moveTo>
                  <a:lnTo>
                    <a:pt x="-136" y="37107"/>
                  </a:lnTo>
                  <a:lnTo>
                    <a:pt x="332" y="35549"/>
                  </a:lnTo>
                  <a:cubicBezTo>
                    <a:pt x="8284" y="9063"/>
                    <a:pt x="36189" y="-5958"/>
                    <a:pt x="62661" y="1998"/>
                  </a:cubicBezTo>
                  <a:cubicBezTo>
                    <a:pt x="62661" y="1998"/>
                    <a:pt x="62662" y="1998"/>
                    <a:pt x="62663" y="1998"/>
                  </a:cubicBezTo>
                  <a:lnTo>
                    <a:pt x="62666" y="1999"/>
                  </a:lnTo>
                  <a:lnTo>
                    <a:pt x="137877" y="24610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2" name="Graphic 6">
              <a:extLst>
                <a:ext uri="{FF2B5EF4-FFF2-40B4-BE49-F238E27FC236}">
                  <a16:creationId xmlns:a16="http://schemas.microsoft.com/office/drawing/2014/main" id="{2FB15C84-FAC7-484B-8AB8-553FFD415F2C}"/>
                </a:ext>
              </a:extLst>
            </p:cNvPr>
            <p:cNvSpPr/>
            <p:nvPr/>
          </p:nvSpPr>
          <p:spPr>
            <a:xfrm>
              <a:off x="4921407" y="5449695"/>
              <a:ext cx="58854" cy="153902"/>
            </a:xfrm>
            <a:custGeom>
              <a:avLst/>
              <a:gdLst>
                <a:gd name="connsiteX0" fmla="*/ 58848 w 58854"/>
                <a:gd name="connsiteY0" fmla="*/ 153903 h 153902"/>
                <a:gd name="connsiteX1" fmla="*/ 18970 w 58854"/>
                <a:gd name="connsiteY1" fmla="*/ 153899 h 153902"/>
                <a:gd name="connsiteX2" fmla="*/ 0 w 58854"/>
                <a:gd name="connsiteY2" fmla="*/ 0 h 153902"/>
                <a:gd name="connsiteX3" fmla="*/ 58855 w 58854"/>
                <a:gd name="connsiteY3" fmla="*/ 3 h 153902"/>
                <a:gd name="connsiteX4" fmla="*/ 58848 w 58854"/>
                <a:gd name="connsiteY4" fmla="*/ 153903 h 15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54" h="153902">
                  <a:moveTo>
                    <a:pt x="58848" y="153903"/>
                  </a:moveTo>
                  <a:lnTo>
                    <a:pt x="18970" y="153899"/>
                  </a:lnTo>
                  <a:lnTo>
                    <a:pt x="0" y="0"/>
                  </a:lnTo>
                  <a:lnTo>
                    <a:pt x="58855" y="3"/>
                  </a:lnTo>
                  <a:lnTo>
                    <a:pt x="58848" y="153903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3" name="Graphic 6">
              <a:extLst>
                <a:ext uri="{FF2B5EF4-FFF2-40B4-BE49-F238E27FC236}">
                  <a16:creationId xmlns:a16="http://schemas.microsoft.com/office/drawing/2014/main" id="{99310121-2BC9-ED4B-9A16-35681B708B5C}"/>
                </a:ext>
              </a:extLst>
            </p:cNvPr>
            <p:cNvSpPr/>
            <p:nvPr/>
          </p:nvSpPr>
          <p:spPr>
            <a:xfrm>
              <a:off x="4861842" y="5590568"/>
              <a:ext cx="128583" cy="51706"/>
            </a:xfrm>
            <a:custGeom>
              <a:avLst/>
              <a:gdLst>
                <a:gd name="connsiteX0" fmla="*/ 128446 w 128583"/>
                <a:gd name="connsiteY0" fmla="*/ 51574 h 51706"/>
                <a:gd name="connsiteX1" fmla="*/ -136 w 128583"/>
                <a:gd name="connsiteY1" fmla="*/ 51570 h 51706"/>
                <a:gd name="connsiteX2" fmla="*/ -136 w 128583"/>
                <a:gd name="connsiteY2" fmla="*/ 49942 h 51706"/>
                <a:gd name="connsiteX3" fmla="*/ 49910 w 128583"/>
                <a:gd name="connsiteY3" fmla="*/ -132 h 51706"/>
                <a:gd name="connsiteX4" fmla="*/ 49912 w 128583"/>
                <a:gd name="connsiteY4" fmla="*/ -132 h 51706"/>
                <a:gd name="connsiteX5" fmla="*/ 49915 w 128583"/>
                <a:gd name="connsiteY5" fmla="*/ -132 h 51706"/>
                <a:gd name="connsiteX6" fmla="*/ 128448 w 128583"/>
                <a:gd name="connsiteY6" fmla="*/ -129 h 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3" h="51706">
                  <a:moveTo>
                    <a:pt x="128446" y="51574"/>
                  </a:moveTo>
                  <a:lnTo>
                    <a:pt x="-136" y="51570"/>
                  </a:lnTo>
                  <a:lnTo>
                    <a:pt x="-136" y="49942"/>
                  </a:lnTo>
                  <a:cubicBezTo>
                    <a:pt x="-136" y="22287"/>
                    <a:pt x="22270" y="-132"/>
                    <a:pt x="49910" y="-132"/>
                  </a:cubicBezTo>
                  <a:cubicBezTo>
                    <a:pt x="49911" y="-132"/>
                    <a:pt x="49911" y="-132"/>
                    <a:pt x="49912" y="-132"/>
                  </a:cubicBezTo>
                  <a:lnTo>
                    <a:pt x="49915" y="-132"/>
                  </a:lnTo>
                  <a:lnTo>
                    <a:pt x="128448" y="-129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4" name="Graphic 6">
              <a:extLst>
                <a:ext uri="{FF2B5EF4-FFF2-40B4-BE49-F238E27FC236}">
                  <a16:creationId xmlns:a16="http://schemas.microsoft.com/office/drawing/2014/main" id="{26F78611-44A0-F145-A0D9-11ED1AC86706}"/>
                </a:ext>
              </a:extLst>
            </p:cNvPr>
            <p:cNvSpPr/>
            <p:nvPr/>
          </p:nvSpPr>
          <p:spPr>
            <a:xfrm>
              <a:off x="4592511" y="4837760"/>
              <a:ext cx="411552" cy="649436"/>
            </a:xfrm>
            <a:custGeom>
              <a:avLst/>
              <a:gdLst>
                <a:gd name="connsiteX0" fmla="*/ 332251 w 411552"/>
                <a:gd name="connsiteY0" fmla="*/ 649305 h 649436"/>
                <a:gd name="connsiteX1" fmla="*/ 317804 w 411552"/>
                <a:gd name="connsiteY1" fmla="*/ 636976 h 649436"/>
                <a:gd name="connsiteX2" fmla="*/ 258594 w 411552"/>
                <a:gd name="connsiteY2" fmla="*/ 267411 h 649436"/>
                <a:gd name="connsiteX3" fmla="*/ 245550 w 411552"/>
                <a:gd name="connsiteY3" fmla="*/ 257967 h 649436"/>
                <a:gd name="connsiteX4" fmla="*/ 236839 w 411552"/>
                <a:gd name="connsiteY4" fmla="*/ 264843 h 649436"/>
                <a:gd name="connsiteX5" fmla="*/ 83437 w 411552"/>
                <a:gd name="connsiteY5" fmla="*/ 634348 h 649436"/>
                <a:gd name="connsiteX6" fmla="*/ 65291 w 411552"/>
                <a:gd name="connsiteY6" fmla="*/ 642627 h 649436"/>
                <a:gd name="connsiteX7" fmla="*/ 9884 w 411552"/>
                <a:gd name="connsiteY7" fmla="*/ 624146 h 649436"/>
                <a:gd name="connsiteX8" fmla="*/ 235 w 411552"/>
                <a:gd name="connsiteY8" fmla="*/ 607025 h 649436"/>
                <a:gd name="connsiteX9" fmla="*/ 125949 w 411552"/>
                <a:gd name="connsiteY9" fmla="*/ 50433 h 649436"/>
                <a:gd name="connsiteX10" fmla="*/ 136917 w 411552"/>
                <a:gd name="connsiteY10" fmla="*/ 39395 h 649436"/>
                <a:gd name="connsiteX11" fmla="*/ 305513 w 411552"/>
                <a:gd name="connsiteY11" fmla="*/ 236 h 649436"/>
                <a:gd name="connsiteX12" fmla="*/ 317573 w 411552"/>
                <a:gd name="connsiteY12" fmla="*/ 2741 h 649436"/>
                <a:gd name="connsiteX13" fmla="*/ 398520 w 411552"/>
                <a:gd name="connsiteY13" fmla="*/ 633458 h 649436"/>
                <a:gd name="connsiteX14" fmla="*/ 384552 w 411552"/>
                <a:gd name="connsiteY14" fmla="*/ 647042 h 649436"/>
                <a:gd name="connsiteX15" fmla="*/ 332893 w 411552"/>
                <a:gd name="connsiteY15" fmla="*/ 649292 h 649436"/>
                <a:gd name="connsiteX16" fmla="*/ 332251 w 411552"/>
                <a:gd name="connsiteY16" fmla="*/ 649305 h 6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1552" h="649436">
                  <a:moveTo>
                    <a:pt x="332251" y="649305"/>
                  </a:moveTo>
                  <a:cubicBezTo>
                    <a:pt x="325064" y="649301"/>
                    <a:pt x="318942" y="644077"/>
                    <a:pt x="317804" y="636976"/>
                  </a:cubicBezTo>
                  <a:lnTo>
                    <a:pt x="258594" y="267411"/>
                  </a:lnTo>
                  <a:cubicBezTo>
                    <a:pt x="257598" y="261199"/>
                    <a:pt x="251758" y="256971"/>
                    <a:pt x="245550" y="257967"/>
                  </a:cubicBezTo>
                  <a:cubicBezTo>
                    <a:pt x="241651" y="258593"/>
                    <a:pt x="238354" y="261195"/>
                    <a:pt x="236839" y="264843"/>
                  </a:cubicBezTo>
                  <a:lnTo>
                    <a:pt x="83437" y="634348"/>
                  </a:lnTo>
                  <a:cubicBezTo>
                    <a:pt x="80474" y="641422"/>
                    <a:pt x="72572" y="645028"/>
                    <a:pt x="65291" y="642627"/>
                  </a:cubicBezTo>
                  <a:lnTo>
                    <a:pt x="9884" y="624146"/>
                  </a:lnTo>
                  <a:cubicBezTo>
                    <a:pt x="2734" y="621785"/>
                    <a:pt x="-1446" y="614368"/>
                    <a:pt x="235" y="607025"/>
                  </a:cubicBezTo>
                  <a:lnTo>
                    <a:pt x="125949" y="50433"/>
                  </a:lnTo>
                  <a:cubicBezTo>
                    <a:pt x="127204" y="44964"/>
                    <a:pt x="131457" y="40683"/>
                    <a:pt x="136917" y="39395"/>
                  </a:cubicBezTo>
                  <a:lnTo>
                    <a:pt x="305513" y="236"/>
                  </a:lnTo>
                  <a:cubicBezTo>
                    <a:pt x="309706" y="-716"/>
                    <a:pt x="314105" y="197"/>
                    <a:pt x="317573" y="2741"/>
                  </a:cubicBezTo>
                  <a:cubicBezTo>
                    <a:pt x="428589" y="83449"/>
                    <a:pt x="419210" y="347137"/>
                    <a:pt x="398520" y="633458"/>
                  </a:cubicBezTo>
                  <a:cubicBezTo>
                    <a:pt x="397986" y="640878"/>
                    <a:pt x="391979" y="646718"/>
                    <a:pt x="384552" y="647042"/>
                  </a:cubicBezTo>
                  <a:lnTo>
                    <a:pt x="332893" y="649292"/>
                  </a:lnTo>
                  <a:cubicBezTo>
                    <a:pt x="332678" y="649298"/>
                    <a:pt x="332464" y="649305"/>
                    <a:pt x="332251" y="649305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5" name="Graphic 6">
              <a:extLst>
                <a:ext uri="{FF2B5EF4-FFF2-40B4-BE49-F238E27FC236}">
                  <a16:creationId xmlns:a16="http://schemas.microsoft.com/office/drawing/2014/main" id="{768A8217-A0E0-3B42-AFB4-F76141D22660}"/>
                </a:ext>
              </a:extLst>
            </p:cNvPr>
            <p:cNvSpPr/>
            <p:nvPr/>
          </p:nvSpPr>
          <p:spPr>
            <a:xfrm>
              <a:off x="4703086" y="4417048"/>
              <a:ext cx="159780" cy="159868"/>
            </a:xfrm>
            <a:custGeom>
              <a:avLst/>
              <a:gdLst>
                <a:gd name="connsiteX0" fmla="*/ 159780 w 159780"/>
                <a:gd name="connsiteY0" fmla="*/ 79934 h 159868"/>
                <a:gd name="connsiteX1" fmla="*/ 79890 w 159780"/>
                <a:gd name="connsiteY1" fmla="*/ 159868 h 159868"/>
                <a:gd name="connsiteX2" fmla="*/ 0 w 159780"/>
                <a:gd name="connsiteY2" fmla="*/ 79934 h 159868"/>
                <a:gd name="connsiteX3" fmla="*/ 79890 w 159780"/>
                <a:gd name="connsiteY3" fmla="*/ 0 h 159868"/>
                <a:gd name="connsiteX4" fmla="*/ 159780 w 159780"/>
                <a:gd name="connsiteY4" fmla="*/ 79934 h 15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80" h="159868">
                  <a:moveTo>
                    <a:pt x="159780" y="79934"/>
                  </a:moveTo>
                  <a:cubicBezTo>
                    <a:pt x="159780" y="124081"/>
                    <a:pt x="124012" y="159868"/>
                    <a:pt x="79890" y="159868"/>
                  </a:cubicBezTo>
                  <a:cubicBezTo>
                    <a:pt x="35768" y="159868"/>
                    <a:pt x="0" y="124081"/>
                    <a:pt x="0" y="79934"/>
                  </a:cubicBezTo>
                  <a:cubicBezTo>
                    <a:pt x="0" y="35788"/>
                    <a:pt x="35768" y="0"/>
                    <a:pt x="79890" y="0"/>
                  </a:cubicBezTo>
                  <a:cubicBezTo>
                    <a:pt x="124012" y="0"/>
                    <a:pt x="159780" y="35788"/>
                    <a:pt x="159780" y="79934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6" name="Graphic 6">
              <a:extLst>
                <a:ext uri="{FF2B5EF4-FFF2-40B4-BE49-F238E27FC236}">
                  <a16:creationId xmlns:a16="http://schemas.microsoft.com/office/drawing/2014/main" id="{0444F872-6000-F24F-84BE-67DC67FAE779}"/>
                </a:ext>
              </a:extLst>
            </p:cNvPr>
            <p:cNvSpPr/>
            <p:nvPr/>
          </p:nvSpPr>
          <p:spPr>
            <a:xfrm>
              <a:off x="4657133" y="4598907"/>
              <a:ext cx="245918" cy="312365"/>
            </a:xfrm>
            <a:custGeom>
              <a:avLst/>
              <a:gdLst>
                <a:gd name="connsiteX0" fmla="*/ 129156 w 245918"/>
                <a:gd name="connsiteY0" fmla="*/ 312233 h 312365"/>
                <a:gd name="connsiteX1" fmla="*/ 73783 w 245918"/>
                <a:gd name="connsiteY1" fmla="*/ 299428 h 312365"/>
                <a:gd name="connsiteX2" fmla="*/ 73189 w 245918"/>
                <a:gd name="connsiteY2" fmla="*/ 299151 h 312365"/>
                <a:gd name="connsiteX3" fmla="*/ 72953 w 245918"/>
                <a:gd name="connsiteY3" fmla="*/ 298538 h 312365"/>
                <a:gd name="connsiteX4" fmla="*/ 1297 w 245918"/>
                <a:gd name="connsiteY4" fmla="*/ 112783 h 312365"/>
                <a:gd name="connsiteX5" fmla="*/ -65 w 245918"/>
                <a:gd name="connsiteY5" fmla="*/ 80508 h 312365"/>
                <a:gd name="connsiteX6" fmla="*/ 73920 w 245918"/>
                <a:gd name="connsiteY6" fmla="*/ -63 h 312365"/>
                <a:gd name="connsiteX7" fmla="*/ 81547 w 245918"/>
                <a:gd name="connsiteY7" fmla="*/ -10 h 312365"/>
                <a:gd name="connsiteX8" fmla="*/ 157620 w 245918"/>
                <a:gd name="connsiteY8" fmla="*/ 4278 h 312365"/>
                <a:gd name="connsiteX9" fmla="*/ 230601 w 245918"/>
                <a:gd name="connsiteY9" fmla="*/ 81118 h 312365"/>
                <a:gd name="connsiteX10" fmla="*/ 219109 w 245918"/>
                <a:gd name="connsiteY10" fmla="*/ 142515 h 312365"/>
                <a:gd name="connsiteX11" fmla="*/ 244762 w 245918"/>
                <a:gd name="connsiteY11" fmla="*/ 251239 h 312365"/>
                <a:gd name="connsiteX12" fmla="*/ 245782 w 245918"/>
                <a:gd name="connsiteY12" fmla="*/ 252260 h 312365"/>
                <a:gd name="connsiteX13" fmla="*/ 244891 w 245918"/>
                <a:gd name="connsiteY13" fmla="*/ 253394 h 312365"/>
                <a:gd name="connsiteX14" fmla="*/ 129156 w 245918"/>
                <a:gd name="connsiteY14" fmla="*/ 312233 h 31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918" h="312365">
                  <a:moveTo>
                    <a:pt x="129156" y="312233"/>
                  </a:moveTo>
                  <a:cubicBezTo>
                    <a:pt x="109980" y="312110"/>
                    <a:pt x="91069" y="307737"/>
                    <a:pt x="73783" y="299428"/>
                  </a:cubicBezTo>
                  <a:lnTo>
                    <a:pt x="73189" y="299151"/>
                  </a:lnTo>
                  <a:lnTo>
                    <a:pt x="72953" y="298538"/>
                  </a:lnTo>
                  <a:lnTo>
                    <a:pt x="1297" y="112783"/>
                  </a:lnTo>
                  <a:lnTo>
                    <a:pt x="-65" y="80508"/>
                  </a:lnTo>
                  <a:cubicBezTo>
                    <a:pt x="-1871" y="37817"/>
                    <a:pt x="31253" y="1744"/>
                    <a:pt x="73920" y="-63"/>
                  </a:cubicBezTo>
                  <a:cubicBezTo>
                    <a:pt x="76462" y="-171"/>
                    <a:pt x="79007" y="-153"/>
                    <a:pt x="81547" y="-10"/>
                  </a:cubicBezTo>
                  <a:lnTo>
                    <a:pt x="157620" y="4278"/>
                  </a:lnTo>
                  <a:cubicBezTo>
                    <a:pt x="198407" y="6597"/>
                    <a:pt x="230363" y="40244"/>
                    <a:pt x="230601" y="81118"/>
                  </a:cubicBezTo>
                  <a:cubicBezTo>
                    <a:pt x="232576" y="84916"/>
                    <a:pt x="246609" y="114614"/>
                    <a:pt x="219109" y="142515"/>
                  </a:cubicBezTo>
                  <a:cubicBezTo>
                    <a:pt x="218081" y="148869"/>
                    <a:pt x="208462" y="214919"/>
                    <a:pt x="244762" y="251239"/>
                  </a:cubicBezTo>
                  <a:lnTo>
                    <a:pt x="245782" y="252260"/>
                  </a:lnTo>
                  <a:lnTo>
                    <a:pt x="244891" y="253394"/>
                  </a:lnTo>
                  <a:cubicBezTo>
                    <a:pt x="244313" y="254132"/>
                    <a:pt x="197693" y="312223"/>
                    <a:pt x="129156" y="312233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7" name="Graphic 6">
              <a:extLst>
                <a:ext uri="{FF2B5EF4-FFF2-40B4-BE49-F238E27FC236}">
                  <a16:creationId xmlns:a16="http://schemas.microsoft.com/office/drawing/2014/main" id="{DABCF164-D841-C742-B1AD-2788563E2932}"/>
                </a:ext>
              </a:extLst>
            </p:cNvPr>
            <p:cNvSpPr/>
            <p:nvPr/>
          </p:nvSpPr>
          <p:spPr>
            <a:xfrm>
              <a:off x="4848952" y="4782319"/>
              <a:ext cx="137442" cy="145012"/>
            </a:xfrm>
            <a:custGeom>
              <a:avLst/>
              <a:gdLst>
                <a:gd name="connsiteX0" fmla="*/ 44163 w 137442"/>
                <a:gd name="connsiteY0" fmla="*/ 142833 h 145012"/>
                <a:gd name="connsiteX1" fmla="*/ 63763 w 137442"/>
                <a:gd name="connsiteY1" fmla="*/ 100911 h 145012"/>
                <a:gd name="connsiteX2" fmla="*/ 61327 w 137442"/>
                <a:gd name="connsiteY2" fmla="*/ 95681 h 145012"/>
                <a:gd name="connsiteX3" fmla="*/ 137307 w 137442"/>
                <a:gd name="connsiteY3" fmla="*/ 7668 h 145012"/>
                <a:gd name="connsiteX4" fmla="*/ 77410 w 137442"/>
                <a:gd name="connsiteY4" fmla="*/ -132 h 145012"/>
                <a:gd name="connsiteX5" fmla="*/ 14442 w 137442"/>
                <a:gd name="connsiteY5" fmla="*/ 84642 h 145012"/>
                <a:gd name="connsiteX6" fmla="*/ 5438 w 137442"/>
                <a:gd name="connsiteY6" fmla="*/ 130295 h 145012"/>
                <a:gd name="connsiteX7" fmla="*/ 44163 w 137442"/>
                <a:gd name="connsiteY7" fmla="*/ 142833 h 14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442" h="145012">
                  <a:moveTo>
                    <a:pt x="44163" y="142833"/>
                  </a:moveTo>
                  <a:cubicBezTo>
                    <a:pt x="61145" y="136672"/>
                    <a:pt x="69921" y="117903"/>
                    <a:pt x="63763" y="100911"/>
                  </a:cubicBezTo>
                  <a:cubicBezTo>
                    <a:pt x="63107" y="99100"/>
                    <a:pt x="62292" y="97349"/>
                    <a:pt x="61327" y="95681"/>
                  </a:cubicBezTo>
                  <a:lnTo>
                    <a:pt x="137307" y="7668"/>
                  </a:lnTo>
                  <a:lnTo>
                    <a:pt x="77410" y="-132"/>
                  </a:lnTo>
                  <a:lnTo>
                    <a:pt x="14442" y="84642"/>
                  </a:lnTo>
                  <a:cubicBezTo>
                    <a:pt x="-644" y="94761"/>
                    <a:pt x="-4676" y="115201"/>
                    <a:pt x="5438" y="130295"/>
                  </a:cubicBezTo>
                  <a:cubicBezTo>
                    <a:pt x="13900" y="142925"/>
                    <a:pt x="29909" y="148109"/>
                    <a:pt x="44163" y="142833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8" name="Graphic 6">
              <a:extLst>
                <a:ext uri="{FF2B5EF4-FFF2-40B4-BE49-F238E27FC236}">
                  <a16:creationId xmlns:a16="http://schemas.microsoft.com/office/drawing/2014/main" id="{3954216C-9075-5F4D-A760-7EC55C4CD8D7}"/>
                </a:ext>
              </a:extLst>
            </p:cNvPr>
            <p:cNvSpPr/>
            <p:nvPr/>
          </p:nvSpPr>
          <p:spPr>
            <a:xfrm>
              <a:off x="4803123" y="4612040"/>
              <a:ext cx="219923" cy="245313"/>
            </a:xfrm>
            <a:custGeom>
              <a:avLst/>
              <a:gdLst>
                <a:gd name="connsiteX0" fmla="*/ 137496 w 219923"/>
                <a:gd name="connsiteY0" fmla="*/ 245181 h 245313"/>
                <a:gd name="connsiteX1" fmla="*/ 129466 w 219923"/>
                <a:gd name="connsiteY1" fmla="*/ 242772 h 245313"/>
                <a:gd name="connsiteX2" fmla="*/ 91888 w 219923"/>
                <a:gd name="connsiteY2" fmla="*/ 218112 h 245313"/>
                <a:gd name="connsiteX3" fmla="*/ 87337 w 219923"/>
                <a:gd name="connsiteY3" fmla="*/ 198375 h 245313"/>
                <a:gd name="connsiteX4" fmla="*/ 114542 w 219923"/>
                <a:gd name="connsiteY4" fmla="*/ 152644 h 245313"/>
                <a:gd name="connsiteX5" fmla="*/ 107446 w 219923"/>
                <a:gd name="connsiteY5" fmla="*/ 124661 h 245313"/>
                <a:gd name="connsiteX6" fmla="*/ 105356 w 219923"/>
                <a:gd name="connsiteY6" fmla="*/ 123575 h 245313"/>
                <a:gd name="connsiteX7" fmla="*/ 27201 w 219923"/>
                <a:gd name="connsiteY7" fmla="*/ 88516 h 245313"/>
                <a:gd name="connsiteX8" fmla="*/ 815 w 219923"/>
                <a:gd name="connsiteY8" fmla="*/ 36721 h 245313"/>
                <a:gd name="connsiteX9" fmla="*/ 815 w 219923"/>
                <a:gd name="connsiteY9" fmla="*/ 36721 h 245313"/>
                <a:gd name="connsiteX10" fmla="*/ 55650 w 219923"/>
                <a:gd name="connsiteY10" fmla="*/ 862 h 245313"/>
                <a:gd name="connsiteX11" fmla="*/ 67275 w 219923"/>
                <a:gd name="connsiteY11" fmla="*/ 4976 h 245313"/>
                <a:gd name="connsiteX12" fmla="*/ 185844 w 219923"/>
                <a:gd name="connsiteY12" fmla="*/ 65767 h 245313"/>
                <a:gd name="connsiteX13" fmla="*/ 212910 w 219923"/>
                <a:gd name="connsiteY13" fmla="*/ 149773 h 245313"/>
                <a:gd name="connsiteX14" fmla="*/ 207978 w 219923"/>
                <a:gd name="connsiteY14" fmla="*/ 157834 h 245313"/>
                <a:gd name="connsiteX15" fmla="*/ 149364 w 219923"/>
                <a:gd name="connsiteY15" fmla="*/ 239098 h 245313"/>
                <a:gd name="connsiteX16" fmla="*/ 137496 w 219923"/>
                <a:gd name="connsiteY16" fmla="*/ 245181 h 2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9923" h="245313">
                  <a:moveTo>
                    <a:pt x="137496" y="245181"/>
                  </a:moveTo>
                  <a:cubicBezTo>
                    <a:pt x="134642" y="245181"/>
                    <a:pt x="131850" y="244343"/>
                    <a:pt x="129466" y="242772"/>
                  </a:cubicBezTo>
                  <a:lnTo>
                    <a:pt x="91888" y="218112"/>
                  </a:lnTo>
                  <a:cubicBezTo>
                    <a:pt x="85323" y="213821"/>
                    <a:pt x="83314" y="205110"/>
                    <a:pt x="87337" y="198375"/>
                  </a:cubicBezTo>
                  <a:lnTo>
                    <a:pt x="114542" y="152644"/>
                  </a:lnTo>
                  <a:cubicBezTo>
                    <a:pt x="120305" y="142956"/>
                    <a:pt x="117128" y="130428"/>
                    <a:pt x="107446" y="124661"/>
                  </a:cubicBezTo>
                  <a:cubicBezTo>
                    <a:pt x="106771" y="124259"/>
                    <a:pt x="106073" y="123897"/>
                    <a:pt x="105356" y="123575"/>
                  </a:cubicBezTo>
                  <a:lnTo>
                    <a:pt x="27201" y="88516"/>
                  </a:lnTo>
                  <a:cubicBezTo>
                    <a:pt x="7405" y="79525"/>
                    <a:pt x="-3544" y="58031"/>
                    <a:pt x="815" y="36721"/>
                  </a:cubicBezTo>
                  <a:lnTo>
                    <a:pt x="815" y="36721"/>
                  </a:lnTo>
                  <a:cubicBezTo>
                    <a:pt x="6060" y="11668"/>
                    <a:pt x="30611" y="-4387"/>
                    <a:pt x="55650" y="862"/>
                  </a:cubicBezTo>
                  <a:cubicBezTo>
                    <a:pt x="59691" y="1709"/>
                    <a:pt x="63601" y="3093"/>
                    <a:pt x="67275" y="4976"/>
                  </a:cubicBezTo>
                  <a:lnTo>
                    <a:pt x="185844" y="65767"/>
                  </a:lnTo>
                  <a:cubicBezTo>
                    <a:pt x="216503" y="81486"/>
                    <a:pt x="228621" y="119097"/>
                    <a:pt x="212910" y="149773"/>
                  </a:cubicBezTo>
                  <a:cubicBezTo>
                    <a:pt x="211472" y="152581"/>
                    <a:pt x="209823" y="155275"/>
                    <a:pt x="207978" y="157834"/>
                  </a:cubicBezTo>
                  <a:lnTo>
                    <a:pt x="149364" y="239098"/>
                  </a:lnTo>
                  <a:cubicBezTo>
                    <a:pt x="146618" y="242920"/>
                    <a:pt x="142200" y="245184"/>
                    <a:pt x="137496" y="245181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9" name="Graphic 6">
              <a:extLst>
                <a:ext uri="{FF2B5EF4-FFF2-40B4-BE49-F238E27FC236}">
                  <a16:creationId xmlns:a16="http://schemas.microsoft.com/office/drawing/2014/main" id="{65FAEA68-FFE4-7A43-9E03-8904A34CC29C}"/>
                </a:ext>
              </a:extLst>
            </p:cNvPr>
            <p:cNvSpPr/>
            <p:nvPr/>
          </p:nvSpPr>
          <p:spPr>
            <a:xfrm>
              <a:off x="4681323" y="4385428"/>
              <a:ext cx="195163" cy="124058"/>
            </a:xfrm>
            <a:custGeom>
              <a:avLst/>
              <a:gdLst>
                <a:gd name="connsiteX0" fmla="*/ 19788 w 195163"/>
                <a:gd name="connsiteY0" fmla="*/ 100057 h 124058"/>
                <a:gd name="connsiteX1" fmla="*/ 63341 w 195163"/>
                <a:gd name="connsiteY1" fmla="*/ 47624 h 124058"/>
                <a:gd name="connsiteX2" fmla="*/ 99580 w 195163"/>
                <a:gd name="connsiteY2" fmla="*/ 90733 h 124058"/>
                <a:gd name="connsiteX3" fmla="*/ 133914 w 195163"/>
                <a:gd name="connsiteY3" fmla="*/ 94347 h 124058"/>
                <a:gd name="connsiteX4" fmla="*/ 160264 w 195163"/>
                <a:gd name="connsiteY4" fmla="*/ 122117 h 124058"/>
                <a:gd name="connsiteX5" fmla="*/ 191306 w 195163"/>
                <a:gd name="connsiteY5" fmla="*/ 108990 h 124058"/>
                <a:gd name="connsiteX6" fmla="*/ 191815 w 195163"/>
                <a:gd name="connsiteY6" fmla="*/ 72507 h 124058"/>
                <a:gd name="connsiteX7" fmla="*/ 63060 w 195163"/>
                <a:gd name="connsiteY7" fmla="*/ 4483 h 124058"/>
                <a:gd name="connsiteX8" fmla="*/ 20431 w 195163"/>
                <a:gd name="connsiteY8" fmla="*/ 30280 h 124058"/>
                <a:gd name="connsiteX9" fmla="*/ 34 w 195163"/>
                <a:gd name="connsiteY9" fmla="*/ 69556 h 124058"/>
                <a:gd name="connsiteX10" fmla="*/ 19076 w 195163"/>
                <a:gd name="connsiteY10" fmla="*/ 107552 h 12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" h="124058">
                  <a:moveTo>
                    <a:pt x="19788" y="100057"/>
                  </a:moveTo>
                  <a:cubicBezTo>
                    <a:pt x="45018" y="98030"/>
                    <a:pt x="65965" y="72813"/>
                    <a:pt x="63341" y="47624"/>
                  </a:cubicBezTo>
                  <a:cubicBezTo>
                    <a:pt x="62729" y="69116"/>
                    <a:pt x="78313" y="87654"/>
                    <a:pt x="99580" y="90733"/>
                  </a:cubicBezTo>
                  <a:cubicBezTo>
                    <a:pt x="111153" y="92008"/>
                    <a:pt x="123840" y="88505"/>
                    <a:pt x="133914" y="94347"/>
                  </a:cubicBezTo>
                  <a:cubicBezTo>
                    <a:pt x="145070" y="100817"/>
                    <a:pt x="148640" y="116529"/>
                    <a:pt x="160264" y="122117"/>
                  </a:cubicBezTo>
                  <a:cubicBezTo>
                    <a:pt x="171494" y="127516"/>
                    <a:pt x="185757" y="120152"/>
                    <a:pt x="191306" y="108990"/>
                  </a:cubicBezTo>
                  <a:cubicBezTo>
                    <a:pt x="196854" y="97829"/>
                    <a:pt x="195492" y="84418"/>
                    <a:pt x="191815" y="72507"/>
                  </a:cubicBezTo>
                  <a:cubicBezTo>
                    <a:pt x="175035" y="18148"/>
                    <a:pt x="117389" y="-12307"/>
                    <a:pt x="63060" y="4483"/>
                  </a:cubicBezTo>
                  <a:cubicBezTo>
                    <a:pt x="46954" y="9461"/>
                    <a:pt x="32316" y="18319"/>
                    <a:pt x="20431" y="30280"/>
                  </a:cubicBezTo>
                  <a:cubicBezTo>
                    <a:pt x="9823" y="40956"/>
                    <a:pt x="1400" y="54563"/>
                    <a:pt x="34" y="69556"/>
                  </a:cubicBezTo>
                  <a:cubicBezTo>
                    <a:pt x="-1333" y="84548"/>
                    <a:pt x="5618" y="100816"/>
                    <a:pt x="19076" y="107552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0" name="Graphic 6">
              <a:extLst>
                <a:ext uri="{FF2B5EF4-FFF2-40B4-BE49-F238E27FC236}">
                  <a16:creationId xmlns:a16="http://schemas.microsoft.com/office/drawing/2014/main" id="{CA92F74C-85D3-FB47-8546-532B81A3C9A8}"/>
                </a:ext>
              </a:extLst>
            </p:cNvPr>
            <p:cNvSpPr/>
            <p:nvPr/>
          </p:nvSpPr>
          <p:spPr>
            <a:xfrm>
              <a:off x="4466706" y="4260155"/>
              <a:ext cx="121094" cy="151369"/>
            </a:xfrm>
            <a:custGeom>
              <a:avLst/>
              <a:gdLst>
                <a:gd name="connsiteX0" fmla="*/ 48542 w 121094"/>
                <a:gd name="connsiteY0" fmla="*/ 3911 h 151369"/>
                <a:gd name="connsiteX1" fmla="*/ 61813 w 121094"/>
                <a:gd name="connsiteY1" fmla="*/ 48247 h 151369"/>
                <a:gd name="connsiteX2" fmla="*/ 58640 w 121094"/>
                <a:gd name="connsiteY2" fmla="*/ 53065 h 151369"/>
                <a:gd name="connsiteX3" fmla="*/ 120958 w 121094"/>
                <a:gd name="connsiteY3" fmla="*/ 151237 h 151369"/>
                <a:gd name="connsiteX4" fmla="*/ 60565 w 121094"/>
                <a:gd name="connsiteY4" fmla="*/ 150202 h 151369"/>
                <a:gd name="connsiteX5" fmla="*/ 10646 w 121094"/>
                <a:gd name="connsiteY5" fmla="*/ 57135 h 151369"/>
                <a:gd name="connsiteX6" fmla="*/ 8402 w 121094"/>
                <a:gd name="connsiteY6" fmla="*/ 10656 h 151369"/>
                <a:gd name="connsiteX7" fmla="*/ 48542 w 121094"/>
                <a:gd name="connsiteY7" fmla="*/ 3911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094" h="151369">
                  <a:moveTo>
                    <a:pt x="48542" y="3911"/>
                  </a:moveTo>
                  <a:cubicBezTo>
                    <a:pt x="64443" y="12487"/>
                    <a:pt x="70385" y="32337"/>
                    <a:pt x="61813" y="48247"/>
                  </a:cubicBezTo>
                  <a:cubicBezTo>
                    <a:pt x="60899" y="49944"/>
                    <a:pt x="59837" y="51556"/>
                    <a:pt x="58640" y="53065"/>
                  </a:cubicBezTo>
                  <a:lnTo>
                    <a:pt x="120958" y="151237"/>
                  </a:lnTo>
                  <a:lnTo>
                    <a:pt x="60565" y="150202"/>
                  </a:lnTo>
                  <a:lnTo>
                    <a:pt x="10646" y="57135"/>
                  </a:lnTo>
                  <a:cubicBezTo>
                    <a:pt x="-2802" y="44920"/>
                    <a:pt x="-3806" y="24111"/>
                    <a:pt x="8402" y="10656"/>
                  </a:cubicBezTo>
                  <a:cubicBezTo>
                    <a:pt x="18617" y="-602"/>
                    <a:pt x="35211" y="-3391"/>
                    <a:pt x="48542" y="3911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1" name="Graphic 6">
              <a:extLst>
                <a:ext uri="{FF2B5EF4-FFF2-40B4-BE49-F238E27FC236}">
                  <a16:creationId xmlns:a16="http://schemas.microsoft.com/office/drawing/2014/main" id="{A5B5B70F-2B22-3A4E-9116-B85BE14559C5}"/>
                </a:ext>
              </a:extLst>
            </p:cNvPr>
            <p:cNvSpPr/>
            <p:nvPr/>
          </p:nvSpPr>
          <p:spPr>
            <a:xfrm>
              <a:off x="4484910" y="4325154"/>
              <a:ext cx="251508" cy="411037"/>
            </a:xfrm>
            <a:custGeom>
              <a:avLst/>
              <a:gdLst>
                <a:gd name="connsiteX0" fmla="*/ 80568 w 251508"/>
                <a:gd name="connsiteY0" fmla="*/ 8818 h 411037"/>
                <a:gd name="connsiteX1" fmla="*/ 160825 w 251508"/>
                <a:gd name="connsiteY1" fmla="*/ 198561 h 411037"/>
                <a:gd name="connsiteX2" fmla="*/ 244968 w 251508"/>
                <a:gd name="connsiteY2" fmla="*/ 341318 h 411037"/>
                <a:gd name="connsiteX3" fmla="*/ 228655 w 251508"/>
                <a:gd name="connsiteY3" fmla="*/ 404551 h 411037"/>
                <a:gd name="connsiteX4" fmla="*/ 218555 w 251508"/>
                <a:gd name="connsiteY4" fmla="*/ 408979 h 411037"/>
                <a:gd name="connsiteX5" fmla="*/ 218555 w 251508"/>
                <a:gd name="connsiteY5" fmla="*/ 408979 h 411037"/>
                <a:gd name="connsiteX6" fmla="*/ 163419 w 251508"/>
                <a:gd name="connsiteY6" fmla="*/ 384346 h 411037"/>
                <a:gd name="connsiteX7" fmla="*/ 1247 w 251508"/>
                <a:gd name="connsiteY7" fmla="*/ 37635 h 411037"/>
                <a:gd name="connsiteX8" fmla="*/ 8301 w 251508"/>
                <a:gd name="connsiteY8" fmla="*/ 18163 h 411037"/>
                <a:gd name="connsiteX9" fmla="*/ 10028 w 251508"/>
                <a:gd name="connsiteY9" fmla="*/ 17485 h 411037"/>
                <a:gd name="connsiteX10" fmla="*/ 62611 w 251508"/>
                <a:gd name="connsiteY10" fmla="*/ 584 h 411037"/>
                <a:gd name="connsiteX11" fmla="*/ 65677 w 251508"/>
                <a:gd name="connsiteY11" fmla="*/ -58 h 411037"/>
                <a:gd name="connsiteX12" fmla="*/ 80568 w 251508"/>
                <a:gd name="connsiteY12" fmla="*/ 8818 h 4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508" h="411037">
                  <a:moveTo>
                    <a:pt x="80568" y="8818"/>
                  </a:moveTo>
                  <a:lnTo>
                    <a:pt x="160825" y="198561"/>
                  </a:lnTo>
                  <a:lnTo>
                    <a:pt x="244968" y="341318"/>
                  </a:lnTo>
                  <a:cubicBezTo>
                    <a:pt x="257915" y="363286"/>
                    <a:pt x="250611" y="391597"/>
                    <a:pt x="228655" y="404551"/>
                  </a:cubicBezTo>
                  <a:cubicBezTo>
                    <a:pt x="225478" y="406426"/>
                    <a:pt x="222087" y="407912"/>
                    <a:pt x="218555" y="408979"/>
                  </a:cubicBezTo>
                  <a:lnTo>
                    <a:pt x="218555" y="408979"/>
                  </a:lnTo>
                  <a:cubicBezTo>
                    <a:pt x="196620" y="415493"/>
                    <a:pt x="173214" y="405035"/>
                    <a:pt x="163419" y="384346"/>
                  </a:cubicBezTo>
                  <a:lnTo>
                    <a:pt x="1247" y="37635"/>
                  </a:lnTo>
                  <a:cubicBezTo>
                    <a:pt x="-2179" y="30309"/>
                    <a:pt x="979" y="21591"/>
                    <a:pt x="8301" y="18163"/>
                  </a:cubicBezTo>
                  <a:cubicBezTo>
                    <a:pt x="8862" y="17901"/>
                    <a:pt x="9438" y="17674"/>
                    <a:pt x="10028" y="17485"/>
                  </a:cubicBezTo>
                  <a:lnTo>
                    <a:pt x="62611" y="584"/>
                  </a:lnTo>
                  <a:cubicBezTo>
                    <a:pt x="63608" y="263"/>
                    <a:pt x="64635" y="48"/>
                    <a:pt x="65677" y="-58"/>
                  </a:cubicBezTo>
                  <a:cubicBezTo>
                    <a:pt x="72052" y="-702"/>
                    <a:pt x="78099" y="2901"/>
                    <a:pt x="80568" y="8818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2" name="Graphic 6">
              <a:extLst>
                <a:ext uri="{FF2B5EF4-FFF2-40B4-BE49-F238E27FC236}">
                  <a16:creationId xmlns:a16="http://schemas.microsoft.com/office/drawing/2014/main" id="{0635DE6E-8932-7F42-B64E-548F9FDF2388}"/>
                </a:ext>
              </a:extLst>
            </p:cNvPr>
            <p:cNvSpPr/>
            <p:nvPr/>
          </p:nvSpPr>
          <p:spPr>
            <a:xfrm>
              <a:off x="2855640" y="5638475"/>
              <a:ext cx="2465558" cy="6509"/>
            </a:xfrm>
            <a:custGeom>
              <a:avLst/>
              <a:gdLst>
                <a:gd name="connsiteX0" fmla="*/ 2462170 w 2465558"/>
                <a:gd name="connsiteY0" fmla="*/ 6377 h 6509"/>
                <a:gd name="connsiteX1" fmla="*/ 3117 w 2465558"/>
                <a:gd name="connsiteY1" fmla="*/ 6377 h 6509"/>
                <a:gd name="connsiteX2" fmla="*/ -136 w 2465558"/>
                <a:gd name="connsiteY2" fmla="*/ 3122 h 6509"/>
                <a:gd name="connsiteX3" fmla="*/ 3117 w 2465558"/>
                <a:gd name="connsiteY3" fmla="*/ -132 h 6509"/>
                <a:gd name="connsiteX4" fmla="*/ 2462170 w 2465558"/>
                <a:gd name="connsiteY4" fmla="*/ -132 h 6509"/>
                <a:gd name="connsiteX5" fmla="*/ 2465423 w 2465558"/>
                <a:gd name="connsiteY5" fmla="*/ 3122 h 6509"/>
                <a:gd name="connsiteX6" fmla="*/ 2462170 w 2465558"/>
                <a:gd name="connsiteY6" fmla="*/ 6377 h 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558" h="6509">
                  <a:moveTo>
                    <a:pt x="2462170" y="6377"/>
                  </a:moveTo>
                  <a:lnTo>
                    <a:pt x="3117" y="6377"/>
                  </a:lnTo>
                  <a:cubicBezTo>
                    <a:pt x="1321" y="6377"/>
                    <a:pt x="-136" y="4920"/>
                    <a:pt x="-136" y="3122"/>
                  </a:cubicBezTo>
                  <a:cubicBezTo>
                    <a:pt x="-136" y="1325"/>
                    <a:pt x="1321" y="-132"/>
                    <a:pt x="3117" y="-132"/>
                  </a:cubicBezTo>
                  <a:lnTo>
                    <a:pt x="2462170" y="-132"/>
                  </a:lnTo>
                  <a:cubicBezTo>
                    <a:pt x="2463967" y="-132"/>
                    <a:pt x="2465423" y="1325"/>
                    <a:pt x="2465423" y="3122"/>
                  </a:cubicBezTo>
                  <a:cubicBezTo>
                    <a:pt x="2465423" y="4920"/>
                    <a:pt x="2463967" y="6377"/>
                    <a:pt x="2462170" y="63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3" name="Graphic 6">
              <a:extLst>
                <a:ext uri="{FF2B5EF4-FFF2-40B4-BE49-F238E27FC236}">
                  <a16:creationId xmlns:a16="http://schemas.microsoft.com/office/drawing/2014/main" id="{E99998D4-04AD-0C46-89E2-CEA7626CA024}"/>
                </a:ext>
              </a:extLst>
            </p:cNvPr>
            <p:cNvSpPr/>
            <p:nvPr/>
          </p:nvSpPr>
          <p:spPr>
            <a:xfrm>
              <a:off x="4793797" y="3926602"/>
              <a:ext cx="6505" cy="273378"/>
            </a:xfrm>
            <a:custGeom>
              <a:avLst/>
              <a:gdLst>
                <a:gd name="connsiteX0" fmla="*/ 6370 w 6505"/>
                <a:gd name="connsiteY0" fmla="*/ 3122 h 273378"/>
                <a:gd name="connsiteX1" fmla="*/ 6370 w 6505"/>
                <a:gd name="connsiteY1" fmla="*/ 269992 h 273378"/>
                <a:gd name="connsiteX2" fmla="*/ 3117 w 6505"/>
                <a:gd name="connsiteY2" fmla="*/ 273247 h 273378"/>
                <a:gd name="connsiteX3" fmla="*/ -136 w 6505"/>
                <a:gd name="connsiteY3" fmla="*/ 269992 h 273378"/>
                <a:gd name="connsiteX4" fmla="*/ -136 w 6505"/>
                <a:gd name="connsiteY4" fmla="*/ 3122 h 273378"/>
                <a:gd name="connsiteX5" fmla="*/ 3117 w 6505"/>
                <a:gd name="connsiteY5" fmla="*/ -132 h 273378"/>
                <a:gd name="connsiteX6" fmla="*/ 6370 w 6505"/>
                <a:gd name="connsiteY6" fmla="*/ 3122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" h="273378">
                  <a:moveTo>
                    <a:pt x="6370" y="3122"/>
                  </a:moveTo>
                  <a:lnTo>
                    <a:pt x="6370" y="269992"/>
                  </a:lnTo>
                  <a:cubicBezTo>
                    <a:pt x="6370" y="271789"/>
                    <a:pt x="4913" y="273247"/>
                    <a:pt x="3117" y="273247"/>
                  </a:cubicBezTo>
                  <a:cubicBezTo>
                    <a:pt x="1320" y="273247"/>
                    <a:pt x="-136" y="271789"/>
                    <a:pt x="-136" y="269992"/>
                  </a:cubicBezTo>
                  <a:lnTo>
                    <a:pt x="-136" y="3122"/>
                  </a:lnTo>
                  <a:cubicBezTo>
                    <a:pt x="-136" y="1325"/>
                    <a:pt x="1320" y="-132"/>
                    <a:pt x="3117" y="-132"/>
                  </a:cubicBezTo>
                  <a:cubicBezTo>
                    <a:pt x="4913" y="-132"/>
                    <a:pt x="6370" y="1325"/>
                    <a:pt x="6370" y="3122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4" name="Graphic 6">
              <a:extLst>
                <a:ext uri="{FF2B5EF4-FFF2-40B4-BE49-F238E27FC236}">
                  <a16:creationId xmlns:a16="http://schemas.microsoft.com/office/drawing/2014/main" id="{93AFB077-A1C3-BD41-A6CB-EDD3142E5D87}"/>
                </a:ext>
              </a:extLst>
            </p:cNvPr>
            <p:cNvSpPr/>
            <p:nvPr/>
          </p:nvSpPr>
          <p:spPr>
            <a:xfrm>
              <a:off x="4985173" y="4150696"/>
              <a:ext cx="98506" cy="98560"/>
            </a:xfrm>
            <a:custGeom>
              <a:avLst/>
              <a:gdLst>
                <a:gd name="connsiteX0" fmla="*/ 97413 w 98506"/>
                <a:gd name="connsiteY0" fmla="*/ 5429 h 98560"/>
                <a:gd name="connsiteX1" fmla="*/ 5412 w 98506"/>
                <a:gd name="connsiteY1" fmla="*/ 97480 h 98560"/>
                <a:gd name="connsiteX2" fmla="*/ 812 w 98506"/>
                <a:gd name="connsiteY2" fmla="*/ 97470 h 98560"/>
                <a:gd name="connsiteX3" fmla="*/ 812 w 98506"/>
                <a:gd name="connsiteY3" fmla="*/ 92877 h 98560"/>
                <a:gd name="connsiteX4" fmla="*/ 92812 w 98506"/>
                <a:gd name="connsiteY4" fmla="*/ 826 h 98560"/>
                <a:gd name="connsiteX5" fmla="*/ 97412 w 98506"/>
                <a:gd name="connsiteY5" fmla="*/ 816 h 98560"/>
                <a:gd name="connsiteX6" fmla="*/ 97423 w 98506"/>
                <a:gd name="connsiteY6" fmla="*/ 5418 h 98560"/>
                <a:gd name="connsiteX7" fmla="*/ 97412 w 98506"/>
                <a:gd name="connsiteY7" fmla="*/ 5429 h 9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06" h="98560">
                  <a:moveTo>
                    <a:pt x="97413" y="5429"/>
                  </a:moveTo>
                  <a:lnTo>
                    <a:pt x="5412" y="97480"/>
                  </a:lnTo>
                  <a:cubicBezTo>
                    <a:pt x="4139" y="98748"/>
                    <a:pt x="2079" y="98744"/>
                    <a:pt x="812" y="97470"/>
                  </a:cubicBezTo>
                  <a:cubicBezTo>
                    <a:pt x="-452" y="96200"/>
                    <a:pt x="-452" y="94147"/>
                    <a:pt x="812" y="92877"/>
                  </a:cubicBezTo>
                  <a:lnTo>
                    <a:pt x="92812" y="826"/>
                  </a:lnTo>
                  <a:cubicBezTo>
                    <a:pt x="94080" y="-448"/>
                    <a:pt x="96139" y="-452"/>
                    <a:pt x="97412" y="816"/>
                  </a:cubicBezTo>
                  <a:cubicBezTo>
                    <a:pt x="98686" y="2084"/>
                    <a:pt x="98690" y="4144"/>
                    <a:pt x="97423" y="5418"/>
                  </a:cubicBezTo>
                  <a:cubicBezTo>
                    <a:pt x="97419" y="5422"/>
                    <a:pt x="97416" y="5425"/>
                    <a:pt x="9741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5" name="Graphic 6">
              <a:extLst>
                <a:ext uri="{FF2B5EF4-FFF2-40B4-BE49-F238E27FC236}">
                  <a16:creationId xmlns:a16="http://schemas.microsoft.com/office/drawing/2014/main" id="{4BCF3717-C908-0641-A151-26E4615B256E}"/>
                </a:ext>
              </a:extLst>
            </p:cNvPr>
            <p:cNvSpPr/>
            <p:nvPr/>
          </p:nvSpPr>
          <p:spPr>
            <a:xfrm>
              <a:off x="4510420" y="4150696"/>
              <a:ext cx="98511" cy="98565"/>
            </a:xfrm>
            <a:custGeom>
              <a:avLst/>
              <a:gdLst>
                <a:gd name="connsiteX0" fmla="*/ 822 w 98511"/>
                <a:gd name="connsiteY0" fmla="*/ 5429 h 98565"/>
                <a:gd name="connsiteX1" fmla="*/ 92823 w 98511"/>
                <a:gd name="connsiteY1" fmla="*/ 97480 h 98565"/>
                <a:gd name="connsiteX2" fmla="*/ 97423 w 98511"/>
                <a:gd name="connsiteY2" fmla="*/ 97480 h 98565"/>
                <a:gd name="connsiteX3" fmla="*/ 97423 w 98511"/>
                <a:gd name="connsiteY3" fmla="*/ 92877 h 98565"/>
                <a:gd name="connsiteX4" fmla="*/ 5422 w 98511"/>
                <a:gd name="connsiteY4" fmla="*/ 826 h 98565"/>
                <a:gd name="connsiteX5" fmla="*/ 822 w 98511"/>
                <a:gd name="connsiteY5" fmla="*/ 816 h 98565"/>
                <a:gd name="connsiteX6" fmla="*/ 812 w 98511"/>
                <a:gd name="connsiteY6" fmla="*/ 5418 h 98565"/>
                <a:gd name="connsiteX7" fmla="*/ 822 w 98511"/>
                <a:gd name="connsiteY7" fmla="*/ 5429 h 9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11" h="98565">
                  <a:moveTo>
                    <a:pt x="822" y="5429"/>
                  </a:moveTo>
                  <a:lnTo>
                    <a:pt x="92823" y="97480"/>
                  </a:lnTo>
                  <a:cubicBezTo>
                    <a:pt x="94093" y="98751"/>
                    <a:pt x="96153" y="98751"/>
                    <a:pt x="97423" y="97480"/>
                  </a:cubicBezTo>
                  <a:cubicBezTo>
                    <a:pt x="98693" y="96209"/>
                    <a:pt x="98693" y="94148"/>
                    <a:pt x="97423" y="92877"/>
                  </a:cubicBezTo>
                  <a:lnTo>
                    <a:pt x="5422" y="826"/>
                  </a:lnTo>
                  <a:cubicBezTo>
                    <a:pt x="4155" y="-448"/>
                    <a:pt x="2095" y="-452"/>
                    <a:pt x="822" y="816"/>
                  </a:cubicBezTo>
                  <a:cubicBezTo>
                    <a:pt x="-451" y="2084"/>
                    <a:pt x="-456" y="4144"/>
                    <a:pt x="812" y="5418"/>
                  </a:cubicBezTo>
                  <a:cubicBezTo>
                    <a:pt x="815" y="5422"/>
                    <a:pt x="819" y="5425"/>
                    <a:pt x="82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99851522-3BB8-B84F-B61C-5274EC72D83E}"/>
              </a:ext>
            </a:extLst>
          </p:cNvPr>
          <p:cNvSpPr/>
          <p:nvPr/>
        </p:nvSpPr>
        <p:spPr>
          <a:xfrm>
            <a:off x="5447928" y="8455029"/>
            <a:ext cx="4536504" cy="2174771"/>
          </a:xfrm>
          <a:prstGeom prst="roundRect">
            <a:avLst/>
          </a:prstGeom>
          <a:solidFill>
            <a:srgbClr val="6F5E56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D6D3214E-6892-9845-935A-B629BF1BC16A}"/>
              </a:ext>
            </a:extLst>
          </p:cNvPr>
          <p:cNvSpPr txBox="1"/>
          <p:nvPr/>
        </p:nvSpPr>
        <p:spPr>
          <a:xfrm>
            <a:off x="7430886" y="9200423"/>
            <a:ext cx="2625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Communication </a:t>
            </a:r>
          </a:p>
          <a:p>
            <a:r>
              <a:rPr lang="x-none" sz="2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related questions</a:t>
            </a: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1A99375-9646-F347-8535-18FAD28BD234}"/>
              </a:ext>
            </a:extLst>
          </p:cNvPr>
          <p:cNvGrpSpPr/>
          <p:nvPr/>
        </p:nvGrpSpPr>
        <p:grpSpPr>
          <a:xfrm flipH="1">
            <a:off x="5648838" y="8795200"/>
            <a:ext cx="1743306" cy="1550704"/>
            <a:chOff x="6816080" y="4004226"/>
            <a:chExt cx="1828756" cy="162671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7" name="Graphic 42">
              <a:extLst>
                <a:ext uri="{FF2B5EF4-FFF2-40B4-BE49-F238E27FC236}">
                  <a16:creationId xmlns:a16="http://schemas.microsoft.com/office/drawing/2014/main" id="{297EC959-FCD0-AF47-8423-C19187C3C767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8" name="Graphic 42">
              <a:extLst>
                <a:ext uri="{FF2B5EF4-FFF2-40B4-BE49-F238E27FC236}">
                  <a16:creationId xmlns:a16="http://schemas.microsoft.com/office/drawing/2014/main" id="{E6EB9E74-0942-AA44-A7F0-386EA6562C32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9" name="Graphic 42">
              <a:extLst>
                <a:ext uri="{FF2B5EF4-FFF2-40B4-BE49-F238E27FC236}">
                  <a16:creationId xmlns:a16="http://schemas.microsoft.com/office/drawing/2014/main" id="{2A9AC87F-0223-6D45-B8FA-61E5F56B4621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0" name="Graphic 42">
              <a:extLst>
                <a:ext uri="{FF2B5EF4-FFF2-40B4-BE49-F238E27FC236}">
                  <a16:creationId xmlns:a16="http://schemas.microsoft.com/office/drawing/2014/main" id="{529F8D85-E19D-F548-B4F6-3B01AF1C1913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1" name="Graphic 42">
              <a:extLst>
                <a:ext uri="{FF2B5EF4-FFF2-40B4-BE49-F238E27FC236}">
                  <a16:creationId xmlns:a16="http://schemas.microsoft.com/office/drawing/2014/main" id="{EDBA1749-D250-2746-825D-9F75A2EECCD0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2" name="Graphic 42">
              <a:extLst>
                <a:ext uri="{FF2B5EF4-FFF2-40B4-BE49-F238E27FC236}">
                  <a16:creationId xmlns:a16="http://schemas.microsoft.com/office/drawing/2014/main" id="{323FFF42-6375-AB41-9C6D-EFAD897FD373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3" name="Graphic 42">
              <a:extLst>
                <a:ext uri="{FF2B5EF4-FFF2-40B4-BE49-F238E27FC236}">
                  <a16:creationId xmlns:a16="http://schemas.microsoft.com/office/drawing/2014/main" id="{81960A02-E9A1-584C-95AE-DA37E37CB3EF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4" name="Graphic 42">
              <a:extLst>
                <a:ext uri="{FF2B5EF4-FFF2-40B4-BE49-F238E27FC236}">
                  <a16:creationId xmlns:a16="http://schemas.microsoft.com/office/drawing/2014/main" id="{6D70BD7A-028D-A54C-B10F-B08387114955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5" name="Graphic 42">
              <a:extLst>
                <a:ext uri="{FF2B5EF4-FFF2-40B4-BE49-F238E27FC236}">
                  <a16:creationId xmlns:a16="http://schemas.microsoft.com/office/drawing/2014/main" id="{42066106-18DE-F04B-AE24-4BA49705B7C7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6" name="Graphic 42">
              <a:extLst>
                <a:ext uri="{FF2B5EF4-FFF2-40B4-BE49-F238E27FC236}">
                  <a16:creationId xmlns:a16="http://schemas.microsoft.com/office/drawing/2014/main" id="{DBCDFC2A-2D1F-5146-8D50-E795856E2356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7" name="Graphic 42">
              <a:extLst>
                <a:ext uri="{FF2B5EF4-FFF2-40B4-BE49-F238E27FC236}">
                  <a16:creationId xmlns:a16="http://schemas.microsoft.com/office/drawing/2014/main" id="{37982F71-CCBE-734B-A74E-F4976C6DED6A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8" name="Graphic 42">
              <a:extLst>
                <a:ext uri="{FF2B5EF4-FFF2-40B4-BE49-F238E27FC236}">
                  <a16:creationId xmlns:a16="http://schemas.microsoft.com/office/drawing/2014/main" id="{D80C8BC1-12D1-3543-8527-EFEEE67636B9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9" name="Graphic 42">
              <a:extLst>
                <a:ext uri="{FF2B5EF4-FFF2-40B4-BE49-F238E27FC236}">
                  <a16:creationId xmlns:a16="http://schemas.microsoft.com/office/drawing/2014/main" id="{B1840705-3B46-0F49-824E-EBC3F5C806C6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0" name="Graphic 42">
              <a:extLst>
                <a:ext uri="{FF2B5EF4-FFF2-40B4-BE49-F238E27FC236}">
                  <a16:creationId xmlns:a16="http://schemas.microsoft.com/office/drawing/2014/main" id="{E2E69AE3-2808-0746-994D-9402F278200D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1" name="Graphic 42">
              <a:extLst>
                <a:ext uri="{FF2B5EF4-FFF2-40B4-BE49-F238E27FC236}">
                  <a16:creationId xmlns:a16="http://schemas.microsoft.com/office/drawing/2014/main" id="{2AF9AD4F-2B86-9B44-84FD-8BC592B3F6B9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2" name="Graphic 42">
              <a:extLst>
                <a:ext uri="{FF2B5EF4-FFF2-40B4-BE49-F238E27FC236}">
                  <a16:creationId xmlns:a16="http://schemas.microsoft.com/office/drawing/2014/main" id="{266A637E-5156-0348-BA81-BC0C9744EE02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3" name="Graphic 42">
              <a:extLst>
                <a:ext uri="{FF2B5EF4-FFF2-40B4-BE49-F238E27FC236}">
                  <a16:creationId xmlns:a16="http://schemas.microsoft.com/office/drawing/2014/main" id="{757296FE-49EC-5D4B-9D62-FC389E0D740E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4" name="Graphic 42">
              <a:extLst>
                <a:ext uri="{FF2B5EF4-FFF2-40B4-BE49-F238E27FC236}">
                  <a16:creationId xmlns:a16="http://schemas.microsoft.com/office/drawing/2014/main" id="{A744CB39-1DDB-134D-A8A8-507704B59B05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5" name="Graphic 42">
              <a:extLst>
                <a:ext uri="{FF2B5EF4-FFF2-40B4-BE49-F238E27FC236}">
                  <a16:creationId xmlns:a16="http://schemas.microsoft.com/office/drawing/2014/main" id="{FB9C2027-545F-E043-AB1A-18536A91C262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6" name="Graphic 42">
              <a:extLst>
                <a:ext uri="{FF2B5EF4-FFF2-40B4-BE49-F238E27FC236}">
                  <a16:creationId xmlns:a16="http://schemas.microsoft.com/office/drawing/2014/main" id="{CCC289D7-0506-9C4E-8A9D-2D8E4DCC3317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7" name="Graphic 42">
              <a:extLst>
                <a:ext uri="{FF2B5EF4-FFF2-40B4-BE49-F238E27FC236}">
                  <a16:creationId xmlns:a16="http://schemas.microsoft.com/office/drawing/2014/main" id="{B8D60900-0063-1147-9E84-7E7E3F90B729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8" name="Graphic 42">
              <a:extLst>
                <a:ext uri="{FF2B5EF4-FFF2-40B4-BE49-F238E27FC236}">
                  <a16:creationId xmlns:a16="http://schemas.microsoft.com/office/drawing/2014/main" id="{D52FDA4D-8903-3F4B-9060-626AE2661182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234" name="Rounded Rectangle 233">
            <a:extLst>
              <a:ext uri="{FF2B5EF4-FFF2-40B4-BE49-F238E27FC236}">
                <a16:creationId xmlns:a16="http://schemas.microsoft.com/office/drawing/2014/main" id="{91F38C99-4446-284D-904C-3944E89C6784}"/>
              </a:ext>
            </a:extLst>
          </p:cNvPr>
          <p:cNvSpPr/>
          <p:nvPr/>
        </p:nvSpPr>
        <p:spPr>
          <a:xfrm>
            <a:off x="2567608" y="2211254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Interdependent </a:t>
            </a:r>
            <a:endParaRPr lang="en-US" b="1" dirty="0">
              <a:solidFill>
                <a:srgbClr val="8938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Rounded Rectangle 234">
            <a:extLst>
              <a:ext uri="{FF2B5EF4-FFF2-40B4-BE49-F238E27FC236}">
                <a16:creationId xmlns:a16="http://schemas.microsoft.com/office/drawing/2014/main" id="{87398F75-5D76-764E-BA3A-F254245B9894}"/>
              </a:ext>
            </a:extLst>
          </p:cNvPr>
          <p:cNvSpPr/>
          <p:nvPr/>
        </p:nvSpPr>
        <p:spPr>
          <a:xfrm>
            <a:off x="2567608" y="3723422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are incompatible</a:t>
            </a:r>
            <a:endParaRPr lang="en-US" b="1" dirty="0">
              <a:solidFill>
                <a:srgbClr val="8938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Rounded Rectangle 235">
            <a:extLst>
              <a:ext uri="{FF2B5EF4-FFF2-40B4-BE49-F238E27FC236}">
                <a16:creationId xmlns:a16="http://schemas.microsoft.com/office/drawing/2014/main" id="{107D663A-1D38-0E41-9F57-24B35814E1FB}"/>
              </a:ext>
            </a:extLst>
          </p:cNvPr>
          <p:cNvSpPr/>
          <p:nvPr/>
        </p:nvSpPr>
        <p:spPr>
          <a:xfrm>
            <a:off x="2567608" y="5235590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Perceive each other as interfering with attainment </a:t>
            </a:r>
            <a:endParaRPr lang="en-US" b="1" dirty="0">
              <a:solidFill>
                <a:srgbClr val="8938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BE242200-9728-C841-8B53-A0C76D6ED7EF}"/>
              </a:ext>
            </a:extLst>
          </p:cNvPr>
          <p:cNvSpPr txBox="1"/>
          <p:nvPr/>
        </p:nvSpPr>
        <p:spPr>
          <a:xfrm>
            <a:off x="1631504" y="2132856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E6D3A5FD-0160-9D4A-AC92-4915F3960B73}"/>
              </a:ext>
            </a:extLst>
          </p:cNvPr>
          <p:cNvSpPr txBox="1"/>
          <p:nvPr/>
        </p:nvSpPr>
        <p:spPr>
          <a:xfrm>
            <a:off x="1631504" y="3687418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A05F2E2B-AC93-DA4C-93B5-7EE7430A8B9B}"/>
              </a:ext>
            </a:extLst>
          </p:cNvPr>
          <p:cNvSpPr txBox="1"/>
          <p:nvPr/>
        </p:nvSpPr>
        <p:spPr>
          <a:xfrm>
            <a:off x="1631504" y="5241980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3" name="مربع نص 232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480317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486E64E-8A32-9E42-841B-D089B3CE5F2F}"/>
              </a:ext>
            </a:extLst>
          </p:cNvPr>
          <p:cNvSpPr/>
          <p:nvPr/>
        </p:nvSpPr>
        <p:spPr>
          <a:xfrm>
            <a:off x="-600744" y="-531440"/>
            <a:ext cx="13105456" cy="81369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raphic 3">
            <a:extLst>
              <a:ext uri="{FF2B5EF4-FFF2-40B4-BE49-F238E27FC236}">
                <a16:creationId xmlns:a16="http://schemas.microsoft.com/office/drawing/2014/main" id="{2CE1AEAF-63CB-1545-B699-9E35102470DC}"/>
              </a:ext>
            </a:extLst>
          </p:cNvPr>
          <p:cNvSpPr/>
          <p:nvPr/>
        </p:nvSpPr>
        <p:spPr>
          <a:xfrm rot="806584">
            <a:off x="1875335" y="-457652"/>
            <a:ext cx="10331818" cy="7225812"/>
          </a:xfrm>
          <a:custGeom>
            <a:avLst/>
            <a:gdLst>
              <a:gd name="connsiteX0" fmla="*/ 4395380 w 10331818"/>
              <a:gd name="connsiteY0" fmla="*/ 277599 h 7225812"/>
              <a:gd name="connsiteX1" fmla="*/ 3078549 w 10331818"/>
              <a:gd name="connsiteY1" fmla="*/ 1356 h 7225812"/>
              <a:gd name="connsiteX2" fmla="*/ 1459813 w 10331818"/>
              <a:gd name="connsiteY2" fmla="*/ 950681 h 7225812"/>
              <a:gd name="connsiteX3" fmla="*/ 1046886 w 10331818"/>
              <a:gd name="connsiteY3" fmla="*/ 2480307 h 7225812"/>
              <a:gd name="connsiteX4" fmla="*/ 347207 w 10331818"/>
              <a:gd name="connsiteY4" fmla="*/ 4315422 h 7225812"/>
              <a:gd name="connsiteX5" fmla="*/ 3275 w 10331818"/>
              <a:gd name="connsiteY5" fmla="*/ 5307326 h 7225812"/>
              <a:gd name="connsiteX6" fmla="*/ 603654 w 10331818"/>
              <a:gd name="connsiteY6" fmla="*/ 6596049 h 7225812"/>
              <a:gd name="connsiteX7" fmla="*/ 2024646 w 10331818"/>
              <a:gd name="connsiteY7" fmla="*/ 7125103 h 7225812"/>
              <a:gd name="connsiteX8" fmla="*/ 2832203 w 10331818"/>
              <a:gd name="connsiteY8" fmla="*/ 7006699 h 7225812"/>
              <a:gd name="connsiteX9" fmla="*/ 3539316 w 10331818"/>
              <a:gd name="connsiteY9" fmla="*/ 6525845 h 7225812"/>
              <a:gd name="connsiteX10" fmla="*/ 4331912 w 10331818"/>
              <a:gd name="connsiteY10" fmla="*/ 6408871 h 7225812"/>
              <a:gd name="connsiteX11" fmla="*/ 5366660 w 10331818"/>
              <a:gd name="connsiteY11" fmla="*/ 6614624 h 7225812"/>
              <a:gd name="connsiteX12" fmla="*/ 6472119 w 10331818"/>
              <a:gd name="connsiteY12" fmla="*/ 7073856 h 7225812"/>
              <a:gd name="connsiteX13" fmla="*/ 7655342 w 10331818"/>
              <a:gd name="connsiteY13" fmla="*/ 7171207 h 7225812"/>
              <a:gd name="connsiteX14" fmla="*/ 8561152 w 10331818"/>
              <a:gd name="connsiteY14" fmla="*/ 6550422 h 7225812"/>
              <a:gd name="connsiteX15" fmla="*/ 9716357 w 10331818"/>
              <a:gd name="connsiteY15" fmla="*/ 5184541 h 7225812"/>
              <a:gd name="connsiteX16" fmla="*/ 10268324 w 10331818"/>
              <a:gd name="connsiteY16" fmla="*/ 4135101 h 7225812"/>
              <a:gd name="connsiteX17" fmla="*/ 9594089 w 10331818"/>
              <a:gd name="connsiteY17" fmla="*/ 2093852 h 7225812"/>
              <a:gd name="connsiteX18" fmla="*/ 7775894 w 10331818"/>
              <a:gd name="connsiteY18" fmla="*/ 1396481 h 7225812"/>
              <a:gd name="connsiteX19" fmla="*/ 5942738 w 10331818"/>
              <a:gd name="connsiteY19" fmla="*/ 1034506 h 7225812"/>
              <a:gd name="connsiteX20" fmla="*/ 4395380 w 10331818"/>
              <a:gd name="connsiteY20" fmla="*/ 277599 h 722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331818" h="7225812">
                <a:moveTo>
                  <a:pt x="4395380" y="277599"/>
                </a:moveTo>
                <a:cubicBezTo>
                  <a:pt x="3975401" y="117950"/>
                  <a:pt x="3531597" y="-15409"/>
                  <a:pt x="3078549" y="1356"/>
                </a:cubicBezTo>
                <a:cubicBezTo>
                  <a:pt x="2412415" y="25932"/>
                  <a:pt x="1772963" y="400575"/>
                  <a:pt x="1459813" y="950681"/>
                </a:cubicBezTo>
                <a:cubicBezTo>
                  <a:pt x="1194122" y="1416770"/>
                  <a:pt x="1161339" y="1963065"/>
                  <a:pt x="1046886" y="2480307"/>
                </a:cubicBezTo>
                <a:cubicBezTo>
                  <a:pt x="906035" y="3117477"/>
                  <a:pt x="635770" y="3723213"/>
                  <a:pt x="347207" y="4315422"/>
                </a:cubicBezTo>
                <a:cubicBezTo>
                  <a:pt x="192252" y="4633577"/>
                  <a:pt x="28720" y="4958593"/>
                  <a:pt x="3275" y="5307326"/>
                </a:cubicBezTo>
                <a:cubicBezTo>
                  <a:pt x="-31985" y="5791514"/>
                  <a:pt x="215504" y="6273988"/>
                  <a:pt x="603654" y="6596049"/>
                </a:cubicBezTo>
                <a:cubicBezTo>
                  <a:pt x="991804" y="6918111"/>
                  <a:pt x="1507272" y="7088049"/>
                  <a:pt x="2024646" y="7125103"/>
                </a:cubicBezTo>
                <a:cubicBezTo>
                  <a:pt x="2299963" y="7144821"/>
                  <a:pt x="2587668" y="7126532"/>
                  <a:pt x="2832203" y="7006699"/>
                </a:cubicBezTo>
                <a:cubicBezTo>
                  <a:pt x="3090938" y="6879913"/>
                  <a:pt x="3279533" y="6650822"/>
                  <a:pt x="3539316" y="6525845"/>
                </a:cubicBezTo>
                <a:cubicBezTo>
                  <a:pt x="3780039" y="6410014"/>
                  <a:pt x="4061646" y="6393820"/>
                  <a:pt x="4331912" y="6408871"/>
                </a:cubicBezTo>
                <a:cubicBezTo>
                  <a:pt x="4684782" y="6428512"/>
                  <a:pt x="5033125" y="6497783"/>
                  <a:pt x="5366660" y="6614624"/>
                </a:cubicBezTo>
                <a:cubicBezTo>
                  <a:pt x="5744422" y="6747221"/>
                  <a:pt x="6095691" y="6939353"/>
                  <a:pt x="6472119" y="7073856"/>
                </a:cubicBezTo>
                <a:cubicBezTo>
                  <a:pt x="6848547" y="7208357"/>
                  <a:pt x="7270147" y="7283420"/>
                  <a:pt x="7655342" y="7171207"/>
                </a:cubicBezTo>
                <a:cubicBezTo>
                  <a:pt x="8017475" y="7065758"/>
                  <a:pt x="8303370" y="6809709"/>
                  <a:pt x="8561152" y="6550422"/>
                </a:cubicBezTo>
                <a:cubicBezTo>
                  <a:pt x="8982656" y="6127216"/>
                  <a:pt x="9368995" y="5670415"/>
                  <a:pt x="9716357" y="5184541"/>
                </a:cubicBezTo>
                <a:cubicBezTo>
                  <a:pt x="9948980" y="4858668"/>
                  <a:pt x="10165497" y="4514888"/>
                  <a:pt x="10268324" y="4135101"/>
                </a:cubicBezTo>
                <a:cubicBezTo>
                  <a:pt x="10465020" y="3408962"/>
                  <a:pt x="10194373" y="2589757"/>
                  <a:pt x="9594089" y="2093852"/>
                </a:cubicBezTo>
                <a:cubicBezTo>
                  <a:pt x="9096727" y="1683012"/>
                  <a:pt x="8429259" y="1504692"/>
                  <a:pt x="7775894" y="1396481"/>
                </a:cubicBezTo>
                <a:cubicBezTo>
                  <a:pt x="7180090" y="1297795"/>
                  <a:pt x="6491179" y="1291699"/>
                  <a:pt x="5942738" y="1034506"/>
                </a:cubicBezTo>
                <a:cubicBezTo>
                  <a:pt x="5419741" y="788935"/>
                  <a:pt x="4943822" y="486211"/>
                  <a:pt x="4395380" y="27759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6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74DCD1-0FDB-094A-B2B9-124F42A06FB5}"/>
              </a:ext>
            </a:extLst>
          </p:cNvPr>
          <p:cNvGrpSpPr/>
          <p:nvPr/>
        </p:nvGrpSpPr>
        <p:grpSpPr>
          <a:xfrm rot="2526941">
            <a:off x="-1405380" y="2344080"/>
            <a:ext cx="6124896" cy="6463274"/>
            <a:chOff x="4498754" y="-539886"/>
            <a:chExt cx="6124896" cy="6463274"/>
          </a:xfrm>
        </p:grpSpPr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625203" y="5123373"/>
              <a:ext cx="98442" cy="371499"/>
            </a:xfrm>
            <a:custGeom>
              <a:avLst/>
              <a:gdLst>
                <a:gd name="connsiteX0" fmla="*/ 0 w 98442"/>
                <a:gd name="connsiteY0" fmla="*/ 25433 h 371499"/>
                <a:gd name="connsiteX1" fmla="*/ 0 w 98442"/>
                <a:gd name="connsiteY1" fmla="*/ 371500 h 371499"/>
                <a:gd name="connsiteX2" fmla="*/ 98443 w 98442"/>
                <a:gd name="connsiteY2" fmla="*/ 371500 h 371499"/>
                <a:gd name="connsiteX3" fmla="*/ 79383 w 98442"/>
                <a:gd name="connsiteY3" fmla="*/ 0 h 371499"/>
                <a:gd name="connsiteX4" fmla="*/ 0 w 98442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442" h="371499">
                  <a:moveTo>
                    <a:pt x="0" y="25433"/>
                  </a:moveTo>
                  <a:lnTo>
                    <a:pt x="0" y="371500"/>
                  </a:lnTo>
                  <a:lnTo>
                    <a:pt x="98443" y="371500"/>
                  </a:lnTo>
                  <a:lnTo>
                    <a:pt x="79383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46460" y="5053550"/>
              <a:ext cx="98538" cy="371499"/>
            </a:xfrm>
            <a:custGeom>
              <a:avLst/>
              <a:gdLst>
                <a:gd name="connsiteX0" fmla="*/ 0 w 98538"/>
                <a:gd name="connsiteY0" fmla="*/ 25433 h 371499"/>
                <a:gd name="connsiteX1" fmla="*/ 0 w 98538"/>
                <a:gd name="connsiteY1" fmla="*/ 371500 h 371499"/>
                <a:gd name="connsiteX2" fmla="*/ 98538 w 98538"/>
                <a:gd name="connsiteY2" fmla="*/ 371500 h 371499"/>
                <a:gd name="connsiteX3" fmla="*/ 79479 w 98538"/>
                <a:gd name="connsiteY3" fmla="*/ 0 h 371499"/>
                <a:gd name="connsiteX4" fmla="*/ 0 w 98538"/>
                <a:gd name="connsiteY4" fmla="*/ 25433 h 37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38" h="371499">
                  <a:moveTo>
                    <a:pt x="0" y="25433"/>
                  </a:moveTo>
                  <a:lnTo>
                    <a:pt x="0" y="371500"/>
                  </a:lnTo>
                  <a:lnTo>
                    <a:pt x="98538" y="371500"/>
                  </a:lnTo>
                  <a:lnTo>
                    <a:pt x="79479" y="0"/>
                  </a:lnTo>
                  <a:lnTo>
                    <a:pt x="0" y="25433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739561" y="4507445"/>
              <a:ext cx="127032" cy="616022"/>
            </a:xfrm>
            <a:custGeom>
              <a:avLst/>
              <a:gdLst>
                <a:gd name="connsiteX0" fmla="*/ 63469 w 127032"/>
                <a:gd name="connsiteY0" fmla="*/ 0 h 616022"/>
                <a:gd name="connsiteX1" fmla="*/ 127032 w 127032"/>
                <a:gd name="connsiteY1" fmla="*/ 63536 h 616022"/>
                <a:gd name="connsiteX2" fmla="*/ 127032 w 127032"/>
                <a:gd name="connsiteY2" fmla="*/ 552487 h 616022"/>
                <a:gd name="connsiteX3" fmla="*/ 63469 w 127032"/>
                <a:gd name="connsiteY3" fmla="*/ 616023 h 616022"/>
                <a:gd name="connsiteX4" fmla="*/ 63564 w 127032"/>
                <a:gd name="connsiteY4" fmla="*/ 616023 h 616022"/>
                <a:gd name="connsiteX5" fmla="*/ 0 w 127032"/>
                <a:gd name="connsiteY5" fmla="*/ 552487 h 616022"/>
                <a:gd name="connsiteX6" fmla="*/ 0 w 127032"/>
                <a:gd name="connsiteY6" fmla="*/ 63536 h 616022"/>
                <a:gd name="connsiteX7" fmla="*/ 63564 w 127032"/>
                <a:gd name="connsiteY7" fmla="*/ 0 h 61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616022">
                  <a:moveTo>
                    <a:pt x="63469" y="0"/>
                  </a:moveTo>
                  <a:cubicBezTo>
                    <a:pt x="98574" y="0"/>
                    <a:pt x="127032" y="28446"/>
                    <a:pt x="127032" y="63536"/>
                  </a:cubicBezTo>
                  <a:lnTo>
                    <a:pt x="127032" y="552487"/>
                  </a:lnTo>
                  <a:cubicBezTo>
                    <a:pt x="127032" y="587577"/>
                    <a:pt x="98574" y="616023"/>
                    <a:pt x="63469" y="616023"/>
                  </a:cubicBezTo>
                  <a:lnTo>
                    <a:pt x="63564" y="616023"/>
                  </a:lnTo>
                  <a:cubicBezTo>
                    <a:pt x="28459" y="616023"/>
                    <a:pt x="0" y="587577"/>
                    <a:pt x="0" y="552487"/>
                  </a:cubicBezTo>
                  <a:lnTo>
                    <a:pt x="0" y="63536"/>
                  </a:lnTo>
                  <a:cubicBezTo>
                    <a:pt x="0" y="28446"/>
                    <a:pt x="28459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09961" y="4370848"/>
              <a:ext cx="127032" cy="752525"/>
            </a:xfrm>
            <a:custGeom>
              <a:avLst/>
              <a:gdLst>
                <a:gd name="connsiteX0" fmla="*/ 63469 w 127032"/>
                <a:gd name="connsiteY0" fmla="*/ 0 h 752525"/>
                <a:gd name="connsiteX1" fmla="*/ 127033 w 127032"/>
                <a:gd name="connsiteY1" fmla="*/ 63536 h 752525"/>
                <a:gd name="connsiteX2" fmla="*/ 127033 w 127032"/>
                <a:gd name="connsiteY2" fmla="*/ 688989 h 752525"/>
                <a:gd name="connsiteX3" fmla="*/ 63469 w 127032"/>
                <a:gd name="connsiteY3" fmla="*/ 752525 h 752525"/>
                <a:gd name="connsiteX4" fmla="*/ 63564 w 127032"/>
                <a:gd name="connsiteY4" fmla="*/ 752525 h 752525"/>
                <a:gd name="connsiteX5" fmla="*/ 0 w 127032"/>
                <a:gd name="connsiteY5" fmla="*/ 688989 h 752525"/>
                <a:gd name="connsiteX6" fmla="*/ 0 w 127032"/>
                <a:gd name="connsiteY6" fmla="*/ 63536 h 752525"/>
                <a:gd name="connsiteX7" fmla="*/ 63564 w 127032"/>
                <a:gd name="connsiteY7" fmla="*/ 0 h 7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032" h="752525">
                  <a:moveTo>
                    <a:pt x="63469" y="0"/>
                  </a:moveTo>
                  <a:cubicBezTo>
                    <a:pt x="98574" y="0"/>
                    <a:pt x="127033" y="28446"/>
                    <a:pt x="127033" y="63536"/>
                  </a:cubicBezTo>
                  <a:lnTo>
                    <a:pt x="127033" y="688989"/>
                  </a:lnTo>
                  <a:cubicBezTo>
                    <a:pt x="127033" y="724079"/>
                    <a:pt x="98574" y="752525"/>
                    <a:pt x="63469" y="752525"/>
                  </a:cubicBezTo>
                  <a:lnTo>
                    <a:pt x="63564" y="752525"/>
                  </a:lnTo>
                  <a:cubicBezTo>
                    <a:pt x="28458" y="752525"/>
                    <a:pt x="0" y="724079"/>
                    <a:pt x="0" y="688989"/>
                  </a:cubicBezTo>
                  <a:lnTo>
                    <a:pt x="0" y="63536"/>
                  </a:lnTo>
                  <a:cubicBezTo>
                    <a:pt x="0" y="28446"/>
                    <a:pt x="28458" y="0"/>
                    <a:pt x="63564" y="0"/>
                  </a:cubicBez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8028696" y="797019"/>
              <a:ext cx="174681" cy="544770"/>
            </a:xfrm>
            <a:custGeom>
              <a:avLst/>
              <a:gdLst>
                <a:gd name="connsiteX0" fmla="*/ -58 w 174681"/>
                <a:gd name="connsiteY0" fmla="*/ 23934 h 544770"/>
                <a:gd name="connsiteX1" fmla="*/ 146034 w 174681"/>
                <a:gd name="connsiteY1" fmla="*/ 23934 h 544770"/>
                <a:gd name="connsiteX2" fmla="*/ 174623 w 174681"/>
                <a:gd name="connsiteY2" fmla="*/ 544700 h 544770"/>
                <a:gd name="connsiteX3" fmla="*/ 53881 w 174681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81" h="544770">
                  <a:moveTo>
                    <a:pt x="-58" y="23934"/>
                  </a:moveTo>
                  <a:cubicBezTo>
                    <a:pt x="-58" y="23934"/>
                    <a:pt x="126974" y="-30076"/>
                    <a:pt x="146034" y="23934"/>
                  </a:cubicBezTo>
                  <a:cubicBezTo>
                    <a:pt x="165093" y="77944"/>
                    <a:pt x="174623" y="544700"/>
                    <a:pt x="174623" y="544700"/>
                  </a:cubicBezTo>
                  <a:lnTo>
                    <a:pt x="53881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462564" y="797019"/>
              <a:ext cx="174777" cy="544770"/>
            </a:xfrm>
            <a:custGeom>
              <a:avLst/>
              <a:gdLst>
                <a:gd name="connsiteX0" fmla="*/ 174719 w 174777"/>
                <a:gd name="connsiteY0" fmla="*/ 23934 h 544770"/>
                <a:gd name="connsiteX1" fmla="*/ 28532 w 174777"/>
                <a:gd name="connsiteY1" fmla="*/ 23934 h 544770"/>
                <a:gd name="connsiteX2" fmla="*/ -58 w 174777"/>
                <a:gd name="connsiteY2" fmla="*/ 544700 h 544770"/>
                <a:gd name="connsiteX3" fmla="*/ 120685 w 174777"/>
                <a:gd name="connsiteY3" fmla="*/ 544700 h 54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77" h="544770">
                  <a:moveTo>
                    <a:pt x="174719" y="23934"/>
                  </a:moveTo>
                  <a:cubicBezTo>
                    <a:pt x="174719" y="23934"/>
                    <a:pt x="47591" y="-30076"/>
                    <a:pt x="28532" y="23934"/>
                  </a:cubicBezTo>
                  <a:cubicBezTo>
                    <a:pt x="9472" y="77944"/>
                    <a:pt x="-58" y="544700"/>
                    <a:pt x="-58" y="544700"/>
                  </a:cubicBezTo>
                  <a:lnTo>
                    <a:pt x="120685" y="544700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37246" y="347886"/>
              <a:ext cx="85768" cy="396933"/>
            </a:xfrm>
            <a:custGeom>
              <a:avLst/>
              <a:gdLst>
                <a:gd name="connsiteX0" fmla="*/ 19060 w 85768"/>
                <a:gd name="connsiteY0" fmla="*/ 9526 h 396933"/>
                <a:gd name="connsiteX1" fmla="*/ 0 w 85768"/>
                <a:gd name="connsiteY1" fmla="*/ 396933 h 396933"/>
                <a:gd name="connsiteX2" fmla="*/ 85768 w 85768"/>
                <a:gd name="connsiteY2" fmla="*/ 396933 h 396933"/>
                <a:gd name="connsiteX3" fmla="*/ 85768 w 85768"/>
                <a:gd name="connsiteY3" fmla="*/ 0 h 396933"/>
                <a:gd name="connsiteX4" fmla="*/ 19060 w 85768"/>
                <a:gd name="connsiteY4" fmla="*/ 9526 h 39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68" h="396933">
                  <a:moveTo>
                    <a:pt x="19060" y="9526"/>
                  </a:moveTo>
                  <a:lnTo>
                    <a:pt x="0" y="396933"/>
                  </a:lnTo>
                  <a:lnTo>
                    <a:pt x="85768" y="396933"/>
                  </a:lnTo>
                  <a:lnTo>
                    <a:pt x="85768" y="0"/>
                  </a:lnTo>
                  <a:lnTo>
                    <a:pt x="19060" y="9526"/>
                  </a:lnTo>
                  <a:close/>
                </a:path>
              </a:pathLst>
            </a:custGeom>
            <a:solidFill>
              <a:srgbClr val="AAAB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83307" y="689909"/>
              <a:ext cx="1502567" cy="651881"/>
            </a:xfrm>
            <a:custGeom>
              <a:avLst/>
              <a:gdLst>
                <a:gd name="connsiteX0" fmla="*/ -58 w 1502567"/>
                <a:gd name="connsiteY0" fmla="*/ 651811 h 651881"/>
                <a:gd name="connsiteX1" fmla="*/ 25387 w 1502567"/>
                <a:gd name="connsiteY1" fmla="*/ 92942 h 651881"/>
                <a:gd name="connsiteX2" fmla="*/ 317571 w 1502567"/>
                <a:gd name="connsiteY2" fmla="*/ 7211 h 651881"/>
                <a:gd name="connsiteX3" fmla="*/ 1502510 w 1502567"/>
                <a:gd name="connsiteY3" fmla="*/ 121519 h 651881"/>
                <a:gd name="connsiteX4" fmla="*/ 1502510 w 1502567"/>
                <a:gd name="connsiteY4" fmla="*/ 651811 h 65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567" h="651881">
                  <a:moveTo>
                    <a:pt x="-58" y="651811"/>
                  </a:moveTo>
                  <a:lnTo>
                    <a:pt x="25387" y="92942"/>
                  </a:lnTo>
                  <a:cubicBezTo>
                    <a:pt x="25387" y="92942"/>
                    <a:pt x="15857" y="-30891"/>
                    <a:pt x="317571" y="7211"/>
                  </a:cubicBezTo>
                  <a:cubicBezTo>
                    <a:pt x="619285" y="45314"/>
                    <a:pt x="1502510" y="121519"/>
                    <a:pt x="1502510" y="121519"/>
                  </a:cubicBezTo>
                  <a:lnTo>
                    <a:pt x="1502510" y="65181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195729" y="4259779"/>
              <a:ext cx="1594720" cy="1057469"/>
            </a:xfrm>
            <a:custGeom>
              <a:avLst/>
              <a:gdLst>
                <a:gd name="connsiteX0" fmla="*/ 1594663 w 1594720"/>
                <a:gd name="connsiteY0" fmla="*/ 25363 h 1057469"/>
                <a:gd name="connsiteX1" fmla="*/ 1547014 w 1594720"/>
                <a:gd name="connsiteY1" fmla="*/ 879431 h 1057469"/>
                <a:gd name="connsiteX2" fmla="*/ -58 w 1594720"/>
                <a:gd name="connsiteY2" fmla="*/ 898483 h 1057469"/>
                <a:gd name="connsiteX3" fmla="*/ 76181 w 1594720"/>
                <a:gd name="connsiteY3" fmla="*/ -71 h 10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4720" h="1057469">
                  <a:moveTo>
                    <a:pt x="1594663" y="25363"/>
                  </a:moveTo>
                  <a:lnTo>
                    <a:pt x="1547014" y="879431"/>
                  </a:lnTo>
                  <a:cubicBezTo>
                    <a:pt x="1547014" y="879431"/>
                    <a:pt x="848096" y="1266839"/>
                    <a:pt x="-58" y="898483"/>
                  </a:cubicBezTo>
                  <a:lnTo>
                    <a:pt x="76181" y="-71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6507" y="744819"/>
              <a:ext cx="1000631" cy="730235"/>
            </a:xfrm>
            <a:custGeom>
              <a:avLst/>
              <a:gdLst>
                <a:gd name="connsiteX0" fmla="*/ 0 w 1000631"/>
                <a:gd name="connsiteY0" fmla="*/ 177748 h 730235"/>
                <a:gd name="connsiteX1" fmla="*/ 15819 w 1000631"/>
                <a:gd name="connsiteY1" fmla="*/ 730235 h 730235"/>
                <a:gd name="connsiteX2" fmla="*/ 1000631 w 1000631"/>
                <a:gd name="connsiteY2" fmla="*/ 730235 h 730235"/>
                <a:gd name="connsiteX3" fmla="*/ 943452 w 1000631"/>
                <a:gd name="connsiteY3" fmla="*/ 0 h 730235"/>
                <a:gd name="connsiteX4" fmla="*/ 0 w 1000631"/>
                <a:gd name="connsiteY4" fmla="*/ 177748 h 73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631" h="730235">
                  <a:moveTo>
                    <a:pt x="0" y="177748"/>
                  </a:moveTo>
                  <a:lnTo>
                    <a:pt x="15819" y="730235"/>
                  </a:lnTo>
                  <a:lnTo>
                    <a:pt x="1000631" y="730235"/>
                  </a:lnTo>
                  <a:lnTo>
                    <a:pt x="943452" y="0"/>
                  </a:lnTo>
                  <a:lnTo>
                    <a:pt x="0" y="177748"/>
                  </a:ln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3919999"/>
              <a:ext cx="927632" cy="1174796"/>
            </a:xfrm>
            <a:custGeom>
              <a:avLst/>
              <a:gdLst>
                <a:gd name="connsiteX0" fmla="*/ 0 w 927632"/>
                <a:gd name="connsiteY0" fmla="*/ 0 h 1174796"/>
                <a:gd name="connsiteX1" fmla="*/ 927633 w 927632"/>
                <a:gd name="connsiteY1" fmla="*/ 0 h 1174796"/>
                <a:gd name="connsiteX2" fmla="*/ 927633 w 927632"/>
                <a:gd name="connsiteY2" fmla="*/ 1174797 h 1174796"/>
                <a:gd name="connsiteX3" fmla="*/ 0 w 927632"/>
                <a:gd name="connsiteY3" fmla="*/ 1174797 h 117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7632" h="1174796">
                  <a:moveTo>
                    <a:pt x="0" y="0"/>
                  </a:moveTo>
                  <a:lnTo>
                    <a:pt x="927633" y="0"/>
                  </a:lnTo>
                  <a:lnTo>
                    <a:pt x="927633" y="1174797"/>
                  </a:lnTo>
                  <a:lnTo>
                    <a:pt x="0" y="117479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884762" y="4320477"/>
              <a:ext cx="159114" cy="159674"/>
            </a:xfrm>
            <a:custGeom>
              <a:avLst/>
              <a:gdLst>
                <a:gd name="connsiteX0" fmla="*/ 297 w 159114"/>
                <a:gd name="connsiteY0" fmla="*/ 78972 h 159674"/>
                <a:gd name="connsiteX1" fmla="*/ 155919 w 159114"/>
                <a:gd name="connsiteY1" fmla="*/ 5910 h 159674"/>
                <a:gd name="connsiteX2" fmla="*/ 35272 w 159114"/>
                <a:gd name="connsiteY2" fmla="*/ 158321 h 159674"/>
                <a:gd name="connsiteX3" fmla="*/ 297 w 159114"/>
                <a:gd name="connsiteY3" fmla="*/ 78972 h 159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114" h="159674">
                  <a:moveTo>
                    <a:pt x="297" y="78972"/>
                  </a:moveTo>
                  <a:cubicBezTo>
                    <a:pt x="297" y="78972"/>
                    <a:pt x="133715" y="-25810"/>
                    <a:pt x="155919" y="5910"/>
                  </a:cubicBezTo>
                  <a:cubicBezTo>
                    <a:pt x="178124" y="37631"/>
                    <a:pt x="76631" y="174228"/>
                    <a:pt x="35272" y="158321"/>
                  </a:cubicBezTo>
                  <a:cubicBezTo>
                    <a:pt x="-6088" y="142413"/>
                    <a:pt x="297" y="78972"/>
                    <a:pt x="297" y="78972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4498754" y="1309975"/>
              <a:ext cx="6089270" cy="3048203"/>
            </a:xfrm>
            <a:custGeom>
              <a:avLst/>
              <a:gdLst>
                <a:gd name="connsiteX0" fmla="*/ 0 w 6089270"/>
                <a:gd name="connsiteY0" fmla="*/ 0 h 3048203"/>
                <a:gd name="connsiteX1" fmla="*/ 6089271 w 6089270"/>
                <a:gd name="connsiteY1" fmla="*/ 0 h 3048203"/>
                <a:gd name="connsiteX2" fmla="*/ 6089271 w 6089270"/>
                <a:gd name="connsiteY2" fmla="*/ 3048204 h 3048203"/>
                <a:gd name="connsiteX3" fmla="*/ 0 w 6089270"/>
                <a:gd name="connsiteY3" fmla="*/ 3048204 h 3048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9270" h="3048203">
                  <a:moveTo>
                    <a:pt x="0" y="0"/>
                  </a:moveTo>
                  <a:lnTo>
                    <a:pt x="6089271" y="0"/>
                  </a:lnTo>
                  <a:lnTo>
                    <a:pt x="6089271" y="3048204"/>
                  </a:lnTo>
                  <a:lnTo>
                    <a:pt x="0" y="3048204"/>
                  </a:lnTo>
                  <a:close/>
                </a:path>
              </a:pathLst>
            </a:custGeom>
            <a:solidFill>
              <a:srgbClr val="AE92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417599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565275" y="-360445"/>
              <a:ext cx="1668229" cy="803619"/>
            </a:xfrm>
            <a:custGeom>
              <a:avLst/>
              <a:gdLst>
                <a:gd name="connsiteX0" fmla="*/ 21119 w 1668229"/>
                <a:gd name="connsiteY0" fmla="*/ 752745 h 803619"/>
                <a:gd name="connsiteX1" fmla="*/ 21119 w 1668229"/>
                <a:gd name="connsiteY1" fmla="*/ 254269 h 803619"/>
                <a:gd name="connsiteX2" fmla="*/ 1609455 w 1668229"/>
                <a:gd name="connsiteY2" fmla="*/ 289133 h 803619"/>
                <a:gd name="connsiteX3" fmla="*/ 1666634 w 1668229"/>
                <a:gd name="connsiteY3" fmla="*/ 451069 h 803619"/>
                <a:gd name="connsiteX4" fmla="*/ 1668159 w 1668229"/>
                <a:gd name="connsiteY4" fmla="*/ 752745 h 803619"/>
                <a:gd name="connsiteX5" fmla="*/ 21119 w 1668229"/>
                <a:gd name="connsiteY5" fmla="*/ 752745 h 80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8229" h="803619">
                  <a:moveTo>
                    <a:pt x="21119" y="752745"/>
                  </a:moveTo>
                  <a:cubicBezTo>
                    <a:pt x="21119" y="752745"/>
                    <a:pt x="-26530" y="308184"/>
                    <a:pt x="21119" y="254269"/>
                  </a:cubicBezTo>
                  <a:cubicBezTo>
                    <a:pt x="68769" y="200354"/>
                    <a:pt x="869274" y="-310982"/>
                    <a:pt x="1609455" y="289133"/>
                  </a:cubicBezTo>
                  <a:cubicBezTo>
                    <a:pt x="1609455" y="289133"/>
                    <a:pt x="1679309" y="292371"/>
                    <a:pt x="1666634" y="451069"/>
                  </a:cubicBezTo>
                  <a:cubicBezTo>
                    <a:pt x="1659163" y="551507"/>
                    <a:pt x="1659677" y="652383"/>
                    <a:pt x="1668159" y="752745"/>
                  </a:cubicBezTo>
                  <a:cubicBezTo>
                    <a:pt x="1668159" y="752745"/>
                    <a:pt x="75153" y="867053"/>
                    <a:pt x="21119" y="752745"/>
                  </a:cubicBez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822566" y="189189"/>
              <a:ext cx="476018" cy="1120786"/>
            </a:xfrm>
            <a:custGeom>
              <a:avLst/>
              <a:gdLst>
                <a:gd name="connsiteX0" fmla="*/ 437932 w 476018"/>
                <a:gd name="connsiteY0" fmla="*/ -71 h 1120786"/>
                <a:gd name="connsiteX1" fmla="*/ 472907 w 476018"/>
                <a:gd name="connsiteY1" fmla="*/ 222162 h 1120786"/>
                <a:gd name="connsiteX2" fmla="*/ 459946 w 476018"/>
                <a:gd name="connsiteY2" fmla="*/ 342852 h 1120786"/>
                <a:gd name="connsiteX3" fmla="*/ 437932 w 476018"/>
                <a:gd name="connsiteY3" fmla="*/ 406293 h 1120786"/>
                <a:gd name="connsiteX4" fmla="*/ 410868 w 476018"/>
                <a:gd name="connsiteY4" fmla="*/ 434870 h 1120786"/>
                <a:gd name="connsiteX5" fmla="*/ 410868 w 476018"/>
                <a:gd name="connsiteY5" fmla="*/ 482498 h 1120786"/>
                <a:gd name="connsiteX6" fmla="*/ 410868 w 476018"/>
                <a:gd name="connsiteY6" fmla="*/ 555560 h 1120786"/>
                <a:gd name="connsiteX7" fmla="*/ 352164 w 476018"/>
                <a:gd name="connsiteY7" fmla="*/ 631765 h 1120786"/>
                <a:gd name="connsiteX8" fmla="*/ 352164 w 476018"/>
                <a:gd name="connsiteY8" fmla="*/ 771506 h 1120786"/>
                <a:gd name="connsiteX9" fmla="*/ 336630 w 476018"/>
                <a:gd name="connsiteY9" fmla="*/ 898483 h 1120786"/>
                <a:gd name="connsiteX10" fmla="*/ 293746 w 476018"/>
                <a:gd name="connsiteY10" fmla="*/ 1120716 h 1120786"/>
                <a:gd name="connsiteX11" fmla="*/ -58 w 476018"/>
                <a:gd name="connsiteY11" fmla="*/ 1012790 h 1120786"/>
                <a:gd name="connsiteX12" fmla="*/ 47591 w 476018"/>
                <a:gd name="connsiteY12" fmla="*/ 844472 h 1120786"/>
                <a:gd name="connsiteX13" fmla="*/ 74179 w 476018"/>
                <a:gd name="connsiteY13" fmla="*/ 685775 h 1120786"/>
                <a:gd name="connsiteX14" fmla="*/ 263251 w 476018"/>
                <a:gd name="connsiteY14" fmla="*/ 117380 h 1120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018" h="1120786">
                  <a:moveTo>
                    <a:pt x="437932" y="-71"/>
                  </a:moveTo>
                  <a:cubicBezTo>
                    <a:pt x="437932" y="-71"/>
                    <a:pt x="488727" y="190442"/>
                    <a:pt x="472907" y="222162"/>
                  </a:cubicBezTo>
                  <a:cubicBezTo>
                    <a:pt x="457087" y="253883"/>
                    <a:pt x="459946" y="342852"/>
                    <a:pt x="459946" y="342852"/>
                  </a:cubicBezTo>
                  <a:cubicBezTo>
                    <a:pt x="459946" y="342852"/>
                    <a:pt x="463377" y="400006"/>
                    <a:pt x="437932" y="406293"/>
                  </a:cubicBezTo>
                  <a:cubicBezTo>
                    <a:pt x="412488" y="412580"/>
                    <a:pt x="390283" y="415819"/>
                    <a:pt x="410868" y="434870"/>
                  </a:cubicBezTo>
                  <a:cubicBezTo>
                    <a:pt x="431452" y="453921"/>
                    <a:pt x="410868" y="482498"/>
                    <a:pt x="410868" y="482498"/>
                  </a:cubicBezTo>
                  <a:cubicBezTo>
                    <a:pt x="410868" y="482498"/>
                    <a:pt x="399718" y="526983"/>
                    <a:pt x="410868" y="555560"/>
                  </a:cubicBezTo>
                  <a:cubicBezTo>
                    <a:pt x="422018" y="584137"/>
                    <a:pt x="345684" y="596044"/>
                    <a:pt x="352164" y="631765"/>
                  </a:cubicBezTo>
                  <a:cubicBezTo>
                    <a:pt x="358644" y="667486"/>
                    <a:pt x="379991" y="768267"/>
                    <a:pt x="352164" y="771506"/>
                  </a:cubicBezTo>
                  <a:cubicBezTo>
                    <a:pt x="324337" y="774745"/>
                    <a:pt x="361694" y="898483"/>
                    <a:pt x="336630" y="898483"/>
                  </a:cubicBezTo>
                  <a:cubicBezTo>
                    <a:pt x="311567" y="898483"/>
                    <a:pt x="293746" y="1120716"/>
                    <a:pt x="293746" y="1120716"/>
                  </a:cubicBezTo>
                  <a:cubicBezTo>
                    <a:pt x="293746" y="1120716"/>
                    <a:pt x="117444" y="971544"/>
                    <a:pt x="-58" y="1012790"/>
                  </a:cubicBezTo>
                  <a:cubicBezTo>
                    <a:pt x="-58" y="1012790"/>
                    <a:pt x="9472" y="888957"/>
                    <a:pt x="47591" y="844472"/>
                  </a:cubicBezTo>
                  <a:cubicBezTo>
                    <a:pt x="85710" y="799987"/>
                    <a:pt x="74179" y="685775"/>
                    <a:pt x="74179" y="685775"/>
                  </a:cubicBezTo>
                  <a:lnTo>
                    <a:pt x="263251" y="117380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12325" y="2142135"/>
              <a:ext cx="327833" cy="679726"/>
            </a:xfrm>
            <a:custGeom>
              <a:avLst/>
              <a:gdLst>
                <a:gd name="connsiteX0" fmla="*/ 304721 w 327833"/>
                <a:gd name="connsiteY0" fmla="*/ 673963 h 679726"/>
                <a:gd name="connsiteX1" fmla="*/ 218952 w 327833"/>
                <a:gd name="connsiteY1" fmla="*/ 475925 h 679726"/>
                <a:gd name="connsiteX2" fmla="*/ 25211 w 327833"/>
                <a:gd name="connsiteY2" fmla="*/ 529936 h 679726"/>
                <a:gd name="connsiteX3" fmla="*/ 44271 w 327833"/>
                <a:gd name="connsiteY3" fmla="*/ 120333 h 679726"/>
                <a:gd name="connsiteX4" fmla="*/ 69239 w 327833"/>
                <a:gd name="connsiteY4" fmla="*/ 28506 h 679726"/>
                <a:gd name="connsiteX5" fmla="*/ 240776 w 327833"/>
                <a:gd name="connsiteY5" fmla="*/ -71 h 679726"/>
                <a:gd name="connsiteX6" fmla="*/ 245159 w 327833"/>
                <a:gd name="connsiteY6" fmla="*/ 82612 h 679726"/>
                <a:gd name="connsiteX7" fmla="*/ 285185 w 327833"/>
                <a:gd name="connsiteY7" fmla="*/ 238070 h 679726"/>
                <a:gd name="connsiteX8" fmla="*/ 304721 w 327833"/>
                <a:gd name="connsiteY8" fmla="*/ 673963 h 6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833" h="679726">
                  <a:moveTo>
                    <a:pt x="304721" y="673963"/>
                  </a:moveTo>
                  <a:cubicBezTo>
                    <a:pt x="263457" y="719591"/>
                    <a:pt x="218952" y="475925"/>
                    <a:pt x="218952" y="475925"/>
                  </a:cubicBezTo>
                  <a:cubicBezTo>
                    <a:pt x="218952" y="475925"/>
                    <a:pt x="101450" y="637861"/>
                    <a:pt x="25211" y="529936"/>
                  </a:cubicBezTo>
                  <a:cubicBezTo>
                    <a:pt x="-27584" y="455159"/>
                    <a:pt x="14061" y="243309"/>
                    <a:pt x="44271" y="120333"/>
                  </a:cubicBezTo>
                  <a:cubicBezTo>
                    <a:pt x="57803" y="65656"/>
                    <a:pt x="69239" y="28506"/>
                    <a:pt x="69239" y="28506"/>
                  </a:cubicBezTo>
                  <a:lnTo>
                    <a:pt x="240776" y="-71"/>
                  </a:lnTo>
                  <a:cubicBezTo>
                    <a:pt x="240776" y="-71"/>
                    <a:pt x="241348" y="37270"/>
                    <a:pt x="245159" y="82612"/>
                  </a:cubicBezTo>
                  <a:cubicBezTo>
                    <a:pt x="250306" y="143862"/>
                    <a:pt x="261456" y="219876"/>
                    <a:pt x="285185" y="238070"/>
                  </a:cubicBezTo>
                  <a:cubicBezTo>
                    <a:pt x="327021" y="269600"/>
                    <a:pt x="346080" y="627954"/>
                    <a:pt x="304721" y="673963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25163"/>
              <a:ext cx="1472671" cy="1187471"/>
            </a:xfrm>
            <a:custGeom>
              <a:avLst/>
              <a:gdLst>
                <a:gd name="connsiteX0" fmla="*/ 478141 w 1472671"/>
                <a:gd name="connsiteY0" fmla="*/ 88810 h 1187471"/>
                <a:gd name="connsiteX1" fmla="*/ 106478 w 1472671"/>
                <a:gd name="connsiteY1" fmla="*/ 244363 h 1187471"/>
                <a:gd name="connsiteX2" fmla="*/ 1650 w 1472671"/>
                <a:gd name="connsiteY2" fmla="*/ 482504 h 1187471"/>
                <a:gd name="connsiteX3" fmla="*/ 312894 w 1472671"/>
                <a:gd name="connsiteY3" fmla="*/ 641297 h 1187471"/>
                <a:gd name="connsiteX4" fmla="*/ 328808 w 1472671"/>
                <a:gd name="connsiteY4" fmla="*/ 1187401 h 1187471"/>
                <a:gd name="connsiteX5" fmla="*/ 503490 w 1472671"/>
                <a:gd name="connsiteY5" fmla="*/ 1150442 h 1187471"/>
                <a:gd name="connsiteX6" fmla="*/ 748120 w 1472671"/>
                <a:gd name="connsiteY6" fmla="*/ 1150442 h 1187471"/>
                <a:gd name="connsiteX7" fmla="*/ 830744 w 1472671"/>
                <a:gd name="connsiteY7" fmla="*/ 1150442 h 1187471"/>
                <a:gd name="connsiteX8" fmla="*/ 1202408 w 1472671"/>
                <a:gd name="connsiteY8" fmla="*/ 1012796 h 1187471"/>
                <a:gd name="connsiteX9" fmla="*/ 1200787 w 1472671"/>
                <a:gd name="connsiteY9" fmla="*/ 723027 h 1187471"/>
                <a:gd name="connsiteX10" fmla="*/ 1402438 w 1472671"/>
                <a:gd name="connsiteY10" fmla="*/ 298374 h 1187471"/>
                <a:gd name="connsiteX11" fmla="*/ 1396148 w 1472671"/>
                <a:gd name="connsiteY11" fmla="*/ 88810 h 1187471"/>
                <a:gd name="connsiteX12" fmla="*/ 1183348 w 1472671"/>
                <a:gd name="connsiteY12" fmla="*/ -65 h 1187471"/>
                <a:gd name="connsiteX13" fmla="*/ 478141 w 1472671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2671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207077" y="773893"/>
                    <a:pt x="1200787" y="723027"/>
                  </a:cubicBezTo>
                  <a:cubicBezTo>
                    <a:pt x="1194498" y="672160"/>
                    <a:pt x="1402438" y="298374"/>
                    <a:pt x="1402438" y="298374"/>
                  </a:cubicBezTo>
                  <a:cubicBezTo>
                    <a:pt x="1402438" y="298374"/>
                    <a:pt x="1564445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9992" y="-134689"/>
              <a:ext cx="1532636" cy="1187471"/>
            </a:xfrm>
            <a:custGeom>
              <a:avLst/>
              <a:gdLst>
                <a:gd name="connsiteX0" fmla="*/ 478141 w 1532636"/>
                <a:gd name="connsiteY0" fmla="*/ 88810 h 1187471"/>
                <a:gd name="connsiteX1" fmla="*/ 106478 w 1532636"/>
                <a:gd name="connsiteY1" fmla="*/ 244363 h 1187471"/>
                <a:gd name="connsiteX2" fmla="*/ 1650 w 1532636"/>
                <a:gd name="connsiteY2" fmla="*/ 482504 h 1187471"/>
                <a:gd name="connsiteX3" fmla="*/ 312894 w 1532636"/>
                <a:gd name="connsiteY3" fmla="*/ 641297 h 1187471"/>
                <a:gd name="connsiteX4" fmla="*/ 328808 w 1532636"/>
                <a:gd name="connsiteY4" fmla="*/ 1187401 h 1187471"/>
                <a:gd name="connsiteX5" fmla="*/ 503490 w 1532636"/>
                <a:gd name="connsiteY5" fmla="*/ 1150442 h 1187471"/>
                <a:gd name="connsiteX6" fmla="*/ 748120 w 1532636"/>
                <a:gd name="connsiteY6" fmla="*/ 1150442 h 1187471"/>
                <a:gd name="connsiteX7" fmla="*/ 830744 w 1532636"/>
                <a:gd name="connsiteY7" fmla="*/ 1150442 h 1187471"/>
                <a:gd name="connsiteX8" fmla="*/ 1202408 w 1532636"/>
                <a:gd name="connsiteY8" fmla="*/ 1012796 h 1187471"/>
                <a:gd name="connsiteX9" fmla="*/ 1307236 w 1532636"/>
                <a:gd name="connsiteY9" fmla="*/ 781038 h 1187471"/>
                <a:gd name="connsiteX10" fmla="*/ 1529566 w 1532636"/>
                <a:gd name="connsiteY10" fmla="*/ 346002 h 1187471"/>
                <a:gd name="connsiteX11" fmla="*/ 1396148 w 1532636"/>
                <a:gd name="connsiteY11" fmla="*/ 88810 h 1187471"/>
                <a:gd name="connsiteX12" fmla="*/ 1183348 w 1532636"/>
                <a:gd name="connsiteY12" fmla="*/ -65 h 1187471"/>
                <a:gd name="connsiteX13" fmla="*/ 478141 w 1532636"/>
                <a:gd name="connsiteY13" fmla="*/ 88810 h 118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32636" h="1187471">
                  <a:moveTo>
                    <a:pt x="478141" y="88810"/>
                  </a:moveTo>
                  <a:cubicBezTo>
                    <a:pt x="478141" y="88810"/>
                    <a:pt x="179476" y="85666"/>
                    <a:pt x="106478" y="244363"/>
                  </a:cubicBezTo>
                  <a:cubicBezTo>
                    <a:pt x="33479" y="403060"/>
                    <a:pt x="30239" y="457166"/>
                    <a:pt x="1650" y="482504"/>
                  </a:cubicBezTo>
                  <a:cubicBezTo>
                    <a:pt x="-26940" y="507842"/>
                    <a:pt x="312894" y="641297"/>
                    <a:pt x="312894" y="641297"/>
                  </a:cubicBezTo>
                  <a:lnTo>
                    <a:pt x="328808" y="1187401"/>
                  </a:lnTo>
                  <a:cubicBezTo>
                    <a:pt x="328808" y="1187401"/>
                    <a:pt x="395517" y="1119864"/>
                    <a:pt x="503490" y="1150442"/>
                  </a:cubicBezTo>
                  <a:cubicBezTo>
                    <a:pt x="611463" y="1181019"/>
                    <a:pt x="748120" y="1150442"/>
                    <a:pt x="748120" y="1150442"/>
                  </a:cubicBezTo>
                  <a:cubicBezTo>
                    <a:pt x="748120" y="1150442"/>
                    <a:pt x="741736" y="1138916"/>
                    <a:pt x="830744" y="1150442"/>
                  </a:cubicBezTo>
                  <a:cubicBezTo>
                    <a:pt x="919753" y="1161968"/>
                    <a:pt x="1202408" y="1012796"/>
                    <a:pt x="1202408" y="1012796"/>
                  </a:cubicBezTo>
                  <a:cubicBezTo>
                    <a:pt x="1202408" y="1012796"/>
                    <a:pt x="1313525" y="831809"/>
                    <a:pt x="1307236" y="781038"/>
                  </a:cubicBezTo>
                  <a:cubicBezTo>
                    <a:pt x="1300946" y="730266"/>
                    <a:pt x="1529566" y="346002"/>
                    <a:pt x="1529566" y="346002"/>
                  </a:cubicBezTo>
                  <a:cubicBezTo>
                    <a:pt x="1529566" y="346002"/>
                    <a:pt x="1564541" y="142820"/>
                    <a:pt x="1396148" y="88810"/>
                  </a:cubicBezTo>
                  <a:cubicBezTo>
                    <a:pt x="1396148" y="88810"/>
                    <a:pt x="1336587" y="-922"/>
                    <a:pt x="1183348" y="-65"/>
                  </a:cubicBezTo>
                  <a:cubicBezTo>
                    <a:pt x="1030108" y="793"/>
                    <a:pt x="478141" y="88810"/>
                    <a:pt x="478141" y="88810"/>
                  </a:cubicBez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57416" y="2142230"/>
              <a:ext cx="200888" cy="120404"/>
            </a:xfrm>
            <a:custGeom>
              <a:avLst/>
              <a:gdLst>
                <a:gd name="connsiteX0" fmla="*/ 200831 w 200888"/>
                <a:gd name="connsiteY0" fmla="*/ 82231 h 120404"/>
                <a:gd name="connsiteX1" fmla="*/ -58 w 200888"/>
                <a:gd name="connsiteY1" fmla="*/ 120333 h 120404"/>
                <a:gd name="connsiteX2" fmla="*/ 24910 w 200888"/>
                <a:gd name="connsiteY2" fmla="*/ 28506 h 120404"/>
                <a:gd name="connsiteX3" fmla="*/ 196447 w 200888"/>
                <a:gd name="connsiteY3" fmla="*/ -71 h 120404"/>
                <a:gd name="connsiteX4" fmla="*/ 200831 w 200888"/>
                <a:gd name="connsiteY4" fmla="*/ 82231 h 12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888" h="120404">
                  <a:moveTo>
                    <a:pt x="200831" y="82231"/>
                  </a:moveTo>
                  <a:cubicBezTo>
                    <a:pt x="135361" y="61846"/>
                    <a:pt x="32629" y="106807"/>
                    <a:pt x="-58" y="120333"/>
                  </a:cubicBezTo>
                  <a:cubicBezTo>
                    <a:pt x="13475" y="65656"/>
                    <a:pt x="24910" y="28506"/>
                    <a:pt x="24910" y="28506"/>
                  </a:cubicBezTo>
                  <a:lnTo>
                    <a:pt x="196447" y="-71"/>
                  </a:lnTo>
                  <a:cubicBezTo>
                    <a:pt x="196447" y="-71"/>
                    <a:pt x="196733" y="37270"/>
                    <a:pt x="200831" y="8223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743229" y="347886"/>
              <a:ext cx="554815" cy="1908651"/>
            </a:xfrm>
            <a:custGeom>
              <a:avLst/>
              <a:gdLst>
                <a:gd name="connsiteX0" fmla="*/ 100471 w 554815"/>
                <a:gd name="connsiteY0" fmla="*/ -71 h 1908651"/>
                <a:gd name="connsiteX1" fmla="*/ 8413 w 554815"/>
                <a:gd name="connsiteY1" fmla="*/ -71 h 1908651"/>
                <a:gd name="connsiteX2" fmla="*/ 8413 w 554815"/>
                <a:gd name="connsiteY2" fmla="*/ 250835 h 1908651"/>
                <a:gd name="connsiteX3" fmla="*/ 30617 w 554815"/>
                <a:gd name="connsiteY3" fmla="*/ 341995 h 1908651"/>
                <a:gd name="connsiteX4" fmla="*/ 75122 w 554815"/>
                <a:gd name="connsiteY4" fmla="*/ 449063 h 1908651"/>
                <a:gd name="connsiteX5" fmla="*/ 113241 w 554815"/>
                <a:gd name="connsiteY5" fmla="*/ 668153 h 1908651"/>
                <a:gd name="connsiteX6" fmla="*/ 78266 w 554815"/>
                <a:gd name="connsiteY6" fmla="*/ 994120 h 1908651"/>
                <a:gd name="connsiteX7" fmla="*/ 157650 w 554815"/>
                <a:gd name="connsiteY7" fmla="*/ 1117953 h 1908651"/>
                <a:gd name="connsiteX8" fmla="*/ 224359 w 554815"/>
                <a:gd name="connsiteY8" fmla="*/ 1448112 h 1908651"/>
                <a:gd name="connsiteX9" fmla="*/ 268863 w 554815"/>
                <a:gd name="connsiteY9" fmla="*/ 1552894 h 1908651"/>
                <a:gd name="connsiteX10" fmla="*/ 303838 w 554815"/>
                <a:gd name="connsiteY10" fmla="*/ 1908581 h 1908651"/>
                <a:gd name="connsiteX11" fmla="*/ 554757 w 554815"/>
                <a:gd name="connsiteY11" fmla="*/ 1895817 h 1908651"/>
                <a:gd name="connsiteX12" fmla="*/ 510253 w 554815"/>
                <a:gd name="connsiteY12" fmla="*/ 1568802 h 1908651"/>
                <a:gd name="connsiteX13" fmla="*/ 513494 w 554815"/>
                <a:gd name="connsiteY13" fmla="*/ 936966 h 1908651"/>
                <a:gd name="connsiteX14" fmla="*/ 484904 w 554815"/>
                <a:gd name="connsiteY14" fmla="*/ 787699 h 1908651"/>
                <a:gd name="connsiteX15" fmla="*/ 459459 w 554815"/>
                <a:gd name="connsiteY15" fmla="*/ 552702 h 1908651"/>
                <a:gd name="connsiteX16" fmla="*/ 376836 w 554815"/>
                <a:gd name="connsiteY16" fmla="*/ 184441 h 190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4815" h="1908651">
                  <a:moveTo>
                    <a:pt x="100471" y="-71"/>
                  </a:moveTo>
                  <a:lnTo>
                    <a:pt x="8413" y="-71"/>
                  </a:lnTo>
                  <a:cubicBezTo>
                    <a:pt x="8413" y="-71"/>
                    <a:pt x="-10647" y="193681"/>
                    <a:pt x="8413" y="250835"/>
                  </a:cubicBezTo>
                  <a:cubicBezTo>
                    <a:pt x="27473" y="307988"/>
                    <a:pt x="37003" y="299701"/>
                    <a:pt x="30617" y="341995"/>
                  </a:cubicBezTo>
                  <a:cubicBezTo>
                    <a:pt x="24232" y="384289"/>
                    <a:pt x="75122" y="449063"/>
                    <a:pt x="75122" y="449063"/>
                  </a:cubicBezTo>
                  <a:cubicBezTo>
                    <a:pt x="75122" y="449063"/>
                    <a:pt x="81411" y="608713"/>
                    <a:pt x="113241" y="668153"/>
                  </a:cubicBezTo>
                  <a:cubicBezTo>
                    <a:pt x="145070" y="727593"/>
                    <a:pt x="78266" y="994120"/>
                    <a:pt x="78266" y="994120"/>
                  </a:cubicBezTo>
                  <a:cubicBezTo>
                    <a:pt x="96487" y="1040129"/>
                    <a:pt x="123447" y="1082185"/>
                    <a:pt x="157650" y="1117953"/>
                  </a:cubicBezTo>
                  <a:cubicBezTo>
                    <a:pt x="211684" y="1171868"/>
                    <a:pt x="240273" y="1371907"/>
                    <a:pt x="224359" y="1448112"/>
                  </a:cubicBezTo>
                  <a:cubicBezTo>
                    <a:pt x="208444" y="1524317"/>
                    <a:pt x="268863" y="1552894"/>
                    <a:pt x="268863" y="1552894"/>
                  </a:cubicBezTo>
                  <a:cubicBezTo>
                    <a:pt x="268863" y="1552894"/>
                    <a:pt x="294308" y="1908581"/>
                    <a:pt x="303838" y="1908581"/>
                  </a:cubicBezTo>
                  <a:cubicBezTo>
                    <a:pt x="313367" y="1908581"/>
                    <a:pt x="497578" y="1813325"/>
                    <a:pt x="554757" y="1895817"/>
                  </a:cubicBezTo>
                  <a:lnTo>
                    <a:pt x="510253" y="1568802"/>
                  </a:lnTo>
                  <a:lnTo>
                    <a:pt x="513494" y="936966"/>
                  </a:lnTo>
                  <a:cubicBezTo>
                    <a:pt x="513494" y="936966"/>
                    <a:pt x="453074" y="857522"/>
                    <a:pt x="484904" y="787699"/>
                  </a:cubicBezTo>
                  <a:cubicBezTo>
                    <a:pt x="516733" y="717876"/>
                    <a:pt x="459459" y="552702"/>
                    <a:pt x="459459" y="552702"/>
                  </a:cubicBezTo>
                  <a:lnTo>
                    <a:pt x="376836" y="184441"/>
                  </a:lnTo>
                  <a:close/>
                </a:path>
              </a:pathLst>
            </a:custGeom>
            <a:solidFill>
              <a:srgbClr val="B577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33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55195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073278" y="5317093"/>
              <a:ext cx="1693655" cy="568193"/>
            </a:xfrm>
            <a:custGeom>
              <a:avLst/>
              <a:gdLst>
                <a:gd name="connsiteX0" fmla="*/ 198632 w 1693655"/>
                <a:gd name="connsiteY0" fmla="*/ 12630 h 568193"/>
                <a:gd name="connsiteX1" fmla="*/ 62069 w 1693655"/>
                <a:gd name="connsiteY1" fmla="*/ 12630 h 568193"/>
                <a:gd name="connsiteX2" fmla="*/ 97044 w 1693655"/>
                <a:gd name="connsiteY2" fmla="*/ 419089 h 568193"/>
                <a:gd name="connsiteX3" fmla="*/ 1650405 w 1693655"/>
                <a:gd name="connsiteY3" fmla="*/ 450809 h 568193"/>
                <a:gd name="connsiteX4" fmla="*/ 1691669 w 1693655"/>
                <a:gd name="connsiteY4" fmla="*/ 352409 h 568193"/>
                <a:gd name="connsiteX5" fmla="*/ 1678995 w 1693655"/>
                <a:gd name="connsiteY5" fmla="*/ 104743 h 568193"/>
                <a:gd name="connsiteX6" fmla="*/ 1456568 w 1693655"/>
                <a:gd name="connsiteY6" fmla="*/ 82548 h 568193"/>
                <a:gd name="connsiteX7" fmla="*/ 198632 w 1693655"/>
                <a:gd name="connsiteY7" fmla="*/ 12630 h 568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3655" h="568193">
                  <a:moveTo>
                    <a:pt x="198632" y="12630"/>
                  </a:moveTo>
                  <a:cubicBezTo>
                    <a:pt x="198632" y="12630"/>
                    <a:pt x="65214" y="-15947"/>
                    <a:pt x="62069" y="12630"/>
                  </a:cubicBezTo>
                  <a:cubicBezTo>
                    <a:pt x="58925" y="41207"/>
                    <a:pt x="-96793" y="333358"/>
                    <a:pt x="97044" y="419089"/>
                  </a:cubicBezTo>
                  <a:cubicBezTo>
                    <a:pt x="290880" y="504820"/>
                    <a:pt x="808540" y="688950"/>
                    <a:pt x="1650405" y="450809"/>
                  </a:cubicBezTo>
                  <a:cubicBezTo>
                    <a:pt x="1650405" y="450809"/>
                    <a:pt x="1704344" y="469861"/>
                    <a:pt x="1691669" y="352409"/>
                  </a:cubicBezTo>
                  <a:cubicBezTo>
                    <a:pt x="1678995" y="234958"/>
                    <a:pt x="1678995" y="104743"/>
                    <a:pt x="1678995" y="104743"/>
                  </a:cubicBezTo>
                  <a:cubicBezTo>
                    <a:pt x="1678995" y="104743"/>
                    <a:pt x="1551867" y="69784"/>
                    <a:pt x="1456568" y="82548"/>
                  </a:cubicBezTo>
                  <a:cubicBezTo>
                    <a:pt x="1361270" y="95313"/>
                    <a:pt x="532176" y="263535"/>
                    <a:pt x="198632" y="12630"/>
                  </a:cubicBez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20055" y="442952"/>
              <a:ext cx="481888" cy="675413"/>
            </a:xfrm>
            <a:custGeom>
              <a:avLst/>
              <a:gdLst>
                <a:gd name="connsiteX0" fmla="*/ 29870 w 481888"/>
                <a:gd name="connsiteY0" fmla="*/ 18981 h 675413"/>
                <a:gd name="connsiteX1" fmla="*/ 232 w 481888"/>
                <a:gd name="connsiteY1" fmla="*/ 157483 h 675413"/>
                <a:gd name="connsiteX2" fmla="*/ 59126 w 481888"/>
                <a:gd name="connsiteY2" fmla="*/ 276744 h 675413"/>
                <a:gd name="connsiteX3" fmla="*/ 94291 w 481888"/>
                <a:gd name="connsiteY3" fmla="*/ 291033 h 675413"/>
                <a:gd name="connsiteX4" fmla="*/ 121451 w 481888"/>
                <a:gd name="connsiteY4" fmla="*/ 343709 h 675413"/>
                <a:gd name="connsiteX5" fmla="*/ 124786 w 481888"/>
                <a:gd name="connsiteY5" fmla="*/ 422010 h 675413"/>
                <a:gd name="connsiteX6" fmla="*/ 129742 w 481888"/>
                <a:gd name="connsiteY6" fmla="*/ 499549 h 675413"/>
                <a:gd name="connsiteX7" fmla="*/ 257060 w 481888"/>
                <a:gd name="connsiteY7" fmla="*/ 522791 h 675413"/>
                <a:gd name="connsiteX8" fmla="*/ 241527 w 481888"/>
                <a:gd name="connsiteY8" fmla="*/ 643100 h 675413"/>
                <a:gd name="connsiteX9" fmla="*/ 246482 w 481888"/>
                <a:gd name="connsiteY9" fmla="*/ 669867 h 675413"/>
                <a:gd name="connsiteX10" fmla="*/ 269354 w 481888"/>
                <a:gd name="connsiteY10" fmla="*/ 674821 h 675413"/>
                <a:gd name="connsiteX11" fmla="*/ 382663 w 481888"/>
                <a:gd name="connsiteY11" fmla="*/ 646244 h 675413"/>
                <a:gd name="connsiteX12" fmla="*/ 434982 w 481888"/>
                <a:gd name="connsiteY12" fmla="*/ 548320 h 675413"/>
                <a:gd name="connsiteX13" fmla="*/ 387333 w 481888"/>
                <a:gd name="connsiteY13" fmla="*/ 422487 h 675413"/>
                <a:gd name="connsiteX14" fmla="*/ 448896 w 481888"/>
                <a:gd name="connsiteY14" fmla="*/ 338470 h 675413"/>
                <a:gd name="connsiteX15" fmla="*/ 459855 w 481888"/>
                <a:gd name="connsiteY15" fmla="*/ 159007 h 675413"/>
                <a:gd name="connsiteX16" fmla="*/ 302804 w 481888"/>
                <a:gd name="connsiteY16" fmla="*/ 62608 h 675413"/>
                <a:gd name="connsiteX17" fmla="*/ 197976 w 481888"/>
                <a:gd name="connsiteY17" fmla="*/ 51177 h 675413"/>
                <a:gd name="connsiteX18" fmla="*/ 149373 w 481888"/>
                <a:gd name="connsiteY18" fmla="*/ -71 h 67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1888" h="675413">
                  <a:moveTo>
                    <a:pt x="29870" y="18981"/>
                  </a:moveTo>
                  <a:cubicBezTo>
                    <a:pt x="21674" y="65561"/>
                    <a:pt x="3091" y="110331"/>
                    <a:pt x="232" y="157483"/>
                  </a:cubicBezTo>
                  <a:cubicBezTo>
                    <a:pt x="-2628" y="204635"/>
                    <a:pt x="15575" y="258265"/>
                    <a:pt x="59126" y="276744"/>
                  </a:cubicBezTo>
                  <a:cubicBezTo>
                    <a:pt x="71276" y="280374"/>
                    <a:pt x="83055" y="285155"/>
                    <a:pt x="94291" y="291033"/>
                  </a:cubicBezTo>
                  <a:cubicBezTo>
                    <a:pt x="111063" y="302368"/>
                    <a:pt x="117925" y="323706"/>
                    <a:pt x="121451" y="343709"/>
                  </a:cubicBezTo>
                  <a:cubicBezTo>
                    <a:pt x="126130" y="369533"/>
                    <a:pt x="127255" y="395881"/>
                    <a:pt x="124786" y="422010"/>
                  </a:cubicBezTo>
                  <a:cubicBezTo>
                    <a:pt x="122404" y="448301"/>
                    <a:pt x="116781" y="476592"/>
                    <a:pt x="129742" y="499549"/>
                  </a:cubicBezTo>
                  <a:cubicBezTo>
                    <a:pt x="152518" y="540223"/>
                    <a:pt x="211889" y="534222"/>
                    <a:pt x="257060" y="522791"/>
                  </a:cubicBezTo>
                  <a:lnTo>
                    <a:pt x="241527" y="643100"/>
                  </a:lnTo>
                  <a:cubicBezTo>
                    <a:pt x="240288" y="652626"/>
                    <a:pt x="239526" y="663390"/>
                    <a:pt x="246482" y="669867"/>
                  </a:cubicBezTo>
                  <a:cubicBezTo>
                    <a:pt x="253125" y="674544"/>
                    <a:pt x="261377" y="676326"/>
                    <a:pt x="269354" y="674821"/>
                  </a:cubicBezTo>
                  <a:cubicBezTo>
                    <a:pt x="308617" y="672344"/>
                    <a:pt x="349023" y="666914"/>
                    <a:pt x="382663" y="646244"/>
                  </a:cubicBezTo>
                  <a:cubicBezTo>
                    <a:pt x="416304" y="625573"/>
                    <a:pt x="441367" y="587089"/>
                    <a:pt x="434982" y="548320"/>
                  </a:cubicBezTo>
                  <a:cubicBezTo>
                    <a:pt x="427549" y="503359"/>
                    <a:pt x="381043" y="467638"/>
                    <a:pt x="387333" y="422487"/>
                  </a:cubicBezTo>
                  <a:cubicBezTo>
                    <a:pt x="392193" y="387527"/>
                    <a:pt x="426405" y="365333"/>
                    <a:pt x="448896" y="338470"/>
                  </a:cubicBezTo>
                  <a:cubicBezTo>
                    <a:pt x="489588" y="289318"/>
                    <a:pt x="491780" y="214637"/>
                    <a:pt x="459855" y="159007"/>
                  </a:cubicBezTo>
                  <a:cubicBezTo>
                    <a:pt x="427930" y="103378"/>
                    <a:pt x="366272" y="68895"/>
                    <a:pt x="302804" y="62608"/>
                  </a:cubicBezTo>
                  <a:cubicBezTo>
                    <a:pt x="267639" y="59083"/>
                    <a:pt x="231044" y="63370"/>
                    <a:pt x="197976" y="51177"/>
                  </a:cubicBezTo>
                  <a:cubicBezTo>
                    <a:pt x="174656" y="42623"/>
                    <a:pt x="156673" y="23667"/>
                    <a:pt x="149373" y="-71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941665" y="4358464"/>
              <a:ext cx="1032365" cy="397695"/>
            </a:xfrm>
            <a:custGeom>
              <a:avLst/>
              <a:gdLst>
                <a:gd name="connsiteX0" fmla="*/ -58 w 1032365"/>
                <a:gd name="connsiteY0" fmla="*/ 339423 h 397695"/>
                <a:gd name="connsiteX1" fmla="*/ 33201 w 1032365"/>
                <a:gd name="connsiteY1" fmla="*/ 267029 h 397695"/>
                <a:gd name="connsiteX2" fmla="*/ 254007 w 1032365"/>
                <a:gd name="connsiteY2" fmla="*/ 88137 h 397695"/>
                <a:gd name="connsiteX3" fmla="*/ 489107 w 1032365"/>
                <a:gd name="connsiteY3" fmla="*/ 25363 h 397695"/>
                <a:gd name="connsiteX4" fmla="*/ 978369 w 1032365"/>
                <a:gd name="connsiteY4" fmla="*/ -71 h 397695"/>
                <a:gd name="connsiteX5" fmla="*/ 1032307 w 1032365"/>
                <a:gd name="connsiteY5" fmla="*/ 127002 h 397695"/>
                <a:gd name="connsiteX6" fmla="*/ 450226 w 1032365"/>
                <a:gd name="connsiteY6" fmla="*/ 254740 h 397695"/>
                <a:gd name="connsiteX7" fmla="*/ 254007 w 1032365"/>
                <a:gd name="connsiteY7" fmla="*/ 397625 h 39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2365" h="397695">
                  <a:moveTo>
                    <a:pt x="-58" y="339423"/>
                  </a:moveTo>
                  <a:lnTo>
                    <a:pt x="33201" y="267029"/>
                  </a:lnTo>
                  <a:cubicBezTo>
                    <a:pt x="33201" y="267029"/>
                    <a:pt x="212743" y="99853"/>
                    <a:pt x="254007" y="88137"/>
                  </a:cubicBezTo>
                  <a:cubicBezTo>
                    <a:pt x="295271" y="76420"/>
                    <a:pt x="463663" y="25363"/>
                    <a:pt x="489107" y="25363"/>
                  </a:cubicBezTo>
                  <a:cubicBezTo>
                    <a:pt x="514553" y="25363"/>
                    <a:pt x="978369" y="-71"/>
                    <a:pt x="978369" y="-71"/>
                  </a:cubicBezTo>
                  <a:lnTo>
                    <a:pt x="1032307" y="127002"/>
                  </a:lnTo>
                  <a:lnTo>
                    <a:pt x="450226" y="254740"/>
                  </a:lnTo>
                  <a:lnTo>
                    <a:pt x="254007" y="397625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91424" y="2493920"/>
              <a:ext cx="348742" cy="597348"/>
            </a:xfrm>
            <a:custGeom>
              <a:avLst/>
              <a:gdLst>
                <a:gd name="connsiteX0" fmla="*/ 348684 w 348742"/>
                <a:gd name="connsiteY0" fmla="*/ 254355 h 597348"/>
                <a:gd name="connsiteX1" fmla="*/ 318284 w 348742"/>
                <a:gd name="connsiteY1" fmla="*/ 488209 h 597348"/>
                <a:gd name="connsiteX2" fmla="*/ 306562 w 348742"/>
                <a:gd name="connsiteY2" fmla="*/ 578227 h 597348"/>
                <a:gd name="connsiteX3" fmla="*/ 170000 w 348742"/>
                <a:gd name="connsiteY3" fmla="*/ 597278 h 597348"/>
                <a:gd name="connsiteX4" fmla="*/ 134358 w 348742"/>
                <a:gd name="connsiteY4" fmla="*/ 517072 h 597348"/>
                <a:gd name="connsiteX5" fmla="*/ 20858 w 348742"/>
                <a:gd name="connsiteY5" fmla="*/ 13071 h 597348"/>
                <a:gd name="connsiteX6" fmla="*/ 135216 w 348742"/>
                <a:gd name="connsiteY6" fmla="*/ 175006 h 597348"/>
                <a:gd name="connsiteX7" fmla="*/ 240044 w 348742"/>
                <a:gd name="connsiteY7" fmla="*/ 124140 h 59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742" h="597348">
                  <a:moveTo>
                    <a:pt x="348684" y="254355"/>
                  </a:moveTo>
                  <a:lnTo>
                    <a:pt x="318284" y="488209"/>
                  </a:lnTo>
                  <a:lnTo>
                    <a:pt x="306562" y="578227"/>
                  </a:lnTo>
                  <a:lnTo>
                    <a:pt x="170000" y="597278"/>
                  </a:lnTo>
                  <a:cubicBezTo>
                    <a:pt x="170000" y="597278"/>
                    <a:pt x="155229" y="565653"/>
                    <a:pt x="134358" y="517072"/>
                  </a:cubicBezTo>
                  <a:cubicBezTo>
                    <a:pt x="70985" y="369615"/>
                    <a:pt x="-48328" y="65557"/>
                    <a:pt x="20858" y="13071"/>
                  </a:cubicBezTo>
                  <a:cubicBezTo>
                    <a:pt x="112821" y="-56848"/>
                    <a:pt x="135216" y="175006"/>
                    <a:pt x="135216" y="175006"/>
                  </a:cubicBezTo>
                  <a:lnTo>
                    <a:pt x="240044" y="124140"/>
                  </a:ln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627716" y="3183382"/>
              <a:ext cx="689673" cy="1041437"/>
            </a:xfrm>
            <a:custGeom>
              <a:avLst/>
              <a:gdLst>
                <a:gd name="connsiteX0" fmla="*/ 0 w 689673"/>
                <a:gd name="connsiteY0" fmla="*/ 0 h 1041437"/>
                <a:gd name="connsiteX1" fmla="*/ 689673 w 689673"/>
                <a:gd name="connsiteY1" fmla="*/ 0 h 1041437"/>
                <a:gd name="connsiteX2" fmla="*/ 689673 w 689673"/>
                <a:gd name="connsiteY2" fmla="*/ 1041438 h 1041437"/>
                <a:gd name="connsiteX3" fmla="*/ 0 w 689673"/>
                <a:gd name="connsiteY3" fmla="*/ 1041438 h 104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7">
                  <a:moveTo>
                    <a:pt x="0" y="0"/>
                  </a:moveTo>
                  <a:lnTo>
                    <a:pt x="689673" y="0"/>
                  </a:lnTo>
                  <a:lnTo>
                    <a:pt x="689673" y="1041438"/>
                  </a:lnTo>
                  <a:lnTo>
                    <a:pt x="0" y="104143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65206" y="3183761"/>
              <a:ext cx="689673" cy="1041438"/>
            </a:xfrm>
            <a:custGeom>
              <a:avLst/>
              <a:gdLst>
                <a:gd name="connsiteX0" fmla="*/ -58 w 689673"/>
                <a:gd name="connsiteY0" fmla="*/ -71 h 1041438"/>
                <a:gd name="connsiteX1" fmla="*/ 689615 w 689673"/>
                <a:gd name="connsiteY1" fmla="*/ -71 h 1041438"/>
                <a:gd name="connsiteX2" fmla="*/ 689615 w 689673"/>
                <a:gd name="connsiteY2" fmla="*/ 1041368 h 1041438"/>
                <a:gd name="connsiteX3" fmla="*/ -58 w 689673"/>
                <a:gd name="connsiteY3" fmla="*/ 1041368 h 104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673" h="1041438">
                  <a:moveTo>
                    <a:pt x="-58" y="-71"/>
                  </a:moveTo>
                  <a:lnTo>
                    <a:pt x="689615" y="-71"/>
                  </a:lnTo>
                  <a:lnTo>
                    <a:pt x="689615" y="1041368"/>
                  </a:lnTo>
                  <a:lnTo>
                    <a:pt x="-58" y="104136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968207" y="3260268"/>
              <a:ext cx="354985" cy="536007"/>
            </a:xfrm>
            <a:custGeom>
              <a:avLst/>
              <a:gdLst>
                <a:gd name="connsiteX0" fmla="*/ -58 w 354985"/>
                <a:gd name="connsiteY0" fmla="*/ -71 h 536007"/>
                <a:gd name="connsiteX1" fmla="*/ 354928 w 354985"/>
                <a:gd name="connsiteY1" fmla="*/ -71 h 536007"/>
                <a:gd name="connsiteX2" fmla="*/ 354928 w 354985"/>
                <a:gd name="connsiteY2" fmla="*/ 535937 h 536007"/>
                <a:gd name="connsiteX3" fmla="*/ -58 w 354985"/>
                <a:gd name="connsiteY3" fmla="*/ 535937 h 53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536007">
                  <a:moveTo>
                    <a:pt x="-58" y="-71"/>
                  </a:moveTo>
                  <a:lnTo>
                    <a:pt x="354928" y="-71"/>
                  </a:lnTo>
                  <a:lnTo>
                    <a:pt x="354928" y="535937"/>
                  </a:lnTo>
                  <a:lnTo>
                    <a:pt x="-58" y="535937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 rot="504601">
              <a:off x="6882424" y="3949154"/>
              <a:ext cx="430081" cy="116403"/>
            </a:xfrm>
            <a:custGeom>
              <a:avLst/>
              <a:gdLst>
                <a:gd name="connsiteX0" fmla="*/ -58 w 430081"/>
                <a:gd name="connsiteY0" fmla="*/ -71 h 116403"/>
                <a:gd name="connsiteX1" fmla="*/ 430023 w 430081"/>
                <a:gd name="connsiteY1" fmla="*/ -71 h 116403"/>
                <a:gd name="connsiteX2" fmla="*/ 430023 w 430081"/>
                <a:gd name="connsiteY2" fmla="*/ 116332 h 116403"/>
                <a:gd name="connsiteX3" fmla="*/ -58 w 430081"/>
                <a:gd name="connsiteY3" fmla="*/ 116332 h 11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081" h="116403">
                  <a:moveTo>
                    <a:pt x="-58" y="-71"/>
                  </a:moveTo>
                  <a:lnTo>
                    <a:pt x="430023" y="-71"/>
                  </a:lnTo>
                  <a:lnTo>
                    <a:pt x="430023" y="116332"/>
                  </a:lnTo>
                  <a:lnTo>
                    <a:pt x="-58" y="116332"/>
                  </a:lnTo>
                  <a:close/>
                </a:path>
              </a:pathLst>
            </a:custGeom>
            <a:solidFill>
              <a:srgbClr val="3F12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41083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099538" y="-250609"/>
              <a:ext cx="797264" cy="796914"/>
            </a:xfrm>
            <a:custGeom>
              <a:avLst/>
              <a:gdLst>
                <a:gd name="connsiteX0" fmla="*/ 797265 w 797264"/>
                <a:gd name="connsiteY0" fmla="*/ 398457 h 796914"/>
                <a:gd name="connsiteX1" fmla="*/ 398633 w 797264"/>
                <a:gd name="connsiteY1" fmla="*/ 796915 h 796914"/>
                <a:gd name="connsiteX2" fmla="*/ 0 w 797264"/>
                <a:gd name="connsiteY2" fmla="*/ 398457 h 796914"/>
                <a:gd name="connsiteX3" fmla="*/ 398633 w 797264"/>
                <a:gd name="connsiteY3" fmla="*/ 0 h 796914"/>
                <a:gd name="connsiteX4" fmla="*/ 797265 w 797264"/>
                <a:gd name="connsiteY4" fmla="*/ 398457 h 7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264" h="796914">
                  <a:moveTo>
                    <a:pt x="797265" y="398457"/>
                  </a:moveTo>
                  <a:cubicBezTo>
                    <a:pt x="797265" y="618519"/>
                    <a:pt x="618792" y="796915"/>
                    <a:pt x="398633" y="796915"/>
                  </a:cubicBezTo>
                  <a:cubicBezTo>
                    <a:pt x="178474" y="796915"/>
                    <a:pt x="0" y="618519"/>
                    <a:pt x="0" y="398457"/>
                  </a:cubicBezTo>
                  <a:cubicBezTo>
                    <a:pt x="0" y="178395"/>
                    <a:pt x="178473" y="0"/>
                    <a:pt x="398633" y="0"/>
                  </a:cubicBezTo>
                  <a:cubicBezTo>
                    <a:pt x="618791" y="0"/>
                    <a:pt x="797265" y="178395"/>
                    <a:pt x="797265" y="398457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942816" y="-539886"/>
              <a:ext cx="1099676" cy="1001127"/>
            </a:xfrm>
            <a:custGeom>
              <a:avLst/>
              <a:gdLst>
                <a:gd name="connsiteX0" fmla="*/ 226613 w 1099676"/>
                <a:gd name="connsiteY0" fmla="*/ 982958 h 1001127"/>
                <a:gd name="connsiteX1" fmla="*/ 229376 w 1099676"/>
                <a:gd name="connsiteY1" fmla="*/ 952190 h 1001127"/>
                <a:gd name="connsiteX2" fmla="*/ 322673 w 1099676"/>
                <a:gd name="connsiteY2" fmla="*/ 919517 h 1001127"/>
                <a:gd name="connsiteX3" fmla="*/ 559489 w 1099676"/>
                <a:gd name="connsiteY3" fmla="*/ 871889 h 1001127"/>
                <a:gd name="connsiteX4" fmla="*/ 654788 w 1099676"/>
                <a:gd name="connsiteY4" fmla="*/ 807115 h 1001127"/>
                <a:gd name="connsiteX5" fmla="*/ 739603 w 1099676"/>
                <a:gd name="connsiteY5" fmla="*/ 873318 h 1001127"/>
                <a:gd name="connsiteX6" fmla="*/ 819082 w 1099676"/>
                <a:gd name="connsiteY6" fmla="*/ 863792 h 1001127"/>
                <a:gd name="connsiteX7" fmla="*/ 934965 w 1099676"/>
                <a:gd name="connsiteY7" fmla="*/ 862840 h 1001127"/>
                <a:gd name="connsiteX8" fmla="*/ 1042080 w 1099676"/>
                <a:gd name="connsiteY8" fmla="*/ 827500 h 1001127"/>
                <a:gd name="connsiteX9" fmla="*/ 1068763 w 1099676"/>
                <a:gd name="connsiteY9" fmla="*/ 677661 h 1001127"/>
                <a:gd name="connsiteX10" fmla="*/ 1082391 w 1099676"/>
                <a:gd name="connsiteY10" fmla="*/ 476289 h 1001127"/>
                <a:gd name="connsiteX11" fmla="*/ 1078865 w 1099676"/>
                <a:gd name="connsiteY11" fmla="*/ 280157 h 1001127"/>
                <a:gd name="connsiteX12" fmla="*/ 923243 w 1099676"/>
                <a:gd name="connsiteY12" fmla="*/ 170326 h 1001127"/>
                <a:gd name="connsiteX13" fmla="*/ 804501 w 1099676"/>
                <a:gd name="connsiteY13" fmla="*/ 35824 h 1001127"/>
                <a:gd name="connsiteX14" fmla="*/ 585315 w 1099676"/>
                <a:gd name="connsiteY14" fmla="*/ 5437 h 1001127"/>
                <a:gd name="connsiteX15" fmla="*/ 422355 w 1099676"/>
                <a:gd name="connsiteY15" fmla="*/ 22774 h 1001127"/>
                <a:gd name="connsiteX16" fmla="*/ 301994 w 1099676"/>
                <a:gd name="connsiteY16" fmla="*/ 57352 h 1001127"/>
                <a:gd name="connsiteX17" fmla="*/ 171912 w 1099676"/>
                <a:gd name="connsiteY17" fmla="*/ 245769 h 1001127"/>
                <a:gd name="connsiteX18" fmla="*/ 81950 w 1099676"/>
                <a:gd name="connsiteY18" fmla="*/ 294921 h 1001127"/>
                <a:gd name="connsiteX19" fmla="*/ 19530 w 1099676"/>
                <a:gd name="connsiteY19" fmla="*/ 371126 h 1001127"/>
                <a:gd name="connsiteX20" fmla="*/ 39638 w 1099676"/>
                <a:gd name="connsiteY20" fmla="*/ 453618 h 1001127"/>
                <a:gd name="connsiteX21" fmla="*/ 11811 w 1099676"/>
                <a:gd name="connsiteY21" fmla="*/ 653180 h 1001127"/>
                <a:gd name="connsiteX22" fmla="*/ 42306 w 1099676"/>
                <a:gd name="connsiteY22" fmla="*/ 843693 h 1001127"/>
                <a:gd name="connsiteX23" fmla="*/ 75184 w 1099676"/>
                <a:gd name="connsiteY23" fmla="*/ 868841 h 1001127"/>
                <a:gd name="connsiteX24" fmla="*/ 106823 w 1099676"/>
                <a:gd name="connsiteY24" fmla="*/ 1001057 h 100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9676" h="1001127">
                  <a:moveTo>
                    <a:pt x="226613" y="982958"/>
                  </a:moveTo>
                  <a:cubicBezTo>
                    <a:pt x="223906" y="972699"/>
                    <a:pt x="224878" y="961811"/>
                    <a:pt x="229376" y="952190"/>
                  </a:cubicBezTo>
                  <a:cubicBezTo>
                    <a:pt x="244529" y="920660"/>
                    <a:pt x="287699" y="917898"/>
                    <a:pt x="322673" y="919517"/>
                  </a:cubicBezTo>
                  <a:cubicBezTo>
                    <a:pt x="404916" y="923328"/>
                    <a:pt x="495163" y="923804"/>
                    <a:pt x="559489" y="871889"/>
                  </a:cubicBezTo>
                  <a:cubicBezTo>
                    <a:pt x="586173" y="850552"/>
                    <a:pt x="616001" y="796922"/>
                    <a:pt x="654788" y="807115"/>
                  </a:cubicBezTo>
                  <a:cubicBezTo>
                    <a:pt x="689285" y="816164"/>
                    <a:pt x="703676" y="862935"/>
                    <a:pt x="739603" y="873318"/>
                  </a:cubicBezTo>
                  <a:cubicBezTo>
                    <a:pt x="765619" y="880843"/>
                    <a:pt x="792589" y="868841"/>
                    <a:pt x="819082" y="863792"/>
                  </a:cubicBezTo>
                  <a:cubicBezTo>
                    <a:pt x="857201" y="856267"/>
                    <a:pt x="896273" y="862554"/>
                    <a:pt x="934965" y="862840"/>
                  </a:cubicBezTo>
                  <a:cubicBezTo>
                    <a:pt x="973656" y="863126"/>
                    <a:pt x="1015682" y="855791"/>
                    <a:pt x="1042080" y="827500"/>
                  </a:cubicBezTo>
                  <a:cubicBezTo>
                    <a:pt x="1077721" y="789397"/>
                    <a:pt x="1071908" y="729862"/>
                    <a:pt x="1068763" y="677661"/>
                  </a:cubicBezTo>
                  <a:cubicBezTo>
                    <a:pt x="1064856" y="610229"/>
                    <a:pt x="1069430" y="542578"/>
                    <a:pt x="1082391" y="476289"/>
                  </a:cubicBezTo>
                  <a:cubicBezTo>
                    <a:pt x="1095352" y="410372"/>
                    <a:pt x="1115269" y="336644"/>
                    <a:pt x="1078865" y="280157"/>
                  </a:cubicBezTo>
                  <a:cubicBezTo>
                    <a:pt x="1044176" y="226337"/>
                    <a:pt x="972321" y="211572"/>
                    <a:pt x="923243" y="170326"/>
                  </a:cubicBezTo>
                  <a:cubicBezTo>
                    <a:pt x="877309" y="132223"/>
                    <a:pt x="853008" y="71164"/>
                    <a:pt x="804501" y="35824"/>
                  </a:cubicBezTo>
                  <a:cubicBezTo>
                    <a:pt x="743415" y="-8661"/>
                    <a:pt x="660410" y="-2279"/>
                    <a:pt x="585315" y="5437"/>
                  </a:cubicBezTo>
                  <a:lnTo>
                    <a:pt x="422355" y="22774"/>
                  </a:lnTo>
                  <a:cubicBezTo>
                    <a:pt x="380329" y="27251"/>
                    <a:pt x="336587" y="32300"/>
                    <a:pt x="301994" y="57352"/>
                  </a:cubicBezTo>
                  <a:cubicBezTo>
                    <a:pt x="239573" y="102503"/>
                    <a:pt x="230997" y="196331"/>
                    <a:pt x="171912" y="245769"/>
                  </a:cubicBezTo>
                  <a:cubicBezTo>
                    <a:pt x="145609" y="267678"/>
                    <a:pt x="111969" y="278537"/>
                    <a:pt x="81950" y="294921"/>
                  </a:cubicBezTo>
                  <a:cubicBezTo>
                    <a:pt x="51931" y="311305"/>
                    <a:pt x="22960" y="337215"/>
                    <a:pt x="19530" y="371126"/>
                  </a:cubicBezTo>
                  <a:cubicBezTo>
                    <a:pt x="16671" y="399703"/>
                    <a:pt x="32109" y="426089"/>
                    <a:pt x="39638" y="453618"/>
                  </a:cubicBezTo>
                  <a:cubicBezTo>
                    <a:pt x="57458" y="519345"/>
                    <a:pt x="29631" y="586977"/>
                    <a:pt x="11811" y="653180"/>
                  </a:cubicBezTo>
                  <a:cubicBezTo>
                    <a:pt x="-6010" y="719384"/>
                    <a:pt x="-9441" y="799780"/>
                    <a:pt x="42306" y="843693"/>
                  </a:cubicBezTo>
                  <a:cubicBezTo>
                    <a:pt x="52789" y="852647"/>
                    <a:pt x="64987" y="859506"/>
                    <a:pt x="75184" y="868841"/>
                  </a:cubicBezTo>
                  <a:cubicBezTo>
                    <a:pt x="110158" y="900752"/>
                    <a:pt x="114923" y="954572"/>
                    <a:pt x="106823" y="1001057"/>
                  </a:cubicBezTo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3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597934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4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521137" y="697191"/>
              <a:ext cx="19059" cy="47628"/>
            </a:xfrm>
            <a:custGeom>
              <a:avLst/>
              <a:gdLst>
                <a:gd name="connsiteX0" fmla="*/ 19059 w 19059"/>
                <a:gd name="connsiteY0" fmla="*/ 23814 h 47628"/>
                <a:gd name="connsiteX1" fmla="*/ 9530 w 19059"/>
                <a:gd name="connsiteY1" fmla="*/ 47628 h 47628"/>
                <a:gd name="connsiteX2" fmla="*/ 0 w 19059"/>
                <a:gd name="connsiteY2" fmla="*/ 23814 h 47628"/>
                <a:gd name="connsiteX3" fmla="*/ 9530 w 19059"/>
                <a:gd name="connsiteY3" fmla="*/ 0 h 47628"/>
                <a:gd name="connsiteX4" fmla="*/ 19059 w 19059"/>
                <a:gd name="connsiteY4" fmla="*/ 23814 h 4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9" h="47628">
                  <a:moveTo>
                    <a:pt x="19059" y="23814"/>
                  </a:moveTo>
                  <a:cubicBezTo>
                    <a:pt x="19059" y="36966"/>
                    <a:pt x="14793" y="47628"/>
                    <a:pt x="9530" y="47628"/>
                  </a:cubicBezTo>
                  <a:cubicBezTo>
                    <a:pt x="4266" y="47628"/>
                    <a:pt x="0" y="36966"/>
                    <a:pt x="0" y="23814"/>
                  </a:cubicBezTo>
                  <a:cubicBezTo>
                    <a:pt x="0" y="10662"/>
                    <a:pt x="4266" y="0"/>
                    <a:pt x="9530" y="0"/>
                  </a:cubicBezTo>
                  <a:cubicBezTo>
                    <a:pt x="14793" y="0"/>
                    <a:pt x="19059" y="10662"/>
                    <a:pt x="19059" y="23814"/>
                  </a:cubicBezTo>
                  <a:close/>
                </a:path>
              </a:pathLst>
            </a:custGeom>
            <a:solidFill>
              <a:srgbClr val="444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5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226570" y="2592411"/>
              <a:ext cx="113595" cy="229490"/>
            </a:xfrm>
            <a:custGeom>
              <a:avLst/>
              <a:gdLst>
                <a:gd name="connsiteX0" fmla="*/ 92668 w 113595"/>
                <a:gd name="connsiteY0" fmla="*/ 223020 h 229490"/>
                <a:gd name="connsiteX1" fmla="*/ 113538 w 113595"/>
                <a:gd name="connsiteY1" fmla="*/ 141480 h 229490"/>
                <a:gd name="connsiteX2" fmla="*/ -58 w 113595"/>
                <a:gd name="connsiteY2" fmla="*/ -71 h 229490"/>
                <a:gd name="connsiteX3" fmla="*/ 92668 w 113595"/>
                <a:gd name="connsiteY3" fmla="*/ 223020 h 22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595" h="229490">
                  <a:moveTo>
                    <a:pt x="92668" y="223020"/>
                  </a:moveTo>
                  <a:cubicBezTo>
                    <a:pt x="102864" y="211303"/>
                    <a:pt x="109630" y="181202"/>
                    <a:pt x="113538" y="141480"/>
                  </a:cubicBezTo>
                  <a:lnTo>
                    <a:pt x="-58" y="-71"/>
                  </a:lnTo>
                  <a:cubicBezTo>
                    <a:pt x="-58" y="-71"/>
                    <a:pt x="48068" y="274363"/>
                    <a:pt x="92668" y="223020"/>
                  </a:cubicBez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6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18507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7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5874520" y="4528033"/>
              <a:ext cx="1659071" cy="896187"/>
            </a:xfrm>
            <a:custGeom>
              <a:avLst/>
              <a:gdLst>
                <a:gd name="connsiteX0" fmla="*/ 1572799 w 1659071"/>
                <a:gd name="connsiteY0" fmla="*/ 636611 h 896187"/>
                <a:gd name="connsiteX1" fmla="*/ 804028 w 1659071"/>
                <a:gd name="connsiteY1" fmla="*/ 893803 h 896187"/>
                <a:gd name="connsiteX2" fmla="*/ 378 w 1659071"/>
                <a:gd name="connsiteY2" fmla="*/ 500108 h 896187"/>
                <a:gd name="connsiteX3" fmla="*/ 82906 w 1659071"/>
                <a:gd name="connsiteY3" fmla="*/ 106319 h 896187"/>
                <a:gd name="connsiteX4" fmla="*/ 303998 w 1659071"/>
                <a:gd name="connsiteY4" fmla="*/ 116701 h 896187"/>
                <a:gd name="connsiteX5" fmla="*/ 435224 w 1659071"/>
                <a:gd name="connsiteY5" fmla="*/ 93173 h 896187"/>
                <a:gd name="connsiteX6" fmla="*/ 771245 w 1659071"/>
                <a:gd name="connsiteY6" fmla="*/ 28589 h 896187"/>
                <a:gd name="connsiteX7" fmla="*/ 837954 w 1659071"/>
                <a:gd name="connsiteY7" fmla="*/ 27351 h 896187"/>
                <a:gd name="connsiteX8" fmla="*/ 1200087 w 1659071"/>
                <a:gd name="connsiteY8" fmla="*/ 51546 h 896187"/>
                <a:gd name="connsiteX9" fmla="*/ 1332743 w 1659071"/>
                <a:gd name="connsiteY9" fmla="*/ 56595 h 896187"/>
                <a:gd name="connsiteX10" fmla="*/ 1334458 w 1659071"/>
                <a:gd name="connsiteY10" fmla="*/ 55547 h 896187"/>
                <a:gd name="connsiteX11" fmla="*/ 1658472 w 1659071"/>
                <a:gd name="connsiteY11" fmla="*/ 350842 h 896187"/>
                <a:gd name="connsiteX12" fmla="*/ 1572799 w 1659071"/>
                <a:gd name="connsiteY12" fmla="*/ 636611 h 89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9071" h="896187">
                  <a:moveTo>
                    <a:pt x="1572799" y="636611"/>
                  </a:moveTo>
                  <a:cubicBezTo>
                    <a:pt x="1572799" y="636611"/>
                    <a:pt x="1386396" y="924666"/>
                    <a:pt x="804028" y="893803"/>
                  </a:cubicBezTo>
                  <a:cubicBezTo>
                    <a:pt x="255396" y="865226"/>
                    <a:pt x="-12392" y="595365"/>
                    <a:pt x="378" y="500108"/>
                  </a:cubicBezTo>
                  <a:cubicBezTo>
                    <a:pt x="13148" y="404852"/>
                    <a:pt x="-34596" y="172998"/>
                    <a:pt x="82906" y="106319"/>
                  </a:cubicBezTo>
                  <a:cubicBezTo>
                    <a:pt x="151045" y="67739"/>
                    <a:pt x="240720" y="90601"/>
                    <a:pt x="303998" y="116701"/>
                  </a:cubicBezTo>
                  <a:cubicBezTo>
                    <a:pt x="348617" y="134819"/>
                    <a:pt x="399687" y="125655"/>
                    <a:pt x="435224" y="93173"/>
                  </a:cubicBezTo>
                  <a:cubicBezTo>
                    <a:pt x="493070" y="41068"/>
                    <a:pt x="600947" y="-17610"/>
                    <a:pt x="771245" y="28589"/>
                  </a:cubicBezTo>
                  <a:cubicBezTo>
                    <a:pt x="793154" y="34429"/>
                    <a:pt x="816274" y="34000"/>
                    <a:pt x="837954" y="27351"/>
                  </a:cubicBezTo>
                  <a:cubicBezTo>
                    <a:pt x="908856" y="5728"/>
                    <a:pt x="1077629" y="-31803"/>
                    <a:pt x="1200087" y="51546"/>
                  </a:cubicBezTo>
                  <a:cubicBezTo>
                    <a:pt x="1239598" y="78770"/>
                    <a:pt x="1291278" y="80732"/>
                    <a:pt x="1332743" y="56595"/>
                  </a:cubicBezTo>
                  <a:lnTo>
                    <a:pt x="1334458" y="55547"/>
                  </a:lnTo>
                  <a:cubicBezTo>
                    <a:pt x="1391637" y="20588"/>
                    <a:pt x="1658472" y="350842"/>
                    <a:pt x="1658472" y="350842"/>
                  </a:cubicBezTo>
                  <a:cubicBezTo>
                    <a:pt x="1658472" y="350842"/>
                    <a:pt x="1671242" y="604890"/>
                    <a:pt x="1572799" y="636611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8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18495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9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98937" y="4528021"/>
              <a:ext cx="759336" cy="759002"/>
            </a:xfrm>
            <a:custGeom>
              <a:avLst/>
              <a:gdLst>
                <a:gd name="connsiteX0" fmla="*/ 759337 w 759336"/>
                <a:gd name="connsiteY0" fmla="*/ 379501 h 759002"/>
                <a:gd name="connsiteX1" fmla="*/ 379668 w 759336"/>
                <a:gd name="connsiteY1" fmla="*/ 759003 h 759002"/>
                <a:gd name="connsiteX2" fmla="*/ 0 w 759336"/>
                <a:gd name="connsiteY2" fmla="*/ 379501 h 759002"/>
                <a:gd name="connsiteX3" fmla="*/ 379668 w 759336"/>
                <a:gd name="connsiteY3" fmla="*/ 0 h 759002"/>
                <a:gd name="connsiteX4" fmla="*/ 759337 w 759336"/>
                <a:gd name="connsiteY4" fmla="*/ 379501 h 7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336" h="759002">
                  <a:moveTo>
                    <a:pt x="759337" y="379501"/>
                  </a:moveTo>
                  <a:cubicBezTo>
                    <a:pt x="759337" y="589094"/>
                    <a:pt x="589353" y="759003"/>
                    <a:pt x="379668" y="759003"/>
                  </a:cubicBezTo>
                  <a:cubicBezTo>
                    <a:pt x="169983" y="759003"/>
                    <a:pt x="0" y="589094"/>
                    <a:pt x="0" y="379501"/>
                  </a:cubicBezTo>
                  <a:cubicBezTo>
                    <a:pt x="0" y="169908"/>
                    <a:pt x="169983" y="0"/>
                    <a:pt x="379668" y="0"/>
                  </a:cubicBezTo>
                  <a:cubicBezTo>
                    <a:pt x="589353" y="0"/>
                    <a:pt x="759337" y="169908"/>
                    <a:pt x="759337" y="379501"/>
                  </a:cubicBezTo>
                  <a:close/>
                </a:path>
              </a:pathLst>
            </a:custGeom>
            <a:solidFill>
              <a:srgbClr val="FF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0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6256636" y="4570468"/>
              <a:ext cx="866675" cy="758845"/>
            </a:xfrm>
            <a:custGeom>
              <a:avLst/>
              <a:gdLst>
                <a:gd name="connsiteX0" fmla="*/ 313081 w 866675"/>
                <a:gd name="connsiteY0" fmla="*/ 8920 h 758845"/>
                <a:gd name="connsiteX1" fmla="*/ 214542 w 866675"/>
                <a:gd name="connsiteY1" fmla="*/ 74076 h 758845"/>
                <a:gd name="connsiteX2" fmla="*/ 181759 w 866675"/>
                <a:gd name="connsiteY2" fmla="*/ 135897 h 758845"/>
                <a:gd name="connsiteX3" fmla="*/ 84746 w 866675"/>
                <a:gd name="connsiteY3" fmla="*/ 174000 h 758845"/>
                <a:gd name="connsiteX4" fmla="*/ 62637 w 866675"/>
                <a:gd name="connsiteY4" fmla="*/ 250205 h 758845"/>
                <a:gd name="connsiteX5" fmla="*/ 788 w 866675"/>
                <a:gd name="connsiteY5" fmla="*/ 312883 h 758845"/>
                <a:gd name="connsiteX6" fmla="*/ 19371 w 866675"/>
                <a:gd name="connsiteY6" fmla="*/ 402520 h 758845"/>
                <a:gd name="connsiteX7" fmla="*/ 175184 w 866675"/>
                <a:gd name="connsiteY7" fmla="*/ 660760 h 758845"/>
                <a:gd name="connsiteX8" fmla="*/ 678645 w 866675"/>
                <a:gd name="connsiteY8" fmla="*/ 752968 h 758845"/>
                <a:gd name="connsiteX9" fmla="*/ 719909 w 866675"/>
                <a:gd name="connsiteY9" fmla="*/ 743442 h 758845"/>
                <a:gd name="connsiteX10" fmla="*/ 744496 w 866675"/>
                <a:gd name="connsiteY10" fmla="*/ 685621 h 758845"/>
                <a:gd name="connsiteX11" fmla="*/ 838745 w 866675"/>
                <a:gd name="connsiteY11" fmla="*/ 427096 h 758845"/>
                <a:gd name="connsiteX12" fmla="*/ 829978 w 866675"/>
                <a:gd name="connsiteY12" fmla="*/ 163331 h 758845"/>
                <a:gd name="connsiteX13" fmla="*/ 313081 w 866675"/>
                <a:gd name="connsiteY13" fmla="*/ 8920 h 75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6675" h="758845">
                  <a:moveTo>
                    <a:pt x="313081" y="8920"/>
                  </a:moveTo>
                  <a:cubicBezTo>
                    <a:pt x="273246" y="19684"/>
                    <a:pt x="233983" y="40259"/>
                    <a:pt x="214542" y="74076"/>
                  </a:cubicBezTo>
                  <a:cubicBezTo>
                    <a:pt x="202821" y="94460"/>
                    <a:pt x="198723" y="118941"/>
                    <a:pt x="181759" y="135897"/>
                  </a:cubicBezTo>
                  <a:cubicBezTo>
                    <a:pt x="157745" y="159997"/>
                    <a:pt x="117243" y="160473"/>
                    <a:pt x="84746" y="174000"/>
                  </a:cubicBezTo>
                  <a:cubicBezTo>
                    <a:pt x="52249" y="187526"/>
                    <a:pt x="30807" y="235154"/>
                    <a:pt x="62637" y="250205"/>
                  </a:cubicBezTo>
                  <a:cubicBezTo>
                    <a:pt x="29473" y="251919"/>
                    <a:pt x="4886" y="282496"/>
                    <a:pt x="788" y="312883"/>
                  </a:cubicBezTo>
                  <a:cubicBezTo>
                    <a:pt x="-3310" y="343270"/>
                    <a:pt x="8222" y="373561"/>
                    <a:pt x="19371" y="402520"/>
                  </a:cubicBezTo>
                  <a:cubicBezTo>
                    <a:pt x="55775" y="496252"/>
                    <a:pt x="94943" y="594080"/>
                    <a:pt x="175184" y="660760"/>
                  </a:cubicBezTo>
                  <a:cubicBezTo>
                    <a:pt x="305933" y="769542"/>
                    <a:pt x="503010" y="764494"/>
                    <a:pt x="678645" y="752968"/>
                  </a:cubicBezTo>
                  <a:cubicBezTo>
                    <a:pt x="692997" y="753444"/>
                    <a:pt x="707225" y="750158"/>
                    <a:pt x="719909" y="743442"/>
                  </a:cubicBezTo>
                  <a:cubicBezTo>
                    <a:pt x="738968" y="730868"/>
                    <a:pt x="741351" y="706769"/>
                    <a:pt x="744496" y="685621"/>
                  </a:cubicBezTo>
                  <a:cubicBezTo>
                    <a:pt x="757742" y="595319"/>
                    <a:pt x="806725" y="513303"/>
                    <a:pt x="838745" y="427096"/>
                  </a:cubicBezTo>
                  <a:cubicBezTo>
                    <a:pt x="870766" y="340889"/>
                    <a:pt x="883917" y="239631"/>
                    <a:pt x="829978" y="163331"/>
                  </a:cubicBezTo>
                  <a:cubicBezTo>
                    <a:pt x="750595" y="50167"/>
                    <a:pt x="446689" y="-27277"/>
                    <a:pt x="313081" y="892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1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25840" y="2976961"/>
              <a:ext cx="183926" cy="114307"/>
            </a:xfrm>
            <a:custGeom>
              <a:avLst/>
              <a:gdLst>
                <a:gd name="connsiteX0" fmla="*/ 183868 w 183926"/>
                <a:gd name="connsiteY0" fmla="*/ 5169 h 114307"/>
                <a:gd name="connsiteX1" fmla="*/ 172146 w 183926"/>
                <a:gd name="connsiteY1" fmla="*/ 95186 h 114307"/>
                <a:gd name="connsiteX2" fmla="*/ 35584 w 183926"/>
                <a:gd name="connsiteY2" fmla="*/ 114237 h 114307"/>
                <a:gd name="connsiteX3" fmla="*/ -58 w 183926"/>
                <a:gd name="connsiteY3" fmla="*/ 34031 h 114307"/>
                <a:gd name="connsiteX4" fmla="*/ 181676 w 183926"/>
                <a:gd name="connsiteY4" fmla="*/ -71 h 11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926" h="114307">
                  <a:moveTo>
                    <a:pt x="183868" y="5169"/>
                  </a:moveTo>
                  <a:lnTo>
                    <a:pt x="172146" y="95186"/>
                  </a:lnTo>
                  <a:lnTo>
                    <a:pt x="35584" y="114237"/>
                  </a:lnTo>
                  <a:cubicBezTo>
                    <a:pt x="35584" y="114237"/>
                    <a:pt x="20812" y="82612"/>
                    <a:pt x="-58" y="34031"/>
                  </a:cubicBezTo>
                  <a:lnTo>
                    <a:pt x="18167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52" name="Graphic 3">
              <a:extLst>
                <a:ext uri="{FF2B5EF4-FFF2-40B4-BE49-F238E27FC236}">
                  <a16:creationId xmlns:a16="http://schemas.microsoft.com/office/drawing/2014/main" id="{2CE1AEAF-63CB-1545-B699-9E35102470DC}"/>
                </a:ext>
              </a:extLst>
            </p:cNvPr>
            <p:cNvSpPr/>
            <p:nvPr/>
          </p:nvSpPr>
          <p:spPr>
            <a:xfrm>
              <a:off x="7101716" y="2986487"/>
              <a:ext cx="431593" cy="1984571"/>
            </a:xfrm>
            <a:custGeom>
              <a:avLst/>
              <a:gdLst>
                <a:gd name="connsiteX0" fmla="*/ 351892 w 431593"/>
                <a:gd name="connsiteY0" fmla="*/ 1984500 h 1984571"/>
                <a:gd name="connsiteX1" fmla="*/ 431371 w 431593"/>
                <a:gd name="connsiteY1" fmla="*/ 1892388 h 1984571"/>
                <a:gd name="connsiteX2" fmla="*/ 415456 w 431593"/>
                <a:gd name="connsiteY2" fmla="*/ 1384385 h 1984571"/>
                <a:gd name="connsiteX3" fmla="*/ 431371 w 431593"/>
                <a:gd name="connsiteY3" fmla="*/ 1273221 h 1984571"/>
                <a:gd name="connsiteX4" fmla="*/ 391631 w 431593"/>
                <a:gd name="connsiteY4" fmla="*/ 1098616 h 1984571"/>
                <a:gd name="connsiteX5" fmla="*/ 418601 w 431593"/>
                <a:gd name="connsiteY5" fmla="*/ 1028698 h 1984571"/>
                <a:gd name="connsiteX6" fmla="*/ 391726 w 431593"/>
                <a:gd name="connsiteY6" fmla="*/ 904865 h 1984571"/>
                <a:gd name="connsiteX7" fmla="*/ 351892 w 431593"/>
                <a:gd name="connsiteY7" fmla="*/ 571468 h 1984571"/>
                <a:gd name="connsiteX8" fmla="*/ 344935 w 431593"/>
                <a:gd name="connsiteY8" fmla="*/ 396863 h 1984571"/>
                <a:gd name="connsiteX9" fmla="*/ 320157 w 431593"/>
                <a:gd name="connsiteY9" fmla="*/ 222258 h 1984571"/>
                <a:gd name="connsiteX10" fmla="*/ 256594 w 431593"/>
                <a:gd name="connsiteY10" fmla="*/ 123763 h 1984571"/>
                <a:gd name="connsiteX11" fmla="*/ 205800 w 431593"/>
                <a:gd name="connsiteY11" fmla="*/ -71 h 1984571"/>
                <a:gd name="connsiteX12" fmla="*/ 2529 w 431593"/>
                <a:gd name="connsiteY12" fmla="*/ 38032 h 1984571"/>
                <a:gd name="connsiteX13" fmla="*/ 2529 w 431593"/>
                <a:gd name="connsiteY13" fmla="*/ 466685 h 1984571"/>
                <a:gd name="connsiteX14" fmla="*/ 2529 w 431593"/>
                <a:gd name="connsiteY14" fmla="*/ 955732 h 1984571"/>
                <a:gd name="connsiteX15" fmla="*/ 27878 w 431593"/>
                <a:gd name="connsiteY15" fmla="*/ 1111285 h 1984571"/>
                <a:gd name="connsiteX16" fmla="*/ 24733 w 431593"/>
                <a:gd name="connsiteY16" fmla="*/ 1273221 h 1984571"/>
                <a:gd name="connsiteX17" fmla="*/ 81912 w 431593"/>
                <a:gd name="connsiteY17" fmla="*/ 1425631 h 1984571"/>
                <a:gd name="connsiteX18" fmla="*/ 88297 w 431593"/>
                <a:gd name="connsiteY18" fmla="*/ 1541463 h 1984571"/>
                <a:gd name="connsiteX19" fmla="*/ 88297 w 431593"/>
                <a:gd name="connsiteY19" fmla="*/ 1628813 h 198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1593" h="1984571">
                  <a:moveTo>
                    <a:pt x="351892" y="1984500"/>
                  </a:moveTo>
                  <a:lnTo>
                    <a:pt x="431371" y="1892388"/>
                  </a:lnTo>
                  <a:lnTo>
                    <a:pt x="415456" y="1384385"/>
                  </a:lnTo>
                  <a:cubicBezTo>
                    <a:pt x="423280" y="1347740"/>
                    <a:pt x="428598" y="1310590"/>
                    <a:pt x="431371" y="1273221"/>
                  </a:cubicBezTo>
                  <a:cubicBezTo>
                    <a:pt x="434515" y="1219211"/>
                    <a:pt x="391631" y="1098616"/>
                    <a:pt x="391631" y="1098616"/>
                  </a:cubicBezTo>
                  <a:cubicBezTo>
                    <a:pt x="398283" y="1074478"/>
                    <a:pt x="407317" y="1051055"/>
                    <a:pt x="418601" y="1028698"/>
                  </a:cubicBezTo>
                  <a:cubicBezTo>
                    <a:pt x="437660" y="990596"/>
                    <a:pt x="391726" y="904865"/>
                    <a:pt x="391726" y="904865"/>
                  </a:cubicBezTo>
                  <a:cubicBezTo>
                    <a:pt x="391726" y="904865"/>
                    <a:pt x="323302" y="682632"/>
                    <a:pt x="351892" y="571468"/>
                  </a:cubicBezTo>
                  <a:cubicBezTo>
                    <a:pt x="380481" y="460303"/>
                    <a:pt x="344935" y="396863"/>
                    <a:pt x="344935" y="396863"/>
                  </a:cubicBezTo>
                  <a:cubicBezTo>
                    <a:pt x="344935" y="396863"/>
                    <a:pt x="317013" y="273029"/>
                    <a:pt x="320157" y="222258"/>
                  </a:cubicBezTo>
                  <a:cubicBezTo>
                    <a:pt x="323302" y="171486"/>
                    <a:pt x="256594" y="123763"/>
                    <a:pt x="256594" y="123763"/>
                  </a:cubicBezTo>
                  <a:lnTo>
                    <a:pt x="205800" y="-71"/>
                  </a:lnTo>
                  <a:lnTo>
                    <a:pt x="2529" y="38032"/>
                  </a:lnTo>
                  <a:lnTo>
                    <a:pt x="2529" y="466685"/>
                  </a:lnTo>
                  <a:cubicBezTo>
                    <a:pt x="2529" y="466685"/>
                    <a:pt x="15203" y="876288"/>
                    <a:pt x="2529" y="955732"/>
                  </a:cubicBezTo>
                  <a:cubicBezTo>
                    <a:pt x="-10146" y="1035176"/>
                    <a:pt x="27878" y="1111285"/>
                    <a:pt x="27878" y="1111285"/>
                  </a:cubicBezTo>
                  <a:cubicBezTo>
                    <a:pt x="27878" y="1111285"/>
                    <a:pt x="5673" y="1228737"/>
                    <a:pt x="24733" y="1273221"/>
                  </a:cubicBezTo>
                  <a:cubicBezTo>
                    <a:pt x="43793" y="1317706"/>
                    <a:pt x="81912" y="1425631"/>
                    <a:pt x="81912" y="1425631"/>
                  </a:cubicBezTo>
                  <a:cubicBezTo>
                    <a:pt x="74831" y="1464201"/>
                    <a:pt x="77023" y="1503903"/>
                    <a:pt x="88297" y="1541463"/>
                  </a:cubicBezTo>
                  <a:cubicBezTo>
                    <a:pt x="107357" y="1597093"/>
                    <a:pt x="88297" y="1628813"/>
                    <a:pt x="88297" y="1628813"/>
                  </a:cubicBez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53" name="Graphic 3">
              <a:extLst>
                <a:ext uri="{FF2B5EF4-FFF2-40B4-BE49-F238E27FC236}">
                  <a16:creationId xmlns:a16="http://schemas.microsoft.com/office/drawing/2014/main" id="{0422FEA3-1753-B645-B1FB-BC268E7CF8BF}"/>
                </a:ext>
              </a:extLst>
            </p:cNvPr>
            <p:cNvGrpSpPr/>
            <p:nvPr/>
          </p:nvGrpSpPr>
          <p:grpSpPr>
            <a:xfrm>
              <a:off x="6943187" y="-196218"/>
              <a:ext cx="1099831" cy="654982"/>
              <a:chOff x="6152591" y="-9254"/>
              <a:chExt cx="1099831" cy="654982"/>
            </a:xfrm>
            <a:solidFill>
              <a:srgbClr val="000000"/>
            </a:solidFill>
          </p:grpSpPr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C7D1E532-F47A-3D49-B58C-E5BD0109D70D}"/>
                  </a:ext>
                </a:extLst>
              </p:cNvPr>
              <p:cNvSpPr/>
              <p:nvPr/>
            </p:nvSpPr>
            <p:spPr>
              <a:xfrm>
                <a:off x="7220390" y="-9254"/>
                <a:ext cx="32032" cy="270623"/>
              </a:xfrm>
              <a:custGeom>
                <a:avLst/>
                <a:gdLst>
                  <a:gd name="connsiteX0" fmla="*/ 14507 w 32032"/>
                  <a:gd name="connsiteY0" fmla="*/ 101282 h 270623"/>
                  <a:gd name="connsiteX1" fmla="*/ 117 w 32032"/>
                  <a:gd name="connsiteY1" fmla="*/ 270553 h 270623"/>
                  <a:gd name="connsiteX2" fmla="*/ 14888 w 32032"/>
                  <a:gd name="connsiteY2" fmla="*/ 129954 h 270623"/>
                  <a:gd name="connsiteX3" fmla="*/ 31660 w 32032"/>
                  <a:gd name="connsiteY3" fmla="*/ -71 h 270623"/>
                  <a:gd name="connsiteX4" fmla="*/ 14507 w 32032"/>
                  <a:gd name="connsiteY4" fmla="*/ 101282 h 27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32" h="270623">
                    <a:moveTo>
                      <a:pt x="14507" y="101282"/>
                    </a:moveTo>
                    <a:cubicBezTo>
                      <a:pt x="3757" y="157045"/>
                      <a:pt x="-1065" y="213780"/>
                      <a:pt x="117" y="270553"/>
                    </a:cubicBezTo>
                    <a:cubicBezTo>
                      <a:pt x="936" y="223344"/>
                      <a:pt x="5873" y="176296"/>
                      <a:pt x="14888" y="129954"/>
                    </a:cubicBezTo>
                    <a:cubicBezTo>
                      <a:pt x="23274" y="87660"/>
                      <a:pt x="33947" y="42128"/>
                      <a:pt x="31660" y="-71"/>
                    </a:cubicBezTo>
                    <a:cubicBezTo>
                      <a:pt x="28144" y="34050"/>
                      <a:pt x="22417" y="67904"/>
                      <a:pt x="14507" y="1012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2342CD94-3C56-8D40-AFD2-5A0C5CCD770E}"/>
                  </a:ext>
                </a:extLst>
              </p:cNvPr>
              <p:cNvSpPr/>
              <p:nvPr/>
            </p:nvSpPr>
            <p:spPr>
              <a:xfrm>
                <a:off x="6152591" y="364817"/>
                <a:ext cx="110162" cy="228615"/>
              </a:xfrm>
              <a:custGeom>
                <a:avLst/>
                <a:gdLst>
                  <a:gd name="connsiteX0" fmla="*/ 75099 w 110162"/>
                  <a:gd name="connsiteY0" fmla="*/ 120429 h 228615"/>
                  <a:gd name="connsiteX1" fmla="*/ 42221 w 110162"/>
                  <a:gd name="connsiteY1" fmla="*/ 95186 h 228615"/>
                  <a:gd name="connsiteX2" fmla="*/ 385 w 110162"/>
                  <a:gd name="connsiteY2" fmla="*/ -71 h 228615"/>
                  <a:gd name="connsiteX3" fmla="*/ 42221 w 110162"/>
                  <a:gd name="connsiteY3" fmla="*/ 123763 h 228615"/>
                  <a:gd name="connsiteX4" fmla="*/ 75099 w 110162"/>
                  <a:gd name="connsiteY4" fmla="*/ 149005 h 228615"/>
                  <a:gd name="connsiteX5" fmla="*/ 109597 w 110162"/>
                  <a:gd name="connsiteY5" fmla="*/ 228545 h 228615"/>
                  <a:gd name="connsiteX6" fmla="*/ 75099 w 110162"/>
                  <a:gd name="connsiteY6" fmla="*/ 120429 h 22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162" h="228615">
                    <a:moveTo>
                      <a:pt x="75099" y="120429"/>
                    </a:moveTo>
                    <a:cubicBezTo>
                      <a:pt x="64902" y="110903"/>
                      <a:pt x="52704" y="104235"/>
                      <a:pt x="42221" y="95186"/>
                    </a:cubicBezTo>
                    <a:cubicBezTo>
                      <a:pt x="14394" y="71467"/>
                      <a:pt x="2672" y="37079"/>
                      <a:pt x="385" y="-71"/>
                    </a:cubicBezTo>
                    <a:cubicBezTo>
                      <a:pt x="-2378" y="47557"/>
                      <a:pt x="7342" y="93662"/>
                      <a:pt x="42221" y="123763"/>
                    </a:cubicBezTo>
                    <a:cubicBezTo>
                      <a:pt x="52704" y="132812"/>
                      <a:pt x="64902" y="139670"/>
                      <a:pt x="75099" y="149005"/>
                    </a:cubicBezTo>
                    <a:cubicBezTo>
                      <a:pt x="96417" y="170086"/>
                      <a:pt x="108768" y="198577"/>
                      <a:pt x="109597" y="228545"/>
                    </a:cubicBezTo>
                    <a:cubicBezTo>
                      <a:pt x="112360" y="188537"/>
                      <a:pt x="104260" y="146910"/>
                      <a:pt x="75099" y="1204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24239D3E-4267-264E-87E4-50C925EFEE2D}"/>
                  </a:ext>
                </a:extLst>
              </p:cNvPr>
              <p:cNvSpPr/>
              <p:nvPr/>
            </p:nvSpPr>
            <p:spPr>
              <a:xfrm>
                <a:off x="6171766" y="8939"/>
                <a:ext cx="26194" cy="120689"/>
              </a:xfrm>
              <a:custGeom>
                <a:avLst/>
                <a:gdLst>
                  <a:gd name="connsiteX0" fmla="*/ 25524 w 26194"/>
                  <a:gd name="connsiteY0" fmla="*/ 120619 h 120689"/>
                  <a:gd name="connsiteX1" fmla="*/ 20378 w 26194"/>
                  <a:gd name="connsiteY1" fmla="*/ 60703 h 120689"/>
                  <a:gd name="connsiteX2" fmla="*/ 1318 w 26194"/>
                  <a:gd name="connsiteY2" fmla="*/ -71 h 120689"/>
                  <a:gd name="connsiteX3" fmla="*/ 269 w 26194"/>
                  <a:gd name="connsiteY3" fmla="*/ 6788 h 120689"/>
                  <a:gd name="connsiteX4" fmla="*/ 20378 w 26194"/>
                  <a:gd name="connsiteY4" fmla="*/ 89280 h 120689"/>
                  <a:gd name="connsiteX5" fmla="*/ 25524 w 26194"/>
                  <a:gd name="connsiteY5" fmla="*/ 120619 h 120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194" h="120689">
                    <a:moveTo>
                      <a:pt x="25524" y="120619"/>
                    </a:moveTo>
                    <a:cubicBezTo>
                      <a:pt x="27191" y="100501"/>
                      <a:pt x="25447" y="80240"/>
                      <a:pt x="20378" y="60703"/>
                    </a:cubicBezTo>
                    <a:cubicBezTo>
                      <a:pt x="14850" y="40318"/>
                      <a:pt x="4939" y="20409"/>
                      <a:pt x="1318" y="-71"/>
                    </a:cubicBezTo>
                    <a:cubicBezTo>
                      <a:pt x="1318" y="2120"/>
                      <a:pt x="555" y="4406"/>
                      <a:pt x="269" y="6788"/>
                    </a:cubicBezTo>
                    <a:cubicBezTo>
                      <a:pt x="-2494" y="35365"/>
                      <a:pt x="12944" y="61751"/>
                      <a:pt x="20378" y="89280"/>
                    </a:cubicBezTo>
                    <a:cubicBezTo>
                      <a:pt x="23113" y="99529"/>
                      <a:pt x="24837" y="110027"/>
                      <a:pt x="25524" y="1206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F3F78D56-B984-2740-B05D-A3698A45DEB3}"/>
                  </a:ext>
                </a:extLst>
              </p:cNvPr>
              <p:cNvSpPr/>
              <p:nvPr/>
            </p:nvSpPr>
            <p:spPr>
              <a:xfrm>
                <a:off x="6259768" y="359483"/>
                <a:ext cx="963784" cy="286245"/>
              </a:xfrm>
              <a:custGeom>
                <a:avLst/>
                <a:gdLst>
                  <a:gd name="connsiteX0" fmla="*/ 934818 w 963784"/>
                  <a:gd name="connsiteY0" fmla="*/ 83755 h 286245"/>
                  <a:gd name="connsiteX1" fmla="*/ 827702 w 963784"/>
                  <a:gd name="connsiteY1" fmla="*/ 119095 h 286245"/>
                  <a:gd name="connsiteX2" fmla="*/ 711820 w 963784"/>
                  <a:gd name="connsiteY2" fmla="*/ 120143 h 286245"/>
                  <a:gd name="connsiteX3" fmla="*/ 632341 w 963784"/>
                  <a:gd name="connsiteY3" fmla="*/ 129668 h 286245"/>
                  <a:gd name="connsiteX4" fmla="*/ 547621 w 963784"/>
                  <a:gd name="connsiteY4" fmla="*/ 63465 h 286245"/>
                  <a:gd name="connsiteX5" fmla="*/ 452323 w 963784"/>
                  <a:gd name="connsiteY5" fmla="*/ 128144 h 286245"/>
                  <a:gd name="connsiteX6" fmla="*/ 215507 w 963784"/>
                  <a:gd name="connsiteY6" fmla="*/ 175772 h 286245"/>
                  <a:gd name="connsiteX7" fmla="*/ 122305 w 963784"/>
                  <a:gd name="connsiteY7" fmla="*/ 208541 h 286245"/>
                  <a:gd name="connsiteX8" fmla="*/ 119541 w 963784"/>
                  <a:gd name="connsiteY8" fmla="*/ 239308 h 286245"/>
                  <a:gd name="connsiteX9" fmla="*/ 3087 w 963784"/>
                  <a:gd name="connsiteY9" fmla="*/ 257598 h 286245"/>
                  <a:gd name="connsiteX10" fmla="*/ -58 w 963784"/>
                  <a:gd name="connsiteY10" fmla="*/ 286175 h 286245"/>
                  <a:gd name="connsiteX11" fmla="*/ 119541 w 963784"/>
                  <a:gd name="connsiteY11" fmla="*/ 267123 h 286245"/>
                  <a:gd name="connsiteX12" fmla="*/ 122305 w 963784"/>
                  <a:gd name="connsiteY12" fmla="*/ 236356 h 286245"/>
                  <a:gd name="connsiteX13" fmla="*/ 215507 w 963784"/>
                  <a:gd name="connsiteY13" fmla="*/ 203587 h 286245"/>
                  <a:gd name="connsiteX14" fmla="*/ 452323 w 963784"/>
                  <a:gd name="connsiteY14" fmla="*/ 155959 h 286245"/>
                  <a:gd name="connsiteX15" fmla="*/ 547621 w 963784"/>
                  <a:gd name="connsiteY15" fmla="*/ 91280 h 286245"/>
                  <a:gd name="connsiteX16" fmla="*/ 632341 w 963784"/>
                  <a:gd name="connsiteY16" fmla="*/ 157483 h 286245"/>
                  <a:gd name="connsiteX17" fmla="*/ 711820 w 963784"/>
                  <a:gd name="connsiteY17" fmla="*/ 147958 h 286245"/>
                  <a:gd name="connsiteX18" fmla="*/ 827702 w 963784"/>
                  <a:gd name="connsiteY18" fmla="*/ 146910 h 286245"/>
                  <a:gd name="connsiteX19" fmla="*/ 934818 w 963784"/>
                  <a:gd name="connsiteY19" fmla="*/ 111570 h 286245"/>
                  <a:gd name="connsiteX20" fmla="*/ 963408 w 963784"/>
                  <a:gd name="connsiteY20" fmla="*/ -71 h 286245"/>
                  <a:gd name="connsiteX21" fmla="*/ 934818 w 963784"/>
                  <a:gd name="connsiteY21" fmla="*/ 83755 h 286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63784" h="286245">
                    <a:moveTo>
                      <a:pt x="934818" y="83755"/>
                    </a:moveTo>
                    <a:cubicBezTo>
                      <a:pt x="908420" y="112332"/>
                      <a:pt x="866393" y="119381"/>
                      <a:pt x="827702" y="119095"/>
                    </a:cubicBezTo>
                    <a:cubicBezTo>
                      <a:pt x="789011" y="118809"/>
                      <a:pt x="749844" y="112522"/>
                      <a:pt x="711820" y="120143"/>
                    </a:cubicBezTo>
                    <a:cubicBezTo>
                      <a:pt x="685327" y="125477"/>
                      <a:pt x="658358" y="137384"/>
                      <a:pt x="632341" y="129668"/>
                    </a:cubicBezTo>
                    <a:cubicBezTo>
                      <a:pt x="596414" y="119286"/>
                      <a:pt x="582024" y="72515"/>
                      <a:pt x="547621" y="63465"/>
                    </a:cubicBezTo>
                    <a:cubicBezTo>
                      <a:pt x="508453" y="53178"/>
                      <a:pt x="478625" y="106807"/>
                      <a:pt x="452323" y="128144"/>
                    </a:cubicBezTo>
                    <a:cubicBezTo>
                      <a:pt x="387997" y="179583"/>
                      <a:pt x="297749" y="179106"/>
                      <a:pt x="215507" y="175772"/>
                    </a:cubicBezTo>
                    <a:cubicBezTo>
                      <a:pt x="180532" y="174153"/>
                      <a:pt x="137362" y="176916"/>
                      <a:pt x="122305" y="208541"/>
                    </a:cubicBezTo>
                    <a:cubicBezTo>
                      <a:pt x="117712" y="218133"/>
                      <a:pt x="116730" y="229059"/>
                      <a:pt x="119541" y="239308"/>
                    </a:cubicBezTo>
                    <a:lnTo>
                      <a:pt x="3087" y="257598"/>
                    </a:lnTo>
                    <a:cubicBezTo>
                      <a:pt x="2649" y="267181"/>
                      <a:pt x="1600" y="276725"/>
                      <a:pt x="-58" y="286175"/>
                    </a:cubicBezTo>
                    <a:lnTo>
                      <a:pt x="119541" y="267123"/>
                    </a:lnTo>
                    <a:cubicBezTo>
                      <a:pt x="116730" y="256864"/>
                      <a:pt x="117712" y="245948"/>
                      <a:pt x="122305" y="236356"/>
                    </a:cubicBezTo>
                    <a:cubicBezTo>
                      <a:pt x="137362" y="204730"/>
                      <a:pt x="180532" y="201968"/>
                      <a:pt x="215507" y="203587"/>
                    </a:cubicBezTo>
                    <a:cubicBezTo>
                      <a:pt x="297749" y="207398"/>
                      <a:pt x="387997" y="207874"/>
                      <a:pt x="452323" y="155959"/>
                    </a:cubicBezTo>
                    <a:cubicBezTo>
                      <a:pt x="479006" y="134622"/>
                      <a:pt x="508835" y="80992"/>
                      <a:pt x="547621" y="91280"/>
                    </a:cubicBezTo>
                    <a:cubicBezTo>
                      <a:pt x="582024" y="100234"/>
                      <a:pt x="596414" y="147100"/>
                      <a:pt x="632341" y="157483"/>
                    </a:cubicBezTo>
                    <a:cubicBezTo>
                      <a:pt x="658358" y="164913"/>
                      <a:pt x="685327" y="153006"/>
                      <a:pt x="711820" y="147958"/>
                    </a:cubicBezTo>
                    <a:cubicBezTo>
                      <a:pt x="749939" y="140337"/>
                      <a:pt x="789011" y="146624"/>
                      <a:pt x="827702" y="146910"/>
                    </a:cubicBezTo>
                    <a:cubicBezTo>
                      <a:pt x="866393" y="147196"/>
                      <a:pt x="908420" y="139861"/>
                      <a:pt x="934818" y="111570"/>
                    </a:cubicBezTo>
                    <a:cubicBezTo>
                      <a:pt x="961215" y="83279"/>
                      <a:pt x="965027" y="41080"/>
                      <a:pt x="963408" y="-71"/>
                    </a:cubicBezTo>
                    <a:cubicBezTo>
                      <a:pt x="962263" y="31840"/>
                      <a:pt x="955688" y="61370"/>
                      <a:pt x="934818" y="837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grpSp>
          <p:nvGrpSpPr>
            <p:cNvPr id="58" name="Graphic 3">
              <a:extLst>
                <a:ext uri="{FF2B5EF4-FFF2-40B4-BE49-F238E27FC236}">
                  <a16:creationId xmlns:a16="http://schemas.microsoft.com/office/drawing/2014/main" id="{CF376780-66D3-2E49-9421-469AD6D5A6CC}"/>
                </a:ext>
              </a:extLst>
            </p:cNvPr>
            <p:cNvGrpSpPr/>
            <p:nvPr/>
          </p:nvGrpSpPr>
          <p:grpSpPr>
            <a:xfrm>
              <a:off x="7021870" y="626892"/>
              <a:ext cx="478195" cy="500725"/>
              <a:chOff x="6231274" y="813856"/>
              <a:chExt cx="478195" cy="500725"/>
            </a:xfrm>
            <a:solidFill>
              <a:srgbClr val="000000"/>
            </a:solidFill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96A98247-C4FB-B248-8B7D-53656D9AFFE3}"/>
                  </a:ext>
                </a:extLst>
              </p:cNvPr>
              <p:cNvSpPr/>
              <p:nvPr/>
            </p:nvSpPr>
            <p:spPr>
              <a:xfrm>
                <a:off x="6231274" y="839480"/>
                <a:ext cx="107591" cy="109640"/>
              </a:xfrm>
              <a:custGeom>
                <a:avLst/>
                <a:gdLst>
                  <a:gd name="connsiteX0" fmla="*/ 81136 w 107591"/>
                  <a:gd name="connsiteY0" fmla="*/ 61274 h 109640"/>
                  <a:gd name="connsiteX1" fmla="*/ 45971 w 107591"/>
                  <a:gd name="connsiteY1" fmla="*/ 46986 h 109640"/>
                  <a:gd name="connsiteX2" fmla="*/ -58 w 107591"/>
                  <a:gd name="connsiteY2" fmla="*/ -71 h 109640"/>
                  <a:gd name="connsiteX3" fmla="*/ 55501 w 107591"/>
                  <a:gd name="connsiteY3" fmla="*/ 75563 h 109640"/>
                  <a:gd name="connsiteX4" fmla="*/ 90666 w 107591"/>
                  <a:gd name="connsiteY4" fmla="*/ 89851 h 109640"/>
                  <a:gd name="connsiteX5" fmla="*/ 107534 w 107591"/>
                  <a:gd name="connsiteY5" fmla="*/ 109569 h 109640"/>
                  <a:gd name="connsiteX6" fmla="*/ 81136 w 107591"/>
                  <a:gd name="connsiteY6" fmla="*/ 61274 h 10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91" h="109640">
                    <a:moveTo>
                      <a:pt x="81136" y="61274"/>
                    </a:moveTo>
                    <a:cubicBezTo>
                      <a:pt x="69910" y="55368"/>
                      <a:pt x="58131" y="50577"/>
                      <a:pt x="45971" y="46986"/>
                    </a:cubicBezTo>
                    <a:cubicBezTo>
                      <a:pt x="25291" y="37594"/>
                      <a:pt x="8872" y="20809"/>
                      <a:pt x="-58" y="-71"/>
                    </a:cubicBezTo>
                    <a:cubicBezTo>
                      <a:pt x="7089" y="32793"/>
                      <a:pt x="25196" y="62703"/>
                      <a:pt x="55501" y="75563"/>
                    </a:cubicBezTo>
                    <a:cubicBezTo>
                      <a:pt x="67661" y="79154"/>
                      <a:pt x="79440" y="83945"/>
                      <a:pt x="90666" y="89851"/>
                    </a:cubicBezTo>
                    <a:cubicBezTo>
                      <a:pt x="97842" y="94919"/>
                      <a:pt x="103636" y="101692"/>
                      <a:pt x="107534" y="109569"/>
                    </a:cubicBezTo>
                    <a:cubicBezTo>
                      <a:pt x="103722" y="90899"/>
                      <a:pt x="96765" y="71848"/>
                      <a:pt x="81136" y="61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541A1833-20F0-9D4D-A858-B3EED8F36CFC}"/>
                  </a:ext>
                </a:extLst>
              </p:cNvPr>
              <p:cNvSpPr/>
              <p:nvPr/>
            </p:nvSpPr>
            <p:spPr>
              <a:xfrm>
                <a:off x="6349825" y="1112294"/>
                <a:ext cx="125412" cy="57351"/>
              </a:xfrm>
              <a:custGeom>
                <a:avLst/>
                <a:gdLst>
                  <a:gd name="connsiteX0" fmla="*/ 125354 w 125412"/>
                  <a:gd name="connsiteY0" fmla="*/ 20219 h 57351"/>
                  <a:gd name="connsiteX1" fmla="*/ -58 w 125412"/>
                  <a:gd name="connsiteY1" fmla="*/ -71 h 57351"/>
                  <a:gd name="connsiteX2" fmla="*/ 7566 w 125412"/>
                  <a:gd name="connsiteY2" fmla="*/ 25553 h 57351"/>
                  <a:gd name="connsiteX3" fmla="*/ 121257 w 125412"/>
                  <a:gd name="connsiteY3" fmla="*/ 51939 h 57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412" h="57351">
                    <a:moveTo>
                      <a:pt x="125354" y="20219"/>
                    </a:moveTo>
                    <a:cubicBezTo>
                      <a:pt x="81422" y="31364"/>
                      <a:pt x="24052" y="37175"/>
                      <a:pt x="-58" y="-71"/>
                    </a:cubicBezTo>
                    <a:cubicBezTo>
                      <a:pt x="695" y="8902"/>
                      <a:pt x="3287" y="17628"/>
                      <a:pt x="7566" y="25553"/>
                    </a:cubicBezTo>
                    <a:cubicBezTo>
                      <a:pt x="28151" y="62227"/>
                      <a:pt x="78468" y="60989"/>
                      <a:pt x="121257" y="519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59EF2562-33BE-6343-B77E-A5688DF67066}"/>
                  </a:ext>
                </a:extLst>
              </p:cNvPr>
              <p:cNvSpPr/>
              <p:nvPr/>
            </p:nvSpPr>
            <p:spPr>
              <a:xfrm>
                <a:off x="6467083" y="1158684"/>
                <a:ext cx="196627" cy="155897"/>
              </a:xfrm>
              <a:custGeom>
                <a:avLst/>
                <a:gdLst>
                  <a:gd name="connsiteX0" fmla="*/ 186113 w 196627"/>
                  <a:gd name="connsiteY0" fmla="*/ -71 h 155897"/>
                  <a:gd name="connsiteX1" fmla="*/ 133699 w 196627"/>
                  <a:gd name="connsiteY1" fmla="*/ 97472 h 155897"/>
                  <a:gd name="connsiteX2" fmla="*/ 20390 w 196627"/>
                  <a:gd name="connsiteY2" fmla="*/ 126049 h 155897"/>
                  <a:gd name="connsiteX3" fmla="*/ 1902 w 196627"/>
                  <a:gd name="connsiteY3" fmla="*/ 123953 h 155897"/>
                  <a:gd name="connsiteX4" fmla="*/ 13423 w 196627"/>
                  <a:gd name="connsiteY4" fmla="*/ 153873 h 155897"/>
                  <a:gd name="connsiteX5" fmla="*/ 29920 w 196627"/>
                  <a:gd name="connsiteY5" fmla="*/ 154626 h 155897"/>
                  <a:gd name="connsiteX6" fmla="*/ 143229 w 196627"/>
                  <a:gd name="connsiteY6" fmla="*/ 126049 h 155897"/>
                  <a:gd name="connsiteX7" fmla="*/ 195548 w 196627"/>
                  <a:gd name="connsiteY7" fmla="*/ 28125 h 155897"/>
                  <a:gd name="connsiteX8" fmla="*/ 186113 w 196627"/>
                  <a:gd name="connsiteY8" fmla="*/ -71 h 15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627" h="155897">
                    <a:moveTo>
                      <a:pt x="186113" y="-71"/>
                    </a:moveTo>
                    <a:cubicBezTo>
                      <a:pt x="192212" y="38603"/>
                      <a:pt x="167053" y="77182"/>
                      <a:pt x="133699" y="97472"/>
                    </a:cubicBezTo>
                    <a:cubicBezTo>
                      <a:pt x="100344" y="117762"/>
                      <a:pt x="59653" y="123382"/>
                      <a:pt x="20390" y="126049"/>
                    </a:cubicBezTo>
                    <a:cubicBezTo>
                      <a:pt x="14147" y="126858"/>
                      <a:pt x="7800" y="126135"/>
                      <a:pt x="1902" y="123953"/>
                    </a:cubicBezTo>
                    <a:cubicBezTo>
                      <a:pt x="-3187" y="135393"/>
                      <a:pt x="1978" y="148796"/>
                      <a:pt x="13423" y="153873"/>
                    </a:cubicBezTo>
                    <a:cubicBezTo>
                      <a:pt x="18627" y="156188"/>
                      <a:pt x="24525" y="156454"/>
                      <a:pt x="29920" y="154626"/>
                    </a:cubicBezTo>
                    <a:cubicBezTo>
                      <a:pt x="69182" y="152149"/>
                      <a:pt x="109589" y="146719"/>
                      <a:pt x="143229" y="126049"/>
                    </a:cubicBezTo>
                    <a:cubicBezTo>
                      <a:pt x="176869" y="105378"/>
                      <a:pt x="202028" y="66895"/>
                      <a:pt x="195548" y="28125"/>
                    </a:cubicBezTo>
                    <a:cubicBezTo>
                      <a:pt x="193718" y="18333"/>
                      <a:pt x="190544" y="8845"/>
                      <a:pt x="186113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3A8A8E63-9848-D147-BDCA-E7D3BA6EF521}"/>
                  </a:ext>
                </a:extLst>
              </p:cNvPr>
              <p:cNvSpPr/>
              <p:nvPr/>
            </p:nvSpPr>
            <p:spPr>
              <a:xfrm>
                <a:off x="6605015" y="813856"/>
                <a:ext cx="104454" cy="265193"/>
              </a:xfrm>
              <a:custGeom>
                <a:avLst/>
                <a:gdLst>
                  <a:gd name="connsiteX0" fmla="*/ 90494 w 104454"/>
                  <a:gd name="connsiteY0" fmla="*/ -71 h 265193"/>
                  <a:gd name="connsiteX1" fmla="*/ 61904 w 104454"/>
                  <a:gd name="connsiteY1" fmla="*/ 134717 h 265193"/>
                  <a:gd name="connsiteX2" fmla="*/ 342 w 104454"/>
                  <a:gd name="connsiteY2" fmla="*/ 218733 h 265193"/>
                  <a:gd name="connsiteX3" fmla="*/ 9872 w 104454"/>
                  <a:gd name="connsiteY3" fmla="*/ 265123 h 265193"/>
                  <a:gd name="connsiteX4" fmla="*/ 9872 w 104454"/>
                  <a:gd name="connsiteY4" fmla="*/ 247310 h 265193"/>
                  <a:gd name="connsiteX5" fmla="*/ 71434 w 104454"/>
                  <a:gd name="connsiteY5" fmla="*/ 163294 h 265193"/>
                  <a:gd name="connsiteX6" fmla="*/ 90494 w 104454"/>
                  <a:gd name="connsiteY6" fmla="*/ -71 h 26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454" h="265193">
                    <a:moveTo>
                      <a:pt x="90494" y="-71"/>
                    </a:moveTo>
                    <a:cubicBezTo>
                      <a:pt x="102282" y="46862"/>
                      <a:pt x="91733" y="96605"/>
                      <a:pt x="61904" y="134717"/>
                    </a:cubicBezTo>
                    <a:cubicBezTo>
                      <a:pt x="39414" y="161960"/>
                      <a:pt x="5202" y="183774"/>
                      <a:pt x="342" y="218733"/>
                    </a:cubicBezTo>
                    <a:cubicBezTo>
                      <a:pt x="-1278" y="234803"/>
                      <a:pt x="2048" y="250987"/>
                      <a:pt x="9872" y="265123"/>
                    </a:cubicBezTo>
                    <a:cubicBezTo>
                      <a:pt x="9014" y="259217"/>
                      <a:pt x="9014" y="253216"/>
                      <a:pt x="9872" y="247310"/>
                    </a:cubicBezTo>
                    <a:cubicBezTo>
                      <a:pt x="14732" y="212351"/>
                      <a:pt x="48944" y="190156"/>
                      <a:pt x="71434" y="163294"/>
                    </a:cubicBezTo>
                    <a:cubicBezTo>
                      <a:pt x="108410" y="118619"/>
                      <a:pt x="113556" y="52797"/>
                      <a:pt x="90494" y="-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66" name="Graphic 3">
              <a:extLst>
                <a:ext uri="{FF2B5EF4-FFF2-40B4-BE49-F238E27FC236}">
                  <a16:creationId xmlns:a16="http://schemas.microsoft.com/office/drawing/2014/main" id="{F0644498-5230-EF47-AE18-0B1835D36D76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7" name="Graphic 3">
              <a:extLst>
                <a:ext uri="{FF2B5EF4-FFF2-40B4-BE49-F238E27FC236}">
                  <a16:creationId xmlns:a16="http://schemas.microsoft.com/office/drawing/2014/main" id="{04D636B9-A4D2-994C-8D9A-BC8A3BC53013}"/>
                </a:ext>
              </a:extLst>
            </p:cNvPr>
            <p:cNvSpPr/>
            <p:nvPr/>
          </p:nvSpPr>
          <p:spPr>
            <a:xfrm>
              <a:off x="7409162" y="1445620"/>
              <a:ext cx="867213" cy="1130407"/>
            </a:xfrm>
            <a:custGeom>
              <a:avLst/>
              <a:gdLst>
                <a:gd name="connsiteX0" fmla="*/ 0 w 867213"/>
                <a:gd name="connsiteY0" fmla="*/ 0 h 1130407"/>
                <a:gd name="connsiteX1" fmla="*/ 867214 w 867213"/>
                <a:gd name="connsiteY1" fmla="*/ 0 h 1130407"/>
                <a:gd name="connsiteX2" fmla="*/ 867214 w 867213"/>
                <a:gd name="connsiteY2" fmla="*/ 1130407 h 1130407"/>
                <a:gd name="connsiteX3" fmla="*/ 0 w 867213"/>
                <a:gd name="connsiteY3" fmla="*/ 1130407 h 11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7">
                  <a:moveTo>
                    <a:pt x="0" y="0"/>
                  </a:moveTo>
                  <a:lnTo>
                    <a:pt x="867214" y="0"/>
                  </a:lnTo>
                  <a:lnTo>
                    <a:pt x="867214" y="1130407"/>
                  </a:lnTo>
                  <a:lnTo>
                    <a:pt x="0" y="1130407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8" name="Graphic 3">
              <a:extLst>
                <a:ext uri="{FF2B5EF4-FFF2-40B4-BE49-F238E27FC236}">
                  <a16:creationId xmlns:a16="http://schemas.microsoft.com/office/drawing/2014/main" id="{77B4DFF0-13EA-E645-9462-01081BC51817}"/>
                </a:ext>
              </a:extLst>
            </p:cNvPr>
            <p:cNvSpPr/>
            <p:nvPr/>
          </p:nvSpPr>
          <p:spPr>
            <a:xfrm rot="21014398">
              <a:off x="7842630" y="1577226"/>
              <a:ext cx="867213" cy="1130406"/>
            </a:xfrm>
            <a:custGeom>
              <a:avLst/>
              <a:gdLst>
                <a:gd name="connsiteX0" fmla="*/ -58 w 867213"/>
                <a:gd name="connsiteY0" fmla="*/ -71 h 1130406"/>
                <a:gd name="connsiteX1" fmla="*/ 867156 w 867213"/>
                <a:gd name="connsiteY1" fmla="*/ -71 h 1130406"/>
                <a:gd name="connsiteX2" fmla="*/ 867156 w 867213"/>
                <a:gd name="connsiteY2" fmla="*/ 1130336 h 1130406"/>
                <a:gd name="connsiteX3" fmla="*/ -58 w 867213"/>
                <a:gd name="connsiteY3" fmla="*/ 1130336 h 1130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213" h="1130406">
                  <a:moveTo>
                    <a:pt x="-58" y="-71"/>
                  </a:moveTo>
                  <a:lnTo>
                    <a:pt x="867156" y="-71"/>
                  </a:lnTo>
                  <a:lnTo>
                    <a:pt x="867156" y="1130336"/>
                  </a:lnTo>
                  <a:lnTo>
                    <a:pt x="-58" y="11303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69" name="Graphic 3">
              <a:extLst>
                <a:ext uri="{FF2B5EF4-FFF2-40B4-BE49-F238E27FC236}">
                  <a16:creationId xmlns:a16="http://schemas.microsoft.com/office/drawing/2014/main" id="{B8B7E014-8859-0044-BCCB-E2763031FA06}"/>
                </a:ext>
              </a:extLst>
            </p:cNvPr>
            <p:cNvSpPr/>
            <p:nvPr/>
          </p:nvSpPr>
          <p:spPr>
            <a:xfrm rot="21014398">
              <a:off x="7981234" y="2399140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90 w 203747"/>
                <a:gd name="connsiteY1" fmla="*/ -71 h 265574"/>
                <a:gd name="connsiteX2" fmla="*/ 203690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90" y="-71"/>
                  </a:lnTo>
                  <a:lnTo>
                    <a:pt x="203690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0" name="Graphic 3">
              <a:extLst>
                <a:ext uri="{FF2B5EF4-FFF2-40B4-BE49-F238E27FC236}">
                  <a16:creationId xmlns:a16="http://schemas.microsoft.com/office/drawing/2014/main" id="{28218A38-D702-BB4F-8473-801DA5213EEE}"/>
                </a:ext>
              </a:extLst>
            </p:cNvPr>
            <p:cNvSpPr/>
            <p:nvPr/>
          </p:nvSpPr>
          <p:spPr>
            <a:xfrm rot="21014398">
              <a:off x="8259095" y="2351316"/>
              <a:ext cx="203747" cy="265574"/>
            </a:xfrm>
            <a:custGeom>
              <a:avLst/>
              <a:gdLst>
                <a:gd name="connsiteX0" fmla="*/ -58 w 203747"/>
                <a:gd name="connsiteY0" fmla="*/ -71 h 265574"/>
                <a:gd name="connsiteX1" fmla="*/ 203689 w 203747"/>
                <a:gd name="connsiteY1" fmla="*/ -71 h 265574"/>
                <a:gd name="connsiteX2" fmla="*/ 203689 w 203747"/>
                <a:gd name="connsiteY2" fmla="*/ 265504 h 265574"/>
                <a:gd name="connsiteX3" fmla="*/ -58 w 203747"/>
                <a:gd name="connsiteY3" fmla="*/ 265504 h 26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747" h="265574">
                  <a:moveTo>
                    <a:pt x="-58" y="-71"/>
                  </a:moveTo>
                  <a:lnTo>
                    <a:pt x="203689" y="-71"/>
                  </a:lnTo>
                  <a:lnTo>
                    <a:pt x="203689" y="265504"/>
                  </a:lnTo>
                  <a:lnTo>
                    <a:pt x="-58" y="265504"/>
                  </a:lnTo>
                  <a:close/>
                </a:path>
              </a:pathLst>
            </a:custGeom>
            <a:solidFill>
              <a:srgbClr val="933C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1" name="Graphic 3">
              <a:extLst>
                <a:ext uri="{FF2B5EF4-FFF2-40B4-BE49-F238E27FC236}">
                  <a16:creationId xmlns:a16="http://schemas.microsoft.com/office/drawing/2014/main" id="{EF2F6276-EF90-4749-82C8-6948932BB537}"/>
                </a:ext>
              </a:extLst>
            </p:cNvPr>
            <p:cNvSpPr/>
            <p:nvPr/>
          </p:nvSpPr>
          <p:spPr>
            <a:xfrm rot="21015382">
              <a:off x="7948441" y="2011031"/>
              <a:ext cx="714499" cy="266767"/>
            </a:xfrm>
            <a:custGeom>
              <a:avLst/>
              <a:gdLst>
                <a:gd name="connsiteX0" fmla="*/ -55 w 714499"/>
                <a:gd name="connsiteY0" fmla="*/ -69 h 266767"/>
                <a:gd name="connsiteX1" fmla="*/ 714445 w 714499"/>
                <a:gd name="connsiteY1" fmla="*/ -69 h 266767"/>
                <a:gd name="connsiteX2" fmla="*/ 714445 w 714499"/>
                <a:gd name="connsiteY2" fmla="*/ 266698 h 266767"/>
                <a:gd name="connsiteX3" fmla="*/ -55 w 714499"/>
                <a:gd name="connsiteY3" fmla="*/ 266698 h 26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266767">
                  <a:moveTo>
                    <a:pt x="-55" y="-69"/>
                  </a:moveTo>
                  <a:lnTo>
                    <a:pt x="714445" y="-69"/>
                  </a:lnTo>
                  <a:lnTo>
                    <a:pt x="714445" y="266698"/>
                  </a:lnTo>
                  <a:lnTo>
                    <a:pt x="-55" y="266698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2" name="Graphic 3">
              <a:extLst>
                <a:ext uri="{FF2B5EF4-FFF2-40B4-BE49-F238E27FC236}">
                  <a16:creationId xmlns:a16="http://schemas.microsoft.com/office/drawing/2014/main" id="{CE42DDF8-0FCE-3146-8912-4001B13A3D22}"/>
                </a:ext>
              </a:extLst>
            </p:cNvPr>
            <p:cNvSpPr/>
            <p:nvPr/>
          </p:nvSpPr>
          <p:spPr>
            <a:xfrm rot="21015382">
              <a:off x="7872199" y="1698732"/>
              <a:ext cx="714499" cy="59515"/>
            </a:xfrm>
            <a:custGeom>
              <a:avLst/>
              <a:gdLst>
                <a:gd name="connsiteX0" fmla="*/ -54 w 714499"/>
                <a:gd name="connsiteY0" fmla="*/ -70 h 59515"/>
                <a:gd name="connsiteX1" fmla="*/ 714446 w 714499"/>
                <a:gd name="connsiteY1" fmla="*/ -70 h 59515"/>
                <a:gd name="connsiteX2" fmla="*/ 714446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70"/>
                  </a:moveTo>
                  <a:lnTo>
                    <a:pt x="714446" y="-70"/>
                  </a:lnTo>
                  <a:lnTo>
                    <a:pt x="714446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3" name="Graphic 3">
              <a:extLst>
                <a:ext uri="{FF2B5EF4-FFF2-40B4-BE49-F238E27FC236}">
                  <a16:creationId xmlns:a16="http://schemas.microsoft.com/office/drawing/2014/main" id="{7028E645-94A6-B34D-83EA-63332F956632}"/>
                </a:ext>
              </a:extLst>
            </p:cNvPr>
            <p:cNvSpPr/>
            <p:nvPr/>
          </p:nvSpPr>
          <p:spPr>
            <a:xfrm rot="21015382">
              <a:off x="7895295" y="1806633"/>
              <a:ext cx="714499" cy="59515"/>
            </a:xfrm>
            <a:custGeom>
              <a:avLst/>
              <a:gdLst>
                <a:gd name="connsiteX0" fmla="*/ -54 w 714499"/>
                <a:gd name="connsiteY0" fmla="*/ -69 h 59515"/>
                <a:gd name="connsiteX1" fmla="*/ 714445 w 714499"/>
                <a:gd name="connsiteY1" fmla="*/ -69 h 59515"/>
                <a:gd name="connsiteX2" fmla="*/ 714445 w 714499"/>
                <a:gd name="connsiteY2" fmla="*/ 59446 h 59515"/>
                <a:gd name="connsiteX3" fmla="*/ -54 w 714499"/>
                <a:gd name="connsiteY3" fmla="*/ 59446 h 5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99" h="59515">
                  <a:moveTo>
                    <a:pt x="-54" y="-69"/>
                  </a:moveTo>
                  <a:lnTo>
                    <a:pt x="714445" y="-69"/>
                  </a:lnTo>
                  <a:lnTo>
                    <a:pt x="714445" y="59446"/>
                  </a:lnTo>
                  <a:lnTo>
                    <a:pt x="-54" y="59446"/>
                  </a:lnTo>
                  <a:close/>
                </a:path>
              </a:pathLst>
            </a:custGeom>
            <a:solidFill>
              <a:srgbClr val="933C3C"/>
            </a:solidFill>
            <a:ln w="95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4" name="Graphic 3">
              <a:extLst>
                <a:ext uri="{FF2B5EF4-FFF2-40B4-BE49-F238E27FC236}">
                  <a16:creationId xmlns:a16="http://schemas.microsoft.com/office/drawing/2014/main" id="{F946A438-1D0C-824A-87E0-F0062D26216D}"/>
                </a:ext>
              </a:extLst>
            </p:cNvPr>
            <p:cNvSpPr/>
            <p:nvPr/>
          </p:nvSpPr>
          <p:spPr>
            <a:xfrm>
              <a:off x="7642092" y="1138513"/>
              <a:ext cx="418242" cy="516962"/>
            </a:xfrm>
            <a:custGeom>
              <a:avLst/>
              <a:gdLst>
                <a:gd name="connsiteX0" fmla="*/ 254653 w 418242"/>
                <a:gd name="connsiteY0" fmla="*/ -71 h 516962"/>
                <a:gd name="connsiteX1" fmla="*/ 56146 w 418242"/>
                <a:gd name="connsiteY1" fmla="*/ 501645 h 516962"/>
                <a:gd name="connsiteX2" fmla="*/ 386546 w 418242"/>
                <a:gd name="connsiteY2" fmla="*/ 163485 h 516962"/>
                <a:gd name="connsiteX3" fmla="*/ 418184 w 418242"/>
                <a:gd name="connsiteY3" fmla="*/ 63465 h 51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242" h="516962">
                  <a:moveTo>
                    <a:pt x="254653" y="-71"/>
                  </a:moveTo>
                  <a:cubicBezTo>
                    <a:pt x="254653" y="-71"/>
                    <a:pt x="-143980" y="400006"/>
                    <a:pt x="56146" y="501645"/>
                  </a:cubicBezTo>
                  <a:cubicBezTo>
                    <a:pt x="256273" y="603283"/>
                    <a:pt x="386546" y="163485"/>
                    <a:pt x="386546" y="163485"/>
                  </a:cubicBezTo>
                  <a:lnTo>
                    <a:pt x="418184" y="63465"/>
                  </a:lnTo>
                  <a:close/>
                </a:path>
              </a:pathLst>
            </a:custGeom>
            <a:solidFill>
              <a:srgbClr val="DFBC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5" name="Graphic 3">
              <a:extLst>
                <a:ext uri="{FF2B5EF4-FFF2-40B4-BE49-F238E27FC236}">
                  <a16:creationId xmlns:a16="http://schemas.microsoft.com/office/drawing/2014/main" id="{AFA207D7-E43C-A940-A7E1-012B80683813}"/>
                </a:ext>
              </a:extLst>
            </p:cNvPr>
            <p:cNvSpPr/>
            <p:nvPr/>
          </p:nvSpPr>
          <p:spPr>
            <a:xfrm>
              <a:off x="7812654" y="1045638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6" name="Graphic 3">
              <a:extLst>
                <a:ext uri="{FF2B5EF4-FFF2-40B4-BE49-F238E27FC236}">
                  <a16:creationId xmlns:a16="http://schemas.microsoft.com/office/drawing/2014/main" id="{3EAD538A-7849-1144-8309-D765E4E1550E}"/>
                </a:ext>
              </a:extLst>
            </p:cNvPr>
            <p:cNvSpPr/>
            <p:nvPr/>
          </p:nvSpPr>
          <p:spPr>
            <a:xfrm>
              <a:off x="7822184" y="1036113"/>
              <a:ext cx="293804" cy="273862"/>
            </a:xfrm>
            <a:custGeom>
              <a:avLst/>
              <a:gdLst>
                <a:gd name="connsiteX0" fmla="*/ 49212 w 293804"/>
                <a:gd name="connsiteY0" fmla="*/ 57464 h 273862"/>
                <a:gd name="connsiteX1" fmla="*/ -58 w 293804"/>
                <a:gd name="connsiteY1" fmla="*/ 166247 h 273862"/>
                <a:gd name="connsiteX2" fmla="*/ 293747 w 293804"/>
                <a:gd name="connsiteY2" fmla="*/ 273791 h 273862"/>
                <a:gd name="connsiteX3" fmla="*/ 263633 w 293804"/>
                <a:gd name="connsiteY3" fmla="*/ 81850 h 273862"/>
                <a:gd name="connsiteX4" fmla="*/ 227896 w 293804"/>
                <a:gd name="connsiteY4" fmla="*/ -71 h 27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804" h="273862">
                  <a:moveTo>
                    <a:pt x="49212" y="57464"/>
                  </a:moveTo>
                  <a:lnTo>
                    <a:pt x="-58" y="166247"/>
                  </a:lnTo>
                  <a:cubicBezTo>
                    <a:pt x="-58" y="166247"/>
                    <a:pt x="242953" y="200349"/>
                    <a:pt x="293747" y="273791"/>
                  </a:cubicBezTo>
                  <a:lnTo>
                    <a:pt x="263633" y="81850"/>
                  </a:lnTo>
                  <a:lnTo>
                    <a:pt x="227896" y="-71"/>
                  </a:lnTo>
                  <a:close/>
                </a:path>
              </a:pathLst>
            </a:custGeom>
            <a:solidFill>
              <a:srgbClr val="8938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7" name="Graphic 3">
              <a:extLst>
                <a:ext uri="{FF2B5EF4-FFF2-40B4-BE49-F238E27FC236}">
                  <a16:creationId xmlns:a16="http://schemas.microsoft.com/office/drawing/2014/main" id="{8A31263A-661D-3142-AA71-B02CC960EDD1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8" name="Graphic 3">
              <a:extLst>
                <a:ext uri="{FF2B5EF4-FFF2-40B4-BE49-F238E27FC236}">
                  <a16:creationId xmlns:a16="http://schemas.microsoft.com/office/drawing/2014/main" id="{DE9B678E-A603-E943-BD81-2BDE8F0160E0}"/>
                </a:ext>
              </a:extLst>
            </p:cNvPr>
            <p:cNvSpPr/>
            <p:nvPr/>
          </p:nvSpPr>
          <p:spPr>
            <a:xfrm>
              <a:off x="9337235" y="3093746"/>
              <a:ext cx="16010" cy="6858"/>
            </a:xfrm>
            <a:custGeom>
              <a:avLst/>
              <a:gdLst>
                <a:gd name="connsiteX0" fmla="*/ 5242 w 16010"/>
                <a:gd name="connsiteY0" fmla="*/ 0 h 6858"/>
                <a:gd name="connsiteX1" fmla="*/ 0 w 16010"/>
                <a:gd name="connsiteY1" fmla="*/ 3620 h 6858"/>
                <a:gd name="connsiteX2" fmla="*/ 7243 w 16010"/>
                <a:gd name="connsiteY2" fmla="*/ 6858 h 6858"/>
                <a:gd name="connsiteX3" fmla="*/ 15057 w 16010"/>
                <a:gd name="connsiteY3" fmla="*/ 6192 h 6858"/>
                <a:gd name="connsiteX4" fmla="*/ 16010 w 16010"/>
                <a:gd name="connsiteY4" fmla="*/ 762 h 6858"/>
                <a:gd name="connsiteX5" fmla="*/ 5242 w 16010"/>
                <a:gd name="connsiteY5" fmla="*/ 0 h 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10" h="6858">
                  <a:moveTo>
                    <a:pt x="5242" y="0"/>
                  </a:moveTo>
                  <a:lnTo>
                    <a:pt x="0" y="3620"/>
                  </a:lnTo>
                  <a:lnTo>
                    <a:pt x="7243" y="6858"/>
                  </a:lnTo>
                  <a:lnTo>
                    <a:pt x="15057" y="6192"/>
                  </a:lnTo>
                  <a:lnTo>
                    <a:pt x="16010" y="762"/>
                  </a:lnTo>
                  <a:lnTo>
                    <a:pt x="5242" y="0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79" name="Graphic 3">
              <a:extLst>
                <a:ext uri="{FF2B5EF4-FFF2-40B4-BE49-F238E27FC236}">
                  <a16:creationId xmlns:a16="http://schemas.microsoft.com/office/drawing/2014/main" id="{4660076C-E5C6-AC43-99F5-670E029BADB5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0" name="Graphic 3">
              <a:extLst>
                <a:ext uri="{FF2B5EF4-FFF2-40B4-BE49-F238E27FC236}">
                  <a16:creationId xmlns:a16="http://schemas.microsoft.com/office/drawing/2014/main" id="{69663A88-FB03-4645-BB5B-B279C7EA06F8}"/>
                </a:ext>
              </a:extLst>
            </p:cNvPr>
            <p:cNvSpPr/>
            <p:nvPr/>
          </p:nvSpPr>
          <p:spPr>
            <a:xfrm>
              <a:off x="9332947" y="3087078"/>
              <a:ext cx="9529" cy="10097"/>
            </a:xfrm>
            <a:custGeom>
              <a:avLst/>
              <a:gdLst>
                <a:gd name="connsiteX0" fmla="*/ 9530 w 9529"/>
                <a:gd name="connsiteY0" fmla="*/ 6668 h 10097"/>
                <a:gd name="connsiteX1" fmla="*/ 4193 w 9529"/>
                <a:gd name="connsiteY1" fmla="*/ 10097 h 10097"/>
                <a:gd name="connsiteX2" fmla="*/ 0 w 9529"/>
                <a:gd name="connsiteY2" fmla="*/ 4953 h 10097"/>
                <a:gd name="connsiteX3" fmla="*/ 2573 w 9529"/>
                <a:gd name="connsiteY3" fmla="*/ 762 h 10097"/>
                <a:gd name="connsiteX4" fmla="*/ 4955 w 9529"/>
                <a:gd name="connsiteY4" fmla="*/ 0 h 10097"/>
                <a:gd name="connsiteX5" fmla="*/ 9530 w 9529"/>
                <a:gd name="connsiteY5" fmla="*/ 6668 h 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9" h="10097">
                  <a:moveTo>
                    <a:pt x="9530" y="6668"/>
                  </a:moveTo>
                  <a:lnTo>
                    <a:pt x="4193" y="10097"/>
                  </a:lnTo>
                  <a:lnTo>
                    <a:pt x="0" y="4953"/>
                  </a:lnTo>
                  <a:lnTo>
                    <a:pt x="2573" y="762"/>
                  </a:lnTo>
                  <a:lnTo>
                    <a:pt x="4955" y="0"/>
                  </a:lnTo>
                  <a:lnTo>
                    <a:pt x="9530" y="6668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1" name="Graphic 3">
              <a:extLst>
                <a:ext uri="{FF2B5EF4-FFF2-40B4-BE49-F238E27FC236}">
                  <a16:creationId xmlns:a16="http://schemas.microsoft.com/office/drawing/2014/main" id="{A295A098-A572-EB49-BAF5-27D0E3527BC9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9C9CA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2" name="Graphic 3">
              <a:extLst>
                <a:ext uri="{FF2B5EF4-FFF2-40B4-BE49-F238E27FC236}">
                  <a16:creationId xmlns:a16="http://schemas.microsoft.com/office/drawing/2014/main" id="{FD0D52E3-02DA-7F4C-A7FA-58F96BF20A7D}"/>
                </a:ext>
              </a:extLst>
            </p:cNvPr>
            <p:cNvSpPr/>
            <p:nvPr/>
          </p:nvSpPr>
          <p:spPr>
            <a:xfrm>
              <a:off x="8935813" y="1852054"/>
              <a:ext cx="1344684" cy="1239976"/>
            </a:xfrm>
            <a:custGeom>
              <a:avLst/>
              <a:gdLst>
                <a:gd name="connsiteX0" fmla="*/ 1344627 w 1344684"/>
                <a:gd name="connsiteY0" fmla="*/ 583304 h 1239976"/>
                <a:gd name="connsiteX1" fmla="*/ 954476 w 1344684"/>
                <a:gd name="connsiteY1" fmla="*/ 20053 h 1239976"/>
                <a:gd name="connsiteX2" fmla="*/ 889940 w 1344684"/>
                <a:gd name="connsiteY2" fmla="*/ 8089 h 1239976"/>
                <a:gd name="connsiteX3" fmla="*/ 889863 w 1344684"/>
                <a:gd name="connsiteY3" fmla="*/ 8146 h 1239976"/>
                <a:gd name="connsiteX4" fmla="*/ 20172 w 1344684"/>
                <a:gd name="connsiteY4" fmla="*/ 604832 h 1239976"/>
                <a:gd name="connsiteX5" fmla="*/ 8069 w 1344684"/>
                <a:gd name="connsiteY5" fmla="*/ 669511 h 1239976"/>
                <a:gd name="connsiteX6" fmla="*/ 397172 w 1344684"/>
                <a:gd name="connsiteY6" fmla="*/ 1239906 h 12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684" h="1239976">
                  <a:moveTo>
                    <a:pt x="1344627" y="583304"/>
                  </a:moveTo>
                  <a:lnTo>
                    <a:pt x="954476" y="20053"/>
                  </a:lnTo>
                  <a:cubicBezTo>
                    <a:pt x="939962" y="-1065"/>
                    <a:pt x="911068" y="-6419"/>
                    <a:pt x="889940" y="8089"/>
                  </a:cubicBezTo>
                  <a:cubicBezTo>
                    <a:pt x="889911" y="8108"/>
                    <a:pt x="889892" y="8127"/>
                    <a:pt x="889863" y="8146"/>
                  </a:cubicBezTo>
                  <a:lnTo>
                    <a:pt x="20172" y="604832"/>
                  </a:lnTo>
                  <a:cubicBezTo>
                    <a:pt x="-1013" y="619368"/>
                    <a:pt x="-6426" y="648307"/>
                    <a:pt x="8069" y="669511"/>
                  </a:cubicBezTo>
                  <a:lnTo>
                    <a:pt x="397172" y="1239906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3" name="Graphic 3">
              <a:extLst>
                <a:ext uri="{FF2B5EF4-FFF2-40B4-BE49-F238E27FC236}">
                  <a16:creationId xmlns:a16="http://schemas.microsoft.com/office/drawing/2014/main" id="{55B69AA1-50FD-0F48-8DC1-8FA8E27D4A2C}"/>
                </a:ext>
              </a:extLst>
            </p:cNvPr>
            <p:cNvSpPr/>
            <p:nvPr/>
          </p:nvSpPr>
          <p:spPr>
            <a:xfrm>
              <a:off x="8945316" y="1853381"/>
              <a:ext cx="1344710" cy="1240650"/>
            </a:xfrm>
            <a:custGeom>
              <a:avLst/>
              <a:gdLst>
                <a:gd name="connsiteX0" fmla="*/ 1344653 w 1344710"/>
                <a:gd name="connsiteY0" fmla="*/ 583311 h 1240650"/>
                <a:gd name="connsiteX1" fmla="*/ 954502 w 1344710"/>
                <a:gd name="connsiteY1" fmla="*/ 20060 h 1240650"/>
                <a:gd name="connsiteX2" fmla="*/ 889823 w 1344710"/>
                <a:gd name="connsiteY2" fmla="*/ 8134 h 1240650"/>
                <a:gd name="connsiteX3" fmla="*/ 889795 w 1344710"/>
                <a:gd name="connsiteY3" fmla="*/ 8153 h 1240650"/>
                <a:gd name="connsiteX4" fmla="*/ 20198 w 1344710"/>
                <a:gd name="connsiteY4" fmla="*/ 605220 h 1240650"/>
                <a:gd name="connsiteX5" fmla="*/ 8000 w 1344710"/>
                <a:gd name="connsiteY5" fmla="*/ 669899 h 1240650"/>
                <a:gd name="connsiteX6" fmla="*/ 397103 w 1344710"/>
                <a:gd name="connsiteY6" fmla="*/ 1240580 h 124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4710" h="1240650">
                  <a:moveTo>
                    <a:pt x="1344653" y="583311"/>
                  </a:moveTo>
                  <a:lnTo>
                    <a:pt x="954502" y="20060"/>
                  </a:lnTo>
                  <a:cubicBezTo>
                    <a:pt x="939940" y="-1087"/>
                    <a:pt x="910979" y="-6431"/>
                    <a:pt x="889823" y="8134"/>
                  </a:cubicBezTo>
                  <a:cubicBezTo>
                    <a:pt x="889813" y="8143"/>
                    <a:pt x="889804" y="8143"/>
                    <a:pt x="889795" y="8153"/>
                  </a:cubicBezTo>
                  <a:lnTo>
                    <a:pt x="20198" y="605220"/>
                  </a:lnTo>
                  <a:cubicBezTo>
                    <a:pt x="-967" y="619756"/>
                    <a:pt x="-6419" y="648657"/>
                    <a:pt x="8000" y="669899"/>
                  </a:cubicBezTo>
                  <a:lnTo>
                    <a:pt x="397103" y="12405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4" name="Graphic 3">
              <a:extLst>
                <a:ext uri="{FF2B5EF4-FFF2-40B4-BE49-F238E27FC236}">
                  <a16:creationId xmlns:a16="http://schemas.microsoft.com/office/drawing/2014/main" id="{69A9DD2C-D7A5-C44C-89CD-519F5AC26DB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5" name="Graphic 3">
              <a:extLst>
                <a:ext uri="{FF2B5EF4-FFF2-40B4-BE49-F238E27FC236}">
                  <a16:creationId xmlns:a16="http://schemas.microsoft.com/office/drawing/2014/main" id="{4CD9EA0D-01FF-A444-9441-173789410CD8}"/>
                </a:ext>
              </a:extLst>
            </p:cNvPr>
            <p:cNvSpPr/>
            <p:nvPr/>
          </p:nvSpPr>
          <p:spPr>
            <a:xfrm>
              <a:off x="9344478" y="2444097"/>
              <a:ext cx="1279172" cy="766679"/>
            </a:xfrm>
            <a:custGeom>
              <a:avLst/>
              <a:gdLst>
                <a:gd name="connsiteX0" fmla="*/ 1271602 w 1279172"/>
                <a:gd name="connsiteY0" fmla="*/ 103949 h 766679"/>
                <a:gd name="connsiteX1" fmla="*/ 947588 w 1279172"/>
                <a:gd name="connsiteY1" fmla="*/ -71 h 766679"/>
                <a:gd name="connsiteX2" fmla="*/ -58 w 1279172"/>
                <a:gd name="connsiteY2" fmla="*/ 656532 h 766679"/>
                <a:gd name="connsiteX3" fmla="*/ 329103 w 1279172"/>
                <a:gd name="connsiteY3" fmla="*/ 764171 h 766679"/>
                <a:gd name="connsiteX4" fmla="*/ 373226 w 1279172"/>
                <a:gd name="connsiteY4" fmla="*/ 757503 h 766679"/>
                <a:gd name="connsiteX5" fmla="*/ 1274270 w 1279172"/>
                <a:gd name="connsiteY5" fmla="*/ 121572 h 766679"/>
                <a:gd name="connsiteX6" fmla="*/ 1277892 w 1279172"/>
                <a:gd name="connsiteY6" fmla="*/ 108607 h 766679"/>
                <a:gd name="connsiteX7" fmla="*/ 1271602 w 1279172"/>
                <a:gd name="connsiteY7" fmla="*/ 103949 h 76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172" h="766679">
                  <a:moveTo>
                    <a:pt x="1271602" y="103949"/>
                  </a:moveTo>
                  <a:lnTo>
                    <a:pt x="947588" y="-71"/>
                  </a:lnTo>
                  <a:lnTo>
                    <a:pt x="-58" y="656532"/>
                  </a:lnTo>
                  <a:lnTo>
                    <a:pt x="329103" y="764171"/>
                  </a:lnTo>
                  <a:cubicBezTo>
                    <a:pt x="344036" y="769020"/>
                    <a:pt x="360389" y="766553"/>
                    <a:pt x="373226" y="757503"/>
                  </a:cubicBezTo>
                  <a:lnTo>
                    <a:pt x="1274270" y="121572"/>
                  </a:lnTo>
                  <a:cubicBezTo>
                    <a:pt x="1278844" y="119000"/>
                    <a:pt x="1280465" y="113189"/>
                    <a:pt x="1277892" y="108607"/>
                  </a:cubicBezTo>
                  <a:cubicBezTo>
                    <a:pt x="1276557" y="106217"/>
                    <a:pt x="1274270" y="104521"/>
                    <a:pt x="1271602" y="103949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86" name="Graphic 3">
              <a:extLst>
                <a:ext uri="{FF2B5EF4-FFF2-40B4-BE49-F238E27FC236}">
                  <a16:creationId xmlns:a16="http://schemas.microsoft.com/office/drawing/2014/main" id="{C3EFA784-17C5-5D4A-83E2-555E0FCF18EA}"/>
                </a:ext>
              </a:extLst>
            </p:cNvPr>
            <p:cNvSpPr/>
            <p:nvPr/>
          </p:nvSpPr>
          <p:spPr>
            <a:xfrm>
              <a:off x="9342477" y="2437429"/>
              <a:ext cx="1278952" cy="766560"/>
            </a:xfrm>
            <a:custGeom>
              <a:avLst/>
              <a:gdLst>
                <a:gd name="connsiteX0" fmla="*/ 1271602 w 1278952"/>
                <a:gd name="connsiteY0" fmla="*/ 104044 h 766560"/>
                <a:gd name="connsiteX1" fmla="*/ 947588 w 1278952"/>
                <a:gd name="connsiteY1" fmla="*/ -71 h 766560"/>
                <a:gd name="connsiteX2" fmla="*/ -58 w 1278952"/>
                <a:gd name="connsiteY2" fmla="*/ 656531 h 766560"/>
                <a:gd name="connsiteX3" fmla="*/ 329102 w 1278952"/>
                <a:gd name="connsiteY3" fmla="*/ 763981 h 766560"/>
                <a:gd name="connsiteX4" fmla="*/ 373225 w 1278952"/>
                <a:gd name="connsiteY4" fmla="*/ 757408 h 766560"/>
                <a:gd name="connsiteX5" fmla="*/ 1274270 w 1278952"/>
                <a:gd name="connsiteY5" fmla="*/ 121476 h 766560"/>
                <a:gd name="connsiteX6" fmla="*/ 1277510 w 1278952"/>
                <a:gd name="connsiteY6" fmla="*/ 108407 h 766560"/>
                <a:gd name="connsiteX7" fmla="*/ 1271602 w 1278952"/>
                <a:gd name="connsiteY7" fmla="*/ 104044 h 76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952" h="766560">
                  <a:moveTo>
                    <a:pt x="1271602" y="104044"/>
                  </a:moveTo>
                  <a:lnTo>
                    <a:pt x="947588" y="-71"/>
                  </a:lnTo>
                  <a:lnTo>
                    <a:pt x="-58" y="656531"/>
                  </a:lnTo>
                  <a:lnTo>
                    <a:pt x="329102" y="763981"/>
                  </a:lnTo>
                  <a:cubicBezTo>
                    <a:pt x="344016" y="768924"/>
                    <a:pt x="360398" y="766476"/>
                    <a:pt x="373225" y="757408"/>
                  </a:cubicBezTo>
                  <a:lnTo>
                    <a:pt x="1274270" y="121476"/>
                  </a:lnTo>
                  <a:cubicBezTo>
                    <a:pt x="1278749" y="118771"/>
                    <a:pt x="1280274" y="112922"/>
                    <a:pt x="1277510" y="108407"/>
                  </a:cubicBezTo>
                  <a:cubicBezTo>
                    <a:pt x="1276271" y="106216"/>
                    <a:pt x="1274080" y="104644"/>
                    <a:pt x="1271602" y="10404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grpSp>
          <p:nvGrpSpPr>
            <p:cNvPr id="87" name="Graphic 3">
              <a:extLst>
                <a:ext uri="{FF2B5EF4-FFF2-40B4-BE49-F238E27FC236}">
                  <a16:creationId xmlns:a16="http://schemas.microsoft.com/office/drawing/2014/main" id="{D3A1674A-69A8-124D-8F19-9E9BB3309F4C}"/>
                </a:ext>
              </a:extLst>
            </p:cNvPr>
            <p:cNvGrpSpPr/>
            <p:nvPr/>
          </p:nvGrpSpPr>
          <p:grpSpPr>
            <a:xfrm>
              <a:off x="9197778" y="2175662"/>
              <a:ext cx="940678" cy="777866"/>
              <a:chOff x="8407182" y="2362626"/>
              <a:chExt cx="940678" cy="777866"/>
            </a:xfrm>
            <a:solidFill>
              <a:srgbClr val="000000"/>
            </a:solidFill>
          </p:grpSpPr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50D72882-B328-7944-B367-28DA6E375078}"/>
                  </a:ext>
                </a:extLst>
              </p:cNvPr>
              <p:cNvSpPr/>
              <p:nvPr/>
            </p:nvSpPr>
            <p:spPr>
              <a:xfrm>
                <a:off x="9269918" y="2560338"/>
                <a:ext cx="77943" cy="76131"/>
              </a:xfrm>
              <a:custGeom>
                <a:avLst/>
                <a:gdLst>
                  <a:gd name="connsiteX0" fmla="*/ 76407 w 77943"/>
                  <a:gd name="connsiteY0" fmla="*/ 38170 h 76131"/>
                  <a:gd name="connsiteX1" fmla="*/ 52487 w 77943"/>
                  <a:gd name="connsiteY1" fmla="*/ 3878 h 76131"/>
                  <a:gd name="connsiteX2" fmla="*/ 39526 w 77943"/>
                  <a:gd name="connsiteY2" fmla="*/ 1497 h 76131"/>
                  <a:gd name="connsiteX3" fmla="*/ 3980 w 77943"/>
                  <a:gd name="connsiteY3" fmla="*/ 25215 h 76131"/>
                  <a:gd name="connsiteX4" fmla="*/ 1407 w 77943"/>
                  <a:gd name="connsiteY4" fmla="*/ 38075 h 76131"/>
                  <a:gd name="connsiteX5" fmla="*/ 23421 w 77943"/>
                  <a:gd name="connsiteY5" fmla="*/ 71891 h 76131"/>
                  <a:gd name="connsiteX6" fmla="*/ 36286 w 77943"/>
                  <a:gd name="connsiteY6" fmla="*/ 74654 h 76131"/>
                  <a:gd name="connsiteX7" fmla="*/ 73738 w 77943"/>
                  <a:gd name="connsiteY7" fmla="*/ 51125 h 76131"/>
                  <a:gd name="connsiteX8" fmla="*/ 76407 w 77943"/>
                  <a:gd name="connsiteY8" fmla="*/ 38170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3" h="76131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215"/>
                    </a:lnTo>
                    <a:cubicBezTo>
                      <a:pt x="-166" y="28140"/>
                      <a:pt x="-1290" y="33788"/>
                      <a:pt x="1407" y="38075"/>
                    </a:cubicBezTo>
                    <a:lnTo>
                      <a:pt x="23421" y="71891"/>
                    </a:lnTo>
                    <a:cubicBezTo>
                      <a:pt x="26280" y="76102"/>
                      <a:pt x="31950" y="77311"/>
                      <a:pt x="36286" y="74654"/>
                    </a:cubicBezTo>
                    <a:lnTo>
                      <a:pt x="73738" y="51125"/>
                    </a:lnTo>
                    <a:cubicBezTo>
                      <a:pt x="77970" y="48229"/>
                      <a:pt x="79151" y="42505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A1ADFC69-DA7F-E746-8622-912B0A345FBC}"/>
                  </a:ext>
                </a:extLst>
              </p:cNvPr>
              <p:cNvSpPr/>
              <p:nvPr/>
            </p:nvSpPr>
            <p:spPr>
              <a:xfrm>
                <a:off x="9206002" y="2604632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6 w 78184"/>
                  <a:gd name="connsiteY3" fmla="*/ 25406 h 76388"/>
                  <a:gd name="connsiteX4" fmla="*/ 1377 w 78184"/>
                  <a:gd name="connsiteY4" fmla="*/ 38265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4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406"/>
                    </a:lnTo>
                    <a:cubicBezTo>
                      <a:pt x="-129" y="28292"/>
                      <a:pt x="-1301" y="33950"/>
                      <a:pt x="1377" y="38265"/>
                    </a:cubicBezTo>
                    <a:lnTo>
                      <a:pt x="23391" y="72082"/>
                    </a:lnTo>
                    <a:cubicBezTo>
                      <a:pt x="26221" y="76321"/>
                      <a:pt x="31892" y="77578"/>
                      <a:pt x="36256" y="74939"/>
                    </a:cubicBezTo>
                    <a:lnTo>
                      <a:pt x="73804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9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7F9C8DA7-F339-5649-BB46-4361DCE79047}"/>
                  </a:ext>
                </a:extLst>
              </p:cNvPr>
              <p:cNvSpPr/>
              <p:nvPr/>
            </p:nvSpPr>
            <p:spPr>
              <a:xfrm>
                <a:off x="9138839" y="2651022"/>
                <a:ext cx="78226" cy="76417"/>
              </a:xfrm>
              <a:custGeom>
                <a:avLst/>
                <a:gdLst>
                  <a:gd name="connsiteX0" fmla="*/ 76546 w 78226"/>
                  <a:gd name="connsiteY0" fmla="*/ 38075 h 76417"/>
                  <a:gd name="connsiteX1" fmla="*/ 52531 w 78226"/>
                  <a:gd name="connsiteY1" fmla="*/ 3878 h 76417"/>
                  <a:gd name="connsiteX2" fmla="*/ 39570 w 78226"/>
                  <a:gd name="connsiteY2" fmla="*/ 1497 h 76417"/>
                  <a:gd name="connsiteX3" fmla="*/ 4024 w 78226"/>
                  <a:gd name="connsiteY3" fmla="*/ 25406 h 76417"/>
                  <a:gd name="connsiteX4" fmla="*/ 1451 w 78226"/>
                  <a:gd name="connsiteY4" fmla="*/ 38361 h 76417"/>
                  <a:gd name="connsiteX5" fmla="*/ 23465 w 78226"/>
                  <a:gd name="connsiteY5" fmla="*/ 72177 h 76417"/>
                  <a:gd name="connsiteX6" fmla="*/ 36330 w 78226"/>
                  <a:gd name="connsiteY6" fmla="*/ 74939 h 76417"/>
                  <a:gd name="connsiteX7" fmla="*/ 73782 w 78226"/>
                  <a:gd name="connsiteY7" fmla="*/ 51411 h 76417"/>
                  <a:gd name="connsiteX8" fmla="*/ 76660 w 78226"/>
                  <a:gd name="connsiteY8" fmla="*/ 38247 h 76417"/>
                  <a:gd name="connsiteX9" fmla="*/ 76546 w 78226"/>
                  <a:gd name="connsiteY9" fmla="*/ 38075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26" h="76417">
                    <a:moveTo>
                      <a:pt x="76546" y="38075"/>
                    </a:moveTo>
                    <a:lnTo>
                      <a:pt x="52531" y="3878"/>
                    </a:lnTo>
                    <a:cubicBezTo>
                      <a:pt x="49548" y="-256"/>
                      <a:pt x="43830" y="-1304"/>
                      <a:pt x="39570" y="1497"/>
                    </a:cubicBezTo>
                    <a:lnTo>
                      <a:pt x="4024" y="25406"/>
                    </a:lnTo>
                    <a:cubicBezTo>
                      <a:pt x="-179" y="28330"/>
                      <a:pt x="-1313" y="34055"/>
                      <a:pt x="1451" y="38361"/>
                    </a:cubicBezTo>
                    <a:lnTo>
                      <a:pt x="23465" y="72177"/>
                    </a:lnTo>
                    <a:cubicBezTo>
                      <a:pt x="26324" y="76387"/>
                      <a:pt x="31994" y="77597"/>
                      <a:pt x="36330" y="74939"/>
                    </a:cubicBezTo>
                    <a:lnTo>
                      <a:pt x="73782" y="51411"/>
                    </a:lnTo>
                    <a:cubicBezTo>
                      <a:pt x="78214" y="48572"/>
                      <a:pt x="79500" y="42676"/>
                      <a:pt x="76660" y="38247"/>
                    </a:cubicBezTo>
                    <a:cubicBezTo>
                      <a:pt x="76622" y="38189"/>
                      <a:pt x="76584" y="38132"/>
                      <a:pt x="7654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FE1819E4-DF17-EC45-93A9-72ABBD503B97}"/>
                  </a:ext>
                </a:extLst>
              </p:cNvPr>
              <p:cNvSpPr/>
              <p:nvPr/>
            </p:nvSpPr>
            <p:spPr>
              <a:xfrm>
                <a:off x="9071030" y="2698023"/>
                <a:ext cx="78071" cy="76403"/>
              </a:xfrm>
              <a:custGeom>
                <a:avLst/>
                <a:gdLst>
                  <a:gd name="connsiteX0" fmla="*/ 76407 w 78071"/>
                  <a:gd name="connsiteY0" fmla="*/ 38130 h 76403"/>
                  <a:gd name="connsiteX1" fmla="*/ 52391 w 78071"/>
                  <a:gd name="connsiteY1" fmla="*/ 3838 h 76403"/>
                  <a:gd name="connsiteX2" fmla="*/ 39526 w 78071"/>
                  <a:gd name="connsiteY2" fmla="*/ 1456 h 76403"/>
                  <a:gd name="connsiteX3" fmla="*/ 3980 w 78071"/>
                  <a:gd name="connsiteY3" fmla="*/ 25461 h 76403"/>
                  <a:gd name="connsiteX4" fmla="*/ 1407 w 78071"/>
                  <a:gd name="connsiteY4" fmla="*/ 38320 h 76403"/>
                  <a:gd name="connsiteX5" fmla="*/ 23421 w 78071"/>
                  <a:gd name="connsiteY5" fmla="*/ 72137 h 76403"/>
                  <a:gd name="connsiteX6" fmla="*/ 36191 w 78071"/>
                  <a:gd name="connsiteY6" fmla="*/ 74994 h 76403"/>
                  <a:gd name="connsiteX7" fmla="*/ 73738 w 78071"/>
                  <a:gd name="connsiteY7" fmla="*/ 51371 h 76403"/>
                  <a:gd name="connsiteX8" fmla="*/ 76435 w 78071"/>
                  <a:gd name="connsiteY8" fmla="*/ 38168 h 76403"/>
                  <a:gd name="connsiteX9" fmla="*/ 76407 w 78071"/>
                  <a:gd name="connsiteY9" fmla="*/ 38130 h 76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071" h="76403">
                    <a:moveTo>
                      <a:pt x="76407" y="38130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0"/>
                    </a:cubicBezTo>
                    <a:lnTo>
                      <a:pt x="23421" y="72137"/>
                    </a:lnTo>
                    <a:cubicBezTo>
                      <a:pt x="26251" y="76318"/>
                      <a:pt x="31845" y="77576"/>
                      <a:pt x="36191" y="74994"/>
                    </a:cubicBezTo>
                    <a:lnTo>
                      <a:pt x="73738" y="51371"/>
                    </a:lnTo>
                    <a:cubicBezTo>
                      <a:pt x="78131" y="48475"/>
                      <a:pt x="79332" y="42559"/>
                      <a:pt x="76435" y="38168"/>
                    </a:cubicBezTo>
                    <a:cubicBezTo>
                      <a:pt x="76426" y="38159"/>
                      <a:pt x="76416" y="38140"/>
                      <a:pt x="76407" y="381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E6DE1008-EE5A-184D-9A21-6CC395283BC3}"/>
                  </a:ext>
                </a:extLst>
              </p:cNvPr>
              <p:cNvSpPr/>
              <p:nvPr/>
            </p:nvSpPr>
            <p:spPr>
              <a:xfrm>
                <a:off x="9003113" y="2745040"/>
                <a:ext cx="78137" cy="76388"/>
              </a:xfrm>
              <a:custGeom>
                <a:avLst/>
                <a:gdLst>
                  <a:gd name="connsiteX0" fmla="*/ 76472 w 78137"/>
                  <a:gd name="connsiteY0" fmla="*/ 38075 h 76388"/>
                  <a:gd name="connsiteX1" fmla="*/ 52457 w 78137"/>
                  <a:gd name="connsiteY1" fmla="*/ 3878 h 76388"/>
                  <a:gd name="connsiteX2" fmla="*/ 39496 w 78137"/>
                  <a:gd name="connsiteY2" fmla="*/ 1497 h 76388"/>
                  <a:gd name="connsiteX3" fmla="*/ 4045 w 78137"/>
                  <a:gd name="connsiteY3" fmla="*/ 25406 h 76388"/>
                  <a:gd name="connsiteX4" fmla="*/ 1377 w 78137"/>
                  <a:gd name="connsiteY4" fmla="*/ 38266 h 76388"/>
                  <a:gd name="connsiteX5" fmla="*/ 23391 w 78137"/>
                  <a:gd name="connsiteY5" fmla="*/ 72082 h 76388"/>
                  <a:gd name="connsiteX6" fmla="*/ 36256 w 78137"/>
                  <a:gd name="connsiteY6" fmla="*/ 74939 h 76388"/>
                  <a:gd name="connsiteX7" fmla="*/ 73803 w 78137"/>
                  <a:gd name="connsiteY7" fmla="*/ 51316 h 76388"/>
                  <a:gd name="connsiteX8" fmla="*/ 76501 w 78137"/>
                  <a:gd name="connsiteY8" fmla="*/ 38113 h 76388"/>
                  <a:gd name="connsiteX9" fmla="*/ 76472 w 78137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1"/>
                      <a:pt x="1377" y="38266"/>
                    </a:cubicBezTo>
                    <a:lnTo>
                      <a:pt x="23391" y="72082"/>
                    </a:lnTo>
                    <a:cubicBezTo>
                      <a:pt x="26221" y="76321"/>
                      <a:pt x="31891" y="77578"/>
                      <a:pt x="36256" y="74939"/>
                    </a:cubicBezTo>
                    <a:lnTo>
                      <a:pt x="73803" y="51316"/>
                    </a:lnTo>
                    <a:cubicBezTo>
                      <a:pt x="78197" y="48420"/>
                      <a:pt x="79398" y="42504"/>
                      <a:pt x="76501" y="38113"/>
                    </a:cubicBezTo>
                    <a:cubicBezTo>
                      <a:pt x="76491" y="38104"/>
                      <a:pt x="76481" y="38085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25D83594-AB3A-474E-A199-6CC7A5D848EF}"/>
                  </a:ext>
                </a:extLst>
              </p:cNvPr>
              <p:cNvSpPr/>
              <p:nvPr/>
            </p:nvSpPr>
            <p:spPr>
              <a:xfrm>
                <a:off x="8933294" y="2790044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4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5 h 80205"/>
                  <a:gd name="connsiteX5" fmla="*/ 627 w 82430"/>
                  <a:gd name="connsiteY5" fmla="*/ 36051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9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8" y="31402"/>
                      <a:pt x="-660" y="34060"/>
                      <a:pt x="627" y="36051"/>
                    </a:cubicBezTo>
                    <a:cubicBezTo>
                      <a:pt x="637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1" y="80145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5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64543024-F6A1-CF42-AA70-3A1703175864}"/>
                  </a:ext>
                </a:extLst>
              </p:cNvPr>
              <p:cNvSpPr/>
              <p:nvPr/>
            </p:nvSpPr>
            <p:spPr>
              <a:xfrm>
                <a:off x="8865259" y="2836999"/>
                <a:ext cx="82579" cy="80287"/>
              </a:xfrm>
              <a:custGeom>
                <a:avLst/>
                <a:gdLst>
                  <a:gd name="connsiteX0" fmla="*/ 81575 w 82579"/>
                  <a:gd name="connsiteY0" fmla="*/ 44325 h 80287"/>
                  <a:gd name="connsiteX1" fmla="*/ 51556 w 82579"/>
                  <a:gd name="connsiteY1" fmla="*/ 1841 h 80287"/>
                  <a:gd name="connsiteX2" fmla="*/ 45467 w 82579"/>
                  <a:gd name="connsiteY2" fmla="*/ 698 h 80287"/>
                  <a:gd name="connsiteX3" fmla="*/ 45457 w 82579"/>
                  <a:gd name="connsiteY3" fmla="*/ 698 h 80287"/>
                  <a:gd name="connsiteX4" fmla="*/ 1810 w 82579"/>
                  <a:gd name="connsiteY4" fmla="*/ 30132 h 80287"/>
                  <a:gd name="connsiteX5" fmla="*/ 666 w 82579"/>
                  <a:gd name="connsiteY5" fmla="*/ 36133 h 80287"/>
                  <a:gd name="connsiteX6" fmla="*/ 28017 w 82579"/>
                  <a:gd name="connsiteY6" fmla="*/ 78141 h 80287"/>
                  <a:gd name="connsiteX7" fmla="*/ 33754 w 82579"/>
                  <a:gd name="connsiteY7" fmla="*/ 79646 h 80287"/>
                  <a:gd name="connsiteX8" fmla="*/ 34021 w 82579"/>
                  <a:gd name="connsiteY8" fmla="*/ 79475 h 80287"/>
                  <a:gd name="connsiteX9" fmla="*/ 80050 w 82579"/>
                  <a:gd name="connsiteY9" fmla="*/ 50898 h 80287"/>
                  <a:gd name="connsiteX10" fmla="*/ 82118 w 82579"/>
                  <a:gd name="connsiteY10" fmla="*/ 45202 h 80287"/>
                  <a:gd name="connsiteX11" fmla="*/ 81575 w 82579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579" h="80287">
                    <a:moveTo>
                      <a:pt x="81575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7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6" y="36133"/>
                    </a:cubicBezTo>
                    <a:lnTo>
                      <a:pt x="28017" y="78141"/>
                    </a:lnTo>
                    <a:cubicBezTo>
                      <a:pt x="29190" y="80142"/>
                      <a:pt x="31753" y="80809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95" y="49898"/>
                      <a:pt x="83119" y="47345"/>
                      <a:pt x="82118" y="45202"/>
                    </a:cubicBezTo>
                    <a:cubicBezTo>
                      <a:pt x="81975" y="44887"/>
                      <a:pt x="81794" y="44592"/>
                      <a:pt x="81575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1631AD5C-17B0-1D44-B287-6C1AE01F1B2F}"/>
                  </a:ext>
                </a:extLst>
              </p:cNvPr>
              <p:cNvSpPr/>
              <p:nvPr/>
            </p:nvSpPr>
            <p:spPr>
              <a:xfrm>
                <a:off x="8805338" y="2879115"/>
                <a:ext cx="82696" cy="80166"/>
              </a:xfrm>
              <a:custGeom>
                <a:avLst/>
                <a:gdLst>
                  <a:gd name="connsiteX0" fmla="*/ 81363 w 82696"/>
                  <a:gd name="connsiteY0" fmla="*/ 43836 h 80166"/>
                  <a:gd name="connsiteX1" fmla="*/ 51535 w 82696"/>
                  <a:gd name="connsiteY1" fmla="*/ 1733 h 80166"/>
                  <a:gd name="connsiteX2" fmla="*/ 45531 w 82696"/>
                  <a:gd name="connsiteY2" fmla="*/ 685 h 80166"/>
                  <a:gd name="connsiteX3" fmla="*/ 1884 w 82696"/>
                  <a:gd name="connsiteY3" fmla="*/ 30024 h 80166"/>
                  <a:gd name="connsiteX4" fmla="*/ 645 w 82696"/>
                  <a:gd name="connsiteY4" fmla="*/ 36120 h 80166"/>
                  <a:gd name="connsiteX5" fmla="*/ 27996 w 82696"/>
                  <a:gd name="connsiteY5" fmla="*/ 78128 h 80166"/>
                  <a:gd name="connsiteX6" fmla="*/ 33999 w 82696"/>
                  <a:gd name="connsiteY6" fmla="*/ 79462 h 80166"/>
                  <a:gd name="connsiteX7" fmla="*/ 80124 w 82696"/>
                  <a:gd name="connsiteY7" fmla="*/ 50885 h 80166"/>
                  <a:gd name="connsiteX8" fmla="*/ 82220 w 82696"/>
                  <a:gd name="connsiteY8" fmla="*/ 45055 h 80166"/>
                  <a:gd name="connsiteX9" fmla="*/ 81363 w 82696"/>
                  <a:gd name="connsiteY9" fmla="*/ 43836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696" h="80166">
                    <a:moveTo>
                      <a:pt x="81363" y="43836"/>
                    </a:moveTo>
                    <a:lnTo>
                      <a:pt x="51535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316" y="49847"/>
                      <a:pt x="83250" y="47237"/>
                      <a:pt x="82220" y="45055"/>
                    </a:cubicBezTo>
                    <a:cubicBezTo>
                      <a:pt x="82001" y="44598"/>
                      <a:pt x="81715" y="44188"/>
                      <a:pt x="81363" y="4383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A9D3CEDD-4428-0C4A-A7D1-D855143A0B23}"/>
                  </a:ext>
                </a:extLst>
              </p:cNvPr>
              <p:cNvSpPr/>
              <p:nvPr/>
            </p:nvSpPr>
            <p:spPr>
              <a:xfrm>
                <a:off x="8738025" y="2925219"/>
                <a:ext cx="82437" cy="80166"/>
              </a:xfrm>
              <a:custGeom>
                <a:avLst/>
                <a:gdLst>
                  <a:gd name="connsiteX0" fmla="*/ 81396 w 82437"/>
                  <a:gd name="connsiteY0" fmla="*/ 44217 h 80166"/>
                  <a:gd name="connsiteX1" fmla="*/ 51568 w 82437"/>
                  <a:gd name="connsiteY1" fmla="*/ 1733 h 80166"/>
                  <a:gd name="connsiteX2" fmla="*/ 45564 w 82437"/>
                  <a:gd name="connsiteY2" fmla="*/ 685 h 80166"/>
                  <a:gd name="connsiteX3" fmla="*/ 1917 w 82437"/>
                  <a:gd name="connsiteY3" fmla="*/ 30024 h 80166"/>
                  <a:gd name="connsiteX4" fmla="*/ 659 w 82437"/>
                  <a:gd name="connsiteY4" fmla="*/ 36092 h 80166"/>
                  <a:gd name="connsiteX5" fmla="*/ 678 w 82437"/>
                  <a:gd name="connsiteY5" fmla="*/ 36120 h 80166"/>
                  <a:gd name="connsiteX6" fmla="*/ 28029 w 82437"/>
                  <a:gd name="connsiteY6" fmla="*/ 78128 h 80166"/>
                  <a:gd name="connsiteX7" fmla="*/ 34033 w 82437"/>
                  <a:gd name="connsiteY7" fmla="*/ 79462 h 80166"/>
                  <a:gd name="connsiteX8" fmla="*/ 80157 w 82437"/>
                  <a:gd name="connsiteY8" fmla="*/ 50885 h 80166"/>
                  <a:gd name="connsiteX9" fmla="*/ 81767 w 82437"/>
                  <a:gd name="connsiteY9" fmla="*/ 44760 h 80166"/>
                  <a:gd name="connsiteX10" fmla="*/ 81396 w 82437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7" h="80166">
                    <a:moveTo>
                      <a:pt x="81396" y="44217"/>
                    </a:moveTo>
                    <a:lnTo>
                      <a:pt x="51568" y="1733"/>
                    </a:lnTo>
                    <a:cubicBezTo>
                      <a:pt x="50176" y="-182"/>
                      <a:pt x="47517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5" y="34072"/>
                      <a:pt x="659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3" y="79462"/>
                    </a:cubicBezTo>
                    <a:lnTo>
                      <a:pt x="80157" y="50885"/>
                    </a:lnTo>
                    <a:cubicBezTo>
                      <a:pt x="82292" y="49637"/>
                      <a:pt x="83016" y="46894"/>
                      <a:pt x="81767" y="44760"/>
                    </a:cubicBezTo>
                    <a:cubicBezTo>
                      <a:pt x="81663" y="44570"/>
                      <a:pt x="81529" y="44388"/>
                      <a:pt x="81396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FA85682D-765E-1F45-95BB-2A8768DD428B}"/>
                  </a:ext>
                </a:extLst>
              </p:cNvPr>
              <p:cNvSpPr/>
              <p:nvPr/>
            </p:nvSpPr>
            <p:spPr>
              <a:xfrm>
                <a:off x="8672845" y="2969888"/>
                <a:ext cx="82429" cy="80205"/>
              </a:xfrm>
              <a:custGeom>
                <a:avLst/>
                <a:gdLst>
                  <a:gd name="connsiteX0" fmla="*/ 81392 w 82429"/>
                  <a:gd name="connsiteY0" fmla="*/ 44319 h 80205"/>
                  <a:gd name="connsiteX1" fmla="*/ 51563 w 82429"/>
                  <a:gd name="connsiteY1" fmla="*/ 1834 h 80205"/>
                  <a:gd name="connsiteX2" fmla="*/ 45617 w 82429"/>
                  <a:gd name="connsiteY2" fmla="*/ 653 h 80205"/>
                  <a:gd name="connsiteX3" fmla="*/ 45560 w 82429"/>
                  <a:gd name="connsiteY3" fmla="*/ 691 h 80205"/>
                  <a:gd name="connsiteX4" fmla="*/ 1913 w 82429"/>
                  <a:gd name="connsiteY4" fmla="*/ 30126 h 80205"/>
                  <a:gd name="connsiteX5" fmla="*/ 627 w 82429"/>
                  <a:gd name="connsiteY5" fmla="*/ 36050 h 80205"/>
                  <a:gd name="connsiteX6" fmla="*/ 674 w 82429"/>
                  <a:gd name="connsiteY6" fmla="*/ 36127 h 80205"/>
                  <a:gd name="connsiteX7" fmla="*/ 28025 w 82429"/>
                  <a:gd name="connsiteY7" fmla="*/ 78135 h 80205"/>
                  <a:gd name="connsiteX8" fmla="*/ 34028 w 82429"/>
                  <a:gd name="connsiteY8" fmla="*/ 79468 h 80205"/>
                  <a:gd name="connsiteX9" fmla="*/ 80153 w 82429"/>
                  <a:gd name="connsiteY9" fmla="*/ 50891 h 80205"/>
                  <a:gd name="connsiteX10" fmla="*/ 81801 w 82429"/>
                  <a:gd name="connsiteY10" fmla="*/ 44919 h 80205"/>
                  <a:gd name="connsiteX11" fmla="*/ 81392 w 82429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29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8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7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B8C3ABD7-4C17-5940-A5D2-CAE2033440F9}"/>
                  </a:ext>
                </a:extLst>
              </p:cNvPr>
              <p:cNvSpPr/>
              <p:nvPr/>
            </p:nvSpPr>
            <p:spPr>
              <a:xfrm>
                <a:off x="8607942" y="3015427"/>
                <a:ext cx="82242" cy="80166"/>
              </a:xfrm>
              <a:custGeom>
                <a:avLst/>
                <a:gdLst>
                  <a:gd name="connsiteX0" fmla="*/ 81110 w 82242"/>
                  <a:gd name="connsiteY0" fmla="*/ 44312 h 80166"/>
                  <a:gd name="connsiteX1" fmla="*/ 51568 w 82242"/>
                  <a:gd name="connsiteY1" fmla="*/ 1733 h 80166"/>
                  <a:gd name="connsiteX2" fmla="*/ 45564 w 82242"/>
                  <a:gd name="connsiteY2" fmla="*/ 685 h 80166"/>
                  <a:gd name="connsiteX3" fmla="*/ 1917 w 82242"/>
                  <a:gd name="connsiteY3" fmla="*/ 30024 h 80166"/>
                  <a:gd name="connsiteX4" fmla="*/ 660 w 82242"/>
                  <a:gd name="connsiteY4" fmla="*/ 36092 h 80166"/>
                  <a:gd name="connsiteX5" fmla="*/ 678 w 82242"/>
                  <a:gd name="connsiteY5" fmla="*/ 36120 h 80166"/>
                  <a:gd name="connsiteX6" fmla="*/ 28029 w 82242"/>
                  <a:gd name="connsiteY6" fmla="*/ 78128 h 80166"/>
                  <a:gd name="connsiteX7" fmla="*/ 34032 w 82242"/>
                  <a:gd name="connsiteY7" fmla="*/ 79462 h 80166"/>
                  <a:gd name="connsiteX8" fmla="*/ 80157 w 82242"/>
                  <a:gd name="connsiteY8" fmla="*/ 50885 h 80166"/>
                  <a:gd name="connsiteX9" fmla="*/ 81501 w 82242"/>
                  <a:gd name="connsiteY9" fmla="*/ 44836 h 80166"/>
                  <a:gd name="connsiteX10" fmla="*/ 81110 w 82242"/>
                  <a:gd name="connsiteY10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242" h="80166">
                    <a:moveTo>
                      <a:pt x="81110" y="44312"/>
                    </a:moveTo>
                    <a:lnTo>
                      <a:pt x="51568" y="1733"/>
                    </a:lnTo>
                    <a:cubicBezTo>
                      <a:pt x="50176" y="-182"/>
                      <a:pt x="47518" y="-639"/>
                      <a:pt x="45564" y="685"/>
                    </a:cubicBezTo>
                    <a:lnTo>
                      <a:pt x="1917" y="30024"/>
                    </a:lnTo>
                    <a:cubicBezTo>
                      <a:pt x="-103" y="31348"/>
                      <a:pt x="-666" y="34072"/>
                      <a:pt x="660" y="36092"/>
                    </a:cubicBezTo>
                    <a:cubicBezTo>
                      <a:pt x="669" y="36101"/>
                      <a:pt x="669" y="36111"/>
                      <a:pt x="678" y="36120"/>
                    </a:cubicBezTo>
                    <a:lnTo>
                      <a:pt x="28029" y="78128"/>
                    </a:lnTo>
                    <a:cubicBezTo>
                      <a:pt x="29363" y="80091"/>
                      <a:pt x="31993" y="80681"/>
                      <a:pt x="34032" y="79462"/>
                    </a:cubicBezTo>
                    <a:lnTo>
                      <a:pt x="80157" y="50885"/>
                    </a:lnTo>
                    <a:cubicBezTo>
                      <a:pt x="82196" y="49590"/>
                      <a:pt x="82797" y="46875"/>
                      <a:pt x="81501" y="44836"/>
                    </a:cubicBezTo>
                    <a:cubicBezTo>
                      <a:pt x="81387" y="44655"/>
                      <a:pt x="81253" y="44474"/>
                      <a:pt x="81110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9BB0DEED-F363-0F40-B1F5-DE2B15D169EB}"/>
                  </a:ext>
                </a:extLst>
              </p:cNvPr>
              <p:cNvSpPr/>
              <p:nvPr/>
            </p:nvSpPr>
            <p:spPr>
              <a:xfrm>
                <a:off x="8542477" y="3060477"/>
                <a:ext cx="82326" cy="80015"/>
              </a:xfrm>
              <a:custGeom>
                <a:avLst/>
                <a:gdLst>
                  <a:gd name="connsiteX0" fmla="*/ 81392 w 82326"/>
                  <a:gd name="connsiteY0" fmla="*/ 44319 h 80015"/>
                  <a:gd name="connsiteX1" fmla="*/ 51564 w 82326"/>
                  <a:gd name="connsiteY1" fmla="*/ 1834 h 80015"/>
                  <a:gd name="connsiteX2" fmla="*/ 45617 w 82326"/>
                  <a:gd name="connsiteY2" fmla="*/ 653 h 80015"/>
                  <a:gd name="connsiteX3" fmla="*/ 45560 w 82326"/>
                  <a:gd name="connsiteY3" fmla="*/ 691 h 80015"/>
                  <a:gd name="connsiteX4" fmla="*/ 1913 w 82326"/>
                  <a:gd name="connsiteY4" fmla="*/ 29935 h 80015"/>
                  <a:gd name="connsiteX5" fmla="*/ 626 w 82326"/>
                  <a:gd name="connsiteY5" fmla="*/ 35860 h 80015"/>
                  <a:gd name="connsiteX6" fmla="*/ 674 w 82326"/>
                  <a:gd name="connsiteY6" fmla="*/ 35936 h 80015"/>
                  <a:gd name="connsiteX7" fmla="*/ 28025 w 82326"/>
                  <a:gd name="connsiteY7" fmla="*/ 77944 h 80015"/>
                  <a:gd name="connsiteX8" fmla="*/ 34028 w 82326"/>
                  <a:gd name="connsiteY8" fmla="*/ 79278 h 80015"/>
                  <a:gd name="connsiteX9" fmla="*/ 80153 w 82326"/>
                  <a:gd name="connsiteY9" fmla="*/ 50701 h 80015"/>
                  <a:gd name="connsiteX10" fmla="*/ 81640 w 82326"/>
                  <a:gd name="connsiteY10" fmla="*/ 44681 h 80015"/>
                  <a:gd name="connsiteX11" fmla="*/ 81392 w 82326"/>
                  <a:gd name="connsiteY11" fmla="*/ 44319 h 80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26" h="80015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935"/>
                    </a:lnTo>
                    <a:cubicBezTo>
                      <a:pt x="-79" y="31212"/>
                      <a:pt x="-660" y="33869"/>
                      <a:pt x="626" y="35860"/>
                    </a:cubicBezTo>
                    <a:cubicBezTo>
                      <a:pt x="636" y="35889"/>
                      <a:pt x="655" y="35908"/>
                      <a:pt x="674" y="35936"/>
                    </a:cubicBezTo>
                    <a:lnTo>
                      <a:pt x="28025" y="77944"/>
                    </a:lnTo>
                    <a:cubicBezTo>
                      <a:pt x="29330" y="79954"/>
                      <a:pt x="31999" y="80545"/>
                      <a:pt x="34028" y="79278"/>
                    </a:cubicBezTo>
                    <a:lnTo>
                      <a:pt x="80153" y="50701"/>
                    </a:lnTo>
                    <a:cubicBezTo>
                      <a:pt x="82221" y="49453"/>
                      <a:pt x="82888" y="46757"/>
                      <a:pt x="81640" y="44681"/>
                    </a:cubicBezTo>
                    <a:cubicBezTo>
                      <a:pt x="81564" y="44557"/>
                      <a:pt x="81477" y="44433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60F86875-E25B-C245-97F7-4426309FCEAD}"/>
                  </a:ext>
                </a:extLst>
              </p:cNvPr>
              <p:cNvSpPr/>
              <p:nvPr/>
            </p:nvSpPr>
            <p:spPr>
              <a:xfrm>
                <a:off x="9227254" y="2498326"/>
                <a:ext cx="77941" cy="76417"/>
              </a:xfrm>
              <a:custGeom>
                <a:avLst/>
                <a:gdLst>
                  <a:gd name="connsiteX0" fmla="*/ 76186 w 77941"/>
                  <a:gd name="connsiteY0" fmla="*/ 38170 h 76417"/>
                  <a:gd name="connsiteX1" fmla="*/ 52171 w 77941"/>
                  <a:gd name="connsiteY1" fmla="*/ 3878 h 76417"/>
                  <a:gd name="connsiteX2" fmla="*/ 39210 w 77941"/>
                  <a:gd name="connsiteY2" fmla="*/ 1497 h 76417"/>
                  <a:gd name="connsiteX3" fmla="*/ 4045 w 77941"/>
                  <a:gd name="connsiteY3" fmla="*/ 25501 h 76417"/>
                  <a:gd name="connsiteX4" fmla="*/ 1377 w 77941"/>
                  <a:gd name="connsiteY4" fmla="*/ 38361 h 76417"/>
                  <a:gd name="connsiteX5" fmla="*/ 23391 w 77941"/>
                  <a:gd name="connsiteY5" fmla="*/ 72177 h 76417"/>
                  <a:gd name="connsiteX6" fmla="*/ 36256 w 77941"/>
                  <a:gd name="connsiteY6" fmla="*/ 74939 h 76417"/>
                  <a:gd name="connsiteX7" fmla="*/ 73804 w 77941"/>
                  <a:gd name="connsiteY7" fmla="*/ 51411 h 76417"/>
                  <a:gd name="connsiteX8" fmla="*/ 76186 w 77941"/>
                  <a:gd name="connsiteY8" fmla="*/ 38170 h 7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41" h="76417">
                    <a:moveTo>
                      <a:pt x="76186" y="38170"/>
                    </a:moveTo>
                    <a:lnTo>
                      <a:pt x="52171" y="3878"/>
                    </a:lnTo>
                    <a:cubicBezTo>
                      <a:pt x="49188" y="-256"/>
                      <a:pt x="43470" y="-1304"/>
                      <a:pt x="39210" y="1497"/>
                    </a:cubicBezTo>
                    <a:lnTo>
                      <a:pt x="4045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50" y="76387"/>
                      <a:pt x="31920" y="77597"/>
                      <a:pt x="36256" y="74939"/>
                    </a:cubicBezTo>
                    <a:lnTo>
                      <a:pt x="73804" y="51411"/>
                    </a:lnTo>
                    <a:cubicBezTo>
                      <a:pt x="78111" y="48410"/>
                      <a:pt x="79178" y="42486"/>
                      <a:pt x="76186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E4C1C249-83EA-554C-BDE6-AE0EDE5CDD7A}"/>
                  </a:ext>
                </a:extLst>
              </p:cNvPr>
              <p:cNvSpPr/>
              <p:nvPr/>
            </p:nvSpPr>
            <p:spPr>
              <a:xfrm>
                <a:off x="9133100" y="2362626"/>
                <a:ext cx="78052" cy="76347"/>
              </a:xfrm>
              <a:custGeom>
                <a:avLst/>
                <a:gdLst>
                  <a:gd name="connsiteX0" fmla="*/ 76471 w 78052"/>
                  <a:gd name="connsiteY0" fmla="*/ 38321 h 76347"/>
                  <a:gd name="connsiteX1" fmla="*/ 52457 w 78052"/>
                  <a:gd name="connsiteY1" fmla="*/ 3838 h 76347"/>
                  <a:gd name="connsiteX2" fmla="*/ 39591 w 78052"/>
                  <a:gd name="connsiteY2" fmla="*/ 1456 h 76347"/>
                  <a:gd name="connsiteX3" fmla="*/ 4045 w 78052"/>
                  <a:gd name="connsiteY3" fmla="*/ 25366 h 76347"/>
                  <a:gd name="connsiteX4" fmla="*/ 1377 w 78052"/>
                  <a:gd name="connsiteY4" fmla="*/ 38225 h 76347"/>
                  <a:gd name="connsiteX5" fmla="*/ 23391 w 78052"/>
                  <a:gd name="connsiteY5" fmla="*/ 72041 h 76347"/>
                  <a:gd name="connsiteX6" fmla="*/ 36256 w 78052"/>
                  <a:gd name="connsiteY6" fmla="*/ 74899 h 76347"/>
                  <a:gd name="connsiteX7" fmla="*/ 73803 w 78052"/>
                  <a:gd name="connsiteY7" fmla="*/ 51371 h 76347"/>
                  <a:gd name="connsiteX8" fmla="*/ 76471 w 78052"/>
                  <a:gd name="connsiteY8" fmla="*/ 38321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52" h="76347">
                    <a:moveTo>
                      <a:pt x="76471" y="38321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1" y="1456"/>
                    </a:cubicBezTo>
                    <a:lnTo>
                      <a:pt x="4045" y="25366"/>
                    </a:lnTo>
                    <a:cubicBezTo>
                      <a:pt x="-129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1" y="77538"/>
                      <a:pt x="36256" y="74899"/>
                    </a:cubicBezTo>
                    <a:lnTo>
                      <a:pt x="73803" y="51371"/>
                    </a:lnTo>
                    <a:cubicBezTo>
                      <a:pt x="78092" y="48465"/>
                      <a:pt x="79283" y="42674"/>
                      <a:pt x="76471" y="383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0265702B-CC9C-5E47-BF2A-02470997363C}"/>
                  </a:ext>
                </a:extLst>
              </p:cNvPr>
              <p:cNvSpPr/>
              <p:nvPr/>
            </p:nvSpPr>
            <p:spPr>
              <a:xfrm>
                <a:off x="9163088" y="2542660"/>
                <a:ext cx="78118" cy="76347"/>
              </a:xfrm>
              <a:custGeom>
                <a:avLst/>
                <a:gdLst>
                  <a:gd name="connsiteX0" fmla="*/ 76407 w 78118"/>
                  <a:gd name="connsiteY0" fmla="*/ 38035 h 76347"/>
                  <a:gd name="connsiteX1" fmla="*/ 52392 w 78118"/>
                  <a:gd name="connsiteY1" fmla="*/ 3838 h 76347"/>
                  <a:gd name="connsiteX2" fmla="*/ 39526 w 78118"/>
                  <a:gd name="connsiteY2" fmla="*/ 1456 h 76347"/>
                  <a:gd name="connsiteX3" fmla="*/ 3980 w 78118"/>
                  <a:gd name="connsiteY3" fmla="*/ 25366 h 76347"/>
                  <a:gd name="connsiteX4" fmla="*/ 1407 w 78118"/>
                  <a:gd name="connsiteY4" fmla="*/ 38225 h 76347"/>
                  <a:gd name="connsiteX5" fmla="*/ 23325 w 78118"/>
                  <a:gd name="connsiteY5" fmla="*/ 72041 h 76347"/>
                  <a:gd name="connsiteX6" fmla="*/ 36191 w 78118"/>
                  <a:gd name="connsiteY6" fmla="*/ 74899 h 76347"/>
                  <a:gd name="connsiteX7" fmla="*/ 73738 w 78118"/>
                  <a:gd name="connsiteY7" fmla="*/ 51371 h 76347"/>
                  <a:gd name="connsiteX8" fmla="*/ 76511 w 78118"/>
                  <a:gd name="connsiteY8" fmla="*/ 38187 h 76347"/>
                  <a:gd name="connsiteX9" fmla="*/ 76407 w 78118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47">
                    <a:moveTo>
                      <a:pt x="76407" y="38035"/>
                    </a:moveTo>
                    <a:lnTo>
                      <a:pt x="52392" y="3838"/>
                    </a:lnTo>
                    <a:cubicBezTo>
                      <a:pt x="49408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5" y="28290"/>
                      <a:pt x="-1290" y="33939"/>
                      <a:pt x="1407" y="38225"/>
                    </a:cubicBezTo>
                    <a:lnTo>
                      <a:pt x="23325" y="72041"/>
                    </a:lnTo>
                    <a:cubicBezTo>
                      <a:pt x="26156" y="76280"/>
                      <a:pt x="31826" y="77538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3" y="38140"/>
                      <a:pt x="76445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EB4B71B3-0F5F-A248-B294-B7C543964B5C}"/>
                  </a:ext>
                </a:extLst>
              </p:cNvPr>
              <p:cNvSpPr/>
              <p:nvPr/>
            </p:nvSpPr>
            <p:spPr>
              <a:xfrm>
                <a:off x="9095889" y="2589010"/>
                <a:ext cx="78096" cy="76131"/>
              </a:xfrm>
              <a:custGeom>
                <a:avLst/>
                <a:gdLst>
                  <a:gd name="connsiteX0" fmla="*/ 76516 w 78096"/>
                  <a:gd name="connsiteY0" fmla="*/ 38075 h 76131"/>
                  <a:gd name="connsiteX1" fmla="*/ 52501 w 78096"/>
                  <a:gd name="connsiteY1" fmla="*/ 3878 h 76131"/>
                  <a:gd name="connsiteX2" fmla="*/ 39540 w 78096"/>
                  <a:gd name="connsiteY2" fmla="*/ 1497 h 76131"/>
                  <a:gd name="connsiteX3" fmla="*/ 4089 w 78096"/>
                  <a:gd name="connsiteY3" fmla="*/ 25120 h 76131"/>
                  <a:gd name="connsiteX4" fmla="*/ 1421 w 78096"/>
                  <a:gd name="connsiteY4" fmla="*/ 38075 h 76131"/>
                  <a:gd name="connsiteX5" fmla="*/ 23435 w 78096"/>
                  <a:gd name="connsiteY5" fmla="*/ 71891 h 76131"/>
                  <a:gd name="connsiteX6" fmla="*/ 36300 w 78096"/>
                  <a:gd name="connsiteY6" fmla="*/ 74654 h 76131"/>
                  <a:gd name="connsiteX7" fmla="*/ 73847 w 78096"/>
                  <a:gd name="connsiteY7" fmla="*/ 51125 h 76131"/>
                  <a:gd name="connsiteX8" fmla="*/ 76516 w 78096"/>
                  <a:gd name="connsiteY8" fmla="*/ 38075 h 7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096" h="76131">
                    <a:moveTo>
                      <a:pt x="76516" y="38075"/>
                    </a:moveTo>
                    <a:lnTo>
                      <a:pt x="52501" y="3878"/>
                    </a:lnTo>
                    <a:cubicBezTo>
                      <a:pt x="49518" y="-256"/>
                      <a:pt x="43800" y="-1304"/>
                      <a:pt x="39540" y="1497"/>
                    </a:cubicBezTo>
                    <a:lnTo>
                      <a:pt x="4089" y="25120"/>
                    </a:lnTo>
                    <a:cubicBezTo>
                      <a:pt x="-142" y="28016"/>
                      <a:pt x="-1324" y="33741"/>
                      <a:pt x="1421" y="38075"/>
                    </a:cubicBezTo>
                    <a:lnTo>
                      <a:pt x="23435" y="71891"/>
                    </a:lnTo>
                    <a:cubicBezTo>
                      <a:pt x="26294" y="76101"/>
                      <a:pt x="31964" y="77311"/>
                      <a:pt x="36300" y="74654"/>
                    </a:cubicBezTo>
                    <a:lnTo>
                      <a:pt x="73847" y="51125"/>
                    </a:lnTo>
                    <a:cubicBezTo>
                      <a:pt x="78136" y="48220"/>
                      <a:pt x="79327" y="42428"/>
                      <a:pt x="76516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A798EA4F-C769-794B-8416-BA7D0F17F207}"/>
                  </a:ext>
                </a:extLst>
              </p:cNvPr>
              <p:cNvSpPr/>
              <p:nvPr/>
            </p:nvSpPr>
            <p:spPr>
              <a:xfrm>
                <a:off x="9028051" y="2635971"/>
                <a:ext cx="78207" cy="76702"/>
              </a:xfrm>
              <a:custGeom>
                <a:avLst/>
                <a:gdLst>
                  <a:gd name="connsiteX0" fmla="*/ 76407 w 78207"/>
                  <a:gd name="connsiteY0" fmla="*/ 38170 h 76702"/>
                  <a:gd name="connsiteX1" fmla="*/ 52487 w 78207"/>
                  <a:gd name="connsiteY1" fmla="*/ 3878 h 76702"/>
                  <a:gd name="connsiteX2" fmla="*/ 39526 w 78207"/>
                  <a:gd name="connsiteY2" fmla="*/ 1497 h 76702"/>
                  <a:gd name="connsiteX3" fmla="*/ 3980 w 78207"/>
                  <a:gd name="connsiteY3" fmla="*/ 25787 h 76702"/>
                  <a:gd name="connsiteX4" fmla="*/ 1407 w 78207"/>
                  <a:gd name="connsiteY4" fmla="*/ 38647 h 76702"/>
                  <a:gd name="connsiteX5" fmla="*/ 23421 w 78207"/>
                  <a:gd name="connsiteY5" fmla="*/ 72463 h 76702"/>
                  <a:gd name="connsiteX6" fmla="*/ 36286 w 78207"/>
                  <a:gd name="connsiteY6" fmla="*/ 75225 h 76702"/>
                  <a:gd name="connsiteX7" fmla="*/ 73738 w 78207"/>
                  <a:gd name="connsiteY7" fmla="*/ 51697 h 76702"/>
                  <a:gd name="connsiteX8" fmla="*/ 76654 w 78207"/>
                  <a:gd name="connsiteY8" fmla="*/ 38542 h 76702"/>
                  <a:gd name="connsiteX9" fmla="*/ 76407 w 78207"/>
                  <a:gd name="connsiteY9" fmla="*/ 38170 h 7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702">
                    <a:moveTo>
                      <a:pt x="76407" y="38170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787"/>
                    </a:lnTo>
                    <a:cubicBezTo>
                      <a:pt x="-165" y="28711"/>
                      <a:pt x="-1290" y="34360"/>
                      <a:pt x="1407" y="38647"/>
                    </a:cubicBezTo>
                    <a:lnTo>
                      <a:pt x="23421" y="72463"/>
                    </a:lnTo>
                    <a:cubicBezTo>
                      <a:pt x="26280" y="76673"/>
                      <a:pt x="31950" y="77883"/>
                      <a:pt x="36286" y="75225"/>
                    </a:cubicBezTo>
                    <a:lnTo>
                      <a:pt x="73738" y="51697"/>
                    </a:lnTo>
                    <a:cubicBezTo>
                      <a:pt x="78179" y="48868"/>
                      <a:pt x="79485" y="42981"/>
                      <a:pt x="76654" y="38542"/>
                    </a:cubicBezTo>
                    <a:cubicBezTo>
                      <a:pt x="76578" y="38418"/>
                      <a:pt x="76492" y="38294"/>
                      <a:pt x="76407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60DBD755-5112-B84E-8E6F-236BAB396E57}"/>
                  </a:ext>
                </a:extLst>
              </p:cNvPr>
              <p:cNvSpPr/>
              <p:nvPr/>
            </p:nvSpPr>
            <p:spPr>
              <a:xfrm>
                <a:off x="9070679" y="2409301"/>
                <a:ext cx="78184" cy="76347"/>
              </a:xfrm>
              <a:custGeom>
                <a:avLst/>
                <a:gdLst>
                  <a:gd name="connsiteX0" fmla="*/ 76472 w 78184"/>
                  <a:gd name="connsiteY0" fmla="*/ 38035 h 76347"/>
                  <a:gd name="connsiteX1" fmla="*/ 52457 w 78184"/>
                  <a:gd name="connsiteY1" fmla="*/ 3838 h 76347"/>
                  <a:gd name="connsiteX2" fmla="*/ 39592 w 78184"/>
                  <a:gd name="connsiteY2" fmla="*/ 1456 h 76347"/>
                  <a:gd name="connsiteX3" fmla="*/ 4045 w 78184"/>
                  <a:gd name="connsiteY3" fmla="*/ 25366 h 76347"/>
                  <a:gd name="connsiteX4" fmla="*/ 1377 w 78184"/>
                  <a:gd name="connsiteY4" fmla="*/ 38225 h 76347"/>
                  <a:gd name="connsiteX5" fmla="*/ 23391 w 78184"/>
                  <a:gd name="connsiteY5" fmla="*/ 72041 h 76347"/>
                  <a:gd name="connsiteX6" fmla="*/ 36256 w 78184"/>
                  <a:gd name="connsiteY6" fmla="*/ 74899 h 76347"/>
                  <a:gd name="connsiteX7" fmla="*/ 73804 w 78184"/>
                  <a:gd name="connsiteY7" fmla="*/ 51371 h 76347"/>
                  <a:gd name="connsiteX8" fmla="*/ 76577 w 78184"/>
                  <a:gd name="connsiteY8" fmla="*/ 38187 h 76347"/>
                  <a:gd name="connsiteX9" fmla="*/ 76472 w 78184"/>
                  <a:gd name="connsiteY9" fmla="*/ 38035 h 76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47">
                    <a:moveTo>
                      <a:pt x="76472" y="38035"/>
                    </a:moveTo>
                    <a:lnTo>
                      <a:pt x="52457" y="3838"/>
                    </a:lnTo>
                    <a:cubicBezTo>
                      <a:pt x="49474" y="-239"/>
                      <a:pt x="43832" y="-1287"/>
                      <a:pt x="39592" y="1456"/>
                    </a:cubicBezTo>
                    <a:lnTo>
                      <a:pt x="4045" y="25366"/>
                    </a:lnTo>
                    <a:cubicBezTo>
                      <a:pt x="-128" y="28252"/>
                      <a:pt x="-1301" y="33910"/>
                      <a:pt x="1377" y="38225"/>
                    </a:cubicBezTo>
                    <a:lnTo>
                      <a:pt x="23391" y="72041"/>
                    </a:lnTo>
                    <a:cubicBezTo>
                      <a:pt x="26221" y="76280"/>
                      <a:pt x="31892" y="77538"/>
                      <a:pt x="36256" y="74899"/>
                    </a:cubicBezTo>
                    <a:lnTo>
                      <a:pt x="73804" y="51371"/>
                    </a:lnTo>
                    <a:cubicBezTo>
                      <a:pt x="78206" y="48494"/>
                      <a:pt x="79455" y="42588"/>
                      <a:pt x="76577" y="38187"/>
                    </a:cubicBezTo>
                    <a:cubicBezTo>
                      <a:pt x="76539" y="38140"/>
                      <a:pt x="76510" y="38082"/>
                      <a:pt x="76472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30E49924-25B4-CF4F-A4C3-01CCDF7B1EF6}"/>
                  </a:ext>
                </a:extLst>
              </p:cNvPr>
              <p:cNvSpPr/>
              <p:nvPr/>
            </p:nvSpPr>
            <p:spPr>
              <a:xfrm>
                <a:off x="9003589" y="2455651"/>
                <a:ext cx="77964" cy="76036"/>
              </a:xfrm>
              <a:custGeom>
                <a:avLst/>
                <a:gdLst>
                  <a:gd name="connsiteX0" fmla="*/ 76472 w 77964"/>
                  <a:gd name="connsiteY0" fmla="*/ 38170 h 76036"/>
                  <a:gd name="connsiteX1" fmla="*/ 52457 w 77964"/>
                  <a:gd name="connsiteY1" fmla="*/ 3878 h 76036"/>
                  <a:gd name="connsiteX2" fmla="*/ 39496 w 77964"/>
                  <a:gd name="connsiteY2" fmla="*/ 1497 h 76036"/>
                  <a:gd name="connsiteX3" fmla="*/ 4046 w 77964"/>
                  <a:gd name="connsiteY3" fmla="*/ 25120 h 76036"/>
                  <a:gd name="connsiteX4" fmla="*/ 1377 w 77964"/>
                  <a:gd name="connsiteY4" fmla="*/ 37980 h 76036"/>
                  <a:gd name="connsiteX5" fmla="*/ 23391 w 77964"/>
                  <a:gd name="connsiteY5" fmla="*/ 71796 h 76036"/>
                  <a:gd name="connsiteX6" fmla="*/ 36256 w 77964"/>
                  <a:gd name="connsiteY6" fmla="*/ 74558 h 76036"/>
                  <a:gd name="connsiteX7" fmla="*/ 73803 w 77964"/>
                  <a:gd name="connsiteY7" fmla="*/ 51030 h 76036"/>
                  <a:gd name="connsiteX8" fmla="*/ 76472 w 77964"/>
                  <a:gd name="connsiteY8" fmla="*/ 38170 h 7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964" h="76036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120"/>
                    </a:lnTo>
                    <a:cubicBezTo>
                      <a:pt x="-129" y="28007"/>
                      <a:pt x="-1301" y="33665"/>
                      <a:pt x="1377" y="37980"/>
                    </a:cubicBezTo>
                    <a:lnTo>
                      <a:pt x="23391" y="71796"/>
                    </a:lnTo>
                    <a:cubicBezTo>
                      <a:pt x="26250" y="76006"/>
                      <a:pt x="31920" y="77216"/>
                      <a:pt x="36256" y="74558"/>
                    </a:cubicBezTo>
                    <a:lnTo>
                      <a:pt x="73803" y="51030"/>
                    </a:lnTo>
                    <a:cubicBezTo>
                      <a:pt x="77978" y="48144"/>
                      <a:pt x="79150" y="42485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1CAFEE3-2FC1-5C4C-BB93-E247E128AB9C}"/>
                  </a:ext>
                </a:extLst>
              </p:cNvPr>
              <p:cNvSpPr/>
              <p:nvPr/>
            </p:nvSpPr>
            <p:spPr>
              <a:xfrm>
                <a:off x="8935707" y="2502688"/>
                <a:ext cx="78207" cy="76693"/>
              </a:xfrm>
              <a:custGeom>
                <a:avLst/>
                <a:gdLst>
                  <a:gd name="connsiteX0" fmla="*/ 76407 w 78207"/>
                  <a:gd name="connsiteY0" fmla="*/ 38095 h 76693"/>
                  <a:gd name="connsiteX1" fmla="*/ 52391 w 78207"/>
                  <a:gd name="connsiteY1" fmla="*/ 3898 h 76693"/>
                  <a:gd name="connsiteX2" fmla="*/ 39526 w 78207"/>
                  <a:gd name="connsiteY2" fmla="*/ 1421 h 76693"/>
                  <a:gd name="connsiteX3" fmla="*/ 3980 w 78207"/>
                  <a:gd name="connsiteY3" fmla="*/ 25712 h 76693"/>
                  <a:gd name="connsiteX4" fmla="*/ 1407 w 78207"/>
                  <a:gd name="connsiteY4" fmla="*/ 38571 h 76693"/>
                  <a:gd name="connsiteX5" fmla="*/ 23421 w 78207"/>
                  <a:gd name="connsiteY5" fmla="*/ 72387 h 76693"/>
                  <a:gd name="connsiteX6" fmla="*/ 36286 w 78207"/>
                  <a:gd name="connsiteY6" fmla="*/ 75245 h 76693"/>
                  <a:gd name="connsiteX7" fmla="*/ 73738 w 78207"/>
                  <a:gd name="connsiteY7" fmla="*/ 51621 h 76693"/>
                  <a:gd name="connsiteX8" fmla="*/ 76654 w 78207"/>
                  <a:gd name="connsiteY8" fmla="*/ 38466 h 76693"/>
                  <a:gd name="connsiteX9" fmla="*/ 76407 w 78207"/>
                  <a:gd name="connsiteY9" fmla="*/ 38095 h 76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207" h="76693">
                    <a:moveTo>
                      <a:pt x="76407" y="38095"/>
                    </a:moveTo>
                    <a:lnTo>
                      <a:pt x="52391" y="3898"/>
                    </a:lnTo>
                    <a:cubicBezTo>
                      <a:pt x="49437" y="-208"/>
                      <a:pt x="43796" y="-1293"/>
                      <a:pt x="39526" y="1421"/>
                    </a:cubicBezTo>
                    <a:lnTo>
                      <a:pt x="3980" y="25712"/>
                    </a:lnTo>
                    <a:cubicBezTo>
                      <a:pt x="-165" y="28636"/>
                      <a:pt x="-1290" y="34285"/>
                      <a:pt x="1407" y="38571"/>
                    </a:cubicBezTo>
                    <a:lnTo>
                      <a:pt x="23421" y="72387"/>
                    </a:lnTo>
                    <a:cubicBezTo>
                      <a:pt x="26251" y="76626"/>
                      <a:pt x="31921" y="77883"/>
                      <a:pt x="36286" y="75245"/>
                    </a:cubicBezTo>
                    <a:lnTo>
                      <a:pt x="73738" y="51621"/>
                    </a:lnTo>
                    <a:cubicBezTo>
                      <a:pt x="78179" y="48792"/>
                      <a:pt x="79485" y="42905"/>
                      <a:pt x="76654" y="38466"/>
                    </a:cubicBezTo>
                    <a:cubicBezTo>
                      <a:pt x="76578" y="38343"/>
                      <a:pt x="76492" y="38219"/>
                      <a:pt x="76407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AA44BE01-5B45-FB41-A622-A8068F7B9561}"/>
                  </a:ext>
                </a:extLst>
              </p:cNvPr>
              <p:cNvSpPr/>
              <p:nvPr/>
            </p:nvSpPr>
            <p:spPr>
              <a:xfrm>
                <a:off x="8960484" y="2683008"/>
                <a:ext cx="77755" cy="76368"/>
              </a:xfrm>
              <a:custGeom>
                <a:avLst/>
                <a:gdLst>
                  <a:gd name="connsiteX0" fmla="*/ 76121 w 77755"/>
                  <a:gd name="connsiteY0" fmla="*/ 38095 h 76368"/>
                  <a:gd name="connsiteX1" fmla="*/ 52105 w 77755"/>
                  <a:gd name="connsiteY1" fmla="*/ 3898 h 76368"/>
                  <a:gd name="connsiteX2" fmla="*/ 39240 w 77755"/>
                  <a:gd name="connsiteY2" fmla="*/ 1421 h 76368"/>
                  <a:gd name="connsiteX3" fmla="*/ 3980 w 77755"/>
                  <a:gd name="connsiteY3" fmla="*/ 25426 h 76368"/>
                  <a:gd name="connsiteX4" fmla="*/ 1407 w 77755"/>
                  <a:gd name="connsiteY4" fmla="*/ 38286 h 76368"/>
                  <a:gd name="connsiteX5" fmla="*/ 23040 w 77755"/>
                  <a:gd name="connsiteY5" fmla="*/ 72101 h 76368"/>
                  <a:gd name="connsiteX6" fmla="*/ 35810 w 77755"/>
                  <a:gd name="connsiteY6" fmla="*/ 74959 h 76368"/>
                  <a:gd name="connsiteX7" fmla="*/ 73357 w 77755"/>
                  <a:gd name="connsiteY7" fmla="*/ 51336 h 76368"/>
                  <a:gd name="connsiteX8" fmla="*/ 76158 w 77755"/>
                  <a:gd name="connsiteY8" fmla="*/ 38162 h 76368"/>
                  <a:gd name="connsiteX9" fmla="*/ 76121 w 77755"/>
                  <a:gd name="connsiteY9" fmla="*/ 38095 h 76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755" h="76368">
                    <a:moveTo>
                      <a:pt x="76121" y="38095"/>
                    </a:moveTo>
                    <a:lnTo>
                      <a:pt x="52105" y="3898"/>
                    </a:lnTo>
                    <a:cubicBezTo>
                      <a:pt x="49151" y="-207"/>
                      <a:pt x="43510" y="-1294"/>
                      <a:pt x="39240" y="1421"/>
                    </a:cubicBezTo>
                    <a:lnTo>
                      <a:pt x="3980" y="25426"/>
                    </a:lnTo>
                    <a:cubicBezTo>
                      <a:pt x="-166" y="28350"/>
                      <a:pt x="-1290" y="33999"/>
                      <a:pt x="1407" y="38286"/>
                    </a:cubicBezTo>
                    <a:lnTo>
                      <a:pt x="23040" y="72101"/>
                    </a:lnTo>
                    <a:cubicBezTo>
                      <a:pt x="25870" y="76283"/>
                      <a:pt x="31464" y="77541"/>
                      <a:pt x="35810" y="74959"/>
                    </a:cubicBezTo>
                    <a:lnTo>
                      <a:pt x="73357" y="51336"/>
                    </a:lnTo>
                    <a:cubicBezTo>
                      <a:pt x="77769" y="48468"/>
                      <a:pt x="79027" y="42572"/>
                      <a:pt x="76158" y="38162"/>
                    </a:cubicBezTo>
                    <a:cubicBezTo>
                      <a:pt x="76149" y="38142"/>
                      <a:pt x="76140" y="38114"/>
                      <a:pt x="76121" y="3809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3A0096F6-3EA1-F04F-AB56-A54CA953AA53}"/>
                  </a:ext>
                </a:extLst>
              </p:cNvPr>
              <p:cNvSpPr/>
              <p:nvPr/>
            </p:nvSpPr>
            <p:spPr>
              <a:xfrm>
                <a:off x="8892281" y="2729989"/>
                <a:ext cx="78184" cy="76388"/>
              </a:xfrm>
              <a:custGeom>
                <a:avLst/>
                <a:gdLst>
                  <a:gd name="connsiteX0" fmla="*/ 76472 w 78184"/>
                  <a:gd name="connsiteY0" fmla="*/ 38075 h 76388"/>
                  <a:gd name="connsiteX1" fmla="*/ 52457 w 78184"/>
                  <a:gd name="connsiteY1" fmla="*/ 3878 h 76388"/>
                  <a:gd name="connsiteX2" fmla="*/ 39496 w 78184"/>
                  <a:gd name="connsiteY2" fmla="*/ 1497 h 76388"/>
                  <a:gd name="connsiteX3" fmla="*/ 4045 w 78184"/>
                  <a:gd name="connsiteY3" fmla="*/ 25406 h 76388"/>
                  <a:gd name="connsiteX4" fmla="*/ 1377 w 78184"/>
                  <a:gd name="connsiteY4" fmla="*/ 38266 h 76388"/>
                  <a:gd name="connsiteX5" fmla="*/ 23391 w 78184"/>
                  <a:gd name="connsiteY5" fmla="*/ 72082 h 76388"/>
                  <a:gd name="connsiteX6" fmla="*/ 36256 w 78184"/>
                  <a:gd name="connsiteY6" fmla="*/ 74939 h 76388"/>
                  <a:gd name="connsiteX7" fmla="*/ 73803 w 78184"/>
                  <a:gd name="connsiteY7" fmla="*/ 51411 h 76388"/>
                  <a:gd name="connsiteX8" fmla="*/ 76577 w 78184"/>
                  <a:gd name="connsiteY8" fmla="*/ 38227 h 76388"/>
                  <a:gd name="connsiteX9" fmla="*/ 76472 w 78184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84" h="76388">
                    <a:moveTo>
                      <a:pt x="76472" y="38075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5" y="25406"/>
                    </a:lnTo>
                    <a:cubicBezTo>
                      <a:pt x="-129" y="28292"/>
                      <a:pt x="-1301" y="33950"/>
                      <a:pt x="1377" y="38266"/>
                    </a:cubicBezTo>
                    <a:lnTo>
                      <a:pt x="23391" y="72082"/>
                    </a:lnTo>
                    <a:cubicBezTo>
                      <a:pt x="26221" y="76320"/>
                      <a:pt x="31891" y="77578"/>
                      <a:pt x="36256" y="74939"/>
                    </a:cubicBezTo>
                    <a:lnTo>
                      <a:pt x="73803" y="51411"/>
                    </a:lnTo>
                    <a:cubicBezTo>
                      <a:pt x="78207" y="48534"/>
                      <a:pt x="79455" y="42628"/>
                      <a:pt x="76577" y="38227"/>
                    </a:cubicBezTo>
                    <a:cubicBezTo>
                      <a:pt x="76538" y="38180"/>
                      <a:pt x="76510" y="38123"/>
                      <a:pt x="7647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D79BD747-24B5-964F-BFAB-32C906FC9AC6}"/>
                  </a:ext>
                </a:extLst>
              </p:cNvPr>
              <p:cNvSpPr/>
              <p:nvPr/>
            </p:nvSpPr>
            <p:spPr>
              <a:xfrm>
                <a:off x="8822463" y="2774994"/>
                <a:ext cx="82429" cy="80243"/>
              </a:xfrm>
              <a:custGeom>
                <a:avLst/>
                <a:gdLst>
                  <a:gd name="connsiteX0" fmla="*/ 81392 w 82429"/>
                  <a:gd name="connsiteY0" fmla="*/ 44319 h 80243"/>
                  <a:gd name="connsiteX1" fmla="*/ 51564 w 82429"/>
                  <a:gd name="connsiteY1" fmla="*/ 1834 h 80243"/>
                  <a:gd name="connsiteX2" fmla="*/ 45617 w 82429"/>
                  <a:gd name="connsiteY2" fmla="*/ 653 h 80243"/>
                  <a:gd name="connsiteX3" fmla="*/ 45560 w 82429"/>
                  <a:gd name="connsiteY3" fmla="*/ 691 h 80243"/>
                  <a:gd name="connsiteX4" fmla="*/ 1913 w 82429"/>
                  <a:gd name="connsiteY4" fmla="*/ 30125 h 80243"/>
                  <a:gd name="connsiteX5" fmla="*/ 626 w 82429"/>
                  <a:gd name="connsiteY5" fmla="*/ 36051 h 80243"/>
                  <a:gd name="connsiteX6" fmla="*/ 674 w 82429"/>
                  <a:gd name="connsiteY6" fmla="*/ 36127 h 80243"/>
                  <a:gd name="connsiteX7" fmla="*/ 28025 w 82429"/>
                  <a:gd name="connsiteY7" fmla="*/ 78135 h 80243"/>
                  <a:gd name="connsiteX8" fmla="*/ 33924 w 82429"/>
                  <a:gd name="connsiteY8" fmla="*/ 79535 h 80243"/>
                  <a:gd name="connsiteX9" fmla="*/ 34028 w 82429"/>
                  <a:gd name="connsiteY9" fmla="*/ 79468 h 80243"/>
                  <a:gd name="connsiteX10" fmla="*/ 80153 w 82429"/>
                  <a:gd name="connsiteY10" fmla="*/ 50892 h 80243"/>
                  <a:gd name="connsiteX11" fmla="*/ 81801 w 82429"/>
                  <a:gd name="connsiteY11" fmla="*/ 44919 h 80243"/>
                  <a:gd name="connsiteX12" fmla="*/ 81392 w 82429"/>
                  <a:gd name="connsiteY12" fmla="*/ 44319 h 8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429" h="80243">
                    <a:moveTo>
                      <a:pt x="81392" y="44319"/>
                    </a:moveTo>
                    <a:lnTo>
                      <a:pt x="51564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5"/>
                    </a:lnTo>
                    <a:cubicBezTo>
                      <a:pt x="-79" y="31402"/>
                      <a:pt x="-660" y="34060"/>
                      <a:pt x="626" y="36051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264" y="80154"/>
                      <a:pt x="31913" y="80773"/>
                      <a:pt x="33924" y="79535"/>
                    </a:cubicBezTo>
                    <a:cubicBezTo>
                      <a:pt x="33962" y="79516"/>
                      <a:pt x="33991" y="79487"/>
                      <a:pt x="34028" y="79468"/>
                    </a:cubicBezTo>
                    <a:lnTo>
                      <a:pt x="80153" y="50892"/>
                    </a:lnTo>
                    <a:cubicBezTo>
                      <a:pt x="82259" y="49701"/>
                      <a:pt x="82993" y="47024"/>
                      <a:pt x="81801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2839BA13-62BA-0C4C-B2DF-AE5F1718F027}"/>
                  </a:ext>
                </a:extLst>
              </p:cNvPr>
              <p:cNvSpPr/>
              <p:nvPr/>
            </p:nvSpPr>
            <p:spPr>
              <a:xfrm>
                <a:off x="8762454" y="2816627"/>
                <a:ext cx="82446" cy="80166"/>
              </a:xfrm>
              <a:custGeom>
                <a:avLst/>
                <a:gdLst>
                  <a:gd name="connsiteX0" fmla="*/ 81268 w 82446"/>
                  <a:gd name="connsiteY0" fmla="*/ 44312 h 80166"/>
                  <a:gd name="connsiteX1" fmla="*/ 51439 w 82446"/>
                  <a:gd name="connsiteY1" fmla="*/ 1733 h 80166"/>
                  <a:gd name="connsiteX2" fmla="*/ 45435 w 82446"/>
                  <a:gd name="connsiteY2" fmla="*/ 685 h 80166"/>
                  <a:gd name="connsiteX3" fmla="*/ 1884 w 82446"/>
                  <a:gd name="connsiteY3" fmla="*/ 30024 h 80166"/>
                  <a:gd name="connsiteX4" fmla="*/ 645 w 82446"/>
                  <a:gd name="connsiteY4" fmla="*/ 36120 h 80166"/>
                  <a:gd name="connsiteX5" fmla="*/ 27996 w 82446"/>
                  <a:gd name="connsiteY5" fmla="*/ 78128 h 80166"/>
                  <a:gd name="connsiteX6" fmla="*/ 33999 w 82446"/>
                  <a:gd name="connsiteY6" fmla="*/ 79462 h 80166"/>
                  <a:gd name="connsiteX7" fmla="*/ 80124 w 82446"/>
                  <a:gd name="connsiteY7" fmla="*/ 50885 h 80166"/>
                  <a:gd name="connsiteX8" fmla="*/ 81916 w 82446"/>
                  <a:gd name="connsiteY8" fmla="*/ 45236 h 80166"/>
                  <a:gd name="connsiteX9" fmla="*/ 81268 w 82446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46" h="80166">
                    <a:moveTo>
                      <a:pt x="81268" y="44312"/>
                    </a:moveTo>
                    <a:lnTo>
                      <a:pt x="51439" y="1733"/>
                    </a:lnTo>
                    <a:cubicBezTo>
                      <a:pt x="50048" y="-182"/>
                      <a:pt x="47389" y="-639"/>
                      <a:pt x="45435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0"/>
                      <a:pt x="31960" y="80681"/>
                      <a:pt x="33999" y="79462"/>
                    </a:cubicBezTo>
                    <a:lnTo>
                      <a:pt x="80124" y="50885"/>
                    </a:lnTo>
                    <a:cubicBezTo>
                      <a:pt x="82183" y="49818"/>
                      <a:pt x="82983" y="47294"/>
                      <a:pt x="81916" y="45236"/>
                    </a:cubicBezTo>
                    <a:cubicBezTo>
                      <a:pt x="81744" y="44903"/>
                      <a:pt x="81525" y="44589"/>
                      <a:pt x="81268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CFB6EB6C-58A7-894F-AE65-A911CFD81E11}"/>
                  </a:ext>
                </a:extLst>
              </p:cNvPr>
              <p:cNvSpPr/>
              <p:nvPr/>
            </p:nvSpPr>
            <p:spPr>
              <a:xfrm>
                <a:off x="8695049" y="2863207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4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093F1A7B-A721-CC49-87A1-002C51D7A381}"/>
                  </a:ext>
                </a:extLst>
              </p:cNvPr>
              <p:cNvSpPr/>
              <p:nvPr/>
            </p:nvSpPr>
            <p:spPr>
              <a:xfrm>
                <a:off x="8629865" y="2908257"/>
                <a:ext cx="82235" cy="79824"/>
              </a:xfrm>
              <a:custGeom>
                <a:avLst/>
                <a:gdLst>
                  <a:gd name="connsiteX0" fmla="*/ 81392 w 82235"/>
                  <a:gd name="connsiteY0" fmla="*/ 44319 h 79824"/>
                  <a:gd name="connsiteX1" fmla="*/ 51563 w 82235"/>
                  <a:gd name="connsiteY1" fmla="*/ 1834 h 79824"/>
                  <a:gd name="connsiteX2" fmla="*/ 45617 w 82235"/>
                  <a:gd name="connsiteY2" fmla="*/ 653 h 79824"/>
                  <a:gd name="connsiteX3" fmla="*/ 45560 w 82235"/>
                  <a:gd name="connsiteY3" fmla="*/ 691 h 79824"/>
                  <a:gd name="connsiteX4" fmla="*/ 1913 w 82235"/>
                  <a:gd name="connsiteY4" fmla="*/ 29744 h 79824"/>
                  <a:gd name="connsiteX5" fmla="*/ 627 w 82235"/>
                  <a:gd name="connsiteY5" fmla="*/ 35669 h 79824"/>
                  <a:gd name="connsiteX6" fmla="*/ 674 w 82235"/>
                  <a:gd name="connsiteY6" fmla="*/ 35746 h 79824"/>
                  <a:gd name="connsiteX7" fmla="*/ 28025 w 82235"/>
                  <a:gd name="connsiteY7" fmla="*/ 77754 h 79824"/>
                  <a:gd name="connsiteX8" fmla="*/ 34029 w 82235"/>
                  <a:gd name="connsiteY8" fmla="*/ 79087 h 79824"/>
                  <a:gd name="connsiteX9" fmla="*/ 80153 w 82235"/>
                  <a:gd name="connsiteY9" fmla="*/ 50510 h 79824"/>
                  <a:gd name="connsiteX10" fmla="*/ 81487 w 82235"/>
                  <a:gd name="connsiteY10" fmla="*/ 44462 h 79824"/>
                  <a:gd name="connsiteX11" fmla="*/ 81392 w 82235"/>
                  <a:gd name="connsiteY11" fmla="*/ 44319 h 79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235" h="79824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29744"/>
                    </a:lnTo>
                    <a:cubicBezTo>
                      <a:pt x="-79" y="31021"/>
                      <a:pt x="-660" y="33678"/>
                      <a:pt x="627" y="35669"/>
                    </a:cubicBezTo>
                    <a:cubicBezTo>
                      <a:pt x="636" y="35698"/>
                      <a:pt x="655" y="35717"/>
                      <a:pt x="674" y="35746"/>
                    </a:cubicBezTo>
                    <a:lnTo>
                      <a:pt x="28025" y="77754"/>
                    </a:lnTo>
                    <a:cubicBezTo>
                      <a:pt x="29330" y="79764"/>
                      <a:pt x="31999" y="80354"/>
                      <a:pt x="34029" y="79087"/>
                    </a:cubicBezTo>
                    <a:lnTo>
                      <a:pt x="80153" y="50510"/>
                    </a:lnTo>
                    <a:cubicBezTo>
                      <a:pt x="82192" y="49205"/>
                      <a:pt x="82793" y="46500"/>
                      <a:pt x="81487" y="44462"/>
                    </a:cubicBezTo>
                    <a:cubicBezTo>
                      <a:pt x="81459" y="44414"/>
                      <a:pt x="81420" y="44366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A9F79E9B-8645-C84D-B375-7E613021E6B7}"/>
                  </a:ext>
                </a:extLst>
              </p:cNvPr>
              <p:cNvSpPr/>
              <p:nvPr/>
            </p:nvSpPr>
            <p:spPr>
              <a:xfrm>
                <a:off x="9051304" y="2524562"/>
                <a:ext cx="78118" cy="76337"/>
              </a:xfrm>
              <a:custGeom>
                <a:avLst/>
                <a:gdLst>
                  <a:gd name="connsiteX0" fmla="*/ 76407 w 78118"/>
                  <a:gd name="connsiteY0" fmla="*/ 38035 h 76337"/>
                  <a:gd name="connsiteX1" fmla="*/ 52391 w 78118"/>
                  <a:gd name="connsiteY1" fmla="*/ 3838 h 76337"/>
                  <a:gd name="connsiteX2" fmla="*/ 39526 w 78118"/>
                  <a:gd name="connsiteY2" fmla="*/ 1456 h 76337"/>
                  <a:gd name="connsiteX3" fmla="*/ 3980 w 78118"/>
                  <a:gd name="connsiteY3" fmla="*/ 25461 h 76337"/>
                  <a:gd name="connsiteX4" fmla="*/ 1407 w 78118"/>
                  <a:gd name="connsiteY4" fmla="*/ 38321 h 76337"/>
                  <a:gd name="connsiteX5" fmla="*/ 23421 w 78118"/>
                  <a:gd name="connsiteY5" fmla="*/ 72137 h 76337"/>
                  <a:gd name="connsiteX6" fmla="*/ 36191 w 78118"/>
                  <a:gd name="connsiteY6" fmla="*/ 74899 h 76337"/>
                  <a:gd name="connsiteX7" fmla="*/ 73738 w 78118"/>
                  <a:gd name="connsiteY7" fmla="*/ 51371 h 76337"/>
                  <a:gd name="connsiteX8" fmla="*/ 76511 w 78118"/>
                  <a:gd name="connsiteY8" fmla="*/ 38187 h 76337"/>
                  <a:gd name="connsiteX9" fmla="*/ 76407 w 78118"/>
                  <a:gd name="connsiteY9" fmla="*/ 38035 h 76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18" h="76337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461"/>
                    </a:lnTo>
                    <a:cubicBezTo>
                      <a:pt x="-166" y="28385"/>
                      <a:pt x="-1290" y="34034"/>
                      <a:pt x="1407" y="38321"/>
                    </a:cubicBezTo>
                    <a:lnTo>
                      <a:pt x="23421" y="72137"/>
                    </a:lnTo>
                    <a:cubicBezTo>
                      <a:pt x="26280" y="76290"/>
                      <a:pt x="31873" y="77500"/>
                      <a:pt x="36191" y="74899"/>
                    </a:cubicBezTo>
                    <a:lnTo>
                      <a:pt x="73738" y="51371"/>
                    </a:lnTo>
                    <a:cubicBezTo>
                      <a:pt x="78141" y="48494"/>
                      <a:pt x="79389" y="42588"/>
                      <a:pt x="76511" y="38187"/>
                    </a:cubicBezTo>
                    <a:cubicBezTo>
                      <a:pt x="76474" y="38140"/>
                      <a:pt x="76444" y="38082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C8374BB-3FA2-1D44-BE91-A5B357DA090A}"/>
                  </a:ext>
                </a:extLst>
              </p:cNvPr>
              <p:cNvSpPr/>
              <p:nvPr/>
            </p:nvSpPr>
            <p:spPr>
              <a:xfrm>
                <a:off x="8983291" y="2571483"/>
                <a:ext cx="78137" cy="76483"/>
              </a:xfrm>
              <a:custGeom>
                <a:avLst/>
                <a:gdLst>
                  <a:gd name="connsiteX0" fmla="*/ 76472 w 78137"/>
                  <a:gd name="connsiteY0" fmla="*/ 38170 h 76483"/>
                  <a:gd name="connsiteX1" fmla="*/ 52457 w 78137"/>
                  <a:gd name="connsiteY1" fmla="*/ 3878 h 76483"/>
                  <a:gd name="connsiteX2" fmla="*/ 39496 w 78137"/>
                  <a:gd name="connsiteY2" fmla="*/ 1497 h 76483"/>
                  <a:gd name="connsiteX3" fmla="*/ 4046 w 78137"/>
                  <a:gd name="connsiteY3" fmla="*/ 25501 h 76483"/>
                  <a:gd name="connsiteX4" fmla="*/ 1377 w 78137"/>
                  <a:gd name="connsiteY4" fmla="*/ 38361 h 76483"/>
                  <a:gd name="connsiteX5" fmla="*/ 23391 w 78137"/>
                  <a:gd name="connsiteY5" fmla="*/ 72177 h 76483"/>
                  <a:gd name="connsiteX6" fmla="*/ 36256 w 78137"/>
                  <a:gd name="connsiteY6" fmla="*/ 75035 h 76483"/>
                  <a:gd name="connsiteX7" fmla="*/ 73803 w 78137"/>
                  <a:gd name="connsiteY7" fmla="*/ 51411 h 76483"/>
                  <a:gd name="connsiteX8" fmla="*/ 76501 w 78137"/>
                  <a:gd name="connsiteY8" fmla="*/ 38208 h 76483"/>
                  <a:gd name="connsiteX9" fmla="*/ 76472 w 78137"/>
                  <a:gd name="connsiteY9" fmla="*/ 38170 h 76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7" h="76483">
                    <a:moveTo>
                      <a:pt x="76472" y="38170"/>
                    </a:moveTo>
                    <a:lnTo>
                      <a:pt x="52457" y="3878"/>
                    </a:lnTo>
                    <a:cubicBezTo>
                      <a:pt x="49474" y="-256"/>
                      <a:pt x="43756" y="-1304"/>
                      <a:pt x="39496" y="1497"/>
                    </a:cubicBezTo>
                    <a:lnTo>
                      <a:pt x="4046" y="25501"/>
                    </a:lnTo>
                    <a:cubicBezTo>
                      <a:pt x="-129" y="28388"/>
                      <a:pt x="-1301" y="34046"/>
                      <a:pt x="1377" y="38361"/>
                    </a:cubicBezTo>
                    <a:lnTo>
                      <a:pt x="23391" y="72177"/>
                    </a:lnTo>
                    <a:cubicBezTo>
                      <a:pt x="26221" y="76416"/>
                      <a:pt x="31892" y="77673"/>
                      <a:pt x="36256" y="75035"/>
                    </a:cubicBezTo>
                    <a:lnTo>
                      <a:pt x="73803" y="51411"/>
                    </a:lnTo>
                    <a:cubicBezTo>
                      <a:pt x="78197" y="48515"/>
                      <a:pt x="79398" y="42600"/>
                      <a:pt x="76501" y="38208"/>
                    </a:cubicBezTo>
                    <a:cubicBezTo>
                      <a:pt x="76491" y="38199"/>
                      <a:pt x="76481" y="38180"/>
                      <a:pt x="76472" y="3817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D15B0EA4-CA6A-984E-AD5F-79D1883EB82F}"/>
                  </a:ext>
                </a:extLst>
              </p:cNvPr>
              <p:cNvSpPr/>
              <p:nvPr/>
            </p:nvSpPr>
            <p:spPr>
              <a:xfrm>
                <a:off x="8915504" y="2618539"/>
                <a:ext cx="78136" cy="76388"/>
              </a:xfrm>
              <a:custGeom>
                <a:avLst/>
                <a:gdLst>
                  <a:gd name="connsiteX0" fmla="*/ 76502 w 78136"/>
                  <a:gd name="connsiteY0" fmla="*/ 38075 h 76388"/>
                  <a:gd name="connsiteX1" fmla="*/ 52487 w 78136"/>
                  <a:gd name="connsiteY1" fmla="*/ 3878 h 76388"/>
                  <a:gd name="connsiteX2" fmla="*/ 39526 w 78136"/>
                  <a:gd name="connsiteY2" fmla="*/ 1497 h 76388"/>
                  <a:gd name="connsiteX3" fmla="*/ 3980 w 78136"/>
                  <a:gd name="connsiteY3" fmla="*/ 25406 h 76388"/>
                  <a:gd name="connsiteX4" fmla="*/ 1407 w 78136"/>
                  <a:gd name="connsiteY4" fmla="*/ 38266 h 76388"/>
                  <a:gd name="connsiteX5" fmla="*/ 23421 w 78136"/>
                  <a:gd name="connsiteY5" fmla="*/ 72082 h 76388"/>
                  <a:gd name="connsiteX6" fmla="*/ 36286 w 78136"/>
                  <a:gd name="connsiteY6" fmla="*/ 74939 h 76388"/>
                  <a:gd name="connsiteX7" fmla="*/ 73738 w 78136"/>
                  <a:gd name="connsiteY7" fmla="*/ 51316 h 76388"/>
                  <a:gd name="connsiteX8" fmla="*/ 76540 w 78136"/>
                  <a:gd name="connsiteY8" fmla="*/ 38142 h 76388"/>
                  <a:gd name="connsiteX9" fmla="*/ 76502 w 78136"/>
                  <a:gd name="connsiteY9" fmla="*/ 38075 h 7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136" h="76388">
                    <a:moveTo>
                      <a:pt x="76502" y="38075"/>
                    </a:moveTo>
                    <a:lnTo>
                      <a:pt x="52487" y="3878"/>
                    </a:lnTo>
                    <a:cubicBezTo>
                      <a:pt x="49504" y="-256"/>
                      <a:pt x="43786" y="-1304"/>
                      <a:pt x="39526" y="1497"/>
                    </a:cubicBezTo>
                    <a:lnTo>
                      <a:pt x="3980" y="25406"/>
                    </a:lnTo>
                    <a:cubicBezTo>
                      <a:pt x="-166" y="28331"/>
                      <a:pt x="-1290" y="33979"/>
                      <a:pt x="1407" y="38266"/>
                    </a:cubicBezTo>
                    <a:lnTo>
                      <a:pt x="23421" y="72082"/>
                    </a:lnTo>
                    <a:cubicBezTo>
                      <a:pt x="26251" y="76321"/>
                      <a:pt x="31921" y="77578"/>
                      <a:pt x="36286" y="74939"/>
                    </a:cubicBezTo>
                    <a:lnTo>
                      <a:pt x="73738" y="51316"/>
                    </a:lnTo>
                    <a:cubicBezTo>
                      <a:pt x="78150" y="48449"/>
                      <a:pt x="79409" y="42552"/>
                      <a:pt x="76540" y="38142"/>
                    </a:cubicBezTo>
                    <a:cubicBezTo>
                      <a:pt x="76531" y="38123"/>
                      <a:pt x="76511" y="38094"/>
                      <a:pt x="76502" y="38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1AA86289-2596-3347-B8F6-E2E9EFEBA78D}"/>
                  </a:ext>
                </a:extLst>
              </p:cNvPr>
              <p:cNvSpPr/>
              <p:nvPr/>
            </p:nvSpPr>
            <p:spPr>
              <a:xfrm>
                <a:off x="8847651" y="2665541"/>
                <a:ext cx="78302" cy="76689"/>
              </a:xfrm>
              <a:custGeom>
                <a:avLst/>
                <a:gdLst>
                  <a:gd name="connsiteX0" fmla="*/ 76407 w 78302"/>
                  <a:gd name="connsiteY0" fmla="*/ 38035 h 76689"/>
                  <a:gd name="connsiteX1" fmla="*/ 52391 w 78302"/>
                  <a:gd name="connsiteY1" fmla="*/ 3838 h 76689"/>
                  <a:gd name="connsiteX2" fmla="*/ 39526 w 78302"/>
                  <a:gd name="connsiteY2" fmla="*/ 1456 h 76689"/>
                  <a:gd name="connsiteX3" fmla="*/ 3980 w 78302"/>
                  <a:gd name="connsiteY3" fmla="*/ 25366 h 76689"/>
                  <a:gd name="connsiteX4" fmla="*/ 1407 w 78302"/>
                  <a:gd name="connsiteY4" fmla="*/ 38225 h 76689"/>
                  <a:gd name="connsiteX5" fmla="*/ 23421 w 78302"/>
                  <a:gd name="connsiteY5" fmla="*/ 72422 h 76689"/>
                  <a:gd name="connsiteX6" fmla="*/ 36191 w 78302"/>
                  <a:gd name="connsiteY6" fmla="*/ 75280 h 76689"/>
                  <a:gd name="connsiteX7" fmla="*/ 73738 w 78302"/>
                  <a:gd name="connsiteY7" fmla="*/ 51752 h 76689"/>
                  <a:gd name="connsiteX8" fmla="*/ 76807 w 78302"/>
                  <a:gd name="connsiteY8" fmla="*/ 38635 h 76689"/>
                  <a:gd name="connsiteX9" fmla="*/ 76407 w 78302"/>
                  <a:gd name="connsiteY9" fmla="*/ 38035 h 76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302" h="76689">
                    <a:moveTo>
                      <a:pt x="76407" y="38035"/>
                    </a:moveTo>
                    <a:lnTo>
                      <a:pt x="52391" y="3838"/>
                    </a:lnTo>
                    <a:cubicBezTo>
                      <a:pt x="49409" y="-239"/>
                      <a:pt x="43767" y="-1287"/>
                      <a:pt x="39526" y="1456"/>
                    </a:cubicBezTo>
                    <a:lnTo>
                      <a:pt x="3980" y="25366"/>
                    </a:lnTo>
                    <a:cubicBezTo>
                      <a:pt x="-166" y="28290"/>
                      <a:pt x="-1290" y="33939"/>
                      <a:pt x="1407" y="38225"/>
                    </a:cubicBezTo>
                    <a:lnTo>
                      <a:pt x="23421" y="72422"/>
                    </a:lnTo>
                    <a:cubicBezTo>
                      <a:pt x="26251" y="76604"/>
                      <a:pt x="31845" y="77862"/>
                      <a:pt x="36191" y="75280"/>
                    </a:cubicBezTo>
                    <a:lnTo>
                      <a:pt x="73738" y="51752"/>
                    </a:lnTo>
                    <a:cubicBezTo>
                      <a:pt x="78208" y="48980"/>
                      <a:pt x="79590" y="43102"/>
                      <a:pt x="76807" y="38635"/>
                    </a:cubicBezTo>
                    <a:cubicBezTo>
                      <a:pt x="76683" y="38425"/>
                      <a:pt x="76550" y="38225"/>
                      <a:pt x="76407" y="380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2F289E2-F475-034C-AA67-6AE2A63AEA53}"/>
                  </a:ext>
                </a:extLst>
              </p:cNvPr>
              <p:cNvSpPr/>
              <p:nvPr/>
            </p:nvSpPr>
            <p:spPr>
              <a:xfrm>
                <a:off x="8778283" y="2710505"/>
                <a:ext cx="82391" cy="80270"/>
              </a:xfrm>
              <a:custGeom>
                <a:avLst/>
                <a:gdLst>
                  <a:gd name="connsiteX0" fmla="*/ 81354 w 82391"/>
                  <a:gd name="connsiteY0" fmla="*/ 44319 h 80270"/>
                  <a:gd name="connsiteX1" fmla="*/ 51525 w 82391"/>
                  <a:gd name="connsiteY1" fmla="*/ 1834 h 80270"/>
                  <a:gd name="connsiteX2" fmla="*/ 45578 w 82391"/>
                  <a:gd name="connsiteY2" fmla="*/ 653 h 80270"/>
                  <a:gd name="connsiteX3" fmla="*/ 45521 w 82391"/>
                  <a:gd name="connsiteY3" fmla="*/ 691 h 80270"/>
                  <a:gd name="connsiteX4" fmla="*/ 1875 w 82391"/>
                  <a:gd name="connsiteY4" fmla="*/ 30125 h 80270"/>
                  <a:gd name="connsiteX5" fmla="*/ 636 w 82391"/>
                  <a:gd name="connsiteY5" fmla="*/ 36127 h 80270"/>
                  <a:gd name="connsiteX6" fmla="*/ 27987 w 82391"/>
                  <a:gd name="connsiteY6" fmla="*/ 78230 h 80270"/>
                  <a:gd name="connsiteX7" fmla="*/ 33914 w 82391"/>
                  <a:gd name="connsiteY7" fmla="*/ 79516 h 80270"/>
                  <a:gd name="connsiteX8" fmla="*/ 33991 w 82391"/>
                  <a:gd name="connsiteY8" fmla="*/ 79468 h 80270"/>
                  <a:gd name="connsiteX9" fmla="*/ 80115 w 82391"/>
                  <a:gd name="connsiteY9" fmla="*/ 50891 h 80270"/>
                  <a:gd name="connsiteX10" fmla="*/ 81764 w 82391"/>
                  <a:gd name="connsiteY10" fmla="*/ 44919 h 80270"/>
                  <a:gd name="connsiteX11" fmla="*/ 81354 w 82391"/>
                  <a:gd name="connsiteY11" fmla="*/ 44319 h 8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391" h="80270">
                    <a:moveTo>
                      <a:pt x="81354" y="44319"/>
                    </a:moveTo>
                    <a:lnTo>
                      <a:pt x="51525" y="1834"/>
                    </a:lnTo>
                    <a:cubicBezTo>
                      <a:pt x="50210" y="-137"/>
                      <a:pt x="47542" y="-661"/>
                      <a:pt x="45578" y="653"/>
                    </a:cubicBezTo>
                    <a:cubicBezTo>
                      <a:pt x="45560" y="663"/>
                      <a:pt x="45541" y="682"/>
                      <a:pt x="45521" y="691"/>
                    </a:cubicBezTo>
                    <a:lnTo>
                      <a:pt x="1875" y="30125"/>
                    </a:lnTo>
                    <a:cubicBezTo>
                      <a:pt x="-98" y="31459"/>
                      <a:pt x="-650" y="34126"/>
                      <a:pt x="636" y="36127"/>
                    </a:cubicBezTo>
                    <a:lnTo>
                      <a:pt x="27987" y="78230"/>
                    </a:lnTo>
                    <a:cubicBezTo>
                      <a:pt x="29264" y="80221"/>
                      <a:pt x="31922" y="80802"/>
                      <a:pt x="33914" y="79516"/>
                    </a:cubicBezTo>
                    <a:cubicBezTo>
                      <a:pt x="33943" y="79506"/>
                      <a:pt x="33962" y="79487"/>
                      <a:pt x="33991" y="79468"/>
                    </a:cubicBezTo>
                    <a:lnTo>
                      <a:pt x="80115" y="50891"/>
                    </a:lnTo>
                    <a:cubicBezTo>
                      <a:pt x="82221" y="49701"/>
                      <a:pt x="82955" y="47024"/>
                      <a:pt x="81764" y="44919"/>
                    </a:cubicBezTo>
                    <a:cubicBezTo>
                      <a:pt x="81640" y="44709"/>
                      <a:pt x="81506" y="44509"/>
                      <a:pt x="81354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7A46B6C0-6744-DD42-9AC6-9AF9595D4456}"/>
                  </a:ext>
                </a:extLst>
              </p:cNvPr>
              <p:cNvSpPr/>
              <p:nvPr/>
            </p:nvSpPr>
            <p:spPr>
              <a:xfrm>
                <a:off x="8717759" y="2752132"/>
                <a:ext cx="82400" cy="80206"/>
              </a:xfrm>
              <a:custGeom>
                <a:avLst/>
                <a:gdLst>
                  <a:gd name="connsiteX0" fmla="*/ 81363 w 82400"/>
                  <a:gd name="connsiteY0" fmla="*/ 44319 h 80206"/>
                  <a:gd name="connsiteX1" fmla="*/ 51535 w 82400"/>
                  <a:gd name="connsiteY1" fmla="*/ 1740 h 80206"/>
                  <a:gd name="connsiteX2" fmla="*/ 45435 w 82400"/>
                  <a:gd name="connsiteY2" fmla="*/ 692 h 80206"/>
                  <a:gd name="connsiteX3" fmla="*/ 1884 w 82400"/>
                  <a:gd name="connsiteY3" fmla="*/ 30031 h 80206"/>
                  <a:gd name="connsiteX4" fmla="*/ 645 w 82400"/>
                  <a:gd name="connsiteY4" fmla="*/ 36127 h 80206"/>
                  <a:gd name="connsiteX5" fmla="*/ 27996 w 82400"/>
                  <a:gd name="connsiteY5" fmla="*/ 78135 h 80206"/>
                  <a:gd name="connsiteX6" fmla="*/ 33999 w 82400"/>
                  <a:gd name="connsiteY6" fmla="*/ 79469 h 80206"/>
                  <a:gd name="connsiteX7" fmla="*/ 80124 w 82400"/>
                  <a:gd name="connsiteY7" fmla="*/ 50892 h 80206"/>
                  <a:gd name="connsiteX8" fmla="*/ 81772 w 82400"/>
                  <a:gd name="connsiteY8" fmla="*/ 44919 h 80206"/>
                  <a:gd name="connsiteX9" fmla="*/ 81363 w 82400"/>
                  <a:gd name="connsiteY9" fmla="*/ 44319 h 8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00" h="80206">
                    <a:moveTo>
                      <a:pt x="81363" y="44319"/>
                    </a:moveTo>
                    <a:lnTo>
                      <a:pt x="51535" y="1740"/>
                    </a:lnTo>
                    <a:cubicBezTo>
                      <a:pt x="50105" y="-185"/>
                      <a:pt x="47418" y="-642"/>
                      <a:pt x="45435" y="692"/>
                    </a:cubicBezTo>
                    <a:lnTo>
                      <a:pt x="1884" y="30031"/>
                    </a:lnTo>
                    <a:cubicBezTo>
                      <a:pt x="-108" y="31393"/>
                      <a:pt x="-651" y="34089"/>
                      <a:pt x="645" y="36127"/>
                    </a:cubicBezTo>
                    <a:lnTo>
                      <a:pt x="27996" y="78135"/>
                    </a:lnTo>
                    <a:cubicBezTo>
                      <a:pt x="29301" y="80145"/>
                      <a:pt x="31969" y="80736"/>
                      <a:pt x="33999" y="79469"/>
                    </a:cubicBezTo>
                    <a:lnTo>
                      <a:pt x="80124" y="50892"/>
                    </a:lnTo>
                    <a:cubicBezTo>
                      <a:pt x="82230" y="49701"/>
                      <a:pt x="82964" y="47025"/>
                      <a:pt x="81772" y="44919"/>
                    </a:cubicBezTo>
                    <a:cubicBezTo>
                      <a:pt x="81649" y="44710"/>
                      <a:pt x="81515" y="44510"/>
                      <a:pt x="81363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83B7B07F-C381-3B4C-9B73-7846E3B59987}"/>
                  </a:ext>
                </a:extLst>
              </p:cNvPr>
              <p:cNvSpPr/>
              <p:nvPr/>
            </p:nvSpPr>
            <p:spPr>
              <a:xfrm>
                <a:off x="8650416" y="2798426"/>
                <a:ext cx="82486" cy="80205"/>
              </a:xfrm>
              <a:custGeom>
                <a:avLst/>
                <a:gdLst>
                  <a:gd name="connsiteX0" fmla="*/ 81425 w 82486"/>
                  <a:gd name="connsiteY0" fmla="*/ 44319 h 80205"/>
                  <a:gd name="connsiteX1" fmla="*/ 51597 w 82486"/>
                  <a:gd name="connsiteY1" fmla="*/ 1740 h 80205"/>
                  <a:gd name="connsiteX2" fmla="*/ 45498 w 82486"/>
                  <a:gd name="connsiteY2" fmla="*/ 692 h 80205"/>
                  <a:gd name="connsiteX3" fmla="*/ 1851 w 82486"/>
                  <a:gd name="connsiteY3" fmla="*/ 30031 h 80205"/>
                  <a:gd name="connsiteX4" fmla="*/ 612 w 82486"/>
                  <a:gd name="connsiteY4" fmla="*/ 36127 h 80205"/>
                  <a:gd name="connsiteX5" fmla="*/ 28058 w 82486"/>
                  <a:gd name="connsiteY5" fmla="*/ 78135 h 80205"/>
                  <a:gd name="connsiteX6" fmla="*/ 34062 w 82486"/>
                  <a:gd name="connsiteY6" fmla="*/ 79469 h 80205"/>
                  <a:gd name="connsiteX7" fmla="*/ 80091 w 82486"/>
                  <a:gd name="connsiteY7" fmla="*/ 50892 h 80205"/>
                  <a:gd name="connsiteX8" fmla="*/ 81959 w 82486"/>
                  <a:gd name="connsiteY8" fmla="*/ 45129 h 80205"/>
                  <a:gd name="connsiteX9" fmla="*/ 81425 w 82486"/>
                  <a:gd name="connsiteY9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486" h="80205">
                    <a:moveTo>
                      <a:pt x="81425" y="44319"/>
                    </a:moveTo>
                    <a:lnTo>
                      <a:pt x="51597" y="1740"/>
                    </a:lnTo>
                    <a:cubicBezTo>
                      <a:pt x="50167" y="-185"/>
                      <a:pt x="47480" y="-642"/>
                      <a:pt x="45498" y="692"/>
                    </a:cubicBezTo>
                    <a:lnTo>
                      <a:pt x="1851" y="30031"/>
                    </a:lnTo>
                    <a:cubicBezTo>
                      <a:pt x="-93" y="31421"/>
                      <a:pt x="-636" y="34089"/>
                      <a:pt x="612" y="36127"/>
                    </a:cubicBezTo>
                    <a:lnTo>
                      <a:pt x="28058" y="78135"/>
                    </a:lnTo>
                    <a:cubicBezTo>
                      <a:pt x="29364" y="80145"/>
                      <a:pt x="32032" y="80736"/>
                      <a:pt x="34062" y="79469"/>
                    </a:cubicBezTo>
                    <a:lnTo>
                      <a:pt x="80091" y="50892"/>
                    </a:lnTo>
                    <a:cubicBezTo>
                      <a:pt x="82197" y="49815"/>
                      <a:pt x="83035" y="47234"/>
                      <a:pt x="81959" y="45129"/>
                    </a:cubicBezTo>
                    <a:cubicBezTo>
                      <a:pt x="81815" y="44833"/>
                      <a:pt x="81635" y="44567"/>
                      <a:pt x="81425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EEFEA0D7-391F-7E43-8C97-A9C391E09631}"/>
                  </a:ext>
                </a:extLst>
              </p:cNvPr>
              <p:cNvSpPr/>
              <p:nvPr/>
            </p:nvSpPr>
            <p:spPr>
              <a:xfrm>
                <a:off x="8585273" y="2843762"/>
                <a:ext cx="82445" cy="80287"/>
              </a:xfrm>
              <a:custGeom>
                <a:avLst/>
                <a:gdLst>
                  <a:gd name="connsiteX0" fmla="*/ 81384 w 82445"/>
                  <a:gd name="connsiteY0" fmla="*/ 44325 h 80287"/>
                  <a:gd name="connsiteX1" fmla="*/ 51556 w 82445"/>
                  <a:gd name="connsiteY1" fmla="*/ 1841 h 80287"/>
                  <a:gd name="connsiteX2" fmla="*/ 45466 w 82445"/>
                  <a:gd name="connsiteY2" fmla="*/ 698 h 80287"/>
                  <a:gd name="connsiteX3" fmla="*/ 45457 w 82445"/>
                  <a:gd name="connsiteY3" fmla="*/ 698 h 80287"/>
                  <a:gd name="connsiteX4" fmla="*/ 1810 w 82445"/>
                  <a:gd name="connsiteY4" fmla="*/ 30132 h 80287"/>
                  <a:gd name="connsiteX5" fmla="*/ 667 w 82445"/>
                  <a:gd name="connsiteY5" fmla="*/ 36133 h 80287"/>
                  <a:gd name="connsiteX6" fmla="*/ 28017 w 82445"/>
                  <a:gd name="connsiteY6" fmla="*/ 78141 h 80287"/>
                  <a:gd name="connsiteX7" fmla="*/ 33754 w 82445"/>
                  <a:gd name="connsiteY7" fmla="*/ 79646 h 80287"/>
                  <a:gd name="connsiteX8" fmla="*/ 34021 w 82445"/>
                  <a:gd name="connsiteY8" fmla="*/ 79475 h 80287"/>
                  <a:gd name="connsiteX9" fmla="*/ 80050 w 82445"/>
                  <a:gd name="connsiteY9" fmla="*/ 50898 h 80287"/>
                  <a:gd name="connsiteX10" fmla="*/ 81918 w 82445"/>
                  <a:gd name="connsiteY10" fmla="*/ 45135 h 80287"/>
                  <a:gd name="connsiteX11" fmla="*/ 81384 w 82445"/>
                  <a:gd name="connsiteY11" fmla="*/ 44325 h 8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45" h="80287">
                    <a:moveTo>
                      <a:pt x="81384" y="44325"/>
                    </a:moveTo>
                    <a:lnTo>
                      <a:pt x="51556" y="1841"/>
                    </a:lnTo>
                    <a:cubicBezTo>
                      <a:pt x="50193" y="-159"/>
                      <a:pt x="47458" y="-674"/>
                      <a:pt x="45466" y="698"/>
                    </a:cubicBezTo>
                    <a:cubicBezTo>
                      <a:pt x="45457" y="698"/>
                      <a:pt x="45457" y="698"/>
                      <a:pt x="45457" y="698"/>
                    </a:cubicBezTo>
                    <a:lnTo>
                      <a:pt x="1810" y="30132"/>
                    </a:lnTo>
                    <a:cubicBezTo>
                      <a:pt x="-134" y="31494"/>
                      <a:pt x="-639" y="34152"/>
                      <a:pt x="667" y="36133"/>
                    </a:cubicBezTo>
                    <a:lnTo>
                      <a:pt x="28017" y="78141"/>
                    </a:lnTo>
                    <a:cubicBezTo>
                      <a:pt x="29189" y="80142"/>
                      <a:pt x="31753" y="80808"/>
                      <a:pt x="33754" y="79646"/>
                    </a:cubicBezTo>
                    <a:cubicBezTo>
                      <a:pt x="33840" y="79589"/>
                      <a:pt x="33935" y="79532"/>
                      <a:pt x="34021" y="79475"/>
                    </a:cubicBezTo>
                    <a:lnTo>
                      <a:pt x="80050" y="50898"/>
                    </a:lnTo>
                    <a:cubicBezTo>
                      <a:pt x="82156" y="49822"/>
                      <a:pt x="82995" y="47240"/>
                      <a:pt x="81918" y="45135"/>
                    </a:cubicBezTo>
                    <a:cubicBezTo>
                      <a:pt x="81775" y="44840"/>
                      <a:pt x="81594" y="44573"/>
                      <a:pt x="81384" y="44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C666F6F8-1116-174B-8B11-ACAC856797A0}"/>
                  </a:ext>
                </a:extLst>
              </p:cNvPr>
              <p:cNvSpPr/>
              <p:nvPr/>
            </p:nvSpPr>
            <p:spPr>
              <a:xfrm>
                <a:off x="8564681" y="2953415"/>
                <a:ext cx="82433" cy="80166"/>
              </a:xfrm>
              <a:custGeom>
                <a:avLst/>
                <a:gdLst>
                  <a:gd name="connsiteX0" fmla="*/ 81392 w 82433"/>
                  <a:gd name="connsiteY0" fmla="*/ 44217 h 80166"/>
                  <a:gd name="connsiteX1" fmla="*/ 51564 w 82433"/>
                  <a:gd name="connsiteY1" fmla="*/ 1733 h 80166"/>
                  <a:gd name="connsiteX2" fmla="*/ 45560 w 82433"/>
                  <a:gd name="connsiteY2" fmla="*/ 685 h 80166"/>
                  <a:gd name="connsiteX3" fmla="*/ 1913 w 82433"/>
                  <a:gd name="connsiteY3" fmla="*/ 30024 h 80166"/>
                  <a:gd name="connsiteX4" fmla="*/ 627 w 82433"/>
                  <a:gd name="connsiteY4" fmla="*/ 35949 h 80166"/>
                  <a:gd name="connsiteX5" fmla="*/ 674 w 82433"/>
                  <a:gd name="connsiteY5" fmla="*/ 36025 h 80166"/>
                  <a:gd name="connsiteX6" fmla="*/ 28025 w 82433"/>
                  <a:gd name="connsiteY6" fmla="*/ 78128 h 80166"/>
                  <a:gd name="connsiteX7" fmla="*/ 34029 w 82433"/>
                  <a:gd name="connsiteY7" fmla="*/ 79462 h 80166"/>
                  <a:gd name="connsiteX8" fmla="*/ 80153 w 82433"/>
                  <a:gd name="connsiteY8" fmla="*/ 50885 h 80166"/>
                  <a:gd name="connsiteX9" fmla="*/ 81764 w 82433"/>
                  <a:gd name="connsiteY9" fmla="*/ 44760 h 80166"/>
                  <a:gd name="connsiteX10" fmla="*/ 81392 w 82433"/>
                  <a:gd name="connsiteY10" fmla="*/ 44217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433" h="80166">
                    <a:moveTo>
                      <a:pt x="81392" y="44217"/>
                    </a:moveTo>
                    <a:lnTo>
                      <a:pt x="51564" y="1733"/>
                    </a:lnTo>
                    <a:cubicBezTo>
                      <a:pt x="50173" y="-182"/>
                      <a:pt x="47513" y="-639"/>
                      <a:pt x="45560" y="685"/>
                    </a:cubicBezTo>
                    <a:lnTo>
                      <a:pt x="1913" y="30024"/>
                    </a:lnTo>
                    <a:cubicBezTo>
                      <a:pt x="-78" y="31300"/>
                      <a:pt x="-660" y="33958"/>
                      <a:pt x="627" y="35949"/>
                    </a:cubicBezTo>
                    <a:cubicBezTo>
                      <a:pt x="637" y="35977"/>
                      <a:pt x="655" y="35997"/>
                      <a:pt x="674" y="36025"/>
                    </a:cubicBezTo>
                    <a:lnTo>
                      <a:pt x="28025" y="78128"/>
                    </a:lnTo>
                    <a:cubicBezTo>
                      <a:pt x="29359" y="80091"/>
                      <a:pt x="31989" y="80681"/>
                      <a:pt x="34029" y="79462"/>
                    </a:cubicBezTo>
                    <a:lnTo>
                      <a:pt x="80153" y="50885"/>
                    </a:lnTo>
                    <a:cubicBezTo>
                      <a:pt x="82288" y="49637"/>
                      <a:pt x="83012" y="46894"/>
                      <a:pt x="81764" y="44760"/>
                    </a:cubicBezTo>
                    <a:cubicBezTo>
                      <a:pt x="81659" y="44570"/>
                      <a:pt x="81525" y="44389"/>
                      <a:pt x="81392" y="442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6CE53F75-E707-664E-AEEA-4636D201183C}"/>
                  </a:ext>
                </a:extLst>
              </p:cNvPr>
              <p:cNvSpPr/>
              <p:nvPr/>
            </p:nvSpPr>
            <p:spPr>
              <a:xfrm>
                <a:off x="8499497" y="2998465"/>
                <a:ext cx="82430" cy="80205"/>
              </a:xfrm>
              <a:custGeom>
                <a:avLst/>
                <a:gdLst>
                  <a:gd name="connsiteX0" fmla="*/ 81392 w 82430"/>
                  <a:gd name="connsiteY0" fmla="*/ 44319 h 80205"/>
                  <a:gd name="connsiteX1" fmla="*/ 51563 w 82430"/>
                  <a:gd name="connsiteY1" fmla="*/ 1834 h 80205"/>
                  <a:gd name="connsiteX2" fmla="*/ 45617 w 82430"/>
                  <a:gd name="connsiteY2" fmla="*/ 653 h 80205"/>
                  <a:gd name="connsiteX3" fmla="*/ 45560 w 82430"/>
                  <a:gd name="connsiteY3" fmla="*/ 691 h 80205"/>
                  <a:gd name="connsiteX4" fmla="*/ 1913 w 82430"/>
                  <a:gd name="connsiteY4" fmla="*/ 30126 h 80205"/>
                  <a:gd name="connsiteX5" fmla="*/ 627 w 82430"/>
                  <a:gd name="connsiteY5" fmla="*/ 36050 h 80205"/>
                  <a:gd name="connsiteX6" fmla="*/ 674 w 82430"/>
                  <a:gd name="connsiteY6" fmla="*/ 36127 h 80205"/>
                  <a:gd name="connsiteX7" fmla="*/ 28025 w 82430"/>
                  <a:gd name="connsiteY7" fmla="*/ 78135 h 80205"/>
                  <a:gd name="connsiteX8" fmla="*/ 34029 w 82430"/>
                  <a:gd name="connsiteY8" fmla="*/ 79468 h 80205"/>
                  <a:gd name="connsiteX9" fmla="*/ 80153 w 82430"/>
                  <a:gd name="connsiteY9" fmla="*/ 50891 h 80205"/>
                  <a:gd name="connsiteX10" fmla="*/ 81802 w 82430"/>
                  <a:gd name="connsiteY10" fmla="*/ 44919 h 80205"/>
                  <a:gd name="connsiteX11" fmla="*/ 81392 w 82430"/>
                  <a:gd name="connsiteY11" fmla="*/ 44319 h 8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430" h="80205">
                    <a:moveTo>
                      <a:pt x="81392" y="44319"/>
                    </a:moveTo>
                    <a:lnTo>
                      <a:pt x="51563" y="1834"/>
                    </a:lnTo>
                    <a:cubicBezTo>
                      <a:pt x="50248" y="-137"/>
                      <a:pt x="47580" y="-661"/>
                      <a:pt x="45617" y="653"/>
                    </a:cubicBezTo>
                    <a:cubicBezTo>
                      <a:pt x="45598" y="663"/>
                      <a:pt x="45579" y="682"/>
                      <a:pt x="45560" y="691"/>
                    </a:cubicBezTo>
                    <a:lnTo>
                      <a:pt x="1913" y="30126"/>
                    </a:lnTo>
                    <a:cubicBezTo>
                      <a:pt x="-79" y="31402"/>
                      <a:pt x="-660" y="34060"/>
                      <a:pt x="627" y="36050"/>
                    </a:cubicBezTo>
                    <a:cubicBezTo>
                      <a:pt x="636" y="36079"/>
                      <a:pt x="655" y="36098"/>
                      <a:pt x="674" y="36127"/>
                    </a:cubicBezTo>
                    <a:lnTo>
                      <a:pt x="28025" y="78135"/>
                    </a:lnTo>
                    <a:cubicBezTo>
                      <a:pt x="29330" y="80144"/>
                      <a:pt x="31999" y="80735"/>
                      <a:pt x="34029" y="79468"/>
                    </a:cubicBezTo>
                    <a:lnTo>
                      <a:pt x="80153" y="50891"/>
                    </a:lnTo>
                    <a:cubicBezTo>
                      <a:pt x="82259" y="49701"/>
                      <a:pt x="82993" y="47024"/>
                      <a:pt x="81802" y="44919"/>
                    </a:cubicBezTo>
                    <a:cubicBezTo>
                      <a:pt x="81678" y="44709"/>
                      <a:pt x="81544" y="44509"/>
                      <a:pt x="81392" y="443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16FED37E-4BB0-024A-ADE6-21C4220EBB9F}"/>
                  </a:ext>
                </a:extLst>
              </p:cNvPr>
              <p:cNvSpPr/>
              <p:nvPr/>
            </p:nvSpPr>
            <p:spPr>
              <a:xfrm>
                <a:off x="8602826" y="2730445"/>
                <a:ext cx="81402" cy="79103"/>
              </a:xfrm>
              <a:custGeom>
                <a:avLst/>
                <a:gdLst>
                  <a:gd name="connsiteX0" fmla="*/ 80413 w 81402"/>
                  <a:gd name="connsiteY0" fmla="*/ 42382 h 79103"/>
                  <a:gd name="connsiteX1" fmla="*/ 51824 w 81402"/>
                  <a:gd name="connsiteY1" fmla="*/ 2374 h 79103"/>
                  <a:gd name="connsiteX2" fmla="*/ 43724 w 81402"/>
                  <a:gd name="connsiteY2" fmla="*/ 945 h 79103"/>
                  <a:gd name="connsiteX3" fmla="*/ 2555 w 81402"/>
                  <a:gd name="connsiteY3" fmla="*/ 28665 h 79103"/>
                  <a:gd name="connsiteX4" fmla="*/ 906 w 81402"/>
                  <a:gd name="connsiteY4" fmla="*/ 36714 h 79103"/>
                  <a:gd name="connsiteX5" fmla="*/ 935 w 81402"/>
                  <a:gd name="connsiteY5" fmla="*/ 36762 h 79103"/>
                  <a:gd name="connsiteX6" fmla="*/ 26665 w 81402"/>
                  <a:gd name="connsiteY6" fmla="*/ 76293 h 79103"/>
                  <a:gd name="connsiteX7" fmla="*/ 34527 w 81402"/>
                  <a:gd name="connsiteY7" fmla="*/ 78198 h 79103"/>
                  <a:gd name="connsiteX8" fmla="*/ 34670 w 81402"/>
                  <a:gd name="connsiteY8" fmla="*/ 78103 h 79103"/>
                  <a:gd name="connsiteX9" fmla="*/ 78221 w 81402"/>
                  <a:gd name="connsiteY9" fmla="*/ 50764 h 79103"/>
                  <a:gd name="connsiteX10" fmla="*/ 80642 w 81402"/>
                  <a:gd name="connsiteY10" fmla="*/ 42772 h 79103"/>
                  <a:gd name="connsiteX11" fmla="*/ 80413 w 81402"/>
                  <a:gd name="connsiteY11" fmla="*/ 42382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402" h="79103">
                    <a:moveTo>
                      <a:pt x="80413" y="42382"/>
                    </a:moveTo>
                    <a:lnTo>
                      <a:pt x="51824" y="2374"/>
                    </a:lnTo>
                    <a:cubicBezTo>
                      <a:pt x="49956" y="-207"/>
                      <a:pt x="46363" y="-845"/>
                      <a:pt x="43724" y="945"/>
                    </a:cubicBezTo>
                    <a:lnTo>
                      <a:pt x="2555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6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1099" y="49221"/>
                      <a:pt x="82186" y="45649"/>
                      <a:pt x="80642" y="42772"/>
                    </a:cubicBezTo>
                    <a:cubicBezTo>
                      <a:pt x="80565" y="42639"/>
                      <a:pt x="80489" y="42506"/>
                      <a:pt x="80413" y="423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2D7337A6-5394-6642-B575-D1828D25E332}"/>
                  </a:ext>
                </a:extLst>
              </p:cNvPr>
              <p:cNvSpPr/>
              <p:nvPr/>
            </p:nvSpPr>
            <p:spPr>
              <a:xfrm>
                <a:off x="8538125" y="2775495"/>
                <a:ext cx="81246" cy="79512"/>
              </a:xfrm>
              <a:custGeom>
                <a:avLst/>
                <a:gdLst>
                  <a:gd name="connsiteX0" fmla="*/ 79931 w 81246"/>
                  <a:gd name="connsiteY0" fmla="*/ 42484 h 79512"/>
                  <a:gd name="connsiteX1" fmla="*/ 51818 w 81246"/>
                  <a:gd name="connsiteY1" fmla="*/ 2476 h 79512"/>
                  <a:gd name="connsiteX2" fmla="*/ 43746 w 81246"/>
                  <a:gd name="connsiteY2" fmla="*/ 933 h 79512"/>
                  <a:gd name="connsiteX3" fmla="*/ 43717 w 81246"/>
                  <a:gd name="connsiteY3" fmla="*/ 952 h 79512"/>
                  <a:gd name="connsiteX4" fmla="*/ 2549 w 81246"/>
                  <a:gd name="connsiteY4" fmla="*/ 29148 h 79512"/>
                  <a:gd name="connsiteX5" fmla="*/ 862 w 81246"/>
                  <a:gd name="connsiteY5" fmla="*/ 37054 h 79512"/>
                  <a:gd name="connsiteX6" fmla="*/ 928 w 81246"/>
                  <a:gd name="connsiteY6" fmla="*/ 37149 h 79512"/>
                  <a:gd name="connsiteX7" fmla="*/ 26659 w 81246"/>
                  <a:gd name="connsiteY7" fmla="*/ 76776 h 79512"/>
                  <a:gd name="connsiteX8" fmla="*/ 34664 w 81246"/>
                  <a:gd name="connsiteY8" fmla="*/ 78586 h 79512"/>
                  <a:gd name="connsiteX9" fmla="*/ 78215 w 81246"/>
                  <a:gd name="connsiteY9" fmla="*/ 51247 h 79512"/>
                  <a:gd name="connsiteX10" fmla="*/ 80407 w 81246"/>
                  <a:gd name="connsiteY10" fmla="*/ 43189 h 79512"/>
                  <a:gd name="connsiteX11" fmla="*/ 79931 w 81246"/>
                  <a:gd name="connsiteY11" fmla="*/ 42484 h 79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246" h="79512">
                    <a:moveTo>
                      <a:pt x="79931" y="42484"/>
                    </a:moveTo>
                    <a:lnTo>
                      <a:pt x="51818" y="2476"/>
                    </a:lnTo>
                    <a:cubicBezTo>
                      <a:pt x="50016" y="-182"/>
                      <a:pt x="46395" y="-867"/>
                      <a:pt x="43746" y="933"/>
                    </a:cubicBezTo>
                    <a:cubicBezTo>
                      <a:pt x="43736" y="943"/>
                      <a:pt x="43727" y="943"/>
                      <a:pt x="43717" y="952"/>
                    </a:cubicBezTo>
                    <a:lnTo>
                      <a:pt x="2549" y="29148"/>
                    </a:lnTo>
                    <a:cubicBezTo>
                      <a:pt x="-101" y="30862"/>
                      <a:pt x="-854" y="34406"/>
                      <a:pt x="862" y="37054"/>
                    </a:cubicBezTo>
                    <a:cubicBezTo>
                      <a:pt x="891" y="37083"/>
                      <a:pt x="909" y="37121"/>
                      <a:pt x="928" y="37149"/>
                    </a:cubicBezTo>
                    <a:lnTo>
                      <a:pt x="26659" y="76776"/>
                    </a:lnTo>
                    <a:cubicBezTo>
                      <a:pt x="28403" y="79434"/>
                      <a:pt x="31948" y="80234"/>
                      <a:pt x="34664" y="78586"/>
                    </a:cubicBezTo>
                    <a:lnTo>
                      <a:pt x="78215" y="51247"/>
                    </a:lnTo>
                    <a:cubicBezTo>
                      <a:pt x="81046" y="49628"/>
                      <a:pt x="82027" y="46018"/>
                      <a:pt x="80407" y="43189"/>
                    </a:cubicBezTo>
                    <a:cubicBezTo>
                      <a:pt x="80264" y="42941"/>
                      <a:pt x="80103" y="42703"/>
                      <a:pt x="79931" y="424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960941DD-26AF-F148-8415-8A50FEFCE1EA}"/>
                  </a:ext>
                </a:extLst>
              </p:cNvPr>
              <p:cNvSpPr/>
              <p:nvPr/>
            </p:nvSpPr>
            <p:spPr>
              <a:xfrm>
                <a:off x="8472935" y="2820653"/>
                <a:ext cx="81049" cy="79103"/>
              </a:xfrm>
              <a:custGeom>
                <a:avLst/>
                <a:gdLst>
                  <a:gd name="connsiteX0" fmla="*/ 79937 w 81049"/>
                  <a:gd name="connsiteY0" fmla="*/ 42477 h 79103"/>
                  <a:gd name="connsiteX1" fmla="*/ 51823 w 81049"/>
                  <a:gd name="connsiteY1" fmla="*/ 2374 h 79103"/>
                  <a:gd name="connsiteX2" fmla="*/ 43723 w 81049"/>
                  <a:gd name="connsiteY2" fmla="*/ 945 h 79103"/>
                  <a:gd name="connsiteX3" fmla="*/ 2554 w 81049"/>
                  <a:gd name="connsiteY3" fmla="*/ 28665 h 79103"/>
                  <a:gd name="connsiteX4" fmla="*/ 906 w 81049"/>
                  <a:gd name="connsiteY4" fmla="*/ 36714 h 79103"/>
                  <a:gd name="connsiteX5" fmla="*/ 935 w 81049"/>
                  <a:gd name="connsiteY5" fmla="*/ 36762 h 79103"/>
                  <a:gd name="connsiteX6" fmla="*/ 26665 w 81049"/>
                  <a:gd name="connsiteY6" fmla="*/ 76293 h 79103"/>
                  <a:gd name="connsiteX7" fmla="*/ 34527 w 81049"/>
                  <a:gd name="connsiteY7" fmla="*/ 78198 h 79103"/>
                  <a:gd name="connsiteX8" fmla="*/ 34670 w 81049"/>
                  <a:gd name="connsiteY8" fmla="*/ 78103 h 79103"/>
                  <a:gd name="connsiteX9" fmla="*/ 78221 w 81049"/>
                  <a:gd name="connsiteY9" fmla="*/ 50764 h 79103"/>
                  <a:gd name="connsiteX10" fmla="*/ 80127 w 81049"/>
                  <a:gd name="connsiteY10" fmla="*/ 42772 h 79103"/>
                  <a:gd name="connsiteX11" fmla="*/ 79937 w 81049"/>
                  <a:gd name="connsiteY11" fmla="*/ 42477 h 7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049" h="79103">
                    <a:moveTo>
                      <a:pt x="79937" y="42477"/>
                    </a:moveTo>
                    <a:lnTo>
                      <a:pt x="51823" y="2374"/>
                    </a:lnTo>
                    <a:cubicBezTo>
                      <a:pt x="49956" y="-207"/>
                      <a:pt x="46363" y="-845"/>
                      <a:pt x="43723" y="945"/>
                    </a:cubicBezTo>
                    <a:lnTo>
                      <a:pt x="2554" y="28665"/>
                    </a:lnTo>
                    <a:cubicBezTo>
                      <a:pt x="-123" y="30437"/>
                      <a:pt x="-867" y="34037"/>
                      <a:pt x="906" y="36714"/>
                    </a:cubicBezTo>
                    <a:cubicBezTo>
                      <a:pt x="915" y="36733"/>
                      <a:pt x="925" y="36743"/>
                      <a:pt x="935" y="36762"/>
                    </a:cubicBezTo>
                    <a:lnTo>
                      <a:pt x="26665" y="76293"/>
                    </a:lnTo>
                    <a:cubicBezTo>
                      <a:pt x="28314" y="78989"/>
                      <a:pt x="31830" y="79837"/>
                      <a:pt x="34527" y="78198"/>
                    </a:cubicBezTo>
                    <a:cubicBezTo>
                      <a:pt x="34575" y="78170"/>
                      <a:pt x="34622" y="78131"/>
                      <a:pt x="34670" y="78103"/>
                    </a:cubicBezTo>
                    <a:lnTo>
                      <a:pt x="78221" y="50764"/>
                    </a:lnTo>
                    <a:cubicBezTo>
                      <a:pt x="80956" y="49088"/>
                      <a:pt x="81814" y="45506"/>
                      <a:pt x="80127" y="42772"/>
                    </a:cubicBezTo>
                    <a:cubicBezTo>
                      <a:pt x="80070" y="42668"/>
                      <a:pt x="80003" y="42572"/>
                      <a:pt x="79937" y="424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DEE2D3E4-6215-AC41-8E4A-7AC708CD7E89}"/>
                  </a:ext>
                </a:extLst>
              </p:cNvPr>
              <p:cNvSpPr/>
              <p:nvPr/>
            </p:nvSpPr>
            <p:spPr>
              <a:xfrm>
                <a:off x="8407182" y="2865113"/>
                <a:ext cx="82512" cy="80166"/>
              </a:xfrm>
              <a:custGeom>
                <a:avLst/>
                <a:gdLst>
                  <a:gd name="connsiteX0" fmla="*/ 81363 w 82512"/>
                  <a:gd name="connsiteY0" fmla="*/ 44312 h 80166"/>
                  <a:gd name="connsiteX1" fmla="*/ 51534 w 82512"/>
                  <a:gd name="connsiteY1" fmla="*/ 1733 h 80166"/>
                  <a:gd name="connsiteX2" fmla="*/ 45531 w 82512"/>
                  <a:gd name="connsiteY2" fmla="*/ 685 h 80166"/>
                  <a:gd name="connsiteX3" fmla="*/ 1884 w 82512"/>
                  <a:gd name="connsiteY3" fmla="*/ 30024 h 80166"/>
                  <a:gd name="connsiteX4" fmla="*/ 645 w 82512"/>
                  <a:gd name="connsiteY4" fmla="*/ 36120 h 80166"/>
                  <a:gd name="connsiteX5" fmla="*/ 27996 w 82512"/>
                  <a:gd name="connsiteY5" fmla="*/ 78128 h 80166"/>
                  <a:gd name="connsiteX6" fmla="*/ 34000 w 82512"/>
                  <a:gd name="connsiteY6" fmla="*/ 79462 h 80166"/>
                  <a:gd name="connsiteX7" fmla="*/ 80124 w 82512"/>
                  <a:gd name="connsiteY7" fmla="*/ 50885 h 80166"/>
                  <a:gd name="connsiteX8" fmla="*/ 82011 w 82512"/>
                  <a:gd name="connsiteY8" fmla="*/ 45265 h 80166"/>
                  <a:gd name="connsiteX9" fmla="*/ 81363 w 82512"/>
                  <a:gd name="connsiteY9" fmla="*/ 44312 h 80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512" h="80166">
                    <a:moveTo>
                      <a:pt x="81363" y="44312"/>
                    </a:moveTo>
                    <a:lnTo>
                      <a:pt x="51534" y="1733"/>
                    </a:lnTo>
                    <a:cubicBezTo>
                      <a:pt x="50143" y="-182"/>
                      <a:pt x="47484" y="-639"/>
                      <a:pt x="45531" y="685"/>
                    </a:cubicBezTo>
                    <a:lnTo>
                      <a:pt x="1884" y="30024"/>
                    </a:lnTo>
                    <a:cubicBezTo>
                      <a:pt x="-108" y="31386"/>
                      <a:pt x="-651" y="34082"/>
                      <a:pt x="645" y="36120"/>
                    </a:cubicBezTo>
                    <a:lnTo>
                      <a:pt x="27996" y="78128"/>
                    </a:lnTo>
                    <a:cubicBezTo>
                      <a:pt x="29330" y="80091"/>
                      <a:pt x="31960" y="80681"/>
                      <a:pt x="34000" y="79462"/>
                    </a:cubicBezTo>
                    <a:lnTo>
                      <a:pt x="80124" y="50885"/>
                    </a:lnTo>
                    <a:cubicBezTo>
                      <a:pt x="82202" y="49856"/>
                      <a:pt x="83050" y="47341"/>
                      <a:pt x="82011" y="45265"/>
                    </a:cubicBezTo>
                    <a:cubicBezTo>
                      <a:pt x="81839" y="44922"/>
                      <a:pt x="81620" y="44598"/>
                      <a:pt x="81363" y="443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175508CA-DB6F-7648-A379-C52AAFEC7704}"/>
                  </a:ext>
                </a:extLst>
              </p:cNvPr>
              <p:cNvSpPr/>
              <p:nvPr/>
            </p:nvSpPr>
            <p:spPr>
              <a:xfrm>
                <a:off x="9116404" y="2429331"/>
                <a:ext cx="145171" cy="126685"/>
              </a:xfrm>
              <a:custGeom>
                <a:avLst/>
                <a:gdLst>
                  <a:gd name="connsiteX0" fmla="*/ 143485 w 145171"/>
                  <a:gd name="connsiteY0" fmla="*/ 40486 h 126685"/>
                  <a:gd name="connsiteX1" fmla="*/ 117659 w 145171"/>
                  <a:gd name="connsiteY1" fmla="*/ 3812 h 126685"/>
                  <a:gd name="connsiteX2" fmla="*/ 104698 w 145171"/>
                  <a:gd name="connsiteY2" fmla="*/ 1526 h 126685"/>
                  <a:gd name="connsiteX3" fmla="*/ 3872 w 145171"/>
                  <a:gd name="connsiteY3" fmla="*/ 72111 h 126685"/>
                  <a:gd name="connsiteX4" fmla="*/ 1395 w 145171"/>
                  <a:gd name="connsiteY4" fmla="*/ 84875 h 126685"/>
                  <a:gd name="connsiteX5" fmla="*/ 25696 w 145171"/>
                  <a:gd name="connsiteY5" fmla="*/ 122406 h 126685"/>
                  <a:gd name="connsiteX6" fmla="*/ 38923 w 145171"/>
                  <a:gd name="connsiteY6" fmla="*/ 124987 h 126685"/>
                  <a:gd name="connsiteX7" fmla="*/ 38943 w 145171"/>
                  <a:gd name="connsiteY7" fmla="*/ 124978 h 126685"/>
                  <a:gd name="connsiteX8" fmla="*/ 141293 w 145171"/>
                  <a:gd name="connsiteY8" fmla="*/ 53440 h 126685"/>
                  <a:gd name="connsiteX9" fmla="*/ 143485 w 145171"/>
                  <a:gd name="connsiteY9" fmla="*/ 40486 h 12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171" h="126685">
                    <a:moveTo>
                      <a:pt x="143485" y="40486"/>
                    </a:moveTo>
                    <a:lnTo>
                      <a:pt x="117659" y="3812"/>
                    </a:lnTo>
                    <a:cubicBezTo>
                      <a:pt x="114647" y="-284"/>
                      <a:pt x="108939" y="-1294"/>
                      <a:pt x="104698" y="1526"/>
                    </a:cubicBezTo>
                    <a:lnTo>
                      <a:pt x="3872" y="72111"/>
                    </a:lnTo>
                    <a:cubicBezTo>
                      <a:pt x="-178" y="75054"/>
                      <a:pt x="-1264" y="80626"/>
                      <a:pt x="1395" y="84875"/>
                    </a:cubicBezTo>
                    <a:lnTo>
                      <a:pt x="25696" y="122406"/>
                    </a:lnTo>
                    <a:cubicBezTo>
                      <a:pt x="28631" y="126769"/>
                      <a:pt x="34559" y="127931"/>
                      <a:pt x="38923" y="124987"/>
                    </a:cubicBezTo>
                    <a:cubicBezTo>
                      <a:pt x="38933" y="124987"/>
                      <a:pt x="38933" y="124978"/>
                      <a:pt x="38943" y="124978"/>
                    </a:cubicBezTo>
                    <a:lnTo>
                      <a:pt x="141293" y="53440"/>
                    </a:lnTo>
                    <a:cubicBezTo>
                      <a:pt x="145362" y="50402"/>
                      <a:pt x="146324" y="44696"/>
                      <a:pt x="143485" y="404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009DAFA2-A8A4-364C-B133-E2070F3EF0AF}"/>
                  </a:ext>
                </a:extLst>
              </p:cNvPr>
              <p:cNvSpPr/>
              <p:nvPr/>
            </p:nvSpPr>
            <p:spPr>
              <a:xfrm>
                <a:off x="8452911" y="2885318"/>
                <a:ext cx="149205" cy="130983"/>
              </a:xfrm>
              <a:custGeom>
                <a:avLst/>
                <a:gdLst>
                  <a:gd name="connsiteX0" fmla="*/ 148372 w 149205"/>
                  <a:gd name="connsiteY0" fmla="*/ 46492 h 130983"/>
                  <a:gd name="connsiteX1" fmla="*/ 116733 w 149205"/>
                  <a:gd name="connsiteY1" fmla="*/ 1816 h 130983"/>
                  <a:gd name="connsiteX2" fmla="*/ 110777 w 149205"/>
                  <a:gd name="connsiteY2" fmla="*/ 664 h 130983"/>
                  <a:gd name="connsiteX3" fmla="*/ 110634 w 149205"/>
                  <a:gd name="connsiteY3" fmla="*/ 769 h 130983"/>
                  <a:gd name="connsiteX4" fmla="*/ 1803 w 149205"/>
                  <a:gd name="connsiteY4" fmla="*/ 76974 h 130983"/>
                  <a:gd name="connsiteX5" fmla="*/ 660 w 149205"/>
                  <a:gd name="connsiteY5" fmla="*/ 82880 h 130983"/>
                  <a:gd name="connsiteX6" fmla="*/ 30393 w 149205"/>
                  <a:gd name="connsiteY6" fmla="*/ 128888 h 130983"/>
                  <a:gd name="connsiteX7" fmla="*/ 36444 w 149205"/>
                  <a:gd name="connsiteY7" fmla="*/ 130222 h 130983"/>
                  <a:gd name="connsiteX8" fmla="*/ 36587 w 149205"/>
                  <a:gd name="connsiteY8" fmla="*/ 130127 h 130983"/>
                  <a:gd name="connsiteX9" fmla="*/ 147229 w 149205"/>
                  <a:gd name="connsiteY9" fmla="*/ 52683 h 130983"/>
                  <a:gd name="connsiteX10" fmla="*/ 148372 w 149205"/>
                  <a:gd name="connsiteY10" fmla="*/ 46492 h 1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05" h="130983">
                    <a:moveTo>
                      <a:pt x="148372" y="46492"/>
                    </a:moveTo>
                    <a:lnTo>
                      <a:pt x="116733" y="1816"/>
                    </a:lnTo>
                    <a:cubicBezTo>
                      <a:pt x="115409" y="-146"/>
                      <a:pt x="112740" y="-660"/>
                      <a:pt x="110777" y="664"/>
                    </a:cubicBezTo>
                    <a:cubicBezTo>
                      <a:pt x="110729" y="702"/>
                      <a:pt x="110682" y="730"/>
                      <a:pt x="110634" y="769"/>
                    </a:cubicBezTo>
                    <a:lnTo>
                      <a:pt x="1803" y="76974"/>
                    </a:lnTo>
                    <a:cubicBezTo>
                      <a:pt x="-131" y="78298"/>
                      <a:pt x="-636" y="80927"/>
                      <a:pt x="660" y="82880"/>
                    </a:cubicBezTo>
                    <a:lnTo>
                      <a:pt x="30393" y="128888"/>
                    </a:lnTo>
                    <a:cubicBezTo>
                      <a:pt x="31698" y="130927"/>
                      <a:pt x="34405" y="131527"/>
                      <a:pt x="36444" y="130222"/>
                    </a:cubicBezTo>
                    <a:cubicBezTo>
                      <a:pt x="36492" y="130193"/>
                      <a:pt x="36540" y="130155"/>
                      <a:pt x="36587" y="130127"/>
                    </a:cubicBezTo>
                    <a:lnTo>
                      <a:pt x="147229" y="52683"/>
                    </a:lnTo>
                    <a:cubicBezTo>
                      <a:pt x="149239" y="51283"/>
                      <a:pt x="149754" y="48521"/>
                      <a:pt x="148372" y="464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D047D954-B53C-A14F-B870-ED07B1209CAE}"/>
                  </a:ext>
                </a:extLst>
              </p:cNvPr>
              <p:cNvSpPr/>
              <p:nvPr/>
            </p:nvSpPr>
            <p:spPr>
              <a:xfrm>
                <a:off x="8668785" y="2545654"/>
                <a:ext cx="279543" cy="217551"/>
              </a:xfrm>
              <a:custGeom>
                <a:avLst/>
                <a:gdLst>
                  <a:gd name="connsiteX0" fmla="*/ 278716 w 279543"/>
                  <a:gd name="connsiteY0" fmla="*/ 44471 h 217551"/>
                  <a:gd name="connsiteX1" fmla="*/ 249555 w 279543"/>
                  <a:gd name="connsiteY1" fmla="*/ 1797 h 217551"/>
                  <a:gd name="connsiteX2" fmla="*/ 243551 w 279543"/>
                  <a:gd name="connsiteY2" fmla="*/ 653 h 217551"/>
                  <a:gd name="connsiteX3" fmla="*/ 1875 w 279543"/>
                  <a:gd name="connsiteY3" fmla="*/ 163732 h 217551"/>
                  <a:gd name="connsiteX4" fmla="*/ 636 w 279543"/>
                  <a:gd name="connsiteY4" fmla="*/ 169734 h 217551"/>
                  <a:gd name="connsiteX5" fmla="*/ 30464 w 279543"/>
                  <a:gd name="connsiteY5" fmla="*/ 215456 h 217551"/>
                  <a:gd name="connsiteX6" fmla="*/ 36516 w 279543"/>
                  <a:gd name="connsiteY6" fmla="*/ 216790 h 217551"/>
                  <a:gd name="connsiteX7" fmla="*/ 36659 w 279543"/>
                  <a:gd name="connsiteY7" fmla="*/ 216695 h 217551"/>
                  <a:gd name="connsiteX8" fmla="*/ 277572 w 279543"/>
                  <a:gd name="connsiteY8" fmla="*/ 50568 h 217551"/>
                  <a:gd name="connsiteX9" fmla="*/ 278716 w 279543"/>
                  <a:gd name="connsiteY9" fmla="*/ 44481 h 217551"/>
                  <a:gd name="connsiteX10" fmla="*/ 278716 w 279543"/>
                  <a:gd name="connsiteY10" fmla="*/ 44471 h 217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543" h="217551">
                    <a:moveTo>
                      <a:pt x="278716" y="44471"/>
                    </a:moveTo>
                    <a:lnTo>
                      <a:pt x="249555" y="1797"/>
                    </a:lnTo>
                    <a:cubicBezTo>
                      <a:pt x="248193" y="-147"/>
                      <a:pt x="245533" y="-651"/>
                      <a:pt x="243551" y="653"/>
                    </a:cubicBezTo>
                    <a:lnTo>
                      <a:pt x="1875" y="163732"/>
                    </a:lnTo>
                    <a:cubicBezTo>
                      <a:pt x="-98" y="165066"/>
                      <a:pt x="-650" y="167733"/>
                      <a:pt x="636" y="169734"/>
                    </a:cubicBezTo>
                    <a:lnTo>
                      <a:pt x="30464" y="215456"/>
                    </a:lnTo>
                    <a:cubicBezTo>
                      <a:pt x="31770" y="217495"/>
                      <a:pt x="34476" y="218095"/>
                      <a:pt x="36516" y="216790"/>
                    </a:cubicBezTo>
                    <a:cubicBezTo>
                      <a:pt x="36563" y="216761"/>
                      <a:pt x="36611" y="216723"/>
                      <a:pt x="36659" y="216695"/>
                    </a:cubicBezTo>
                    <a:lnTo>
                      <a:pt x="277572" y="50568"/>
                    </a:lnTo>
                    <a:cubicBezTo>
                      <a:pt x="279574" y="49206"/>
                      <a:pt x="280089" y="46481"/>
                      <a:pt x="278716" y="44481"/>
                    </a:cubicBezTo>
                    <a:cubicBezTo>
                      <a:pt x="278716" y="44471"/>
                      <a:pt x="278716" y="44471"/>
                      <a:pt x="278716" y="444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x-none"/>
              </a:p>
            </p:txBody>
          </p:sp>
        </p:grpSp>
        <p:sp>
          <p:nvSpPr>
            <p:cNvPr id="131" name="Graphic 3">
              <a:extLst>
                <a:ext uri="{FF2B5EF4-FFF2-40B4-BE49-F238E27FC236}">
                  <a16:creationId xmlns:a16="http://schemas.microsoft.com/office/drawing/2014/main" id="{84F89096-09D5-2346-A11A-8CADFCEA6018}"/>
                </a:ext>
              </a:extLst>
            </p:cNvPr>
            <p:cNvSpPr/>
            <p:nvPr/>
          </p:nvSpPr>
          <p:spPr>
            <a:xfrm>
              <a:off x="10066833" y="2374517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8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8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2" name="Graphic 3">
              <a:extLst>
                <a:ext uri="{FF2B5EF4-FFF2-40B4-BE49-F238E27FC236}">
                  <a16:creationId xmlns:a16="http://schemas.microsoft.com/office/drawing/2014/main" id="{8175CE7B-D144-1945-9F6A-E5EEF00E960B}"/>
                </a:ext>
              </a:extLst>
            </p:cNvPr>
            <p:cNvSpPr/>
            <p:nvPr/>
          </p:nvSpPr>
          <p:spPr>
            <a:xfrm>
              <a:off x="10002602" y="2418851"/>
              <a:ext cx="78184" cy="76347"/>
            </a:xfrm>
            <a:custGeom>
              <a:avLst/>
              <a:gdLst>
                <a:gd name="connsiteX0" fmla="*/ 76472 w 78184"/>
                <a:gd name="connsiteY0" fmla="*/ 38035 h 76347"/>
                <a:gd name="connsiteX1" fmla="*/ 52457 w 78184"/>
                <a:gd name="connsiteY1" fmla="*/ 3838 h 76347"/>
                <a:gd name="connsiteX2" fmla="*/ 39592 w 78184"/>
                <a:gd name="connsiteY2" fmla="*/ 1456 h 76347"/>
                <a:gd name="connsiteX3" fmla="*/ 4046 w 78184"/>
                <a:gd name="connsiteY3" fmla="*/ 25366 h 76347"/>
                <a:gd name="connsiteX4" fmla="*/ 1377 w 78184"/>
                <a:gd name="connsiteY4" fmla="*/ 38225 h 76347"/>
                <a:gd name="connsiteX5" fmla="*/ 23391 w 78184"/>
                <a:gd name="connsiteY5" fmla="*/ 72041 h 76347"/>
                <a:gd name="connsiteX6" fmla="*/ 36256 w 78184"/>
                <a:gd name="connsiteY6" fmla="*/ 74899 h 76347"/>
                <a:gd name="connsiteX7" fmla="*/ 73803 w 78184"/>
                <a:gd name="connsiteY7" fmla="*/ 51371 h 76347"/>
                <a:gd name="connsiteX8" fmla="*/ 76577 w 78184"/>
                <a:gd name="connsiteY8" fmla="*/ 38187 h 76347"/>
                <a:gd name="connsiteX9" fmla="*/ 76472 w 78184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347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3" y="-1287"/>
                    <a:pt x="39592" y="1456"/>
                  </a:cubicBezTo>
                  <a:lnTo>
                    <a:pt x="4046" y="25366"/>
                  </a:lnTo>
                  <a:cubicBezTo>
                    <a:pt x="-129" y="28252"/>
                    <a:pt x="-1301" y="33910"/>
                    <a:pt x="1377" y="38225"/>
                  </a:cubicBezTo>
                  <a:lnTo>
                    <a:pt x="23391" y="72041"/>
                  </a:lnTo>
                  <a:cubicBezTo>
                    <a:pt x="26221" y="76280"/>
                    <a:pt x="31892" y="77538"/>
                    <a:pt x="36256" y="74899"/>
                  </a:cubicBezTo>
                  <a:lnTo>
                    <a:pt x="73803" y="51371"/>
                  </a:lnTo>
                  <a:cubicBezTo>
                    <a:pt x="78207" y="48494"/>
                    <a:pt x="79455" y="42588"/>
                    <a:pt x="76577" y="38187"/>
                  </a:cubicBezTo>
                  <a:cubicBezTo>
                    <a:pt x="76539" y="38140"/>
                    <a:pt x="76510" y="38082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3" name="Graphic 3">
              <a:extLst>
                <a:ext uri="{FF2B5EF4-FFF2-40B4-BE49-F238E27FC236}">
                  <a16:creationId xmlns:a16="http://schemas.microsoft.com/office/drawing/2014/main" id="{3339DD3A-E02C-4541-9C57-7F2BA87D4B35}"/>
                </a:ext>
              </a:extLst>
            </p:cNvPr>
            <p:cNvSpPr/>
            <p:nvPr/>
          </p:nvSpPr>
          <p:spPr>
            <a:xfrm>
              <a:off x="9935894" y="2465296"/>
              <a:ext cx="78184" cy="76417"/>
            </a:xfrm>
            <a:custGeom>
              <a:avLst/>
              <a:gdLst>
                <a:gd name="connsiteX0" fmla="*/ 76472 w 78184"/>
                <a:gd name="connsiteY0" fmla="*/ 38075 h 76417"/>
                <a:gd name="connsiteX1" fmla="*/ 52457 w 78184"/>
                <a:gd name="connsiteY1" fmla="*/ 3878 h 76417"/>
                <a:gd name="connsiteX2" fmla="*/ 39496 w 78184"/>
                <a:gd name="connsiteY2" fmla="*/ 1497 h 76417"/>
                <a:gd name="connsiteX3" fmla="*/ 4046 w 78184"/>
                <a:gd name="connsiteY3" fmla="*/ 25501 h 76417"/>
                <a:gd name="connsiteX4" fmla="*/ 1377 w 78184"/>
                <a:gd name="connsiteY4" fmla="*/ 38361 h 76417"/>
                <a:gd name="connsiteX5" fmla="*/ 23391 w 78184"/>
                <a:gd name="connsiteY5" fmla="*/ 72177 h 76417"/>
                <a:gd name="connsiteX6" fmla="*/ 36256 w 78184"/>
                <a:gd name="connsiteY6" fmla="*/ 74939 h 76417"/>
                <a:gd name="connsiteX7" fmla="*/ 73803 w 78184"/>
                <a:gd name="connsiteY7" fmla="*/ 51411 h 76417"/>
                <a:gd name="connsiteX8" fmla="*/ 76577 w 78184"/>
                <a:gd name="connsiteY8" fmla="*/ 38227 h 76417"/>
                <a:gd name="connsiteX9" fmla="*/ 76472 w 78184"/>
                <a:gd name="connsiteY9" fmla="*/ 38075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84" h="76417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6" y="25501"/>
                  </a:lnTo>
                  <a:cubicBezTo>
                    <a:pt x="-129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50" y="76387"/>
                    <a:pt x="31920" y="77597"/>
                    <a:pt x="36256" y="74939"/>
                  </a:cubicBezTo>
                  <a:lnTo>
                    <a:pt x="73803" y="51411"/>
                  </a:lnTo>
                  <a:cubicBezTo>
                    <a:pt x="78207" y="48534"/>
                    <a:pt x="79455" y="42628"/>
                    <a:pt x="76577" y="38227"/>
                  </a:cubicBezTo>
                  <a:cubicBezTo>
                    <a:pt x="76539" y="38180"/>
                    <a:pt x="76510" y="38123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4" name="Graphic 3">
              <a:extLst>
                <a:ext uri="{FF2B5EF4-FFF2-40B4-BE49-F238E27FC236}">
                  <a16:creationId xmlns:a16="http://schemas.microsoft.com/office/drawing/2014/main" id="{FA74B565-0759-F24F-BB5D-4AEEB7A249A4}"/>
                </a:ext>
              </a:extLst>
            </p:cNvPr>
            <p:cNvSpPr/>
            <p:nvPr/>
          </p:nvSpPr>
          <p:spPr>
            <a:xfrm>
              <a:off x="9867766" y="2512202"/>
              <a:ext cx="78481" cy="76919"/>
            </a:xfrm>
            <a:custGeom>
              <a:avLst/>
              <a:gdLst>
                <a:gd name="connsiteX0" fmla="*/ 76557 w 78481"/>
                <a:gd name="connsiteY0" fmla="*/ 38130 h 76919"/>
                <a:gd name="connsiteX1" fmla="*/ 52542 w 78481"/>
                <a:gd name="connsiteY1" fmla="*/ 3838 h 76919"/>
                <a:gd name="connsiteX2" fmla="*/ 39677 w 78481"/>
                <a:gd name="connsiteY2" fmla="*/ 1456 h 76919"/>
                <a:gd name="connsiteX3" fmla="*/ 4131 w 78481"/>
                <a:gd name="connsiteY3" fmla="*/ 25461 h 76919"/>
                <a:gd name="connsiteX4" fmla="*/ 1577 w 78481"/>
                <a:gd name="connsiteY4" fmla="*/ 38692 h 76919"/>
                <a:gd name="connsiteX5" fmla="*/ 1653 w 78481"/>
                <a:gd name="connsiteY5" fmla="*/ 38797 h 76919"/>
                <a:gd name="connsiteX6" fmla="*/ 23667 w 78481"/>
                <a:gd name="connsiteY6" fmla="*/ 72613 h 76919"/>
                <a:gd name="connsiteX7" fmla="*/ 36532 w 78481"/>
                <a:gd name="connsiteY7" fmla="*/ 75471 h 76919"/>
                <a:gd name="connsiteX8" fmla="*/ 73984 w 78481"/>
                <a:gd name="connsiteY8" fmla="*/ 51847 h 76919"/>
                <a:gd name="connsiteX9" fmla="*/ 76948 w 78481"/>
                <a:gd name="connsiteY9" fmla="*/ 38702 h 76919"/>
                <a:gd name="connsiteX10" fmla="*/ 76557 w 78481"/>
                <a:gd name="connsiteY10" fmla="*/ 38130 h 7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81" h="76919">
                  <a:moveTo>
                    <a:pt x="76557" y="38130"/>
                  </a:moveTo>
                  <a:lnTo>
                    <a:pt x="52542" y="3838"/>
                  </a:lnTo>
                  <a:cubicBezTo>
                    <a:pt x="49559" y="-239"/>
                    <a:pt x="43917" y="-1287"/>
                    <a:pt x="39677" y="1456"/>
                  </a:cubicBezTo>
                  <a:lnTo>
                    <a:pt x="4131" y="25461"/>
                  </a:lnTo>
                  <a:cubicBezTo>
                    <a:pt x="-225" y="28414"/>
                    <a:pt x="-1368" y="34329"/>
                    <a:pt x="1577" y="38692"/>
                  </a:cubicBezTo>
                  <a:cubicBezTo>
                    <a:pt x="1605" y="38721"/>
                    <a:pt x="1624" y="38759"/>
                    <a:pt x="1653" y="38797"/>
                  </a:cubicBezTo>
                  <a:lnTo>
                    <a:pt x="23667" y="72613"/>
                  </a:lnTo>
                  <a:cubicBezTo>
                    <a:pt x="26497" y="76852"/>
                    <a:pt x="32167" y="78109"/>
                    <a:pt x="36532" y="75471"/>
                  </a:cubicBezTo>
                  <a:lnTo>
                    <a:pt x="73984" y="51847"/>
                  </a:lnTo>
                  <a:cubicBezTo>
                    <a:pt x="78435" y="49037"/>
                    <a:pt x="79759" y="43150"/>
                    <a:pt x="76948" y="38702"/>
                  </a:cubicBezTo>
                  <a:cubicBezTo>
                    <a:pt x="76824" y="38511"/>
                    <a:pt x="76700" y="38321"/>
                    <a:pt x="76557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5" name="Graphic 3">
              <a:extLst>
                <a:ext uri="{FF2B5EF4-FFF2-40B4-BE49-F238E27FC236}">
                  <a16:creationId xmlns:a16="http://schemas.microsoft.com/office/drawing/2014/main" id="{B3D8F76A-DFBA-0648-8122-219B97BFD9E5}"/>
                </a:ext>
              </a:extLst>
            </p:cNvPr>
            <p:cNvSpPr/>
            <p:nvPr/>
          </p:nvSpPr>
          <p:spPr>
            <a:xfrm>
              <a:off x="9800064" y="2559259"/>
              <a:ext cx="78071" cy="76347"/>
            </a:xfrm>
            <a:custGeom>
              <a:avLst/>
              <a:gdLst>
                <a:gd name="connsiteX0" fmla="*/ 76407 w 78071"/>
                <a:gd name="connsiteY0" fmla="*/ 38035 h 76347"/>
                <a:gd name="connsiteX1" fmla="*/ 52391 w 78071"/>
                <a:gd name="connsiteY1" fmla="*/ 3838 h 76347"/>
                <a:gd name="connsiteX2" fmla="*/ 39526 w 78071"/>
                <a:gd name="connsiteY2" fmla="*/ 1456 h 76347"/>
                <a:gd name="connsiteX3" fmla="*/ 3980 w 78071"/>
                <a:gd name="connsiteY3" fmla="*/ 25366 h 76347"/>
                <a:gd name="connsiteX4" fmla="*/ 1407 w 78071"/>
                <a:gd name="connsiteY4" fmla="*/ 38225 h 76347"/>
                <a:gd name="connsiteX5" fmla="*/ 23325 w 78071"/>
                <a:gd name="connsiteY5" fmla="*/ 72041 h 76347"/>
                <a:gd name="connsiteX6" fmla="*/ 36191 w 78071"/>
                <a:gd name="connsiteY6" fmla="*/ 74899 h 76347"/>
                <a:gd name="connsiteX7" fmla="*/ 73738 w 78071"/>
                <a:gd name="connsiteY7" fmla="*/ 51275 h 76347"/>
                <a:gd name="connsiteX8" fmla="*/ 76435 w 78071"/>
                <a:gd name="connsiteY8" fmla="*/ 38073 h 76347"/>
                <a:gd name="connsiteX9" fmla="*/ 76407 w 78071"/>
                <a:gd name="connsiteY9" fmla="*/ 38035 h 7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47">
                  <a:moveTo>
                    <a:pt x="76407" y="38035"/>
                  </a:moveTo>
                  <a:lnTo>
                    <a:pt x="52391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5" y="28290"/>
                    <a:pt x="-1290" y="33939"/>
                    <a:pt x="1407" y="38225"/>
                  </a:cubicBezTo>
                  <a:lnTo>
                    <a:pt x="23325" y="72041"/>
                  </a:lnTo>
                  <a:cubicBezTo>
                    <a:pt x="26156" y="76280"/>
                    <a:pt x="31826" y="77538"/>
                    <a:pt x="36191" y="74899"/>
                  </a:cubicBezTo>
                  <a:lnTo>
                    <a:pt x="73738" y="51275"/>
                  </a:lnTo>
                  <a:cubicBezTo>
                    <a:pt x="78132" y="48370"/>
                    <a:pt x="79332" y="42464"/>
                    <a:pt x="76435" y="38073"/>
                  </a:cubicBezTo>
                  <a:cubicBezTo>
                    <a:pt x="76426" y="38063"/>
                    <a:pt x="76416" y="38044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6" name="Graphic 3">
              <a:extLst>
                <a:ext uri="{FF2B5EF4-FFF2-40B4-BE49-F238E27FC236}">
                  <a16:creationId xmlns:a16="http://schemas.microsoft.com/office/drawing/2014/main" id="{A55A6A85-9D68-8748-AB14-C6CAB10229AC}"/>
                </a:ext>
              </a:extLst>
            </p:cNvPr>
            <p:cNvSpPr/>
            <p:nvPr/>
          </p:nvSpPr>
          <p:spPr>
            <a:xfrm>
              <a:off x="9730180" y="2604223"/>
              <a:ext cx="82430" cy="80205"/>
            </a:xfrm>
            <a:custGeom>
              <a:avLst/>
              <a:gdLst>
                <a:gd name="connsiteX0" fmla="*/ 81392 w 82430"/>
                <a:gd name="connsiteY0" fmla="*/ 44319 h 80205"/>
                <a:gd name="connsiteX1" fmla="*/ 51563 w 82430"/>
                <a:gd name="connsiteY1" fmla="*/ 1834 h 80205"/>
                <a:gd name="connsiteX2" fmla="*/ 45617 w 82430"/>
                <a:gd name="connsiteY2" fmla="*/ 653 h 80205"/>
                <a:gd name="connsiteX3" fmla="*/ 45560 w 82430"/>
                <a:gd name="connsiteY3" fmla="*/ 691 h 80205"/>
                <a:gd name="connsiteX4" fmla="*/ 1913 w 82430"/>
                <a:gd name="connsiteY4" fmla="*/ 30125 h 80205"/>
                <a:gd name="connsiteX5" fmla="*/ 627 w 82430"/>
                <a:gd name="connsiteY5" fmla="*/ 36051 h 80205"/>
                <a:gd name="connsiteX6" fmla="*/ 674 w 82430"/>
                <a:gd name="connsiteY6" fmla="*/ 36127 h 80205"/>
                <a:gd name="connsiteX7" fmla="*/ 28025 w 82430"/>
                <a:gd name="connsiteY7" fmla="*/ 78135 h 80205"/>
                <a:gd name="connsiteX8" fmla="*/ 34029 w 82430"/>
                <a:gd name="connsiteY8" fmla="*/ 79468 h 80205"/>
                <a:gd name="connsiteX9" fmla="*/ 80153 w 82430"/>
                <a:gd name="connsiteY9" fmla="*/ 50891 h 80205"/>
                <a:gd name="connsiteX10" fmla="*/ 81802 w 82430"/>
                <a:gd name="connsiteY10" fmla="*/ 44919 h 80205"/>
                <a:gd name="connsiteX11" fmla="*/ 81392 w 82430"/>
                <a:gd name="connsiteY11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30" h="80205">
                  <a:moveTo>
                    <a:pt x="81392" y="44319"/>
                  </a:moveTo>
                  <a:lnTo>
                    <a:pt x="51563" y="1834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5"/>
                  </a:lnTo>
                  <a:cubicBezTo>
                    <a:pt x="-79" y="31402"/>
                    <a:pt x="-660" y="34060"/>
                    <a:pt x="627" y="36051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330" y="80145"/>
                    <a:pt x="31999" y="80735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7" name="Graphic 3">
              <a:extLst>
                <a:ext uri="{FF2B5EF4-FFF2-40B4-BE49-F238E27FC236}">
                  <a16:creationId xmlns:a16="http://schemas.microsoft.com/office/drawing/2014/main" id="{B9DDC8EB-244E-9C4A-A47C-C4E27FC090C2}"/>
                </a:ext>
              </a:extLst>
            </p:cNvPr>
            <p:cNvSpPr/>
            <p:nvPr/>
          </p:nvSpPr>
          <p:spPr>
            <a:xfrm>
              <a:off x="9662328" y="2651178"/>
              <a:ext cx="82381" cy="80277"/>
            </a:xfrm>
            <a:custGeom>
              <a:avLst/>
              <a:gdLst>
                <a:gd name="connsiteX0" fmla="*/ 81392 w 82381"/>
                <a:gd name="connsiteY0" fmla="*/ 44325 h 80277"/>
                <a:gd name="connsiteX1" fmla="*/ 51563 w 82381"/>
                <a:gd name="connsiteY1" fmla="*/ 1841 h 80277"/>
                <a:gd name="connsiteX2" fmla="*/ 45474 w 82381"/>
                <a:gd name="connsiteY2" fmla="*/ 698 h 80277"/>
                <a:gd name="connsiteX3" fmla="*/ 45464 w 82381"/>
                <a:gd name="connsiteY3" fmla="*/ 698 h 80277"/>
                <a:gd name="connsiteX4" fmla="*/ 1913 w 82381"/>
                <a:gd name="connsiteY4" fmla="*/ 30132 h 80277"/>
                <a:gd name="connsiteX5" fmla="*/ 627 w 82381"/>
                <a:gd name="connsiteY5" fmla="*/ 36057 h 80277"/>
                <a:gd name="connsiteX6" fmla="*/ 674 w 82381"/>
                <a:gd name="connsiteY6" fmla="*/ 36133 h 80277"/>
                <a:gd name="connsiteX7" fmla="*/ 28025 w 82381"/>
                <a:gd name="connsiteY7" fmla="*/ 78237 h 80277"/>
                <a:gd name="connsiteX8" fmla="*/ 33952 w 82381"/>
                <a:gd name="connsiteY8" fmla="*/ 79522 h 80277"/>
                <a:gd name="connsiteX9" fmla="*/ 34029 w 82381"/>
                <a:gd name="connsiteY9" fmla="*/ 79475 h 80277"/>
                <a:gd name="connsiteX10" fmla="*/ 80153 w 82381"/>
                <a:gd name="connsiteY10" fmla="*/ 50898 h 80277"/>
                <a:gd name="connsiteX11" fmla="*/ 81687 w 82381"/>
                <a:gd name="connsiteY11" fmla="*/ 44754 h 80277"/>
                <a:gd name="connsiteX12" fmla="*/ 81392 w 82381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1" h="80277">
                  <a:moveTo>
                    <a:pt x="81392" y="44325"/>
                  </a:moveTo>
                  <a:lnTo>
                    <a:pt x="51563" y="1841"/>
                  </a:lnTo>
                  <a:cubicBezTo>
                    <a:pt x="50201" y="-159"/>
                    <a:pt x="47466" y="-674"/>
                    <a:pt x="45474" y="698"/>
                  </a:cubicBezTo>
                  <a:cubicBezTo>
                    <a:pt x="45464" y="698"/>
                    <a:pt x="45464" y="698"/>
                    <a:pt x="45464" y="698"/>
                  </a:cubicBezTo>
                  <a:lnTo>
                    <a:pt x="1913" y="30132"/>
                  </a:lnTo>
                  <a:cubicBezTo>
                    <a:pt x="-79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2" y="79522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68" y="49622"/>
                    <a:pt x="82955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8" name="Graphic 3">
              <a:extLst>
                <a:ext uri="{FF2B5EF4-FFF2-40B4-BE49-F238E27FC236}">
                  <a16:creationId xmlns:a16="http://schemas.microsoft.com/office/drawing/2014/main" id="{1E8EF4B2-ECC3-4D43-B771-FF33033CD774}"/>
                </a:ext>
              </a:extLst>
            </p:cNvPr>
            <p:cNvSpPr/>
            <p:nvPr/>
          </p:nvSpPr>
          <p:spPr>
            <a:xfrm>
              <a:off x="9602224" y="2692818"/>
              <a:ext cx="82206" cy="79785"/>
            </a:xfrm>
            <a:custGeom>
              <a:avLst/>
              <a:gdLst>
                <a:gd name="connsiteX0" fmla="*/ 81363 w 82206"/>
                <a:gd name="connsiteY0" fmla="*/ 44312 h 79785"/>
                <a:gd name="connsiteX1" fmla="*/ 51534 w 82206"/>
                <a:gd name="connsiteY1" fmla="*/ 1733 h 79785"/>
                <a:gd name="connsiteX2" fmla="*/ 45531 w 82206"/>
                <a:gd name="connsiteY2" fmla="*/ 685 h 79785"/>
                <a:gd name="connsiteX3" fmla="*/ 1884 w 82206"/>
                <a:gd name="connsiteY3" fmla="*/ 29643 h 79785"/>
                <a:gd name="connsiteX4" fmla="*/ 645 w 82206"/>
                <a:gd name="connsiteY4" fmla="*/ 35739 h 79785"/>
                <a:gd name="connsiteX5" fmla="*/ 27996 w 82206"/>
                <a:gd name="connsiteY5" fmla="*/ 77747 h 79785"/>
                <a:gd name="connsiteX6" fmla="*/ 34000 w 82206"/>
                <a:gd name="connsiteY6" fmla="*/ 79081 h 79785"/>
                <a:gd name="connsiteX7" fmla="*/ 80124 w 82206"/>
                <a:gd name="connsiteY7" fmla="*/ 50504 h 79785"/>
                <a:gd name="connsiteX8" fmla="*/ 81458 w 82206"/>
                <a:gd name="connsiteY8" fmla="*/ 44455 h 79785"/>
                <a:gd name="connsiteX9" fmla="*/ 81363 w 82206"/>
                <a:gd name="connsiteY9" fmla="*/ 44312 h 7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206" h="79785">
                  <a:moveTo>
                    <a:pt x="81363" y="44312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29643"/>
                  </a:lnTo>
                  <a:cubicBezTo>
                    <a:pt x="-108" y="31005"/>
                    <a:pt x="-651" y="33701"/>
                    <a:pt x="645" y="35739"/>
                  </a:cubicBezTo>
                  <a:lnTo>
                    <a:pt x="27996" y="77747"/>
                  </a:lnTo>
                  <a:cubicBezTo>
                    <a:pt x="29330" y="79710"/>
                    <a:pt x="31960" y="80300"/>
                    <a:pt x="34000" y="79081"/>
                  </a:cubicBezTo>
                  <a:lnTo>
                    <a:pt x="80124" y="50504"/>
                  </a:lnTo>
                  <a:cubicBezTo>
                    <a:pt x="82163" y="49199"/>
                    <a:pt x="82763" y="46494"/>
                    <a:pt x="81458" y="44455"/>
                  </a:cubicBezTo>
                  <a:cubicBezTo>
                    <a:pt x="81430" y="44408"/>
                    <a:pt x="81391" y="44360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9" name="Graphic 3">
              <a:extLst>
                <a:ext uri="{FF2B5EF4-FFF2-40B4-BE49-F238E27FC236}">
                  <a16:creationId xmlns:a16="http://schemas.microsoft.com/office/drawing/2014/main" id="{7C8241F4-3D9C-3243-9928-2875BA0A8EEA}"/>
                </a:ext>
              </a:extLst>
            </p:cNvPr>
            <p:cNvSpPr/>
            <p:nvPr/>
          </p:nvSpPr>
          <p:spPr>
            <a:xfrm>
              <a:off x="9534910" y="2739779"/>
              <a:ext cx="82666" cy="80166"/>
            </a:xfrm>
            <a:custGeom>
              <a:avLst/>
              <a:gdLst>
                <a:gd name="connsiteX0" fmla="*/ 81396 w 82666"/>
                <a:gd name="connsiteY0" fmla="*/ 43931 h 80166"/>
                <a:gd name="connsiteX1" fmla="*/ 51568 w 82666"/>
                <a:gd name="connsiteY1" fmla="*/ 1733 h 80166"/>
                <a:gd name="connsiteX2" fmla="*/ 45564 w 82666"/>
                <a:gd name="connsiteY2" fmla="*/ 685 h 80166"/>
                <a:gd name="connsiteX3" fmla="*/ 1917 w 82666"/>
                <a:gd name="connsiteY3" fmla="*/ 30024 h 80166"/>
                <a:gd name="connsiteX4" fmla="*/ 660 w 82666"/>
                <a:gd name="connsiteY4" fmla="*/ 36092 h 80166"/>
                <a:gd name="connsiteX5" fmla="*/ 678 w 82666"/>
                <a:gd name="connsiteY5" fmla="*/ 36120 h 80166"/>
                <a:gd name="connsiteX6" fmla="*/ 28029 w 82666"/>
                <a:gd name="connsiteY6" fmla="*/ 78128 h 80166"/>
                <a:gd name="connsiteX7" fmla="*/ 34032 w 82666"/>
                <a:gd name="connsiteY7" fmla="*/ 79462 h 80166"/>
                <a:gd name="connsiteX8" fmla="*/ 80157 w 82666"/>
                <a:gd name="connsiteY8" fmla="*/ 50885 h 80166"/>
                <a:gd name="connsiteX9" fmla="*/ 82159 w 82666"/>
                <a:gd name="connsiteY9" fmla="*/ 45017 h 80166"/>
                <a:gd name="connsiteX10" fmla="*/ 81396 w 82666"/>
                <a:gd name="connsiteY10" fmla="*/ 43931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666" h="80166">
                  <a:moveTo>
                    <a:pt x="81396" y="43931"/>
                  </a:moveTo>
                  <a:lnTo>
                    <a:pt x="51568" y="1733"/>
                  </a:lnTo>
                  <a:cubicBezTo>
                    <a:pt x="50176" y="-182"/>
                    <a:pt x="47518" y="-639"/>
                    <a:pt x="45564" y="685"/>
                  </a:cubicBezTo>
                  <a:lnTo>
                    <a:pt x="1917" y="30024"/>
                  </a:lnTo>
                  <a:cubicBezTo>
                    <a:pt x="-103" y="31348"/>
                    <a:pt x="-666" y="34072"/>
                    <a:pt x="660" y="36092"/>
                  </a:cubicBezTo>
                  <a:cubicBezTo>
                    <a:pt x="669" y="36101"/>
                    <a:pt x="669" y="36111"/>
                    <a:pt x="678" y="36120"/>
                  </a:cubicBezTo>
                  <a:lnTo>
                    <a:pt x="28029" y="78128"/>
                  </a:lnTo>
                  <a:cubicBezTo>
                    <a:pt x="29363" y="80091"/>
                    <a:pt x="31993" y="80681"/>
                    <a:pt x="34032" y="79462"/>
                  </a:cubicBezTo>
                  <a:lnTo>
                    <a:pt x="80157" y="50885"/>
                  </a:lnTo>
                  <a:cubicBezTo>
                    <a:pt x="82330" y="49818"/>
                    <a:pt x="83226" y="47189"/>
                    <a:pt x="82159" y="45017"/>
                  </a:cubicBezTo>
                  <a:cubicBezTo>
                    <a:pt x="81958" y="44617"/>
                    <a:pt x="81701" y="44255"/>
                    <a:pt x="81396" y="4393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0" name="Graphic 3">
              <a:extLst>
                <a:ext uri="{FF2B5EF4-FFF2-40B4-BE49-F238E27FC236}">
                  <a16:creationId xmlns:a16="http://schemas.microsoft.com/office/drawing/2014/main" id="{6127748B-FD43-CE4E-95C9-0CEA1AC83755}"/>
                </a:ext>
              </a:extLst>
            </p:cNvPr>
            <p:cNvSpPr/>
            <p:nvPr/>
          </p:nvSpPr>
          <p:spPr>
            <a:xfrm>
              <a:off x="9469730" y="2784448"/>
              <a:ext cx="82429" cy="80242"/>
            </a:xfrm>
            <a:custGeom>
              <a:avLst/>
              <a:gdLst>
                <a:gd name="connsiteX0" fmla="*/ 81392 w 82429"/>
                <a:gd name="connsiteY0" fmla="*/ 44319 h 80242"/>
                <a:gd name="connsiteX1" fmla="*/ 51563 w 82429"/>
                <a:gd name="connsiteY1" fmla="*/ 1835 h 80242"/>
                <a:gd name="connsiteX2" fmla="*/ 45617 w 82429"/>
                <a:gd name="connsiteY2" fmla="*/ 653 h 80242"/>
                <a:gd name="connsiteX3" fmla="*/ 45560 w 82429"/>
                <a:gd name="connsiteY3" fmla="*/ 691 h 80242"/>
                <a:gd name="connsiteX4" fmla="*/ 1913 w 82429"/>
                <a:gd name="connsiteY4" fmla="*/ 30126 h 80242"/>
                <a:gd name="connsiteX5" fmla="*/ 627 w 82429"/>
                <a:gd name="connsiteY5" fmla="*/ 36050 h 80242"/>
                <a:gd name="connsiteX6" fmla="*/ 674 w 82429"/>
                <a:gd name="connsiteY6" fmla="*/ 36127 h 80242"/>
                <a:gd name="connsiteX7" fmla="*/ 28025 w 82429"/>
                <a:gd name="connsiteY7" fmla="*/ 78135 h 80242"/>
                <a:gd name="connsiteX8" fmla="*/ 33924 w 82429"/>
                <a:gd name="connsiteY8" fmla="*/ 79535 h 80242"/>
                <a:gd name="connsiteX9" fmla="*/ 34029 w 82429"/>
                <a:gd name="connsiteY9" fmla="*/ 79468 h 80242"/>
                <a:gd name="connsiteX10" fmla="*/ 80153 w 82429"/>
                <a:gd name="connsiteY10" fmla="*/ 50891 h 80242"/>
                <a:gd name="connsiteX11" fmla="*/ 81802 w 82429"/>
                <a:gd name="connsiteY11" fmla="*/ 44919 h 80242"/>
                <a:gd name="connsiteX12" fmla="*/ 81392 w 82429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29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5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1" name="Graphic 3">
              <a:extLst>
                <a:ext uri="{FF2B5EF4-FFF2-40B4-BE49-F238E27FC236}">
                  <a16:creationId xmlns:a16="http://schemas.microsoft.com/office/drawing/2014/main" id="{AAF28C78-A56C-A843-8A0E-5C4AB5B3954F}"/>
                </a:ext>
              </a:extLst>
            </p:cNvPr>
            <p:cNvSpPr/>
            <p:nvPr/>
          </p:nvSpPr>
          <p:spPr>
            <a:xfrm>
              <a:off x="9404575" y="2829606"/>
              <a:ext cx="82400" cy="80166"/>
            </a:xfrm>
            <a:custGeom>
              <a:avLst/>
              <a:gdLst>
                <a:gd name="connsiteX0" fmla="*/ 81363 w 82400"/>
                <a:gd name="connsiteY0" fmla="*/ 44312 h 80166"/>
                <a:gd name="connsiteX1" fmla="*/ 51535 w 82400"/>
                <a:gd name="connsiteY1" fmla="*/ 1733 h 80166"/>
                <a:gd name="connsiteX2" fmla="*/ 45531 w 82400"/>
                <a:gd name="connsiteY2" fmla="*/ 685 h 80166"/>
                <a:gd name="connsiteX3" fmla="*/ 1884 w 82400"/>
                <a:gd name="connsiteY3" fmla="*/ 30024 h 80166"/>
                <a:gd name="connsiteX4" fmla="*/ 645 w 82400"/>
                <a:gd name="connsiteY4" fmla="*/ 36120 h 80166"/>
                <a:gd name="connsiteX5" fmla="*/ 27996 w 82400"/>
                <a:gd name="connsiteY5" fmla="*/ 78128 h 80166"/>
                <a:gd name="connsiteX6" fmla="*/ 33999 w 82400"/>
                <a:gd name="connsiteY6" fmla="*/ 79462 h 80166"/>
                <a:gd name="connsiteX7" fmla="*/ 80124 w 82400"/>
                <a:gd name="connsiteY7" fmla="*/ 50885 h 80166"/>
                <a:gd name="connsiteX8" fmla="*/ 81772 w 82400"/>
                <a:gd name="connsiteY8" fmla="*/ 44913 h 80166"/>
                <a:gd name="connsiteX9" fmla="*/ 81363 w 82400"/>
                <a:gd name="connsiteY9" fmla="*/ 44312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0" h="80166">
                  <a:moveTo>
                    <a:pt x="81363" y="44312"/>
                  </a:moveTo>
                  <a:lnTo>
                    <a:pt x="51535" y="1733"/>
                  </a:lnTo>
                  <a:cubicBezTo>
                    <a:pt x="50143" y="-182"/>
                    <a:pt x="47485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3999" y="79462"/>
                  </a:cubicBezTo>
                  <a:lnTo>
                    <a:pt x="80124" y="50885"/>
                  </a:lnTo>
                  <a:cubicBezTo>
                    <a:pt x="82230" y="49694"/>
                    <a:pt x="82964" y="47018"/>
                    <a:pt x="81772" y="44913"/>
                  </a:cubicBezTo>
                  <a:cubicBezTo>
                    <a:pt x="81649" y="44703"/>
                    <a:pt x="81515" y="44503"/>
                    <a:pt x="81363" y="4431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2" name="Graphic 3">
              <a:extLst>
                <a:ext uri="{FF2B5EF4-FFF2-40B4-BE49-F238E27FC236}">
                  <a16:creationId xmlns:a16="http://schemas.microsoft.com/office/drawing/2014/main" id="{6F72BD9F-3884-F74F-A95D-041665C1FCBB}"/>
                </a:ext>
              </a:extLst>
            </p:cNvPr>
            <p:cNvSpPr/>
            <p:nvPr/>
          </p:nvSpPr>
          <p:spPr>
            <a:xfrm>
              <a:off x="9339362" y="2874656"/>
              <a:ext cx="82430" cy="80242"/>
            </a:xfrm>
            <a:custGeom>
              <a:avLst/>
              <a:gdLst>
                <a:gd name="connsiteX0" fmla="*/ 81392 w 82430"/>
                <a:gd name="connsiteY0" fmla="*/ 44319 h 80242"/>
                <a:gd name="connsiteX1" fmla="*/ 51563 w 82430"/>
                <a:gd name="connsiteY1" fmla="*/ 1835 h 80242"/>
                <a:gd name="connsiteX2" fmla="*/ 45617 w 82430"/>
                <a:gd name="connsiteY2" fmla="*/ 653 h 80242"/>
                <a:gd name="connsiteX3" fmla="*/ 45560 w 82430"/>
                <a:gd name="connsiteY3" fmla="*/ 691 h 80242"/>
                <a:gd name="connsiteX4" fmla="*/ 1913 w 82430"/>
                <a:gd name="connsiteY4" fmla="*/ 30126 h 80242"/>
                <a:gd name="connsiteX5" fmla="*/ 627 w 82430"/>
                <a:gd name="connsiteY5" fmla="*/ 36050 h 80242"/>
                <a:gd name="connsiteX6" fmla="*/ 674 w 82430"/>
                <a:gd name="connsiteY6" fmla="*/ 36127 h 80242"/>
                <a:gd name="connsiteX7" fmla="*/ 28025 w 82430"/>
                <a:gd name="connsiteY7" fmla="*/ 78135 h 80242"/>
                <a:gd name="connsiteX8" fmla="*/ 33924 w 82430"/>
                <a:gd name="connsiteY8" fmla="*/ 79535 h 80242"/>
                <a:gd name="connsiteX9" fmla="*/ 34029 w 82430"/>
                <a:gd name="connsiteY9" fmla="*/ 79468 h 80242"/>
                <a:gd name="connsiteX10" fmla="*/ 80153 w 82430"/>
                <a:gd name="connsiteY10" fmla="*/ 50891 h 80242"/>
                <a:gd name="connsiteX11" fmla="*/ 81802 w 82430"/>
                <a:gd name="connsiteY11" fmla="*/ 44919 h 80242"/>
                <a:gd name="connsiteX12" fmla="*/ 81392 w 82430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430" h="80242">
                  <a:moveTo>
                    <a:pt x="81392" y="44319"/>
                  </a:moveTo>
                  <a:lnTo>
                    <a:pt x="51563" y="1835"/>
                  </a:lnTo>
                  <a:cubicBezTo>
                    <a:pt x="50248" y="-137"/>
                    <a:pt x="47580" y="-661"/>
                    <a:pt x="45617" y="653"/>
                  </a:cubicBezTo>
                  <a:cubicBezTo>
                    <a:pt x="45598" y="663"/>
                    <a:pt x="45579" y="682"/>
                    <a:pt x="45560" y="691"/>
                  </a:cubicBezTo>
                  <a:lnTo>
                    <a:pt x="1913" y="30126"/>
                  </a:lnTo>
                  <a:cubicBezTo>
                    <a:pt x="-79" y="31402"/>
                    <a:pt x="-660" y="34060"/>
                    <a:pt x="627" y="36050"/>
                  </a:cubicBezTo>
                  <a:cubicBezTo>
                    <a:pt x="636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0" y="79487"/>
                    <a:pt x="34029" y="79468"/>
                  </a:cubicBezTo>
                  <a:lnTo>
                    <a:pt x="80153" y="50891"/>
                  </a:lnTo>
                  <a:cubicBezTo>
                    <a:pt x="82259" y="49701"/>
                    <a:pt x="82993" y="47024"/>
                    <a:pt x="81802" y="44919"/>
                  </a:cubicBezTo>
                  <a:cubicBezTo>
                    <a:pt x="81678" y="44709"/>
                    <a:pt x="81544" y="44509"/>
                    <a:pt x="81392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3" name="Graphic 3">
              <a:extLst>
                <a:ext uri="{FF2B5EF4-FFF2-40B4-BE49-F238E27FC236}">
                  <a16:creationId xmlns:a16="http://schemas.microsoft.com/office/drawing/2014/main" id="{AB88629D-131A-CD4E-9F66-9F00BD1013C0}"/>
                </a:ext>
              </a:extLst>
            </p:cNvPr>
            <p:cNvSpPr/>
            <p:nvPr/>
          </p:nvSpPr>
          <p:spPr>
            <a:xfrm>
              <a:off x="10023919" y="2312831"/>
              <a:ext cx="78071" cy="76443"/>
            </a:xfrm>
            <a:custGeom>
              <a:avLst/>
              <a:gdLst>
                <a:gd name="connsiteX0" fmla="*/ 76406 w 78071"/>
                <a:gd name="connsiteY0" fmla="*/ 38130 h 76443"/>
                <a:gd name="connsiteX1" fmla="*/ 52392 w 78071"/>
                <a:gd name="connsiteY1" fmla="*/ 3838 h 76443"/>
                <a:gd name="connsiteX2" fmla="*/ 39526 w 78071"/>
                <a:gd name="connsiteY2" fmla="*/ 1456 h 76443"/>
                <a:gd name="connsiteX3" fmla="*/ 3980 w 78071"/>
                <a:gd name="connsiteY3" fmla="*/ 25461 h 76443"/>
                <a:gd name="connsiteX4" fmla="*/ 1407 w 78071"/>
                <a:gd name="connsiteY4" fmla="*/ 38321 h 76443"/>
                <a:gd name="connsiteX5" fmla="*/ 23325 w 78071"/>
                <a:gd name="connsiteY5" fmla="*/ 72137 h 76443"/>
                <a:gd name="connsiteX6" fmla="*/ 36191 w 78071"/>
                <a:gd name="connsiteY6" fmla="*/ 74994 h 76443"/>
                <a:gd name="connsiteX7" fmla="*/ 73738 w 78071"/>
                <a:gd name="connsiteY7" fmla="*/ 51371 h 76443"/>
                <a:gd name="connsiteX8" fmla="*/ 76435 w 78071"/>
                <a:gd name="connsiteY8" fmla="*/ 38168 h 76443"/>
                <a:gd name="connsiteX9" fmla="*/ 76406 w 78071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43">
                  <a:moveTo>
                    <a:pt x="76406" y="38130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6"/>
                  </a:cubicBezTo>
                  <a:lnTo>
                    <a:pt x="3980" y="25461"/>
                  </a:lnTo>
                  <a:cubicBezTo>
                    <a:pt x="-166" y="28385"/>
                    <a:pt x="-1290" y="34034"/>
                    <a:pt x="1407" y="38321"/>
                  </a:cubicBezTo>
                  <a:lnTo>
                    <a:pt x="23325" y="72137"/>
                  </a:lnTo>
                  <a:cubicBezTo>
                    <a:pt x="26155" y="76376"/>
                    <a:pt x="31826" y="77633"/>
                    <a:pt x="36191" y="74994"/>
                  </a:cubicBezTo>
                  <a:lnTo>
                    <a:pt x="73738" y="51371"/>
                  </a:lnTo>
                  <a:cubicBezTo>
                    <a:pt x="78131" y="48475"/>
                    <a:pt x="79332" y="42560"/>
                    <a:pt x="76435" y="38168"/>
                  </a:cubicBezTo>
                  <a:cubicBezTo>
                    <a:pt x="76425" y="38159"/>
                    <a:pt x="76416" y="38140"/>
                    <a:pt x="76406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4" name="Graphic 3">
              <a:extLst>
                <a:ext uri="{FF2B5EF4-FFF2-40B4-BE49-F238E27FC236}">
                  <a16:creationId xmlns:a16="http://schemas.microsoft.com/office/drawing/2014/main" id="{AC19B0A7-3BF9-8A4E-ABFE-3F1B2424719F}"/>
                </a:ext>
              </a:extLst>
            </p:cNvPr>
            <p:cNvSpPr/>
            <p:nvPr/>
          </p:nvSpPr>
          <p:spPr>
            <a:xfrm>
              <a:off x="9930050" y="2177091"/>
              <a:ext cx="78118" cy="76308"/>
            </a:xfrm>
            <a:custGeom>
              <a:avLst/>
              <a:gdLst>
                <a:gd name="connsiteX0" fmla="*/ 76407 w 78118"/>
                <a:gd name="connsiteY0" fmla="*/ 38035 h 76308"/>
                <a:gd name="connsiteX1" fmla="*/ 52391 w 78118"/>
                <a:gd name="connsiteY1" fmla="*/ 3838 h 76308"/>
                <a:gd name="connsiteX2" fmla="*/ 39526 w 78118"/>
                <a:gd name="connsiteY2" fmla="*/ 1456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1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1 w 78118"/>
                <a:gd name="connsiteY8" fmla="*/ 38187 h 76308"/>
                <a:gd name="connsiteX9" fmla="*/ 76407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7" y="3803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1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1" y="38187"/>
                  </a:cubicBezTo>
                  <a:cubicBezTo>
                    <a:pt x="76474" y="38140"/>
                    <a:pt x="76444" y="38082"/>
                    <a:pt x="76407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5" name="Graphic 3">
              <a:extLst>
                <a:ext uri="{FF2B5EF4-FFF2-40B4-BE49-F238E27FC236}">
                  <a16:creationId xmlns:a16="http://schemas.microsoft.com/office/drawing/2014/main" id="{36797A63-2F9E-EE4A-9FBA-A1300AB810FA}"/>
                </a:ext>
              </a:extLst>
            </p:cNvPr>
            <p:cNvSpPr/>
            <p:nvPr/>
          </p:nvSpPr>
          <p:spPr>
            <a:xfrm>
              <a:off x="9959974" y="2356649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6" name="Graphic 3">
              <a:extLst>
                <a:ext uri="{FF2B5EF4-FFF2-40B4-BE49-F238E27FC236}">
                  <a16:creationId xmlns:a16="http://schemas.microsoft.com/office/drawing/2014/main" id="{190172D6-B51E-3244-96E9-B4C925ADDB42}"/>
                </a:ext>
              </a:extLst>
            </p:cNvPr>
            <p:cNvSpPr/>
            <p:nvPr/>
          </p:nvSpPr>
          <p:spPr>
            <a:xfrm>
              <a:off x="9893221" y="2403229"/>
              <a:ext cx="77901" cy="76376"/>
            </a:xfrm>
            <a:custGeom>
              <a:avLst/>
              <a:gdLst>
                <a:gd name="connsiteX0" fmla="*/ 76069 w 77901"/>
                <a:gd name="connsiteY0" fmla="*/ 38035 h 76376"/>
                <a:gd name="connsiteX1" fmla="*/ 52436 w 77901"/>
                <a:gd name="connsiteY1" fmla="*/ 3838 h 76376"/>
                <a:gd name="connsiteX2" fmla="*/ 39570 w 77901"/>
                <a:gd name="connsiteY2" fmla="*/ 1457 h 76376"/>
                <a:gd name="connsiteX3" fmla="*/ 4024 w 77901"/>
                <a:gd name="connsiteY3" fmla="*/ 25366 h 76376"/>
                <a:gd name="connsiteX4" fmla="*/ 1451 w 77901"/>
                <a:gd name="connsiteY4" fmla="*/ 38321 h 76376"/>
                <a:gd name="connsiteX5" fmla="*/ 23370 w 77901"/>
                <a:gd name="connsiteY5" fmla="*/ 72137 h 76376"/>
                <a:gd name="connsiteX6" fmla="*/ 36235 w 77901"/>
                <a:gd name="connsiteY6" fmla="*/ 74899 h 76376"/>
                <a:gd name="connsiteX7" fmla="*/ 73782 w 77901"/>
                <a:gd name="connsiteY7" fmla="*/ 51371 h 76376"/>
                <a:gd name="connsiteX8" fmla="*/ 76117 w 77901"/>
                <a:gd name="connsiteY8" fmla="*/ 38101 h 76376"/>
                <a:gd name="connsiteX9" fmla="*/ 76069 w 77901"/>
                <a:gd name="connsiteY9" fmla="*/ 38035 h 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1" h="76376">
                  <a:moveTo>
                    <a:pt x="76069" y="38035"/>
                  </a:moveTo>
                  <a:lnTo>
                    <a:pt x="52436" y="3838"/>
                  </a:lnTo>
                  <a:cubicBezTo>
                    <a:pt x="49453" y="-239"/>
                    <a:pt x="43811" y="-1287"/>
                    <a:pt x="39570" y="1457"/>
                  </a:cubicBezTo>
                  <a:lnTo>
                    <a:pt x="4024" y="25366"/>
                  </a:lnTo>
                  <a:cubicBezTo>
                    <a:pt x="-179" y="28290"/>
                    <a:pt x="-1313" y="34015"/>
                    <a:pt x="1451" y="38321"/>
                  </a:cubicBezTo>
                  <a:lnTo>
                    <a:pt x="23370" y="72137"/>
                  </a:lnTo>
                  <a:cubicBezTo>
                    <a:pt x="26228" y="76347"/>
                    <a:pt x="31898" y="77557"/>
                    <a:pt x="36235" y="74899"/>
                  </a:cubicBezTo>
                  <a:lnTo>
                    <a:pt x="73782" y="51371"/>
                  </a:lnTo>
                  <a:cubicBezTo>
                    <a:pt x="78090" y="48351"/>
                    <a:pt x="79138" y="42407"/>
                    <a:pt x="76117" y="38101"/>
                  </a:cubicBezTo>
                  <a:cubicBezTo>
                    <a:pt x="76098" y="38082"/>
                    <a:pt x="76088" y="38054"/>
                    <a:pt x="76069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7" name="Graphic 3">
              <a:extLst>
                <a:ext uri="{FF2B5EF4-FFF2-40B4-BE49-F238E27FC236}">
                  <a16:creationId xmlns:a16="http://schemas.microsoft.com/office/drawing/2014/main" id="{1E8136B4-CA44-FE45-AFFD-5A6B7511DE89}"/>
                </a:ext>
              </a:extLst>
            </p:cNvPr>
            <p:cNvSpPr/>
            <p:nvPr/>
          </p:nvSpPr>
          <p:spPr>
            <a:xfrm>
              <a:off x="9824966" y="2450150"/>
              <a:ext cx="78137" cy="76483"/>
            </a:xfrm>
            <a:custGeom>
              <a:avLst/>
              <a:gdLst>
                <a:gd name="connsiteX0" fmla="*/ 76472 w 78137"/>
                <a:gd name="connsiteY0" fmla="*/ 38170 h 76483"/>
                <a:gd name="connsiteX1" fmla="*/ 52457 w 78137"/>
                <a:gd name="connsiteY1" fmla="*/ 3878 h 76483"/>
                <a:gd name="connsiteX2" fmla="*/ 39496 w 78137"/>
                <a:gd name="connsiteY2" fmla="*/ 1497 h 76483"/>
                <a:gd name="connsiteX3" fmla="*/ 4045 w 78137"/>
                <a:gd name="connsiteY3" fmla="*/ 25501 h 76483"/>
                <a:gd name="connsiteX4" fmla="*/ 1377 w 78137"/>
                <a:gd name="connsiteY4" fmla="*/ 38361 h 76483"/>
                <a:gd name="connsiteX5" fmla="*/ 23391 w 78137"/>
                <a:gd name="connsiteY5" fmla="*/ 72177 h 76483"/>
                <a:gd name="connsiteX6" fmla="*/ 36256 w 78137"/>
                <a:gd name="connsiteY6" fmla="*/ 75035 h 76483"/>
                <a:gd name="connsiteX7" fmla="*/ 73804 w 78137"/>
                <a:gd name="connsiteY7" fmla="*/ 51411 h 76483"/>
                <a:gd name="connsiteX8" fmla="*/ 76500 w 78137"/>
                <a:gd name="connsiteY8" fmla="*/ 38209 h 76483"/>
                <a:gd name="connsiteX9" fmla="*/ 76472 w 78137"/>
                <a:gd name="connsiteY9" fmla="*/ 38170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83">
                  <a:moveTo>
                    <a:pt x="76472" y="38170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501"/>
                  </a:lnTo>
                  <a:cubicBezTo>
                    <a:pt x="-128" y="28388"/>
                    <a:pt x="-1301" y="34046"/>
                    <a:pt x="1377" y="38361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5"/>
                  </a:cubicBezTo>
                  <a:lnTo>
                    <a:pt x="73804" y="51411"/>
                  </a:lnTo>
                  <a:cubicBezTo>
                    <a:pt x="78197" y="48506"/>
                    <a:pt x="79398" y="42600"/>
                    <a:pt x="76500" y="38209"/>
                  </a:cubicBezTo>
                  <a:cubicBezTo>
                    <a:pt x="76491" y="38199"/>
                    <a:pt x="76482" y="38180"/>
                    <a:pt x="76472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8" name="Graphic 3">
              <a:extLst>
                <a:ext uri="{FF2B5EF4-FFF2-40B4-BE49-F238E27FC236}">
                  <a16:creationId xmlns:a16="http://schemas.microsoft.com/office/drawing/2014/main" id="{26A052CB-D060-E64B-8394-1C029FD0A582}"/>
                </a:ext>
              </a:extLst>
            </p:cNvPr>
            <p:cNvSpPr/>
            <p:nvPr/>
          </p:nvSpPr>
          <p:spPr>
            <a:xfrm>
              <a:off x="9867630" y="2223290"/>
              <a:ext cx="78026" cy="76308"/>
            </a:xfrm>
            <a:custGeom>
              <a:avLst/>
              <a:gdLst>
                <a:gd name="connsiteX0" fmla="*/ 76407 w 78026"/>
                <a:gd name="connsiteY0" fmla="*/ 38225 h 76308"/>
                <a:gd name="connsiteX1" fmla="*/ 52391 w 78026"/>
                <a:gd name="connsiteY1" fmla="*/ 3838 h 76308"/>
                <a:gd name="connsiteX2" fmla="*/ 39526 w 78026"/>
                <a:gd name="connsiteY2" fmla="*/ 1456 h 76308"/>
                <a:gd name="connsiteX3" fmla="*/ 3980 w 78026"/>
                <a:gd name="connsiteY3" fmla="*/ 25366 h 76308"/>
                <a:gd name="connsiteX4" fmla="*/ 1407 w 78026"/>
                <a:gd name="connsiteY4" fmla="*/ 38225 h 76308"/>
                <a:gd name="connsiteX5" fmla="*/ 23421 w 78026"/>
                <a:gd name="connsiteY5" fmla="*/ 72041 h 76308"/>
                <a:gd name="connsiteX6" fmla="*/ 36191 w 78026"/>
                <a:gd name="connsiteY6" fmla="*/ 74899 h 76308"/>
                <a:gd name="connsiteX7" fmla="*/ 73738 w 78026"/>
                <a:gd name="connsiteY7" fmla="*/ 51371 h 76308"/>
                <a:gd name="connsiteX8" fmla="*/ 76407 w 78026"/>
                <a:gd name="connsiteY8" fmla="*/ 3822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026" h="76308">
                  <a:moveTo>
                    <a:pt x="76407" y="38225"/>
                  </a:moveTo>
                  <a:lnTo>
                    <a:pt x="52391" y="3838"/>
                  </a:lnTo>
                  <a:cubicBezTo>
                    <a:pt x="49409" y="-239"/>
                    <a:pt x="43767" y="-1287"/>
                    <a:pt x="39526" y="1456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1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084" y="48465"/>
                    <a:pt x="79275" y="42598"/>
                    <a:pt x="76407" y="382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9" name="Graphic 3">
              <a:extLst>
                <a:ext uri="{FF2B5EF4-FFF2-40B4-BE49-F238E27FC236}">
                  <a16:creationId xmlns:a16="http://schemas.microsoft.com/office/drawing/2014/main" id="{9FE482AC-96E2-E34C-8386-BB373AC34929}"/>
                </a:ext>
              </a:extLst>
            </p:cNvPr>
            <p:cNvSpPr/>
            <p:nvPr/>
          </p:nvSpPr>
          <p:spPr>
            <a:xfrm>
              <a:off x="9800475" y="2269870"/>
              <a:ext cx="78137" cy="76443"/>
            </a:xfrm>
            <a:custGeom>
              <a:avLst/>
              <a:gdLst>
                <a:gd name="connsiteX0" fmla="*/ 76472 w 78137"/>
                <a:gd name="connsiteY0" fmla="*/ 38130 h 76443"/>
                <a:gd name="connsiteX1" fmla="*/ 52457 w 78137"/>
                <a:gd name="connsiteY1" fmla="*/ 3838 h 76443"/>
                <a:gd name="connsiteX2" fmla="*/ 39591 w 78137"/>
                <a:gd name="connsiteY2" fmla="*/ 1457 h 76443"/>
                <a:gd name="connsiteX3" fmla="*/ 4045 w 78137"/>
                <a:gd name="connsiteY3" fmla="*/ 25461 h 76443"/>
                <a:gd name="connsiteX4" fmla="*/ 1377 w 78137"/>
                <a:gd name="connsiteY4" fmla="*/ 38321 h 76443"/>
                <a:gd name="connsiteX5" fmla="*/ 23390 w 78137"/>
                <a:gd name="connsiteY5" fmla="*/ 72137 h 76443"/>
                <a:gd name="connsiteX6" fmla="*/ 36256 w 78137"/>
                <a:gd name="connsiteY6" fmla="*/ 74994 h 76443"/>
                <a:gd name="connsiteX7" fmla="*/ 73804 w 78137"/>
                <a:gd name="connsiteY7" fmla="*/ 51371 h 76443"/>
                <a:gd name="connsiteX8" fmla="*/ 76501 w 78137"/>
                <a:gd name="connsiteY8" fmla="*/ 38168 h 76443"/>
                <a:gd name="connsiteX9" fmla="*/ 76472 w 78137"/>
                <a:gd name="connsiteY9" fmla="*/ 38130 h 7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37" h="76443">
                  <a:moveTo>
                    <a:pt x="76472" y="38130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1" y="1457"/>
                  </a:cubicBezTo>
                  <a:lnTo>
                    <a:pt x="4045" y="25461"/>
                  </a:lnTo>
                  <a:cubicBezTo>
                    <a:pt x="-129" y="28347"/>
                    <a:pt x="-1301" y="34006"/>
                    <a:pt x="1377" y="38321"/>
                  </a:cubicBezTo>
                  <a:lnTo>
                    <a:pt x="23390" y="72137"/>
                  </a:lnTo>
                  <a:cubicBezTo>
                    <a:pt x="26221" y="76376"/>
                    <a:pt x="31891" y="77633"/>
                    <a:pt x="36256" y="74994"/>
                  </a:cubicBezTo>
                  <a:lnTo>
                    <a:pt x="73804" y="51371"/>
                  </a:lnTo>
                  <a:cubicBezTo>
                    <a:pt x="78197" y="48475"/>
                    <a:pt x="79397" y="42559"/>
                    <a:pt x="76501" y="38168"/>
                  </a:cubicBezTo>
                  <a:cubicBezTo>
                    <a:pt x="76491" y="38159"/>
                    <a:pt x="76482" y="38140"/>
                    <a:pt x="76472" y="3813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0" name="Graphic 3">
              <a:extLst>
                <a:ext uri="{FF2B5EF4-FFF2-40B4-BE49-F238E27FC236}">
                  <a16:creationId xmlns:a16="http://schemas.microsoft.com/office/drawing/2014/main" id="{4EA21526-52C2-0445-8744-F8C9CE2A9638}"/>
                </a:ext>
              </a:extLst>
            </p:cNvPr>
            <p:cNvSpPr/>
            <p:nvPr/>
          </p:nvSpPr>
          <p:spPr>
            <a:xfrm>
              <a:off x="9732622" y="2316887"/>
              <a:ext cx="78152" cy="76483"/>
            </a:xfrm>
            <a:custGeom>
              <a:avLst/>
              <a:gdLst>
                <a:gd name="connsiteX0" fmla="*/ 76472 w 78152"/>
                <a:gd name="connsiteY0" fmla="*/ 38075 h 76483"/>
                <a:gd name="connsiteX1" fmla="*/ 52457 w 78152"/>
                <a:gd name="connsiteY1" fmla="*/ 3878 h 76483"/>
                <a:gd name="connsiteX2" fmla="*/ 39496 w 78152"/>
                <a:gd name="connsiteY2" fmla="*/ 1497 h 76483"/>
                <a:gd name="connsiteX3" fmla="*/ 4045 w 78152"/>
                <a:gd name="connsiteY3" fmla="*/ 25406 h 76483"/>
                <a:gd name="connsiteX4" fmla="*/ 1377 w 78152"/>
                <a:gd name="connsiteY4" fmla="*/ 38266 h 76483"/>
                <a:gd name="connsiteX5" fmla="*/ 23391 w 78152"/>
                <a:gd name="connsiteY5" fmla="*/ 72177 h 76483"/>
                <a:gd name="connsiteX6" fmla="*/ 36256 w 78152"/>
                <a:gd name="connsiteY6" fmla="*/ 75034 h 76483"/>
                <a:gd name="connsiteX7" fmla="*/ 73708 w 78152"/>
                <a:gd name="connsiteY7" fmla="*/ 51411 h 76483"/>
                <a:gd name="connsiteX8" fmla="*/ 76586 w 78152"/>
                <a:gd name="connsiteY8" fmla="*/ 38246 h 76483"/>
                <a:gd name="connsiteX9" fmla="*/ 76472 w 78152"/>
                <a:gd name="connsiteY9" fmla="*/ 38075 h 7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52" h="76483">
                  <a:moveTo>
                    <a:pt x="76472" y="38075"/>
                  </a:moveTo>
                  <a:lnTo>
                    <a:pt x="52457" y="3878"/>
                  </a:lnTo>
                  <a:cubicBezTo>
                    <a:pt x="49474" y="-256"/>
                    <a:pt x="43756" y="-1304"/>
                    <a:pt x="39496" y="1497"/>
                  </a:cubicBezTo>
                  <a:lnTo>
                    <a:pt x="4045" y="25406"/>
                  </a:lnTo>
                  <a:cubicBezTo>
                    <a:pt x="-128" y="28292"/>
                    <a:pt x="-1301" y="33950"/>
                    <a:pt x="1377" y="38266"/>
                  </a:cubicBezTo>
                  <a:lnTo>
                    <a:pt x="23391" y="72177"/>
                  </a:lnTo>
                  <a:cubicBezTo>
                    <a:pt x="26221" y="76416"/>
                    <a:pt x="31892" y="77673"/>
                    <a:pt x="36256" y="75034"/>
                  </a:cubicBezTo>
                  <a:lnTo>
                    <a:pt x="73708" y="51411"/>
                  </a:lnTo>
                  <a:cubicBezTo>
                    <a:pt x="78139" y="48572"/>
                    <a:pt x="79426" y="42676"/>
                    <a:pt x="76586" y="38246"/>
                  </a:cubicBezTo>
                  <a:cubicBezTo>
                    <a:pt x="76548" y="38189"/>
                    <a:pt x="76510" y="38132"/>
                    <a:pt x="76472" y="3807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1" name="Graphic 3">
              <a:extLst>
                <a:ext uri="{FF2B5EF4-FFF2-40B4-BE49-F238E27FC236}">
                  <a16:creationId xmlns:a16="http://schemas.microsoft.com/office/drawing/2014/main" id="{7E5A986D-C14B-DF41-9295-3B891D7C29B1}"/>
                </a:ext>
              </a:extLst>
            </p:cNvPr>
            <p:cNvSpPr/>
            <p:nvPr/>
          </p:nvSpPr>
          <p:spPr>
            <a:xfrm>
              <a:off x="9757084" y="2497247"/>
              <a:ext cx="77987" cy="76118"/>
            </a:xfrm>
            <a:custGeom>
              <a:avLst/>
              <a:gdLst>
                <a:gd name="connsiteX0" fmla="*/ 76406 w 77987"/>
                <a:gd name="connsiteY0" fmla="*/ 38035 h 76118"/>
                <a:gd name="connsiteX1" fmla="*/ 52392 w 77987"/>
                <a:gd name="connsiteY1" fmla="*/ 3838 h 76118"/>
                <a:gd name="connsiteX2" fmla="*/ 39526 w 77987"/>
                <a:gd name="connsiteY2" fmla="*/ 1457 h 76118"/>
                <a:gd name="connsiteX3" fmla="*/ 3980 w 77987"/>
                <a:gd name="connsiteY3" fmla="*/ 25175 h 76118"/>
                <a:gd name="connsiteX4" fmla="*/ 1407 w 77987"/>
                <a:gd name="connsiteY4" fmla="*/ 38035 h 76118"/>
                <a:gd name="connsiteX5" fmla="*/ 23420 w 77987"/>
                <a:gd name="connsiteY5" fmla="*/ 71851 h 76118"/>
                <a:gd name="connsiteX6" fmla="*/ 36191 w 77987"/>
                <a:gd name="connsiteY6" fmla="*/ 74709 h 76118"/>
                <a:gd name="connsiteX7" fmla="*/ 73738 w 77987"/>
                <a:gd name="connsiteY7" fmla="*/ 51085 h 76118"/>
                <a:gd name="connsiteX8" fmla="*/ 76406 w 77987"/>
                <a:gd name="connsiteY8" fmla="*/ 38035 h 7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87" h="7611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175"/>
                  </a:lnTo>
                  <a:cubicBezTo>
                    <a:pt x="-166" y="28100"/>
                    <a:pt x="-1290" y="33748"/>
                    <a:pt x="1407" y="38035"/>
                  </a:cubicBezTo>
                  <a:lnTo>
                    <a:pt x="23420" y="71851"/>
                  </a:lnTo>
                  <a:cubicBezTo>
                    <a:pt x="26251" y="76033"/>
                    <a:pt x="31845" y="77290"/>
                    <a:pt x="36191" y="74709"/>
                  </a:cubicBezTo>
                  <a:lnTo>
                    <a:pt x="73738" y="51085"/>
                  </a:lnTo>
                  <a:cubicBezTo>
                    <a:pt x="78027" y="48180"/>
                    <a:pt x="79218" y="42388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2" name="Graphic 3">
              <a:extLst>
                <a:ext uri="{FF2B5EF4-FFF2-40B4-BE49-F238E27FC236}">
                  <a16:creationId xmlns:a16="http://schemas.microsoft.com/office/drawing/2014/main" id="{09404259-CC8C-BE46-9E38-5CD748332237}"/>
                </a:ext>
              </a:extLst>
            </p:cNvPr>
            <p:cNvSpPr/>
            <p:nvPr/>
          </p:nvSpPr>
          <p:spPr>
            <a:xfrm>
              <a:off x="9689166" y="2544209"/>
              <a:ext cx="78417" cy="76824"/>
            </a:xfrm>
            <a:custGeom>
              <a:avLst/>
              <a:gdLst>
                <a:gd name="connsiteX0" fmla="*/ 76472 w 78417"/>
                <a:gd name="connsiteY0" fmla="*/ 38035 h 76824"/>
                <a:gd name="connsiteX1" fmla="*/ 52457 w 78417"/>
                <a:gd name="connsiteY1" fmla="*/ 3838 h 76824"/>
                <a:gd name="connsiteX2" fmla="*/ 39592 w 78417"/>
                <a:gd name="connsiteY2" fmla="*/ 1456 h 76824"/>
                <a:gd name="connsiteX3" fmla="*/ 4045 w 78417"/>
                <a:gd name="connsiteY3" fmla="*/ 25842 h 76824"/>
                <a:gd name="connsiteX4" fmla="*/ 1377 w 78417"/>
                <a:gd name="connsiteY4" fmla="*/ 38702 h 76824"/>
                <a:gd name="connsiteX5" fmla="*/ 23391 w 78417"/>
                <a:gd name="connsiteY5" fmla="*/ 72518 h 76824"/>
                <a:gd name="connsiteX6" fmla="*/ 36256 w 78417"/>
                <a:gd name="connsiteY6" fmla="*/ 75375 h 76824"/>
                <a:gd name="connsiteX7" fmla="*/ 73804 w 78417"/>
                <a:gd name="connsiteY7" fmla="*/ 51847 h 76824"/>
                <a:gd name="connsiteX8" fmla="*/ 76958 w 78417"/>
                <a:gd name="connsiteY8" fmla="*/ 38749 h 76824"/>
                <a:gd name="connsiteX9" fmla="*/ 76472 w 78417"/>
                <a:gd name="connsiteY9" fmla="*/ 38035 h 76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417" h="76824">
                  <a:moveTo>
                    <a:pt x="76472" y="38035"/>
                  </a:moveTo>
                  <a:lnTo>
                    <a:pt x="52457" y="3838"/>
                  </a:lnTo>
                  <a:cubicBezTo>
                    <a:pt x="49474" y="-239"/>
                    <a:pt x="43832" y="-1287"/>
                    <a:pt x="39592" y="1456"/>
                  </a:cubicBezTo>
                  <a:lnTo>
                    <a:pt x="4045" y="25842"/>
                  </a:lnTo>
                  <a:cubicBezTo>
                    <a:pt x="-128" y="28728"/>
                    <a:pt x="-1301" y="34387"/>
                    <a:pt x="1377" y="38702"/>
                  </a:cubicBezTo>
                  <a:lnTo>
                    <a:pt x="23391" y="72518"/>
                  </a:lnTo>
                  <a:cubicBezTo>
                    <a:pt x="26221" y="76757"/>
                    <a:pt x="31892" y="78014"/>
                    <a:pt x="36256" y="75375"/>
                  </a:cubicBezTo>
                  <a:lnTo>
                    <a:pt x="73804" y="51847"/>
                  </a:lnTo>
                  <a:cubicBezTo>
                    <a:pt x="78292" y="49103"/>
                    <a:pt x="79702" y="43236"/>
                    <a:pt x="76958" y="38749"/>
                  </a:cubicBezTo>
                  <a:cubicBezTo>
                    <a:pt x="76806" y="38502"/>
                    <a:pt x="76643" y="38263"/>
                    <a:pt x="76472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3" name="Graphic 3">
              <a:extLst>
                <a:ext uri="{FF2B5EF4-FFF2-40B4-BE49-F238E27FC236}">
                  <a16:creationId xmlns:a16="http://schemas.microsoft.com/office/drawing/2014/main" id="{77AD519A-D7E8-B84A-8C9D-E663F06E2E4A}"/>
                </a:ext>
              </a:extLst>
            </p:cNvPr>
            <p:cNvSpPr/>
            <p:nvPr/>
          </p:nvSpPr>
          <p:spPr>
            <a:xfrm>
              <a:off x="9619730" y="2589173"/>
              <a:ext cx="82135" cy="80242"/>
            </a:xfrm>
            <a:custGeom>
              <a:avLst/>
              <a:gdLst>
                <a:gd name="connsiteX0" fmla="*/ 81011 w 82135"/>
                <a:gd name="connsiteY0" fmla="*/ 44319 h 80242"/>
                <a:gd name="connsiteX1" fmla="*/ 51182 w 82135"/>
                <a:gd name="connsiteY1" fmla="*/ 1835 h 80242"/>
                <a:gd name="connsiteX2" fmla="*/ 45236 w 82135"/>
                <a:gd name="connsiteY2" fmla="*/ 653 h 80242"/>
                <a:gd name="connsiteX3" fmla="*/ 45178 w 82135"/>
                <a:gd name="connsiteY3" fmla="*/ 691 h 80242"/>
                <a:gd name="connsiteX4" fmla="*/ 1913 w 82135"/>
                <a:gd name="connsiteY4" fmla="*/ 30126 h 80242"/>
                <a:gd name="connsiteX5" fmla="*/ 627 w 82135"/>
                <a:gd name="connsiteY5" fmla="*/ 36050 h 80242"/>
                <a:gd name="connsiteX6" fmla="*/ 674 w 82135"/>
                <a:gd name="connsiteY6" fmla="*/ 36127 h 80242"/>
                <a:gd name="connsiteX7" fmla="*/ 28025 w 82135"/>
                <a:gd name="connsiteY7" fmla="*/ 78135 h 80242"/>
                <a:gd name="connsiteX8" fmla="*/ 33924 w 82135"/>
                <a:gd name="connsiteY8" fmla="*/ 79535 h 80242"/>
                <a:gd name="connsiteX9" fmla="*/ 34029 w 82135"/>
                <a:gd name="connsiteY9" fmla="*/ 79468 h 80242"/>
                <a:gd name="connsiteX10" fmla="*/ 80153 w 82135"/>
                <a:gd name="connsiteY10" fmla="*/ 50891 h 80242"/>
                <a:gd name="connsiteX11" fmla="*/ 81278 w 82135"/>
                <a:gd name="connsiteY11" fmla="*/ 44662 h 80242"/>
                <a:gd name="connsiteX12" fmla="*/ 81011 w 82135"/>
                <a:gd name="connsiteY12" fmla="*/ 44319 h 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135" h="80242">
                  <a:moveTo>
                    <a:pt x="81011" y="44319"/>
                  </a:moveTo>
                  <a:lnTo>
                    <a:pt x="51182" y="1835"/>
                  </a:lnTo>
                  <a:cubicBezTo>
                    <a:pt x="49867" y="-137"/>
                    <a:pt x="47199" y="-661"/>
                    <a:pt x="45236" y="653"/>
                  </a:cubicBezTo>
                  <a:cubicBezTo>
                    <a:pt x="45217" y="663"/>
                    <a:pt x="45198" y="682"/>
                    <a:pt x="45178" y="691"/>
                  </a:cubicBezTo>
                  <a:lnTo>
                    <a:pt x="1913" y="30126"/>
                  </a:lnTo>
                  <a:cubicBezTo>
                    <a:pt x="-78" y="31402"/>
                    <a:pt x="-660" y="34060"/>
                    <a:pt x="627" y="36050"/>
                  </a:cubicBezTo>
                  <a:cubicBezTo>
                    <a:pt x="637" y="36079"/>
                    <a:pt x="655" y="36098"/>
                    <a:pt x="674" y="36127"/>
                  </a:cubicBezTo>
                  <a:lnTo>
                    <a:pt x="28025" y="78135"/>
                  </a:lnTo>
                  <a:cubicBezTo>
                    <a:pt x="29264" y="80154"/>
                    <a:pt x="31913" y="80773"/>
                    <a:pt x="33924" y="79535"/>
                  </a:cubicBezTo>
                  <a:cubicBezTo>
                    <a:pt x="33962" y="79516"/>
                    <a:pt x="33991" y="79487"/>
                    <a:pt x="34029" y="79468"/>
                  </a:cubicBezTo>
                  <a:lnTo>
                    <a:pt x="80153" y="50891"/>
                  </a:lnTo>
                  <a:cubicBezTo>
                    <a:pt x="82183" y="49482"/>
                    <a:pt x="82688" y="46691"/>
                    <a:pt x="81278" y="44662"/>
                  </a:cubicBezTo>
                  <a:cubicBezTo>
                    <a:pt x="81192" y="44538"/>
                    <a:pt x="81106" y="44423"/>
                    <a:pt x="8101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4" name="Graphic 3">
              <a:extLst>
                <a:ext uri="{FF2B5EF4-FFF2-40B4-BE49-F238E27FC236}">
                  <a16:creationId xmlns:a16="http://schemas.microsoft.com/office/drawing/2014/main" id="{6A4A82E8-D464-404E-BF1A-93197AF4C1A6}"/>
                </a:ext>
              </a:extLst>
            </p:cNvPr>
            <p:cNvSpPr/>
            <p:nvPr/>
          </p:nvSpPr>
          <p:spPr>
            <a:xfrm>
              <a:off x="9559277" y="2630514"/>
              <a:ext cx="82486" cy="80205"/>
            </a:xfrm>
            <a:custGeom>
              <a:avLst/>
              <a:gdLst>
                <a:gd name="connsiteX0" fmla="*/ 81425 w 82486"/>
                <a:gd name="connsiteY0" fmla="*/ 44319 h 80205"/>
                <a:gd name="connsiteX1" fmla="*/ 51597 w 82486"/>
                <a:gd name="connsiteY1" fmla="*/ 1740 h 80205"/>
                <a:gd name="connsiteX2" fmla="*/ 45497 w 82486"/>
                <a:gd name="connsiteY2" fmla="*/ 692 h 80205"/>
                <a:gd name="connsiteX3" fmla="*/ 1851 w 82486"/>
                <a:gd name="connsiteY3" fmla="*/ 30031 h 80205"/>
                <a:gd name="connsiteX4" fmla="*/ 612 w 82486"/>
                <a:gd name="connsiteY4" fmla="*/ 36127 h 80205"/>
                <a:gd name="connsiteX5" fmla="*/ 28058 w 82486"/>
                <a:gd name="connsiteY5" fmla="*/ 78135 h 80205"/>
                <a:gd name="connsiteX6" fmla="*/ 34062 w 82486"/>
                <a:gd name="connsiteY6" fmla="*/ 79469 h 80205"/>
                <a:gd name="connsiteX7" fmla="*/ 80091 w 82486"/>
                <a:gd name="connsiteY7" fmla="*/ 50892 h 80205"/>
                <a:gd name="connsiteX8" fmla="*/ 81959 w 82486"/>
                <a:gd name="connsiteY8" fmla="*/ 45129 h 80205"/>
                <a:gd name="connsiteX9" fmla="*/ 81425 w 82486"/>
                <a:gd name="connsiteY9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86" h="80205">
                  <a:moveTo>
                    <a:pt x="81425" y="44319"/>
                  </a:moveTo>
                  <a:lnTo>
                    <a:pt x="51597" y="1740"/>
                  </a:lnTo>
                  <a:cubicBezTo>
                    <a:pt x="50167" y="-185"/>
                    <a:pt x="47480" y="-642"/>
                    <a:pt x="45497" y="692"/>
                  </a:cubicBezTo>
                  <a:lnTo>
                    <a:pt x="1851" y="30031"/>
                  </a:lnTo>
                  <a:cubicBezTo>
                    <a:pt x="-93" y="31421"/>
                    <a:pt x="-636" y="34089"/>
                    <a:pt x="612" y="36127"/>
                  </a:cubicBezTo>
                  <a:lnTo>
                    <a:pt x="28058" y="78135"/>
                  </a:lnTo>
                  <a:cubicBezTo>
                    <a:pt x="29363" y="80145"/>
                    <a:pt x="32032" y="80736"/>
                    <a:pt x="34062" y="79469"/>
                  </a:cubicBezTo>
                  <a:lnTo>
                    <a:pt x="80091" y="50892"/>
                  </a:lnTo>
                  <a:cubicBezTo>
                    <a:pt x="82197" y="49815"/>
                    <a:pt x="83036" y="47234"/>
                    <a:pt x="81959" y="45129"/>
                  </a:cubicBezTo>
                  <a:cubicBezTo>
                    <a:pt x="81816" y="44833"/>
                    <a:pt x="81634" y="44567"/>
                    <a:pt x="81425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5" name="Graphic 3">
              <a:extLst>
                <a:ext uri="{FF2B5EF4-FFF2-40B4-BE49-F238E27FC236}">
                  <a16:creationId xmlns:a16="http://schemas.microsoft.com/office/drawing/2014/main" id="{BBB2544A-7976-3F4A-8B53-606EC9D81C43}"/>
                </a:ext>
              </a:extLst>
            </p:cNvPr>
            <p:cNvSpPr/>
            <p:nvPr/>
          </p:nvSpPr>
          <p:spPr>
            <a:xfrm>
              <a:off x="9491964" y="2677386"/>
              <a:ext cx="82512" cy="80166"/>
            </a:xfrm>
            <a:custGeom>
              <a:avLst/>
              <a:gdLst>
                <a:gd name="connsiteX0" fmla="*/ 81363 w 82512"/>
                <a:gd name="connsiteY0" fmla="*/ 44313 h 80166"/>
                <a:gd name="connsiteX1" fmla="*/ 51534 w 82512"/>
                <a:gd name="connsiteY1" fmla="*/ 1733 h 80166"/>
                <a:gd name="connsiteX2" fmla="*/ 45531 w 82512"/>
                <a:gd name="connsiteY2" fmla="*/ 685 h 80166"/>
                <a:gd name="connsiteX3" fmla="*/ 1884 w 82512"/>
                <a:gd name="connsiteY3" fmla="*/ 30024 h 80166"/>
                <a:gd name="connsiteX4" fmla="*/ 645 w 82512"/>
                <a:gd name="connsiteY4" fmla="*/ 36120 h 80166"/>
                <a:gd name="connsiteX5" fmla="*/ 27996 w 82512"/>
                <a:gd name="connsiteY5" fmla="*/ 78128 h 80166"/>
                <a:gd name="connsiteX6" fmla="*/ 34000 w 82512"/>
                <a:gd name="connsiteY6" fmla="*/ 79462 h 80166"/>
                <a:gd name="connsiteX7" fmla="*/ 80124 w 82512"/>
                <a:gd name="connsiteY7" fmla="*/ 50885 h 80166"/>
                <a:gd name="connsiteX8" fmla="*/ 82011 w 82512"/>
                <a:gd name="connsiteY8" fmla="*/ 45265 h 80166"/>
                <a:gd name="connsiteX9" fmla="*/ 81363 w 82512"/>
                <a:gd name="connsiteY9" fmla="*/ 44313 h 8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2" h="80166">
                  <a:moveTo>
                    <a:pt x="81363" y="44313"/>
                  </a:moveTo>
                  <a:lnTo>
                    <a:pt x="51534" y="1733"/>
                  </a:lnTo>
                  <a:cubicBezTo>
                    <a:pt x="50143" y="-182"/>
                    <a:pt x="47484" y="-639"/>
                    <a:pt x="45531" y="685"/>
                  </a:cubicBezTo>
                  <a:lnTo>
                    <a:pt x="1884" y="30024"/>
                  </a:lnTo>
                  <a:cubicBezTo>
                    <a:pt x="-108" y="31386"/>
                    <a:pt x="-651" y="34082"/>
                    <a:pt x="645" y="36120"/>
                  </a:cubicBezTo>
                  <a:lnTo>
                    <a:pt x="27996" y="78128"/>
                  </a:lnTo>
                  <a:cubicBezTo>
                    <a:pt x="29330" y="80091"/>
                    <a:pt x="31960" y="80681"/>
                    <a:pt x="34000" y="79462"/>
                  </a:cubicBezTo>
                  <a:lnTo>
                    <a:pt x="80124" y="50885"/>
                  </a:lnTo>
                  <a:cubicBezTo>
                    <a:pt x="82202" y="49857"/>
                    <a:pt x="83050" y="47342"/>
                    <a:pt x="82011" y="45265"/>
                  </a:cubicBezTo>
                  <a:cubicBezTo>
                    <a:pt x="81839" y="44922"/>
                    <a:pt x="81620" y="44598"/>
                    <a:pt x="81363" y="44313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6" name="Graphic 3">
              <a:extLst>
                <a:ext uri="{FF2B5EF4-FFF2-40B4-BE49-F238E27FC236}">
                  <a16:creationId xmlns:a16="http://schemas.microsoft.com/office/drawing/2014/main" id="{17A29E0D-53A4-234B-BF25-26805B5F5498}"/>
                </a:ext>
              </a:extLst>
            </p:cNvPr>
            <p:cNvSpPr/>
            <p:nvPr/>
          </p:nvSpPr>
          <p:spPr>
            <a:xfrm>
              <a:off x="9427170" y="2722436"/>
              <a:ext cx="82253" cy="80205"/>
            </a:xfrm>
            <a:custGeom>
              <a:avLst/>
              <a:gdLst>
                <a:gd name="connsiteX0" fmla="*/ 81068 w 82253"/>
                <a:gd name="connsiteY0" fmla="*/ 44319 h 80205"/>
                <a:gd name="connsiteX1" fmla="*/ 51525 w 82253"/>
                <a:gd name="connsiteY1" fmla="*/ 1834 h 80205"/>
                <a:gd name="connsiteX2" fmla="*/ 45578 w 82253"/>
                <a:gd name="connsiteY2" fmla="*/ 653 h 80205"/>
                <a:gd name="connsiteX3" fmla="*/ 45521 w 82253"/>
                <a:gd name="connsiteY3" fmla="*/ 691 h 80205"/>
                <a:gd name="connsiteX4" fmla="*/ 1875 w 82253"/>
                <a:gd name="connsiteY4" fmla="*/ 30125 h 80205"/>
                <a:gd name="connsiteX5" fmla="*/ 636 w 82253"/>
                <a:gd name="connsiteY5" fmla="*/ 36127 h 80205"/>
                <a:gd name="connsiteX6" fmla="*/ 27987 w 82253"/>
                <a:gd name="connsiteY6" fmla="*/ 78135 h 80205"/>
                <a:gd name="connsiteX7" fmla="*/ 33990 w 82253"/>
                <a:gd name="connsiteY7" fmla="*/ 79468 h 80205"/>
                <a:gd name="connsiteX8" fmla="*/ 80115 w 82253"/>
                <a:gd name="connsiteY8" fmla="*/ 50891 h 80205"/>
                <a:gd name="connsiteX9" fmla="*/ 81582 w 82253"/>
                <a:gd name="connsiteY9" fmla="*/ 45014 h 80205"/>
                <a:gd name="connsiteX10" fmla="*/ 81068 w 82253"/>
                <a:gd name="connsiteY10" fmla="*/ 44319 h 8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53" h="80205">
                  <a:moveTo>
                    <a:pt x="81068" y="44319"/>
                  </a:moveTo>
                  <a:lnTo>
                    <a:pt x="51525" y="1834"/>
                  </a:lnTo>
                  <a:cubicBezTo>
                    <a:pt x="50210" y="-137"/>
                    <a:pt x="47542" y="-661"/>
                    <a:pt x="45578" y="653"/>
                  </a:cubicBezTo>
                  <a:cubicBezTo>
                    <a:pt x="45560" y="663"/>
                    <a:pt x="45541" y="682"/>
                    <a:pt x="45521" y="691"/>
                  </a:cubicBezTo>
                  <a:lnTo>
                    <a:pt x="1875" y="30125"/>
                  </a:lnTo>
                  <a:cubicBezTo>
                    <a:pt x="-98" y="31459"/>
                    <a:pt x="-650" y="34126"/>
                    <a:pt x="636" y="36127"/>
                  </a:cubicBezTo>
                  <a:lnTo>
                    <a:pt x="27987" y="78135"/>
                  </a:lnTo>
                  <a:cubicBezTo>
                    <a:pt x="29292" y="80145"/>
                    <a:pt x="31961" y="80735"/>
                    <a:pt x="33990" y="79468"/>
                  </a:cubicBezTo>
                  <a:lnTo>
                    <a:pt x="80115" y="50891"/>
                  </a:lnTo>
                  <a:cubicBezTo>
                    <a:pt x="82145" y="49672"/>
                    <a:pt x="82802" y="47043"/>
                    <a:pt x="81582" y="45014"/>
                  </a:cubicBezTo>
                  <a:cubicBezTo>
                    <a:pt x="81439" y="44766"/>
                    <a:pt x="81258" y="44528"/>
                    <a:pt x="8106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7" name="Graphic 3">
              <a:extLst>
                <a:ext uri="{FF2B5EF4-FFF2-40B4-BE49-F238E27FC236}">
                  <a16:creationId xmlns:a16="http://schemas.microsoft.com/office/drawing/2014/main" id="{DAF24F45-5BD8-3649-9A6F-1A4B0A7989B1}"/>
                </a:ext>
              </a:extLst>
            </p:cNvPr>
            <p:cNvSpPr/>
            <p:nvPr/>
          </p:nvSpPr>
          <p:spPr>
            <a:xfrm>
              <a:off x="9848189" y="2338700"/>
              <a:ext cx="78071" cy="76417"/>
            </a:xfrm>
            <a:custGeom>
              <a:avLst/>
              <a:gdLst>
                <a:gd name="connsiteX0" fmla="*/ 76406 w 78071"/>
                <a:gd name="connsiteY0" fmla="*/ 38170 h 76417"/>
                <a:gd name="connsiteX1" fmla="*/ 52487 w 78071"/>
                <a:gd name="connsiteY1" fmla="*/ 3878 h 76417"/>
                <a:gd name="connsiteX2" fmla="*/ 39526 w 78071"/>
                <a:gd name="connsiteY2" fmla="*/ 1497 h 76417"/>
                <a:gd name="connsiteX3" fmla="*/ 3980 w 78071"/>
                <a:gd name="connsiteY3" fmla="*/ 25501 h 76417"/>
                <a:gd name="connsiteX4" fmla="*/ 1407 w 78071"/>
                <a:gd name="connsiteY4" fmla="*/ 38361 h 76417"/>
                <a:gd name="connsiteX5" fmla="*/ 23420 w 78071"/>
                <a:gd name="connsiteY5" fmla="*/ 72177 h 76417"/>
                <a:gd name="connsiteX6" fmla="*/ 36286 w 78071"/>
                <a:gd name="connsiteY6" fmla="*/ 74939 h 76417"/>
                <a:gd name="connsiteX7" fmla="*/ 73738 w 78071"/>
                <a:gd name="connsiteY7" fmla="*/ 51411 h 76417"/>
                <a:gd name="connsiteX8" fmla="*/ 76435 w 78071"/>
                <a:gd name="connsiteY8" fmla="*/ 38208 h 76417"/>
                <a:gd name="connsiteX9" fmla="*/ 76406 w 78071"/>
                <a:gd name="connsiteY9" fmla="*/ 38170 h 7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417">
                  <a:moveTo>
                    <a:pt x="76406" y="38170"/>
                  </a:moveTo>
                  <a:lnTo>
                    <a:pt x="52487" y="3878"/>
                  </a:lnTo>
                  <a:cubicBezTo>
                    <a:pt x="49504" y="-256"/>
                    <a:pt x="43786" y="-1304"/>
                    <a:pt x="39526" y="1497"/>
                  </a:cubicBezTo>
                  <a:lnTo>
                    <a:pt x="3980" y="25501"/>
                  </a:lnTo>
                  <a:cubicBezTo>
                    <a:pt x="-166" y="28426"/>
                    <a:pt x="-1290" y="34074"/>
                    <a:pt x="1407" y="38361"/>
                  </a:cubicBezTo>
                  <a:lnTo>
                    <a:pt x="23420" y="72177"/>
                  </a:lnTo>
                  <a:cubicBezTo>
                    <a:pt x="26280" y="76387"/>
                    <a:pt x="31950" y="77597"/>
                    <a:pt x="36286" y="74939"/>
                  </a:cubicBezTo>
                  <a:lnTo>
                    <a:pt x="73738" y="51411"/>
                  </a:lnTo>
                  <a:cubicBezTo>
                    <a:pt x="78131" y="48506"/>
                    <a:pt x="79332" y="42600"/>
                    <a:pt x="76435" y="38208"/>
                  </a:cubicBezTo>
                  <a:cubicBezTo>
                    <a:pt x="76425" y="38199"/>
                    <a:pt x="76416" y="38180"/>
                    <a:pt x="76406" y="381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8" name="Graphic 3">
              <a:extLst>
                <a:ext uri="{FF2B5EF4-FFF2-40B4-BE49-F238E27FC236}">
                  <a16:creationId xmlns:a16="http://schemas.microsoft.com/office/drawing/2014/main" id="{A52F9DCF-DACE-FF4A-87B5-FEAD31CD0899}"/>
                </a:ext>
              </a:extLst>
            </p:cNvPr>
            <p:cNvSpPr/>
            <p:nvPr/>
          </p:nvSpPr>
          <p:spPr>
            <a:xfrm>
              <a:off x="9780337" y="2385737"/>
              <a:ext cx="78071" cy="76368"/>
            </a:xfrm>
            <a:custGeom>
              <a:avLst/>
              <a:gdLst>
                <a:gd name="connsiteX0" fmla="*/ 76406 w 78071"/>
                <a:gd name="connsiteY0" fmla="*/ 38095 h 76368"/>
                <a:gd name="connsiteX1" fmla="*/ 52392 w 78071"/>
                <a:gd name="connsiteY1" fmla="*/ 3898 h 76368"/>
                <a:gd name="connsiteX2" fmla="*/ 39526 w 78071"/>
                <a:gd name="connsiteY2" fmla="*/ 1421 h 76368"/>
                <a:gd name="connsiteX3" fmla="*/ 3980 w 78071"/>
                <a:gd name="connsiteY3" fmla="*/ 25426 h 76368"/>
                <a:gd name="connsiteX4" fmla="*/ 1407 w 78071"/>
                <a:gd name="connsiteY4" fmla="*/ 38286 h 76368"/>
                <a:gd name="connsiteX5" fmla="*/ 23420 w 78071"/>
                <a:gd name="connsiteY5" fmla="*/ 72102 h 76368"/>
                <a:gd name="connsiteX6" fmla="*/ 36191 w 78071"/>
                <a:gd name="connsiteY6" fmla="*/ 74959 h 76368"/>
                <a:gd name="connsiteX7" fmla="*/ 73738 w 78071"/>
                <a:gd name="connsiteY7" fmla="*/ 51336 h 76368"/>
                <a:gd name="connsiteX8" fmla="*/ 76435 w 78071"/>
                <a:gd name="connsiteY8" fmla="*/ 38133 h 76368"/>
                <a:gd name="connsiteX9" fmla="*/ 76406 w 78071"/>
                <a:gd name="connsiteY9" fmla="*/ 38095 h 7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071" h="76368">
                  <a:moveTo>
                    <a:pt x="76406" y="38095"/>
                  </a:moveTo>
                  <a:lnTo>
                    <a:pt x="52392" y="3898"/>
                  </a:lnTo>
                  <a:cubicBezTo>
                    <a:pt x="49437" y="-208"/>
                    <a:pt x="43795" y="-1293"/>
                    <a:pt x="39526" y="1421"/>
                  </a:cubicBezTo>
                  <a:lnTo>
                    <a:pt x="3980" y="25426"/>
                  </a:lnTo>
                  <a:cubicBezTo>
                    <a:pt x="-166" y="28350"/>
                    <a:pt x="-1290" y="33999"/>
                    <a:pt x="1407" y="38286"/>
                  </a:cubicBezTo>
                  <a:lnTo>
                    <a:pt x="23420" y="72102"/>
                  </a:lnTo>
                  <a:cubicBezTo>
                    <a:pt x="26251" y="76283"/>
                    <a:pt x="31845" y="77541"/>
                    <a:pt x="36191" y="74959"/>
                  </a:cubicBezTo>
                  <a:lnTo>
                    <a:pt x="73738" y="51336"/>
                  </a:lnTo>
                  <a:cubicBezTo>
                    <a:pt x="78131" y="48440"/>
                    <a:pt x="79332" y="42524"/>
                    <a:pt x="76435" y="38133"/>
                  </a:cubicBezTo>
                  <a:cubicBezTo>
                    <a:pt x="76425" y="38124"/>
                    <a:pt x="76416" y="38105"/>
                    <a:pt x="76406" y="3809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59" name="Graphic 3">
              <a:extLst>
                <a:ext uri="{FF2B5EF4-FFF2-40B4-BE49-F238E27FC236}">
                  <a16:creationId xmlns:a16="http://schemas.microsoft.com/office/drawing/2014/main" id="{DCBC1B2B-0A0B-C14F-8BFB-EB6A803311B1}"/>
                </a:ext>
              </a:extLst>
            </p:cNvPr>
            <p:cNvSpPr/>
            <p:nvPr/>
          </p:nvSpPr>
          <p:spPr>
            <a:xfrm>
              <a:off x="9712896" y="2432814"/>
              <a:ext cx="77859" cy="76292"/>
            </a:xfrm>
            <a:custGeom>
              <a:avLst/>
              <a:gdLst>
                <a:gd name="connsiteX0" fmla="*/ 75995 w 77859"/>
                <a:gd name="connsiteY0" fmla="*/ 37980 h 76292"/>
                <a:gd name="connsiteX1" fmla="*/ 51694 w 77859"/>
                <a:gd name="connsiteY1" fmla="*/ 3878 h 76292"/>
                <a:gd name="connsiteX2" fmla="*/ 38734 w 77859"/>
                <a:gd name="connsiteY2" fmla="*/ 1497 h 76292"/>
                <a:gd name="connsiteX3" fmla="*/ 4045 w 77859"/>
                <a:gd name="connsiteY3" fmla="*/ 25311 h 76292"/>
                <a:gd name="connsiteX4" fmla="*/ 1377 w 77859"/>
                <a:gd name="connsiteY4" fmla="*/ 38170 h 76292"/>
                <a:gd name="connsiteX5" fmla="*/ 23391 w 77859"/>
                <a:gd name="connsiteY5" fmla="*/ 71986 h 76292"/>
                <a:gd name="connsiteX6" fmla="*/ 36256 w 77859"/>
                <a:gd name="connsiteY6" fmla="*/ 74844 h 76292"/>
                <a:gd name="connsiteX7" fmla="*/ 73804 w 77859"/>
                <a:gd name="connsiteY7" fmla="*/ 51316 h 76292"/>
                <a:gd name="connsiteX8" fmla="*/ 76034 w 77859"/>
                <a:gd name="connsiteY8" fmla="*/ 38027 h 76292"/>
                <a:gd name="connsiteX9" fmla="*/ 75995 w 77859"/>
                <a:gd name="connsiteY9" fmla="*/ 37980 h 7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859" h="76292">
                  <a:moveTo>
                    <a:pt x="75995" y="37980"/>
                  </a:moveTo>
                  <a:lnTo>
                    <a:pt x="51694" y="3878"/>
                  </a:lnTo>
                  <a:cubicBezTo>
                    <a:pt x="48712" y="-256"/>
                    <a:pt x="42993" y="-1304"/>
                    <a:pt x="38734" y="1497"/>
                  </a:cubicBezTo>
                  <a:lnTo>
                    <a:pt x="4045" y="25311"/>
                  </a:lnTo>
                  <a:cubicBezTo>
                    <a:pt x="-129" y="28197"/>
                    <a:pt x="-1301" y="33855"/>
                    <a:pt x="1377" y="38170"/>
                  </a:cubicBezTo>
                  <a:lnTo>
                    <a:pt x="23391" y="71986"/>
                  </a:lnTo>
                  <a:cubicBezTo>
                    <a:pt x="26221" y="76225"/>
                    <a:pt x="31891" y="77483"/>
                    <a:pt x="36256" y="74844"/>
                  </a:cubicBezTo>
                  <a:lnTo>
                    <a:pt x="73804" y="51316"/>
                  </a:lnTo>
                  <a:cubicBezTo>
                    <a:pt x="78092" y="48258"/>
                    <a:pt x="79083" y="42314"/>
                    <a:pt x="76034" y="38027"/>
                  </a:cubicBezTo>
                  <a:cubicBezTo>
                    <a:pt x="76024" y="38018"/>
                    <a:pt x="76005" y="37999"/>
                    <a:pt x="75995" y="3798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0" name="Graphic 3">
              <a:extLst>
                <a:ext uri="{FF2B5EF4-FFF2-40B4-BE49-F238E27FC236}">
                  <a16:creationId xmlns:a16="http://schemas.microsoft.com/office/drawing/2014/main" id="{968DFF7E-EDEC-CB48-924B-5BAFF5E65BA5}"/>
                </a:ext>
              </a:extLst>
            </p:cNvPr>
            <p:cNvSpPr/>
            <p:nvPr/>
          </p:nvSpPr>
          <p:spPr>
            <a:xfrm>
              <a:off x="9644537" y="2479720"/>
              <a:ext cx="78118" cy="76308"/>
            </a:xfrm>
            <a:custGeom>
              <a:avLst/>
              <a:gdLst>
                <a:gd name="connsiteX0" fmla="*/ 76406 w 78118"/>
                <a:gd name="connsiteY0" fmla="*/ 38035 h 76308"/>
                <a:gd name="connsiteX1" fmla="*/ 52392 w 78118"/>
                <a:gd name="connsiteY1" fmla="*/ 3838 h 76308"/>
                <a:gd name="connsiteX2" fmla="*/ 39526 w 78118"/>
                <a:gd name="connsiteY2" fmla="*/ 1457 h 76308"/>
                <a:gd name="connsiteX3" fmla="*/ 3980 w 78118"/>
                <a:gd name="connsiteY3" fmla="*/ 25366 h 76308"/>
                <a:gd name="connsiteX4" fmla="*/ 1407 w 78118"/>
                <a:gd name="connsiteY4" fmla="*/ 38225 h 76308"/>
                <a:gd name="connsiteX5" fmla="*/ 23420 w 78118"/>
                <a:gd name="connsiteY5" fmla="*/ 72041 h 76308"/>
                <a:gd name="connsiteX6" fmla="*/ 36191 w 78118"/>
                <a:gd name="connsiteY6" fmla="*/ 74899 h 76308"/>
                <a:gd name="connsiteX7" fmla="*/ 73738 w 78118"/>
                <a:gd name="connsiteY7" fmla="*/ 51371 h 76308"/>
                <a:gd name="connsiteX8" fmla="*/ 76512 w 78118"/>
                <a:gd name="connsiteY8" fmla="*/ 38187 h 76308"/>
                <a:gd name="connsiteX9" fmla="*/ 76406 w 78118"/>
                <a:gd name="connsiteY9" fmla="*/ 38035 h 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118" h="76308">
                  <a:moveTo>
                    <a:pt x="76406" y="38035"/>
                  </a:moveTo>
                  <a:lnTo>
                    <a:pt x="52392" y="3838"/>
                  </a:lnTo>
                  <a:cubicBezTo>
                    <a:pt x="49408" y="-239"/>
                    <a:pt x="43767" y="-1287"/>
                    <a:pt x="39526" y="1457"/>
                  </a:cubicBezTo>
                  <a:lnTo>
                    <a:pt x="3980" y="25366"/>
                  </a:lnTo>
                  <a:cubicBezTo>
                    <a:pt x="-166" y="28290"/>
                    <a:pt x="-1290" y="33939"/>
                    <a:pt x="1407" y="38225"/>
                  </a:cubicBezTo>
                  <a:lnTo>
                    <a:pt x="23420" y="72041"/>
                  </a:lnTo>
                  <a:cubicBezTo>
                    <a:pt x="26251" y="76223"/>
                    <a:pt x="31845" y="77480"/>
                    <a:pt x="36191" y="74899"/>
                  </a:cubicBezTo>
                  <a:lnTo>
                    <a:pt x="73738" y="51371"/>
                  </a:lnTo>
                  <a:cubicBezTo>
                    <a:pt x="78141" y="48494"/>
                    <a:pt x="79389" y="42588"/>
                    <a:pt x="76512" y="38187"/>
                  </a:cubicBezTo>
                  <a:cubicBezTo>
                    <a:pt x="76473" y="38140"/>
                    <a:pt x="76445" y="38083"/>
                    <a:pt x="76406" y="3803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1" name="Graphic 3">
              <a:extLst>
                <a:ext uri="{FF2B5EF4-FFF2-40B4-BE49-F238E27FC236}">
                  <a16:creationId xmlns:a16="http://schemas.microsoft.com/office/drawing/2014/main" id="{5A9043C2-7842-C646-9F94-E0A4BE1E8F03}"/>
                </a:ext>
              </a:extLst>
            </p:cNvPr>
            <p:cNvSpPr/>
            <p:nvPr/>
          </p:nvSpPr>
          <p:spPr>
            <a:xfrm>
              <a:off x="9574692" y="2524677"/>
              <a:ext cx="82458" cy="80281"/>
            </a:xfrm>
            <a:custGeom>
              <a:avLst/>
              <a:gdLst>
                <a:gd name="connsiteX0" fmla="*/ 81449 w 82458"/>
                <a:gd name="connsiteY0" fmla="*/ 44326 h 80281"/>
                <a:gd name="connsiteX1" fmla="*/ 51621 w 82458"/>
                <a:gd name="connsiteY1" fmla="*/ 1841 h 80281"/>
                <a:gd name="connsiteX2" fmla="*/ 45531 w 82458"/>
                <a:gd name="connsiteY2" fmla="*/ 698 h 80281"/>
                <a:gd name="connsiteX3" fmla="*/ 45521 w 82458"/>
                <a:gd name="connsiteY3" fmla="*/ 698 h 80281"/>
                <a:gd name="connsiteX4" fmla="*/ 1875 w 82458"/>
                <a:gd name="connsiteY4" fmla="*/ 30132 h 80281"/>
                <a:gd name="connsiteX5" fmla="*/ 636 w 82458"/>
                <a:gd name="connsiteY5" fmla="*/ 36133 h 80281"/>
                <a:gd name="connsiteX6" fmla="*/ 27987 w 82458"/>
                <a:gd name="connsiteY6" fmla="*/ 78237 h 80281"/>
                <a:gd name="connsiteX7" fmla="*/ 34057 w 82458"/>
                <a:gd name="connsiteY7" fmla="*/ 79494 h 80281"/>
                <a:gd name="connsiteX8" fmla="*/ 34086 w 82458"/>
                <a:gd name="connsiteY8" fmla="*/ 79475 h 80281"/>
                <a:gd name="connsiteX9" fmla="*/ 80115 w 82458"/>
                <a:gd name="connsiteY9" fmla="*/ 50898 h 80281"/>
                <a:gd name="connsiteX10" fmla="*/ 81868 w 82458"/>
                <a:gd name="connsiteY10" fmla="*/ 44954 h 80281"/>
                <a:gd name="connsiteX11" fmla="*/ 81449 w 82458"/>
                <a:gd name="connsiteY11" fmla="*/ 44326 h 8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458" h="80281">
                  <a:moveTo>
                    <a:pt x="81449" y="44326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1" y="698"/>
                    <a:pt x="45521" y="698"/>
                    <a:pt x="45521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237"/>
                  </a:lnTo>
                  <a:cubicBezTo>
                    <a:pt x="29311" y="80256"/>
                    <a:pt x="32037" y="80818"/>
                    <a:pt x="34057" y="79494"/>
                  </a:cubicBezTo>
                  <a:cubicBezTo>
                    <a:pt x="34067" y="79484"/>
                    <a:pt x="34076" y="79484"/>
                    <a:pt x="34086" y="79475"/>
                  </a:cubicBezTo>
                  <a:lnTo>
                    <a:pt x="80115" y="50898"/>
                  </a:lnTo>
                  <a:cubicBezTo>
                    <a:pt x="82240" y="49736"/>
                    <a:pt x="83021" y="47078"/>
                    <a:pt x="81868" y="44954"/>
                  </a:cubicBezTo>
                  <a:cubicBezTo>
                    <a:pt x="81744" y="44735"/>
                    <a:pt x="81601" y="44526"/>
                    <a:pt x="81449" y="44326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2" name="Graphic 3">
              <a:extLst>
                <a:ext uri="{FF2B5EF4-FFF2-40B4-BE49-F238E27FC236}">
                  <a16:creationId xmlns:a16="http://schemas.microsoft.com/office/drawing/2014/main" id="{E58FC345-CE86-0743-98F0-E22282F97385}"/>
                </a:ext>
              </a:extLst>
            </p:cNvPr>
            <p:cNvSpPr/>
            <p:nvPr/>
          </p:nvSpPr>
          <p:spPr>
            <a:xfrm>
              <a:off x="9514931" y="2566311"/>
              <a:ext cx="82209" cy="80173"/>
            </a:xfrm>
            <a:custGeom>
              <a:avLst/>
              <a:gdLst>
                <a:gd name="connsiteX0" fmla="*/ 81077 w 82209"/>
                <a:gd name="connsiteY0" fmla="*/ 44319 h 80173"/>
                <a:gd name="connsiteX1" fmla="*/ 51248 w 82209"/>
                <a:gd name="connsiteY1" fmla="*/ 1834 h 80173"/>
                <a:gd name="connsiteX2" fmla="*/ 45302 w 82209"/>
                <a:gd name="connsiteY2" fmla="*/ 653 h 80173"/>
                <a:gd name="connsiteX3" fmla="*/ 45245 w 82209"/>
                <a:gd name="connsiteY3" fmla="*/ 691 h 80173"/>
                <a:gd name="connsiteX4" fmla="*/ 1884 w 82209"/>
                <a:gd name="connsiteY4" fmla="*/ 30030 h 80173"/>
                <a:gd name="connsiteX5" fmla="*/ 645 w 82209"/>
                <a:gd name="connsiteY5" fmla="*/ 36127 h 80173"/>
                <a:gd name="connsiteX6" fmla="*/ 27996 w 82209"/>
                <a:gd name="connsiteY6" fmla="*/ 78135 h 80173"/>
                <a:gd name="connsiteX7" fmla="*/ 33999 w 82209"/>
                <a:gd name="connsiteY7" fmla="*/ 79468 h 80173"/>
                <a:gd name="connsiteX8" fmla="*/ 80124 w 82209"/>
                <a:gd name="connsiteY8" fmla="*/ 50892 h 80173"/>
                <a:gd name="connsiteX9" fmla="*/ 81468 w 82209"/>
                <a:gd name="connsiteY9" fmla="*/ 44843 h 80173"/>
                <a:gd name="connsiteX10" fmla="*/ 81077 w 82209"/>
                <a:gd name="connsiteY10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09" h="80173">
                  <a:moveTo>
                    <a:pt x="81077" y="44319"/>
                  </a:moveTo>
                  <a:lnTo>
                    <a:pt x="51248" y="1834"/>
                  </a:lnTo>
                  <a:cubicBezTo>
                    <a:pt x="49933" y="-137"/>
                    <a:pt x="47265" y="-661"/>
                    <a:pt x="45302" y="653"/>
                  </a:cubicBezTo>
                  <a:cubicBezTo>
                    <a:pt x="45283" y="663"/>
                    <a:pt x="45264" y="682"/>
                    <a:pt x="45245" y="691"/>
                  </a:cubicBezTo>
                  <a:lnTo>
                    <a:pt x="1884" y="30030"/>
                  </a:lnTo>
                  <a:cubicBezTo>
                    <a:pt x="-108" y="31393"/>
                    <a:pt x="-651" y="34088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3999" y="79468"/>
                  </a:cubicBezTo>
                  <a:lnTo>
                    <a:pt x="80124" y="50892"/>
                  </a:lnTo>
                  <a:cubicBezTo>
                    <a:pt x="82163" y="49596"/>
                    <a:pt x="82764" y="46881"/>
                    <a:pt x="81468" y="44843"/>
                  </a:cubicBezTo>
                  <a:cubicBezTo>
                    <a:pt x="81353" y="44662"/>
                    <a:pt x="81220" y="44481"/>
                    <a:pt x="81077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3" name="Graphic 3">
              <a:extLst>
                <a:ext uri="{FF2B5EF4-FFF2-40B4-BE49-F238E27FC236}">
                  <a16:creationId xmlns:a16="http://schemas.microsoft.com/office/drawing/2014/main" id="{E5AC60FA-EB35-5243-B3E9-59C2C79CDDDA}"/>
                </a:ext>
              </a:extLst>
            </p:cNvPr>
            <p:cNvSpPr/>
            <p:nvPr/>
          </p:nvSpPr>
          <p:spPr>
            <a:xfrm>
              <a:off x="9447364" y="2612891"/>
              <a:ext cx="82401" cy="80206"/>
            </a:xfrm>
            <a:custGeom>
              <a:avLst/>
              <a:gdLst>
                <a:gd name="connsiteX0" fmla="*/ 81363 w 82401"/>
                <a:gd name="connsiteY0" fmla="*/ 44319 h 80206"/>
                <a:gd name="connsiteX1" fmla="*/ 51534 w 82401"/>
                <a:gd name="connsiteY1" fmla="*/ 1740 h 80206"/>
                <a:gd name="connsiteX2" fmla="*/ 45435 w 82401"/>
                <a:gd name="connsiteY2" fmla="*/ 692 h 80206"/>
                <a:gd name="connsiteX3" fmla="*/ 1884 w 82401"/>
                <a:gd name="connsiteY3" fmla="*/ 30031 h 80206"/>
                <a:gd name="connsiteX4" fmla="*/ 645 w 82401"/>
                <a:gd name="connsiteY4" fmla="*/ 36127 h 80206"/>
                <a:gd name="connsiteX5" fmla="*/ 27996 w 82401"/>
                <a:gd name="connsiteY5" fmla="*/ 78135 h 80206"/>
                <a:gd name="connsiteX6" fmla="*/ 34000 w 82401"/>
                <a:gd name="connsiteY6" fmla="*/ 79469 h 80206"/>
                <a:gd name="connsiteX7" fmla="*/ 80124 w 82401"/>
                <a:gd name="connsiteY7" fmla="*/ 50892 h 80206"/>
                <a:gd name="connsiteX8" fmla="*/ 81773 w 82401"/>
                <a:gd name="connsiteY8" fmla="*/ 44919 h 80206"/>
                <a:gd name="connsiteX9" fmla="*/ 81363 w 82401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01" h="80206">
                  <a:moveTo>
                    <a:pt x="81363" y="44319"/>
                  </a:moveTo>
                  <a:lnTo>
                    <a:pt x="51534" y="1740"/>
                  </a:lnTo>
                  <a:cubicBezTo>
                    <a:pt x="50105" y="-185"/>
                    <a:pt x="47417" y="-642"/>
                    <a:pt x="45435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01" y="80145"/>
                    <a:pt x="31970" y="80736"/>
                    <a:pt x="34000" y="79469"/>
                  </a:cubicBezTo>
                  <a:lnTo>
                    <a:pt x="80124" y="50892"/>
                  </a:lnTo>
                  <a:cubicBezTo>
                    <a:pt x="82230" y="49701"/>
                    <a:pt x="82964" y="47024"/>
                    <a:pt x="81773" y="44919"/>
                  </a:cubicBezTo>
                  <a:cubicBezTo>
                    <a:pt x="81649" y="44710"/>
                    <a:pt x="81515" y="44510"/>
                    <a:pt x="81363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4" name="Graphic 3">
              <a:extLst>
                <a:ext uri="{FF2B5EF4-FFF2-40B4-BE49-F238E27FC236}">
                  <a16:creationId xmlns:a16="http://schemas.microsoft.com/office/drawing/2014/main" id="{C069C671-76C6-1E4C-A5EB-F90ADA775FC6}"/>
                </a:ext>
              </a:extLst>
            </p:cNvPr>
            <p:cNvSpPr/>
            <p:nvPr/>
          </p:nvSpPr>
          <p:spPr>
            <a:xfrm>
              <a:off x="9382151" y="2657941"/>
              <a:ext cx="82387" cy="80277"/>
            </a:xfrm>
            <a:custGeom>
              <a:avLst/>
              <a:gdLst>
                <a:gd name="connsiteX0" fmla="*/ 81392 w 82387"/>
                <a:gd name="connsiteY0" fmla="*/ 44325 h 80277"/>
                <a:gd name="connsiteX1" fmla="*/ 51564 w 82387"/>
                <a:gd name="connsiteY1" fmla="*/ 1841 h 80277"/>
                <a:gd name="connsiteX2" fmla="*/ 45474 w 82387"/>
                <a:gd name="connsiteY2" fmla="*/ 698 h 80277"/>
                <a:gd name="connsiteX3" fmla="*/ 45465 w 82387"/>
                <a:gd name="connsiteY3" fmla="*/ 698 h 80277"/>
                <a:gd name="connsiteX4" fmla="*/ 1913 w 82387"/>
                <a:gd name="connsiteY4" fmla="*/ 30132 h 80277"/>
                <a:gd name="connsiteX5" fmla="*/ 627 w 82387"/>
                <a:gd name="connsiteY5" fmla="*/ 36057 h 80277"/>
                <a:gd name="connsiteX6" fmla="*/ 674 w 82387"/>
                <a:gd name="connsiteY6" fmla="*/ 36133 h 80277"/>
                <a:gd name="connsiteX7" fmla="*/ 28025 w 82387"/>
                <a:gd name="connsiteY7" fmla="*/ 78237 h 80277"/>
                <a:gd name="connsiteX8" fmla="*/ 33953 w 82387"/>
                <a:gd name="connsiteY8" fmla="*/ 79523 h 80277"/>
                <a:gd name="connsiteX9" fmla="*/ 34029 w 82387"/>
                <a:gd name="connsiteY9" fmla="*/ 79475 h 80277"/>
                <a:gd name="connsiteX10" fmla="*/ 80153 w 82387"/>
                <a:gd name="connsiteY10" fmla="*/ 50898 h 80277"/>
                <a:gd name="connsiteX11" fmla="*/ 81687 w 82387"/>
                <a:gd name="connsiteY11" fmla="*/ 44754 h 80277"/>
                <a:gd name="connsiteX12" fmla="*/ 81392 w 82387"/>
                <a:gd name="connsiteY12" fmla="*/ 44325 h 8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387" h="80277">
                  <a:moveTo>
                    <a:pt x="81392" y="44325"/>
                  </a:moveTo>
                  <a:lnTo>
                    <a:pt x="51564" y="1841"/>
                  </a:lnTo>
                  <a:cubicBezTo>
                    <a:pt x="50201" y="-159"/>
                    <a:pt x="47475" y="-674"/>
                    <a:pt x="45474" y="698"/>
                  </a:cubicBezTo>
                  <a:cubicBezTo>
                    <a:pt x="45474" y="698"/>
                    <a:pt x="45465" y="698"/>
                    <a:pt x="45465" y="698"/>
                  </a:cubicBezTo>
                  <a:lnTo>
                    <a:pt x="1913" y="30132"/>
                  </a:lnTo>
                  <a:cubicBezTo>
                    <a:pt x="-78" y="31408"/>
                    <a:pt x="-660" y="34066"/>
                    <a:pt x="627" y="36057"/>
                  </a:cubicBezTo>
                  <a:cubicBezTo>
                    <a:pt x="636" y="36086"/>
                    <a:pt x="655" y="36105"/>
                    <a:pt x="674" y="36133"/>
                  </a:cubicBezTo>
                  <a:lnTo>
                    <a:pt x="28025" y="78237"/>
                  </a:lnTo>
                  <a:cubicBezTo>
                    <a:pt x="29302" y="80227"/>
                    <a:pt x="31961" y="80808"/>
                    <a:pt x="33953" y="79523"/>
                  </a:cubicBezTo>
                  <a:cubicBezTo>
                    <a:pt x="33981" y="79513"/>
                    <a:pt x="34000" y="79494"/>
                    <a:pt x="34029" y="79475"/>
                  </a:cubicBezTo>
                  <a:lnTo>
                    <a:pt x="80153" y="50898"/>
                  </a:lnTo>
                  <a:cubicBezTo>
                    <a:pt x="82278" y="49622"/>
                    <a:pt x="82964" y="46878"/>
                    <a:pt x="81687" y="44754"/>
                  </a:cubicBezTo>
                  <a:cubicBezTo>
                    <a:pt x="81592" y="44602"/>
                    <a:pt x="81497" y="44459"/>
                    <a:pt x="81392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5" name="Graphic 3">
              <a:extLst>
                <a:ext uri="{FF2B5EF4-FFF2-40B4-BE49-F238E27FC236}">
                  <a16:creationId xmlns:a16="http://schemas.microsoft.com/office/drawing/2014/main" id="{8A3D983E-AF09-664A-8D7F-7749A99410DF}"/>
                </a:ext>
              </a:extLst>
            </p:cNvPr>
            <p:cNvSpPr/>
            <p:nvPr/>
          </p:nvSpPr>
          <p:spPr>
            <a:xfrm>
              <a:off x="9361596" y="2767587"/>
              <a:ext cx="82519" cy="80173"/>
            </a:xfrm>
            <a:custGeom>
              <a:avLst/>
              <a:gdLst>
                <a:gd name="connsiteX0" fmla="*/ 81458 w 82519"/>
                <a:gd name="connsiteY0" fmla="*/ 44319 h 80173"/>
                <a:gd name="connsiteX1" fmla="*/ 51630 w 82519"/>
                <a:gd name="connsiteY1" fmla="*/ 1740 h 80173"/>
                <a:gd name="connsiteX2" fmla="*/ 45531 w 82519"/>
                <a:gd name="connsiteY2" fmla="*/ 692 h 80173"/>
                <a:gd name="connsiteX3" fmla="*/ 1884 w 82519"/>
                <a:gd name="connsiteY3" fmla="*/ 30031 h 80173"/>
                <a:gd name="connsiteX4" fmla="*/ 645 w 82519"/>
                <a:gd name="connsiteY4" fmla="*/ 36127 h 80173"/>
                <a:gd name="connsiteX5" fmla="*/ 27996 w 82519"/>
                <a:gd name="connsiteY5" fmla="*/ 78135 h 80173"/>
                <a:gd name="connsiteX6" fmla="*/ 34000 w 82519"/>
                <a:gd name="connsiteY6" fmla="*/ 79469 h 80173"/>
                <a:gd name="connsiteX7" fmla="*/ 80124 w 82519"/>
                <a:gd name="connsiteY7" fmla="*/ 50892 h 80173"/>
                <a:gd name="connsiteX8" fmla="*/ 81992 w 82519"/>
                <a:gd name="connsiteY8" fmla="*/ 45129 h 80173"/>
                <a:gd name="connsiteX9" fmla="*/ 81458 w 82519"/>
                <a:gd name="connsiteY9" fmla="*/ 44319 h 8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19" h="80173">
                  <a:moveTo>
                    <a:pt x="81458" y="44319"/>
                  </a:moveTo>
                  <a:lnTo>
                    <a:pt x="51630" y="1740"/>
                  </a:lnTo>
                  <a:cubicBezTo>
                    <a:pt x="50200" y="-185"/>
                    <a:pt x="47513" y="-642"/>
                    <a:pt x="45531" y="692"/>
                  </a:cubicBezTo>
                  <a:lnTo>
                    <a:pt x="1884" y="30031"/>
                  </a:lnTo>
                  <a:cubicBezTo>
                    <a:pt x="-108" y="31393"/>
                    <a:pt x="-651" y="34089"/>
                    <a:pt x="645" y="36127"/>
                  </a:cubicBezTo>
                  <a:lnTo>
                    <a:pt x="27996" y="78135"/>
                  </a:lnTo>
                  <a:cubicBezTo>
                    <a:pt x="29330" y="80097"/>
                    <a:pt x="31960" y="80688"/>
                    <a:pt x="34000" y="79469"/>
                  </a:cubicBezTo>
                  <a:lnTo>
                    <a:pt x="80124" y="50892"/>
                  </a:lnTo>
                  <a:cubicBezTo>
                    <a:pt x="82230" y="49816"/>
                    <a:pt x="83069" y="47234"/>
                    <a:pt x="81992" y="45129"/>
                  </a:cubicBezTo>
                  <a:cubicBezTo>
                    <a:pt x="81849" y="44834"/>
                    <a:pt x="81668" y="44567"/>
                    <a:pt x="81458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6" name="Graphic 3">
              <a:extLst>
                <a:ext uri="{FF2B5EF4-FFF2-40B4-BE49-F238E27FC236}">
                  <a16:creationId xmlns:a16="http://schemas.microsoft.com/office/drawing/2014/main" id="{4BB8F3CD-489B-D24D-BA37-3B2EDA54DEFA}"/>
                </a:ext>
              </a:extLst>
            </p:cNvPr>
            <p:cNvSpPr/>
            <p:nvPr/>
          </p:nvSpPr>
          <p:spPr>
            <a:xfrm>
              <a:off x="9296421" y="2812638"/>
              <a:ext cx="82510" cy="80257"/>
            </a:xfrm>
            <a:custGeom>
              <a:avLst/>
              <a:gdLst>
                <a:gd name="connsiteX0" fmla="*/ 81449 w 82510"/>
                <a:gd name="connsiteY0" fmla="*/ 44325 h 80257"/>
                <a:gd name="connsiteX1" fmla="*/ 51621 w 82510"/>
                <a:gd name="connsiteY1" fmla="*/ 1841 h 80257"/>
                <a:gd name="connsiteX2" fmla="*/ 45531 w 82510"/>
                <a:gd name="connsiteY2" fmla="*/ 698 h 80257"/>
                <a:gd name="connsiteX3" fmla="*/ 45522 w 82510"/>
                <a:gd name="connsiteY3" fmla="*/ 698 h 80257"/>
                <a:gd name="connsiteX4" fmla="*/ 1875 w 82510"/>
                <a:gd name="connsiteY4" fmla="*/ 30132 h 80257"/>
                <a:gd name="connsiteX5" fmla="*/ 636 w 82510"/>
                <a:gd name="connsiteY5" fmla="*/ 36133 h 80257"/>
                <a:gd name="connsiteX6" fmla="*/ 27987 w 82510"/>
                <a:gd name="connsiteY6" fmla="*/ 78141 h 80257"/>
                <a:gd name="connsiteX7" fmla="*/ 34038 w 82510"/>
                <a:gd name="connsiteY7" fmla="*/ 79513 h 80257"/>
                <a:gd name="connsiteX8" fmla="*/ 34086 w 82510"/>
                <a:gd name="connsiteY8" fmla="*/ 79475 h 80257"/>
                <a:gd name="connsiteX9" fmla="*/ 80115 w 82510"/>
                <a:gd name="connsiteY9" fmla="*/ 50898 h 80257"/>
                <a:gd name="connsiteX10" fmla="*/ 81983 w 82510"/>
                <a:gd name="connsiteY10" fmla="*/ 45135 h 80257"/>
                <a:gd name="connsiteX11" fmla="*/ 81449 w 82510"/>
                <a:gd name="connsiteY11" fmla="*/ 44325 h 8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510" h="80257">
                  <a:moveTo>
                    <a:pt x="81449" y="44325"/>
                  </a:moveTo>
                  <a:lnTo>
                    <a:pt x="51621" y="1841"/>
                  </a:lnTo>
                  <a:cubicBezTo>
                    <a:pt x="50258" y="-159"/>
                    <a:pt x="47523" y="-674"/>
                    <a:pt x="45531" y="698"/>
                  </a:cubicBezTo>
                  <a:cubicBezTo>
                    <a:pt x="45522" y="698"/>
                    <a:pt x="45522" y="698"/>
                    <a:pt x="45522" y="698"/>
                  </a:cubicBezTo>
                  <a:lnTo>
                    <a:pt x="1875" y="30132"/>
                  </a:lnTo>
                  <a:cubicBezTo>
                    <a:pt x="-98" y="31466"/>
                    <a:pt x="-650" y="34133"/>
                    <a:pt x="636" y="36133"/>
                  </a:cubicBezTo>
                  <a:lnTo>
                    <a:pt x="27987" y="78141"/>
                  </a:lnTo>
                  <a:cubicBezTo>
                    <a:pt x="29283" y="80189"/>
                    <a:pt x="31989" y="80799"/>
                    <a:pt x="34038" y="79513"/>
                  </a:cubicBezTo>
                  <a:cubicBezTo>
                    <a:pt x="34048" y="79494"/>
                    <a:pt x="34067" y="79484"/>
                    <a:pt x="34086" y="79475"/>
                  </a:cubicBezTo>
                  <a:lnTo>
                    <a:pt x="80115" y="50898"/>
                  </a:lnTo>
                  <a:cubicBezTo>
                    <a:pt x="82221" y="49822"/>
                    <a:pt x="83060" y="47240"/>
                    <a:pt x="81983" y="45135"/>
                  </a:cubicBezTo>
                  <a:cubicBezTo>
                    <a:pt x="81840" y="44840"/>
                    <a:pt x="81659" y="44573"/>
                    <a:pt x="81449" y="44325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7" name="Graphic 3">
              <a:extLst>
                <a:ext uri="{FF2B5EF4-FFF2-40B4-BE49-F238E27FC236}">
                  <a16:creationId xmlns:a16="http://schemas.microsoft.com/office/drawing/2014/main" id="{A24FEA42-A6C5-EE4B-AE1B-8BD0F2D7F0C0}"/>
                </a:ext>
              </a:extLst>
            </p:cNvPr>
            <p:cNvSpPr/>
            <p:nvPr/>
          </p:nvSpPr>
          <p:spPr>
            <a:xfrm>
              <a:off x="9399938" y="2544624"/>
              <a:ext cx="81218" cy="79102"/>
            </a:xfrm>
            <a:custGeom>
              <a:avLst/>
              <a:gdLst>
                <a:gd name="connsiteX0" fmla="*/ 80187 w 81218"/>
                <a:gd name="connsiteY0" fmla="*/ 42477 h 79102"/>
                <a:gd name="connsiteX1" fmla="*/ 52074 w 81218"/>
                <a:gd name="connsiteY1" fmla="*/ 2374 h 79102"/>
                <a:gd name="connsiteX2" fmla="*/ 43973 w 81218"/>
                <a:gd name="connsiteY2" fmla="*/ 945 h 79102"/>
                <a:gd name="connsiteX3" fmla="*/ 2519 w 81218"/>
                <a:gd name="connsiteY3" fmla="*/ 28665 h 79102"/>
                <a:gd name="connsiteX4" fmla="*/ 899 w 81218"/>
                <a:gd name="connsiteY4" fmla="*/ 36762 h 79102"/>
                <a:gd name="connsiteX5" fmla="*/ 26630 w 81218"/>
                <a:gd name="connsiteY5" fmla="*/ 76388 h 79102"/>
                <a:gd name="connsiteX6" fmla="*/ 34730 w 81218"/>
                <a:gd name="connsiteY6" fmla="*/ 78103 h 79102"/>
                <a:gd name="connsiteX7" fmla="*/ 78186 w 81218"/>
                <a:gd name="connsiteY7" fmla="*/ 50764 h 79102"/>
                <a:gd name="connsiteX8" fmla="*/ 80416 w 81218"/>
                <a:gd name="connsiteY8" fmla="*/ 42858 h 79102"/>
                <a:gd name="connsiteX9" fmla="*/ 80187 w 81218"/>
                <a:gd name="connsiteY9" fmla="*/ 42477 h 7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218" h="79102">
                  <a:moveTo>
                    <a:pt x="80187" y="42477"/>
                  </a:moveTo>
                  <a:lnTo>
                    <a:pt x="52074" y="2374"/>
                  </a:lnTo>
                  <a:cubicBezTo>
                    <a:pt x="50206" y="-207"/>
                    <a:pt x="46614" y="-845"/>
                    <a:pt x="43973" y="945"/>
                  </a:cubicBezTo>
                  <a:lnTo>
                    <a:pt x="2519" y="28665"/>
                  </a:lnTo>
                  <a:cubicBezTo>
                    <a:pt x="-131" y="30475"/>
                    <a:pt x="-855" y="34075"/>
                    <a:pt x="899" y="36762"/>
                  </a:cubicBezTo>
                  <a:lnTo>
                    <a:pt x="26630" y="76388"/>
                  </a:lnTo>
                  <a:cubicBezTo>
                    <a:pt x="28411" y="79074"/>
                    <a:pt x="32013" y="79837"/>
                    <a:pt x="34730" y="78103"/>
                  </a:cubicBezTo>
                  <a:lnTo>
                    <a:pt x="78186" y="50764"/>
                  </a:lnTo>
                  <a:cubicBezTo>
                    <a:pt x="80988" y="49193"/>
                    <a:pt x="81988" y="45659"/>
                    <a:pt x="80416" y="42858"/>
                  </a:cubicBezTo>
                  <a:cubicBezTo>
                    <a:pt x="80349" y="42725"/>
                    <a:pt x="80273" y="42601"/>
                    <a:pt x="80187" y="42477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8" name="Graphic 3">
              <a:extLst>
                <a:ext uri="{FF2B5EF4-FFF2-40B4-BE49-F238E27FC236}">
                  <a16:creationId xmlns:a16="http://schemas.microsoft.com/office/drawing/2014/main" id="{613353AD-8E63-194C-9A18-ED35DD91127F}"/>
                </a:ext>
              </a:extLst>
            </p:cNvPr>
            <p:cNvSpPr/>
            <p:nvPr/>
          </p:nvSpPr>
          <p:spPr>
            <a:xfrm>
              <a:off x="9335047" y="2589674"/>
              <a:ext cx="81000" cy="79140"/>
            </a:xfrm>
            <a:custGeom>
              <a:avLst/>
              <a:gdLst>
                <a:gd name="connsiteX0" fmla="*/ 79894 w 81000"/>
                <a:gd name="connsiteY0" fmla="*/ 42484 h 79140"/>
                <a:gd name="connsiteX1" fmla="*/ 51781 w 81000"/>
                <a:gd name="connsiteY1" fmla="*/ 2476 h 79140"/>
                <a:gd name="connsiteX2" fmla="*/ 43710 w 81000"/>
                <a:gd name="connsiteY2" fmla="*/ 933 h 79140"/>
                <a:gd name="connsiteX3" fmla="*/ 43681 w 81000"/>
                <a:gd name="connsiteY3" fmla="*/ 952 h 79140"/>
                <a:gd name="connsiteX4" fmla="*/ 2512 w 81000"/>
                <a:gd name="connsiteY4" fmla="*/ 28767 h 79140"/>
                <a:gd name="connsiteX5" fmla="*/ 892 w 81000"/>
                <a:gd name="connsiteY5" fmla="*/ 36769 h 79140"/>
                <a:gd name="connsiteX6" fmla="*/ 26622 w 81000"/>
                <a:gd name="connsiteY6" fmla="*/ 76395 h 79140"/>
                <a:gd name="connsiteX7" fmla="*/ 34723 w 81000"/>
                <a:gd name="connsiteY7" fmla="*/ 78205 h 79140"/>
                <a:gd name="connsiteX8" fmla="*/ 78274 w 81000"/>
                <a:gd name="connsiteY8" fmla="*/ 50866 h 79140"/>
                <a:gd name="connsiteX9" fmla="*/ 79933 w 81000"/>
                <a:gd name="connsiteY9" fmla="*/ 42541 h 79140"/>
                <a:gd name="connsiteX10" fmla="*/ 79894 w 81000"/>
                <a:gd name="connsiteY10" fmla="*/ 42484 h 7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000" h="79140">
                  <a:moveTo>
                    <a:pt x="79894" y="42484"/>
                  </a:moveTo>
                  <a:lnTo>
                    <a:pt x="51781" y="2476"/>
                  </a:lnTo>
                  <a:cubicBezTo>
                    <a:pt x="49980" y="-182"/>
                    <a:pt x="46359" y="-867"/>
                    <a:pt x="43710" y="933"/>
                  </a:cubicBezTo>
                  <a:cubicBezTo>
                    <a:pt x="43700" y="943"/>
                    <a:pt x="43690" y="943"/>
                    <a:pt x="43681" y="952"/>
                  </a:cubicBezTo>
                  <a:lnTo>
                    <a:pt x="2512" y="28767"/>
                  </a:lnTo>
                  <a:cubicBezTo>
                    <a:pt x="-127" y="30539"/>
                    <a:pt x="-852" y="34111"/>
                    <a:pt x="892" y="36769"/>
                  </a:cubicBezTo>
                  <a:lnTo>
                    <a:pt x="26622" y="76395"/>
                  </a:lnTo>
                  <a:cubicBezTo>
                    <a:pt x="28405" y="79072"/>
                    <a:pt x="31969" y="79862"/>
                    <a:pt x="34723" y="78205"/>
                  </a:cubicBezTo>
                  <a:lnTo>
                    <a:pt x="78274" y="50866"/>
                  </a:lnTo>
                  <a:cubicBezTo>
                    <a:pt x="81029" y="49028"/>
                    <a:pt x="81772" y="45304"/>
                    <a:pt x="79933" y="42541"/>
                  </a:cubicBezTo>
                  <a:cubicBezTo>
                    <a:pt x="79923" y="42522"/>
                    <a:pt x="79904" y="42503"/>
                    <a:pt x="79894" y="42484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69" name="Graphic 3">
              <a:extLst>
                <a:ext uri="{FF2B5EF4-FFF2-40B4-BE49-F238E27FC236}">
                  <a16:creationId xmlns:a16="http://schemas.microsoft.com/office/drawing/2014/main" id="{250A353D-2289-8B4D-8073-5AAE25FCE291}"/>
                </a:ext>
              </a:extLst>
            </p:cNvPr>
            <p:cNvSpPr/>
            <p:nvPr/>
          </p:nvSpPr>
          <p:spPr>
            <a:xfrm>
              <a:off x="9269379" y="2634839"/>
              <a:ext cx="81383" cy="79095"/>
            </a:xfrm>
            <a:custGeom>
              <a:avLst/>
              <a:gdLst>
                <a:gd name="connsiteX0" fmla="*/ 80377 w 81383"/>
                <a:gd name="connsiteY0" fmla="*/ 42470 h 79095"/>
                <a:gd name="connsiteX1" fmla="*/ 51788 w 81383"/>
                <a:gd name="connsiteY1" fmla="*/ 2367 h 79095"/>
                <a:gd name="connsiteX2" fmla="*/ 43783 w 81383"/>
                <a:gd name="connsiteY2" fmla="*/ 938 h 79095"/>
                <a:gd name="connsiteX3" fmla="*/ 2519 w 81383"/>
                <a:gd name="connsiteY3" fmla="*/ 28658 h 79095"/>
                <a:gd name="connsiteX4" fmla="*/ 899 w 81383"/>
                <a:gd name="connsiteY4" fmla="*/ 36755 h 79095"/>
                <a:gd name="connsiteX5" fmla="*/ 26630 w 81383"/>
                <a:gd name="connsiteY5" fmla="*/ 76382 h 79095"/>
                <a:gd name="connsiteX6" fmla="*/ 34730 w 81383"/>
                <a:gd name="connsiteY6" fmla="*/ 78096 h 79095"/>
                <a:gd name="connsiteX7" fmla="*/ 78281 w 81383"/>
                <a:gd name="connsiteY7" fmla="*/ 50758 h 79095"/>
                <a:gd name="connsiteX8" fmla="*/ 80625 w 81383"/>
                <a:gd name="connsiteY8" fmla="*/ 42880 h 79095"/>
                <a:gd name="connsiteX9" fmla="*/ 80377 w 81383"/>
                <a:gd name="connsiteY9" fmla="*/ 42470 h 7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383" h="79095">
                  <a:moveTo>
                    <a:pt x="80377" y="42470"/>
                  </a:moveTo>
                  <a:lnTo>
                    <a:pt x="51788" y="2367"/>
                  </a:lnTo>
                  <a:cubicBezTo>
                    <a:pt x="49949" y="-205"/>
                    <a:pt x="46394" y="-843"/>
                    <a:pt x="43783" y="938"/>
                  </a:cubicBezTo>
                  <a:lnTo>
                    <a:pt x="2519" y="28658"/>
                  </a:lnTo>
                  <a:cubicBezTo>
                    <a:pt x="-131" y="30468"/>
                    <a:pt x="-855" y="34069"/>
                    <a:pt x="899" y="36755"/>
                  </a:cubicBezTo>
                  <a:lnTo>
                    <a:pt x="26630" y="76382"/>
                  </a:lnTo>
                  <a:cubicBezTo>
                    <a:pt x="28412" y="79068"/>
                    <a:pt x="32014" y="79830"/>
                    <a:pt x="34730" y="78096"/>
                  </a:cubicBezTo>
                  <a:lnTo>
                    <a:pt x="78281" y="50758"/>
                  </a:lnTo>
                  <a:cubicBezTo>
                    <a:pt x="81102" y="49224"/>
                    <a:pt x="82150" y="45699"/>
                    <a:pt x="80625" y="42880"/>
                  </a:cubicBezTo>
                  <a:cubicBezTo>
                    <a:pt x="80549" y="42737"/>
                    <a:pt x="80464" y="42604"/>
                    <a:pt x="80377" y="4247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0" name="Graphic 3">
              <a:extLst>
                <a:ext uri="{FF2B5EF4-FFF2-40B4-BE49-F238E27FC236}">
                  <a16:creationId xmlns:a16="http://schemas.microsoft.com/office/drawing/2014/main" id="{E8E0A134-803F-9248-9FB7-B0F1314E43D0}"/>
                </a:ext>
              </a:extLst>
            </p:cNvPr>
            <p:cNvSpPr/>
            <p:nvPr/>
          </p:nvSpPr>
          <p:spPr>
            <a:xfrm>
              <a:off x="9204135" y="2679380"/>
              <a:ext cx="82429" cy="80206"/>
            </a:xfrm>
            <a:custGeom>
              <a:avLst/>
              <a:gdLst>
                <a:gd name="connsiteX0" fmla="*/ 81391 w 82429"/>
                <a:gd name="connsiteY0" fmla="*/ 44319 h 80206"/>
                <a:gd name="connsiteX1" fmla="*/ 51562 w 82429"/>
                <a:gd name="connsiteY1" fmla="*/ 1740 h 80206"/>
                <a:gd name="connsiteX2" fmla="*/ 45464 w 82429"/>
                <a:gd name="connsiteY2" fmla="*/ 692 h 80206"/>
                <a:gd name="connsiteX3" fmla="*/ 1817 w 82429"/>
                <a:gd name="connsiteY3" fmla="*/ 30031 h 80206"/>
                <a:gd name="connsiteX4" fmla="*/ 673 w 82429"/>
                <a:gd name="connsiteY4" fmla="*/ 36127 h 80206"/>
                <a:gd name="connsiteX5" fmla="*/ 28024 w 82429"/>
                <a:gd name="connsiteY5" fmla="*/ 78135 h 80206"/>
                <a:gd name="connsiteX6" fmla="*/ 34028 w 82429"/>
                <a:gd name="connsiteY6" fmla="*/ 79469 h 80206"/>
                <a:gd name="connsiteX7" fmla="*/ 80152 w 82429"/>
                <a:gd name="connsiteY7" fmla="*/ 50892 h 80206"/>
                <a:gd name="connsiteX8" fmla="*/ 81801 w 82429"/>
                <a:gd name="connsiteY8" fmla="*/ 44919 h 80206"/>
                <a:gd name="connsiteX9" fmla="*/ 81391 w 82429"/>
                <a:gd name="connsiteY9" fmla="*/ 44319 h 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429" h="80206">
                  <a:moveTo>
                    <a:pt x="81391" y="44319"/>
                  </a:moveTo>
                  <a:lnTo>
                    <a:pt x="51562" y="1740"/>
                  </a:lnTo>
                  <a:cubicBezTo>
                    <a:pt x="50133" y="-185"/>
                    <a:pt x="47446" y="-642"/>
                    <a:pt x="45464" y="692"/>
                  </a:cubicBezTo>
                  <a:lnTo>
                    <a:pt x="1817" y="30031"/>
                  </a:lnTo>
                  <a:cubicBezTo>
                    <a:pt x="-137" y="31431"/>
                    <a:pt x="-642" y="34117"/>
                    <a:pt x="673" y="36127"/>
                  </a:cubicBezTo>
                  <a:lnTo>
                    <a:pt x="28024" y="78135"/>
                  </a:lnTo>
                  <a:cubicBezTo>
                    <a:pt x="29330" y="80145"/>
                    <a:pt x="31998" y="80736"/>
                    <a:pt x="34028" y="79469"/>
                  </a:cubicBezTo>
                  <a:lnTo>
                    <a:pt x="80152" y="50892"/>
                  </a:lnTo>
                  <a:cubicBezTo>
                    <a:pt x="82258" y="49701"/>
                    <a:pt x="82992" y="47024"/>
                    <a:pt x="81801" y="44919"/>
                  </a:cubicBezTo>
                  <a:cubicBezTo>
                    <a:pt x="81677" y="44710"/>
                    <a:pt x="81543" y="44510"/>
                    <a:pt x="81391" y="44319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1" name="Graphic 3">
              <a:extLst>
                <a:ext uri="{FF2B5EF4-FFF2-40B4-BE49-F238E27FC236}">
                  <a16:creationId xmlns:a16="http://schemas.microsoft.com/office/drawing/2014/main" id="{80FC6BA0-97DB-4B41-A19C-8248A655C84F}"/>
                </a:ext>
              </a:extLst>
            </p:cNvPr>
            <p:cNvSpPr/>
            <p:nvPr/>
          </p:nvSpPr>
          <p:spPr>
            <a:xfrm>
              <a:off x="9913195" y="2243701"/>
              <a:ext cx="145260" cy="126685"/>
            </a:xfrm>
            <a:custGeom>
              <a:avLst/>
              <a:gdLst>
                <a:gd name="connsiteX0" fmla="*/ 143675 w 145260"/>
                <a:gd name="connsiteY0" fmla="*/ 40581 h 126685"/>
                <a:gd name="connsiteX1" fmla="*/ 118230 w 145260"/>
                <a:gd name="connsiteY1" fmla="*/ 3812 h 126685"/>
                <a:gd name="connsiteX2" fmla="*/ 105270 w 145260"/>
                <a:gd name="connsiteY2" fmla="*/ 1526 h 126685"/>
                <a:gd name="connsiteX3" fmla="*/ 3873 w 145260"/>
                <a:gd name="connsiteY3" fmla="*/ 72111 h 126685"/>
                <a:gd name="connsiteX4" fmla="*/ 1395 w 145260"/>
                <a:gd name="connsiteY4" fmla="*/ 84875 h 126685"/>
                <a:gd name="connsiteX5" fmla="*/ 25791 w 145260"/>
                <a:gd name="connsiteY5" fmla="*/ 122406 h 126685"/>
                <a:gd name="connsiteX6" fmla="*/ 39018 w 145260"/>
                <a:gd name="connsiteY6" fmla="*/ 124987 h 126685"/>
                <a:gd name="connsiteX7" fmla="*/ 39038 w 145260"/>
                <a:gd name="connsiteY7" fmla="*/ 124978 h 126685"/>
                <a:gd name="connsiteX8" fmla="*/ 141292 w 145260"/>
                <a:gd name="connsiteY8" fmla="*/ 53440 h 126685"/>
                <a:gd name="connsiteX9" fmla="*/ 143675 w 145260"/>
                <a:gd name="connsiteY9" fmla="*/ 40581 h 12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260" h="126685">
                  <a:moveTo>
                    <a:pt x="143675" y="40581"/>
                  </a:moveTo>
                  <a:lnTo>
                    <a:pt x="118230" y="3812"/>
                  </a:lnTo>
                  <a:cubicBezTo>
                    <a:pt x="115219" y="-284"/>
                    <a:pt x="109511" y="-1294"/>
                    <a:pt x="105270" y="1526"/>
                  </a:cubicBezTo>
                  <a:lnTo>
                    <a:pt x="3873" y="72111"/>
                  </a:lnTo>
                  <a:cubicBezTo>
                    <a:pt x="-178" y="75054"/>
                    <a:pt x="-1264" y="80627"/>
                    <a:pt x="1395" y="84875"/>
                  </a:cubicBezTo>
                  <a:lnTo>
                    <a:pt x="25791" y="122406"/>
                  </a:lnTo>
                  <a:cubicBezTo>
                    <a:pt x="28726" y="126769"/>
                    <a:pt x="34654" y="127931"/>
                    <a:pt x="39018" y="124987"/>
                  </a:cubicBezTo>
                  <a:cubicBezTo>
                    <a:pt x="39028" y="124987"/>
                    <a:pt x="39028" y="124978"/>
                    <a:pt x="39038" y="124978"/>
                  </a:cubicBezTo>
                  <a:lnTo>
                    <a:pt x="141292" y="53440"/>
                  </a:lnTo>
                  <a:cubicBezTo>
                    <a:pt x="145372" y="50459"/>
                    <a:pt x="146420" y="44820"/>
                    <a:pt x="143675" y="40581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2" name="Graphic 3">
              <a:extLst>
                <a:ext uri="{FF2B5EF4-FFF2-40B4-BE49-F238E27FC236}">
                  <a16:creationId xmlns:a16="http://schemas.microsoft.com/office/drawing/2014/main" id="{00973081-AD29-0A4B-9C67-5A6FFB395D7E}"/>
                </a:ext>
              </a:extLst>
            </p:cNvPr>
            <p:cNvSpPr/>
            <p:nvPr/>
          </p:nvSpPr>
          <p:spPr>
            <a:xfrm>
              <a:off x="9249790" y="2699497"/>
              <a:ext cx="149244" cy="130983"/>
            </a:xfrm>
            <a:custGeom>
              <a:avLst/>
              <a:gdLst>
                <a:gd name="connsiteX0" fmla="*/ 148379 w 149244"/>
                <a:gd name="connsiteY0" fmla="*/ 46492 h 130983"/>
                <a:gd name="connsiteX1" fmla="*/ 116740 w 149244"/>
                <a:gd name="connsiteY1" fmla="*/ 1816 h 130983"/>
                <a:gd name="connsiteX2" fmla="*/ 110783 w 149244"/>
                <a:gd name="connsiteY2" fmla="*/ 664 h 130983"/>
                <a:gd name="connsiteX3" fmla="*/ 110641 w 149244"/>
                <a:gd name="connsiteY3" fmla="*/ 769 h 130983"/>
                <a:gd name="connsiteX4" fmla="*/ 1810 w 149244"/>
                <a:gd name="connsiteY4" fmla="*/ 76974 h 130983"/>
                <a:gd name="connsiteX5" fmla="*/ 666 w 149244"/>
                <a:gd name="connsiteY5" fmla="*/ 82975 h 130983"/>
                <a:gd name="connsiteX6" fmla="*/ 30495 w 149244"/>
                <a:gd name="connsiteY6" fmla="*/ 128888 h 130983"/>
                <a:gd name="connsiteX7" fmla="*/ 36546 w 149244"/>
                <a:gd name="connsiteY7" fmla="*/ 130222 h 130983"/>
                <a:gd name="connsiteX8" fmla="*/ 36689 w 149244"/>
                <a:gd name="connsiteY8" fmla="*/ 130127 h 130983"/>
                <a:gd name="connsiteX9" fmla="*/ 147331 w 149244"/>
                <a:gd name="connsiteY9" fmla="*/ 52683 h 130983"/>
                <a:gd name="connsiteX10" fmla="*/ 148379 w 149244"/>
                <a:gd name="connsiteY10" fmla="*/ 46492 h 1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44" h="130983">
                  <a:moveTo>
                    <a:pt x="148379" y="46492"/>
                  </a:moveTo>
                  <a:lnTo>
                    <a:pt x="116740" y="1816"/>
                  </a:lnTo>
                  <a:cubicBezTo>
                    <a:pt x="115415" y="-146"/>
                    <a:pt x="112747" y="-660"/>
                    <a:pt x="110783" y="664"/>
                  </a:cubicBezTo>
                  <a:cubicBezTo>
                    <a:pt x="110736" y="702"/>
                    <a:pt x="110688" y="730"/>
                    <a:pt x="110641" y="769"/>
                  </a:cubicBezTo>
                  <a:lnTo>
                    <a:pt x="1810" y="76974"/>
                  </a:lnTo>
                  <a:cubicBezTo>
                    <a:pt x="-134" y="78336"/>
                    <a:pt x="-639" y="80994"/>
                    <a:pt x="666" y="82975"/>
                  </a:cubicBezTo>
                  <a:lnTo>
                    <a:pt x="30495" y="128888"/>
                  </a:lnTo>
                  <a:cubicBezTo>
                    <a:pt x="31801" y="130927"/>
                    <a:pt x="34507" y="131527"/>
                    <a:pt x="36546" y="130222"/>
                  </a:cubicBezTo>
                  <a:cubicBezTo>
                    <a:pt x="36594" y="130193"/>
                    <a:pt x="36642" y="130155"/>
                    <a:pt x="36689" y="130127"/>
                  </a:cubicBezTo>
                  <a:lnTo>
                    <a:pt x="147331" y="52683"/>
                  </a:lnTo>
                  <a:cubicBezTo>
                    <a:pt x="149313" y="51255"/>
                    <a:pt x="149780" y="48492"/>
                    <a:pt x="148379" y="46492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3" name="Graphic 3">
              <a:extLst>
                <a:ext uri="{FF2B5EF4-FFF2-40B4-BE49-F238E27FC236}">
                  <a16:creationId xmlns:a16="http://schemas.microsoft.com/office/drawing/2014/main" id="{78EBCD1C-1279-6443-8C7F-025CD2CCCA85}"/>
                </a:ext>
              </a:extLst>
            </p:cNvPr>
            <p:cNvSpPr/>
            <p:nvPr/>
          </p:nvSpPr>
          <p:spPr>
            <a:xfrm>
              <a:off x="9466204" y="2360045"/>
              <a:ext cx="279180" cy="217339"/>
            </a:xfrm>
            <a:custGeom>
              <a:avLst/>
              <a:gdLst>
                <a:gd name="connsiteX0" fmla="*/ 278183 w 279180"/>
                <a:gd name="connsiteY0" fmla="*/ 44260 h 217339"/>
                <a:gd name="connsiteX1" fmla="*/ 249593 w 279180"/>
                <a:gd name="connsiteY1" fmla="*/ 1870 h 217339"/>
                <a:gd name="connsiteX2" fmla="*/ 243494 w 279180"/>
                <a:gd name="connsiteY2" fmla="*/ 632 h 217339"/>
                <a:gd name="connsiteX3" fmla="*/ 1913 w 279180"/>
                <a:gd name="connsiteY3" fmla="*/ 163520 h 217339"/>
                <a:gd name="connsiteX4" fmla="*/ 627 w 279180"/>
                <a:gd name="connsiteY4" fmla="*/ 169445 h 217339"/>
                <a:gd name="connsiteX5" fmla="*/ 674 w 279180"/>
                <a:gd name="connsiteY5" fmla="*/ 169522 h 217339"/>
                <a:gd name="connsiteX6" fmla="*/ 30407 w 279180"/>
                <a:gd name="connsiteY6" fmla="*/ 215245 h 217339"/>
                <a:gd name="connsiteX7" fmla="*/ 36459 w 279180"/>
                <a:gd name="connsiteY7" fmla="*/ 216578 h 217339"/>
                <a:gd name="connsiteX8" fmla="*/ 36602 w 279180"/>
                <a:gd name="connsiteY8" fmla="*/ 216483 h 217339"/>
                <a:gd name="connsiteX9" fmla="*/ 277516 w 279180"/>
                <a:gd name="connsiteY9" fmla="*/ 50356 h 217339"/>
                <a:gd name="connsiteX10" fmla="*/ 278183 w 279180"/>
                <a:gd name="connsiteY10" fmla="*/ 44260 h 21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180" h="217339">
                  <a:moveTo>
                    <a:pt x="278183" y="44260"/>
                  </a:moveTo>
                  <a:lnTo>
                    <a:pt x="249593" y="1870"/>
                  </a:lnTo>
                  <a:cubicBezTo>
                    <a:pt x="248230" y="-120"/>
                    <a:pt x="245533" y="-663"/>
                    <a:pt x="243494" y="632"/>
                  </a:cubicBezTo>
                  <a:lnTo>
                    <a:pt x="1913" y="163520"/>
                  </a:lnTo>
                  <a:cubicBezTo>
                    <a:pt x="-78" y="164797"/>
                    <a:pt x="-660" y="167454"/>
                    <a:pt x="627" y="169445"/>
                  </a:cubicBezTo>
                  <a:cubicBezTo>
                    <a:pt x="636" y="169474"/>
                    <a:pt x="655" y="169493"/>
                    <a:pt x="674" y="169522"/>
                  </a:cubicBezTo>
                  <a:lnTo>
                    <a:pt x="30407" y="215245"/>
                  </a:lnTo>
                  <a:cubicBezTo>
                    <a:pt x="31713" y="217283"/>
                    <a:pt x="34420" y="217883"/>
                    <a:pt x="36459" y="216578"/>
                  </a:cubicBezTo>
                  <a:cubicBezTo>
                    <a:pt x="36507" y="216550"/>
                    <a:pt x="36554" y="216512"/>
                    <a:pt x="36602" y="216483"/>
                  </a:cubicBezTo>
                  <a:lnTo>
                    <a:pt x="277516" y="50356"/>
                  </a:lnTo>
                  <a:cubicBezTo>
                    <a:pt x="279365" y="48841"/>
                    <a:pt x="279660" y="46136"/>
                    <a:pt x="278183" y="44260"/>
                  </a:cubicBezTo>
                  <a:close/>
                </a:path>
              </a:pathLst>
            </a:custGeom>
            <a:solidFill>
              <a:srgbClr val="464A5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4" name="Graphic 3">
              <a:extLst>
                <a:ext uri="{FF2B5EF4-FFF2-40B4-BE49-F238E27FC236}">
                  <a16:creationId xmlns:a16="http://schemas.microsoft.com/office/drawing/2014/main" id="{262C7E57-1103-7349-914B-42F8C65DCF21}"/>
                </a:ext>
              </a:extLst>
            </p:cNvPr>
            <p:cNvSpPr/>
            <p:nvPr/>
          </p:nvSpPr>
          <p:spPr>
            <a:xfrm>
              <a:off x="9219788" y="2061858"/>
              <a:ext cx="530013" cy="477223"/>
            </a:xfrm>
            <a:custGeom>
              <a:avLst/>
              <a:gdLst>
                <a:gd name="connsiteX0" fmla="*/ 525743 w 530013"/>
                <a:gd name="connsiteY0" fmla="*/ 196895 h 477223"/>
                <a:gd name="connsiteX1" fmla="*/ 397281 w 530013"/>
                <a:gd name="connsiteY1" fmla="*/ 10288 h 477223"/>
                <a:gd name="connsiteX2" fmla="*/ 364307 w 530013"/>
                <a:gd name="connsiteY2" fmla="*/ 4001 h 477223"/>
                <a:gd name="connsiteX3" fmla="*/ 10465 w 530013"/>
                <a:gd name="connsiteY3" fmla="*/ 241475 h 477223"/>
                <a:gd name="connsiteX4" fmla="*/ 4052 w 530013"/>
                <a:gd name="connsiteY4" fmla="*/ 274672 h 477223"/>
                <a:gd name="connsiteX5" fmla="*/ 4080 w 530013"/>
                <a:gd name="connsiteY5" fmla="*/ 274719 h 477223"/>
                <a:gd name="connsiteX6" fmla="*/ 135020 w 530013"/>
                <a:gd name="connsiteY6" fmla="*/ 466661 h 477223"/>
                <a:gd name="connsiteX7" fmla="*/ 168098 w 530013"/>
                <a:gd name="connsiteY7" fmla="*/ 473072 h 477223"/>
                <a:gd name="connsiteX8" fmla="*/ 168279 w 530013"/>
                <a:gd name="connsiteY8" fmla="*/ 472948 h 477223"/>
                <a:gd name="connsiteX9" fmla="*/ 519643 w 530013"/>
                <a:gd name="connsiteY9" fmla="*/ 229949 h 477223"/>
                <a:gd name="connsiteX10" fmla="*/ 525800 w 530013"/>
                <a:gd name="connsiteY10" fmla="*/ 196971 h 477223"/>
                <a:gd name="connsiteX11" fmla="*/ 525743 w 530013"/>
                <a:gd name="connsiteY11" fmla="*/ 196895 h 47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0013" h="477223">
                  <a:moveTo>
                    <a:pt x="525743" y="196895"/>
                  </a:moveTo>
                  <a:lnTo>
                    <a:pt x="397281" y="10288"/>
                  </a:lnTo>
                  <a:cubicBezTo>
                    <a:pt x="389886" y="-505"/>
                    <a:pt x="375162" y="-3315"/>
                    <a:pt x="364307" y="4001"/>
                  </a:cubicBezTo>
                  <a:lnTo>
                    <a:pt x="10465" y="241475"/>
                  </a:lnTo>
                  <a:cubicBezTo>
                    <a:pt x="-475" y="248876"/>
                    <a:pt x="-3353" y="263736"/>
                    <a:pt x="4052" y="274672"/>
                  </a:cubicBezTo>
                  <a:cubicBezTo>
                    <a:pt x="4061" y="274691"/>
                    <a:pt x="4070" y="274700"/>
                    <a:pt x="4080" y="274719"/>
                  </a:cubicBezTo>
                  <a:lnTo>
                    <a:pt x="135020" y="466661"/>
                  </a:lnTo>
                  <a:cubicBezTo>
                    <a:pt x="142387" y="477558"/>
                    <a:pt x="157196" y="480435"/>
                    <a:pt x="168098" y="473072"/>
                  </a:cubicBezTo>
                  <a:cubicBezTo>
                    <a:pt x="168155" y="473033"/>
                    <a:pt x="168222" y="472986"/>
                    <a:pt x="168279" y="472948"/>
                  </a:cubicBezTo>
                  <a:lnTo>
                    <a:pt x="519643" y="229949"/>
                  </a:lnTo>
                  <a:cubicBezTo>
                    <a:pt x="530451" y="222538"/>
                    <a:pt x="533205" y="207783"/>
                    <a:pt x="525800" y="196971"/>
                  </a:cubicBezTo>
                  <a:cubicBezTo>
                    <a:pt x="525781" y="196952"/>
                    <a:pt x="525762" y="196923"/>
                    <a:pt x="525743" y="196895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5" name="Graphic 3">
              <a:extLst>
                <a:ext uri="{FF2B5EF4-FFF2-40B4-BE49-F238E27FC236}">
                  <a16:creationId xmlns:a16="http://schemas.microsoft.com/office/drawing/2014/main" id="{E9E102D9-F256-394F-9C1A-4A72DF9CDB4C}"/>
                </a:ext>
              </a:extLst>
            </p:cNvPr>
            <p:cNvSpPr/>
            <p:nvPr/>
          </p:nvSpPr>
          <p:spPr>
            <a:xfrm>
              <a:off x="9226070" y="2063039"/>
              <a:ext cx="529703" cy="477185"/>
            </a:xfrm>
            <a:custGeom>
              <a:avLst/>
              <a:gdLst>
                <a:gd name="connsiteX0" fmla="*/ 525369 w 529703"/>
                <a:gd name="connsiteY0" fmla="*/ 196857 h 477185"/>
                <a:gd name="connsiteX1" fmla="*/ 396907 w 529703"/>
                <a:gd name="connsiteY1" fmla="*/ 10250 h 477185"/>
                <a:gd name="connsiteX2" fmla="*/ 363934 w 529703"/>
                <a:gd name="connsiteY2" fmla="*/ 3963 h 477185"/>
                <a:gd name="connsiteX3" fmla="*/ 10568 w 529703"/>
                <a:gd name="connsiteY3" fmla="*/ 241628 h 477185"/>
                <a:gd name="connsiteX4" fmla="*/ 3935 w 529703"/>
                <a:gd name="connsiteY4" fmla="*/ 274643 h 477185"/>
                <a:gd name="connsiteX5" fmla="*/ 4087 w 529703"/>
                <a:gd name="connsiteY5" fmla="*/ 274872 h 477185"/>
                <a:gd name="connsiteX6" fmla="*/ 134646 w 529703"/>
                <a:gd name="connsiteY6" fmla="*/ 466623 h 477185"/>
                <a:gd name="connsiteX7" fmla="*/ 167724 w 529703"/>
                <a:gd name="connsiteY7" fmla="*/ 473034 h 477185"/>
                <a:gd name="connsiteX8" fmla="*/ 167905 w 529703"/>
                <a:gd name="connsiteY8" fmla="*/ 472910 h 477185"/>
                <a:gd name="connsiteX9" fmla="*/ 519460 w 529703"/>
                <a:gd name="connsiteY9" fmla="*/ 229911 h 477185"/>
                <a:gd name="connsiteX10" fmla="*/ 525397 w 529703"/>
                <a:gd name="connsiteY10" fmla="*/ 196895 h 477185"/>
                <a:gd name="connsiteX11" fmla="*/ 525369 w 529703"/>
                <a:gd name="connsiteY11" fmla="*/ 196857 h 47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9703" h="477185">
                  <a:moveTo>
                    <a:pt x="525369" y="196857"/>
                  </a:moveTo>
                  <a:lnTo>
                    <a:pt x="396907" y="10250"/>
                  </a:lnTo>
                  <a:cubicBezTo>
                    <a:pt x="389483" y="-495"/>
                    <a:pt x="374798" y="-3295"/>
                    <a:pt x="363934" y="3963"/>
                  </a:cubicBezTo>
                  <a:lnTo>
                    <a:pt x="10568" y="241628"/>
                  </a:lnTo>
                  <a:cubicBezTo>
                    <a:pt x="-382" y="248915"/>
                    <a:pt x="-3355" y="263699"/>
                    <a:pt x="3935" y="274643"/>
                  </a:cubicBezTo>
                  <a:cubicBezTo>
                    <a:pt x="3983" y="274720"/>
                    <a:pt x="4040" y="274796"/>
                    <a:pt x="4087" y="274872"/>
                  </a:cubicBezTo>
                  <a:lnTo>
                    <a:pt x="134646" y="466623"/>
                  </a:lnTo>
                  <a:cubicBezTo>
                    <a:pt x="142013" y="477520"/>
                    <a:pt x="156822" y="480397"/>
                    <a:pt x="167724" y="473034"/>
                  </a:cubicBezTo>
                  <a:cubicBezTo>
                    <a:pt x="167781" y="472996"/>
                    <a:pt x="167848" y="472948"/>
                    <a:pt x="167905" y="472910"/>
                  </a:cubicBezTo>
                  <a:lnTo>
                    <a:pt x="519460" y="229911"/>
                  </a:lnTo>
                  <a:cubicBezTo>
                    <a:pt x="530220" y="222433"/>
                    <a:pt x="532879" y="207650"/>
                    <a:pt x="525397" y="196895"/>
                  </a:cubicBezTo>
                  <a:cubicBezTo>
                    <a:pt x="525388" y="196886"/>
                    <a:pt x="525378" y="196867"/>
                    <a:pt x="525369" y="196857"/>
                  </a:cubicBezTo>
                  <a:close/>
                </a:path>
              </a:pathLst>
            </a:custGeom>
            <a:solidFill>
              <a:srgbClr val="9394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6" name="Graphic 3">
              <a:extLst>
                <a:ext uri="{FF2B5EF4-FFF2-40B4-BE49-F238E27FC236}">
                  <a16:creationId xmlns:a16="http://schemas.microsoft.com/office/drawing/2014/main" id="{80A485B8-64DC-C543-B2E6-584899F14BBA}"/>
                </a:ext>
              </a:extLst>
            </p:cNvPr>
            <p:cNvSpPr/>
            <p:nvPr/>
          </p:nvSpPr>
          <p:spPr>
            <a:xfrm>
              <a:off x="9401371" y="2470674"/>
              <a:ext cx="1153891" cy="697528"/>
            </a:xfrm>
            <a:custGeom>
              <a:avLst/>
              <a:gdLst>
                <a:gd name="connsiteX0" fmla="*/ 1146666 w 1153891"/>
                <a:gd name="connsiteY0" fmla="*/ 90804 h 697528"/>
                <a:gd name="connsiteX1" fmla="*/ 874113 w 1153891"/>
                <a:gd name="connsiteY1" fmla="*/ -71 h 697528"/>
                <a:gd name="connsiteX2" fmla="*/ -58 w 1153891"/>
                <a:gd name="connsiteY2" fmla="*/ 606903 h 697528"/>
                <a:gd name="connsiteX3" fmla="*/ 270494 w 1153891"/>
                <a:gd name="connsiteY3" fmla="*/ 695015 h 697528"/>
                <a:gd name="connsiteX4" fmla="*/ 314235 w 1153891"/>
                <a:gd name="connsiteY4" fmla="*/ 688538 h 697528"/>
                <a:gd name="connsiteX5" fmla="*/ 1149143 w 1153891"/>
                <a:gd name="connsiteY5" fmla="*/ 108236 h 697528"/>
                <a:gd name="connsiteX6" fmla="*/ 1152507 w 1153891"/>
                <a:gd name="connsiteY6" fmla="*/ 95195 h 697528"/>
                <a:gd name="connsiteX7" fmla="*/ 1146666 w 1153891"/>
                <a:gd name="connsiteY7" fmla="*/ 90804 h 69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891" h="697528">
                  <a:moveTo>
                    <a:pt x="1146666" y="90804"/>
                  </a:moveTo>
                  <a:lnTo>
                    <a:pt x="874113" y="-71"/>
                  </a:lnTo>
                  <a:lnTo>
                    <a:pt x="-58" y="606903"/>
                  </a:lnTo>
                  <a:lnTo>
                    <a:pt x="270494" y="695015"/>
                  </a:lnTo>
                  <a:cubicBezTo>
                    <a:pt x="285284" y="699835"/>
                    <a:pt x="301484" y="697444"/>
                    <a:pt x="314235" y="688538"/>
                  </a:cubicBezTo>
                  <a:lnTo>
                    <a:pt x="1149143" y="108236"/>
                  </a:lnTo>
                  <a:cubicBezTo>
                    <a:pt x="1153679" y="105559"/>
                    <a:pt x="1155185" y="99720"/>
                    <a:pt x="1152507" y="95195"/>
                  </a:cubicBezTo>
                  <a:cubicBezTo>
                    <a:pt x="1151221" y="93014"/>
                    <a:pt x="1149115" y="91432"/>
                    <a:pt x="1146666" y="9080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50715AF-BC6B-6449-8E25-808F005B80F9}"/>
              </a:ext>
            </a:extLst>
          </p:cNvPr>
          <p:cNvSpPr txBox="1"/>
          <p:nvPr/>
        </p:nvSpPr>
        <p:spPr>
          <a:xfrm>
            <a:off x="-5165665" y="4114441"/>
            <a:ext cx="2107105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9600" b="1" dirty="0">
                <a:solidFill>
                  <a:srgbClr val="AE92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D9E4FCC-C22A-0B44-A521-8FB7CED0593F}"/>
              </a:ext>
            </a:extLst>
          </p:cNvPr>
          <p:cNvSpPr txBox="1"/>
          <p:nvPr/>
        </p:nvSpPr>
        <p:spPr>
          <a:xfrm>
            <a:off x="-1637273" y="8671281"/>
            <a:ext cx="3622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5400" b="1" dirty="0">
                <a:solidFill>
                  <a:srgbClr val="AE9287"/>
                </a:solidFill>
                <a:latin typeface="Century Gothic" panose="020B0502020202020204" pitchFamily="34" charset="0"/>
              </a:rPr>
              <a:t>Interview questions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E3FB11-C988-AF4A-9C52-DC993F633239}"/>
              </a:ext>
            </a:extLst>
          </p:cNvPr>
          <p:cNvSpPr/>
          <p:nvPr/>
        </p:nvSpPr>
        <p:spPr>
          <a:xfrm>
            <a:off x="5447928" y="1601799"/>
            <a:ext cx="4536504" cy="2174771"/>
          </a:xfrm>
          <a:prstGeom prst="roundRect">
            <a:avLst/>
          </a:prstGeom>
          <a:solidFill>
            <a:srgbClr val="893837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7CEBB6-22FF-964A-832C-26422EB8E984}"/>
              </a:ext>
            </a:extLst>
          </p:cNvPr>
          <p:cNvSpPr txBox="1"/>
          <p:nvPr/>
        </p:nvSpPr>
        <p:spPr>
          <a:xfrm>
            <a:off x="7376049" y="207680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Interpersonal </a:t>
            </a:r>
            <a:r>
              <a:rPr lang="en-US" sz="2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Any type of conflicts between two or more people.</a:t>
            </a:r>
            <a:endParaRPr lang="x-none" sz="2000" b="1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DD99C588-4EEA-454B-9F12-A462C4CF782D}"/>
              </a:ext>
            </a:extLst>
          </p:cNvPr>
          <p:cNvGrpSpPr/>
          <p:nvPr/>
        </p:nvGrpSpPr>
        <p:grpSpPr>
          <a:xfrm>
            <a:off x="4655840" y="1484784"/>
            <a:ext cx="2711171" cy="1989223"/>
            <a:chOff x="2855640" y="3429000"/>
            <a:chExt cx="3020230" cy="22159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1" name="Graphic 6">
              <a:extLst>
                <a:ext uri="{FF2B5EF4-FFF2-40B4-BE49-F238E27FC236}">
                  <a16:creationId xmlns:a16="http://schemas.microsoft.com/office/drawing/2014/main" id="{99DDBDD4-23CC-FF49-915A-FEFC37C81889}"/>
                </a:ext>
              </a:extLst>
            </p:cNvPr>
            <p:cNvSpPr/>
            <p:nvPr/>
          </p:nvSpPr>
          <p:spPr>
            <a:xfrm>
              <a:off x="3875069" y="3429000"/>
              <a:ext cx="1515765" cy="1516602"/>
            </a:xfrm>
            <a:custGeom>
              <a:avLst/>
              <a:gdLst>
                <a:gd name="connsiteX0" fmla="*/ 1515766 w 1515765"/>
                <a:gd name="connsiteY0" fmla="*/ 758301 h 1516602"/>
                <a:gd name="connsiteX1" fmla="*/ 757883 w 1515765"/>
                <a:gd name="connsiteY1" fmla="*/ 1516603 h 1516602"/>
                <a:gd name="connsiteX2" fmla="*/ 0 w 1515765"/>
                <a:gd name="connsiteY2" fmla="*/ 758301 h 1516602"/>
                <a:gd name="connsiteX3" fmla="*/ 757883 w 1515765"/>
                <a:gd name="connsiteY3" fmla="*/ 0 h 1516602"/>
                <a:gd name="connsiteX4" fmla="*/ 1515766 w 1515765"/>
                <a:gd name="connsiteY4" fmla="*/ 758301 h 151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765" h="1516602">
                  <a:moveTo>
                    <a:pt x="1515766" y="758301"/>
                  </a:moveTo>
                  <a:cubicBezTo>
                    <a:pt x="1515766" y="1177100"/>
                    <a:pt x="1176450" y="1516603"/>
                    <a:pt x="757883" y="1516603"/>
                  </a:cubicBezTo>
                  <a:cubicBezTo>
                    <a:pt x="339316" y="1516603"/>
                    <a:pt x="0" y="1177100"/>
                    <a:pt x="0" y="758301"/>
                  </a:cubicBezTo>
                  <a:cubicBezTo>
                    <a:pt x="0" y="339503"/>
                    <a:pt x="339316" y="0"/>
                    <a:pt x="757883" y="0"/>
                  </a:cubicBezTo>
                  <a:cubicBezTo>
                    <a:pt x="1176450" y="0"/>
                    <a:pt x="1515766" y="339503"/>
                    <a:pt x="1515766" y="7583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2" name="Graphic 6">
              <a:extLst>
                <a:ext uri="{FF2B5EF4-FFF2-40B4-BE49-F238E27FC236}">
                  <a16:creationId xmlns:a16="http://schemas.microsoft.com/office/drawing/2014/main" id="{E2CA2DDC-004E-5440-9307-E1934B372A14}"/>
                </a:ext>
              </a:extLst>
            </p:cNvPr>
            <p:cNvSpPr/>
            <p:nvPr/>
          </p:nvSpPr>
          <p:spPr>
            <a:xfrm>
              <a:off x="3269678" y="5076023"/>
              <a:ext cx="235940" cy="342264"/>
            </a:xfrm>
            <a:custGeom>
              <a:avLst/>
              <a:gdLst>
                <a:gd name="connsiteX0" fmla="*/ 13270 w 235940"/>
                <a:gd name="connsiteY0" fmla="*/ 334937 h 342264"/>
                <a:gd name="connsiteX1" fmla="*/ 135966 w 235940"/>
                <a:gd name="connsiteY1" fmla="*/ 313311 h 342264"/>
                <a:gd name="connsiteX2" fmla="*/ 203378 w 235940"/>
                <a:gd name="connsiteY2" fmla="*/ 162709 h 342264"/>
                <a:gd name="connsiteX3" fmla="*/ 235805 w 235940"/>
                <a:gd name="connsiteY3" fmla="*/ -132 h 342264"/>
                <a:gd name="connsiteX4" fmla="*/ 167915 w 235940"/>
                <a:gd name="connsiteY4" fmla="*/ 46639 h 342264"/>
                <a:gd name="connsiteX5" fmla="*/ 35367 w 235940"/>
                <a:gd name="connsiteY5" fmla="*/ 163708 h 342264"/>
                <a:gd name="connsiteX6" fmla="*/ 13968 w 235940"/>
                <a:gd name="connsiteY6" fmla="*/ 331651 h 34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940" h="342264">
                  <a:moveTo>
                    <a:pt x="13270" y="334937"/>
                  </a:moveTo>
                  <a:cubicBezTo>
                    <a:pt x="55136" y="349662"/>
                    <a:pt x="101648" y="341464"/>
                    <a:pt x="135966" y="313311"/>
                  </a:cubicBezTo>
                  <a:cubicBezTo>
                    <a:pt x="178941" y="277222"/>
                    <a:pt x="192414" y="217764"/>
                    <a:pt x="203378" y="162709"/>
                  </a:cubicBezTo>
                  <a:lnTo>
                    <a:pt x="235805" y="-132"/>
                  </a:lnTo>
                  <a:lnTo>
                    <a:pt x="167915" y="46639"/>
                  </a:lnTo>
                  <a:cubicBezTo>
                    <a:pt x="119093" y="80275"/>
                    <a:pt x="69171" y="114988"/>
                    <a:pt x="35367" y="163708"/>
                  </a:cubicBezTo>
                  <a:cubicBezTo>
                    <a:pt x="1563" y="212428"/>
                    <a:pt x="-13193" y="278934"/>
                    <a:pt x="13968" y="331651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3" name="Graphic 6">
              <a:extLst>
                <a:ext uri="{FF2B5EF4-FFF2-40B4-BE49-F238E27FC236}">
                  <a16:creationId xmlns:a16="http://schemas.microsoft.com/office/drawing/2014/main" id="{D1CF47DE-11D1-E344-921A-A7B38B0AEC71}"/>
                </a:ext>
              </a:extLst>
            </p:cNvPr>
            <p:cNvSpPr/>
            <p:nvPr/>
          </p:nvSpPr>
          <p:spPr>
            <a:xfrm>
              <a:off x="3278183" y="5282907"/>
              <a:ext cx="107944" cy="328918"/>
            </a:xfrm>
            <a:custGeom>
              <a:avLst/>
              <a:gdLst>
                <a:gd name="connsiteX0" fmla="*/ 10568 w 107944"/>
                <a:gd name="connsiteY0" fmla="*/ 325206 h 328918"/>
                <a:gd name="connsiteX1" fmla="*/ 1451 w 107944"/>
                <a:gd name="connsiteY1" fmla="*/ 173790 h 328918"/>
                <a:gd name="connsiteX2" fmla="*/ 47343 w 107944"/>
                <a:gd name="connsiteY2" fmla="*/ 48933 h 328918"/>
                <a:gd name="connsiteX3" fmla="*/ 100602 w 107944"/>
                <a:gd name="connsiteY3" fmla="*/ 644 h 328918"/>
                <a:gd name="connsiteX4" fmla="*/ 105527 w 107944"/>
                <a:gd name="connsiteY4" fmla="*/ 9075 h 328918"/>
                <a:gd name="connsiteX5" fmla="*/ 27466 w 107944"/>
                <a:gd name="connsiteY5" fmla="*/ 103314 h 328918"/>
                <a:gd name="connsiteX6" fmla="*/ 10670 w 107944"/>
                <a:gd name="connsiteY6" fmla="*/ 239657 h 328918"/>
                <a:gd name="connsiteX7" fmla="*/ 19977 w 107944"/>
                <a:gd name="connsiteY7" fmla="*/ 322611 h 328918"/>
                <a:gd name="connsiteX8" fmla="*/ 16570 w 107944"/>
                <a:gd name="connsiteY8" fmla="*/ 328616 h 328918"/>
                <a:gd name="connsiteX9" fmla="*/ 10568 w 107944"/>
                <a:gd name="connsiteY9" fmla="*/ 325206 h 32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944" h="328918">
                  <a:moveTo>
                    <a:pt x="10568" y="325206"/>
                  </a:moveTo>
                  <a:cubicBezTo>
                    <a:pt x="3696" y="275127"/>
                    <a:pt x="-3369" y="224405"/>
                    <a:pt x="1451" y="173790"/>
                  </a:cubicBezTo>
                  <a:cubicBezTo>
                    <a:pt x="5731" y="128838"/>
                    <a:pt x="19438" y="84933"/>
                    <a:pt x="47343" y="48933"/>
                  </a:cubicBezTo>
                  <a:cubicBezTo>
                    <a:pt x="62155" y="29861"/>
                    <a:pt x="80178" y="13520"/>
                    <a:pt x="100602" y="644"/>
                  </a:cubicBezTo>
                  <a:cubicBezTo>
                    <a:pt x="105928" y="-2719"/>
                    <a:pt x="110830" y="5726"/>
                    <a:pt x="105527" y="9075"/>
                  </a:cubicBezTo>
                  <a:cubicBezTo>
                    <a:pt x="70187" y="31422"/>
                    <a:pt x="42853" y="64421"/>
                    <a:pt x="27466" y="103314"/>
                  </a:cubicBezTo>
                  <a:cubicBezTo>
                    <a:pt x="10471" y="146565"/>
                    <a:pt x="7741" y="193712"/>
                    <a:pt x="10670" y="239657"/>
                  </a:cubicBezTo>
                  <a:cubicBezTo>
                    <a:pt x="12441" y="267441"/>
                    <a:pt x="16195" y="295044"/>
                    <a:pt x="19977" y="322611"/>
                  </a:cubicBezTo>
                  <a:cubicBezTo>
                    <a:pt x="20596" y="325197"/>
                    <a:pt x="19107" y="327822"/>
                    <a:pt x="16570" y="328616"/>
                  </a:cubicBezTo>
                  <a:cubicBezTo>
                    <a:pt x="13973" y="329316"/>
                    <a:pt x="11297" y="327795"/>
                    <a:pt x="10568" y="325206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4" name="Graphic 6">
              <a:extLst>
                <a:ext uri="{FF2B5EF4-FFF2-40B4-BE49-F238E27FC236}">
                  <a16:creationId xmlns:a16="http://schemas.microsoft.com/office/drawing/2014/main" id="{8E89DA86-DFDC-8746-97CC-1BD7F28D8C5C}"/>
                </a:ext>
              </a:extLst>
            </p:cNvPr>
            <p:cNvSpPr/>
            <p:nvPr/>
          </p:nvSpPr>
          <p:spPr>
            <a:xfrm>
              <a:off x="3743619" y="5438709"/>
              <a:ext cx="205946" cy="126204"/>
            </a:xfrm>
            <a:custGeom>
              <a:avLst/>
              <a:gdLst>
                <a:gd name="connsiteX0" fmla="*/ -136 w 205946"/>
                <a:gd name="connsiteY0" fmla="*/ 100431 h 126204"/>
                <a:gd name="connsiteX1" fmla="*/ 66421 w 205946"/>
                <a:gd name="connsiteY1" fmla="*/ 125185 h 126204"/>
                <a:gd name="connsiteX2" fmla="*/ 142954 w 205946"/>
                <a:gd name="connsiteY2" fmla="*/ 70580 h 126204"/>
                <a:gd name="connsiteX3" fmla="*/ 205811 w 205946"/>
                <a:gd name="connsiteY3" fmla="*/ -132 h 126204"/>
                <a:gd name="connsiteX4" fmla="*/ 158957 w 205946"/>
                <a:gd name="connsiteY4" fmla="*/ 3284 h 126204"/>
                <a:gd name="connsiteX5" fmla="*/ 60059 w 205946"/>
                <a:gd name="connsiteY5" fmla="*/ 22615 h 126204"/>
                <a:gd name="connsiteX6" fmla="*/ 1154 w 205946"/>
                <a:gd name="connsiteY6" fmla="*/ 99017 h 1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946" h="126204">
                  <a:moveTo>
                    <a:pt x="-136" y="100431"/>
                  </a:moveTo>
                  <a:cubicBezTo>
                    <a:pt x="16207" y="119746"/>
                    <a:pt x="41437" y="129130"/>
                    <a:pt x="66421" y="125185"/>
                  </a:cubicBezTo>
                  <a:cubicBezTo>
                    <a:pt x="97948" y="119835"/>
                    <a:pt x="121702" y="94487"/>
                    <a:pt x="142954" y="70580"/>
                  </a:cubicBezTo>
                  <a:lnTo>
                    <a:pt x="205811" y="-132"/>
                  </a:lnTo>
                  <a:lnTo>
                    <a:pt x="158957" y="3284"/>
                  </a:lnTo>
                  <a:cubicBezTo>
                    <a:pt x="125262" y="5741"/>
                    <a:pt x="90716" y="8411"/>
                    <a:pt x="60059" y="22615"/>
                  </a:cubicBezTo>
                  <a:cubicBezTo>
                    <a:pt x="29403" y="36820"/>
                    <a:pt x="2987" y="65264"/>
                    <a:pt x="1154" y="9901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5" name="Graphic 6">
              <a:extLst>
                <a:ext uri="{FF2B5EF4-FFF2-40B4-BE49-F238E27FC236}">
                  <a16:creationId xmlns:a16="http://schemas.microsoft.com/office/drawing/2014/main" id="{2F4FA5B9-A52A-A74D-A84C-C3A6DF5213EA}"/>
                </a:ext>
              </a:extLst>
            </p:cNvPr>
            <p:cNvSpPr/>
            <p:nvPr/>
          </p:nvSpPr>
          <p:spPr>
            <a:xfrm>
              <a:off x="3689582" y="5504268"/>
              <a:ext cx="140544" cy="137095"/>
            </a:xfrm>
            <a:custGeom>
              <a:avLst/>
              <a:gdLst>
                <a:gd name="connsiteX0" fmla="*/ -44 w 140544"/>
                <a:gd name="connsiteY0" fmla="*/ 133481 h 137095"/>
                <a:gd name="connsiteX1" fmla="*/ 39095 w 140544"/>
                <a:gd name="connsiteY1" fmla="*/ 56404 h 137095"/>
                <a:gd name="connsiteX2" fmla="*/ 97630 w 140544"/>
                <a:gd name="connsiteY2" fmla="*/ 8251 h 137095"/>
                <a:gd name="connsiteX3" fmla="*/ 137728 w 140544"/>
                <a:gd name="connsiteY3" fmla="*/ -131 h 137095"/>
                <a:gd name="connsiteX4" fmla="*/ 137721 w 140544"/>
                <a:gd name="connsiteY4" fmla="*/ 5435 h 137095"/>
                <a:gd name="connsiteX5" fmla="*/ 72190 w 140544"/>
                <a:gd name="connsiteY5" fmla="*/ 29256 h 137095"/>
                <a:gd name="connsiteX6" fmla="*/ 24652 w 140544"/>
                <a:gd name="connsiteY6" fmla="*/ 91448 h 137095"/>
                <a:gd name="connsiteX7" fmla="*/ 5330 w 140544"/>
                <a:gd name="connsiteY7" fmla="*/ 134919 h 137095"/>
                <a:gd name="connsiteX8" fmla="*/ 1924 w 140544"/>
                <a:gd name="connsiteY8" fmla="*/ 136888 h 137095"/>
                <a:gd name="connsiteX9" fmla="*/ -44 w 140544"/>
                <a:gd name="connsiteY9" fmla="*/ 133481 h 13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44" h="137095">
                  <a:moveTo>
                    <a:pt x="-44" y="133481"/>
                  </a:moveTo>
                  <a:cubicBezTo>
                    <a:pt x="11005" y="106877"/>
                    <a:pt x="22143" y="79900"/>
                    <a:pt x="39095" y="56404"/>
                  </a:cubicBezTo>
                  <a:cubicBezTo>
                    <a:pt x="54150" y="35537"/>
                    <a:pt x="73538" y="17903"/>
                    <a:pt x="97630" y="8251"/>
                  </a:cubicBezTo>
                  <a:cubicBezTo>
                    <a:pt x="110407" y="3146"/>
                    <a:pt x="123976" y="309"/>
                    <a:pt x="137728" y="-131"/>
                  </a:cubicBezTo>
                  <a:cubicBezTo>
                    <a:pt x="141316" y="-248"/>
                    <a:pt x="141293" y="5318"/>
                    <a:pt x="137721" y="5435"/>
                  </a:cubicBezTo>
                  <a:cubicBezTo>
                    <a:pt x="113907" y="6230"/>
                    <a:pt x="90960" y="14571"/>
                    <a:pt x="72190" y="29256"/>
                  </a:cubicBezTo>
                  <a:cubicBezTo>
                    <a:pt x="51374" y="45620"/>
                    <a:pt x="36449" y="68013"/>
                    <a:pt x="24652" y="91448"/>
                  </a:cubicBezTo>
                  <a:cubicBezTo>
                    <a:pt x="17519" y="105620"/>
                    <a:pt x="11412" y="120274"/>
                    <a:pt x="5330" y="134919"/>
                  </a:cubicBezTo>
                  <a:cubicBezTo>
                    <a:pt x="4889" y="136369"/>
                    <a:pt x="3401" y="137230"/>
                    <a:pt x="1924" y="136888"/>
                  </a:cubicBezTo>
                  <a:cubicBezTo>
                    <a:pt x="446" y="136484"/>
                    <a:pt x="-432" y="134965"/>
                    <a:pt x="-44" y="133481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6" name="Graphic 6">
              <a:extLst>
                <a:ext uri="{FF2B5EF4-FFF2-40B4-BE49-F238E27FC236}">
                  <a16:creationId xmlns:a16="http://schemas.microsoft.com/office/drawing/2014/main" id="{56908FE1-FBB7-6149-957D-10F2F2136644}"/>
                </a:ext>
              </a:extLst>
            </p:cNvPr>
            <p:cNvSpPr/>
            <p:nvPr/>
          </p:nvSpPr>
          <p:spPr>
            <a:xfrm>
              <a:off x="3355070" y="5418308"/>
              <a:ext cx="279678" cy="143467"/>
            </a:xfrm>
            <a:custGeom>
              <a:avLst/>
              <a:gdLst>
                <a:gd name="connsiteX0" fmla="*/ -136 w 279678"/>
                <a:gd name="connsiteY0" fmla="*/ 101189 h 143467"/>
                <a:gd name="connsiteX1" fmla="*/ 81360 w 279678"/>
                <a:gd name="connsiteY1" fmla="*/ 143275 h 143467"/>
                <a:gd name="connsiteX2" fmla="*/ 187968 w 279678"/>
                <a:gd name="connsiteY2" fmla="*/ 85155 h 143467"/>
                <a:gd name="connsiteX3" fmla="*/ 279543 w 279678"/>
                <a:gd name="connsiteY3" fmla="*/ 4257 h 143467"/>
                <a:gd name="connsiteX4" fmla="*/ 218936 w 279678"/>
                <a:gd name="connsiteY4" fmla="*/ 1355 h 143467"/>
                <a:gd name="connsiteX5" fmla="*/ 89128 w 279678"/>
                <a:gd name="connsiteY5" fmla="*/ 10770 h 143467"/>
                <a:gd name="connsiteX6" fmla="*/ 1738 w 279678"/>
                <a:gd name="connsiteY6" fmla="*/ 99577 h 1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678" h="143467">
                  <a:moveTo>
                    <a:pt x="-136" y="101189"/>
                  </a:moveTo>
                  <a:cubicBezTo>
                    <a:pt x="17820" y="128495"/>
                    <a:pt x="48713" y="144449"/>
                    <a:pt x="81360" y="143275"/>
                  </a:cubicBezTo>
                  <a:cubicBezTo>
                    <a:pt x="122615" y="141315"/>
                    <a:pt x="157008" y="112506"/>
                    <a:pt x="187968" y="85155"/>
                  </a:cubicBezTo>
                  <a:lnTo>
                    <a:pt x="279543" y="4257"/>
                  </a:lnTo>
                  <a:lnTo>
                    <a:pt x="218936" y="1355"/>
                  </a:lnTo>
                  <a:cubicBezTo>
                    <a:pt x="175351" y="-732"/>
                    <a:pt x="130641" y="-2678"/>
                    <a:pt x="89128" y="10770"/>
                  </a:cubicBezTo>
                  <a:cubicBezTo>
                    <a:pt x="47615" y="24218"/>
                    <a:pt x="9329" y="56583"/>
                    <a:pt x="1738" y="9957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7" name="Graphic 6">
              <a:extLst>
                <a:ext uri="{FF2B5EF4-FFF2-40B4-BE49-F238E27FC236}">
                  <a16:creationId xmlns:a16="http://schemas.microsoft.com/office/drawing/2014/main" id="{F5F7C622-2EB0-7444-AA4F-3CDFE3FF54DE}"/>
                </a:ext>
              </a:extLst>
            </p:cNvPr>
            <p:cNvSpPr/>
            <p:nvPr/>
          </p:nvSpPr>
          <p:spPr>
            <a:xfrm>
              <a:off x="3268825" y="5485924"/>
              <a:ext cx="203480" cy="157682"/>
            </a:xfrm>
            <a:custGeom>
              <a:avLst/>
              <a:gdLst>
                <a:gd name="connsiteX0" fmla="*/ 507 w 203480"/>
                <a:gd name="connsiteY0" fmla="*/ 150977 h 157682"/>
                <a:gd name="connsiteX1" fmla="*/ 140486 w 203480"/>
                <a:gd name="connsiteY1" fmla="*/ 6551 h 157682"/>
                <a:gd name="connsiteX2" fmla="*/ 199364 w 203480"/>
                <a:gd name="connsiteY2" fmla="*/ 469 h 157682"/>
                <a:gd name="connsiteX3" fmla="*/ 197814 w 203480"/>
                <a:gd name="connsiteY3" fmla="*/ 10111 h 157682"/>
                <a:gd name="connsiteX4" fmla="*/ 103855 w 203480"/>
                <a:gd name="connsiteY4" fmla="*/ 34983 h 157682"/>
                <a:gd name="connsiteX5" fmla="*/ 39275 w 203480"/>
                <a:gd name="connsiteY5" fmla="*/ 104712 h 157682"/>
                <a:gd name="connsiteX6" fmla="*/ 9420 w 203480"/>
                <a:gd name="connsiteY6" fmla="*/ 154953 h 157682"/>
                <a:gd name="connsiteX7" fmla="*/ 507 w 203480"/>
                <a:gd name="connsiteY7" fmla="*/ 150977 h 1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480" h="157682">
                  <a:moveTo>
                    <a:pt x="507" y="150977"/>
                  </a:moveTo>
                  <a:cubicBezTo>
                    <a:pt x="33579" y="92424"/>
                    <a:pt x="71941" y="27350"/>
                    <a:pt x="140486" y="6551"/>
                  </a:cubicBezTo>
                  <a:cubicBezTo>
                    <a:pt x="159545" y="788"/>
                    <a:pt x="179530" y="-1277"/>
                    <a:pt x="199364" y="469"/>
                  </a:cubicBezTo>
                  <a:cubicBezTo>
                    <a:pt x="205615" y="1008"/>
                    <a:pt x="204054" y="10649"/>
                    <a:pt x="197814" y="10111"/>
                  </a:cubicBezTo>
                  <a:cubicBezTo>
                    <a:pt x="164568" y="7349"/>
                    <a:pt x="131386" y="16133"/>
                    <a:pt x="103855" y="34983"/>
                  </a:cubicBezTo>
                  <a:cubicBezTo>
                    <a:pt x="77362" y="53026"/>
                    <a:pt x="56734" y="78110"/>
                    <a:pt x="39275" y="104712"/>
                  </a:cubicBezTo>
                  <a:cubicBezTo>
                    <a:pt x="28581" y="121005"/>
                    <a:pt x="19002" y="137991"/>
                    <a:pt x="9420" y="154953"/>
                  </a:cubicBezTo>
                  <a:cubicBezTo>
                    <a:pt x="6359" y="160374"/>
                    <a:pt x="-2591" y="156461"/>
                    <a:pt x="507" y="1509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8" name="Graphic 6">
              <a:extLst>
                <a:ext uri="{FF2B5EF4-FFF2-40B4-BE49-F238E27FC236}">
                  <a16:creationId xmlns:a16="http://schemas.microsoft.com/office/drawing/2014/main" id="{0A0D4FC1-3E73-2F46-B33C-319F186A0ECC}"/>
                </a:ext>
              </a:extLst>
            </p:cNvPr>
            <p:cNvSpPr/>
            <p:nvPr/>
          </p:nvSpPr>
          <p:spPr>
            <a:xfrm>
              <a:off x="4682541" y="4612674"/>
              <a:ext cx="1193329" cy="971049"/>
            </a:xfrm>
            <a:custGeom>
              <a:avLst/>
              <a:gdLst>
                <a:gd name="connsiteX0" fmla="*/ 15083 w 1193329"/>
                <a:gd name="connsiteY0" fmla="*/ 24805 h 971049"/>
                <a:gd name="connsiteX1" fmla="*/ 233540 w 1193329"/>
                <a:gd name="connsiteY1" fmla="*/ 20625 h 971049"/>
                <a:gd name="connsiteX2" fmla="*/ 437404 w 1193329"/>
                <a:gd name="connsiteY2" fmla="*/ 115815 h 971049"/>
                <a:gd name="connsiteX3" fmla="*/ 1099290 w 1193329"/>
                <a:gd name="connsiteY3" fmla="*/ 77257 h 971049"/>
                <a:gd name="connsiteX4" fmla="*/ 1075834 w 1193329"/>
                <a:gd name="connsiteY4" fmla="*/ 212826 h 971049"/>
                <a:gd name="connsiteX5" fmla="*/ 1037659 w 1193329"/>
                <a:gd name="connsiteY5" fmla="*/ 347029 h 971049"/>
                <a:gd name="connsiteX6" fmla="*/ 1137123 w 1193329"/>
                <a:gd name="connsiteY6" fmla="*/ 497674 h 971049"/>
                <a:gd name="connsiteX7" fmla="*/ 1129817 w 1193329"/>
                <a:gd name="connsiteY7" fmla="*/ 666346 h 971049"/>
                <a:gd name="connsiteX8" fmla="*/ 1090575 w 1193329"/>
                <a:gd name="connsiteY8" fmla="*/ 833677 h 971049"/>
                <a:gd name="connsiteX9" fmla="*/ 1193194 w 1193329"/>
                <a:gd name="connsiteY9" fmla="*/ 952239 h 971049"/>
                <a:gd name="connsiteX10" fmla="*/ 935224 w 1193329"/>
                <a:gd name="connsiteY10" fmla="*/ 965202 h 971049"/>
                <a:gd name="connsiteX11" fmla="*/ 725234 w 1193329"/>
                <a:gd name="connsiteY11" fmla="*/ 829512 h 971049"/>
                <a:gd name="connsiteX12" fmla="*/ 675017 w 1193329"/>
                <a:gd name="connsiteY12" fmla="*/ 710129 h 971049"/>
                <a:gd name="connsiteX13" fmla="*/ 491654 w 1193329"/>
                <a:gd name="connsiteY13" fmla="*/ 595870 h 971049"/>
                <a:gd name="connsiteX14" fmla="*/ 296910 w 1193329"/>
                <a:gd name="connsiteY14" fmla="*/ 497707 h 971049"/>
                <a:gd name="connsiteX15" fmla="*/ 209952 w 1193329"/>
                <a:gd name="connsiteY15" fmla="*/ 307641 h 971049"/>
                <a:gd name="connsiteX16" fmla="*/ -136 w 1193329"/>
                <a:gd name="connsiteY16" fmla="*/ 33514 h 97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3329" h="971049">
                  <a:moveTo>
                    <a:pt x="15083" y="24805"/>
                  </a:moveTo>
                  <a:cubicBezTo>
                    <a:pt x="80843" y="-11358"/>
                    <a:pt x="162687" y="-4100"/>
                    <a:pt x="233540" y="20625"/>
                  </a:cubicBezTo>
                  <a:cubicBezTo>
                    <a:pt x="304393" y="45349"/>
                    <a:pt x="368599" y="85855"/>
                    <a:pt x="437404" y="115815"/>
                  </a:cubicBezTo>
                  <a:cubicBezTo>
                    <a:pt x="647660" y="207367"/>
                    <a:pt x="901073" y="192605"/>
                    <a:pt x="1099290" y="77257"/>
                  </a:cubicBezTo>
                  <a:cubicBezTo>
                    <a:pt x="1118036" y="120887"/>
                    <a:pt x="1097925" y="170793"/>
                    <a:pt x="1075834" y="212826"/>
                  </a:cubicBezTo>
                  <a:cubicBezTo>
                    <a:pt x="1053743" y="254860"/>
                    <a:pt x="1028565" y="300418"/>
                    <a:pt x="1037659" y="347029"/>
                  </a:cubicBezTo>
                  <a:cubicBezTo>
                    <a:pt x="1049296" y="406675"/>
                    <a:pt x="1111798" y="442437"/>
                    <a:pt x="1137123" y="497674"/>
                  </a:cubicBezTo>
                  <a:cubicBezTo>
                    <a:pt x="1161163" y="550110"/>
                    <a:pt x="1148260" y="611688"/>
                    <a:pt x="1129817" y="666346"/>
                  </a:cubicBezTo>
                  <a:cubicBezTo>
                    <a:pt x="1111374" y="721005"/>
                    <a:pt x="1087441" y="776073"/>
                    <a:pt x="1090575" y="833677"/>
                  </a:cubicBezTo>
                  <a:cubicBezTo>
                    <a:pt x="1093709" y="891281"/>
                    <a:pt x="1135536" y="952193"/>
                    <a:pt x="1193194" y="952239"/>
                  </a:cubicBezTo>
                  <a:cubicBezTo>
                    <a:pt x="1107747" y="965523"/>
                    <a:pt x="1020619" y="978816"/>
                    <a:pt x="935224" y="965202"/>
                  </a:cubicBezTo>
                  <a:cubicBezTo>
                    <a:pt x="849829" y="951588"/>
                    <a:pt x="764884" y="906400"/>
                    <a:pt x="725234" y="829512"/>
                  </a:cubicBezTo>
                  <a:cubicBezTo>
                    <a:pt x="705416" y="791080"/>
                    <a:pt x="697777" y="746893"/>
                    <a:pt x="675017" y="710129"/>
                  </a:cubicBezTo>
                  <a:cubicBezTo>
                    <a:pt x="636250" y="647511"/>
                    <a:pt x="561851" y="618064"/>
                    <a:pt x="491654" y="595870"/>
                  </a:cubicBezTo>
                  <a:cubicBezTo>
                    <a:pt x="421457" y="573677"/>
                    <a:pt x="346335" y="552298"/>
                    <a:pt x="296910" y="497707"/>
                  </a:cubicBezTo>
                  <a:cubicBezTo>
                    <a:pt x="249818" y="445692"/>
                    <a:pt x="234902" y="373235"/>
                    <a:pt x="209952" y="307641"/>
                  </a:cubicBezTo>
                  <a:cubicBezTo>
                    <a:pt x="167931" y="197838"/>
                    <a:pt x="94947" y="102606"/>
                    <a:pt x="-136" y="3351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9" name="Graphic 6">
              <a:extLst>
                <a:ext uri="{FF2B5EF4-FFF2-40B4-BE49-F238E27FC236}">
                  <a16:creationId xmlns:a16="http://schemas.microsoft.com/office/drawing/2014/main" id="{48A6A509-5E08-E544-9106-7E7E7CBFBA1D}"/>
                </a:ext>
              </a:extLst>
            </p:cNvPr>
            <p:cNvSpPr/>
            <p:nvPr/>
          </p:nvSpPr>
          <p:spPr>
            <a:xfrm>
              <a:off x="4619521" y="4353086"/>
              <a:ext cx="319164" cy="225980"/>
            </a:xfrm>
            <a:custGeom>
              <a:avLst/>
              <a:gdLst>
                <a:gd name="connsiteX0" fmla="*/ 154297 w 319164"/>
                <a:gd name="connsiteY0" fmla="*/ 11871 h 225980"/>
                <a:gd name="connsiteX1" fmla="*/ 79381 w 319164"/>
                <a:gd name="connsiteY1" fmla="*/ 7588 h 225980"/>
                <a:gd name="connsiteX2" fmla="*/ 47474 w 319164"/>
                <a:gd name="connsiteY2" fmla="*/ 65814 h 225980"/>
                <a:gd name="connsiteX3" fmla="*/ 55705 w 319164"/>
                <a:gd name="connsiteY3" fmla="*/ 96553 h 225980"/>
                <a:gd name="connsiteX4" fmla="*/ 37091 w 319164"/>
                <a:gd name="connsiteY4" fmla="*/ 113553 h 225980"/>
                <a:gd name="connsiteX5" fmla="*/ 14392 w 319164"/>
                <a:gd name="connsiteY5" fmla="*/ 126772 h 225980"/>
                <a:gd name="connsiteX6" fmla="*/ 14629 w 319164"/>
                <a:gd name="connsiteY6" fmla="*/ 148874 h 225980"/>
                <a:gd name="connsiteX7" fmla="*/ 22350 w 319164"/>
                <a:gd name="connsiteY7" fmla="*/ 152957 h 225980"/>
                <a:gd name="connsiteX8" fmla="*/ 26137 w 319164"/>
                <a:gd name="connsiteY8" fmla="*/ 166698 h 225980"/>
                <a:gd name="connsiteX9" fmla="*/ 16865 w 319164"/>
                <a:gd name="connsiteY9" fmla="*/ 178904 h 225980"/>
                <a:gd name="connsiteX10" fmla="*/ 246 w 319164"/>
                <a:gd name="connsiteY10" fmla="*/ 204318 h 225980"/>
                <a:gd name="connsiteX11" fmla="*/ 12271 w 319164"/>
                <a:gd name="connsiteY11" fmla="*/ 215572 h 225980"/>
                <a:gd name="connsiteX12" fmla="*/ 29923 w 319164"/>
                <a:gd name="connsiteY12" fmla="*/ 217903 h 225980"/>
                <a:gd name="connsiteX13" fmla="*/ 273767 w 319164"/>
                <a:gd name="connsiteY13" fmla="*/ 225589 h 225980"/>
                <a:gd name="connsiteX14" fmla="*/ 297842 w 319164"/>
                <a:gd name="connsiteY14" fmla="*/ 224243 h 225980"/>
                <a:gd name="connsiteX15" fmla="*/ 316750 w 319164"/>
                <a:gd name="connsiteY15" fmla="*/ 211534 h 225980"/>
                <a:gd name="connsiteX16" fmla="*/ 312587 w 319164"/>
                <a:gd name="connsiteY16" fmla="*/ 184158 h 225980"/>
                <a:gd name="connsiteX17" fmla="*/ 291916 w 319164"/>
                <a:gd name="connsiteY17" fmla="*/ 162297 h 225980"/>
                <a:gd name="connsiteX18" fmla="*/ 280843 w 319164"/>
                <a:gd name="connsiteY18" fmla="*/ 136041 h 225980"/>
                <a:gd name="connsiteX19" fmla="*/ 290482 w 319164"/>
                <a:gd name="connsiteY19" fmla="*/ 114768 h 225980"/>
                <a:gd name="connsiteX20" fmla="*/ 291519 w 319164"/>
                <a:gd name="connsiteY20" fmla="*/ 92673 h 225980"/>
                <a:gd name="connsiteX21" fmla="*/ 261455 w 319164"/>
                <a:gd name="connsiteY21" fmla="*/ 76033 h 225980"/>
                <a:gd name="connsiteX22" fmla="*/ 256302 w 319164"/>
                <a:gd name="connsiteY22" fmla="*/ 52336 h 225980"/>
                <a:gd name="connsiteX23" fmla="*/ 221887 w 319164"/>
                <a:gd name="connsiteY23" fmla="*/ 5365 h 225980"/>
                <a:gd name="connsiteX24" fmla="*/ 160238 w 319164"/>
                <a:gd name="connsiteY24" fmla="*/ 9566 h 2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9164" h="225980">
                  <a:moveTo>
                    <a:pt x="154297" y="11871"/>
                  </a:moveTo>
                  <a:cubicBezTo>
                    <a:pt x="131213" y="1126"/>
                    <a:pt x="102871" y="-2397"/>
                    <a:pt x="79381" y="7588"/>
                  </a:cubicBezTo>
                  <a:cubicBezTo>
                    <a:pt x="55892" y="17572"/>
                    <a:pt x="39879" y="43165"/>
                    <a:pt x="47474" y="65814"/>
                  </a:cubicBezTo>
                  <a:cubicBezTo>
                    <a:pt x="50918" y="76083"/>
                    <a:pt x="58761" y="86182"/>
                    <a:pt x="55705" y="96553"/>
                  </a:cubicBezTo>
                  <a:cubicBezTo>
                    <a:pt x="53353" y="104535"/>
                    <a:pt x="45148" y="109806"/>
                    <a:pt x="37091" y="113553"/>
                  </a:cubicBezTo>
                  <a:cubicBezTo>
                    <a:pt x="29034" y="117301"/>
                    <a:pt x="20219" y="120451"/>
                    <a:pt x="14392" y="126772"/>
                  </a:cubicBezTo>
                  <a:cubicBezTo>
                    <a:pt x="8565" y="133092"/>
                    <a:pt x="7350" y="143973"/>
                    <a:pt x="14629" y="148874"/>
                  </a:cubicBezTo>
                  <a:cubicBezTo>
                    <a:pt x="17027" y="150489"/>
                    <a:pt x="20025" y="151255"/>
                    <a:pt x="22350" y="152957"/>
                  </a:cubicBezTo>
                  <a:cubicBezTo>
                    <a:pt x="26413" y="156260"/>
                    <a:pt x="27934" y="161778"/>
                    <a:pt x="26137" y="166698"/>
                  </a:cubicBezTo>
                  <a:cubicBezTo>
                    <a:pt x="24199" y="171527"/>
                    <a:pt x="20996" y="175744"/>
                    <a:pt x="16865" y="178904"/>
                  </a:cubicBezTo>
                  <a:cubicBezTo>
                    <a:pt x="8601" y="186035"/>
                    <a:pt x="-2320" y="194196"/>
                    <a:pt x="246" y="204318"/>
                  </a:cubicBezTo>
                  <a:cubicBezTo>
                    <a:pt x="2178" y="209808"/>
                    <a:pt x="6667" y="214009"/>
                    <a:pt x="12271" y="215572"/>
                  </a:cubicBezTo>
                  <a:cubicBezTo>
                    <a:pt x="18005" y="217227"/>
                    <a:pt x="23956" y="218012"/>
                    <a:pt x="29923" y="217903"/>
                  </a:cubicBezTo>
                  <a:lnTo>
                    <a:pt x="273767" y="225589"/>
                  </a:lnTo>
                  <a:cubicBezTo>
                    <a:pt x="281816" y="226194"/>
                    <a:pt x="289910" y="225741"/>
                    <a:pt x="297842" y="224243"/>
                  </a:cubicBezTo>
                  <a:cubicBezTo>
                    <a:pt x="305636" y="222820"/>
                    <a:pt x="312487" y="218216"/>
                    <a:pt x="316750" y="211534"/>
                  </a:cubicBezTo>
                  <a:cubicBezTo>
                    <a:pt x="321420" y="202886"/>
                    <a:pt x="318354" y="192233"/>
                    <a:pt x="312587" y="184158"/>
                  </a:cubicBezTo>
                  <a:cubicBezTo>
                    <a:pt x="306821" y="176082"/>
                    <a:pt x="298659" y="169712"/>
                    <a:pt x="291916" y="162297"/>
                  </a:cubicBezTo>
                  <a:cubicBezTo>
                    <a:pt x="285172" y="154881"/>
                    <a:pt x="279654" y="145625"/>
                    <a:pt x="280843" y="136041"/>
                  </a:cubicBezTo>
                  <a:cubicBezTo>
                    <a:pt x="281795" y="128369"/>
                    <a:pt x="286852" y="121738"/>
                    <a:pt x="290482" y="114768"/>
                  </a:cubicBezTo>
                  <a:cubicBezTo>
                    <a:pt x="294112" y="107797"/>
                    <a:pt x="296220" y="99086"/>
                    <a:pt x="291519" y="92673"/>
                  </a:cubicBezTo>
                  <a:cubicBezTo>
                    <a:pt x="284894" y="83636"/>
                    <a:pt x="268988" y="84454"/>
                    <a:pt x="261455" y="76033"/>
                  </a:cubicBezTo>
                  <a:cubicBezTo>
                    <a:pt x="255770" y="69679"/>
                    <a:pt x="256867" y="60530"/>
                    <a:pt x="256302" y="52336"/>
                  </a:cubicBezTo>
                  <a:cubicBezTo>
                    <a:pt x="254943" y="32625"/>
                    <a:pt x="241303" y="14009"/>
                    <a:pt x="221887" y="5365"/>
                  </a:cubicBezTo>
                  <a:cubicBezTo>
                    <a:pt x="201859" y="-3238"/>
                    <a:pt x="178916" y="-1674"/>
                    <a:pt x="160238" y="9566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0" name="Graphic 6">
              <a:extLst>
                <a:ext uri="{FF2B5EF4-FFF2-40B4-BE49-F238E27FC236}">
                  <a16:creationId xmlns:a16="http://schemas.microsoft.com/office/drawing/2014/main" id="{3067C2C1-D0C9-7544-9EBF-EBFAA5F6B93E}"/>
                </a:ext>
              </a:extLst>
            </p:cNvPr>
            <p:cNvSpPr/>
            <p:nvPr/>
          </p:nvSpPr>
          <p:spPr>
            <a:xfrm>
              <a:off x="4581674" y="5437969"/>
              <a:ext cx="82449" cy="164336"/>
            </a:xfrm>
            <a:custGeom>
              <a:avLst/>
              <a:gdLst>
                <a:gd name="connsiteX0" fmla="*/ 38190 w 82449"/>
                <a:gd name="connsiteY0" fmla="*/ 164337 h 164336"/>
                <a:gd name="connsiteX1" fmla="*/ 0 w 82449"/>
                <a:gd name="connsiteY1" fmla="*/ 152855 h 164336"/>
                <a:gd name="connsiteX2" fmla="*/ 26084 w 82449"/>
                <a:gd name="connsiteY2" fmla="*/ 0 h 164336"/>
                <a:gd name="connsiteX3" fmla="*/ 82450 w 82449"/>
                <a:gd name="connsiteY3" fmla="*/ 16946 h 164336"/>
                <a:gd name="connsiteX4" fmla="*/ 38190 w 82449"/>
                <a:gd name="connsiteY4" fmla="*/ 164337 h 16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49" h="164336">
                  <a:moveTo>
                    <a:pt x="38190" y="164337"/>
                  </a:moveTo>
                  <a:lnTo>
                    <a:pt x="0" y="152855"/>
                  </a:lnTo>
                  <a:lnTo>
                    <a:pt x="26084" y="0"/>
                  </a:lnTo>
                  <a:lnTo>
                    <a:pt x="82450" y="16946"/>
                  </a:lnTo>
                  <a:lnTo>
                    <a:pt x="38190" y="164337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1" name="Graphic 6">
              <a:extLst>
                <a:ext uri="{FF2B5EF4-FFF2-40B4-BE49-F238E27FC236}">
                  <a16:creationId xmlns:a16="http://schemas.microsoft.com/office/drawing/2014/main" id="{78D592B8-31FB-4842-B20E-A85732EBFB06}"/>
                </a:ext>
              </a:extLst>
            </p:cNvPr>
            <p:cNvSpPr/>
            <p:nvPr/>
          </p:nvSpPr>
          <p:spPr>
            <a:xfrm>
              <a:off x="4495339" y="5568016"/>
              <a:ext cx="138013" cy="74258"/>
            </a:xfrm>
            <a:custGeom>
              <a:avLst/>
              <a:gdLst>
                <a:gd name="connsiteX0" fmla="*/ 123008 w 138013"/>
                <a:gd name="connsiteY0" fmla="*/ 74126 h 74258"/>
                <a:gd name="connsiteX1" fmla="*/ -136 w 138013"/>
                <a:gd name="connsiteY1" fmla="*/ 37107 h 74258"/>
                <a:gd name="connsiteX2" fmla="*/ 332 w 138013"/>
                <a:gd name="connsiteY2" fmla="*/ 35549 h 74258"/>
                <a:gd name="connsiteX3" fmla="*/ 62661 w 138013"/>
                <a:gd name="connsiteY3" fmla="*/ 1998 h 74258"/>
                <a:gd name="connsiteX4" fmla="*/ 62663 w 138013"/>
                <a:gd name="connsiteY4" fmla="*/ 1998 h 74258"/>
                <a:gd name="connsiteX5" fmla="*/ 62666 w 138013"/>
                <a:gd name="connsiteY5" fmla="*/ 1999 h 74258"/>
                <a:gd name="connsiteX6" fmla="*/ 137877 w 138013"/>
                <a:gd name="connsiteY6" fmla="*/ 24610 h 7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013" h="74258">
                  <a:moveTo>
                    <a:pt x="123008" y="74126"/>
                  </a:moveTo>
                  <a:lnTo>
                    <a:pt x="-136" y="37107"/>
                  </a:lnTo>
                  <a:lnTo>
                    <a:pt x="332" y="35549"/>
                  </a:lnTo>
                  <a:cubicBezTo>
                    <a:pt x="8284" y="9063"/>
                    <a:pt x="36189" y="-5958"/>
                    <a:pt x="62661" y="1998"/>
                  </a:cubicBezTo>
                  <a:cubicBezTo>
                    <a:pt x="62661" y="1998"/>
                    <a:pt x="62662" y="1998"/>
                    <a:pt x="62663" y="1998"/>
                  </a:cubicBezTo>
                  <a:lnTo>
                    <a:pt x="62666" y="1999"/>
                  </a:lnTo>
                  <a:lnTo>
                    <a:pt x="137877" y="24610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2" name="Graphic 6">
              <a:extLst>
                <a:ext uri="{FF2B5EF4-FFF2-40B4-BE49-F238E27FC236}">
                  <a16:creationId xmlns:a16="http://schemas.microsoft.com/office/drawing/2014/main" id="{2FB15C84-FAC7-484B-8AB8-553FFD415F2C}"/>
                </a:ext>
              </a:extLst>
            </p:cNvPr>
            <p:cNvSpPr/>
            <p:nvPr/>
          </p:nvSpPr>
          <p:spPr>
            <a:xfrm>
              <a:off x="4921407" y="5449695"/>
              <a:ext cx="58854" cy="153902"/>
            </a:xfrm>
            <a:custGeom>
              <a:avLst/>
              <a:gdLst>
                <a:gd name="connsiteX0" fmla="*/ 58848 w 58854"/>
                <a:gd name="connsiteY0" fmla="*/ 153903 h 153902"/>
                <a:gd name="connsiteX1" fmla="*/ 18970 w 58854"/>
                <a:gd name="connsiteY1" fmla="*/ 153899 h 153902"/>
                <a:gd name="connsiteX2" fmla="*/ 0 w 58854"/>
                <a:gd name="connsiteY2" fmla="*/ 0 h 153902"/>
                <a:gd name="connsiteX3" fmla="*/ 58855 w 58854"/>
                <a:gd name="connsiteY3" fmla="*/ 3 h 153902"/>
                <a:gd name="connsiteX4" fmla="*/ 58848 w 58854"/>
                <a:gd name="connsiteY4" fmla="*/ 153903 h 15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54" h="153902">
                  <a:moveTo>
                    <a:pt x="58848" y="153903"/>
                  </a:moveTo>
                  <a:lnTo>
                    <a:pt x="18970" y="153899"/>
                  </a:lnTo>
                  <a:lnTo>
                    <a:pt x="0" y="0"/>
                  </a:lnTo>
                  <a:lnTo>
                    <a:pt x="58855" y="3"/>
                  </a:lnTo>
                  <a:lnTo>
                    <a:pt x="58848" y="153903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3" name="Graphic 6">
              <a:extLst>
                <a:ext uri="{FF2B5EF4-FFF2-40B4-BE49-F238E27FC236}">
                  <a16:creationId xmlns:a16="http://schemas.microsoft.com/office/drawing/2014/main" id="{99310121-2BC9-ED4B-9A16-35681B708B5C}"/>
                </a:ext>
              </a:extLst>
            </p:cNvPr>
            <p:cNvSpPr/>
            <p:nvPr/>
          </p:nvSpPr>
          <p:spPr>
            <a:xfrm>
              <a:off x="4861842" y="5590568"/>
              <a:ext cx="128583" cy="51706"/>
            </a:xfrm>
            <a:custGeom>
              <a:avLst/>
              <a:gdLst>
                <a:gd name="connsiteX0" fmla="*/ 128446 w 128583"/>
                <a:gd name="connsiteY0" fmla="*/ 51574 h 51706"/>
                <a:gd name="connsiteX1" fmla="*/ -136 w 128583"/>
                <a:gd name="connsiteY1" fmla="*/ 51570 h 51706"/>
                <a:gd name="connsiteX2" fmla="*/ -136 w 128583"/>
                <a:gd name="connsiteY2" fmla="*/ 49942 h 51706"/>
                <a:gd name="connsiteX3" fmla="*/ 49910 w 128583"/>
                <a:gd name="connsiteY3" fmla="*/ -132 h 51706"/>
                <a:gd name="connsiteX4" fmla="*/ 49912 w 128583"/>
                <a:gd name="connsiteY4" fmla="*/ -132 h 51706"/>
                <a:gd name="connsiteX5" fmla="*/ 49915 w 128583"/>
                <a:gd name="connsiteY5" fmla="*/ -132 h 51706"/>
                <a:gd name="connsiteX6" fmla="*/ 128448 w 128583"/>
                <a:gd name="connsiteY6" fmla="*/ -129 h 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3" h="51706">
                  <a:moveTo>
                    <a:pt x="128446" y="51574"/>
                  </a:moveTo>
                  <a:lnTo>
                    <a:pt x="-136" y="51570"/>
                  </a:lnTo>
                  <a:lnTo>
                    <a:pt x="-136" y="49942"/>
                  </a:lnTo>
                  <a:cubicBezTo>
                    <a:pt x="-136" y="22287"/>
                    <a:pt x="22270" y="-132"/>
                    <a:pt x="49910" y="-132"/>
                  </a:cubicBezTo>
                  <a:cubicBezTo>
                    <a:pt x="49911" y="-132"/>
                    <a:pt x="49911" y="-132"/>
                    <a:pt x="49912" y="-132"/>
                  </a:cubicBezTo>
                  <a:lnTo>
                    <a:pt x="49915" y="-132"/>
                  </a:lnTo>
                  <a:lnTo>
                    <a:pt x="128448" y="-129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4" name="Graphic 6">
              <a:extLst>
                <a:ext uri="{FF2B5EF4-FFF2-40B4-BE49-F238E27FC236}">
                  <a16:creationId xmlns:a16="http://schemas.microsoft.com/office/drawing/2014/main" id="{26F78611-44A0-F145-A0D9-11ED1AC86706}"/>
                </a:ext>
              </a:extLst>
            </p:cNvPr>
            <p:cNvSpPr/>
            <p:nvPr/>
          </p:nvSpPr>
          <p:spPr>
            <a:xfrm>
              <a:off x="4592511" y="4837760"/>
              <a:ext cx="411552" cy="649436"/>
            </a:xfrm>
            <a:custGeom>
              <a:avLst/>
              <a:gdLst>
                <a:gd name="connsiteX0" fmla="*/ 332251 w 411552"/>
                <a:gd name="connsiteY0" fmla="*/ 649305 h 649436"/>
                <a:gd name="connsiteX1" fmla="*/ 317804 w 411552"/>
                <a:gd name="connsiteY1" fmla="*/ 636976 h 649436"/>
                <a:gd name="connsiteX2" fmla="*/ 258594 w 411552"/>
                <a:gd name="connsiteY2" fmla="*/ 267411 h 649436"/>
                <a:gd name="connsiteX3" fmla="*/ 245550 w 411552"/>
                <a:gd name="connsiteY3" fmla="*/ 257967 h 649436"/>
                <a:gd name="connsiteX4" fmla="*/ 236839 w 411552"/>
                <a:gd name="connsiteY4" fmla="*/ 264843 h 649436"/>
                <a:gd name="connsiteX5" fmla="*/ 83437 w 411552"/>
                <a:gd name="connsiteY5" fmla="*/ 634348 h 649436"/>
                <a:gd name="connsiteX6" fmla="*/ 65291 w 411552"/>
                <a:gd name="connsiteY6" fmla="*/ 642627 h 649436"/>
                <a:gd name="connsiteX7" fmla="*/ 9884 w 411552"/>
                <a:gd name="connsiteY7" fmla="*/ 624146 h 649436"/>
                <a:gd name="connsiteX8" fmla="*/ 235 w 411552"/>
                <a:gd name="connsiteY8" fmla="*/ 607025 h 649436"/>
                <a:gd name="connsiteX9" fmla="*/ 125949 w 411552"/>
                <a:gd name="connsiteY9" fmla="*/ 50433 h 649436"/>
                <a:gd name="connsiteX10" fmla="*/ 136917 w 411552"/>
                <a:gd name="connsiteY10" fmla="*/ 39395 h 649436"/>
                <a:gd name="connsiteX11" fmla="*/ 305513 w 411552"/>
                <a:gd name="connsiteY11" fmla="*/ 236 h 649436"/>
                <a:gd name="connsiteX12" fmla="*/ 317573 w 411552"/>
                <a:gd name="connsiteY12" fmla="*/ 2741 h 649436"/>
                <a:gd name="connsiteX13" fmla="*/ 398520 w 411552"/>
                <a:gd name="connsiteY13" fmla="*/ 633458 h 649436"/>
                <a:gd name="connsiteX14" fmla="*/ 384552 w 411552"/>
                <a:gd name="connsiteY14" fmla="*/ 647042 h 649436"/>
                <a:gd name="connsiteX15" fmla="*/ 332893 w 411552"/>
                <a:gd name="connsiteY15" fmla="*/ 649292 h 649436"/>
                <a:gd name="connsiteX16" fmla="*/ 332251 w 411552"/>
                <a:gd name="connsiteY16" fmla="*/ 649305 h 6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1552" h="649436">
                  <a:moveTo>
                    <a:pt x="332251" y="649305"/>
                  </a:moveTo>
                  <a:cubicBezTo>
                    <a:pt x="325064" y="649301"/>
                    <a:pt x="318942" y="644077"/>
                    <a:pt x="317804" y="636976"/>
                  </a:cubicBezTo>
                  <a:lnTo>
                    <a:pt x="258594" y="267411"/>
                  </a:lnTo>
                  <a:cubicBezTo>
                    <a:pt x="257598" y="261199"/>
                    <a:pt x="251758" y="256971"/>
                    <a:pt x="245550" y="257967"/>
                  </a:cubicBezTo>
                  <a:cubicBezTo>
                    <a:pt x="241651" y="258593"/>
                    <a:pt x="238354" y="261195"/>
                    <a:pt x="236839" y="264843"/>
                  </a:cubicBezTo>
                  <a:lnTo>
                    <a:pt x="83437" y="634348"/>
                  </a:lnTo>
                  <a:cubicBezTo>
                    <a:pt x="80474" y="641422"/>
                    <a:pt x="72572" y="645028"/>
                    <a:pt x="65291" y="642627"/>
                  </a:cubicBezTo>
                  <a:lnTo>
                    <a:pt x="9884" y="624146"/>
                  </a:lnTo>
                  <a:cubicBezTo>
                    <a:pt x="2734" y="621785"/>
                    <a:pt x="-1446" y="614368"/>
                    <a:pt x="235" y="607025"/>
                  </a:cubicBezTo>
                  <a:lnTo>
                    <a:pt x="125949" y="50433"/>
                  </a:lnTo>
                  <a:cubicBezTo>
                    <a:pt x="127204" y="44964"/>
                    <a:pt x="131457" y="40683"/>
                    <a:pt x="136917" y="39395"/>
                  </a:cubicBezTo>
                  <a:lnTo>
                    <a:pt x="305513" y="236"/>
                  </a:lnTo>
                  <a:cubicBezTo>
                    <a:pt x="309706" y="-716"/>
                    <a:pt x="314105" y="197"/>
                    <a:pt x="317573" y="2741"/>
                  </a:cubicBezTo>
                  <a:cubicBezTo>
                    <a:pt x="428589" y="83449"/>
                    <a:pt x="419210" y="347137"/>
                    <a:pt x="398520" y="633458"/>
                  </a:cubicBezTo>
                  <a:cubicBezTo>
                    <a:pt x="397986" y="640878"/>
                    <a:pt x="391979" y="646718"/>
                    <a:pt x="384552" y="647042"/>
                  </a:cubicBezTo>
                  <a:lnTo>
                    <a:pt x="332893" y="649292"/>
                  </a:lnTo>
                  <a:cubicBezTo>
                    <a:pt x="332678" y="649298"/>
                    <a:pt x="332464" y="649305"/>
                    <a:pt x="332251" y="649305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5" name="Graphic 6">
              <a:extLst>
                <a:ext uri="{FF2B5EF4-FFF2-40B4-BE49-F238E27FC236}">
                  <a16:creationId xmlns:a16="http://schemas.microsoft.com/office/drawing/2014/main" id="{768A8217-A0E0-3B42-AFB4-F76141D22660}"/>
                </a:ext>
              </a:extLst>
            </p:cNvPr>
            <p:cNvSpPr/>
            <p:nvPr/>
          </p:nvSpPr>
          <p:spPr>
            <a:xfrm>
              <a:off x="4703086" y="4417048"/>
              <a:ext cx="159780" cy="159868"/>
            </a:xfrm>
            <a:custGeom>
              <a:avLst/>
              <a:gdLst>
                <a:gd name="connsiteX0" fmla="*/ 159780 w 159780"/>
                <a:gd name="connsiteY0" fmla="*/ 79934 h 159868"/>
                <a:gd name="connsiteX1" fmla="*/ 79890 w 159780"/>
                <a:gd name="connsiteY1" fmla="*/ 159868 h 159868"/>
                <a:gd name="connsiteX2" fmla="*/ 0 w 159780"/>
                <a:gd name="connsiteY2" fmla="*/ 79934 h 159868"/>
                <a:gd name="connsiteX3" fmla="*/ 79890 w 159780"/>
                <a:gd name="connsiteY3" fmla="*/ 0 h 159868"/>
                <a:gd name="connsiteX4" fmla="*/ 159780 w 159780"/>
                <a:gd name="connsiteY4" fmla="*/ 79934 h 15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80" h="159868">
                  <a:moveTo>
                    <a:pt x="159780" y="79934"/>
                  </a:moveTo>
                  <a:cubicBezTo>
                    <a:pt x="159780" y="124081"/>
                    <a:pt x="124012" y="159868"/>
                    <a:pt x="79890" y="159868"/>
                  </a:cubicBezTo>
                  <a:cubicBezTo>
                    <a:pt x="35768" y="159868"/>
                    <a:pt x="0" y="124081"/>
                    <a:pt x="0" y="79934"/>
                  </a:cubicBezTo>
                  <a:cubicBezTo>
                    <a:pt x="0" y="35788"/>
                    <a:pt x="35768" y="0"/>
                    <a:pt x="79890" y="0"/>
                  </a:cubicBezTo>
                  <a:cubicBezTo>
                    <a:pt x="124012" y="0"/>
                    <a:pt x="159780" y="35788"/>
                    <a:pt x="159780" y="79934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6" name="Graphic 6">
              <a:extLst>
                <a:ext uri="{FF2B5EF4-FFF2-40B4-BE49-F238E27FC236}">
                  <a16:creationId xmlns:a16="http://schemas.microsoft.com/office/drawing/2014/main" id="{0444F872-6000-F24F-84BE-67DC67FAE779}"/>
                </a:ext>
              </a:extLst>
            </p:cNvPr>
            <p:cNvSpPr/>
            <p:nvPr/>
          </p:nvSpPr>
          <p:spPr>
            <a:xfrm>
              <a:off x="4657133" y="4598907"/>
              <a:ext cx="245918" cy="312365"/>
            </a:xfrm>
            <a:custGeom>
              <a:avLst/>
              <a:gdLst>
                <a:gd name="connsiteX0" fmla="*/ 129156 w 245918"/>
                <a:gd name="connsiteY0" fmla="*/ 312233 h 312365"/>
                <a:gd name="connsiteX1" fmla="*/ 73783 w 245918"/>
                <a:gd name="connsiteY1" fmla="*/ 299428 h 312365"/>
                <a:gd name="connsiteX2" fmla="*/ 73189 w 245918"/>
                <a:gd name="connsiteY2" fmla="*/ 299151 h 312365"/>
                <a:gd name="connsiteX3" fmla="*/ 72953 w 245918"/>
                <a:gd name="connsiteY3" fmla="*/ 298538 h 312365"/>
                <a:gd name="connsiteX4" fmla="*/ 1297 w 245918"/>
                <a:gd name="connsiteY4" fmla="*/ 112783 h 312365"/>
                <a:gd name="connsiteX5" fmla="*/ -65 w 245918"/>
                <a:gd name="connsiteY5" fmla="*/ 80508 h 312365"/>
                <a:gd name="connsiteX6" fmla="*/ 73920 w 245918"/>
                <a:gd name="connsiteY6" fmla="*/ -63 h 312365"/>
                <a:gd name="connsiteX7" fmla="*/ 81547 w 245918"/>
                <a:gd name="connsiteY7" fmla="*/ -10 h 312365"/>
                <a:gd name="connsiteX8" fmla="*/ 157620 w 245918"/>
                <a:gd name="connsiteY8" fmla="*/ 4278 h 312365"/>
                <a:gd name="connsiteX9" fmla="*/ 230601 w 245918"/>
                <a:gd name="connsiteY9" fmla="*/ 81118 h 312365"/>
                <a:gd name="connsiteX10" fmla="*/ 219109 w 245918"/>
                <a:gd name="connsiteY10" fmla="*/ 142515 h 312365"/>
                <a:gd name="connsiteX11" fmla="*/ 244762 w 245918"/>
                <a:gd name="connsiteY11" fmla="*/ 251239 h 312365"/>
                <a:gd name="connsiteX12" fmla="*/ 245782 w 245918"/>
                <a:gd name="connsiteY12" fmla="*/ 252260 h 312365"/>
                <a:gd name="connsiteX13" fmla="*/ 244891 w 245918"/>
                <a:gd name="connsiteY13" fmla="*/ 253394 h 312365"/>
                <a:gd name="connsiteX14" fmla="*/ 129156 w 245918"/>
                <a:gd name="connsiteY14" fmla="*/ 312233 h 31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918" h="312365">
                  <a:moveTo>
                    <a:pt x="129156" y="312233"/>
                  </a:moveTo>
                  <a:cubicBezTo>
                    <a:pt x="109980" y="312110"/>
                    <a:pt x="91069" y="307737"/>
                    <a:pt x="73783" y="299428"/>
                  </a:cubicBezTo>
                  <a:lnTo>
                    <a:pt x="73189" y="299151"/>
                  </a:lnTo>
                  <a:lnTo>
                    <a:pt x="72953" y="298538"/>
                  </a:lnTo>
                  <a:lnTo>
                    <a:pt x="1297" y="112783"/>
                  </a:lnTo>
                  <a:lnTo>
                    <a:pt x="-65" y="80508"/>
                  </a:lnTo>
                  <a:cubicBezTo>
                    <a:pt x="-1871" y="37817"/>
                    <a:pt x="31253" y="1744"/>
                    <a:pt x="73920" y="-63"/>
                  </a:cubicBezTo>
                  <a:cubicBezTo>
                    <a:pt x="76462" y="-171"/>
                    <a:pt x="79007" y="-153"/>
                    <a:pt x="81547" y="-10"/>
                  </a:cubicBezTo>
                  <a:lnTo>
                    <a:pt x="157620" y="4278"/>
                  </a:lnTo>
                  <a:cubicBezTo>
                    <a:pt x="198407" y="6597"/>
                    <a:pt x="230363" y="40244"/>
                    <a:pt x="230601" y="81118"/>
                  </a:cubicBezTo>
                  <a:cubicBezTo>
                    <a:pt x="232576" y="84916"/>
                    <a:pt x="246609" y="114614"/>
                    <a:pt x="219109" y="142515"/>
                  </a:cubicBezTo>
                  <a:cubicBezTo>
                    <a:pt x="218081" y="148869"/>
                    <a:pt x="208462" y="214919"/>
                    <a:pt x="244762" y="251239"/>
                  </a:cubicBezTo>
                  <a:lnTo>
                    <a:pt x="245782" y="252260"/>
                  </a:lnTo>
                  <a:lnTo>
                    <a:pt x="244891" y="253394"/>
                  </a:lnTo>
                  <a:cubicBezTo>
                    <a:pt x="244313" y="254132"/>
                    <a:pt x="197693" y="312223"/>
                    <a:pt x="129156" y="312233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7" name="Graphic 6">
              <a:extLst>
                <a:ext uri="{FF2B5EF4-FFF2-40B4-BE49-F238E27FC236}">
                  <a16:creationId xmlns:a16="http://schemas.microsoft.com/office/drawing/2014/main" id="{DABCF164-D841-C742-B1AD-2788563E2932}"/>
                </a:ext>
              </a:extLst>
            </p:cNvPr>
            <p:cNvSpPr/>
            <p:nvPr/>
          </p:nvSpPr>
          <p:spPr>
            <a:xfrm>
              <a:off x="4848952" y="4782319"/>
              <a:ext cx="137442" cy="145012"/>
            </a:xfrm>
            <a:custGeom>
              <a:avLst/>
              <a:gdLst>
                <a:gd name="connsiteX0" fmla="*/ 44163 w 137442"/>
                <a:gd name="connsiteY0" fmla="*/ 142833 h 145012"/>
                <a:gd name="connsiteX1" fmla="*/ 63763 w 137442"/>
                <a:gd name="connsiteY1" fmla="*/ 100911 h 145012"/>
                <a:gd name="connsiteX2" fmla="*/ 61327 w 137442"/>
                <a:gd name="connsiteY2" fmla="*/ 95681 h 145012"/>
                <a:gd name="connsiteX3" fmla="*/ 137307 w 137442"/>
                <a:gd name="connsiteY3" fmla="*/ 7668 h 145012"/>
                <a:gd name="connsiteX4" fmla="*/ 77410 w 137442"/>
                <a:gd name="connsiteY4" fmla="*/ -132 h 145012"/>
                <a:gd name="connsiteX5" fmla="*/ 14442 w 137442"/>
                <a:gd name="connsiteY5" fmla="*/ 84642 h 145012"/>
                <a:gd name="connsiteX6" fmla="*/ 5438 w 137442"/>
                <a:gd name="connsiteY6" fmla="*/ 130295 h 145012"/>
                <a:gd name="connsiteX7" fmla="*/ 44163 w 137442"/>
                <a:gd name="connsiteY7" fmla="*/ 142833 h 14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442" h="145012">
                  <a:moveTo>
                    <a:pt x="44163" y="142833"/>
                  </a:moveTo>
                  <a:cubicBezTo>
                    <a:pt x="61145" y="136672"/>
                    <a:pt x="69921" y="117903"/>
                    <a:pt x="63763" y="100911"/>
                  </a:cubicBezTo>
                  <a:cubicBezTo>
                    <a:pt x="63107" y="99100"/>
                    <a:pt x="62292" y="97349"/>
                    <a:pt x="61327" y="95681"/>
                  </a:cubicBezTo>
                  <a:lnTo>
                    <a:pt x="137307" y="7668"/>
                  </a:lnTo>
                  <a:lnTo>
                    <a:pt x="77410" y="-132"/>
                  </a:lnTo>
                  <a:lnTo>
                    <a:pt x="14442" y="84642"/>
                  </a:lnTo>
                  <a:cubicBezTo>
                    <a:pt x="-644" y="94761"/>
                    <a:pt x="-4676" y="115201"/>
                    <a:pt x="5438" y="130295"/>
                  </a:cubicBezTo>
                  <a:cubicBezTo>
                    <a:pt x="13900" y="142925"/>
                    <a:pt x="29909" y="148109"/>
                    <a:pt x="44163" y="142833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8" name="Graphic 6">
              <a:extLst>
                <a:ext uri="{FF2B5EF4-FFF2-40B4-BE49-F238E27FC236}">
                  <a16:creationId xmlns:a16="http://schemas.microsoft.com/office/drawing/2014/main" id="{3954216C-9075-5F4D-A760-7EC55C4CD8D7}"/>
                </a:ext>
              </a:extLst>
            </p:cNvPr>
            <p:cNvSpPr/>
            <p:nvPr/>
          </p:nvSpPr>
          <p:spPr>
            <a:xfrm>
              <a:off x="4803123" y="4612040"/>
              <a:ext cx="219923" cy="245313"/>
            </a:xfrm>
            <a:custGeom>
              <a:avLst/>
              <a:gdLst>
                <a:gd name="connsiteX0" fmla="*/ 137496 w 219923"/>
                <a:gd name="connsiteY0" fmla="*/ 245181 h 245313"/>
                <a:gd name="connsiteX1" fmla="*/ 129466 w 219923"/>
                <a:gd name="connsiteY1" fmla="*/ 242772 h 245313"/>
                <a:gd name="connsiteX2" fmla="*/ 91888 w 219923"/>
                <a:gd name="connsiteY2" fmla="*/ 218112 h 245313"/>
                <a:gd name="connsiteX3" fmla="*/ 87337 w 219923"/>
                <a:gd name="connsiteY3" fmla="*/ 198375 h 245313"/>
                <a:gd name="connsiteX4" fmla="*/ 114542 w 219923"/>
                <a:gd name="connsiteY4" fmla="*/ 152644 h 245313"/>
                <a:gd name="connsiteX5" fmla="*/ 107446 w 219923"/>
                <a:gd name="connsiteY5" fmla="*/ 124661 h 245313"/>
                <a:gd name="connsiteX6" fmla="*/ 105356 w 219923"/>
                <a:gd name="connsiteY6" fmla="*/ 123575 h 245313"/>
                <a:gd name="connsiteX7" fmla="*/ 27201 w 219923"/>
                <a:gd name="connsiteY7" fmla="*/ 88516 h 245313"/>
                <a:gd name="connsiteX8" fmla="*/ 815 w 219923"/>
                <a:gd name="connsiteY8" fmla="*/ 36721 h 245313"/>
                <a:gd name="connsiteX9" fmla="*/ 815 w 219923"/>
                <a:gd name="connsiteY9" fmla="*/ 36721 h 245313"/>
                <a:gd name="connsiteX10" fmla="*/ 55650 w 219923"/>
                <a:gd name="connsiteY10" fmla="*/ 862 h 245313"/>
                <a:gd name="connsiteX11" fmla="*/ 67275 w 219923"/>
                <a:gd name="connsiteY11" fmla="*/ 4976 h 245313"/>
                <a:gd name="connsiteX12" fmla="*/ 185844 w 219923"/>
                <a:gd name="connsiteY12" fmla="*/ 65767 h 245313"/>
                <a:gd name="connsiteX13" fmla="*/ 212910 w 219923"/>
                <a:gd name="connsiteY13" fmla="*/ 149773 h 245313"/>
                <a:gd name="connsiteX14" fmla="*/ 207978 w 219923"/>
                <a:gd name="connsiteY14" fmla="*/ 157834 h 245313"/>
                <a:gd name="connsiteX15" fmla="*/ 149364 w 219923"/>
                <a:gd name="connsiteY15" fmla="*/ 239098 h 245313"/>
                <a:gd name="connsiteX16" fmla="*/ 137496 w 219923"/>
                <a:gd name="connsiteY16" fmla="*/ 245181 h 2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9923" h="245313">
                  <a:moveTo>
                    <a:pt x="137496" y="245181"/>
                  </a:moveTo>
                  <a:cubicBezTo>
                    <a:pt x="134642" y="245181"/>
                    <a:pt x="131850" y="244343"/>
                    <a:pt x="129466" y="242772"/>
                  </a:cubicBezTo>
                  <a:lnTo>
                    <a:pt x="91888" y="218112"/>
                  </a:lnTo>
                  <a:cubicBezTo>
                    <a:pt x="85323" y="213821"/>
                    <a:pt x="83314" y="205110"/>
                    <a:pt x="87337" y="198375"/>
                  </a:cubicBezTo>
                  <a:lnTo>
                    <a:pt x="114542" y="152644"/>
                  </a:lnTo>
                  <a:cubicBezTo>
                    <a:pt x="120305" y="142956"/>
                    <a:pt x="117128" y="130428"/>
                    <a:pt x="107446" y="124661"/>
                  </a:cubicBezTo>
                  <a:cubicBezTo>
                    <a:pt x="106771" y="124259"/>
                    <a:pt x="106073" y="123897"/>
                    <a:pt x="105356" y="123575"/>
                  </a:cubicBezTo>
                  <a:lnTo>
                    <a:pt x="27201" y="88516"/>
                  </a:lnTo>
                  <a:cubicBezTo>
                    <a:pt x="7405" y="79525"/>
                    <a:pt x="-3544" y="58031"/>
                    <a:pt x="815" y="36721"/>
                  </a:cubicBezTo>
                  <a:lnTo>
                    <a:pt x="815" y="36721"/>
                  </a:lnTo>
                  <a:cubicBezTo>
                    <a:pt x="6060" y="11668"/>
                    <a:pt x="30611" y="-4387"/>
                    <a:pt x="55650" y="862"/>
                  </a:cubicBezTo>
                  <a:cubicBezTo>
                    <a:pt x="59691" y="1709"/>
                    <a:pt x="63601" y="3093"/>
                    <a:pt x="67275" y="4976"/>
                  </a:cubicBezTo>
                  <a:lnTo>
                    <a:pt x="185844" y="65767"/>
                  </a:lnTo>
                  <a:cubicBezTo>
                    <a:pt x="216503" y="81486"/>
                    <a:pt x="228621" y="119097"/>
                    <a:pt x="212910" y="149773"/>
                  </a:cubicBezTo>
                  <a:cubicBezTo>
                    <a:pt x="211472" y="152581"/>
                    <a:pt x="209823" y="155275"/>
                    <a:pt x="207978" y="157834"/>
                  </a:cubicBezTo>
                  <a:lnTo>
                    <a:pt x="149364" y="239098"/>
                  </a:lnTo>
                  <a:cubicBezTo>
                    <a:pt x="146618" y="242920"/>
                    <a:pt x="142200" y="245184"/>
                    <a:pt x="137496" y="245181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9" name="Graphic 6">
              <a:extLst>
                <a:ext uri="{FF2B5EF4-FFF2-40B4-BE49-F238E27FC236}">
                  <a16:creationId xmlns:a16="http://schemas.microsoft.com/office/drawing/2014/main" id="{65FAEA68-FFE4-7A43-9E03-8904A34CC29C}"/>
                </a:ext>
              </a:extLst>
            </p:cNvPr>
            <p:cNvSpPr/>
            <p:nvPr/>
          </p:nvSpPr>
          <p:spPr>
            <a:xfrm>
              <a:off x="4681323" y="4385428"/>
              <a:ext cx="195163" cy="124058"/>
            </a:xfrm>
            <a:custGeom>
              <a:avLst/>
              <a:gdLst>
                <a:gd name="connsiteX0" fmla="*/ 19788 w 195163"/>
                <a:gd name="connsiteY0" fmla="*/ 100057 h 124058"/>
                <a:gd name="connsiteX1" fmla="*/ 63341 w 195163"/>
                <a:gd name="connsiteY1" fmla="*/ 47624 h 124058"/>
                <a:gd name="connsiteX2" fmla="*/ 99580 w 195163"/>
                <a:gd name="connsiteY2" fmla="*/ 90733 h 124058"/>
                <a:gd name="connsiteX3" fmla="*/ 133914 w 195163"/>
                <a:gd name="connsiteY3" fmla="*/ 94347 h 124058"/>
                <a:gd name="connsiteX4" fmla="*/ 160264 w 195163"/>
                <a:gd name="connsiteY4" fmla="*/ 122117 h 124058"/>
                <a:gd name="connsiteX5" fmla="*/ 191306 w 195163"/>
                <a:gd name="connsiteY5" fmla="*/ 108990 h 124058"/>
                <a:gd name="connsiteX6" fmla="*/ 191815 w 195163"/>
                <a:gd name="connsiteY6" fmla="*/ 72507 h 124058"/>
                <a:gd name="connsiteX7" fmla="*/ 63060 w 195163"/>
                <a:gd name="connsiteY7" fmla="*/ 4483 h 124058"/>
                <a:gd name="connsiteX8" fmla="*/ 20431 w 195163"/>
                <a:gd name="connsiteY8" fmla="*/ 30280 h 124058"/>
                <a:gd name="connsiteX9" fmla="*/ 34 w 195163"/>
                <a:gd name="connsiteY9" fmla="*/ 69556 h 124058"/>
                <a:gd name="connsiteX10" fmla="*/ 19076 w 195163"/>
                <a:gd name="connsiteY10" fmla="*/ 107552 h 12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" h="124058">
                  <a:moveTo>
                    <a:pt x="19788" y="100057"/>
                  </a:moveTo>
                  <a:cubicBezTo>
                    <a:pt x="45018" y="98030"/>
                    <a:pt x="65965" y="72813"/>
                    <a:pt x="63341" y="47624"/>
                  </a:cubicBezTo>
                  <a:cubicBezTo>
                    <a:pt x="62729" y="69116"/>
                    <a:pt x="78313" y="87654"/>
                    <a:pt x="99580" y="90733"/>
                  </a:cubicBezTo>
                  <a:cubicBezTo>
                    <a:pt x="111153" y="92008"/>
                    <a:pt x="123840" y="88505"/>
                    <a:pt x="133914" y="94347"/>
                  </a:cubicBezTo>
                  <a:cubicBezTo>
                    <a:pt x="145070" y="100817"/>
                    <a:pt x="148640" y="116529"/>
                    <a:pt x="160264" y="122117"/>
                  </a:cubicBezTo>
                  <a:cubicBezTo>
                    <a:pt x="171494" y="127516"/>
                    <a:pt x="185757" y="120152"/>
                    <a:pt x="191306" y="108990"/>
                  </a:cubicBezTo>
                  <a:cubicBezTo>
                    <a:pt x="196854" y="97829"/>
                    <a:pt x="195492" y="84418"/>
                    <a:pt x="191815" y="72507"/>
                  </a:cubicBezTo>
                  <a:cubicBezTo>
                    <a:pt x="175035" y="18148"/>
                    <a:pt x="117389" y="-12307"/>
                    <a:pt x="63060" y="4483"/>
                  </a:cubicBezTo>
                  <a:cubicBezTo>
                    <a:pt x="46954" y="9461"/>
                    <a:pt x="32316" y="18319"/>
                    <a:pt x="20431" y="30280"/>
                  </a:cubicBezTo>
                  <a:cubicBezTo>
                    <a:pt x="9823" y="40956"/>
                    <a:pt x="1400" y="54563"/>
                    <a:pt x="34" y="69556"/>
                  </a:cubicBezTo>
                  <a:cubicBezTo>
                    <a:pt x="-1333" y="84548"/>
                    <a:pt x="5618" y="100816"/>
                    <a:pt x="19076" y="107552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0" name="Graphic 6">
              <a:extLst>
                <a:ext uri="{FF2B5EF4-FFF2-40B4-BE49-F238E27FC236}">
                  <a16:creationId xmlns:a16="http://schemas.microsoft.com/office/drawing/2014/main" id="{CA92F74C-85D3-FB47-8546-532B81A3C9A8}"/>
                </a:ext>
              </a:extLst>
            </p:cNvPr>
            <p:cNvSpPr/>
            <p:nvPr/>
          </p:nvSpPr>
          <p:spPr>
            <a:xfrm>
              <a:off x="4466706" y="4260155"/>
              <a:ext cx="121094" cy="151369"/>
            </a:xfrm>
            <a:custGeom>
              <a:avLst/>
              <a:gdLst>
                <a:gd name="connsiteX0" fmla="*/ 48542 w 121094"/>
                <a:gd name="connsiteY0" fmla="*/ 3911 h 151369"/>
                <a:gd name="connsiteX1" fmla="*/ 61813 w 121094"/>
                <a:gd name="connsiteY1" fmla="*/ 48247 h 151369"/>
                <a:gd name="connsiteX2" fmla="*/ 58640 w 121094"/>
                <a:gd name="connsiteY2" fmla="*/ 53065 h 151369"/>
                <a:gd name="connsiteX3" fmla="*/ 120958 w 121094"/>
                <a:gd name="connsiteY3" fmla="*/ 151237 h 151369"/>
                <a:gd name="connsiteX4" fmla="*/ 60565 w 121094"/>
                <a:gd name="connsiteY4" fmla="*/ 150202 h 151369"/>
                <a:gd name="connsiteX5" fmla="*/ 10646 w 121094"/>
                <a:gd name="connsiteY5" fmla="*/ 57135 h 151369"/>
                <a:gd name="connsiteX6" fmla="*/ 8402 w 121094"/>
                <a:gd name="connsiteY6" fmla="*/ 10656 h 151369"/>
                <a:gd name="connsiteX7" fmla="*/ 48542 w 121094"/>
                <a:gd name="connsiteY7" fmla="*/ 3911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094" h="151369">
                  <a:moveTo>
                    <a:pt x="48542" y="3911"/>
                  </a:moveTo>
                  <a:cubicBezTo>
                    <a:pt x="64443" y="12487"/>
                    <a:pt x="70385" y="32337"/>
                    <a:pt x="61813" y="48247"/>
                  </a:cubicBezTo>
                  <a:cubicBezTo>
                    <a:pt x="60899" y="49944"/>
                    <a:pt x="59837" y="51556"/>
                    <a:pt x="58640" y="53065"/>
                  </a:cubicBezTo>
                  <a:lnTo>
                    <a:pt x="120958" y="151237"/>
                  </a:lnTo>
                  <a:lnTo>
                    <a:pt x="60565" y="150202"/>
                  </a:lnTo>
                  <a:lnTo>
                    <a:pt x="10646" y="57135"/>
                  </a:lnTo>
                  <a:cubicBezTo>
                    <a:pt x="-2802" y="44920"/>
                    <a:pt x="-3806" y="24111"/>
                    <a:pt x="8402" y="10656"/>
                  </a:cubicBezTo>
                  <a:cubicBezTo>
                    <a:pt x="18617" y="-602"/>
                    <a:pt x="35211" y="-3391"/>
                    <a:pt x="48542" y="3911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1" name="Graphic 6">
              <a:extLst>
                <a:ext uri="{FF2B5EF4-FFF2-40B4-BE49-F238E27FC236}">
                  <a16:creationId xmlns:a16="http://schemas.microsoft.com/office/drawing/2014/main" id="{A5B5B70F-2B22-3A4E-9116-B85BE14559C5}"/>
                </a:ext>
              </a:extLst>
            </p:cNvPr>
            <p:cNvSpPr/>
            <p:nvPr/>
          </p:nvSpPr>
          <p:spPr>
            <a:xfrm>
              <a:off x="4484910" y="4325154"/>
              <a:ext cx="251508" cy="411037"/>
            </a:xfrm>
            <a:custGeom>
              <a:avLst/>
              <a:gdLst>
                <a:gd name="connsiteX0" fmla="*/ 80568 w 251508"/>
                <a:gd name="connsiteY0" fmla="*/ 8818 h 411037"/>
                <a:gd name="connsiteX1" fmla="*/ 160825 w 251508"/>
                <a:gd name="connsiteY1" fmla="*/ 198561 h 411037"/>
                <a:gd name="connsiteX2" fmla="*/ 244968 w 251508"/>
                <a:gd name="connsiteY2" fmla="*/ 341318 h 411037"/>
                <a:gd name="connsiteX3" fmla="*/ 228655 w 251508"/>
                <a:gd name="connsiteY3" fmla="*/ 404551 h 411037"/>
                <a:gd name="connsiteX4" fmla="*/ 218555 w 251508"/>
                <a:gd name="connsiteY4" fmla="*/ 408979 h 411037"/>
                <a:gd name="connsiteX5" fmla="*/ 218555 w 251508"/>
                <a:gd name="connsiteY5" fmla="*/ 408979 h 411037"/>
                <a:gd name="connsiteX6" fmla="*/ 163419 w 251508"/>
                <a:gd name="connsiteY6" fmla="*/ 384346 h 411037"/>
                <a:gd name="connsiteX7" fmla="*/ 1247 w 251508"/>
                <a:gd name="connsiteY7" fmla="*/ 37635 h 411037"/>
                <a:gd name="connsiteX8" fmla="*/ 8301 w 251508"/>
                <a:gd name="connsiteY8" fmla="*/ 18163 h 411037"/>
                <a:gd name="connsiteX9" fmla="*/ 10028 w 251508"/>
                <a:gd name="connsiteY9" fmla="*/ 17485 h 411037"/>
                <a:gd name="connsiteX10" fmla="*/ 62611 w 251508"/>
                <a:gd name="connsiteY10" fmla="*/ 584 h 411037"/>
                <a:gd name="connsiteX11" fmla="*/ 65677 w 251508"/>
                <a:gd name="connsiteY11" fmla="*/ -58 h 411037"/>
                <a:gd name="connsiteX12" fmla="*/ 80568 w 251508"/>
                <a:gd name="connsiteY12" fmla="*/ 8818 h 4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508" h="411037">
                  <a:moveTo>
                    <a:pt x="80568" y="8818"/>
                  </a:moveTo>
                  <a:lnTo>
                    <a:pt x="160825" y="198561"/>
                  </a:lnTo>
                  <a:lnTo>
                    <a:pt x="244968" y="341318"/>
                  </a:lnTo>
                  <a:cubicBezTo>
                    <a:pt x="257915" y="363286"/>
                    <a:pt x="250611" y="391597"/>
                    <a:pt x="228655" y="404551"/>
                  </a:cubicBezTo>
                  <a:cubicBezTo>
                    <a:pt x="225478" y="406426"/>
                    <a:pt x="222087" y="407912"/>
                    <a:pt x="218555" y="408979"/>
                  </a:cubicBezTo>
                  <a:lnTo>
                    <a:pt x="218555" y="408979"/>
                  </a:lnTo>
                  <a:cubicBezTo>
                    <a:pt x="196620" y="415493"/>
                    <a:pt x="173214" y="405035"/>
                    <a:pt x="163419" y="384346"/>
                  </a:cubicBezTo>
                  <a:lnTo>
                    <a:pt x="1247" y="37635"/>
                  </a:lnTo>
                  <a:cubicBezTo>
                    <a:pt x="-2179" y="30309"/>
                    <a:pt x="979" y="21591"/>
                    <a:pt x="8301" y="18163"/>
                  </a:cubicBezTo>
                  <a:cubicBezTo>
                    <a:pt x="8862" y="17901"/>
                    <a:pt x="9438" y="17674"/>
                    <a:pt x="10028" y="17485"/>
                  </a:cubicBezTo>
                  <a:lnTo>
                    <a:pt x="62611" y="584"/>
                  </a:lnTo>
                  <a:cubicBezTo>
                    <a:pt x="63608" y="263"/>
                    <a:pt x="64635" y="48"/>
                    <a:pt x="65677" y="-58"/>
                  </a:cubicBezTo>
                  <a:cubicBezTo>
                    <a:pt x="72052" y="-702"/>
                    <a:pt x="78099" y="2901"/>
                    <a:pt x="80568" y="8818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2" name="Graphic 6">
              <a:extLst>
                <a:ext uri="{FF2B5EF4-FFF2-40B4-BE49-F238E27FC236}">
                  <a16:creationId xmlns:a16="http://schemas.microsoft.com/office/drawing/2014/main" id="{0635DE6E-8932-7F42-B64E-548F9FDF2388}"/>
                </a:ext>
              </a:extLst>
            </p:cNvPr>
            <p:cNvSpPr/>
            <p:nvPr/>
          </p:nvSpPr>
          <p:spPr>
            <a:xfrm>
              <a:off x="2855640" y="5638475"/>
              <a:ext cx="2465558" cy="6509"/>
            </a:xfrm>
            <a:custGeom>
              <a:avLst/>
              <a:gdLst>
                <a:gd name="connsiteX0" fmla="*/ 2462170 w 2465558"/>
                <a:gd name="connsiteY0" fmla="*/ 6377 h 6509"/>
                <a:gd name="connsiteX1" fmla="*/ 3117 w 2465558"/>
                <a:gd name="connsiteY1" fmla="*/ 6377 h 6509"/>
                <a:gd name="connsiteX2" fmla="*/ -136 w 2465558"/>
                <a:gd name="connsiteY2" fmla="*/ 3122 h 6509"/>
                <a:gd name="connsiteX3" fmla="*/ 3117 w 2465558"/>
                <a:gd name="connsiteY3" fmla="*/ -132 h 6509"/>
                <a:gd name="connsiteX4" fmla="*/ 2462170 w 2465558"/>
                <a:gd name="connsiteY4" fmla="*/ -132 h 6509"/>
                <a:gd name="connsiteX5" fmla="*/ 2465423 w 2465558"/>
                <a:gd name="connsiteY5" fmla="*/ 3122 h 6509"/>
                <a:gd name="connsiteX6" fmla="*/ 2462170 w 2465558"/>
                <a:gd name="connsiteY6" fmla="*/ 6377 h 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558" h="6509">
                  <a:moveTo>
                    <a:pt x="2462170" y="6377"/>
                  </a:moveTo>
                  <a:lnTo>
                    <a:pt x="3117" y="6377"/>
                  </a:lnTo>
                  <a:cubicBezTo>
                    <a:pt x="1321" y="6377"/>
                    <a:pt x="-136" y="4920"/>
                    <a:pt x="-136" y="3122"/>
                  </a:cubicBezTo>
                  <a:cubicBezTo>
                    <a:pt x="-136" y="1325"/>
                    <a:pt x="1321" y="-132"/>
                    <a:pt x="3117" y="-132"/>
                  </a:cubicBezTo>
                  <a:lnTo>
                    <a:pt x="2462170" y="-132"/>
                  </a:lnTo>
                  <a:cubicBezTo>
                    <a:pt x="2463967" y="-132"/>
                    <a:pt x="2465423" y="1325"/>
                    <a:pt x="2465423" y="3122"/>
                  </a:cubicBezTo>
                  <a:cubicBezTo>
                    <a:pt x="2465423" y="4920"/>
                    <a:pt x="2463967" y="6377"/>
                    <a:pt x="2462170" y="63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3" name="Graphic 6">
              <a:extLst>
                <a:ext uri="{FF2B5EF4-FFF2-40B4-BE49-F238E27FC236}">
                  <a16:creationId xmlns:a16="http://schemas.microsoft.com/office/drawing/2014/main" id="{E99998D4-04AD-0C46-89E2-CEA7626CA024}"/>
                </a:ext>
              </a:extLst>
            </p:cNvPr>
            <p:cNvSpPr/>
            <p:nvPr/>
          </p:nvSpPr>
          <p:spPr>
            <a:xfrm>
              <a:off x="4793797" y="3926602"/>
              <a:ext cx="6505" cy="273378"/>
            </a:xfrm>
            <a:custGeom>
              <a:avLst/>
              <a:gdLst>
                <a:gd name="connsiteX0" fmla="*/ 6370 w 6505"/>
                <a:gd name="connsiteY0" fmla="*/ 3122 h 273378"/>
                <a:gd name="connsiteX1" fmla="*/ 6370 w 6505"/>
                <a:gd name="connsiteY1" fmla="*/ 269992 h 273378"/>
                <a:gd name="connsiteX2" fmla="*/ 3117 w 6505"/>
                <a:gd name="connsiteY2" fmla="*/ 273247 h 273378"/>
                <a:gd name="connsiteX3" fmla="*/ -136 w 6505"/>
                <a:gd name="connsiteY3" fmla="*/ 269992 h 273378"/>
                <a:gd name="connsiteX4" fmla="*/ -136 w 6505"/>
                <a:gd name="connsiteY4" fmla="*/ 3122 h 273378"/>
                <a:gd name="connsiteX5" fmla="*/ 3117 w 6505"/>
                <a:gd name="connsiteY5" fmla="*/ -132 h 273378"/>
                <a:gd name="connsiteX6" fmla="*/ 6370 w 6505"/>
                <a:gd name="connsiteY6" fmla="*/ 3122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" h="273378">
                  <a:moveTo>
                    <a:pt x="6370" y="3122"/>
                  </a:moveTo>
                  <a:lnTo>
                    <a:pt x="6370" y="269992"/>
                  </a:lnTo>
                  <a:cubicBezTo>
                    <a:pt x="6370" y="271789"/>
                    <a:pt x="4913" y="273247"/>
                    <a:pt x="3117" y="273247"/>
                  </a:cubicBezTo>
                  <a:cubicBezTo>
                    <a:pt x="1320" y="273247"/>
                    <a:pt x="-136" y="271789"/>
                    <a:pt x="-136" y="269992"/>
                  </a:cubicBezTo>
                  <a:lnTo>
                    <a:pt x="-136" y="3122"/>
                  </a:lnTo>
                  <a:cubicBezTo>
                    <a:pt x="-136" y="1325"/>
                    <a:pt x="1320" y="-132"/>
                    <a:pt x="3117" y="-132"/>
                  </a:cubicBezTo>
                  <a:cubicBezTo>
                    <a:pt x="4913" y="-132"/>
                    <a:pt x="6370" y="1325"/>
                    <a:pt x="6370" y="3122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4" name="Graphic 6">
              <a:extLst>
                <a:ext uri="{FF2B5EF4-FFF2-40B4-BE49-F238E27FC236}">
                  <a16:creationId xmlns:a16="http://schemas.microsoft.com/office/drawing/2014/main" id="{93AFB077-A1C3-BD41-A6CB-EDD3142E5D87}"/>
                </a:ext>
              </a:extLst>
            </p:cNvPr>
            <p:cNvSpPr/>
            <p:nvPr/>
          </p:nvSpPr>
          <p:spPr>
            <a:xfrm>
              <a:off x="4985173" y="4150696"/>
              <a:ext cx="98506" cy="98560"/>
            </a:xfrm>
            <a:custGeom>
              <a:avLst/>
              <a:gdLst>
                <a:gd name="connsiteX0" fmla="*/ 97413 w 98506"/>
                <a:gd name="connsiteY0" fmla="*/ 5429 h 98560"/>
                <a:gd name="connsiteX1" fmla="*/ 5412 w 98506"/>
                <a:gd name="connsiteY1" fmla="*/ 97480 h 98560"/>
                <a:gd name="connsiteX2" fmla="*/ 812 w 98506"/>
                <a:gd name="connsiteY2" fmla="*/ 97470 h 98560"/>
                <a:gd name="connsiteX3" fmla="*/ 812 w 98506"/>
                <a:gd name="connsiteY3" fmla="*/ 92877 h 98560"/>
                <a:gd name="connsiteX4" fmla="*/ 92812 w 98506"/>
                <a:gd name="connsiteY4" fmla="*/ 826 h 98560"/>
                <a:gd name="connsiteX5" fmla="*/ 97412 w 98506"/>
                <a:gd name="connsiteY5" fmla="*/ 816 h 98560"/>
                <a:gd name="connsiteX6" fmla="*/ 97423 w 98506"/>
                <a:gd name="connsiteY6" fmla="*/ 5418 h 98560"/>
                <a:gd name="connsiteX7" fmla="*/ 97412 w 98506"/>
                <a:gd name="connsiteY7" fmla="*/ 5429 h 9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06" h="98560">
                  <a:moveTo>
                    <a:pt x="97413" y="5429"/>
                  </a:moveTo>
                  <a:lnTo>
                    <a:pt x="5412" y="97480"/>
                  </a:lnTo>
                  <a:cubicBezTo>
                    <a:pt x="4139" y="98748"/>
                    <a:pt x="2079" y="98744"/>
                    <a:pt x="812" y="97470"/>
                  </a:cubicBezTo>
                  <a:cubicBezTo>
                    <a:pt x="-452" y="96200"/>
                    <a:pt x="-452" y="94147"/>
                    <a:pt x="812" y="92877"/>
                  </a:cubicBezTo>
                  <a:lnTo>
                    <a:pt x="92812" y="826"/>
                  </a:lnTo>
                  <a:cubicBezTo>
                    <a:pt x="94080" y="-448"/>
                    <a:pt x="96139" y="-452"/>
                    <a:pt x="97412" y="816"/>
                  </a:cubicBezTo>
                  <a:cubicBezTo>
                    <a:pt x="98686" y="2084"/>
                    <a:pt x="98690" y="4144"/>
                    <a:pt x="97423" y="5418"/>
                  </a:cubicBezTo>
                  <a:cubicBezTo>
                    <a:pt x="97419" y="5422"/>
                    <a:pt x="97416" y="5425"/>
                    <a:pt x="9741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5" name="Graphic 6">
              <a:extLst>
                <a:ext uri="{FF2B5EF4-FFF2-40B4-BE49-F238E27FC236}">
                  <a16:creationId xmlns:a16="http://schemas.microsoft.com/office/drawing/2014/main" id="{4BCF3717-C908-0641-A151-26E4615B256E}"/>
                </a:ext>
              </a:extLst>
            </p:cNvPr>
            <p:cNvSpPr/>
            <p:nvPr/>
          </p:nvSpPr>
          <p:spPr>
            <a:xfrm>
              <a:off x="4510420" y="4150696"/>
              <a:ext cx="98511" cy="98565"/>
            </a:xfrm>
            <a:custGeom>
              <a:avLst/>
              <a:gdLst>
                <a:gd name="connsiteX0" fmla="*/ 822 w 98511"/>
                <a:gd name="connsiteY0" fmla="*/ 5429 h 98565"/>
                <a:gd name="connsiteX1" fmla="*/ 92823 w 98511"/>
                <a:gd name="connsiteY1" fmla="*/ 97480 h 98565"/>
                <a:gd name="connsiteX2" fmla="*/ 97423 w 98511"/>
                <a:gd name="connsiteY2" fmla="*/ 97480 h 98565"/>
                <a:gd name="connsiteX3" fmla="*/ 97423 w 98511"/>
                <a:gd name="connsiteY3" fmla="*/ 92877 h 98565"/>
                <a:gd name="connsiteX4" fmla="*/ 5422 w 98511"/>
                <a:gd name="connsiteY4" fmla="*/ 826 h 98565"/>
                <a:gd name="connsiteX5" fmla="*/ 822 w 98511"/>
                <a:gd name="connsiteY5" fmla="*/ 816 h 98565"/>
                <a:gd name="connsiteX6" fmla="*/ 812 w 98511"/>
                <a:gd name="connsiteY6" fmla="*/ 5418 h 98565"/>
                <a:gd name="connsiteX7" fmla="*/ 822 w 98511"/>
                <a:gd name="connsiteY7" fmla="*/ 5429 h 9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11" h="98565">
                  <a:moveTo>
                    <a:pt x="822" y="5429"/>
                  </a:moveTo>
                  <a:lnTo>
                    <a:pt x="92823" y="97480"/>
                  </a:lnTo>
                  <a:cubicBezTo>
                    <a:pt x="94093" y="98751"/>
                    <a:pt x="96153" y="98751"/>
                    <a:pt x="97423" y="97480"/>
                  </a:cubicBezTo>
                  <a:cubicBezTo>
                    <a:pt x="98693" y="96209"/>
                    <a:pt x="98693" y="94148"/>
                    <a:pt x="97423" y="92877"/>
                  </a:cubicBezTo>
                  <a:lnTo>
                    <a:pt x="5422" y="826"/>
                  </a:lnTo>
                  <a:cubicBezTo>
                    <a:pt x="4155" y="-448"/>
                    <a:pt x="2095" y="-452"/>
                    <a:pt x="822" y="816"/>
                  </a:cubicBezTo>
                  <a:cubicBezTo>
                    <a:pt x="-451" y="2084"/>
                    <a:pt x="-456" y="4144"/>
                    <a:pt x="812" y="5418"/>
                  </a:cubicBezTo>
                  <a:cubicBezTo>
                    <a:pt x="815" y="5422"/>
                    <a:pt x="819" y="5425"/>
                    <a:pt x="82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99851522-3BB8-B84F-B61C-5274EC72D83E}"/>
              </a:ext>
            </a:extLst>
          </p:cNvPr>
          <p:cNvSpPr/>
          <p:nvPr/>
        </p:nvSpPr>
        <p:spPr>
          <a:xfrm>
            <a:off x="5447928" y="4194087"/>
            <a:ext cx="4536504" cy="2174771"/>
          </a:xfrm>
          <a:prstGeom prst="roundRect">
            <a:avLst/>
          </a:prstGeom>
          <a:solidFill>
            <a:srgbClr val="6F5E56"/>
          </a:solidFill>
          <a:ln>
            <a:noFill/>
          </a:ln>
          <a:effectLst>
            <a:outerShdw blurRad="381000" dist="381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D6D3214E-6892-9845-935A-B629BF1BC16A}"/>
              </a:ext>
            </a:extLst>
          </p:cNvPr>
          <p:cNvSpPr txBox="1"/>
          <p:nvPr/>
        </p:nvSpPr>
        <p:spPr>
          <a:xfrm>
            <a:off x="7430886" y="4753776"/>
            <a:ext cx="2625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EA4A7"/>
                </a:solidFill>
                <a:latin typeface="Century Gothic" panose="020B0502020202020204" pitchFamily="34" charset="0"/>
              </a:rPr>
              <a:t>Interpersonal </a:t>
            </a:r>
            <a:r>
              <a:rPr lang="en-US" sz="2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Internal conflicts inside yourself.</a:t>
            </a:r>
            <a:endParaRPr lang="x-none" sz="2000" b="1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1A99375-9646-F347-8535-18FAD28BD234}"/>
              </a:ext>
            </a:extLst>
          </p:cNvPr>
          <p:cNvGrpSpPr/>
          <p:nvPr/>
        </p:nvGrpSpPr>
        <p:grpSpPr>
          <a:xfrm flipH="1">
            <a:off x="5648838" y="4462250"/>
            <a:ext cx="1743306" cy="1550704"/>
            <a:chOff x="6816080" y="4004226"/>
            <a:chExt cx="1828756" cy="162671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7" name="Graphic 42">
              <a:extLst>
                <a:ext uri="{FF2B5EF4-FFF2-40B4-BE49-F238E27FC236}">
                  <a16:creationId xmlns:a16="http://schemas.microsoft.com/office/drawing/2014/main" id="{297EC959-FCD0-AF47-8423-C19187C3C767}"/>
                </a:ext>
              </a:extLst>
            </p:cNvPr>
            <p:cNvSpPr/>
            <p:nvPr/>
          </p:nvSpPr>
          <p:spPr>
            <a:xfrm>
              <a:off x="6893598" y="4004226"/>
              <a:ext cx="694185" cy="694238"/>
            </a:xfrm>
            <a:custGeom>
              <a:avLst/>
              <a:gdLst>
                <a:gd name="connsiteX0" fmla="*/ 109025 w 694185"/>
                <a:gd name="connsiteY0" fmla="*/ 599770 h 694238"/>
                <a:gd name="connsiteX1" fmla="*/ 39534 w 694185"/>
                <a:gd name="connsiteY1" fmla="*/ 677668 h 694238"/>
                <a:gd name="connsiteX2" fmla="*/ 179655 w 694185"/>
                <a:gd name="connsiteY2" fmla="*/ 651117 h 694238"/>
                <a:gd name="connsiteX3" fmla="*/ 650950 w 694185"/>
                <a:gd name="connsiteY3" fmla="*/ 514096 h 694238"/>
                <a:gd name="connsiteX4" fmla="*/ 513929 w 694185"/>
                <a:gd name="connsiteY4" fmla="*/ 42801 h 694238"/>
                <a:gd name="connsiteX5" fmla="*/ 42634 w 694185"/>
                <a:gd name="connsiteY5" fmla="*/ 179822 h 694238"/>
                <a:gd name="connsiteX6" fmla="*/ 109025 w 694185"/>
                <a:gd name="connsiteY6" fmla="*/ 599771 h 69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185" h="694238">
                  <a:moveTo>
                    <a:pt x="109025" y="599770"/>
                  </a:moveTo>
                  <a:lnTo>
                    <a:pt x="39534" y="677668"/>
                  </a:lnTo>
                  <a:cubicBezTo>
                    <a:pt x="97263" y="702156"/>
                    <a:pt x="155701" y="668161"/>
                    <a:pt x="179655" y="651117"/>
                  </a:cubicBezTo>
                  <a:cubicBezTo>
                    <a:pt x="347637" y="743424"/>
                    <a:pt x="558643" y="682078"/>
                    <a:pt x="650950" y="514096"/>
                  </a:cubicBezTo>
                  <a:cubicBezTo>
                    <a:pt x="743257" y="346114"/>
                    <a:pt x="681911" y="135108"/>
                    <a:pt x="513929" y="42801"/>
                  </a:cubicBezTo>
                  <a:cubicBezTo>
                    <a:pt x="345947" y="-49506"/>
                    <a:pt x="134941" y="11840"/>
                    <a:pt x="42634" y="179822"/>
                  </a:cubicBezTo>
                  <a:cubicBezTo>
                    <a:pt x="-33605" y="318563"/>
                    <a:pt x="-6295" y="491313"/>
                    <a:pt x="109025" y="59977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8" name="Graphic 42">
              <a:extLst>
                <a:ext uri="{FF2B5EF4-FFF2-40B4-BE49-F238E27FC236}">
                  <a16:creationId xmlns:a16="http://schemas.microsoft.com/office/drawing/2014/main" id="{E6EB9E74-0942-AA44-A7F0-386EA6562C32}"/>
                </a:ext>
              </a:extLst>
            </p:cNvPr>
            <p:cNvSpPr/>
            <p:nvPr/>
          </p:nvSpPr>
          <p:spPr>
            <a:xfrm>
              <a:off x="7037951" y="4258561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9" name="Graphic 42">
              <a:extLst>
                <a:ext uri="{FF2B5EF4-FFF2-40B4-BE49-F238E27FC236}">
                  <a16:creationId xmlns:a16="http://schemas.microsoft.com/office/drawing/2014/main" id="{2A9AC87F-0223-6D45-B8FA-61E5F56B4621}"/>
                </a:ext>
              </a:extLst>
            </p:cNvPr>
            <p:cNvSpPr/>
            <p:nvPr/>
          </p:nvSpPr>
          <p:spPr>
            <a:xfrm>
              <a:off x="7037951" y="4333278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0" name="Graphic 42">
              <a:extLst>
                <a:ext uri="{FF2B5EF4-FFF2-40B4-BE49-F238E27FC236}">
                  <a16:creationId xmlns:a16="http://schemas.microsoft.com/office/drawing/2014/main" id="{529F8D85-E19D-F548-B4F6-3B01AF1C1913}"/>
                </a:ext>
              </a:extLst>
            </p:cNvPr>
            <p:cNvSpPr/>
            <p:nvPr/>
          </p:nvSpPr>
          <p:spPr>
            <a:xfrm>
              <a:off x="7037951" y="440799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1" name="Graphic 42">
              <a:extLst>
                <a:ext uri="{FF2B5EF4-FFF2-40B4-BE49-F238E27FC236}">
                  <a16:creationId xmlns:a16="http://schemas.microsoft.com/office/drawing/2014/main" id="{EDBA1749-D250-2746-825D-9F75A2EECCD0}"/>
                </a:ext>
              </a:extLst>
            </p:cNvPr>
            <p:cNvSpPr/>
            <p:nvPr/>
          </p:nvSpPr>
          <p:spPr>
            <a:xfrm>
              <a:off x="6816080" y="4698937"/>
              <a:ext cx="50488" cy="50488"/>
            </a:xfrm>
            <a:custGeom>
              <a:avLst/>
              <a:gdLst>
                <a:gd name="connsiteX0" fmla="*/ 50489 w 50488"/>
                <a:gd name="connsiteY0" fmla="*/ 25245 h 50488"/>
                <a:gd name="connsiteX1" fmla="*/ 25244 w 50488"/>
                <a:gd name="connsiteY1" fmla="*/ 50489 h 50488"/>
                <a:gd name="connsiteX2" fmla="*/ 0 w 50488"/>
                <a:gd name="connsiteY2" fmla="*/ 25245 h 50488"/>
                <a:gd name="connsiteX3" fmla="*/ 25244 w 50488"/>
                <a:gd name="connsiteY3" fmla="*/ 0 h 50488"/>
                <a:gd name="connsiteX4" fmla="*/ 50489 w 50488"/>
                <a:gd name="connsiteY4" fmla="*/ 25245 h 5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8" h="50488">
                  <a:moveTo>
                    <a:pt x="50489" y="25245"/>
                  </a:moveTo>
                  <a:cubicBezTo>
                    <a:pt x="50489" y="39187"/>
                    <a:pt x="39187" y="50489"/>
                    <a:pt x="25244" y="50489"/>
                  </a:cubicBezTo>
                  <a:cubicBezTo>
                    <a:pt x="11302" y="50489"/>
                    <a:pt x="0" y="39187"/>
                    <a:pt x="0" y="25245"/>
                  </a:cubicBezTo>
                  <a:cubicBezTo>
                    <a:pt x="0" y="11302"/>
                    <a:pt x="11302" y="0"/>
                    <a:pt x="25244" y="0"/>
                  </a:cubicBezTo>
                  <a:cubicBezTo>
                    <a:pt x="39187" y="0"/>
                    <a:pt x="50489" y="11302"/>
                    <a:pt x="50489" y="25245"/>
                  </a:cubicBezTo>
                  <a:close/>
                </a:path>
              </a:pathLst>
            </a:custGeom>
            <a:solidFill>
              <a:srgbClr val="E6E6E6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2" name="Graphic 42">
              <a:extLst>
                <a:ext uri="{FF2B5EF4-FFF2-40B4-BE49-F238E27FC236}">
                  <a16:creationId xmlns:a16="http://schemas.microsoft.com/office/drawing/2014/main" id="{323FFF42-6375-AB41-9C6D-EFAD897FD373}"/>
                </a:ext>
              </a:extLst>
            </p:cNvPr>
            <p:cNvSpPr/>
            <p:nvPr/>
          </p:nvSpPr>
          <p:spPr>
            <a:xfrm>
              <a:off x="8005914" y="4472222"/>
              <a:ext cx="317395" cy="524502"/>
            </a:xfrm>
            <a:custGeom>
              <a:avLst/>
              <a:gdLst>
                <a:gd name="connsiteX0" fmla="*/ 89755 w 317395"/>
                <a:gd name="connsiteY0" fmla="*/ 404104 h 524502"/>
                <a:gd name="connsiteX1" fmla="*/ 75643 w 317395"/>
                <a:gd name="connsiteY1" fmla="*/ 492185 h 524502"/>
                <a:gd name="connsiteX2" fmla="*/ 31888 w 317395"/>
                <a:gd name="connsiteY2" fmla="*/ 523856 h 524502"/>
                <a:gd name="connsiteX3" fmla="*/ 25296 w 317395"/>
                <a:gd name="connsiteY3" fmla="*/ 522186 h 524502"/>
                <a:gd name="connsiteX4" fmla="*/ 25296 w 317395"/>
                <a:gd name="connsiteY4" fmla="*/ 522186 h 524502"/>
                <a:gd name="connsiteX5" fmla="*/ 1887 w 317395"/>
                <a:gd name="connsiteY5" fmla="*/ 473508 h 524502"/>
                <a:gd name="connsiteX6" fmla="*/ 4527 w 317395"/>
                <a:gd name="connsiteY6" fmla="*/ 467622 h 524502"/>
                <a:gd name="connsiteX7" fmla="*/ 50444 w 317395"/>
                <a:gd name="connsiteY7" fmla="*/ 384808 h 524502"/>
                <a:gd name="connsiteX8" fmla="*/ 227944 w 317395"/>
                <a:gd name="connsiteY8" fmla="*/ 30271 h 524502"/>
                <a:gd name="connsiteX9" fmla="*/ 298315 w 317395"/>
                <a:gd name="connsiteY9" fmla="*/ 2212 h 524502"/>
                <a:gd name="connsiteX10" fmla="*/ 317121 w 317395"/>
                <a:gd name="connsiteY10" fmla="*/ 7559 h 524502"/>
                <a:gd name="connsiteX11" fmla="*/ 289153 w 317395"/>
                <a:gd name="connsiteY11" fmla="*/ 89572 h 52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395" h="524502">
                  <a:moveTo>
                    <a:pt x="89755" y="404104"/>
                  </a:moveTo>
                  <a:lnTo>
                    <a:pt x="75643" y="492185"/>
                  </a:lnTo>
                  <a:cubicBezTo>
                    <a:pt x="72306" y="513013"/>
                    <a:pt x="52716" y="527193"/>
                    <a:pt x="31888" y="523856"/>
                  </a:cubicBezTo>
                  <a:cubicBezTo>
                    <a:pt x="29645" y="523496"/>
                    <a:pt x="27439" y="522938"/>
                    <a:pt x="25296" y="522186"/>
                  </a:cubicBezTo>
                  <a:lnTo>
                    <a:pt x="25296" y="522186"/>
                  </a:lnTo>
                  <a:cubicBezTo>
                    <a:pt x="5389" y="515208"/>
                    <a:pt x="-5091" y="493414"/>
                    <a:pt x="1887" y="473508"/>
                  </a:cubicBezTo>
                  <a:cubicBezTo>
                    <a:pt x="2599" y="471475"/>
                    <a:pt x="3483" y="469506"/>
                    <a:pt x="4527" y="467622"/>
                  </a:cubicBezTo>
                  <a:lnTo>
                    <a:pt x="50444" y="384808"/>
                  </a:lnTo>
                  <a:lnTo>
                    <a:pt x="227944" y="30271"/>
                  </a:lnTo>
                  <a:cubicBezTo>
                    <a:pt x="242311" y="6027"/>
                    <a:pt x="271208" y="-5495"/>
                    <a:pt x="298315" y="2212"/>
                  </a:cubicBezTo>
                  <a:lnTo>
                    <a:pt x="317121" y="7559"/>
                  </a:lnTo>
                  <a:lnTo>
                    <a:pt x="289153" y="89572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3" name="Graphic 42">
              <a:extLst>
                <a:ext uri="{FF2B5EF4-FFF2-40B4-BE49-F238E27FC236}">
                  <a16:creationId xmlns:a16="http://schemas.microsoft.com/office/drawing/2014/main" id="{81960A02-E9A1-584C-95AE-DA37E37CB3EF}"/>
                </a:ext>
              </a:extLst>
            </p:cNvPr>
            <p:cNvSpPr/>
            <p:nvPr/>
          </p:nvSpPr>
          <p:spPr>
            <a:xfrm>
              <a:off x="8515804" y="5340446"/>
              <a:ext cx="111530" cy="155267"/>
            </a:xfrm>
            <a:custGeom>
              <a:avLst/>
              <a:gdLst>
                <a:gd name="connsiteX0" fmla="*/ 69981 w 111530"/>
                <a:gd name="connsiteY0" fmla="*/ 155268 h 155267"/>
                <a:gd name="connsiteX1" fmla="*/ 111530 w 111530"/>
                <a:gd name="connsiteY1" fmla="*/ 153080 h 155267"/>
                <a:gd name="connsiteX2" fmla="*/ 65608 w 111530"/>
                <a:gd name="connsiteY2" fmla="*/ 0 h 155267"/>
                <a:gd name="connsiteX3" fmla="*/ 0 w 111530"/>
                <a:gd name="connsiteY3" fmla="*/ 13122 h 155267"/>
                <a:gd name="connsiteX4" fmla="*/ 69981 w 111530"/>
                <a:gd name="connsiteY4" fmla="*/ 155268 h 1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30" h="155267">
                  <a:moveTo>
                    <a:pt x="69981" y="155268"/>
                  </a:moveTo>
                  <a:lnTo>
                    <a:pt x="111530" y="153080"/>
                  </a:lnTo>
                  <a:lnTo>
                    <a:pt x="65608" y="0"/>
                  </a:lnTo>
                  <a:lnTo>
                    <a:pt x="0" y="13122"/>
                  </a:lnTo>
                  <a:lnTo>
                    <a:pt x="69981" y="15526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4" name="Graphic 42">
              <a:extLst>
                <a:ext uri="{FF2B5EF4-FFF2-40B4-BE49-F238E27FC236}">
                  <a16:creationId xmlns:a16="http://schemas.microsoft.com/office/drawing/2014/main" id="{6D70BD7A-028D-A54C-B10F-B08387114955}"/>
                </a:ext>
              </a:extLst>
            </p:cNvPr>
            <p:cNvSpPr/>
            <p:nvPr/>
          </p:nvSpPr>
          <p:spPr>
            <a:xfrm>
              <a:off x="8170280" y="5375434"/>
              <a:ext cx="69980" cy="148709"/>
            </a:xfrm>
            <a:custGeom>
              <a:avLst/>
              <a:gdLst>
                <a:gd name="connsiteX0" fmla="*/ 0 w 69980"/>
                <a:gd name="connsiteY0" fmla="*/ 148710 h 148709"/>
                <a:gd name="connsiteX1" fmla="*/ 45925 w 69980"/>
                <a:gd name="connsiteY1" fmla="*/ 148710 h 148709"/>
                <a:gd name="connsiteX2" fmla="*/ 69981 w 69980"/>
                <a:gd name="connsiteY2" fmla="*/ 0 h 148709"/>
                <a:gd name="connsiteX3" fmla="*/ 0 w 69980"/>
                <a:gd name="connsiteY3" fmla="*/ 0 h 148709"/>
                <a:gd name="connsiteX4" fmla="*/ 0 w 69980"/>
                <a:gd name="connsiteY4" fmla="*/ 148710 h 14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0" h="148709">
                  <a:moveTo>
                    <a:pt x="0" y="148710"/>
                  </a:moveTo>
                  <a:lnTo>
                    <a:pt x="45925" y="148710"/>
                  </a:lnTo>
                  <a:lnTo>
                    <a:pt x="69981" y="0"/>
                  </a:lnTo>
                  <a:lnTo>
                    <a:pt x="0" y="0"/>
                  </a:lnTo>
                  <a:lnTo>
                    <a:pt x="0" y="148710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5" name="Graphic 42">
              <a:extLst>
                <a:ext uri="{FF2B5EF4-FFF2-40B4-BE49-F238E27FC236}">
                  <a16:creationId xmlns:a16="http://schemas.microsoft.com/office/drawing/2014/main" id="{42066106-18DE-F04B-AE24-4BA49705B7C7}"/>
                </a:ext>
              </a:extLst>
            </p:cNvPr>
            <p:cNvSpPr/>
            <p:nvPr/>
          </p:nvSpPr>
          <p:spPr>
            <a:xfrm>
              <a:off x="8243077" y="4143972"/>
              <a:ext cx="247879" cy="247937"/>
            </a:xfrm>
            <a:custGeom>
              <a:avLst/>
              <a:gdLst>
                <a:gd name="connsiteX0" fmla="*/ -274 w 247879"/>
                <a:gd name="connsiteY0" fmla="*/ 123838 h 247937"/>
                <a:gd name="connsiteX1" fmla="*/ 123657 w 247879"/>
                <a:gd name="connsiteY1" fmla="*/ 247778 h 247937"/>
                <a:gd name="connsiteX2" fmla="*/ 247569 w 247879"/>
                <a:gd name="connsiteY2" fmla="*/ 126467 h 247937"/>
                <a:gd name="connsiteX3" fmla="*/ 247605 w 247879"/>
                <a:gd name="connsiteY3" fmla="*/ 123838 h 247937"/>
                <a:gd name="connsiteX4" fmla="*/ 123725 w 247879"/>
                <a:gd name="connsiteY4" fmla="*/ -160 h 247937"/>
                <a:gd name="connsiteX5" fmla="*/ -274 w 247879"/>
                <a:gd name="connsiteY5" fmla="*/ 123720 h 247937"/>
                <a:gd name="connsiteX6" fmla="*/ -274 w 247879"/>
                <a:gd name="connsiteY6" fmla="*/ 123838 h 2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79" h="247937">
                  <a:moveTo>
                    <a:pt x="-274" y="123838"/>
                  </a:moveTo>
                  <a:cubicBezTo>
                    <a:pt x="-276" y="192286"/>
                    <a:pt x="55209" y="247775"/>
                    <a:pt x="123657" y="247778"/>
                  </a:cubicBezTo>
                  <a:cubicBezTo>
                    <a:pt x="191083" y="247780"/>
                    <a:pt x="246141" y="193879"/>
                    <a:pt x="247569" y="126467"/>
                  </a:cubicBezTo>
                  <a:cubicBezTo>
                    <a:pt x="247605" y="125604"/>
                    <a:pt x="247605" y="124702"/>
                    <a:pt x="247605" y="123838"/>
                  </a:cubicBezTo>
                  <a:cubicBezTo>
                    <a:pt x="247638" y="55388"/>
                    <a:pt x="192175" y="-128"/>
                    <a:pt x="123725" y="-160"/>
                  </a:cubicBezTo>
                  <a:cubicBezTo>
                    <a:pt x="55275" y="-193"/>
                    <a:pt x="-241" y="55271"/>
                    <a:pt x="-274" y="123720"/>
                  </a:cubicBezTo>
                  <a:cubicBezTo>
                    <a:pt x="-274" y="123760"/>
                    <a:pt x="-274" y="123799"/>
                    <a:pt x="-274" y="12383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6" name="Graphic 42">
              <a:extLst>
                <a:ext uri="{FF2B5EF4-FFF2-40B4-BE49-F238E27FC236}">
                  <a16:creationId xmlns:a16="http://schemas.microsoft.com/office/drawing/2014/main" id="{DBCDFC2A-2D1F-5146-8D50-E795856E2356}"/>
                </a:ext>
              </a:extLst>
            </p:cNvPr>
            <p:cNvSpPr/>
            <p:nvPr/>
          </p:nvSpPr>
          <p:spPr>
            <a:xfrm>
              <a:off x="8355749" y="4072672"/>
              <a:ext cx="127695" cy="127695"/>
            </a:xfrm>
            <a:custGeom>
              <a:avLst/>
              <a:gdLst>
                <a:gd name="connsiteX0" fmla="*/ 127695 w 127695"/>
                <a:gd name="connsiteY0" fmla="*/ 63848 h 127695"/>
                <a:gd name="connsiteX1" fmla="*/ 63848 w 127695"/>
                <a:gd name="connsiteY1" fmla="*/ 127695 h 127695"/>
                <a:gd name="connsiteX2" fmla="*/ 0 w 127695"/>
                <a:gd name="connsiteY2" fmla="*/ 63848 h 127695"/>
                <a:gd name="connsiteX3" fmla="*/ 63848 w 127695"/>
                <a:gd name="connsiteY3" fmla="*/ 0 h 127695"/>
                <a:gd name="connsiteX4" fmla="*/ 127695 w 127695"/>
                <a:gd name="connsiteY4" fmla="*/ 63848 h 12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95" h="127695">
                  <a:moveTo>
                    <a:pt x="127695" y="63848"/>
                  </a:moveTo>
                  <a:cubicBezTo>
                    <a:pt x="127695" y="99110"/>
                    <a:pt x="99110" y="127695"/>
                    <a:pt x="63848" y="127695"/>
                  </a:cubicBezTo>
                  <a:cubicBezTo>
                    <a:pt x="28585" y="127695"/>
                    <a:pt x="0" y="99110"/>
                    <a:pt x="0" y="63848"/>
                  </a:cubicBezTo>
                  <a:cubicBezTo>
                    <a:pt x="0" y="28586"/>
                    <a:pt x="28585" y="0"/>
                    <a:pt x="63848" y="0"/>
                  </a:cubicBezTo>
                  <a:cubicBezTo>
                    <a:pt x="99110" y="0"/>
                    <a:pt x="127695" y="28586"/>
                    <a:pt x="127695" y="63848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7" name="Graphic 42">
              <a:extLst>
                <a:ext uri="{FF2B5EF4-FFF2-40B4-BE49-F238E27FC236}">
                  <a16:creationId xmlns:a16="http://schemas.microsoft.com/office/drawing/2014/main" id="{37982F71-CCBE-734B-A74E-F4976C6DED6A}"/>
                </a:ext>
              </a:extLst>
            </p:cNvPr>
            <p:cNvSpPr/>
            <p:nvPr/>
          </p:nvSpPr>
          <p:spPr>
            <a:xfrm>
              <a:off x="8387628" y="4093325"/>
              <a:ext cx="119057" cy="106799"/>
            </a:xfrm>
            <a:custGeom>
              <a:avLst/>
              <a:gdLst>
                <a:gd name="connsiteX0" fmla="*/ 25034 w 119057"/>
                <a:gd name="connsiteY0" fmla="*/ 91840 h 106799"/>
                <a:gd name="connsiteX1" fmla="*/ 106902 w 119057"/>
                <a:gd name="connsiteY1" fmla="*/ 53793 h 106799"/>
                <a:gd name="connsiteX2" fmla="*/ 102155 w 119057"/>
                <a:gd name="connsiteY2" fmla="*/ -160 h 106799"/>
                <a:gd name="connsiteX3" fmla="*/ 97922 w 119057"/>
                <a:gd name="connsiteY3" fmla="*/ 90011 h 106799"/>
                <a:gd name="connsiteX4" fmla="*/ 7751 w 119057"/>
                <a:gd name="connsiteY4" fmla="*/ 85777 h 106799"/>
                <a:gd name="connsiteX5" fmla="*/ -274 w 119057"/>
                <a:gd name="connsiteY5" fmla="*/ 74814 h 106799"/>
                <a:gd name="connsiteX6" fmla="*/ 25034 w 119057"/>
                <a:gd name="connsiteY6" fmla="*/ 91840 h 10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57" h="106799">
                  <a:moveTo>
                    <a:pt x="25034" y="91840"/>
                  </a:moveTo>
                  <a:cubicBezTo>
                    <a:pt x="58147" y="103940"/>
                    <a:pt x="94801" y="86906"/>
                    <a:pt x="106902" y="53793"/>
                  </a:cubicBezTo>
                  <a:cubicBezTo>
                    <a:pt x="113405" y="35995"/>
                    <a:pt x="111666" y="16228"/>
                    <a:pt x="102155" y="-160"/>
                  </a:cubicBezTo>
                  <a:cubicBezTo>
                    <a:pt x="125886" y="25909"/>
                    <a:pt x="123991" y="66280"/>
                    <a:pt x="97922" y="90011"/>
                  </a:cubicBezTo>
                  <a:cubicBezTo>
                    <a:pt x="71853" y="113742"/>
                    <a:pt x="31482" y="111846"/>
                    <a:pt x="7751" y="85777"/>
                  </a:cubicBezTo>
                  <a:cubicBezTo>
                    <a:pt x="4694" y="82419"/>
                    <a:pt x="2003" y="78743"/>
                    <a:pt x="-274" y="74814"/>
                  </a:cubicBezTo>
                  <a:cubicBezTo>
                    <a:pt x="6654" y="82460"/>
                    <a:pt x="15340" y="88304"/>
                    <a:pt x="25034" y="9184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8" name="Graphic 42">
              <a:extLst>
                <a:ext uri="{FF2B5EF4-FFF2-40B4-BE49-F238E27FC236}">
                  <a16:creationId xmlns:a16="http://schemas.microsoft.com/office/drawing/2014/main" id="{D80C8BC1-12D1-3543-8527-EFEEE67636B9}"/>
                </a:ext>
              </a:extLst>
            </p:cNvPr>
            <p:cNvSpPr/>
            <p:nvPr/>
          </p:nvSpPr>
          <p:spPr>
            <a:xfrm>
              <a:off x="8285630" y="4260801"/>
              <a:ext cx="143219" cy="143219"/>
            </a:xfrm>
            <a:custGeom>
              <a:avLst/>
              <a:gdLst>
                <a:gd name="connsiteX0" fmla="*/ 143220 w 143219"/>
                <a:gd name="connsiteY0" fmla="*/ 71610 h 143219"/>
                <a:gd name="connsiteX1" fmla="*/ 71610 w 143219"/>
                <a:gd name="connsiteY1" fmla="*/ 143220 h 143219"/>
                <a:gd name="connsiteX2" fmla="*/ 0 w 143219"/>
                <a:gd name="connsiteY2" fmla="*/ 71610 h 143219"/>
                <a:gd name="connsiteX3" fmla="*/ 71610 w 143219"/>
                <a:gd name="connsiteY3" fmla="*/ 0 h 143219"/>
                <a:gd name="connsiteX4" fmla="*/ 143220 w 143219"/>
                <a:gd name="connsiteY4" fmla="*/ 71610 h 14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9" h="143219">
                  <a:moveTo>
                    <a:pt x="143220" y="71610"/>
                  </a:moveTo>
                  <a:cubicBezTo>
                    <a:pt x="143220" y="111159"/>
                    <a:pt x="111159" y="143220"/>
                    <a:pt x="71610" y="143220"/>
                  </a:cubicBezTo>
                  <a:cubicBezTo>
                    <a:pt x="32061" y="143220"/>
                    <a:pt x="0" y="111159"/>
                    <a:pt x="0" y="71610"/>
                  </a:cubicBezTo>
                  <a:cubicBezTo>
                    <a:pt x="0" y="32061"/>
                    <a:pt x="32061" y="0"/>
                    <a:pt x="71610" y="0"/>
                  </a:cubicBezTo>
                  <a:cubicBezTo>
                    <a:pt x="111159" y="0"/>
                    <a:pt x="143220" y="32061"/>
                    <a:pt x="143220" y="71610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19" name="Graphic 42">
              <a:extLst>
                <a:ext uri="{FF2B5EF4-FFF2-40B4-BE49-F238E27FC236}">
                  <a16:creationId xmlns:a16="http://schemas.microsoft.com/office/drawing/2014/main" id="{B1840705-3B46-0F49-824E-EBC3F5C806C6}"/>
                </a:ext>
              </a:extLst>
            </p:cNvPr>
            <p:cNvSpPr/>
            <p:nvPr/>
          </p:nvSpPr>
          <p:spPr>
            <a:xfrm>
              <a:off x="8242447" y="4358542"/>
              <a:ext cx="214313" cy="249303"/>
            </a:xfrm>
            <a:custGeom>
              <a:avLst/>
              <a:gdLst>
                <a:gd name="connsiteX0" fmla="*/ 165928 w 214313"/>
                <a:gd name="connsiteY0" fmla="*/ -160 h 249303"/>
                <a:gd name="connsiteX1" fmla="*/ 214039 w 214313"/>
                <a:gd name="connsiteY1" fmla="*/ 100436 h 249303"/>
                <a:gd name="connsiteX2" fmla="*/ 52211 w 214313"/>
                <a:gd name="connsiteY2" fmla="*/ 249143 h 249303"/>
                <a:gd name="connsiteX3" fmla="*/ -274 w 214313"/>
                <a:gd name="connsiteY3" fmla="*/ 225087 h 249303"/>
                <a:gd name="connsiteX4" fmla="*/ 36903 w 214313"/>
                <a:gd name="connsiteY4" fmla="*/ 120118 h 249303"/>
                <a:gd name="connsiteX5" fmla="*/ 87201 w 214313"/>
                <a:gd name="connsiteY5" fmla="*/ 26082 h 24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3" h="249303">
                  <a:moveTo>
                    <a:pt x="165928" y="-160"/>
                  </a:moveTo>
                  <a:cubicBezTo>
                    <a:pt x="165928" y="-160"/>
                    <a:pt x="172489" y="82941"/>
                    <a:pt x="214039" y="100436"/>
                  </a:cubicBezTo>
                  <a:lnTo>
                    <a:pt x="52211" y="249143"/>
                  </a:lnTo>
                  <a:lnTo>
                    <a:pt x="-274" y="225087"/>
                  </a:lnTo>
                  <a:lnTo>
                    <a:pt x="36903" y="120118"/>
                  </a:lnTo>
                  <a:cubicBezTo>
                    <a:pt x="36903" y="120118"/>
                    <a:pt x="122191" y="102623"/>
                    <a:pt x="87201" y="26082"/>
                  </a:cubicBez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0" name="Graphic 42">
              <a:extLst>
                <a:ext uri="{FF2B5EF4-FFF2-40B4-BE49-F238E27FC236}">
                  <a16:creationId xmlns:a16="http://schemas.microsoft.com/office/drawing/2014/main" id="{E2E69AE3-2808-0746-994D-9402F278200D}"/>
                </a:ext>
              </a:extLst>
            </p:cNvPr>
            <p:cNvSpPr/>
            <p:nvPr/>
          </p:nvSpPr>
          <p:spPr>
            <a:xfrm>
              <a:off x="8132344" y="4446017"/>
              <a:ext cx="457815" cy="949100"/>
            </a:xfrm>
            <a:custGeom>
              <a:avLst/>
              <a:gdLst>
                <a:gd name="connsiteX0" fmla="*/ 486 w 457815"/>
                <a:gd name="connsiteY0" fmla="*/ 942380 h 949100"/>
                <a:gd name="connsiteX1" fmla="*/ 118576 w 457815"/>
                <a:gd name="connsiteY1" fmla="*/ 948941 h 949100"/>
                <a:gd name="connsiteX2" fmla="*/ 173248 w 457815"/>
                <a:gd name="connsiteY2" fmla="*/ 537809 h 949100"/>
                <a:gd name="connsiteX3" fmla="*/ 315395 w 457815"/>
                <a:gd name="connsiteY3" fmla="*/ 946754 h 949100"/>
                <a:gd name="connsiteX4" fmla="*/ 457541 w 457815"/>
                <a:gd name="connsiteY4" fmla="*/ 900830 h 949100"/>
                <a:gd name="connsiteX5" fmla="*/ 317581 w 457815"/>
                <a:gd name="connsiteY5" fmla="*/ 432840 h 949100"/>
                <a:gd name="connsiteX6" fmla="*/ 361319 w 457815"/>
                <a:gd name="connsiteY6" fmla="*/ 15148 h 949100"/>
                <a:gd name="connsiteX7" fmla="*/ 306647 w 457815"/>
                <a:gd name="connsiteY7" fmla="*/ -160 h 949100"/>
                <a:gd name="connsiteX8" fmla="*/ 181996 w 457815"/>
                <a:gd name="connsiteY8" fmla="*/ 17335 h 949100"/>
                <a:gd name="connsiteX9" fmla="*/ 181996 w 457815"/>
                <a:gd name="connsiteY9" fmla="*/ 17335 h 949100"/>
                <a:gd name="connsiteX10" fmla="*/ 118832 w 457815"/>
                <a:gd name="connsiteY10" fmla="*/ 54552 h 949100"/>
                <a:gd name="connsiteX11" fmla="*/ 84026 w 457815"/>
                <a:gd name="connsiteY11" fmla="*/ 208432 h 949100"/>
                <a:gd name="connsiteX12" fmla="*/ 486 w 457815"/>
                <a:gd name="connsiteY12" fmla="*/ 942380 h 94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815" h="949100">
                  <a:moveTo>
                    <a:pt x="486" y="942380"/>
                  </a:moveTo>
                  <a:lnTo>
                    <a:pt x="118576" y="948941"/>
                  </a:lnTo>
                  <a:lnTo>
                    <a:pt x="173248" y="537809"/>
                  </a:lnTo>
                  <a:lnTo>
                    <a:pt x="315395" y="946754"/>
                  </a:lnTo>
                  <a:lnTo>
                    <a:pt x="457541" y="900830"/>
                  </a:lnTo>
                  <a:lnTo>
                    <a:pt x="317581" y="432840"/>
                  </a:lnTo>
                  <a:cubicBezTo>
                    <a:pt x="281546" y="303383"/>
                    <a:pt x="311863" y="161113"/>
                    <a:pt x="361319" y="15148"/>
                  </a:cubicBezTo>
                  <a:lnTo>
                    <a:pt x="306647" y="-160"/>
                  </a:lnTo>
                  <a:lnTo>
                    <a:pt x="181996" y="17335"/>
                  </a:lnTo>
                  <a:lnTo>
                    <a:pt x="181996" y="17335"/>
                  </a:lnTo>
                  <a:cubicBezTo>
                    <a:pt x="155752" y="17375"/>
                    <a:pt x="131585" y="31615"/>
                    <a:pt x="118832" y="54552"/>
                  </a:cubicBezTo>
                  <a:cubicBezTo>
                    <a:pt x="88127" y="109530"/>
                    <a:pt x="65925" y="162868"/>
                    <a:pt x="84026" y="208432"/>
                  </a:cubicBezTo>
                  <a:cubicBezTo>
                    <a:pt x="11454" y="398371"/>
                    <a:pt x="-4195" y="657942"/>
                    <a:pt x="486" y="94238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1" name="Graphic 42">
              <a:extLst>
                <a:ext uri="{FF2B5EF4-FFF2-40B4-BE49-F238E27FC236}">
                  <a16:creationId xmlns:a16="http://schemas.microsoft.com/office/drawing/2014/main" id="{2AF9AD4F-2B86-9B44-84FD-8BC592B3F6B9}"/>
                </a:ext>
              </a:extLst>
            </p:cNvPr>
            <p:cNvSpPr/>
            <p:nvPr/>
          </p:nvSpPr>
          <p:spPr>
            <a:xfrm>
              <a:off x="8450341" y="4456951"/>
              <a:ext cx="93078" cy="592134"/>
            </a:xfrm>
            <a:custGeom>
              <a:avLst/>
              <a:gdLst>
                <a:gd name="connsiteX0" fmla="*/ 32387 w 93078"/>
                <a:gd name="connsiteY0" fmla="*/ 456895 h 592134"/>
                <a:gd name="connsiteX1" fmla="*/ 2018 w 93078"/>
                <a:gd name="connsiteY1" fmla="*/ 540772 h 592134"/>
                <a:gd name="connsiteX2" fmla="*/ 24927 w 93078"/>
                <a:gd name="connsiteY2" fmla="*/ 589687 h 592134"/>
                <a:gd name="connsiteX3" fmla="*/ 31502 w 93078"/>
                <a:gd name="connsiteY3" fmla="*/ 591423 h 592134"/>
                <a:gd name="connsiteX4" fmla="*/ 31502 w 93078"/>
                <a:gd name="connsiteY4" fmla="*/ 591423 h 592134"/>
                <a:gd name="connsiteX5" fmla="*/ 75579 w 93078"/>
                <a:gd name="connsiteY5" fmla="*/ 560202 h 592134"/>
                <a:gd name="connsiteX6" fmla="*/ 76124 w 93078"/>
                <a:gd name="connsiteY6" fmla="*/ 553774 h 592134"/>
                <a:gd name="connsiteX7" fmla="*/ 76124 w 93078"/>
                <a:gd name="connsiteY7" fmla="*/ 459082 h 592134"/>
                <a:gd name="connsiteX8" fmla="*/ 92804 w 93078"/>
                <a:gd name="connsiteY8" fmla="*/ 62945 h 592134"/>
                <a:gd name="connsiteX9" fmla="*/ 44866 w 93078"/>
                <a:gd name="connsiteY9" fmla="*/ 4282 h 592134"/>
                <a:gd name="connsiteX10" fmla="*/ 25826 w 93078"/>
                <a:gd name="connsiteY10" fmla="*/ -160 h 592134"/>
                <a:gd name="connsiteX11" fmla="*/ 10518 w 93078"/>
                <a:gd name="connsiteY11" fmla="*/ 85128 h 59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3078" h="592134">
                  <a:moveTo>
                    <a:pt x="32387" y="456895"/>
                  </a:moveTo>
                  <a:lnTo>
                    <a:pt x="2018" y="540772"/>
                  </a:lnTo>
                  <a:cubicBezTo>
                    <a:pt x="-5163" y="560605"/>
                    <a:pt x="5094" y="582505"/>
                    <a:pt x="24927" y="589687"/>
                  </a:cubicBezTo>
                  <a:cubicBezTo>
                    <a:pt x="27063" y="590460"/>
                    <a:pt x="29263" y="591041"/>
                    <a:pt x="31502" y="591423"/>
                  </a:cubicBezTo>
                  <a:lnTo>
                    <a:pt x="31502" y="591423"/>
                  </a:lnTo>
                  <a:cubicBezTo>
                    <a:pt x="52296" y="594973"/>
                    <a:pt x="72029" y="580995"/>
                    <a:pt x="75579" y="560202"/>
                  </a:cubicBezTo>
                  <a:cubicBezTo>
                    <a:pt x="75942" y="558079"/>
                    <a:pt x="76124" y="555929"/>
                    <a:pt x="76124" y="553774"/>
                  </a:cubicBezTo>
                  <a:lnTo>
                    <a:pt x="76124" y="459082"/>
                  </a:lnTo>
                  <a:lnTo>
                    <a:pt x="92804" y="62945"/>
                  </a:lnTo>
                  <a:cubicBezTo>
                    <a:pt x="91996" y="34776"/>
                    <a:pt x="72310" y="10686"/>
                    <a:pt x="44866" y="4282"/>
                  </a:cubicBezTo>
                  <a:lnTo>
                    <a:pt x="25826" y="-160"/>
                  </a:lnTo>
                  <a:lnTo>
                    <a:pt x="10518" y="85128"/>
                  </a:lnTo>
                  <a:close/>
                </a:path>
              </a:pathLst>
            </a:custGeom>
            <a:solidFill>
              <a:srgbClr val="A0616A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2" name="Graphic 42">
              <a:extLst>
                <a:ext uri="{FF2B5EF4-FFF2-40B4-BE49-F238E27FC236}">
                  <a16:creationId xmlns:a16="http://schemas.microsoft.com/office/drawing/2014/main" id="{266A637E-5156-0348-BA81-BC0C9744EE02}"/>
                </a:ext>
              </a:extLst>
            </p:cNvPr>
            <p:cNvSpPr/>
            <p:nvPr/>
          </p:nvSpPr>
          <p:spPr>
            <a:xfrm>
              <a:off x="8563172" y="5460723"/>
              <a:ext cx="81664" cy="156557"/>
            </a:xfrm>
            <a:custGeom>
              <a:avLst/>
              <a:gdLst>
                <a:gd name="connsiteX0" fmla="*/ 37206 w 81664"/>
                <a:gd name="connsiteY0" fmla="*/ 156381 h 156557"/>
                <a:gd name="connsiteX1" fmla="*/ 37206 w 81664"/>
                <a:gd name="connsiteY1" fmla="*/ 156381 h 156557"/>
                <a:gd name="connsiteX2" fmla="*/ 75798 w 81664"/>
                <a:gd name="connsiteY2" fmla="*/ 127152 h 156557"/>
                <a:gd name="connsiteX3" fmla="*/ 77251 w 81664"/>
                <a:gd name="connsiteY3" fmla="*/ 121339 h 156557"/>
                <a:gd name="connsiteX4" fmla="*/ 71965 w 81664"/>
                <a:gd name="connsiteY4" fmla="*/ 37477 h 156557"/>
                <a:gd name="connsiteX5" fmla="*/ 57328 w 81664"/>
                <a:gd name="connsiteY5" fmla="*/ -160 h 156557"/>
                <a:gd name="connsiteX6" fmla="*/ 13591 w 81664"/>
                <a:gd name="connsiteY6" fmla="*/ 19522 h 156557"/>
                <a:gd name="connsiteX7" fmla="*/ 131 w 81664"/>
                <a:gd name="connsiteY7" fmla="*/ 112241 h 156557"/>
                <a:gd name="connsiteX8" fmla="*/ 32795 w 81664"/>
                <a:gd name="connsiteY8" fmla="*/ 155997 h 156557"/>
                <a:gd name="connsiteX9" fmla="*/ 37206 w 81664"/>
                <a:gd name="connsiteY9" fmla="*/ 156381 h 1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664" h="156557">
                  <a:moveTo>
                    <a:pt x="37206" y="156381"/>
                  </a:moveTo>
                  <a:lnTo>
                    <a:pt x="37206" y="156381"/>
                  </a:lnTo>
                  <a:cubicBezTo>
                    <a:pt x="55339" y="156914"/>
                    <a:pt x="71398" y="144751"/>
                    <a:pt x="75798" y="127152"/>
                  </a:cubicBezTo>
                  <a:lnTo>
                    <a:pt x="77251" y="121339"/>
                  </a:lnTo>
                  <a:cubicBezTo>
                    <a:pt x="84208" y="93511"/>
                    <a:pt x="82361" y="64211"/>
                    <a:pt x="71965" y="37477"/>
                  </a:cubicBezTo>
                  <a:lnTo>
                    <a:pt x="57328" y="-160"/>
                  </a:lnTo>
                  <a:lnTo>
                    <a:pt x="13591" y="19522"/>
                  </a:lnTo>
                  <a:lnTo>
                    <a:pt x="131" y="112241"/>
                  </a:lnTo>
                  <a:cubicBezTo>
                    <a:pt x="-2932" y="133344"/>
                    <a:pt x="11692" y="152934"/>
                    <a:pt x="32795" y="155997"/>
                  </a:cubicBezTo>
                  <a:cubicBezTo>
                    <a:pt x="34257" y="156209"/>
                    <a:pt x="35729" y="156338"/>
                    <a:pt x="37206" y="156381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3" name="Graphic 42">
              <a:extLst>
                <a:ext uri="{FF2B5EF4-FFF2-40B4-BE49-F238E27FC236}">
                  <a16:creationId xmlns:a16="http://schemas.microsoft.com/office/drawing/2014/main" id="{757296FE-49EC-5D4B-9D62-FC389E0D740E}"/>
                </a:ext>
              </a:extLst>
            </p:cNvPr>
            <p:cNvSpPr/>
            <p:nvPr/>
          </p:nvSpPr>
          <p:spPr>
            <a:xfrm>
              <a:off x="8084158" y="5495713"/>
              <a:ext cx="146313" cy="135226"/>
            </a:xfrm>
            <a:custGeom>
              <a:avLst/>
              <a:gdLst>
                <a:gd name="connsiteX0" fmla="*/ 15520 w 146313"/>
                <a:gd name="connsiteY0" fmla="*/ 130270 h 135226"/>
                <a:gd name="connsiteX1" fmla="*/ 15520 w 146313"/>
                <a:gd name="connsiteY1" fmla="*/ 130270 h 135226"/>
                <a:gd name="connsiteX2" fmla="*/ 47519 w 146313"/>
                <a:gd name="connsiteY2" fmla="*/ 131502 h 135226"/>
                <a:gd name="connsiteX3" fmla="*/ 130795 w 146313"/>
                <a:gd name="connsiteY3" fmla="*/ 84598 h 135226"/>
                <a:gd name="connsiteX4" fmla="*/ 145582 w 146313"/>
                <a:gd name="connsiteY4" fmla="*/ 53315 h 135226"/>
                <a:gd name="connsiteX5" fmla="*/ 136145 w 146313"/>
                <a:gd name="connsiteY5" fmla="*/ -160 h 135226"/>
                <a:gd name="connsiteX6" fmla="*/ 83661 w 146313"/>
                <a:gd name="connsiteY6" fmla="*/ -160 h 135226"/>
                <a:gd name="connsiteX7" fmla="*/ 8654 w 146313"/>
                <a:gd name="connsiteY7" fmla="*/ 79634 h 135226"/>
                <a:gd name="connsiteX8" fmla="*/ 10092 w 146313"/>
                <a:gd name="connsiteY8" fmla="*/ 126138 h 135226"/>
                <a:gd name="connsiteX9" fmla="*/ 15520 w 146313"/>
                <a:gd name="connsiteY9" fmla="*/ 130270 h 13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313" h="135226">
                  <a:moveTo>
                    <a:pt x="15520" y="130270"/>
                  </a:moveTo>
                  <a:lnTo>
                    <a:pt x="15520" y="130270"/>
                  </a:lnTo>
                  <a:cubicBezTo>
                    <a:pt x="25253" y="136194"/>
                    <a:pt x="37359" y="136661"/>
                    <a:pt x="47519" y="131502"/>
                  </a:cubicBezTo>
                  <a:lnTo>
                    <a:pt x="130795" y="84598"/>
                  </a:lnTo>
                  <a:cubicBezTo>
                    <a:pt x="141862" y="78364"/>
                    <a:pt x="147790" y="65824"/>
                    <a:pt x="145582" y="53315"/>
                  </a:cubicBezTo>
                  <a:lnTo>
                    <a:pt x="136145" y="-160"/>
                  </a:lnTo>
                  <a:lnTo>
                    <a:pt x="83661" y="-160"/>
                  </a:lnTo>
                  <a:lnTo>
                    <a:pt x="8654" y="79634"/>
                  </a:lnTo>
                  <a:cubicBezTo>
                    <a:pt x="-3791" y="92873"/>
                    <a:pt x="-3147" y="113694"/>
                    <a:pt x="10092" y="126138"/>
                  </a:cubicBezTo>
                  <a:cubicBezTo>
                    <a:pt x="11753" y="127700"/>
                    <a:pt x="13572" y="129084"/>
                    <a:pt x="15520" y="130270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4" name="Graphic 42">
              <a:extLst>
                <a:ext uri="{FF2B5EF4-FFF2-40B4-BE49-F238E27FC236}">
                  <a16:creationId xmlns:a16="http://schemas.microsoft.com/office/drawing/2014/main" id="{A744CB39-1DDB-134D-A8A8-507704B59B05}"/>
                </a:ext>
              </a:extLst>
            </p:cNvPr>
            <p:cNvSpPr/>
            <p:nvPr/>
          </p:nvSpPr>
          <p:spPr>
            <a:xfrm>
              <a:off x="8244203" y="4144031"/>
              <a:ext cx="246753" cy="187787"/>
            </a:xfrm>
            <a:custGeom>
              <a:avLst/>
              <a:gdLst>
                <a:gd name="connsiteX0" fmla="*/ -274 w 246753"/>
                <a:gd name="connsiteY0" fmla="*/ 107066 h 187787"/>
                <a:gd name="connsiteX1" fmla="*/ 128173 w 246753"/>
                <a:gd name="connsiteY1" fmla="*/ 187627 h 187787"/>
                <a:gd name="connsiteX2" fmla="*/ 246442 w 246753"/>
                <a:gd name="connsiteY2" fmla="*/ 126408 h 187787"/>
                <a:gd name="connsiteX3" fmla="*/ 246479 w 246753"/>
                <a:gd name="connsiteY3" fmla="*/ 123779 h 187787"/>
                <a:gd name="connsiteX4" fmla="*/ 122533 w 246753"/>
                <a:gd name="connsiteY4" fmla="*/ -160 h 187787"/>
                <a:gd name="connsiteX5" fmla="*/ -274 w 246753"/>
                <a:gd name="connsiteY5" fmla="*/ 107066 h 18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753" h="187787">
                  <a:moveTo>
                    <a:pt x="-274" y="107066"/>
                  </a:moveTo>
                  <a:cubicBezTo>
                    <a:pt x="19143" y="154126"/>
                    <a:pt x="69321" y="187627"/>
                    <a:pt x="128173" y="187627"/>
                  </a:cubicBezTo>
                  <a:cubicBezTo>
                    <a:pt x="178575" y="187627"/>
                    <a:pt x="222630" y="163064"/>
                    <a:pt x="246442" y="126408"/>
                  </a:cubicBezTo>
                  <a:cubicBezTo>
                    <a:pt x="246479" y="125544"/>
                    <a:pt x="246479" y="124643"/>
                    <a:pt x="246479" y="123779"/>
                  </a:cubicBezTo>
                  <a:cubicBezTo>
                    <a:pt x="246477" y="55328"/>
                    <a:pt x="190985" y="-162"/>
                    <a:pt x="122533" y="-160"/>
                  </a:cubicBezTo>
                  <a:cubicBezTo>
                    <a:pt x="60543" y="-159"/>
                    <a:pt x="8087" y="45642"/>
                    <a:pt x="-274" y="107066"/>
                  </a:cubicBezTo>
                  <a:close/>
                </a:path>
              </a:pathLst>
            </a:custGeom>
            <a:solidFill>
              <a:srgbClr val="2F2E41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5" name="Graphic 42">
              <a:extLst>
                <a:ext uri="{FF2B5EF4-FFF2-40B4-BE49-F238E27FC236}">
                  <a16:creationId xmlns:a16="http://schemas.microsoft.com/office/drawing/2014/main" id="{FB9C2027-545F-E043-AB1A-18536A91C262}"/>
                </a:ext>
              </a:extLst>
            </p:cNvPr>
            <p:cNvSpPr/>
            <p:nvPr/>
          </p:nvSpPr>
          <p:spPr>
            <a:xfrm>
              <a:off x="7333158" y="4271043"/>
              <a:ext cx="692796" cy="692795"/>
            </a:xfrm>
            <a:custGeom>
              <a:avLst/>
              <a:gdLst>
                <a:gd name="connsiteX0" fmla="*/ 692522 w 692796"/>
                <a:gd name="connsiteY0" fmla="*/ 346101 h 692795"/>
                <a:gd name="connsiteX1" fmla="*/ 345988 w 692796"/>
                <a:gd name="connsiteY1" fmla="*/ -160 h 692795"/>
                <a:gd name="connsiteX2" fmla="*/ -274 w 692796"/>
                <a:gd name="connsiteY2" fmla="*/ 346374 h 692795"/>
                <a:gd name="connsiteX3" fmla="*/ 346260 w 692796"/>
                <a:gd name="connsiteY3" fmla="*/ 692635 h 692795"/>
                <a:gd name="connsiteX4" fmla="*/ 512604 w 692796"/>
                <a:gd name="connsiteY4" fmla="*/ 650007 h 692795"/>
                <a:gd name="connsiteX5" fmla="*/ 652726 w 692796"/>
                <a:gd name="connsiteY5" fmla="*/ 676558 h 692795"/>
                <a:gd name="connsiteX6" fmla="*/ 583235 w 692796"/>
                <a:gd name="connsiteY6" fmla="*/ 598660 h 692795"/>
                <a:gd name="connsiteX7" fmla="*/ 692522 w 692796"/>
                <a:gd name="connsiteY7" fmla="*/ 346101 h 6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2796" h="692795">
                  <a:moveTo>
                    <a:pt x="692522" y="346101"/>
                  </a:moveTo>
                  <a:cubicBezTo>
                    <a:pt x="692446" y="154791"/>
                    <a:pt x="537298" y="-235"/>
                    <a:pt x="345988" y="-160"/>
                  </a:cubicBezTo>
                  <a:cubicBezTo>
                    <a:pt x="154677" y="-85"/>
                    <a:pt x="-349" y="155064"/>
                    <a:pt x="-274" y="346374"/>
                  </a:cubicBezTo>
                  <a:cubicBezTo>
                    <a:pt x="-199" y="537684"/>
                    <a:pt x="154950" y="692711"/>
                    <a:pt x="346260" y="692635"/>
                  </a:cubicBezTo>
                  <a:cubicBezTo>
                    <a:pt x="404407" y="692613"/>
                    <a:pt x="461613" y="677953"/>
                    <a:pt x="512604" y="650007"/>
                  </a:cubicBezTo>
                  <a:cubicBezTo>
                    <a:pt x="536559" y="667051"/>
                    <a:pt x="594996" y="701046"/>
                    <a:pt x="652726" y="676558"/>
                  </a:cubicBezTo>
                  <a:lnTo>
                    <a:pt x="583235" y="598660"/>
                  </a:lnTo>
                  <a:cubicBezTo>
                    <a:pt x="653060" y="533236"/>
                    <a:pt x="692632" y="441788"/>
                    <a:pt x="692522" y="346101"/>
                  </a:cubicBezTo>
                  <a:close/>
                </a:path>
              </a:pathLst>
            </a:custGeom>
            <a:solidFill>
              <a:srgbClr val="933C3C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6" name="Graphic 42">
              <a:extLst>
                <a:ext uri="{FF2B5EF4-FFF2-40B4-BE49-F238E27FC236}">
                  <a16:creationId xmlns:a16="http://schemas.microsoft.com/office/drawing/2014/main" id="{CCC289D7-0506-9C4E-8A9D-2D8E4DCC3317}"/>
                </a:ext>
              </a:extLst>
            </p:cNvPr>
            <p:cNvSpPr/>
            <p:nvPr/>
          </p:nvSpPr>
          <p:spPr>
            <a:xfrm>
              <a:off x="7486806" y="4524267"/>
              <a:ext cx="317684" cy="35879"/>
            </a:xfrm>
            <a:custGeom>
              <a:avLst/>
              <a:gdLst>
                <a:gd name="connsiteX0" fmla="*/ 15190 w 317684"/>
                <a:gd name="connsiteY0" fmla="*/ 35718 h 35879"/>
                <a:gd name="connsiteX1" fmla="*/ 230249 w 317684"/>
                <a:gd name="connsiteY1" fmla="*/ 32716 h 35879"/>
                <a:gd name="connsiteX2" fmla="*/ 301947 w 317684"/>
                <a:gd name="connsiteY2" fmla="*/ 31862 h 35879"/>
                <a:gd name="connsiteX3" fmla="*/ 301947 w 317684"/>
                <a:gd name="connsiteY3" fmla="*/ -159 h 35879"/>
                <a:gd name="connsiteX4" fmla="*/ 86888 w 317684"/>
                <a:gd name="connsiteY4" fmla="*/ 2843 h 35879"/>
                <a:gd name="connsiteX5" fmla="*/ 15190 w 317684"/>
                <a:gd name="connsiteY5" fmla="*/ 3697 h 35879"/>
                <a:gd name="connsiteX6" fmla="*/ 15190 w 317684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684" h="35879">
                  <a:moveTo>
                    <a:pt x="15190" y="35718"/>
                  </a:moveTo>
                  <a:cubicBezTo>
                    <a:pt x="86881" y="34972"/>
                    <a:pt x="158562" y="33690"/>
                    <a:pt x="230249" y="32716"/>
                  </a:cubicBezTo>
                  <a:cubicBezTo>
                    <a:pt x="254147" y="32392"/>
                    <a:pt x="278047" y="32107"/>
                    <a:pt x="301947" y="31862"/>
                  </a:cubicBezTo>
                  <a:cubicBezTo>
                    <a:pt x="322539" y="31648"/>
                    <a:pt x="322592" y="-374"/>
                    <a:pt x="301947" y="-159"/>
                  </a:cubicBezTo>
                  <a:cubicBezTo>
                    <a:pt x="230256" y="587"/>
                    <a:pt x="158575" y="1869"/>
                    <a:pt x="86888" y="2843"/>
                  </a:cubicBezTo>
                  <a:cubicBezTo>
                    <a:pt x="62989" y="3168"/>
                    <a:pt x="39090" y="3452"/>
                    <a:pt x="15190" y="3697"/>
                  </a:cubicBezTo>
                  <a:cubicBezTo>
                    <a:pt x="-5402" y="3911"/>
                    <a:pt x="-5455" y="35933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7" name="Graphic 42">
              <a:extLst>
                <a:ext uri="{FF2B5EF4-FFF2-40B4-BE49-F238E27FC236}">
                  <a16:creationId xmlns:a16="http://schemas.microsoft.com/office/drawing/2014/main" id="{B8D60900-0063-1147-9E84-7E7E3F90B729}"/>
                </a:ext>
              </a:extLst>
            </p:cNvPr>
            <p:cNvSpPr/>
            <p:nvPr/>
          </p:nvSpPr>
          <p:spPr>
            <a:xfrm>
              <a:off x="7486806" y="4598984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28" name="Graphic 42">
              <a:extLst>
                <a:ext uri="{FF2B5EF4-FFF2-40B4-BE49-F238E27FC236}">
                  <a16:creationId xmlns:a16="http://schemas.microsoft.com/office/drawing/2014/main" id="{D52FDA4D-8903-3F4B-9060-626AE2661182}"/>
                </a:ext>
              </a:extLst>
            </p:cNvPr>
            <p:cNvSpPr/>
            <p:nvPr/>
          </p:nvSpPr>
          <p:spPr>
            <a:xfrm>
              <a:off x="7486806" y="4673701"/>
              <a:ext cx="403075" cy="35879"/>
            </a:xfrm>
            <a:custGeom>
              <a:avLst/>
              <a:gdLst>
                <a:gd name="connsiteX0" fmla="*/ 15190 w 403075"/>
                <a:gd name="connsiteY0" fmla="*/ 35718 h 35879"/>
                <a:gd name="connsiteX1" fmla="*/ 304933 w 403075"/>
                <a:gd name="connsiteY1" fmla="*/ 32716 h 35879"/>
                <a:gd name="connsiteX2" fmla="*/ 387337 w 403075"/>
                <a:gd name="connsiteY2" fmla="*/ 31862 h 35879"/>
                <a:gd name="connsiteX3" fmla="*/ 387337 w 403075"/>
                <a:gd name="connsiteY3" fmla="*/ -159 h 35879"/>
                <a:gd name="connsiteX4" fmla="*/ 97594 w 403075"/>
                <a:gd name="connsiteY4" fmla="*/ 2843 h 35879"/>
                <a:gd name="connsiteX5" fmla="*/ 15190 w 403075"/>
                <a:gd name="connsiteY5" fmla="*/ 3697 h 35879"/>
                <a:gd name="connsiteX6" fmla="*/ 15190 w 403075"/>
                <a:gd name="connsiteY6" fmla="*/ 35718 h 3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075" h="35879">
                  <a:moveTo>
                    <a:pt x="15190" y="35718"/>
                  </a:moveTo>
                  <a:lnTo>
                    <a:pt x="304933" y="32716"/>
                  </a:lnTo>
                  <a:lnTo>
                    <a:pt x="387337" y="31862"/>
                  </a:lnTo>
                  <a:cubicBezTo>
                    <a:pt x="407930" y="31649"/>
                    <a:pt x="407983" y="-373"/>
                    <a:pt x="387337" y="-159"/>
                  </a:cubicBezTo>
                  <a:lnTo>
                    <a:pt x="97594" y="2843"/>
                  </a:lnTo>
                  <a:lnTo>
                    <a:pt x="15190" y="3697"/>
                  </a:lnTo>
                  <a:cubicBezTo>
                    <a:pt x="-5403" y="3910"/>
                    <a:pt x="-5455" y="35932"/>
                    <a:pt x="15190" y="35718"/>
                  </a:cubicBezTo>
                  <a:close/>
                </a:path>
              </a:pathLst>
            </a:custGeom>
            <a:solidFill>
              <a:srgbClr val="FFFFFF"/>
            </a:solidFill>
            <a:ln w="28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234" name="TextBox 233">
            <a:extLst>
              <a:ext uri="{FF2B5EF4-FFF2-40B4-BE49-F238E27FC236}">
                <a16:creationId xmlns:a16="http://schemas.microsoft.com/office/drawing/2014/main" id="{758D52D6-D09E-FB46-8F65-C162405E2048}"/>
              </a:ext>
            </a:extLst>
          </p:cNvPr>
          <p:cNvSpPr txBox="1"/>
          <p:nvPr/>
        </p:nvSpPr>
        <p:spPr>
          <a:xfrm>
            <a:off x="1631504" y="13490950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DE0F3527-2094-BC44-889F-433920E52AB8}"/>
              </a:ext>
            </a:extLst>
          </p:cNvPr>
          <p:cNvSpPr txBox="1"/>
          <p:nvPr/>
        </p:nvSpPr>
        <p:spPr>
          <a:xfrm>
            <a:off x="1631504" y="17493784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2C9E59EC-B7BB-184F-B44D-37A76DFA158D}"/>
              </a:ext>
            </a:extLst>
          </p:cNvPr>
          <p:cNvSpPr txBox="1"/>
          <p:nvPr/>
        </p:nvSpPr>
        <p:spPr>
          <a:xfrm>
            <a:off x="1631504" y="21136578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8800" b="1" dirty="0">
                <a:solidFill>
                  <a:schemeClr val="accent4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7" name="Rounded Rectangle 236">
            <a:extLst>
              <a:ext uri="{FF2B5EF4-FFF2-40B4-BE49-F238E27FC236}">
                <a16:creationId xmlns:a16="http://schemas.microsoft.com/office/drawing/2014/main" id="{7B21BB3C-808B-CE4A-9902-BCB8229894F2}"/>
              </a:ext>
            </a:extLst>
          </p:cNvPr>
          <p:cNvSpPr/>
          <p:nvPr/>
        </p:nvSpPr>
        <p:spPr>
          <a:xfrm>
            <a:off x="2837488" y="14746512"/>
            <a:ext cx="7146944" cy="12241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8" name="Rounded Rectangle 237">
            <a:extLst>
              <a:ext uri="{FF2B5EF4-FFF2-40B4-BE49-F238E27FC236}">
                <a16:creationId xmlns:a16="http://schemas.microsoft.com/office/drawing/2014/main" id="{A707FEFE-8A5D-E048-A9F1-6BC2221177B4}"/>
              </a:ext>
            </a:extLst>
          </p:cNvPr>
          <p:cNvSpPr/>
          <p:nvPr/>
        </p:nvSpPr>
        <p:spPr>
          <a:xfrm>
            <a:off x="2909496" y="18573816"/>
            <a:ext cx="7146944" cy="12241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9" name="Rounded Rectangle 238">
            <a:extLst>
              <a:ext uri="{FF2B5EF4-FFF2-40B4-BE49-F238E27FC236}">
                <a16:creationId xmlns:a16="http://schemas.microsoft.com/office/drawing/2014/main" id="{84AF8416-6D3A-CC45-BE90-5366E9B95B30}"/>
              </a:ext>
            </a:extLst>
          </p:cNvPr>
          <p:cNvSpPr/>
          <p:nvPr/>
        </p:nvSpPr>
        <p:spPr>
          <a:xfrm>
            <a:off x="2909496" y="22007064"/>
            <a:ext cx="7146944" cy="12241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1" dirty="0">
                <a:solidFill>
                  <a:srgbClr val="6F5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40" name="Rounded Rectangle 239">
            <a:extLst>
              <a:ext uri="{FF2B5EF4-FFF2-40B4-BE49-F238E27FC236}">
                <a16:creationId xmlns:a16="http://schemas.microsoft.com/office/drawing/2014/main" id="{5B30E217-5A0B-2745-BEBA-A3FE10205110}"/>
              </a:ext>
            </a:extLst>
          </p:cNvPr>
          <p:cNvSpPr/>
          <p:nvPr/>
        </p:nvSpPr>
        <p:spPr>
          <a:xfrm>
            <a:off x="2567608" y="9117632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difference of Management styles between the Vietnamese and the foreign employees? </a:t>
            </a:r>
          </a:p>
        </p:txBody>
      </p:sp>
      <p:sp>
        <p:nvSpPr>
          <p:cNvPr id="241" name="Rounded Rectangle 240">
            <a:extLst>
              <a:ext uri="{FF2B5EF4-FFF2-40B4-BE49-F238E27FC236}">
                <a16:creationId xmlns:a16="http://schemas.microsoft.com/office/drawing/2014/main" id="{947479B4-A1F0-2D44-BE86-6619B2B617BA}"/>
              </a:ext>
            </a:extLst>
          </p:cNvPr>
          <p:cNvSpPr/>
          <p:nvPr/>
        </p:nvSpPr>
        <p:spPr>
          <a:xfrm>
            <a:off x="2567608" y="10629800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this difference affect the employee-seniors relationship? (</a:t>
            </a:r>
            <a:r>
              <a:rPr lang="en-US" b="1" dirty="0" err="1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US" b="1" dirty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attitudes of the staff towards their seniors?)</a:t>
            </a:r>
          </a:p>
        </p:txBody>
      </p:sp>
      <p:sp>
        <p:nvSpPr>
          <p:cNvPr id="242" name="Rounded Rectangle 241">
            <a:extLst>
              <a:ext uri="{FF2B5EF4-FFF2-40B4-BE49-F238E27FC236}">
                <a16:creationId xmlns:a16="http://schemas.microsoft.com/office/drawing/2014/main" id="{8EB9F14A-1F9C-1047-B400-D5A05CD7D1DF}"/>
              </a:ext>
            </a:extLst>
          </p:cNvPr>
          <p:cNvSpPr/>
          <p:nvPr/>
        </p:nvSpPr>
        <p:spPr>
          <a:xfrm>
            <a:off x="2567608" y="12141968"/>
            <a:ext cx="7632848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8938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this affect productivity?</a:t>
            </a:r>
            <a:endParaRPr lang="x-none" b="1" dirty="0">
              <a:solidFill>
                <a:srgbClr val="89383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8">
            <a:extLst>
              <a:ext uri="{FF2B5EF4-FFF2-40B4-BE49-F238E27FC236}">
                <a16:creationId xmlns:a16="http://schemas.microsoft.com/office/drawing/2014/main" id="{7F37DD29-6008-9942-9DF0-763937C71E85}"/>
              </a:ext>
            </a:extLst>
          </p:cNvPr>
          <p:cNvSpPr txBox="1"/>
          <p:nvPr/>
        </p:nvSpPr>
        <p:spPr>
          <a:xfrm>
            <a:off x="1342169" y="168315"/>
            <a:ext cx="761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Interpersonal </a:t>
            </a:r>
            <a:r>
              <a:rPr lang="en-US" sz="36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v</a:t>
            </a:r>
            <a:r>
              <a:rPr lang="x-none" sz="3600" b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s</a:t>
            </a:r>
            <a:r>
              <a:rPr lang="en-US" sz="3600" b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intrapersonal conflicts</a:t>
            </a:r>
            <a:endParaRPr lang="x-none" sz="36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44" name="مربع نص 243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2245253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53EC3A-A110-45DD-A642-B59E28BCD370}"/>
              </a:ext>
            </a:extLst>
          </p:cNvPr>
          <p:cNvSpPr/>
          <p:nvPr/>
        </p:nvSpPr>
        <p:spPr>
          <a:xfrm>
            <a:off x="-2277548" y="3577678"/>
            <a:ext cx="1924050" cy="2190750"/>
          </a:xfrm>
          <a:prstGeom prst="roundRect">
            <a:avLst/>
          </a:prstGeom>
          <a:solidFill>
            <a:srgbClr val="93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8E08C2-0FA5-4CDB-8832-6F0D7432B2BF}"/>
              </a:ext>
            </a:extLst>
          </p:cNvPr>
          <p:cNvSpPr txBox="1"/>
          <p:nvPr/>
        </p:nvSpPr>
        <p:spPr>
          <a:xfrm>
            <a:off x="-2036798" y="5877272"/>
            <a:ext cx="1412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dirty="0">
                <a:solidFill>
                  <a:srgbClr val="806D64"/>
                </a:solidFill>
                <a:latin typeface="Century Gothic" panose="020B0502020202020204" pitchFamily="34" charset="0"/>
              </a:rPr>
              <a:t>Leadership</a:t>
            </a:r>
          </a:p>
          <a:p>
            <a:pPr algn="ctr"/>
            <a:r>
              <a:rPr lang="en-MY" dirty="0">
                <a:solidFill>
                  <a:srgbClr val="806D64"/>
                </a:solidFill>
                <a:latin typeface="Century Gothic" panose="020B0502020202020204" pitchFamily="34" charset="0"/>
              </a:rPr>
              <a:t>issues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9DD082-3280-4A99-8488-0E2D87081365}"/>
              </a:ext>
            </a:extLst>
          </p:cNvPr>
          <p:cNvSpPr txBox="1"/>
          <p:nvPr/>
        </p:nvSpPr>
        <p:spPr>
          <a:xfrm>
            <a:off x="3647728" y="1344533"/>
            <a:ext cx="4948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MY" sz="7200" b="1" dirty="0">
                <a:solidFill>
                  <a:srgbClr val="933C3C"/>
                </a:solidFill>
                <a:latin typeface="Century Gothic" panose="020B0502020202020204" pitchFamily="34" charset="0"/>
              </a:rPr>
              <a:t>Key Topics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5745719-ACEE-1D42-9E47-E1C841B5F856}"/>
              </a:ext>
            </a:extLst>
          </p:cNvPr>
          <p:cNvGrpSpPr/>
          <p:nvPr/>
        </p:nvGrpSpPr>
        <p:grpSpPr>
          <a:xfrm>
            <a:off x="-3188926" y="3429000"/>
            <a:ext cx="3020230" cy="2215984"/>
            <a:chOff x="2855640" y="3429000"/>
            <a:chExt cx="3020230" cy="22159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875069" y="3429000"/>
              <a:ext cx="1515765" cy="1516602"/>
            </a:xfrm>
            <a:custGeom>
              <a:avLst/>
              <a:gdLst>
                <a:gd name="connsiteX0" fmla="*/ 1515766 w 1515765"/>
                <a:gd name="connsiteY0" fmla="*/ 758301 h 1516602"/>
                <a:gd name="connsiteX1" fmla="*/ 757883 w 1515765"/>
                <a:gd name="connsiteY1" fmla="*/ 1516603 h 1516602"/>
                <a:gd name="connsiteX2" fmla="*/ 0 w 1515765"/>
                <a:gd name="connsiteY2" fmla="*/ 758301 h 1516602"/>
                <a:gd name="connsiteX3" fmla="*/ 757883 w 1515765"/>
                <a:gd name="connsiteY3" fmla="*/ 0 h 1516602"/>
                <a:gd name="connsiteX4" fmla="*/ 1515766 w 1515765"/>
                <a:gd name="connsiteY4" fmla="*/ 758301 h 151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765" h="1516602">
                  <a:moveTo>
                    <a:pt x="1515766" y="758301"/>
                  </a:moveTo>
                  <a:cubicBezTo>
                    <a:pt x="1515766" y="1177100"/>
                    <a:pt x="1176450" y="1516603"/>
                    <a:pt x="757883" y="1516603"/>
                  </a:cubicBezTo>
                  <a:cubicBezTo>
                    <a:pt x="339316" y="1516603"/>
                    <a:pt x="0" y="1177100"/>
                    <a:pt x="0" y="758301"/>
                  </a:cubicBezTo>
                  <a:cubicBezTo>
                    <a:pt x="0" y="339503"/>
                    <a:pt x="339316" y="0"/>
                    <a:pt x="757883" y="0"/>
                  </a:cubicBezTo>
                  <a:cubicBezTo>
                    <a:pt x="1176450" y="0"/>
                    <a:pt x="1515766" y="339503"/>
                    <a:pt x="1515766" y="7583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95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69678" y="5076023"/>
              <a:ext cx="235940" cy="342264"/>
            </a:xfrm>
            <a:custGeom>
              <a:avLst/>
              <a:gdLst>
                <a:gd name="connsiteX0" fmla="*/ 13270 w 235940"/>
                <a:gd name="connsiteY0" fmla="*/ 334937 h 342264"/>
                <a:gd name="connsiteX1" fmla="*/ 135966 w 235940"/>
                <a:gd name="connsiteY1" fmla="*/ 313311 h 342264"/>
                <a:gd name="connsiteX2" fmla="*/ 203378 w 235940"/>
                <a:gd name="connsiteY2" fmla="*/ 162709 h 342264"/>
                <a:gd name="connsiteX3" fmla="*/ 235805 w 235940"/>
                <a:gd name="connsiteY3" fmla="*/ -132 h 342264"/>
                <a:gd name="connsiteX4" fmla="*/ 167915 w 235940"/>
                <a:gd name="connsiteY4" fmla="*/ 46639 h 342264"/>
                <a:gd name="connsiteX5" fmla="*/ 35367 w 235940"/>
                <a:gd name="connsiteY5" fmla="*/ 163708 h 342264"/>
                <a:gd name="connsiteX6" fmla="*/ 13968 w 235940"/>
                <a:gd name="connsiteY6" fmla="*/ 331651 h 34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940" h="342264">
                  <a:moveTo>
                    <a:pt x="13270" y="334937"/>
                  </a:moveTo>
                  <a:cubicBezTo>
                    <a:pt x="55136" y="349662"/>
                    <a:pt x="101648" y="341464"/>
                    <a:pt x="135966" y="313311"/>
                  </a:cubicBezTo>
                  <a:cubicBezTo>
                    <a:pt x="178941" y="277222"/>
                    <a:pt x="192414" y="217764"/>
                    <a:pt x="203378" y="162709"/>
                  </a:cubicBezTo>
                  <a:lnTo>
                    <a:pt x="235805" y="-132"/>
                  </a:lnTo>
                  <a:lnTo>
                    <a:pt x="167915" y="46639"/>
                  </a:lnTo>
                  <a:cubicBezTo>
                    <a:pt x="119093" y="80275"/>
                    <a:pt x="69171" y="114988"/>
                    <a:pt x="35367" y="163708"/>
                  </a:cubicBezTo>
                  <a:cubicBezTo>
                    <a:pt x="1563" y="212428"/>
                    <a:pt x="-13193" y="278934"/>
                    <a:pt x="13968" y="331651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1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78183" y="5282907"/>
              <a:ext cx="107944" cy="328918"/>
            </a:xfrm>
            <a:custGeom>
              <a:avLst/>
              <a:gdLst>
                <a:gd name="connsiteX0" fmla="*/ 10568 w 107944"/>
                <a:gd name="connsiteY0" fmla="*/ 325206 h 328918"/>
                <a:gd name="connsiteX1" fmla="*/ 1451 w 107944"/>
                <a:gd name="connsiteY1" fmla="*/ 173790 h 328918"/>
                <a:gd name="connsiteX2" fmla="*/ 47343 w 107944"/>
                <a:gd name="connsiteY2" fmla="*/ 48933 h 328918"/>
                <a:gd name="connsiteX3" fmla="*/ 100602 w 107944"/>
                <a:gd name="connsiteY3" fmla="*/ 644 h 328918"/>
                <a:gd name="connsiteX4" fmla="*/ 105527 w 107944"/>
                <a:gd name="connsiteY4" fmla="*/ 9075 h 328918"/>
                <a:gd name="connsiteX5" fmla="*/ 27466 w 107944"/>
                <a:gd name="connsiteY5" fmla="*/ 103314 h 328918"/>
                <a:gd name="connsiteX6" fmla="*/ 10670 w 107944"/>
                <a:gd name="connsiteY6" fmla="*/ 239657 h 328918"/>
                <a:gd name="connsiteX7" fmla="*/ 19977 w 107944"/>
                <a:gd name="connsiteY7" fmla="*/ 322611 h 328918"/>
                <a:gd name="connsiteX8" fmla="*/ 16570 w 107944"/>
                <a:gd name="connsiteY8" fmla="*/ 328616 h 328918"/>
                <a:gd name="connsiteX9" fmla="*/ 10568 w 107944"/>
                <a:gd name="connsiteY9" fmla="*/ 325206 h 32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944" h="328918">
                  <a:moveTo>
                    <a:pt x="10568" y="325206"/>
                  </a:moveTo>
                  <a:cubicBezTo>
                    <a:pt x="3696" y="275127"/>
                    <a:pt x="-3369" y="224405"/>
                    <a:pt x="1451" y="173790"/>
                  </a:cubicBezTo>
                  <a:cubicBezTo>
                    <a:pt x="5731" y="128838"/>
                    <a:pt x="19438" y="84933"/>
                    <a:pt x="47343" y="48933"/>
                  </a:cubicBezTo>
                  <a:cubicBezTo>
                    <a:pt x="62155" y="29861"/>
                    <a:pt x="80178" y="13520"/>
                    <a:pt x="100602" y="644"/>
                  </a:cubicBezTo>
                  <a:cubicBezTo>
                    <a:pt x="105928" y="-2719"/>
                    <a:pt x="110830" y="5726"/>
                    <a:pt x="105527" y="9075"/>
                  </a:cubicBezTo>
                  <a:cubicBezTo>
                    <a:pt x="70187" y="31422"/>
                    <a:pt x="42853" y="64421"/>
                    <a:pt x="27466" y="103314"/>
                  </a:cubicBezTo>
                  <a:cubicBezTo>
                    <a:pt x="10471" y="146565"/>
                    <a:pt x="7741" y="193712"/>
                    <a:pt x="10670" y="239657"/>
                  </a:cubicBezTo>
                  <a:cubicBezTo>
                    <a:pt x="12441" y="267441"/>
                    <a:pt x="16195" y="295044"/>
                    <a:pt x="19977" y="322611"/>
                  </a:cubicBezTo>
                  <a:cubicBezTo>
                    <a:pt x="20596" y="325197"/>
                    <a:pt x="19107" y="327822"/>
                    <a:pt x="16570" y="328616"/>
                  </a:cubicBezTo>
                  <a:cubicBezTo>
                    <a:pt x="13973" y="329316"/>
                    <a:pt x="11297" y="327795"/>
                    <a:pt x="10568" y="325206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743619" y="5438709"/>
              <a:ext cx="205946" cy="126204"/>
            </a:xfrm>
            <a:custGeom>
              <a:avLst/>
              <a:gdLst>
                <a:gd name="connsiteX0" fmla="*/ -136 w 205946"/>
                <a:gd name="connsiteY0" fmla="*/ 100431 h 126204"/>
                <a:gd name="connsiteX1" fmla="*/ 66421 w 205946"/>
                <a:gd name="connsiteY1" fmla="*/ 125185 h 126204"/>
                <a:gd name="connsiteX2" fmla="*/ 142954 w 205946"/>
                <a:gd name="connsiteY2" fmla="*/ 70580 h 126204"/>
                <a:gd name="connsiteX3" fmla="*/ 205811 w 205946"/>
                <a:gd name="connsiteY3" fmla="*/ -132 h 126204"/>
                <a:gd name="connsiteX4" fmla="*/ 158957 w 205946"/>
                <a:gd name="connsiteY4" fmla="*/ 3284 h 126204"/>
                <a:gd name="connsiteX5" fmla="*/ 60059 w 205946"/>
                <a:gd name="connsiteY5" fmla="*/ 22615 h 126204"/>
                <a:gd name="connsiteX6" fmla="*/ 1154 w 205946"/>
                <a:gd name="connsiteY6" fmla="*/ 99017 h 1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946" h="126204">
                  <a:moveTo>
                    <a:pt x="-136" y="100431"/>
                  </a:moveTo>
                  <a:cubicBezTo>
                    <a:pt x="16207" y="119746"/>
                    <a:pt x="41437" y="129130"/>
                    <a:pt x="66421" y="125185"/>
                  </a:cubicBezTo>
                  <a:cubicBezTo>
                    <a:pt x="97948" y="119835"/>
                    <a:pt x="121702" y="94487"/>
                    <a:pt x="142954" y="70580"/>
                  </a:cubicBezTo>
                  <a:lnTo>
                    <a:pt x="205811" y="-132"/>
                  </a:lnTo>
                  <a:lnTo>
                    <a:pt x="158957" y="3284"/>
                  </a:lnTo>
                  <a:cubicBezTo>
                    <a:pt x="125262" y="5741"/>
                    <a:pt x="90716" y="8411"/>
                    <a:pt x="60059" y="22615"/>
                  </a:cubicBezTo>
                  <a:cubicBezTo>
                    <a:pt x="29403" y="36820"/>
                    <a:pt x="2987" y="65264"/>
                    <a:pt x="1154" y="9901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689582" y="5504268"/>
              <a:ext cx="140544" cy="137095"/>
            </a:xfrm>
            <a:custGeom>
              <a:avLst/>
              <a:gdLst>
                <a:gd name="connsiteX0" fmla="*/ -44 w 140544"/>
                <a:gd name="connsiteY0" fmla="*/ 133481 h 137095"/>
                <a:gd name="connsiteX1" fmla="*/ 39095 w 140544"/>
                <a:gd name="connsiteY1" fmla="*/ 56404 h 137095"/>
                <a:gd name="connsiteX2" fmla="*/ 97630 w 140544"/>
                <a:gd name="connsiteY2" fmla="*/ 8251 h 137095"/>
                <a:gd name="connsiteX3" fmla="*/ 137728 w 140544"/>
                <a:gd name="connsiteY3" fmla="*/ -131 h 137095"/>
                <a:gd name="connsiteX4" fmla="*/ 137721 w 140544"/>
                <a:gd name="connsiteY4" fmla="*/ 5435 h 137095"/>
                <a:gd name="connsiteX5" fmla="*/ 72190 w 140544"/>
                <a:gd name="connsiteY5" fmla="*/ 29256 h 137095"/>
                <a:gd name="connsiteX6" fmla="*/ 24652 w 140544"/>
                <a:gd name="connsiteY6" fmla="*/ 91448 h 137095"/>
                <a:gd name="connsiteX7" fmla="*/ 5330 w 140544"/>
                <a:gd name="connsiteY7" fmla="*/ 134919 h 137095"/>
                <a:gd name="connsiteX8" fmla="*/ 1924 w 140544"/>
                <a:gd name="connsiteY8" fmla="*/ 136888 h 137095"/>
                <a:gd name="connsiteX9" fmla="*/ -44 w 140544"/>
                <a:gd name="connsiteY9" fmla="*/ 133481 h 13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44" h="137095">
                  <a:moveTo>
                    <a:pt x="-44" y="133481"/>
                  </a:moveTo>
                  <a:cubicBezTo>
                    <a:pt x="11005" y="106877"/>
                    <a:pt x="22143" y="79900"/>
                    <a:pt x="39095" y="56404"/>
                  </a:cubicBezTo>
                  <a:cubicBezTo>
                    <a:pt x="54150" y="35537"/>
                    <a:pt x="73538" y="17903"/>
                    <a:pt x="97630" y="8251"/>
                  </a:cubicBezTo>
                  <a:cubicBezTo>
                    <a:pt x="110407" y="3146"/>
                    <a:pt x="123976" y="309"/>
                    <a:pt x="137728" y="-131"/>
                  </a:cubicBezTo>
                  <a:cubicBezTo>
                    <a:pt x="141316" y="-248"/>
                    <a:pt x="141293" y="5318"/>
                    <a:pt x="137721" y="5435"/>
                  </a:cubicBezTo>
                  <a:cubicBezTo>
                    <a:pt x="113907" y="6230"/>
                    <a:pt x="90960" y="14571"/>
                    <a:pt x="72190" y="29256"/>
                  </a:cubicBezTo>
                  <a:cubicBezTo>
                    <a:pt x="51374" y="45620"/>
                    <a:pt x="36449" y="68013"/>
                    <a:pt x="24652" y="91448"/>
                  </a:cubicBezTo>
                  <a:cubicBezTo>
                    <a:pt x="17519" y="105620"/>
                    <a:pt x="11412" y="120274"/>
                    <a:pt x="5330" y="134919"/>
                  </a:cubicBezTo>
                  <a:cubicBezTo>
                    <a:pt x="4889" y="136369"/>
                    <a:pt x="3401" y="137230"/>
                    <a:pt x="1924" y="136888"/>
                  </a:cubicBezTo>
                  <a:cubicBezTo>
                    <a:pt x="446" y="136484"/>
                    <a:pt x="-432" y="134965"/>
                    <a:pt x="-44" y="133481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355070" y="5418308"/>
              <a:ext cx="279678" cy="143467"/>
            </a:xfrm>
            <a:custGeom>
              <a:avLst/>
              <a:gdLst>
                <a:gd name="connsiteX0" fmla="*/ -136 w 279678"/>
                <a:gd name="connsiteY0" fmla="*/ 101189 h 143467"/>
                <a:gd name="connsiteX1" fmla="*/ 81360 w 279678"/>
                <a:gd name="connsiteY1" fmla="*/ 143275 h 143467"/>
                <a:gd name="connsiteX2" fmla="*/ 187968 w 279678"/>
                <a:gd name="connsiteY2" fmla="*/ 85155 h 143467"/>
                <a:gd name="connsiteX3" fmla="*/ 279543 w 279678"/>
                <a:gd name="connsiteY3" fmla="*/ 4257 h 143467"/>
                <a:gd name="connsiteX4" fmla="*/ 218936 w 279678"/>
                <a:gd name="connsiteY4" fmla="*/ 1355 h 143467"/>
                <a:gd name="connsiteX5" fmla="*/ 89128 w 279678"/>
                <a:gd name="connsiteY5" fmla="*/ 10770 h 143467"/>
                <a:gd name="connsiteX6" fmla="*/ 1738 w 279678"/>
                <a:gd name="connsiteY6" fmla="*/ 99577 h 1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678" h="143467">
                  <a:moveTo>
                    <a:pt x="-136" y="101189"/>
                  </a:moveTo>
                  <a:cubicBezTo>
                    <a:pt x="17820" y="128495"/>
                    <a:pt x="48713" y="144449"/>
                    <a:pt x="81360" y="143275"/>
                  </a:cubicBezTo>
                  <a:cubicBezTo>
                    <a:pt x="122615" y="141315"/>
                    <a:pt x="157008" y="112506"/>
                    <a:pt x="187968" y="85155"/>
                  </a:cubicBezTo>
                  <a:lnTo>
                    <a:pt x="279543" y="4257"/>
                  </a:lnTo>
                  <a:lnTo>
                    <a:pt x="218936" y="1355"/>
                  </a:lnTo>
                  <a:cubicBezTo>
                    <a:pt x="175351" y="-732"/>
                    <a:pt x="130641" y="-2678"/>
                    <a:pt x="89128" y="10770"/>
                  </a:cubicBezTo>
                  <a:cubicBezTo>
                    <a:pt x="47615" y="24218"/>
                    <a:pt x="9329" y="56583"/>
                    <a:pt x="1738" y="99577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3268825" y="5485924"/>
              <a:ext cx="203480" cy="157682"/>
            </a:xfrm>
            <a:custGeom>
              <a:avLst/>
              <a:gdLst>
                <a:gd name="connsiteX0" fmla="*/ 507 w 203480"/>
                <a:gd name="connsiteY0" fmla="*/ 150977 h 157682"/>
                <a:gd name="connsiteX1" fmla="*/ 140486 w 203480"/>
                <a:gd name="connsiteY1" fmla="*/ 6551 h 157682"/>
                <a:gd name="connsiteX2" fmla="*/ 199364 w 203480"/>
                <a:gd name="connsiteY2" fmla="*/ 469 h 157682"/>
                <a:gd name="connsiteX3" fmla="*/ 197814 w 203480"/>
                <a:gd name="connsiteY3" fmla="*/ 10111 h 157682"/>
                <a:gd name="connsiteX4" fmla="*/ 103855 w 203480"/>
                <a:gd name="connsiteY4" fmla="*/ 34983 h 157682"/>
                <a:gd name="connsiteX5" fmla="*/ 39275 w 203480"/>
                <a:gd name="connsiteY5" fmla="*/ 104712 h 157682"/>
                <a:gd name="connsiteX6" fmla="*/ 9420 w 203480"/>
                <a:gd name="connsiteY6" fmla="*/ 154953 h 157682"/>
                <a:gd name="connsiteX7" fmla="*/ 507 w 203480"/>
                <a:gd name="connsiteY7" fmla="*/ 150977 h 1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480" h="157682">
                  <a:moveTo>
                    <a:pt x="507" y="150977"/>
                  </a:moveTo>
                  <a:cubicBezTo>
                    <a:pt x="33579" y="92424"/>
                    <a:pt x="71941" y="27350"/>
                    <a:pt x="140486" y="6551"/>
                  </a:cubicBezTo>
                  <a:cubicBezTo>
                    <a:pt x="159545" y="788"/>
                    <a:pt x="179530" y="-1277"/>
                    <a:pt x="199364" y="469"/>
                  </a:cubicBezTo>
                  <a:cubicBezTo>
                    <a:pt x="205615" y="1008"/>
                    <a:pt x="204054" y="10649"/>
                    <a:pt x="197814" y="10111"/>
                  </a:cubicBezTo>
                  <a:cubicBezTo>
                    <a:pt x="164568" y="7349"/>
                    <a:pt x="131386" y="16133"/>
                    <a:pt x="103855" y="34983"/>
                  </a:cubicBezTo>
                  <a:cubicBezTo>
                    <a:pt x="77362" y="53026"/>
                    <a:pt x="56734" y="78110"/>
                    <a:pt x="39275" y="104712"/>
                  </a:cubicBezTo>
                  <a:cubicBezTo>
                    <a:pt x="28581" y="121005"/>
                    <a:pt x="19002" y="137991"/>
                    <a:pt x="9420" y="154953"/>
                  </a:cubicBezTo>
                  <a:cubicBezTo>
                    <a:pt x="6359" y="160374"/>
                    <a:pt x="-2591" y="156461"/>
                    <a:pt x="507" y="1509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8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82541" y="4612674"/>
              <a:ext cx="1193329" cy="971049"/>
            </a:xfrm>
            <a:custGeom>
              <a:avLst/>
              <a:gdLst>
                <a:gd name="connsiteX0" fmla="*/ 15083 w 1193329"/>
                <a:gd name="connsiteY0" fmla="*/ 24805 h 971049"/>
                <a:gd name="connsiteX1" fmla="*/ 233540 w 1193329"/>
                <a:gd name="connsiteY1" fmla="*/ 20625 h 971049"/>
                <a:gd name="connsiteX2" fmla="*/ 437404 w 1193329"/>
                <a:gd name="connsiteY2" fmla="*/ 115815 h 971049"/>
                <a:gd name="connsiteX3" fmla="*/ 1099290 w 1193329"/>
                <a:gd name="connsiteY3" fmla="*/ 77257 h 971049"/>
                <a:gd name="connsiteX4" fmla="*/ 1075834 w 1193329"/>
                <a:gd name="connsiteY4" fmla="*/ 212826 h 971049"/>
                <a:gd name="connsiteX5" fmla="*/ 1037659 w 1193329"/>
                <a:gd name="connsiteY5" fmla="*/ 347029 h 971049"/>
                <a:gd name="connsiteX6" fmla="*/ 1137123 w 1193329"/>
                <a:gd name="connsiteY6" fmla="*/ 497674 h 971049"/>
                <a:gd name="connsiteX7" fmla="*/ 1129817 w 1193329"/>
                <a:gd name="connsiteY7" fmla="*/ 666346 h 971049"/>
                <a:gd name="connsiteX8" fmla="*/ 1090575 w 1193329"/>
                <a:gd name="connsiteY8" fmla="*/ 833677 h 971049"/>
                <a:gd name="connsiteX9" fmla="*/ 1193194 w 1193329"/>
                <a:gd name="connsiteY9" fmla="*/ 952239 h 971049"/>
                <a:gd name="connsiteX10" fmla="*/ 935224 w 1193329"/>
                <a:gd name="connsiteY10" fmla="*/ 965202 h 971049"/>
                <a:gd name="connsiteX11" fmla="*/ 725234 w 1193329"/>
                <a:gd name="connsiteY11" fmla="*/ 829512 h 971049"/>
                <a:gd name="connsiteX12" fmla="*/ 675017 w 1193329"/>
                <a:gd name="connsiteY12" fmla="*/ 710129 h 971049"/>
                <a:gd name="connsiteX13" fmla="*/ 491654 w 1193329"/>
                <a:gd name="connsiteY13" fmla="*/ 595870 h 971049"/>
                <a:gd name="connsiteX14" fmla="*/ 296910 w 1193329"/>
                <a:gd name="connsiteY14" fmla="*/ 497707 h 971049"/>
                <a:gd name="connsiteX15" fmla="*/ 209952 w 1193329"/>
                <a:gd name="connsiteY15" fmla="*/ 307641 h 971049"/>
                <a:gd name="connsiteX16" fmla="*/ -136 w 1193329"/>
                <a:gd name="connsiteY16" fmla="*/ 33514 h 971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3329" h="971049">
                  <a:moveTo>
                    <a:pt x="15083" y="24805"/>
                  </a:moveTo>
                  <a:cubicBezTo>
                    <a:pt x="80843" y="-11358"/>
                    <a:pt x="162687" y="-4100"/>
                    <a:pt x="233540" y="20625"/>
                  </a:cubicBezTo>
                  <a:cubicBezTo>
                    <a:pt x="304393" y="45349"/>
                    <a:pt x="368599" y="85855"/>
                    <a:pt x="437404" y="115815"/>
                  </a:cubicBezTo>
                  <a:cubicBezTo>
                    <a:pt x="647660" y="207367"/>
                    <a:pt x="901073" y="192605"/>
                    <a:pt x="1099290" y="77257"/>
                  </a:cubicBezTo>
                  <a:cubicBezTo>
                    <a:pt x="1118036" y="120887"/>
                    <a:pt x="1097925" y="170793"/>
                    <a:pt x="1075834" y="212826"/>
                  </a:cubicBezTo>
                  <a:cubicBezTo>
                    <a:pt x="1053743" y="254860"/>
                    <a:pt x="1028565" y="300418"/>
                    <a:pt x="1037659" y="347029"/>
                  </a:cubicBezTo>
                  <a:cubicBezTo>
                    <a:pt x="1049296" y="406675"/>
                    <a:pt x="1111798" y="442437"/>
                    <a:pt x="1137123" y="497674"/>
                  </a:cubicBezTo>
                  <a:cubicBezTo>
                    <a:pt x="1161163" y="550110"/>
                    <a:pt x="1148260" y="611688"/>
                    <a:pt x="1129817" y="666346"/>
                  </a:cubicBezTo>
                  <a:cubicBezTo>
                    <a:pt x="1111374" y="721005"/>
                    <a:pt x="1087441" y="776073"/>
                    <a:pt x="1090575" y="833677"/>
                  </a:cubicBezTo>
                  <a:cubicBezTo>
                    <a:pt x="1093709" y="891281"/>
                    <a:pt x="1135536" y="952193"/>
                    <a:pt x="1193194" y="952239"/>
                  </a:cubicBezTo>
                  <a:cubicBezTo>
                    <a:pt x="1107747" y="965523"/>
                    <a:pt x="1020619" y="978816"/>
                    <a:pt x="935224" y="965202"/>
                  </a:cubicBezTo>
                  <a:cubicBezTo>
                    <a:pt x="849829" y="951588"/>
                    <a:pt x="764884" y="906400"/>
                    <a:pt x="725234" y="829512"/>
                  </a:cubicBezTo>
                  <a:cubicBezTo>
                    <a:pt x="705416" y="791080"/>
                    <a:pt x="697777" y="746893"/>
                    <a:pt x="675017" y="710129"/>
                  </a:cubicBezTo>
                  <a:cubicBezTo>
                    <a:pt x="636250" y="647511"/>
                    <a:pt x="561851" y="618064"/>
                    <a:pt x="491654" y="595870"/>
                  </a:cubicBezTo>
                  <a:cubicBezTo>
                    <a:pt x="421457" y="573677"/>
                    <a:pt x="346335" y="552298"/>
                    <a:pt x="296910" y="497707"/>
                  </a:cubicBezTo>
                  <a:cubicBezTo>
                    <a:pt x="249818" y="445692"/>
                    <a:pt x="234902" y="373235"/>
                    <a:pt x="209952" y="307641"/>
                  </a:cubicBezTo>
                  <a:cubicBezTo>
                    <a:pt x="167931" y="197838"/>
                    <a:pt x="94947" y="102606"/>
                    <a:pt x="-136" y="33514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19521" y="4353086"/>
              <a:ext cx="319164" cy="225980"/>
            </a:xfrm>
            <a:custGeom>
              <a:avLst/>
              <a:gdLst>
                <a:gd name="connsiteX0" fmla="*/ 154297 w 319164"/>
                <a:gd name="connsiteY0" fmla="*/ 11871 h 225980"/>
                <a:gd name="connsiteX1" fmla="*/ 79381 w 319164"/>
                <a:gd name="connsiteY1" fmla="*/ 7588 h 225980"/>
                <a:gd name="connsiteX2" fmla="*/ 47474 w 319164"/>
                <a:gd name="connsiteY2" fmla="*/ 65814 h 225980"/>
                <a:gd name="connsiteX3" fmla="*/ 55705 w 319164"/>
                <a:gd name="connsiteY3" fmla="*/ 96553 h 225980"/>
                <a:gd name="connsiteX4" fmla="*/ 37091 w 319164"/>
                <a:gd name="connsiteY4" fmla="*/ 113553 h 225980"/>
                <a:gd name="connsiteX5" fmla="*/ 14392 w 319164"/>
                <a:gd name="connsiteY5" fmla="*/ 126772 h 225980"/>
                <a:gd name="connsiteX6" fmla="*/ 14629 w 319164"/>
                <a:gd name="connsiteY6" fmla="*/ 148874 h 225980"/>
                <a:gd name="connsiteX7" fmla="*/ 22350 w 319164"/>
                <a:gd name="connsiteY7" fmla="*/ 152957 h 225980"/>
                <a:gd name="connsiteX8" fmla="*/ 26137 w 319164"/>
                <a:gd name="connsiteY8" fmla="*/ 166698 h 225980"/>
                <a:gd name="connsiteX9" fmla="*/ 16865 w 319164"/>
                <a:gd name="connsiteY9" fmla="*/ 178904 h 225980"/>
                <a:gd name="connsiteX10" fmla="*/ 246 w 319164"/>
                <a:gd name="connsiteY10" fmla="*/ 204318 h 225980"/>
                <a:gd name="connsiteX11" fmla="*/ 12271 w 319164"/>
                <a:gd name="connsiteY11" fmla="*/ 215572 h 225980"/>
                <a:gd name="connsiteX12" fmla="*/ 29923 w 319164"/>
                <a:gd name="connsiteY12" fmla="*/ 217903 h 225980"/>
                <a:gd name="connsiteX13" fmla="*/ 273767 w 319164"/>
                <a:gd name="connsiteY13" fmla="*/ 225589 h 225980"/>
                <a:gd name="connsiteX14" fmla="*/ 297842 w 319164"/>
                <a:gd name="connsiteY14" fmla="*/ 224243 h 225980"/>
                <a:gd name="connsiteX15" fmla="*/ 316750 w 319164"/>
                <a:gd name="connsiteY15" fmla="*/ 211534 h 225980"/>
                <a:gd name="connsiteX16" fmla="*/ 312587 w 319164"/>
                <a:gd name="connsiteY16" fmla="*/ 184158 h 225980"/>
                <a:gd name="connsiteX17" fmla="*/ 291916 w 319164"/>
                <a:gd name="connsiteY17" fmla="*/ 162297 h 225980"/>
                <a:gd name="connsiteX18" fmla="*/ 280843 w 319164"/>
                <a:gd name="connsiteY18" fmla="*/ 136041 h 225980"/>
                <a:gd name="connsiteX19" fmla="*/ 290482 w 319164"/>
                <a:gd name="connsiteY19" fmla="*/ 114768 h 225980"/>
                <a:gd name="connsiteX20" fmla="*/ 291519 w 319164"/>
                <a:gd name="connsiteY20" fmla="*/ 92673 h 225980"/>
                <a:gd name="connsiteX21" fmla="*/ 261455 w 319164"/>
                <a:gd name="connsiteY21" fmla="*/ 76033 h 225980"/>
                <a:gd name="connsiteX22" fmla="*/ 256302 w 319164"/>
                <a:gd name="connsiteY22" fmla="*/ 52336 h 225980"/>
                <a:gd name="connsiteX23" fmla="*/ 221887 w 319164"/>
                <a:gd name="connsiteY23" fmla="*/ 5365 h 225980"/>
                <a:gd name="connsiteX24" fmla="*/ 160238 w 319164"/>
                <a:gd name="connsiteY24" fmla="*/ 9566 h 2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9164" h="225980">
                  <a:moveTo>
                    <a:pt x="154297" y="11871"/>
                  </a:moveTo>
                  <a:cubicBezTo>
                    <a:pt x="131213" y="1126"/>
                    <a:pt x="102871" y="-2397"/>
                    <a:pt x="79381" y="7588"/>
                  </a:cubicBezTo>
                  <a:cubicBezTo>
                    <a:pt x="55892" y="17572"/>
                    <a:pt x="39879" y="43165"/>
                    <a:pt x="47474" y="65814"/>
                  </a:cubicBezTo>
                  <a:cubicBezTo>
                    <a:pt x="50918" y="76083"/>
                    <a:pt x="58761" y="86182"/>
                    <a:pt x="55705" y="96553"/>
                  </a:cubicBezTo>
                  <a:cubicBezTo>
                    <a:pt x="53353" y="104535"/>
                    <a:pt x="45148" y="109806"/>
                    <a:pt x="37091" y="113553"/>
                  </a:cubicBezTo>
                  <a:cubicBezTo>
                    <a:pt x="29034" y="117301"/>
                    <a:pt x="20219" y="120451"/>
                    <a:pt x="14392" y="126772"/>
                  </a:cubicBezTo>
                  <a:cubicBezTo>
                    <a:pt x="8565" y="133092"/>
                    <a:pt x="7350" y="143973"/>
                    <a:pt x="14629" y="148874"/>
                  </a:cubicBezTo>
                  <a:cubicBezTo>
                    <a:pt x="17027" y="150489"/>
                    <a:pt x="20025" y="151255"/>
                    <a:pt x="22350" y="152957"/>
                  </a:cubicBezTo>
                  <a:cubicBezTo>
                    <a:pt x="26413" y="156260"/>
                    <a:pt x="27934" y="161778"/>
                    <a:pt x="26137" y="166698"/>
                  </a:cubicBezTo>
                  <a:cubicBezTo>
                    <a:pt x="24199" y="171527"/>
                    <a:pt x="20996" y="175744"/>
                    <a:pt x="16865" y="178904"/>
                  </a:cubicBezTo>
                  <a:cubicBezTo>
                    <a:pt x="8601" y="186035"/>
                    <a:pt x="-2320" y="194196"/>
                    <a:pt x="246" y="204318"/>
                  </a:cubicBezTo>
                  <a:cubicBezTo>
                    <a:pt x="2178" y="209808"/>
                    <a:pt x="6667" y="214009"/>
                    <a:pt x="12271" y="215572"/>
                  </a:cubicBezTo>
                  <a:cubicBezTo>
                    <a:pt x="18005" y="217227"/>
                    <a:pt x="23956" y="218012"/>
                    <a:pt x="29923" y="217903"/>
                  </a:cubicBezTo>
                  <a:lnTo>
                    <a:pt x="273767" y="225589"/>
                  </a:lnTo>
                  <a:cubicBezTo>
                    <a:pt x="281816" y="226194"/>
                    <a:pt x="289910" y="225741"/>
                    <a:pt x="297842" y="224243"/>
                  </a:cubicBezTo>
                  <a:cubicBezTo>
                    <a:pt x="305636" y="222820"/>
                    <a:pt x="312487" y="218216"/>
                    <a:pt x="316750" y="211534"/>
                  </a:cubicBezTo>
                  <a:cubicBezTo>
                    <a:pt x="321420" y="202886"/>
                    <a:pt x="318354" y="192233"/>
                    <a:pt x="312587" y="184158"/>
                  </a:cubicBezTo>
                  <a:cubicBezTo>
                    <a:pt x="306821" y="176082"/>
                    <a:pt x="298659" y="169712"/>
                    <a:pt x="291916" y="162297"/>
                  </a:cubicBezTo>
                  <a:cubicBezTo>
                    <a:pt x="285172" y="154881"/>
                    <a:pt x="279654" y="145625"/>
                    <a:pt x="280843" y="136041"/>
                  </a:cubicBezTo>
                  <a:cubicBezTo>
                    <a:pt x="281795" y="128369"/>
                    <a:pt x="286852" y="121738"/>
                    <a:pt x="290482" y="114768"/>
                  </a:cubicBezTo>
                  <a:cubicBezTo>
                    <a:pt x="294112" y="107797"/>
                    <a:pt x="296220" y="99086"/>
                    <a:pt x="291519" y="92673"/>
                  </a:cubicBezTo>
                  <a:cubicBezTo>
                    <a:pt x="284894" y="83636"/>
                    <a:pt x="268988" y="84454"/>
                    <a:pt x="261455" y="76033"/>
                  </a:cubicBezTo>
                  <a:cubicBezTo>
                    <a:pt x="255770" y="69679"/>
                    <a:pt x="256867" y="60530"/>
                    <a:pt x="256302" y="52336"/>
                  </a:cubicBezTo>
                  <a:cubicBezTo>
                    <a:pt x="254943" y="32625"/>
                    <a:pt x="241303" y="14009"/>
                    <a:pt x="221887" y="5365"/>
                  </a:cubicBezTo>
                  <a:cubicBezTo>
                    <a:pt x="201859" y="-3238"/>
                    <a:pt x="178916" y="-1674"/>
                    <a:pt x="160238" y="9566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81674" y="5437969"/>
              <a:ext cx="82449" cy="164336"/>
            </a:xfrm>
            <a:custGeom>
              <a:avLst/>
              <a:gdLst>
                <a:gd name="connsiteX0" fmla="*/ 38190 w 82449"/>
                <a:gd name="connsiteY0" fmla="*/ 164337 h 164336"/>
                <a:gd name="connsiteX1" fmla="*/ 0 w 82449"/>
                <a:gd name="connsiteY1" fmla="*/ 152855 h 164336"/>
                <a:gd name="connsiteX2" fmla="*/ 26084 w 82449"/>
                <a:gd name="connsiteY2" fmla="*/ 0 h 164336"/>
                <a:gd name="connsiteX3" fmla="*/ 82450 w 82449"/>
                <a:gd name="connsiteY3" fmla="*/ 16946 h 164336"/>
                <a:gd name="connsiteX4" fmla="*/ 38190 w 82449"/>
                <a:gd name="connsiteY4" fmla="*/ 164337 h 16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49" h="164336">
                  <a:moveTo>
                    <a:pt x="38190" y="164337"/>
                  </a:moveTo>
                  <a:lnTo>
                    <a:pt x="0" y="152855"/>
                  </a:lnTo>
                  <a:lnTo>
                    <a:pt x="26084" y="0"/>
                  </a:lnTo>
                  <a:lnTo>
                    <a:pt x="82450" y="16946"/>
                  </a:lnTo>
                  <a:lnTo>
                    <a:pt x="38190" y="164337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95339" y="5568016"/>
              <a:ext cx="138013" cy="74258"/>
            </a:xfrm>
            <a:custGeom>
              <a:avLst/>
              <a:gdLst>
                <a:gd name="connsiteX0" fmla="*/ 123008 w 138013"/>
                <a:gd name="connsiteY0" fmla="*/ 74126 h 74258"/>
                <a:gd name="connsiteX1" fmla="*/ -136 w 138013"/>
                <a:gd name="connsiteY1" fmla="*/ 37107 h 74258"/>
                <a:gd name="connsiteX2" fmla="*/ 332 w 138013"/>
                <a:gd name="connsiteY2" fmla="*/ 35549 h 74258"/>
                <a:gd name="connsiteX3" fmla="*/ 62661 w 138013"/>
                <a:gd name="connsiteY3" fmla="*/ 1998 h 74258"/>
                <a:gd name="connsiteX4" fmla="*/ 62663 w 138013"/>
                <a:gd name="connsiteY4" fmla="*/ 1998 h 74258"/>
                <a:gd name="connsiteX5" fmla="*/ 62666 w 138013"/>
                <a:gd name="connsiteY5" fmla="*/ 1999 h 74258"/>
                <a:gd name="connsiteX6" fmla="*/ 137877 w 138013"/>
                <a:gd name="connsiteY6" fmla="*/ 24610 h 7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013" h="74258">
                  <a:moveTo>
                    <a:pt x="123008" y="74126"/>
                  </a:moveTo>
                  <a:lnTo>
                    <a:pt x="-136" y="37107"/>
                  </a:lnTo>
                  <a:lnTo>
                    <a:pt x="332" y="35549"/>
                  </a:lnTo>
                  <a:cubicBezTo>
                    <a:pt x="8284" y="9063"/>
                    <a:pt x="36189" y="-5958"/>
                    <a:pt x="62661" y="1998"/>
                  </a:cubicBezTo>
                  <a:cubicBezTo>
                    <a:pt x="62661" y="1998"/>
                    <a:pt x="62662" y="1998"/>
                    <a:pt x="62663" y="1998"/>
                  </a:cubicBezTo>
                  <a:lnTo>
                    <a:pt x="62666" y="1999"/>
                  </a:lnTo>
                  <a:lnTo>
                    <a:pt x="137877" y="24610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921407" y="5449695"/>
              <a:ext cx="58854" cy="153902"/>
            </a:xfrm>
            <a:custGeom>
              <a:avLst/>
              <a:gdLst>
                <a:gd name="connsiteX0" fmla="*/ 58848 w 58854"/>
                <a:gd name="connsiteY0" fmla="*/ 153903 h 153902"/>
                <a:gd name="connsiteX1" fmla="*/ 18970 w 58854"/>
                <a:gd name="connsiteY1" fmla="*/ 153899 h 153902"/>
                <a:gd name="connsiteX2" fmla="*/ 0 w 58854"/>
                <a:gd name="connsiteY2" fmla="*/ 0 h 153902"/>
                <a:gd name="connsiteX3" fmla="*/ 58855 w 58854"/>
                <a:gd name="connsiteY3" fmla="*/ 3 h 153902"/>
                <a:gd name="connsiteX4" fmla="*/ 58848 w 58854"/>
                <a:gd name="connsiteY4" fmla="*/ 153903 h 15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54" h="153902">
                  <a:moveTo>
                    <a:pt x="58848" y="153903"/>
                  </a:moveTo>
                  <a:lnTo>
                    <a:pt x="18970" y="153899"/>
                  </a:lnTo>
                  <a:lnTo>
                    <a:pt x="0" y="0"/>
                  </a:lnTo>
                  <a:lnTo>
                    <a:pt x="58855" y="3"/>
                  </a:lnTo>
                  <a:lnTo>
                    <a:pt x="58848" y="153903"/>
                  </a:ln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5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61842" y="5590568"/>
              <a:ext cx="128583" cy="51706"/>
            </a:xfrm>
            <a:custGeom>
              <a:avLst/>
              <a:gdLst>
                <a:gd name="connsiteX0" fmla="*/ 128446 w 128583"/>
                <a:gd name="connsiteY0" fmla="*/ 51574 h 51706"/>
                <a:gd name="connsiteX1" fmla="*/ -136 w 128583"/>
                <a:gd name="connsiteY1" fmla="*/ 51570 h 51706"/>
                <a:gd name="connsiteX2" fmla="*/ -136 w 128583"/>
                <a:gd name="connsiteY2" fmla="*/ 49942 h 51706"/>
                <a:gd name="connsiteX3" fmla="*/ 49910 w 128583"/>
                <a:gd name="connsiteY3" fmla="*/ -132 h 51706"/>
                <a:gd name="connsiteX4" fmla="*/ 49912 w 128583"/>
                <a:gd name="connsiteY4" fmla="*/ -132 h 51706"/>
                <a:gd name="connsiteX5" fmla="*/ 49915 w 128583"/>
                <a:gd name="connsiteY5" fmla="*/ -132 h 51706"/>
                <a:gd name="connsiteX6" fmla="*/ 128448 w 128583"/>
                <a:gd name="connsiteY6" fmla="*/ -129 h 5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3" h="51706">
                  <a:moveTo>
                    <a:pt x="128446" y="51574"/>
                  </a:moveTo>
                  <a:lnTo>
                    <a:pt x="-136" y="51570"/>
                  </a:lnTo>
                  <a:lnTo>
                    <a:pt x="-136" y="49942"/>
                  </a:lnTo>
                  <a:cubicBezTo>
                    <a:pt x="-136" y="22287"/>
                    <a:pt x="22270" y="-132"/>
                    <a:pt x="49910" y="-132"/>
                  </a:cubicBezTo>
                  <a:cubicBezTo>
                    <a:pt x="49911" y="-132"/>
                    <a:pt x="49911" y="-132"/>
                    <a:pt x="49912" y="-132"/>
                  </a:cubicBezTo>
                  <a:lnTo>
                    <a:pt x="49915" y="-132"/>
                  </a:lnTo>
                  <a:lnTo>
                    <a:pt x="128448" y="-129"/>
                  </a:ln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6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92511" y="4837760"/>
              <a:ext cx="411552" cy="649436"/>
            </a:xfrm>
            <a:custGeom>
              <a:avLst/>
              <a:gdLst>
                <a:gd name="connsiteX0" fmla="*/ 332251 w 411552"/>
                <a:gd name="connsiteY0" fmla="*/ 649305 h 649436"/>
                <a:gd name="connsiteX1" fmla="*/ 317804 w 411552"/>
                <a:gd name="connsiteY1" fmla="*/ 636976 h 649436"/>
                <a:gd name="connsiteX2" fmla="*/ 258594 w 411552"/>
                <a:gd name="connsiteY2" fmla="*/ 267411 h 649436"/>
                <a:gd name="connsiteX3" fmla="*/ 245550 w 411552"/>
                <a:gd name="connsiteY3" fmla="*/ 257967 h 649436"/>
                <a:gd name="connsiteX4" fmla="*/ 236839 w 411552"/>
                <a:gd name="connsiteY4" fmla="*/ 264843 h 649436"/>
                <a:gd name="connsiteX5" fmla="*/ 83437 w 411552"/>
                <a:gd name="connsiteY5" fmla="*/ 634348 h 649436"/>
                <a:gd name="connsiteX6" fmla="*/ 65291 w 411552"/>
                <a:gd name="connsiteY6" fmla="*/ 642627 h 649436"/>
                <a:gd name="connsiteX7" fmla="*/ 9884 w 411552"/>
                <a:gd name="connsiteY7" fmla="*/ 624146 h 649436"/>
                <a:gd name="connsiteX8" fmla="*/ 235 w 411552"/>
                <a:gd name="connsiteY8" fmla="*/ 607025 h 649436"/>
                <a:gd name="connsiteX9" fmla="*/ 125949 w 411552"/>
                <a:gd name="connsiteY9" fmla="*/ 50433 h 649436"/>
                <a:gd name="connsiteX10" fmla="*/ 136917 w 411552"/>
                <a:gd name="connsiteY10" fmla="*/ 39395 h 649436"/>
                <a:gd name="connsiteX11" fmla="*/ 305513 w 411552"/>
                <a:gd name="connsiteY11" fmla="*/ 236 h 649436"/>
                <a:gd name="connsiteX12" fmla="*/ 317573 w 411552"/>
                <a:gd name="connsiteY12" fmla="*/ 2741 h 649436"/>
                <a:gd name="connsiteX13" fmla="*/ 398520 w 411552"/>
                <a:gd name="connsiteY13" fmla="*/ 633458 h 649436"/>
                <a:gd name="connsiteX14" fmla="*/ 384552 w 411552"/>
                <a:gd name="connsiteY14" fmla="*/ 647042 h 649436"/>
                <a:gd name="connsiteX15" fmla="*/ 332893 w 411552"/>
                <a:gd name="connsiteY15" fmla="*/ 649292 h 649436"/>
                <a:gd name="connsiteX16" fmla="*/ 332251 w 411552"/>
                <a:gd name="connsiteY16" fmla="*/ 649305 h 64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1552" h="649436">
                  <a:moveTo>
                    <a:pt x="332251" y="649305"/>
                  </a:moveTo>
                  <a:cubicBezTo>
                    <a:pt x="325064" y="649301"/>
                    <a:pt x="318942" y="644077"/>
                    <a:pt x="317804" y="636976"/>
                  </a:cubicBezTo>
                  <a:lnTo>
                    <a:pt x="258594" y="267411"/>
                  </a:lnTo>
                  <a:cubicBezTo>
                    <a:pt x="257598" y="261199"/>
                    <a:pt x="251758" y="256971"/>
                    <a:pt x="245550" y="257967"/>
                  </a:cubicBezTo>
                  <a:cubicBezTo>
                    <a:pt x="241651" y="258593"/>
                    <a:pt x="238354" y="261195"/>
                    <a:pt x="236839" y="264843"/>
                  </a:cubicBezTo>
                  <a:lnTo>
                    <a:pt x="83437" y="634348"/>
                  </a:lnTo>
                  <a:cubicBezTo>
                    <a:pt x="80474" y="641422"/>
                    <a:pt x="72572" y="645028"/>
                    <a:pt x="65291" y="642627"/>
                  </a:cubicBezTo>
                  <a:lnTo>
                    <a:pt x="9884" y="624146"/>
                  </a:lnTo>
                  <a:cubicBezTo>
                    <a:pt x="2734" y="621785"/>
                    <a:pt x="-1446" y="614368"/>
                    <a:pt x="235" y="607025"/>
                  </a:cubicBezTo>
                  <a:lnTo>
                    <a:pt x="125949" y="50433"/>
                  </a:lnTo>
                  <a:cubicBezTo>
                    <a:pt x="127204" y="44964"/>
                    <a:pt x="131457" y="40683"/>
                    <a:pt x="136917" y="39395"/>
                  </a:cubicBezTo>
                  <a:lnTo>
                    <a:pt x="305513" y="236"/>
                  </a:lnTo>
                  <a:cubicBezTo>
                    <a:pt x="309706" y="-716"/>
                    <a:pt x="314105" y="197"/>
                    <a:pt x="317573" y="2741"/>
                  </a:cubicBezTo>
                  <a:cubicBezTo>
                    <a:pt x="428589" y="83449"/>
                    <a:pt x="419210" y="347137"/>
                    <a:pt x="398520" y="633458"/>
                  </a:cubicBezTo>
                  <a:cubicBezTo>
                    <a:pt x="397986" y="640878"/>
                    <a:pt x="391979" y="646718"/>
                    <a:pt x="384552" y="647042"/>
                  </a:cubicBezTo>
                  <a:lnTo>
                    <a:pt x="332893" y="649292"/>
                  </a:lnTo>
                  <a:cubicBezTo>
                    <a:pt x="332678" y="649298"/>
                    <a:pt x="332464" y="649305"/>
                    <a:pt x="332251" y="649305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2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703086" y="4417048"/>
              <a:ext cx="159780" cy="159868"/>
            </a:xfrm>
            <a:custGeom>
              <a:avLst/>
              <a:gdLst>
                <a:gd name="connsiteX0" fmla="*/ 159780 w 159780"/>
                <a:gd name="connsiteY0" fmla="*/ 79934 h 159868"/>
                <a:gd name="connsiteX1" fmla="*/ 79890 w 159780"/>
                <a:gd name="connsiteY1" fmla="*/ 159868 h 159868"/>
                <a:gd name="connsiteX2" fmla="*/ 0 w 159780"/>
                <a:gd name="connsiteY2" fmla="*/ 79934 h 159868"/>
                <a:gd name="connsiteX3" fmla="*/ 79890 w 159780"/>
                <a:gd name="connsiteY3" fmla="*/ 0 h 159868"/>
                <a:gd name="connsiteX4" fmla="*/ 159780 w 159780"/>
                <a:gd name="connsiteY4" fmla="*/ 79934 h 15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80" h="159868">
                  <a:moveTo>
                    <a:pt x="159780" y="79934"/>
                  </a:moveTo>
                  <a:cubicBezTo>
                    <a:pt x="159780" y="124081"/>
                    <a:pt x="124012" y="159868"/>
                    <a:pt x="79890" y="159868"/>
                  </a:cubicBezTo>
                  <a:cubicBezTo>
                    <a:pt x="35768" y="159868"/>
                    <a:pt x="0" y="124081"/>
                    <a:pt x="0" y="79934"/>
                  </a:cubicBezTo>
                  <a:cubicBezTo>
                    <a:pt x="0" y="35788"/>
                    <a:pt x="35768" y="0"/>
                    <a:pt x="79890" y="0"/>
                  </a:cubicBezTo>
                  <a:cubicBezTo>
                    <a:pt x="124012" y="0"/>
                    <a:pt x="159780" y="35788"/>
                    <a:pt x="159780" y="79934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1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57133" y="4598907"/>
              <a:ext cx="245918" cy="312365"/>
            </a:xfrm>
            <a:custGeom>
              <a:avLst/>
              <a:gdLst>
                <a:gd name="connsiteX0" fmla="*/ 129156 w 245918"/>
                <a:gd name="connsiteY0" fmla="*/ 312233 h 312365"/>
                <a:gd name="connsiteX1" fmla="*/ 73783 w 245918"/>
                <a:gd name="connsiteY1" fmla="*/ 299428 h 312365"/>
                <a:gd name="connsiteX2" fmla="*/ 73189 w 245918"/>
                <a:gd name="connsiteY2" fmla="*/ 299151 h 312365"/>
                <a:gd name="connsiteX3" fmla="*/ 72953 w 245918"/>
                <a:gd name="connsiteY3" fmla="*/ 298538 h 312365"/>
                <a:gd name="connsiteX4" fmla="*/ 1297 w 245918"/>
                <a:gd name="connsiteY4" fmla="*/ 112783 h 312365"/>
                <a:gd name="connsiteX5" fmla="*/ -65 w 245918"/>
                <a:gd name="connsiteY5" fmla="*/ 80508 h 312365"/>
                <a:gd name="connsiteX6" fmla="*/ 73920 w 245918"/>
                <a:gd name="connsiteY6" fmla="*/ -63 h 312365"/>
                <a:gd name="connsiteX7" fmla="*/ 81547 w 245918"/>
                <a:gd name="connsiteY7" fmla="*/ -10 h 312365"/>
                <a:gd name="connsiteX8" fmla="*/ 157620 w 245918"/>
                <a:gd name="connsiteY8" fmla="*/ 4278 h 312365"/>
                <a:gd name="connsiteX9" fmla="*/ 230601 w 245918"/>
                <a:gd name="connsiteY9" fmla="*/ 81118 h 312365"/>
                <a:gd name="connsiteX10" fmla="*/ 219109 w 245918"/>
                <a:gd name="connsiteY10" fmla="*/ 142515 h 312365"/>
                <a:gd name="connsiteX11" fmla="*/ 244762 w 245918"/>
                <a:gd name="connsiteY11" fmla="*/ 251239 h 312365"/>
                <a:gd name="connsiteX12" fmla="*/ 245782 w 245918"/>
                <a:gd name="connsiteY12" fmla="*/ 252260 h 312365"/>
                <a:gd name="connsiteX13" fmla="*/ 244891 w 245918"/>
                <a:gd name="connsiteY13" fmla="*/ 253394 h 312365"/>
                <a:gd name="connsiteX14" fmla="*/ 129156 w 245918"/>
                <a:gd name="connsiteY14" fmla="*/ 312233 h 31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918" h="312365">
                  <a:moveTo>
                    <a:pt x="129156" y="312233"/>
                  </a:moveTo>
                  <a:cubicBezTo>
                    <a:pt x="109980" y="312110"/>
                    <a:pt x="91069" y="307737"/>
                    <a:pt x="73783" y="299428"/>
                  </a:cubicBezTo>
                  <a:lnTo>
                    <a:pt x="73189" y="299151"/>
                  </a:lnTo>
                  <a:lnTo>
                    <a:pt x="72953" y="298538"/>
                  </a:lnTo>
                  <a:lnTo>
                    <a:pt x="1297" y="112783"/>
                  </a:lnTo>
                  <a:lnTo>
                    <a:pt x="-65" y="80508"/>
                  </a:lnTo>
                  <a:cubicBezTo>
                    <a:pt x="-1871" y="37817"/>
                    <a:pt x="31253" y="1744"/>
                    <a:pt x="73920" y="-63"/>
                  </a:cubicBezTo>
                  <a:cubicBezTo>
                    <a:pt x="76462" y="-171"/>
                    <a:pt x="79007" y="-153"/>
                    <a:pt x="81547" y="-10"/>
                  </a:cubicBezTo>
                  <a:lnTo>
                    <a:pt x="157620" y="4278"/>
                  </a:lnTo>
                  <a:cubicBezTo>
                    <a:pt x="198407" y="6597"/>
                    <a:pt x="230363" y="40244"/>
                    <a:pt x="230601" y="81118"/>
                  </a:cubicBezTo>
                  <a:cubicBezTo>
                    <a:pt x="232576" y="84916"/>
                    <a:pt x="246609" y="114614"/>
                    <a:pt x="219109" y="142515"/>
                  </a:cubicBezTo>
                  <a:cubicBezTo>
                    <a:pt x="218081" y="148869"/>
                    <a:pt x="208462" y="214919"/>
                    <a:pt x="244762" y="251239"/>
                  </a:cubicBezTo>
                  <a:lnTo>
                    <a:pt x="245782" y="252260"/>
                  </a:lnTo>
                  <a:lnTo>
                    <a:pt x="244891" y="253394"/>
                  </a:lnTo>
                  <a:cubicBezTo>
                    <a:pt x="244313" y="254132"/>
                    <a:pt x="197693" y="312223"/>
                    <a:pt x="129156" y="312233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2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48952" y="4782319"/>
              <a:ext cx="137442" cy="145012"/>
            </a:xfrm>
            <a:custGeom>
              <a:avLst/>
              <a:gdLst>
                <a:gd name="connsiteX0" fmla="*/ 44163 w 137442"/>
                <a:gd name="connsiteY0" fmla="*/ 142833 h 145012"/>
                <a:gd name="connsiteX1" fmla="*/ 63763 w 137442"/>
                <a:gd name="connsiteY1" fmla="*/ 100911 h 145012"/>
                <a:gd name="connsiteX2" fmla="*/ 61327 w 137442"/>
                <a:gd name="connsiteY2" fmla="*/ 95681 h 145012"/>
                <a:gd name="connsiteX3" fmla="*/ 137307 w 137442"/>
                <a:gd name="connsiteY3" fmla="*/ 7668 h 145012"/>
                <a:gd name="connsiteX4" fmla="*/ 77410 w 137442"/>
                <a:gd name="connsiteY4" fmla="*/ -132 h 145012"/>
                <a:gd name="connsiteX5" fmla="*/ 14442 w 137442"/>
                <a:gd name="connsiteY5" fmla="*/ 84642 h 145012"/>
                <a:gd name="connsiteX6" fmla="*/ 5438 w 137442"/>
                <a:gd name="connsiteY6" fmla="*/ 130295 h 145012"/>
                <a:gd name="connsiteX7" fmla="*/ 44163 w 137442"/>
                <a:gd name="connsiteY7" fmla="*/ 142833 h 14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442" h="145012">
                  <a:moveTo>
                    <a:pt x="44163" y="142833"/>
                  </a:moveTo>
                  <a:cubicBezTo>
                    <a:pt x="61145" y="136672"/>
                    <a:pt x="69921" y="117903"/>
                    <a:pt x="63763" y="100911"/>
                  </a:cubicBezTo>
                  <a:cubicBezTo>
                    <a:pt x="63107" y="99100"/>
                    <a:pt x="62292" y="97349"/>
                    <a:pt x="61327" y="95681"/>
                  </a:cubicBezTo>
                  <a:lnTo>
                    <a:pt x="137307" y="7668"/>
                  </a:lnTo>
                  <a:lnTo>
                    <a:pt x="77410" y="-132"/>
                  </a:lnTo>
                  <a:lnTo>
                    <a:pt x="14442" y="84642"/>
                  </a:lnTo>
                  <a:cubicBezTo>
                    <a:pt x="-644" y="94761"/>
                    <a:pt x="-4676" y="115201"/>
                    <a:pt x="5438" y="130295"/>
                  </a:cubicBezTo>
                  <a:cubicBezTo>
                    <a:pt x="13900" y="142925"/>
                    <a:pt x="29909" y="148109"/>
                    <a:pt x="44163" y="142833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3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803123" y="4612040"/>
              <a:ext cx="219923" cy="245313"/>
            </a:xfrm>
            <a:custGeom>
              <a:avLst/>
              <a:gdLst>
                <a:gd name="connsiteX0" fmla="*/ 137496 w 219923"/>
                <a:gd name="connsiteY0" fmla="*/ 245181 h 245313"/>
                <a:gd name="connsiteX1" fmla="*/ 129466 w 219923"/>
                <a:gd name="connsiteY1" fmla="*/ 242772 h 245313"/>
                <a:gd name="connsiteX2" fmla="*/ 91888 w 219923"/>
                <a:gd name="connsiteY2" fmla="*/ 218112 h 245313"/>
                <a:gd name="connsiteX3" fmla="*/ 87337 w 219923"/>
                <a:gd name="connsiteY3" fmla="*/ 198375 h 245313"/>
                <a:gd name="connsiteX4" fmla="*/ 114542 w 219923"/>
                <a:gd name="connsiteY4" fmla="*/ 152644 h 245313"/>
                <a:gd name="connsiteX5" fmla="*/ 107446 w 219923"/>
                <a:gd name="connsiteY5" fmla="*/ 124661 h 245313"/>
                <a:gd name="connsiteX6" fmla="*/ 105356 w 219923"/>
                <a:gd name="connsiteY6" fmla="*/ 123575 h 245313"/>
                <a:gd name="connsiteX7" fmla="*/ 27201 w 219923"/>
                <a:gd name="connsiteY7" fmla="*/ 88516 h 245313"/>
                <a:gd name="connsiteX8" fmla="*/ 815 w 219923"/>
                <a:gd name="connsiteY8" fmla="*/ 36721 h 245313"/>
                <a:gd name="connsiteX9" fmla="*/ 815 w 219923"/>
                <a:gd name="connsiteY9" fmla="*/ 36721 h 245313"/>
                <a:gd name="connsiteX10" fmla="*/ 55650 w 219923"/>
                <a:gd name="connsiteY10" fmla="*/ 862 h 245313"/>
                <a:gd name="connsiteX11" fmla="*/ 67275 w 219923"/>
                <a:gd name="connsiteY11" fmla="*/ 4976 h 245313"/>
                <a:gd name="connsiteX12" fmla="*/ 185844 w 219923"/>
                <a:gd name="connsiteY12" fmla="*/ 65767 h 245313"/>
                <a:gd name="connsiteX13" fmla="*/ 212910 w 219923"/>
                <a:gd name="connsiteY13" fmla="*/ 149773 h 245313"/>
                <a:gd name="connsiteX14" fmla="*/ 207978 w 219923"/>
                <a:gd name="connsiteY14" fmla="*/ 157834 h 245313"/>
                <a:gd name="connsiteX15" fmla="*/ 149364 w 219923"/>
                <a:gd name="connsiteY15" fmla="*/ 239098 h 245313"/>
                <a:gd name="connsiteX16" fmla="*/ 137496 w 219923"/>
                <a:gd name="connsiteY16" fmla="*/ 245181 h 2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9923" h="245313">
                  <a:moveTo>
                    <a:pt x="137496" y="245181"/>
                  </a:moveTo>
                  <a:cubicBezTo>
                    <a:pt x="134642" y="245181"/>
                    <a:pt x="131850" y="244343"/>
                    <a:pt x="129466" y="242772"/>
                  </a:cubicBezTo>
                  <a:lnTo>
                    <a:pt x="91888" y="218112"/>
                  </a:lnTo>
                  <a:cubicBezTo>
                    <a:pt x="85323" y="213821"/>
                    <a:pt x="83314" y="205110"/>
                    <a:pt x="87337" y="198375"/>
                  </a:cubicBezTo>
                  <a:lnTo>
                    <a:pt x="114542" y="152644"/>
                  </a:lnTo>
                  <a:cubicBezTo>
                    <a:pt x="120305" y="142956"/>
                    <a:pt x="117128" y="130428"/>
                    <a:pt x="107446" y="124661"/>
                  </a:cubicBezTo>
                  <a:cubicBezTo>
                    <a:pt x="106771" y="124259"/>
                    <a:pt x="106073" y="123897"/>
                    <a:pt x="105356" y="123575"/>
                  </a:cubicBezTo>
                  <a:lnTo>
                    <a:pt x="27201" y="88516"/>
                  </a:lnTo>
                  <a:cubicBezTo>
                    <a:pt x="7405" y="79525"/>
                    <a:pt x="-3544" y="58031"/>
                    <a:pt x="815" y="36721"/>
                  </a:cubicBezTo>
                  <a:lnTo>
                    <a:pt x="815" y="36721"/>
                  </a:lnTo>
                  <a:cubicBezTo>
                    <a:pt x="6060" y="11668"/>
                    <a:pt x="30611" y="-4387"/>
                    <a:pt x="55650" y="862"/>
                  </a:cubicBezTo>
                  <a:cubicBezTo>
                    <a:pt x="59691" y="1709"/>
                    <a:pt x="63601" y="3093"/>
                    <a:pt x="67275" y="4976"/>
                  </a:cubicBezTo>
                  <a:lnTo>
                    <a:pt x="185844" y="65767"/>
                  </a:lnTo>
                  <a:cubicBezTo>
                    <a:pt x="216503" y="81486"/>
                    <a:pt x="228621" y="119097"/>
                    <a:pt x="212910" y="149773"/>
                  </a:cubicBezTo>
                  <a:cubicBezTo>
                    <a:pt x="211472" y="152581"/>
                    <a:pt x="209823" y="155275"/>
                    <a:pt x="207978" y="157834"/>
                  </a:cubicBezTo>
                  <a:lnTo>
                    <a:pt x="149364" y="239098"/>
                  </a:lnTo>
                  <a:cubicBezTo>
                    <a:pt x="146618" y="242920"/>
                    <a:pt x="142200" y="245184"/>
                    <a:pt x="137496" y="245181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4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681323" y="4385428"/>
              <a:ext cx="195163" cy="124058"/>
            </a:xfrm>
            <a:custGeom>
              <a:avLst/>
              <a:gdLst>
                <a:gd name="connsiteX0" fmla="*/ 19788 w 195163"/>
                <a:gd name="connsiteY0" fmla="*/ 100057 h 124058"/>
                <a:gd name="connsiteX1" fmla="*/ 63341 w 195163"/>
                <a:gd name="connsiteY1" fmla="*/ 47624 h 124058"/>
                <a:gd name="connsiteX2" fmla="*/ 99580 w 195163"/>
                <a:gd name="connsiteY2" fmla="*/ 90733 h 124058"/>
                <a:gd name="connsiteX3" fmla="*/ 133914 w 195163"/>
                <a:gd name="connsiteY3" fmla="*/ 94347 h 124058"/>
                <a:gd name="connsiteX4" fmla="*/ 160264 w 195163"/>
                <a:gd name="connsiteY4" fmla="*/ 122117 h 124058"/>
                <a:gd name="connsiteX5" fmla="*/ 191306 w 195163"/>
                <a:gd name="connsiteY5" fmla="*/ 108990 h 124058"/>
                <a:gd name="connsiteX6" fmla="*/ 191815 w 195163"/>
                <a:gd name="connsiteY6" fmla="*/ 72507 h 124058"/>
                <a:gd name="connsiteX7" fmla="*/ 63060 w 195163"/>
                <a:gd name="connsiteY7" fmla="*/ 4483 h 124058"/>
                <a:gd name="connsiteX8" fmla="*/ 20431 w 195163"/>
                <a:gd name="connsiteY8" fmla="*/ 30280 h 124058"/>
                <a:gd name="connsiteX9" fmla="*/ 34 w 195163"/>
                <a:gd name="connsiteY9" fmla="*/ 69556 h 124058"/>
                <a:gd name="connsiteX10" fmla="*/ 19076 w 195163"/>
                <a:gd name="connsiteY10" fmla="*/ 107552 h 12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" h="124058">
                  <a:moveTo>
                    <a:pt x="19788" y="100057"/>
                  </a:moveTo>
                  <a:cubicBezTo>
                    <a:pt x="45018" y="98030"/>
                    <a:pt x="65965" y="72813"/>
                    <a:pt x="63341" y="47624"/>
                  </a:cubicBezTo>
                  <a:cubicBezTo>
                    <a:pt x="62729" y="69116"/>
                    <a:pt x="78313" y="87654"/>
                    <a:pt x="99580" y="90733"/>
                  </a:cubicBezTo>
                  <a:cubicBezTo>
                    <a:pt x="111153" y="92008"/>
                    <a:pt x="123840" y="88505"/>
                    <a:pt x="133914" y="94347"/>
                  </a:cubicBezTo>
                  <a:cubicBezTo>
                    <a:pt x="145070" y="100817"/>
                    <a:pt x="148640" y="116529"/>
                    <a:pt x="160264" y="122117"/>
                  </a:cubicBezTo>
                  <a:cubicBezTo>
                    <a:pt x="171494" y="127516"/>
                    <a:pt x="185757" y="120152"/>
                    <a:pt x="191306" y="108990"/>
                  </a:cubicBezTo>
                  <a:cubicBezTo>
                    <a:pt x="196854" y="97829"/>
                    <a:pt x="195492" y="84418"/>
                    <a:pt x="191815" y="72507"/>
                  </a:cubicBezTo>
                  <a:cubicBezTo>
                    <a:pt x="175035" y="18148"/>
                    <a:pt x="117389" y="-12307"/>
                    <a:pt x="63060" y="4483"/>
                  </a:cubicBezTo>
                  <a:cubicBezTo>
                    <a:pt x="46954" y="9461"/>
                    <a:pt x="32316" y="18319"/>
                    <a:pt x="20431" y="30280"/>
                  </a:cubicBezTo>
                  <a:cubicBezTo>
                    <a:pt x="9823" y="40956"/>
                    <a:pt x="1400" y="54563"/>
                    <a:pt x="34" y="69556"/>
                  </a:cubicBezTo>
                  <a:cubicBezTo>
                    <a:pt x="-1333" y="84548"/>
                    <a:pt x="5618" y="100816"/>
                    <a:pt x="19076" y="107552"/>
                  </a:cubicBezTo>
                  <a:close/>
                </a:path>
              </a:pathLst>
            </a:custGeom>
            <a:solidFill>
              <a:srgbClr val="2F2E41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5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66706" y="4260155"/>
              <a:ext cx="121094" cy="151369"/>
            </a:xfrm>
            <a:custGeom>
              <a:avLst/>
              <a:gdLst>
                <a:gd name="connsiteX0" fmla="*/ 48542 w 121094"/>
                <a:gd name="connsiteY0" fmla="*/ 3911 h 151369"/>
                <a:gd name="connsiteX1" fmla="*/ 61813 w 121094"/>
                <a:gd name="connsiteY1" fmla="*/ 48247 h 151369"/>
                <a:gd name="connsiteX2" fmla="*/ 58640 w 121094"/>
                <a:gd name="connsiteY2" fmla="*/ 53065 h 151369"/>
                <a:gd name="connsiteX3" fmla="*/ 120958 w 121094"/>
                <a:gd name="connsiteY3" fmla="*/ 151237 h 151369"/>
                <a:gd name="connsiteX4" fmla="*/ 60565 w 121094"/>
                <a:gd name="connsiteY4" fmla="*/ 150202 h 151369"/>
                <a:gd name="connsiteX5" fmla="*/ 10646 w 121094"/>
                <a:gd name="connsiteY5" fmla="*/ 57135 h 151369"/>
                <a:gd name="connsiteX6" fmla="*/ 8402 w 121094"/>
                <a:gd name="connsiteY6" fmla="*/ 10656 h 151369"/>
                <a:gd name="connsiteX7" fmla="*/ 48542 w 121094"/>
                <a:gd name="connsiteY7" fmla="*/ 3911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094" h="151369">
                  <a:moveTo>
                    <a:pt x="48542" y="3911"/>
                  </a:moveTo>
                  <a:cubicBezTo>
                    <a:pt x="64443" y="12487"/>
                    <a:pt x="70385" y="32337"/>
                    <a:pt x="61813" y="48247"/>
                  </a:cubicBezTo>
                  <a:cubicBezTo>
                    <a:pt x="60899" y="49944"/>
                    <a:pt x="59837" y="51556"/>
                    <a:pt x="58640" y="53065"/>
                  </a:cubicBezTo>
                  <a:lnTo>
                    <a:pt x="120958" y="151237"/>
                  </a:lnTo>
                  <a:lnTo>
                    <a:pt x="60565" y="150202"/>
                  </a:lnTo>
                  <a:lnTo>
                    <a:pt x="10646" y="57135"/>
                  </a:lnTo>
                  <a:cubicBezTo>
                    <a:pt x="-2802" y="44920"/>
                    <a:pt x="-3806" y="24111"/>
                    <a:pt x="8402" y="10656"/>
                  </a:cubicBezTo>
                  <a:cubicBezTo>
                    <a:pt x="18617" y="-602"/>
                    <a:pt x="35211" y="-3391"/>
                    <a:pt x="48542" y="3911"/>
                  </a:cubicBezTo>
                  <a:close/>
                </a:path>
              </a:pathLst>
            </a:custGeom>
            <a:solidFill>
              <a:srgbClr val="A0616A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6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484910" y="4325154"/>
              <a:ext cx="251508" cy="411037"/>
            </a:xfrm>
            <a:custGeom>
              <a:avLst/>
              <a:gdLst>
                <a:gd name="connsiteX0" fmla="*/ 80568 w 251508"/>
                <a:gd name="connsiteY0" fmla="*/ 8818 h 411037"/>
                <a:gd name="connsiteX1" fmla="*/ 160825 w 251508"/>
                <a:gd name="connsiteY1" fmla="*/ 198561 h 411037"/>
                <a:gd name="connsiteX2" fmla="*/ 244968 w 251508"/>
                <a:gd name="connsiteY2" fmla="*/ 341318 h 411037"/>
                <a:gd name="connsiteX3" fmla="*/ 228655 w 251508"/>
                <a:gd name="connsiteY3" fmla="*/ 404551 h 411037"/>
                <a:gd name="connsiteX4" fmla="*/ 218555 w 251508"/>
                <a:gd name="connsiteY4" fmla="*/ 408979 h 411037"/>
                <a:gd name="connsiteX5" fmla="*/ 218555 w 251508"/>
                <a:gd name="connsiteY5" fmla="*/ 408979 h 411037"/>
                <a:gd name="connsiteX6" fmla="*/ 163419 w 251508"/>
                <a:gd name="connsiteY6" fmla="*/ 384346 h 411037"/>
                <a:gd name="connsiteX7" fmla="*/ 1247 w 251508"/>
                <a:gd name="connsiteY7" fmla="*/ 37635 h 411037"/>
                <a:gd name="connsiteX8" fmla="*/ 8301 w 251508"/>
                <a:gd name="connsiteY8" fmla="*/ 18163 h 411037"/>
                <a:gd name="connsiteX9" fmla="*/ 10028 w 251508"/>
                <a:gd name="connsiteY9" fmla="*/ 17485 h 411037"/>
                <a:gd name="connsiteX10" fmla="*/ 62611 w 251508"/>
                <a:gd name="connsiteY10" fmla="*/ 584 h 411037"/>
                <a:gd name="connsiteX11" fmla="*/ 65677 w 251508"/>
                <a:gd name="connsiteY11" fmla="*/ -58 h 411037"/>
                <a:gd name="connsiteX12" fmla="*/ 80568 w 251508"/>
                <a:gd name="connsiteY12" fmla="*/ 8818 h 4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508" h="411037">
                  <a:moveTo>
                    <a:pt x="80568" y="8818"/>
                  </a:moveTo>
                  <a:lnTo>
                    <a:pt x="160825" y="198561"/>
                  </a:lnTo>
                  <a:lnTo>
                    <a:pt x="244968" y="341318"/>
                  </a:lnTo>
                  <a:cubicBezTo>
                    <a:pt x="257915" y="363286"/>
                    <a:pt x="250611" y="391597"/>
                    <a:pt x="228655" y="404551"/>
                  </a:cubicBezTo>
                  <a:cubicBezTo>
                    <a:pt x="225478" y="406426"/>
                    <a:pt x="222087" y="407912"/>
                    <a:pt x="218555" y="408979"/>
                  </a:cubicBezTo>
                  <a:lnTo>
                    <a:pt x="218555" y="408979"/>
                  </a:lnTo>
                  <a:cubicBezTo>
                    <a:pt x="196620" y="415493"/>
                    <a:pt x="173214" y="405035"/>
                    <a:pt x="163419" y="384346"/>
                  </a:cubicBezTo>
                  <a:lnTo>
                    <a:pt x="1247" y="37635"/>
                  </a:lnTo>
                  <a:cubicBezTo>
                    <a:pt x="-2179" y="30309"/>
                    <a:pt x="979" y="21591"/>
                    <a:pt x="8301" y="18163"/>
                  </a:cubicBezTo>
                  <a:cubicBezTo>
                    <a:pt x="8862" y="17901"/>
                    <a:pt x="9438" y="17674"/>
                    <a:pt x="10028" y="17485"/>
                  </a:cubicBezTo>
                  <a:lnTo>
                    <a:pt x="62611" y="584"/>
                  </a:lnTo>
                  <a:cubicBezTo>
                    <a:pt x="63608" y="263"/>
                    <a:pt x="64635" y="48"/>
                    <a:pt x="65677" y="-58"/>
                  </a:cubicBezTo>
                  <a:cubicBezTo>
                    <a:pt x="72052" y="-702"/>
                    <a:pt x="78099" y="2901"/>
                    <a:pt x="80568" y="8818"/>
                  </a:cubicBezTo>
                  <a:close/>
                </a:path>
              </a:pathLst>
            </a:custGeom>
            <a:solidFill>
              <a:srgbClr val="B8ABA5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7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2855640" y="5638475"/>
              <a:ext cx="2465558" cy="6509"/>
            </a:xfrm>
            <a:custGeom>
              <a:avLst/>
              <a:gdLst>
                <a:gd name="connsiteX0" fmla="*/ 2462170 w 2465558"/>
                <a:gd name="connsiteY0" fmla="*/ 6377 h 6509"/>
                <a:gd name="connsiteX1" fmla="*/ 3117 w 2465558"/>
                <a:gd name="connsiteY1" fmla="*/ 6377 h 6509"/>
                <a:gd name="connsiteX2" fmla="*/ -136 w 2465558"/>
                <a:gd name="connsiteY2" fmla="*/ 3122 h 6509"/>
                <a:gd name="connsiteX3" fmla="*/ 3117 w 2465558"/>
                <a:gd name="connsiteY3" fmla="*/ -132 h 6509"/>
                <a:gd name="connsiteX4" fmla="*/ 2462170 w 2465558"/>
                <a:gd name="connsiteY4" fmla="*/ -132 h 6509"/>
                <a:gd name="connsiteX5" fmla="*/ 2465423 w 2465558"/>
                <a:gd name="connsiteY5" fmla="*/ 3122 h 6509"/>
                <a:gd name="connsiteX6" fmla="*/ 2462170 w 2465558"/>
                <a:gd name="connsiteY6" fmla="*/ 6377 h 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5558" h="6509">
                  <a:moveTo>
                    <a:pt x="2462170" y="6377"/>
                  </a:moveTo>
                  <a:lnTo>
                    <a:pt x="3117" y="6377"/>
                  </a:lnTo>
                  <a:cubicBezTo>
                    <a:pt x="1321" y="6377"/>
                    <a:pt x="-136" y="4920"/>
                    <a:pt x="-136" y="3122"/>
                  </a:cubicBezTo>
                  <a:cubicBezTo>
                    <a:pt x="-136" y="1325"/>
                    <a:pt x="1321" y="-132"/>
                    <a:pt x="3117" y="-132"/>
                  </a:cubicBezTo>
                  <a:lnTo>
                    <a:pt x="2462170" y="-132"/>
                  </a:lnTo>
                  <a:cubicBezTo>
                    <a:pt x="2463967" y="-132"/>
                    <a:pt x="2465423" y="1325"/>
                    <a:pt x="2465423" y="3122"/>
                  </a:cubicBezTo>
                  <a:cubicBezTo>
                    <a:pt x="2465423" y="4920"/>
                    <a:pt x="2463967" y="6377"/>
                    <a:pt x="2462170" y="6377"/>
                  </a:cubicBezTo>
                  <a:close/>
                </a:path>
              </a:pathLst>
            </a:custGeom>
            <a:solidFill>
              <a:srgbClr val="665650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8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793797" y="3926602"/>
              <a:ext cx="6505" cy="273378"/>
            </a:xfrm>
            <a:custGeom>
              <a:avLst/>
              <a:gdLst>
                <a:gd name="connsiteX0" fmla="*/ 6370 w 6505"/>
                <a:gd name="connsiteY0" fmla="*/ 3122 h 273378"/>
                <a:gd name="connsiteX1" fmla="*/ 6370 w 6505"/>
                <a:gd name="connsiteY1" fmla="*/ 269992 h 273378"/>
                <a:gd name="connsiteX2" fmla="*/ 3117 w 6505"/>
                <a:gd name="connsiteY2" fmla="*/ 273247 h 273378"/>
                <a:gd name="connsiteX3" fmla="*/ -136 w 6505"/>
                <a:gd name="connsiteY3" fmla="*/ 269992 h 273378"/>
                <a:gd name="connsiteX4" fmla="*/ -136 w 6505"/>
                <a:gd name="connsiteY4" fmla="*/ 3122 h 273378"/>
                <a:gd name="connsiteX5" fmla="*/ 3117 w 6505"/>
                <a:gd name="connsiteY5" fmla="*/ -132 h 273378"/>
                <a:gd name="connsiteX6" fmla="*/ 6370 w 6505"/>
                <a:gd name="connsiteY6" fmla="*/ 3122 h 27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" h="273378">
                  <a:moveTo>
                    <a:pt x="6370" y="3122"/>
                  </a:moveTo>
                  <a:lnTo>
                    <a:pt x="6370" y="269992"/>
                  </a:lnTo>
                  <a:cubicBezTo>
                    <a:pt x="6370" y="271789"/>
                    <a:pt x="4913" y="273247"/>
                    <a:pt x="3117" y="273247"/>
                  </a:cubicBezTo>
                  <a:cubicBezTo>
                    <a:pt x="1320" y="273247"/>
                    <a:pt x="-136" y="271789"/>
                    <a:pt x="-136" y="269992"/>
                  </a:cubicBezTo>
                  <a:lnTo>
                    <a:pt x="-136" y="3122"/>
                  </a:lnTo>
                  <a:cubicBezTo>
                    <a:pt x="-136" y="1325"/>
                    <a:pt x="1320" y="-132"/>
                    <a:pt x="3117" y="-132"/>
                  </a:cubicBezTo>
                  <a:cubicBezTo>
                    <a:pt x="4913" y="-132"/>
                    <a:pt x="6370" y="1325"/>
                    <a:pt x="6370" y="3122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39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985173" y="4150696"/>
              <a:ext cx="98506" cy="98560"/>
            </a:xfrm>
            <a:custGeom>
              <a:avLst/>
              <a:gdLst>
                <a:gd name="connsiteX0" fmla="*/ 97413 w 98506"/>
                <a:gd name="connsiteY0" fmla="*/ 5429 h 98560"/>
                <a:gd name="connsiteX1" fmla="*/ 5412 w 98506"/>
                <a:gd name="connsiteY1" fmla="*/ 97480 h 98560"/>
                <a:gd name="connsiteX2" fmla="*/ 812 w 98506"/>
                <a:gd name="connsiteY2" fmla="*/ 97470 h 98560"/>
                <a:gd name="connsiteX3" fmla="*/ 812 w 98506"/>
                <a:gd name="connsiteY3" fmla="*/ 92877 h 98560"/>
                <a:gd name="connsiteX4" fmla="*/ 92812 w 98506"/>
                <a:gd name="connsiteY4" fmla="*/ 826 h 98560"/>
                <a:gd name="connsiteX5" fmla="*/ 97412 w 98506"/>
                <a:gd name="connsiteY5" fmla="*/ 816 h 98560"/>
                <a:gd name="connsiteX6" fmla="*/ 97423 w 98506"/>
                <a:gd name="connsiteY6" fmla="*/ 5418 h 98560"/>
                <a:gd name="connsiteX7" fmla="*/ 97412 w 98506"/>
                <a:gd name="connsiteY7" fmla="*/ 5429 h 9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06" h="98560">
                  <a:moveTo>
                    <a:pt x="97413" y="5429"/>
                  </a:moveTo>
                  <a:lnTo>
                    <a:pt x="5412" y="97480"/>
                  </a:lnTo>
                  <a:cubicBezTo>
                    <a:pt x="4139" y="98748"/>
                    <a:pt x="2079" y="98744"/>
                    <a:pt x="812" y="97470"/>
                  </a:cubicBezTo>
                  <a:cubicBezTo>
                    <a:pt x="-452" y="96200"/>
                    <a:pt x="-452" y="94147"/>
                    <a:pt x="812" y="92877"/>
                  </a:cubicBezTo>
                  <a:lnTo>
                    <a:pt x="92812" y="826"/>
                  </a:lnTo>
                  <a:cubicBezTo>
                    <a:pt x="94080" y="-448"/>
                    <a:pt x="96139" y="-452"/>
                    <a:pt x="97412" y="816"/>
                  </a:cubicBezTo>
                  <a:cubicBezTo>
                    <a:pt x="98686" y="2084"/>
                    <a:pt x="98690" y="4144"/>
                    <a:pt x="97423" y="5418"/>
                  </a:cubicBezTo>
                  <a:cubicBezTo>
                    <a:pt x="97419" y="5422"/>
                    <a:pt x="97416" y="5425"/>
                    <a:pt x="9741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40" name="Graphic 6">
              <a:extLst>
                <a:ext uri="{FF2B5EF4-FFF2-40B4-BE49-F238E27FC236}">
                  <a16:creationId xmlns:a16="http://schemas.microsoft.com/office/drawing/2014/main" id="{02086F46-52F8-5B46-A4E1-9E79FF0395F5}"/>
                </a:ext>
              </a:extLst>
            </p:cNvPr>
            <p:cNvSpPr/>
            <p:nvPr/>
          </p:nvSpPr>
          <p:spPr>
            <a:xfrm>
              <a:off x="4510420" y="4150696"/>
              <a:ext cx="98511" cy="98565"/>
            </a:xfrm>
            <a:custGeom>
              <a:avLst/>
              <a:gdLst>
                <a:gd name="connsiteX0" fmla="*/ 822 w 98511"/>
                <a:gd name="connsiteY0" fmla="*/ 5429 h 98565"/>
                <a:gd name="connsiteX1" fmla="*/ 92823 w 98511"/>
                <a:gd name="connsiteY1" fmla="*/ 97480 h 98565"/>
                <a:gd name="connsiteX2" fmla="*/ 97423 w 98511"/>
                <a:gd name="connsiteY2" fmla="*/ 97480 h 98565"/>
                <a:gd name="connsiteX3" fmla="*/ 97423 w 98511"/>
                <a:gd name="connsiteY3" fmla="*/ 92877 h 98565"/>
                <a:gd name="connsiteX4" fmla="*/ 5422 w 98511"/>
                <a:gd name="connsiteY4" fmla="*/ 826 h 98565"/>
                <a:gd name="connsiteX5" fmla="*/ 822 w 98511"/>
                <a:gd name="connsiteY5" fmla="*/ 816 h 98565"/>
                <a:gd name="connsiteX6" fmla="*/ 812 w 98511"/>
                <a:gd name="connsiteY6" fmla="*/ 5418 h 98565"/>
                <a:gd name="connsiteX7" fmla="*/ 822 w 98511"/>
                <a:gd name="connsiteY7" fmla="*/ 5429 h 9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11" h="98565">
                  <a:moveTo>
                    <a:pt x="822" y="5429"/>
                  </a:moveTo>
                  <a:lnTo>
                    <a:pt x="92823" y="97480"/>
                  </a:lnTo>
                  <a:cubicBezTo>
                    <a:pt x="94093" y="98751"/>
                    <a:pt x="96153" y="98751"/>
                    <a:pt x="97423" y="97480"/>
                  </a:cubicBezTo>
                  <a:cubicBezTo>
                    <a:pt x="98693" y="96209"/>
                    <a:pt x="98693" y="94148"/>
                    <a:pt x="97423" y="92877"/>
                  </a:cubicBezTo>
                  <a:lnTo>
                    <a:pt x="5422" y="826"/>
                  </a:lnTo>
                  <a:cubicBezTo>
                    <a:pt x="4155" y="-448"/>
                    <a:pt x="2095" y="-452"/>
                    <a:pt x="822" y="816"/>
                  </a:cubicBezTo>
                  <a:cubicBezTo>
                    <a:pt x="-451" y="2084"/>
                    <a:pt x="-456" y="4144"/>
                    <a:pt x="812" y="5418"/>
                  </a:cubicBezTo>
                  <a:cubicBezTo>
                    <a:pt x="815" y="5422"/>
                    <a:pt x="819" y="5425"/>
                    <a:pt x="822" y="5429"/>
                  </a:cubicBezTo>
                  <a:close/>
                </a:path>
              </a:pathLst>
            </a:custGeom>
            <a:solidFill>
              <a:srgbClr val="933C3C"/>
            </a:solidFill>
            <a:ln w="3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ADFCE2-99E7-4B4B-A484-AF7D8941976A}"/>
              </a:ext>
            </a:extLst>
          </p:cNvPr>
          <p:cNvSpPr/>
          <p:nvPr/>
        </p:nvSpPr>
        <p:spPr>
          <a:xfrm>
            <a:off x="-62095" y="-341220"/>
            <a:ext cx="12779775" cy="8206016"/>
          </a:xfrm>
          <a:prstGeom prst="roundRect">
            <a:avLst>
              <a:gd name="adj" fmla="val 6616"/>
            </a:avLst>
          </a:prstGeom>
          <a:solidFill>
            <a:srgbClr val="AE9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D51C9C-C606-44FA-872A-1F08160B15A7}"/>
              </a:ext>
            </a:extLst>
          </p:cNvPr>
          <p:cNvSpPr txBox="1"/>
          <p:nvPr/>
        </p:nvSpPr>
        <p:spPr>
          <a:xfrm>
            <a:off x="544609" y="759708"/>
            <a:ext cx="5088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>
              <a:defRPr>
                <a:solidFill>
                  <a:srgbClr val="806D64"/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n-MY" sz="54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</a:t>
            </a:r>
            <a:endParaRPr lang="en-MY" sz="5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DAB799A-7967-8C4F-A2BE-9CBCD5634B12}"/>
              </a:ext>
            </a:extLst>
          </p:cNvPr>
          <p:cNvGrpSpPr/>
          <p:nvPr/>
        </p:nvGrpSpPr>
        <p:grpSpPr>
          <a:xfrm>
            <a:off x="2913775" y="2544862"/>
            <a:ext cx="2212133" cy="3211947"/>
            <a:chOff x="119336" y="2960908"/>
            <a:chExt cx="2212133" cy="3211947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A5332339-DBBF-CA41-B822-FFDF3888704E}"/>
                </a:ext>
              </a:extLst>
            </p:cNvPr>
            <p:cNvSpPr/>
            <p:nvPr/>
          </p:nvSpPr>
          <p:spPr>
            <a:xfrm rot="5400000">
              <a:off x="158145" y="3173181"/>
              <a:ext cx="2161355" cy="173680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D234BE-CB08-444F-97D1-68CB76DB2661}"/>
                </a:ext>
              </a:extLst>
            </p:cNvPr>
            <p:cNvSpPr txBox="1"/>
            <p:nvPr/>
          </p:nvSpPr>
          <p:spPr>
            <a:xfrm>
              <a:off x="119336" y="5157192"/>
              <a:ext cx="22121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</a:t>
              </a:r>
              <a:r>
                <a:rPr lang="x-none" sz="20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ommunication</a:t>
              </a:r>
              <a:endPara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en-US" sz="20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Sometime lead to conflicts</a:t>
              </a:r>
              <a:endParaRPr lang="x-none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F69B02A-60BC-5742-850B-7FB4EE07FAA8}"/>
              </a:ext>
            </a:extLst>
          </p:cNvPr>
          <p:cNvGrpSpPr/>
          <p:nvPr/>
        </p:nvGrpSpPr>
        <p:grpSpPr>
          <a:xfrm>
            <a:off x="5280615" y="2325692"/>
            <a:ext cx="1879761" cy="1153743"/>
            <a:chOff x="2472623" y="3284985"/>
            <a:chExt cx="1879761" cy="1153743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2FEC94A0-9EA6-C34B-92C5-89C148C3CBD8}"/>
                </a:ext>
              </a:extLst>
            </p:cNvPr>
            <p:cNvSpPr/>
            <p:nvPr/>
          </p:nvSpPr>
          <p:spPr>
            <a:xfrm rot="5400000">
              <a:off x="2842412" y="2993452"/>
              <a:ext cx="1153743" cy="1736809"/>
            </a:xfrm>
            <a:prstGeom prst="roundRect">
              <a:avLst/>
            </a:prstGeom>
            <a:solidFill>
              <a:srgbClr val="893837"/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8E3F38F-422F-5C44-848A-8EBB55A8EE5D}"/>
                </a:ext>
              </a:extLst>
            </p:cNvPr>
            <p:cNvSpPr txBox="1"/>
            <p:nvPr/>
          </p:nvSpPr>
          <p:spPr>
            <a:xfrm>
              <a:off x="2472623" y="3516352"/>
              <a:ext cx="18797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Verbal </a:t>
              </a:r>
              <a:r>
                <a:rPr lang="en-US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conflicts</a:t>
              </a:r>
              <a:endParaRPr lang="x-none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A0975FE-F158-454D-A530-C0927EBE8572}"/>
              </a:ext>
            </a:extLst>
          </p:cNvPr>
          <p:cNvGrpSpPr/>
          <p:nvPr/>
        </p:nvGrpSpPr>
        <p:grpSpPr>
          <a:xfrm>
            <a:off x="5164824" y="3945450"/>
            <a:ext cx="2114762" cy="1152509"/>
            <a:chOff x="2356832" y="4904743"/>
            <a:chExt cx="2114762" cy="1152509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5A962B71-BE6F-044E-8072-DC96A781BE9D}"/>
                </a:ext>
              </a:extLst>
            </p:cNvPr>
            <p:cNvSpPr/>
            <p:nvPr/>
          </p:nvSpPr>
          <p:spPr>
            <a:xfrm rot="5400000">
              <a:off x="2851141" y="4612593"/>
              <a:ext cx="1152509" cy="1736809"/>
            </a:xfrm>
            <a:prstGeom prst="roundRect">
              <a:avLst/>
            </a:prstGeom>
            <a:solidFill>
              <a:srgbClr val="893837"/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B0CD74-2B69-D942-8566-11B8828467BE}"/>
                </a:ext>
              </a:extLst>
            </p:cNvPr>
            <p:cNvSpPr txBox="1"/>
            <p:nvPr/>
          </p:nvSpPr>
          <p:spPr>
            <a:xfrm>
              <a:off x="2356832" y="5209423"/>
              <a:ext cx="21147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Non-verbal </a:t>
              </a:r>
              <a:r>
                <a:rPr lang="en-US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conflicts</a:t>
              </a:r>
              <a:endParaRPr lang="x-none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7503A30-8925-AE40-9CAA-AC542E089724}"/>
              </a:ext>
            </a:extLst>
          </p:cNvPr>
          <p:cNvGrpSpPr/>
          <p:nvPr/>
        </p:nvGrpSpPr>
        <p:grpSpPr>
          <a:xfrm>
            <a:off x="7554493" y="1617599"/>
            <a:ext cx="2212133" cy="804076"/>
            <a:chOff x="4419307" y="2576892"/>
            <a:chExt cx="2212133" cy="804076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001556A8-6E23-7548-A371-380DD0C35E24}"/>
                </a:ext>
              </a:extLst>
            </p:cNvPr>
            <p:cNvSpPr/>
            <p:nvPr/>
          </p:nvSpPr>
          <p:spPr>
            <a:xfrm rot="5400000">
              <a:off x="5123336" y="2296370"/>
              <a:ext cx="804076" cy="1365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DE5D5BA-4C0C-CE4F-96C5-32E911559542}"/>
                </a:ext>
              </a:extLst>
            </p:cNvPr>
            <p:cNvSpPr txBox="1"/>
            <p:nvPr/>
          </p:nvSpPr>
          <p:spPr>
            <a:xfrm>
              <a:off x="4419307" y="2802414"/>
              <a:ext cx="2212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893837"/>
                  </a:solidFill>
                  <a:latin typeface="Century Gothic" panose="020B0502020202020204" pitchFamily="34" charset="0"/>
                </a:rPr>
                <a:t>Goals </a:t>
              </a:r>
              <a:endParaRPr lang="x-none" b="1" dirty="0">
                <a:solidFill>
                  <a:srgbClr val="893837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001BB6E-ACCD-474F-9649-BE8FB6678974}"/>
              </a:ext>
            </a:extLst>
          </p:cNvPr>
          <p:cNvGrpSpPr/>
          <p:nvPr/>
        </p:nvGrpSpPr>
        <p:grpSpPr>
          <a:xfrm>
            <a:off x="7568141" y="2625711"/>
            <a:ext cx="2212133" cy="804076"/>
            <a:chOff x="4432955" y="3585004"/>
            <a:chExt cx="2212133" cy="804076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3DEC0E37-3EF5-6647-B09D-38681D9EB6CC}"/>
                </a:ext>
              </a:extLst>
            </p:cNvPr>
            <p:cNvSpPr/>
            <p:nvPr/>
          </p:nvSpPr>
          <p:spPr>
            <a:xfrm rot="5400000">
              <a:off x="5134030" y="3304482"/>
              <a:ext cx="804076" cy="1365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DB9BF88-F8D6-0442-BA65-D496D8FABB41}"/>
                </a:ext>
              </a:extLst>
            </p:cNvPr>
            <p:cNvSpPr txBox="1"/>
            <p:nvPr/>
          </p:nvSpPr>
          <p:spPr>
            <a:xfrm>
              <a:off x="4432955" y="3717032"/>
              <a:ext cx="221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893837"/>
                  </a:solidFill>
                  <a:latin typeface="Century Gothic" panose="020B0502020202020204" pitchFamily="34" charset="0"/>
                </a:rPr>
                <a:t>Meaning of </a:t>
              </a:r>
            </a:p>
            <a:p>
              <a:pPr algn="ctr"/>
              <a:r>
                <a:rPr lang="en-US" b="1" dirty="0" smtClean="0">
                  <a:solidFill>
                    <a:srgbClr val="893837"/>
                  </a:solidFill>
                  <a:latin typeface="Century Gothic" panose="020B0502020202020204" pitchFamily="34" charset="0"/>
                </a:rPr>
                <a:t>massages</a:t>
              </a:r>
              <a:endParaRPr lang="x-none" b="1" dirty="0">
                <a:solidFill>
                  <a:srgbClr val="893837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F426927-00F3-704E-BA43-C5236567FD8A}"/>
              </a:ext>
            </a:extLst>
          </p:cNvPr>
          <p:cNvGrpSpPr/>
          <p:nvPr/>
        </p:nvGrpSpPr>
        <p:grpSpPr>
          <a:xfrm>
            <a:off x="7595117" y="3645811"/>
            <a:ext cx="2212133" cy="804076"/>
            <a:chOff x="4459931" y="4605104"/>
            <a:chExt cx="2212133" cy="804076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A6CDB212-4692-0B4E-B99B-27092FCA75AC}"/>
                </a:ext>
              </a:extLst>
            </p:cNvPr>
            <p:cNvSpPr/>
            <p:nvPr/>
          </p:nvSpPr>
          <p:spPr>
            <a:xfrm rot="5400000">
              <a:off x="5158052" y="4324582"/>
              <a:ext cx="804076" cy="1365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898E8C0-D8CE-5548-814D-37CFC577E2FC}"/>
                </a:ext>
              </a:extLst>
            </p:cNvPr>
            <p:cNvSpPr txBox="1"/>
            <p:nvPr/>
          </p:nvSpPr>
          <p:spPr>
            <a:xfrm>
              <a:off x="4459931" y="4818638"/>
              <a:ext cx="2212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893837"/>
                  </a:solidFill>
                  <a:latin typeface="Century Gothic" panose="020B0502020202020204" pitchFamily="34" charset="0"/>
                </a:rPr>
                <a:t>I</a:t>
              </a:r>
              <a:r>
                <a:rPr lang="en-US" b="1" dirty="0" smtClean="0">
                  <a:solidFill>
                    <a:srgbClr val="893837"/>
                  </a:solidFill>
                  <a:latin typeface="Century Gothic" panose="020B0502020202020204" pitchFamily="34" charset="0"/>
                </a:rPr>
                <a:t>nterfere</a:t>
              </a:r>
              <a:endParaRPr lang="x-none" b="1" dirty="0">
                <a:solidFill>
                  <a:srgbClr val="893837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42BF44E-FB22-A245-A76D-3E75FBE8DE4F}"/>
              </a:ext>
            </a:extLst>
          </p:cNvPr>
          <p:cNvGrpSpPr/>
          <p:nvPr/>
        </p:nvGrpSpPr>
        <p:grpSpPr>
          <a:xfrm>
            <a:off x="7595437" y="4653923"/>
            <a:ext cx="2212133" cy="804075"/>
            <a:chOff x="4460251" y="5613216"/>
            <a:chExt cx="2212133" cy="804075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487929A3-BBA4-B841-856B-41EA892869EE}"/>
                </a:ext>
              </a:extLst>
            </p:cNvPr>
            <p:cNvSpPr/>
            <p:nvPr/>
          </p:nvSpPr>
          <p:spPr>
            <a:xfrm rot="5400000">
              <a:off x="5155418" y="5332694"/>
              <a:ext cx="804075" cy="136512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381000" dist="381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2000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ECA6813-74BD-DB4C-85A1-5697B6465A01}"/>
                </a:ext>
              </a:extLst>
            </p:cNvPr>
            <p:cNvSpPr txBox="1"/>
            <p:nvPr/>
          </p:nvSpPr>
          <p:spPr>
            <a:xfrm>
              <a:off x="4460251" y="5733256"/>
              <a:ext cx="2212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x-none" b="1" dirty="0">
                <a:solidFill>
                  <a:srgbClr val="893837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88" name="Graphic 87">
            <a:extLst>
              <a:ext uri="{FF2B5EF4-FFF2-40B4-BE49-F238E27FC236}">
                <a16:creationId xmlns:a16="http://schemas.microsoft.com/office/drawing/2014/main" id="{8ECB115B-69DB-E741-A27B-5921CC297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002311" y="2887800"/>
            <a:ext cx="2085257" cy="1575819"/>
          </a:xfrm>
          <a:prstGeom prst="rect">
            <a:avLst/>
          </a:prstGeom>
        </p:spPr>
      </p:pic>
      <p:grpSp>
        <p:nvGrpSpPr>
          <p:cNvPr id="135" name="Group 134">
            <a:extLst>
              <a:ext uri="{FF2B5EF4-FFF2-40B4-BE49-F238E27FC236}">
                <a16:creationId xmlns:a16="http://schemas.microsoft.com/office/drawing/2014/main" id="{75E57545-D866-3147-81DB-6FF30D6CB330}"/>
              </a:ext>
            </a:extLst>
          </p:cNvPr>
          <p:cNvGrpSpPr/>
          <p:nvPr/>
        </p:nvGrpSpPr>
        <p:grpSpPr>
          <a:xfrm>
            <a:off x="5087567" y="2757739"/>
            <a:ext cx="278449" cy="1715128"/>
            <a:chOff x="2279575" y="3717032"/>
            <a:chExt cx="278449" cy="1715128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89E06C5-84A7-8147-95EA-F0A19B82D9A3}"/>
                </a:ext>
              </a:extLst>
            </p:cNvPr>
            <p:cNvCxnSpPr/>
            <p:nvPr/>
          </p:nvCxnSpPr>
          <p:spPr>
            <a:xfrm flipH="1">
              <a:off x="2279576" y="3717032"/>
              <a:ext cx="7145" cy="1715128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6202548C-F1A6-1843-9B1F-7837D6A95955}"/>
                </a:ext>
              </a:extLst>
            </p:cNvPr>
            <p:cNvCxnSpPr/>
            <p:nvPr/>
          </p:nvCxnSpPr>
          <p:spPr>
            <a:xfrm>
              <a:off x="2279575" y="3717032"/>
              <a:ext cx="271303" cy="0"/>
            </a:xfrm>
            <a:prstGeom prst="straightConnector1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A16B1C71-4D12-3246-B7C1-CDA96CF94A93}"/>
                </a:ext>
              </a:extLst>
            </p:cNvPr>
            <p:cNvCxnSpPr/>
            <p:nvPr/>
          </p:nvCxnSpPr>
          <p:spPr>
            <a:xfrm>
              <a:off x="2286721" y="5429590"/>
              <a:ext cx="271303" cy="0"/>
            </a:xfrm>
            <a:prstGeom prst="straightConnector1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Elbow Connector 109">
            <a:extLst>
              <a:ext uri="{FF2B5EF4-FFF2-40B4-BE49-F238E27FC236}">
                <a16:creationId xmlns:a16="http://schemas.microsoft.com/office/drawing/2014/main" id="{1DBAF8E6-8B69-7041-AAD1-DD8F0D742941}"/>
              </a:ext>
            </a:extLst>
          </p:cNvPr>
          <p:cNvCxnSpPr>
            <a:cxnSpLocks/>
          </p:cNvCxnSpPr>
          <p:nvPr/>
        </p:nvCxnSpPr>
        <p:spPr>
          <a:xfrm flipV="1">
            <a:off x="7145790" y="2036177"/>
            <a:ext cx="741893" cy="741793"/>
          </a:xfrm>
          <a:prstGeom prst="bentConnector3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676EEC40-F4E2-CC49-B897-07D63B0FED98}"/>
              </a:ext>
            </a:extLst>
          </p:cNvPr>
          <p:cNvGrpSpPr/>
          <p:nvPr/>
        </p:nvGrpSpPr>
        <p:grpSpPr>
          <a:xfrm>
            <a:off x="7104112" y="2757739"/>
            <a:ext cx="796502" cy="2308612"/>
            <a:chOff x="4272710" y="3983836"/>
            <a:chExt cx="796502" cy="2041808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1188D8B-245C-114F-9B7E-FCDE6EF1D7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55840" y="3984659"/>
              <a:ext cx="31458" cy="2040985"/>
            </a:xfrm>
            <a:prstGeom prst="line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F34BFE8C-AFB2-6E45-9867-66782D845A27}"/>
                </a:ext>
              </a:extLst>
            </p:cNvPr>
            <p:cNvCxnSpPr>
              <a:cxnSpLocks/>
            </p:cNvCxnSpPr>
            <p:nvPr/>
          </p:nvCxnSpPr>
          <p:spPr>
            <a:xfrm>
              <a:off x="4707413" y="3983836"/>
              <a:ext cx="340411" cy="0"/>
            </a:xfrm>
            <a:prstGeom prst="straightConnector1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978D1FA5-79B7-7F4F-814D-51998E101AEE}"/>
                </a:ext>
              </a:extLst>
            </p:cNvPr>
            <p:cNvCxnSpPr>
              <a:cxnSpLocks/>
            </p:cNvCxnSpPr>
            <p:nvPr/>
          </p:nvCxnSpPr>
          <p:spPr>
            <a:xfrm>
              <a:off x="4707412" y="5007142"/>
              <a:ext cx="340411" cy="0"/>
            </a:xfrm>
            <a:prstGeom prst="straightConnector1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013AD81C-D036-F147-A6E6-104D0EEB8B2C}"/>
                </a:ext>
              </a:extLst>
            </p:cNvPr>
            <p:cNvCxnSpPr>
              <a:cxnSpLocks/>
            </p:cNvCxnSpPr>
            <p:nvPr/>
          </p:nvCxnSpPr>
          <p:spPr>
            <a:xfrm>
              <a:off x="4671171" y="6025643"/>
              <a:ext cx="398041" cy="0"/>
            </a:xfrm>
            <a:prstGeom prst="straightConnector1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lbow Connector 127">
              <a:extLst>
                <a:ext uri="{FF2B5EF4-FFF2-40B4-BE49-F238E27FC236}">
                  <a16:creationId xmlns:a16="http://schemas.microsoft.com/office/drawing/2014/main" id="{2E0A026A-2734-4E40-9F6D-CA0B620D2F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2710" y="5003476"/>
              <a:ext cx="425790" cy="405319"/>
            </a:xfrm>
            <a:prstGeom prst="bentConnector3">
              <a:avLst/>
            </a:prstGeom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6F20FED5-6EEF-7943-8095-36F8915E65D9}"/>
              </a:ext>
            </a:extLst>
          </p:cNvPr>
          <p:cNvGrpSpPr/>
          <p:nvPr/>
        </p:nvGrpSpPr>
        <p:grpSpPr>
          <a:xfrm>
            <a:off x="5814498" y="16850353"/>
            <a:ext cx="2409230" cy="3788559"/>
            <a:chOff x="5814498" y="1948664"/>
            <a:chExt cx="2409230" cy="3788559"/>
          </a:xfrm>
        </p:grpSpPr>
        <p:sp>
          <p:nvSpPr>
            <p:cNvPr id="169" name="Rounded Rectangle 168">
              <a:extLst>
                <a:ext uri="{FF2B5EF4-FFF2-40B4-BE49-F238E27FC236}">
                  <a16:creationId xmlns:a16="http://schemas.microsoft.com/office/drawing/2014/main" id="{39D3ADDC-5042-9A4E-9E05-8602129B32EE}"/>
                </a:ext>
              </a:extLst>
            </p:cNvPr>
            <p:cNvSpPr/>
            <p:nvPr/>
          </p:nvSpPr>
          <p:spPr>
            <a:xfrm>
              <a:off x="5814498" y="1948664"/>
              <a:ext cx="2409230" cy="3788559"/>
            </a:xfrm>
            <a:prstGeom prst="roundRect">
              <a:avLst/>
            </a:prstGeom>
            <a:solidFill>
              <a:srgbClr val="6F5E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BECBF6F0-241A-474C-A92E-4B1655AC0C4F}"/>
                </a:ext>
              </a:extLst>
            </p:cNvPr>
            <p:cNvSpPr txBox="1"/>
            <p:nvPr/>
          </p:nvSpPr>
          <p:spPr>
            <a:xfrm>
              <a:off x="6058433" y="4589067"/>
              <a:ext cx="2064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Low-context</a:t>
              </a:r>
            </a:p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communication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88B82686-381E-354B-B7A0-1EC51BC0910D}"/>
              </a:ext>
            </a:extLst>
          </p:cNvPr>
          <p:cNvGrpSpPr/>
          <p:nvPr/>
        </p:nvGrpSpPr>
        <p:grpSpPr>
          <a:xfrm>
            <a:off x="8439298" y="24411193"/>
            <a:ext cx="2409230" cy="3788559"/>
            <a:chOff x="8439298" y="1944697"/>
            <a:chExt cx="2409230" cy="3788559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1E975914-C5CF-A747-B585-60A32DAD48AF}"/>
                </a:ext>
              </a:extLst>
            </p:cNvPr>
            <p:cNvSpPr/>
            <p:nvPr/>
          </p:nvSpPr>
          <p:spPr>
            <a:xfrm>
              <a:off x="8439298" y="1944697"/>
              <a:ext cx="2409230" cy="3788559"/>
            </a:xfrm>
            <a:prstGeom prst="roundRect">
              <a:avLst/>
            </a:prstGeom>
            <a:solidFill>
              <a:srgbClr val="8938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A8139EAC-869B-1D41-A2D4-A4E820B37435}"/>
                </a:ext>
              </a:extLst>
            </p:cNvPr>
            <p:cNvSpPr txBox="1"/>
            <p:nvPr/>
          </p:nvSpPr>
          <p:spPr>
            <a:xfrm>
              <a:off x="8722731" y="4610429"/>
              <a:ext cx="2064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High-context</a:t>
              </a:r>
            </a:p>
            <a:p>
              <a:r>
                <a:rPr lang="x-none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</a:rPr>
                <a:t>communication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2674531-BACD-3346-81D0-A41E9C164E90}"/>
              </a:ext>
            </a:extLst>
          </p:cNvPr>
          <p:cNvGrpSpPr/>
          <p:nvPr/>
        </p:nvGrpSpPr>
        <p:grpSpPr>
          <a:xfrm>
            <a:off x="6872625" y="20798809"/>
            <a:ext cx="231487" cy="1640303"/>
            <a:chOff x="6872625" y="2708335"/>
            <a:chExt cx="231487" cy="1640303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557026A4-7BCA-E242-847D-80D77481D472}"/>
                </a:ext>
              </a:extLst>
            </p:cNvPr>
            <p:cNvCxnSpPr/>
            <p:nvPr/>
          </p:nvCxnSpPr>
          <p:spPr>
            <a:xfrm>
              <a:off x="6987517" y="2852936"/>
              <a:ext cx="0" cy="1359609"/>
            </a:xfrm>
            <a:prstGeom prst="line">
              <a:avLst/>
            </a:prstGeom>
            <a:ln w="127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B6C19FD8-0E45-504F-9339-E89409E15AB4}"/>
                </a:ext>
              </a:extLst>
            </p:cNvPr>
            <p:cNvSpPr/>
            <p:nvPr/>
          </p:nvSpPr>
          <p:spPr>
            <a:xfrm>
              <a:off x="6913641" y="2708335"/>
              <a:ext cx="157288" cy="15728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77" name="Triangle 176">
              <a:extLst>
                <a:ext uri="{FF2B5EF4-FFF2-40B4-BE49-F238E27FC236}">
                  <a16:creationId xmlns:a16="http://schemas.microsoft.com/office/drawing/2014/main" id="{E069DE06-508E-9D49-911D-06716ECE3AEF}"/>
                </a:ext>
              </a:extLst>
            </p:cNvPr>
            <p:cNvSpPr/>
            <p:nvPr/>
          </p:nvSpPr>
          <p:spPr>
            <a:xfrm rot="10800000">
              <a:off x="6872625" y="4149080"/>
              <a:ext cx="231487" cy="19955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B3940BD5-1658-FF4C-8930-358B211F34E8}"/>
              </a:ext>
            </a:extLst>
          </p:cNvPr>
          <p:cNvGrpSpPr/>
          <p:nvPr/>
        </p:nvGrpSpPr>
        <p:grpSpPr>
          <a:xfrm>
            <a:off x="8976320" y="28387618"/>
            <a:ext cx="1397509" cy="1684342"/>
            <a:chOff x="8976320" y="2666373"/>
            <a:chExt cx="1397509" cy="1684342"/>
          </a:xfrm>
        </p:grpSpPr>
        <p:sp>
          <p:nvSpPr>
            <p:cNvPr id="179" name="Graphic 150">
              <a:extLst>
                <a:ext uri="{FF2B5EF4-FFF2-40B4-BE49-F238E27FC236}">
                  <a16:creationId xmlns:a16="http://schemas.microsoft.com/office/drawing/2014/main" id="{F3BC4B1B-1ECE-4947-89C6-007C6E24823B}"/>
                </a:ext>
              </a:extLst>
            </p:cNvPr>
            <p:cNvSpPr/>
            <p:nvPr/>
          </p:nvSpPr>
          <p:spPr>
            <a:xfrm>
              <a:off x="8976320" y="2666373"/>
              <a:ext cx="1397509" cy="1410699"/>
            </a:xfrm>
            <a:custGeom>
              <a:avLst/>
              <a:gdLst>
                <a:gd name="connsiteX0" fmla="*/ 19980 w 184099"/>
                <a:gd name="connsiteY0" fmla="*/ 24241 h 185836"/>
                <a:gd name="connsiteX1" fmla="*/ 20196 w 184099"/>
                <a:gd name="connsiteY1" fmla="*/ 24967 h 185836"/>
                <a:gd name="connsiteX2" fmla="*/ 14051 w 184099"/>
                <a:gd name="connsiteY2" fmla="*/ 26675 h 185836"/>
                <a:gd name="connsiteX3" fmla="*/ 12824 w 184099"/>
                <a:gd name="connsiteY3" fmla="*/ 27450 h 185836"/>
                <a:gd name="connsiteX4" fmla="*/ 14070 w 184099"/>
                <a:gd name="connsiteY4" fmla="*/ 27912 h 185836"/>
                <a:gd name="connsiteX5" fmla="*/ 21227 w 184099"/>
                <a:gd name="connsiteY5" fmla="*/ 28069 h 185836"/>
                <a:gd name="connsiteX6" fmla="*/ 27854 w 184099"/>
                <a:gd name="connsiteY6" fmla="*/ 40955 h 185836"/>
                <a:gd name="connsiteX7" fmla="*/ 11744 w 184099"/>
                <a:gd name="connsiteY7" fmla="*/ 45705 h 185836"/>
                <a:gd name="connsiteX8" fmla="*/ 110 w 184099"/>
                <a:gd name="connsiteY8" fmla="*/ 53930 h 185836"/>
                <a:gd name="connsiteX9" fmla="*/ -135 w 184099"/>
                <a:gd name="connsiteY9" fmla="*/ 54440 h 185836"/>
                <a:gd name="connsiteX10" fmla="*/ 248 w 184099"/>
                <a:gd name="connsiteY10" fmla="*/ 54774 h 185836"/>
                <a:gd name="connsiteX11" fmla="*/ 12401 w 184099"/>
                <a:gd name="connsiteY11" fmla="*/ 59151 h 185836"/>
                <a:gd name="connsiteX12" fmla="*/ 31496 w 184099"/>
                <a:gd name="connsiteY12" fmla="*/ 45813 h 185836"/>
                <a:gd name="connsiteX13" fmla="*/ 35737 w 184099"/>
                <a:gd name="connsiteY13" fmla="*/ 50504 h 185836"/>
                <a:gd name="connsiteX14" fmla="*/ 34569 w 184099"/>
                <a:gd name="connsiteY14" fmla="*/ 53390 h 185836"/>
                <a:gd name="connsiteX15" fmla="*/ 14100 w 184099"/>
                <a:gd name="connsiteY15" fmla="*/ 76944 h 185836"/>
                <a:gd name="connsiteX16" fmla="*/ 14561 w 184099"/>
                <a:gd name="connsiteY16" fmla="*/ 81753 h 185836"/>
                <a:gd name="connsiteX17" fmla="*/ 18576 w 184099"/>
                <a:gd name="connsiteY17" fmla="*/ 84266 h 185836"/>
                <a:gd name="connsiteX18" fmla="*/ 31103 w 184099"/>
                <a:gd name="connsiteY18" fmla="*/ 85424 h 185836"/>
                <a:gd name="connsiteX19" fmla="*/ 28237 w 184099"/>
                <a:gd name="connsiteY19" fmla="*/ 111923 h 185836"/>
                <a:gd name="connsiteX20" fmla="*/ 23014 w 184099"/>
                <a:gd name="connsiteY20" fmla="*/ 127508 h 185836"/>
                <a:gd name="connsiteX21" fmla="*/ 32056 w 184099"/>
                <a:gd name="connsiteY21" fmla="*/ 174892 h 185836"/>
                <a:gd name="connsiteX22" fmla="*/ 92629 w 184099"/>
                <a:gd name="connsiteY22" fmla="*/ 181890 h 185836"/>
                <a:gd name="connsiteX23" fmla="*/ 93179 w 184099"/>
                <a:gd name="connsiteY23" fmla="*/ 181782 h 185836"/>
                <a:gd name="connsiteX24" fmla="*/ 110153 w 184099"/>
                <a:gd name="connsiteY24" fmla="*/ 177208 h 185836"/>
                <a:gd name="connsiteX25" fmla="*/ 120834 w 184099"/>
                <a:gd name="connsiteY25" fmla="*/ 176835 h 185836"/>
                <a:gd name="connsiteX26" fmla="*/ 137445 w 184099"/>
                <a:gd name="connsiteY26" fmla="*/ 171123 h 185836"/>
                <a:gd name="connsiteX27" fmla="*/ 138319 w 184099"/>
                <a:gd name="connsiteY27" fmla="*/ 170427 h 185836"/>
                <a:gd name="connsiteX28" fmla="*/ 155008 w 184099"/>
                <a:gd name="connsiteY28" fmla="*/ 176953 h 185836"/>
                <a:gd name="connsiteX29" fmla="*/ 162420 w 184099"/>
                <a:gd name="connsiteY29" fmla="*/ 177375 h 185836"/>
                <a:gd name="connsiteX30" fmla="*/ 167152 w 184099"/>
                <a:gd name="connsiteY30" fmla="*/ 172625 h 185836"/>
                <a:gd name="connsiteX31" fmla="*/ 174702 w 184099"/>
                <a:gd name="connsiteY31" fmla="*/ 149218 h 185836"/>
                <a:gd name="connsiteX32" fmla="*/ 175173 w 184099"/>
                <a:gd name="connsiteY32" fmla="*/ 148904 h 185836"/>
                <a:gd name="connsiteX33" fmla="*/ 183518 w 184099"/>
                <a:gd name="connsiteY33" fmla="*/ 125349 h 185836"/>
                <a:gd name="connsiteX34" fmla="*/ 171364 w 184099"/>
                <a:gd name="connsiteY34" fmla="*/ 105014 h 185836"/>
                <a:gd name="connsiteX35" fmla="*/ 163265 w 184099"/>
                <a:gd name="connsiteY35" fmla="*/ 97574 h 185836"/>
                <a:gd name="connsiteX36" fmla="*/ 165641 w 184099"/>
                <a:gd name="connsiteY36" fmla="*/ 62871 h 185836"/>
                <a:gd name="connsiteX37" fmla="*/ 149334 w 184099"/>
                <a:gd name="connsiteY37" fmla="*/ 25772 h 185836"/>
                <a:gd name="connsiteX38" fmla="*/ 145603 w 184099"/>
                <a:gd name="connsiteY38" fmla="*/ 24536 h 185836"/>
                <a:gd name="connsiteX39" fmla="*/ 129208 w 184099"/>
                <a:gd name="connsiteY39" fmla="*/ 26076 h 185836"/>
                <a:gd name="connsiteX40" fmla="*/ 122523 w 184099"/>
                <a:gd name="connsiteY40" fmla="*/ 27774 h 185836"/>
                <a:gd name="connsiteX41" fmla="*/ 122061 w 184099"/>
                <a:gd name="connsiteY41" fmla="*/ 27411 h 185836"/>
                <a:gd name="connsiteX42" fmla="*/ 117251 w 184099"/>
                <a:gd name="connsiteY42" fmla="*/ 24604 h 185836"/>
                <a:gd name="connsiteX43" fmla="*/ 102996 w 184099"/>
                <a:gd name="connsiteY43" fmla="*/ 20561 h 185836"/>
                <a:gd name="connsiteX44" fmla="*/ 102652 w 184099"/>
                <a:gd name="connsiteY44" fmla="*/ 21915 h 185836"/>
                <a:gd name="connsiteX45" fmla="*/ 120756 w 184099"/>
                <a:gd name="connsiteY45" fmla="*/ 28216 h 185836"/>
                <a:gd name="connsiteX46" fmla="*/ 104567 w 184099"/>
                <a:gd name="connsiteY46" fmla="*/ 32397 h 185836"/>
                <a:gd name="connsiteX47" fmla="*/ 99658 w 184099"/>
                <a:gd name="connsiteY47" fmla="*/ 30365 h 185836"/>
                <a:gd name="connsiteX48" fmla="*/ 92364 w 184099"/>
                <a:gd name="connsiteY48" fmla="*/ 27529 h 185836"/>
                <a:gd name="connsiteX49" fmla="*/ 86149 w 184099"/>
                <a:gd name="connsiteY49" fmla="*/ 27529 h 185836"/>
                <a:gd name="connsiteX50" fmla="*/ 77962 w 184099"/>
                <a:gd name="connsiteY50" fmla="*/ 28343 h 185836"/>
                <a:gd name="connsiteX51" fmla="*/ 66986 w 184099"/>
                <a:gd name="connsiteY51" fmla="*/ 33251 h 185836"/>
                <a:gd name="connsiteX52" fmla="*/ 46615 w 184099"/>
                <a:gd name="connsiteY52" fmla="*/ 37402 h 185836"/>
                <a:gd name="connsiteX53" fmla="*/ 41932 w 184099"/>
                <a:gd name="connsiteY53" fmla="*/ 41328 h 185836"/>
                <a:gd name="connsiteX54" fmla="*/ 36788 w 184099"/>
                <a:gd name="connsiteY54" fmla="*/ 40415 h 185836"/>
                <a:gd name="connsiteX55" fmla="*/ 32929 w 184099"/>
                <a:gd name="connsiteY55" fmla="*/ 40415 h 185836"/>
                <a:gd name="connsiteX56" fmla="*/ 32929 w 184099"/>
                <a:gd name="connsiteY56" fmla="*/ 40356 h 185836"/>
                <a:gd name="connsiteX57" fmla="*/ 26332 w 184099"/>
                <a:gd name="connsiteY57" fmla="*/ 27009 h 185836"/>
                <a:gd name="connsiteX58" fmla="*/ 25223 w 184099"/>
                <a:gd name="connsiteY58" fmla="*/ 26371 h 185836"/>
                <a:gd name="connsiteX59" fmla="*/ 32007 w 184099"/>
                <a:gd name="connsiteY59" fmla="*/ 17901 h 185836"/>
                <a:gd name="connsiteX60" fmla="*/ 31270 w 184099"/>
                <a:gd name="connsiteY60" fmla="*/ 6634 h 185836"/>
                <a:gd name="connsiteX61" fmla="*/ 23416 w 184099"/>
                <a:gd name="connsiteY61" fmla="*/ -69 h 185836"/>
                <a:gd name="connsiteX62" fmla="*/ 23034 w 184099"/>
                <a:gd name="connsiteY62" fmla="*/ -157 h 185836"/>
                <a:gd name="connsiteX63" fmla="*/ 22759 w 184099"/>
                <a:gd name="connsiteY63" fmla="*/ 196 h 185836"/>
                <a:gd name="connsiteX64" fmla="*/ 19980 w 184099"/>
                <a:gd name="connsiteY64" fmla="*/ 24241 h 185836"/>
                <a:gd name="connsiteX65" fmla="*/ 86523 w 184099"/>
                <a:gd name="connsiteY65" fmla="*/ 29718 h 185836"/>
                <a:gd name="connsiteX66" fmla="*/ 101160 w 184099"/>
                <a:gd name="connsiteY66" fmla="*/ 32956 h 185836"/>
                <a:gd name="connsiteX67" fmla="*/ 101553 w 184099"/>
                <a:gd name="connsiteY67" fmla="*/ 33211 h 185836"/>
                <a:gd name="connsiteX68" fmla="*/ 97871 w 184099"/>
                <a:gd name="connsiteY68" fmla="*/ 34193 h 185836"/>
                <a:gd name="connsiteX69" fmla="*/ 85423 w 184099"/>
                <a:gd name="connsiteY69" fmla="*/ 37736 h 185836"/>
                <a:gd name="connsiteX70" fmla="*/ 77854 w 184099"/>
                <a:gd name="connsiteY70" fmla="*/ 35380 h 185836"/>
                <a:gd name="connsiteX71" fmla="*/ 76607 w 184099"/>
                <a:gd name="connsiteY71" fmla="*/ 35037 h 185836"/>
                <a:gd name="connsiteX72" fmla="*/ 79385 w 184099"/>
                <a:gd name="connsiteY72" fmla="*/ 31916 h 185836"/>
                <a:gd name="connsiteX73" fmla="*/ 86522 w 184099"/>
                <a:gd name="connsiteY73" fmla="*/ 29718 h 185836"/>
                <a:gd name="connsiteX74" fmla="*/ 107139 w 184099"/>
                <a:gd name="connsiteY74" fmla="*/ 37353 h 185836"/>
                <a:gd name="connsiteX75" fmla="*/ 122915 w 184099"/>
                <a:gd name="connsiteY75" fmla="*/ 55706 h 185836"/>
                <a:gd name="connsiteX76" fmla="*/ 121875 w 184099"/>
                <a:gd name="connsiteY76" fmla="*/ 56589 h 185836"/>
                <a:gd name="connsiteX77" fmla="*/ 87573 w 184099"/>
                <a:gd name="connsiteY77" fmla="*/ 38472 h 185836"/>
                <a:gd name="connsiteX78" fmla="*/ 98087 w 184099"/>
                <a:gd name="connsiteY78" fmla="*/ 35528 h 185836"/>
                <a:gd name="connsiteX79" fmla="*/ 102996 w 184099"/>
                <a:gd name="connsiteY79" fmla="*/ 34222 h 185836"/>
                <a:gd name="connsiteX80" fmla="*/ 107109 w 184099"/>
                <a:gd name="connsiteY80" fmla="*/ 37353 h 185836"/>
                <a:gd name="connsiteX81" fmla="*/ 123946 w 184099"/>
                <a:gd name="connsiteY81" fmla="*/ 59877 h 185836"/>
                <a:gd name="connsiteX82" fmla="*/ 124152 w 184099"/>
                <a:gd name="connsiteY82" fmla="*/ 61977 h 185836"/>
                <a:gd name="connsiteX83" fmla="*/ 123936 w 184099"/>
                <a:gd name="connsiteY83" fmla="*/ 66296 h 185836"/>
                <a:gd name="connsiteX84" fmla="*/ 115425 w 184099"/>
                <a:gd name="connsiteY84" fmla="*/ 61565 h 185836"/>
                <a:gd name="connsiteX85" fmla="*/ 121826 w 184099"/>
                <a:gd name="connsiteY85" fmla="*/ 58277 h 185836"/>
                <a:gd name="connsiteX86" fmla="*/ 123917 w 184099"/>
                <a:gd name="connsiteY86" fmla="*/ 59877 h 185836"/>
                <a:gd name="connsiteX87" fmla="*/ 122965 w 184099"/>
                <a:gd name="connsiteY87" fmla="*/ 57384 h 185836"/>
                <a:gd name="connsiteX88" fmla="*/ 123338 w 184099"/>
                <a:gd name="connsiteY88" fmla="*/ 57070 h 185836"/>
                <a:gd name="connsiteX89" fmla="*/ 123534 w 184099"/>
                <a:gd name="connsiteY89" fmla="*/ 57816 h 185836"/>
                <a:gd name="connsiteX90" fmla="*/ 148490 w 184099"/>
                <a:gd name="connsiteY90" fmla="*/ 67699 h 185836"/>
                <a:gd name="connsiteX91" fmla="*/ 146693 w 184099"/>
                <a:gd name="connsiteY91" fmla="*/ 81057 h 185836"/>
                <a:gd name="connsiteX92" fmla="*/ 135678 w 184099"/>
                <a:gd name="connsiteY92" fmla="*/ 68102 h 185836"/>
                <a:gd name="connsiteX93" fmla="*/ 125085 w 184099"/>
                <a:gd name="connsiteY93" fmla="*/ 59033 h 185836"/>
                <a:gd name="connsiteX94" fmla="*/ 124378 w 184099"/>
                <a:gd name="connsiteY94" fmla="*/ 56089 h 185836"/>
                <a:gd name="connsiteX95" fmla="*/ 129572 w 184099"/>
                <a:gd name="connsiteY95" fmla="*/ 47433 h 185836"/>
                <a:gd name="connsiteX96" fmla="*/ 129915 w 184099"/>
                <a:gd name="connsiteY96" fmla="*/ 47629 h 185836"/>
                <a:gd name="connsiteX97" fmla="*/ 148519 w 184099"/>
                <a:gd name="connsiteY97" fmla="*/ 67699 h 185836"/>
                <a:gd name="connsiteX98" fmla="*/ 137592 w 184099"/>
                <a:gd name="connsiteY98" fmla="*/ 51908 h 185836"/>
                <a:gd name="connsiteX99" fmla="*/ 144946 w 184099"/>
                <a:gd name="connsiteY99" fmla="*/ 57679 h 185836"/>
                <a:gd name="connsiteX100" fmla="*/ 147959 w 184099"/>
                <a:gd name="connsiteY100" fmla="*/ 64068 h 185836"/>
                <a:gd name="connsiteX101" fmla="*/ 137622 w 184099"/>
                <a:gd name="connsiteY101" fmla="*/ 51908 h 185836"/>
                <a:gd name="connsiteX102" fmla="*/ 109996 w 184099"/>
                <a:gd name="connsiteY102" fmla="*/ 175805 h 185836"/>
                <a:gd name="connsiteX103" fmla="*/ 68134 w 184099"/>
                <a:gd name="connsiteY103" fmla="*/ 157707 h 185836"/>
                <a:gd name="connsiteX104" fmla="*/ 60448 w 184099"/>
                <a:gd name="connsiteY104" fmla="*/ 147372 h 185836"/>
                <a:gd name="connsiteX105" fmla="*/ 87426 w 184099"/>
                <a:gd name="connsiteY105" fmla="*/ 142995 h 185836"/>
                <a:gd name="connsiteX106" fmla="*/ 87867 w 184099"/>
                <a:gd name="connsiteY106" fmla="*/ 142819 h 185836"/>
                <a:gd name="connsiteX107" fmla="*/ 96968 w 184099"/>
                <a:gd name="connsiteY107" fmla="*/ 145439 h 185836"/>
                <a:gd name="connsiteX108" fmla="*/ 104086 w 184099"/>
                <a:gd name="connsiteY108" fmla="*/ 151004 h 185836"/>
                <a:gd name="connsiteX109" fmla="*/ 104086 w 184099"/>
                <a:gd name="connsiteY109" fmla="*/ 151004 h 185836"/>
                <a:gd name="connsiteX110" fmla="*/ 104086 w 184099"/>
                <a:gd name="connsiteY110" fmla="*/ 151004 h 185836"/>
                <a:gd name="connsiteX111" fmla="*/ 114011 w 184099"/>
                <a:gd name="connsiteY111" fmla="*/ 157629 h 185836"/>
                <a:gd name="connsiteX112" fmla="*/ 125360 w 184099"/>
                <a:gd name="connsiteY112" fmla="*/ 164116 h 185836"/>
                <a:gd name="connsiteX113" fmla="*/ 112018 w 184099"/>
                <a:gd name="connsiteY113" fmla="*/ 174853 h 185836"/>
                <a:gd name="connsiteX114" fmla="*/ 110025 w 184099"/>
                <a:gd name="connsiteY114" fmla="*/ 175805 h 185836"/>
                <a:gd name="connsiteX115" fmla="*/ 36719 w 184099"/>
                <a:gd name="connsiteY115" fmla="*/ 97447 h 185836"/>
                <a:gd name="connsiteX116" fmla="*/ 37072 w 184099"/>
                <a:gd name="connsiteY116" fmla="*/ 98674 h 185836"/>
                <a:gd name="connsiteX117" fmla="*/ 43817 w 184099"/>
                <a:gd name="connsiteY117" fmla="*/ 119068 h 185836"/>
                <a:gd name="connsiteX118" fmla="*/ 51838 w 184099"/>
                <a:gd name="connsiteY118" fmla="*/ 126566 h 185836"/>
                <a:gd name="connsiteX119" fmla="*/ 57993 w 184099"/>
                <a:gd name="connsiteY119" fmla="*/ 145684 h 185836"/>
                <a:gd name="connsiteX120" fmla="*/ 40244 w 184099"/>
                <a:gd name="connsiteY120" fmla="*/ 137116 h 185836"/>
                <a:gd name="connsiteX121" fmla="*/ 30946 w 184099"/>
                <a:gd name="connsiteY121" fmla="*/ 119725 h 185836"/>
                <a:gd name="connsiteX122" fmla="*/ 29503 w 184099"/>
                <a:gd name="connsiteY122" fmla="*/ 111972 h 185836"/>
                <a:gd name="connsiteX123" fmla="*/ 36748 w 184099"/>
                <a:gd name="connsiteY123" fmla="*/ 97447 h 185836"/>
                <a:gd name="connsiteX124" fmla="*/ 48785 w 184099"/>
                <a:gd name="connsiteY124" fmla="*/ 61693 h 185836"/>
                <a:gd name="connsiteX125" fmla="*/ 49894 w 184099"/>
                <a:gd name="connsiteY125" fmla="*/ 62507 h 185836"/>
                <a:gd name="connsiteX126" fmla="*/ 47685 w 184099"/>
                <a:gd name="connsiteY126" fmla="*/ 68259 h 185836"/>
                <a:gd name="connsiteX127" fmla="*/ 43611 w 184099"/>
                <a:gd name="connsiteY127" fmla="*/ 72822 h 185836"/>
                <a:gd name="connsiteX128" fmla="*/ 85266 w 184099"/>
                <a:gd name="connsiteY128" fmla="*/ 39169 h 185836"/>
                <a:gd name="connsiteX129" fmla="*/ 120608 w 184099"/>
                <a:gd name="connsiteY129" fmla="*/ 57463 h 185836"/>
                <a:gd name="connsiteX130" fmla="*/ 114934 w 184099"/>
                <a:gd name="connsiteY130" fmla="*/ 60309 h 185836"/>
                <a:gd name="connsiteX131" fmla="*/ 113618 w 184099"/>
                <a:gd name="connsiteY131" fmla="*/ 60662 h 185836"/>
                <a:gd name="connsiteX132" fmla="*/ 95672 w 184099"/>
                <a:gd name="connsiteY132" fmla="*/ 52379 h 185836"/>
                <a:gd name="connsiteX133" fmla="*/ 88162 w 184099"/>
                <a:gd name="connsiteY133" fmla="*/ 50858 h 185836"/>
                <a:gd name="connsiteX134" fmla="*/ 83450 w 184099"/>
                <a:gd name="connsiteY134" fmla="*/ 52879 h 185836"/>
                <a:gd name="connsiteX135" fmla="*/ 76990 w 184099"/>
                <a:gd name="connsiteY135" fmla="*/ 50563 h 185836"/>
                <a:gd name="connsiteX136" fmla="*/ 74614 w 184099"/>
                <a:gd name="connsiteY136" fmla="*/ 42859 h 185836"/>
                <a:gd name="connsiteX137" fmla="*/ 85295 w 184099"/>
                <a:gd name="connsiteY137" fmla="*/ 39169 h 185836"/>
                <a:gd name="connsiteX138" fmla="*/ 74643 w 184099"/>
                <a:gd name="connsiteY138" fmla="*/ 41436 h 185836"/>
                <a:gd name="connsiteX139" fmla="*/ 75880 w 184099"/>
                <a:gd name="connsiteY139" fmla="*/ 36293 h 185836"/>
                <a:gd name="connsiteX140" fmla="*/ 77412 w 184099"/>
                <a:gd name="connsiteY140" fmla="*/ 36705 h 185836"/>
                <a:gd name="connsiteX141" fmla="*/ 83155 w 184099"/>
                <a:gd name="connsiteY141" fmla="*/ 38433 h 185836"/>
                <a:gd name="connsiteX142" fmla="*/ 74673 w 184099"/>
                <a:gd name="connsiteY142" fmla="*/ 41436 h 185836"/>
                <a:gd name="connsiteX143" fmla="*/ 142717 w 184099"/>
                <a:gd name="connsiteY143" fmla="*/ 126821 h 185836"/>
                <a:gd name="connsiteX144" fmla="*/ 142717 w 184099"/>
                <a:gd name="connsiteY144" fmla="*/ 126821 h 185836"/>
                <a:gd name="connsiteX145" fmla="*/ 136728 w 184099"/>
                <a:gd name="connsiteY145" fmla="*/ 134427 h 185836"/>
                <a:gd name="connsiteX146" fmla="*/ 136238 w 184099"/>
                <a:gd name="connsiteY146" fmla="*/ 133946 h 185836"/>
                <a:gd name="connsiteX147" fmla="*/ 137965 w 184099"/>
                <a:gd name="connsiteY147" fmla="*/ 132258 h 185836"/>
                <a:gd name="connsiteX148" fmla="*/ 139310 w 184099"/>
                <a:gd name="connsiteY148" fmla="*/ 131277 h 185836"/>
                <a:gd name="connsiteX149" fmla="*/ 139173 w 184099"/>
                <a:gd name="connsiteY149" fmla="*/ 132101 h 185836"/>
                <a:gd name="connsiteX150" fmla="*/ 136758 w 184099"/>
                <a:gd name="connsiteY150" fmla="*/ 134427 h 185836"/>
                <a:gd name="connsiteX151" fmla="*/ 138819 w 184099"/>
                <a:gd name="connsiteY151" fmla="*/ 134202 h 185836"/>
                <a:gd name="connsiteX152" fmla="*/ 138456 w 184099"/>
                <a:gd name="connsiteY152" fmla="*/ 135978 h 185836"/>
                <a:gd name="connsiteX153" fmla="*/ 137641 w 184099"/>
                <a:gd name="connsiteY153" fmla="*/ 135281 h 185836"/>
                <a:gd name="connsiteX154" fmla="*/ 138849 w 184099"/>
                <a:gd name="connsiteY154" fmla="*/ 134202 h 185836"/>
                <a:gd name="connsiteX155" fmla="*/ 109367 w 184099"/>
                <a:gd name="connsiteY155" fmla="*/ 147137 h 185836"/>
                <a:gd name="connsiteX156" fmla="*/ 104331 w 184099"/>
                <a:gd name="connsiteY156" fmla="*/ 149463 h 185836"/>
                <a:gd name="connsiteX157" fmla="*/ 99707 w 184099"/>
                <a:gd name="connsiteY157" fmla="*/ 145891 h 185836"/>
                <a:gd name="connsiteX158" fmla="*/ 108101 w 184099"/>
                <a:gd name="connsiteY158" fmla="*/ 146224 h 185836"/>
                <a:gd name="connsiteX159" fmla="*/ 47125 w 184099"/>
                <a:gd name="connsiteY159" fmla="*/ 70585 h 185836"/>
                <a:gd name="connsiteX160" fmla="*/ 46723 w 184099"/>
                <a:gd name="connsiteY160" fmla="*/ 73686 h 185836"/>
                <a:gd name="connsiteX161" fmla="*/ 46772 w 184099"/>
                <a:gd name="connsiteY161" fmla="*/ 77494 h 185836"/>
                <a:gd name="connsiteX162" fmla="*/ 44318 w 184099"/>
                <a:gd name="connsiteY162" fmla="*/ 79457 h 185836"/>
                <a:gd name="connsiteX163" fmla="*/ 40734 w 184099"/>
                <a:gd name="connsiteY163" fmla="*/ 81420 h 185836"/>
                <a:gd name="connsiteX164" fmla="*/ 47184 w 184099"/>
                <a:gd name="connsiteY164" fmla="*/ 70545 h 185836"/>
                <a:gd name="connsiteX165" fmla="*/ 50895 w 184099"/>
                <a:gd name="connsiteY165" fmla="*/ 63273 h 185836"/>
                <a:gd name="connsiteX166" fmla="*/ 52505 w 184099"/>
                <a:gd name="connsiteY166" fmla="*/ 64362 h 185836"/>
                <a:gd name="connsiteX167" fmla="*/ 49462 w 184099"/>
                <a:gd name="connsiteY167" fmla="*/ 66679 h 185836"/>
                <a:gd name="connsiteX168" fmla="*/ 50954 w 184099"/>
                <a:gd name="connsiteY168" fmla="*/ 63234 h 185836"/>
                <a:gd name="connsiteX169" fmla="*/ 78669 w 184099"/>
                <a:gd name="connsiteY169" fmla="*/ 56265 h 185836"/>
                <a:gd name="connsiteX170" fmla="*/ 79709 w 184099"/>
                <a:gd name="connsiteY170" fmla="*/ 56560 h 185836"/>
                <a:gd name="connsiteX171" fmla="*/ 77746 w 184099"/>
                <a:gd name="connsiteY171" fmla="*/ 59308 h 185836"/>
                <a:gd name="connsiteX172" fmla="*/ 77353 w 184099"/>
                <a:gd name="connsiteY172" fmla="*/ 59926 h 185836"/>
                <a:gd name="connsiteX173" fmla="*/ 71973 w 184099"/>
                <a:gd name="connsiteY173" fmla="*/ 57345 h 185836"/>
                <a:gd name="connsiteX174" fmla="*/ 78727 w 184099"/>
                <a:gd name="connsiteY174" fmla="*/ 56226 h 185836"/>
                <a:gd name="connsiteX175" fmla="*/ 78384 w 184099"/>
                <a:gd name="connsiteY175" fmla="*/ 52556 h 185836"/>
                <a:gd name="connsiteX176" fmla="*/ 81201 w 184099"/>
                <a:gd name="connsiteY176" fmla="*/ 53537 h 185836"/>
                <a:gd name="connsiteX177" fmla="*/ 79405 w 184099"/>
                <a:gd name="connsiteY177" fmla="*/ 53616 h 185836"/>
                <a:gd name="connsiteX178" fmla="*/ 79179 w 184099"/>
                <a:gd name="connsiteY178" fmla="*/ 53400 h 185836"/>
                <a:gd name="connsiteX179" fmla="*/ 78443 w 184099"/>
                <a:gd name="connsiteY179" fmla="*/ 52516 h 185836"/>
                <a:gd name="connsiteX180" fmla="*/ 128433 w 184099"/>
                <a:gd name="connsiteY180" fmla="*/ 117223 h 185836"/>
                <a:gd name="connsiteX181" fmla="*/ 132134 w 184099"/>
                <a:gd name="connsiteY181" fmla="*/ 131297 h 185836"/>
                <a:gd name="connsiteX182" fmla="*/ 134019 w 184099"/>
                <a:gd name="connsiteY182" fmla="*/ 133554 h 185836"/>
                <a:gd name="connsiteX183" fmla="*/ 119685 w 184099"/>
                <a:gd name="connsiteY183" fmla="*/ 142063 h 185836"/>
                <a:gd name="connsiteX184" fmla="*/ 106295 w 184099"/>
                <a:gd name="connsiteY184" fmla="*/ 143142 h 185836"/>
                <a:gd name="connsiteX185" fmla="*/ 99098 w 184099"/>
                <a:gd name="connsiteY185" fmla="*/ 137686 h 185836"/>
                <a:gd name="connsiteX186" fmla="*/ 135423 w 184099"/>
                <a:gd name="connsiteY186" fmla="*/ 105642 h 185836"/>
                <a:gd name="connsiteX187" fmla="*/ 138437 w 184099"/>
                <a:gd name="connsiteY187" fmla="*/ 108292 h 185836"/>
                <a:gd name="connsiteX188" fmla="*/ 132399 w 184099"/>
                <a:gd name="connsiteY188" fmla="*/ 110431 h 185836"/>
                <a:gd name="connsiteX189" fmla="*/ 128433 w 184099"/>
                <a:gd name="connsiteY189" fmla="*/ 117223 h 185836"/>
                <a:gd name="connsiteX190" fmla="*/ 108199 w 184099"/>
                <a:gd name="connsiteY190" fmla="*/ 144517 h 185836"/>
                <a:gd name="connsiteX191" fmla="*/ 113962 w 184099"/>
                <a:gd name="connsiteY191" fmla="*/ 144193 h 185836"/>
                <a:gd name="connsiteX192" fmla="*/ 108641 w 184099"/>
                <a:gd name="connsiteY192" fmla="*/ 144831 h 185836"/>
                <a:gd name="connsiteX193" fmla="*/ 92491 w 184099"/>
                <a:gd name="connsiteY193" fmla="*/ 139482 h 185836"/>
                <a:gd name="connsiteX194" fmla="*/ 82605 w 184099"/>
                <a:gd name="connsiteY194" fmla="*/ 127999 h 185836"/>
                <a:gd name="connsiteX195" fmla="*/ 85452 w 184099"/>
                <a:gd name="connsiteY195" fmla="*/ 128058 h 185836"/>
                <a:gd name="connsiteX196" fmla="*/ 96605 w 184099"/>
                <a:gd name="connsiteY196" fmla="*/ 137509 h 185836"/>
                <a:gd name="connsiteX197" fmla="*/ 92482 w 184099"/>
                <a:gd name="connsiteY197" fmla="*/ 139482 h 185836"/>
                <a:gd name="connsiteX198" fmla="*/ 92845 w 184099"/>
                <a:gd name="connsiteY198" fmla="*/ 141739 h 185836"/>
                <a:gd name="connsiteX199" fmla="*/ 91313 w 184099"/>
                <a:gd name="connsiteY199" fmla="*/ 141435 h 185836"/>
                <a:gd name="connsiteX200" fmla="*/ 92148 w 184099"/>
                <a:gd name="connsiteY200" fmla="*/ 141072 h 185836"/>
                <a:gd name="connsiteX201" fmla="*/ 40175 w 184099"/>
                <a:gd name="connsiteY201" fmla="*/ 85414 h 185836"/>
                <a:gd name="connsiteX202" fmla="*/ 40430 w 184099"/>
                <a:gd name="connsiteY202" fmla="*/ 83108 h 185836"/>
                <a:gd name="connsiteX203" fmla="*/ 40430 w 184099"/>
                <a:gd name="connsiteY203" fmla="*/ 83010 h 185836"/>
                <a:gd name="connsiteX204" fmla="*/ 44966 w 184099"/>
                <a:gd name="connsiteY204" fmla="*/ 80527 h 185836"/>
                <a:gd name="connsiteX205" fmla="*/ 45947 w 184099"/>
                <a:gd name="connsiteY205" fmla="*/ 79781 h 185836"/>
                <a:gd name="connsiteX206" fmla="*/ 45496 w 184099"/>
                <a:gd name="connsiteY206" fmla="*/ 80487 h 185836"/>
                <a:gd name="connsiteX207" fmla="*/ 41382 w 184099"/>
                <a:gd name="connsiteY207" fmla="*/ 87112 h 185836"/>
                <a:gd name="connsiteX208" fmla="*/ 40165 w 184099"/>
                <a:gd name="connsiteY208" fmla="*/ 85414 h 185836"/>
                <a:gd name="connsiteX209" fmla="*/ 40626 w 184099"/>
                <a:gd name="connsiteY209" fmla="*/ 88359 h 185836"/>
                <a:gd name="connsiteX210" fmla="*/ 40312 w 184099"/>
                <a:gd name="connsiteY210" fmla="*/ 88879 h 185836"/>
                <a:gd name="connsiteX211" fmla="*/ 40194 w 184099"/>
                <a:gd name="connsiteY211" fmla="*/ 87789 h 185836"/>
                <a:gd name="connsiteX212" fmla="*/ 51759 w 184099"/>
                <a:gd name="connsiteY212" fmla="*/ 71066 h 185836"/>
                <a:gd name="connsiteX213" fmla="*/ 53359 w 184099"/>
                <a:gd name="connsiteY213" fmla="*/ 68367 h 185836"/>
                <a:gd name="connsiteX214" fmla="*/ 52584 w 184099"/>
                <a:gd name="connsiteY214" fmla="*/ 69986 h 185836"/>
                <a:gd name="connsiteX215" fmla="*/ 51749 w 184099"/>
                <a:gd name="connsiteY215" fmla="*/ 71075 h 185836"/>
                <a:gd name="connsiteX216" fmla="*/ 72101 w 184099"/>
                <a:gd name="connsiteY216" fmla="*/ 71066 h 185836"/>
                <a:gd name="connsiteX217" fmla="*/ 69637 w 184099"/>
                <a:gd name="connsiteY217" fmla="*/ 73117 h 185836"/>
                <a:gd name="connsiteX218" fmla="*/ 57581 w 184099"/>
                <a:gd name="connsiteY218" fmla="*/ 65933 h 185836"/>
                <a:gd name="connsiteX219" fmla="*/ 64757 w 184099"/>
                <a:gd name="connsiteY219" fmla="*/ 59779 h 185836"/>
                <a:gd name="connsiteX220" fmla="*/ 66122 w 184099"/>
                <a:gd name="connsiteY220" fmla="*/ 58945 h 185836"/>
                <a:gd name="connsiteX221" fmla="*/ 69784 w 184099"/>
                <a:gd name="connsiteY221" fmla="*/ 57846 h 185836"/>
                <a:gd name="connsiteX222" fmla="*/ 76656 w 184099"/>
                <a:gd name="connsiteY222" fmla="*/ 61094 h 185836"/>
                <a:gd name="connsiteX223" fmla="*/ 72091 w 184099"/>
                <a:gd name="connsiteY223" fmla="*/ 71066 h 185836"/>
                <a:gd name="connsiteX224" fmla="*/ 106609 w 184099"/>
                <a:gd name="connsiteY224" fmla="*/ 66276 h 185836"/>
                <a:gd name="connsiteX225" fmla="*/ 106609 w 184099"/>
                <a:gd name="connsiteY225" fmla="*/ 65815 h 185836"/>
                <a:gd name="connsiteX226" fmla="*/ 106236 w 184099"/>
                <a:gd name="connsiteY226" fmla="*/ 65638 h 185836"/>
                <a:gd name="connsiteX227" fmla="*/ 100080 w 184099"/>
                <a:gd name="connsiteY227" fmla="*/ 63675 h 185836"/>
                <a:gd name="connsiteX228" fmla="*/ 97066 w 184099"/>
                <a:gd name="connsiteY228" fmla="*/ 62154 h 185836"/>
                <a:gd name="connsiteX229" fmla="*/ 101906 w 184099"/>
                <a:gd name="connsiteY229" fmla="*/ 62802 h 185836"/>
                <a:gd name="connsiteX230" fmla="*/ 105735 w 184099"/>
                <a:gd name="connsiteY230" fmla="*/ 64912 h 185836"/>
                <a:gd name="connsiteX231" fmla="*/ 115336 w 184099"/>
                <a:gd name="connsiteY231" fmla="*/ 71419 h 185836"/>
                <a:gd name="connsiteX232" fmla="*/ 118606 w 184099"/>
                <a:gd name="connsiteY232" fmla="*/ 74726 h 185836"/>
                <a:gd name="connsiteX233" fmla="*/ 109829 w 184099"/>
                <a:gd name="connsiteY233" fmla="*/ 68926 h 185836"/>
                <a:gd name="connsiteX234" fmla="*/ 106452 w 184099"/>
                <a:gd name="connsiteY234" fmla="*/ 67051 h 185836"/>
                <a:gd name="connsiteX235" fmla="*/ 106599 w 184099"/>
                <a:gd name="connsiteY235" fmla="*/ 66276 h 185836"/>
                <a:gd name="connsiteX236" fmla="*/ 105843 w 184099"/>
                <a:gd name="connsiteY236" fmla="*/ 61595 h 185836"/>
                <a:gd name="connsiteX237" fmla="*/ 101406 w 184099"/>
                <a:gd name="connsiteY237" fmla="*/ 58837 h 185836"/>
                <a:gd name="connsiteX238" fmla="*/ 107855 w 184099"/>
                <a:gd name="connsiteY238" fmla="*/ 61565 h 185836"/>
                <a:gd name="connsiteX239" fmla="*/ 105853 w 184099"/>
                <a:gd name="connsiteY239" fmla="*/ 61595 h 185836"/>
                <a:gd name="connsiteX240" fmla="*/ 105843 w 184099"/>
                <a:gd name="connsiteY240" fmla="*/ 63283 h 185836"/>
                <a:gd name="connsiteX241" fmla="*/ 105274 w 184099"/>
                <a:gd name="connsiteY241" fmla="*/ 62969 h 185836"/>
                <a:gd name="connsiteX242" fmla="*/ 105391 w 184099"/>
                <a:gd name="connsiteY242" fmla="*/ 62969 h 185836"/>
                <a:gd name="connsiteX243" fmla="*/ 103143 w 184099"/>
                <a:gd name="connsiteY243" fmla="*/ 61477 h 185836"/>
                <a:gd name="connsiteX244" fmla="*/ 102427 w 184099"/>
                <a:gd name="connsiteY244" fmla="*/ 61418 h 185836"/>
                <a:gd name="connsiteX245" fmla="*/ 92707 w 184099"/>
                <a:gd name="connsiteY245" fmla="*/ 56658 h 185836"/>
                <a:gd name="connsiteX246" fmla="*/ 93277 w 184099"/>
                <a:gd name="connsiteY246" fmla="*/ 56756 h 185836"/>
                <a:gd name="connsiteX247" fmla="*/ 97371 w 184099"/>
                <a:gd name="connsiteY247" fmla="*/ 58346 h 185836"/>
                <a:gd name="connsiteX248" fmla="*/ 103104 w 184099"/>
                <a:gd name="connsiteY248" fmla="*/ 61477 h 185836"/>
                <a:gd name="connsiteX249" fmla="*/ 98392 w 184099"/>
                <a:gd name="connsiteY249" fmla="*/ 60917 h 185836"/>
                <a:gd name="connsiteX250" fmla="*/ 96242 w 184099"/>
                <a:gd name="connsiteY250" fmla="*/ 60554 h 185836"/>
                <a:gd name="connsiteX251" fmla="*/ 91667 w 184099"/>
                <a:gd name="connsiteY251" fmla="*/ 59573 h 185836"/>
                <a:gd name="connsiteX252" fmla="*/ 85069 w 184099"/>
                <a:gd name="connsiteY252" fmla="*/ 56835 h 185836"/>
                <a:gd name="connsiteX253" fmla="*/ 82694 w 184099"/>
                <a:gd name="connsiteY253" fmla="*/ 55951 h 185836"/>
                <a:gd name="connsiteX254" fmla="*/ 87887 w 184099"/>
                <a:gd name="connsiteY254" fmla="*/ 56059 h 185836"/>
                <a:gd name="connsiteX255" fmla="*/ 98352 w 184099"/>
                <a:gd name="connsiteY255" fmla="*/ 60917 h 185836"/>
                <a:gd name="connsiteX256" fmla="*/ 105087 w 184099"/>
                <a:gd name="connsiteY256" fmla="*/ 67788 h 185836"/>
                <a:gd name="connsiteX257" fmla="*/ 102584 w 184099"/>
                <a:gd name="connsiteY257" fmla="*/ 72979 h 185836"/>
                <a:gd name="connsiteX258" fmla="*/ 98824 w 184099"/>
                <a:gd name="connsiteY258" fmla="*/ 70879 h 185836"/>
                <a:gd name="connsiteX259" fmla="*/ 87691 w 184099"/>
                <a:gd name="connsiteY259" fmla="*/ 65157 h 185836"/>
                <a:gd name="connsiteX260" fmla="*/ 99717 w 184099"/>
                <a:gd name="connsiteY260" fmla="*/ 64961 h 185836"/>
                <a:gd name="connsiteX261" fmla="*/ 105048 w 184099"/>
                <a:gd name="connsiteY261" fmla="*/ 67788 h 185836"/>
                <a:gd name="connsiteX262" fmla="*/ 108111 w 184099"/>
                <a:gd name="connsiteY262" fmla="*/ 89036 h 185836"/>
                <a:gd name="connsiteX263" fmla="*/ 108592 w 184099"/>
                <a:gd name="connsiteY263" fmla="*/ 89261 h 185836"/>
                <a:gd name="connsiteX264" fmla="*/ 108219 w 184099"/>
                <a:gd name="connsiteY264" fmla="*/ 90999 h 185836"/>
                <a:gd name="connsiteX265" fmla="*/ 106982 w 184099"/>
                <a:gd name="connsiteY265" fmla="*/ 91980 h 185836"/>
                <a:gd name="connsiteX266" fmla="*/ 108072 w 184099"/>
                <a:gd name="connsiteY266" fmla="*/ 89036 h 185836"/>
                <a:gd name="connsiteX267" fmla="*/ 110182 w 184099"/>
                <a:gd name="connsiteY267" fmla="*/ 88457 h 185836"/>
                <a:gd name="connsiteX268" fmla="*/ 111547 w 184099"/>
                <a:gd name="connsiteY268" fmla="*/ 85964 h 185836"/>
                <a:gd name="connsiteX269" fmla="*/ 117329 w 184099"/>
                <a:gd name="connsiteY269" fmla="*/ 81400 h 185836"/>
                <a:gd name="connsiteX270" fmla="*/ 114541 w 184099"/>
                <a:gd name="connsiteY270" fmla="*/ 84884 h 185836"/>
                <a:gd name="connsiteX271" fmla="*/ 110771 w 184099"/>
                <a:gd name="connsiteY271" fmla="*/ 88810 h 185836"/>
                <a:gd name="connsiteX272" fmla="*/ 138250 w 184099"/>
                <a:gd name="connsiteY272" fmla="*/ 98968 h 185836"/>
                <a:gd name="connsiteX273" fmla="*/ 135580 w 184099"/>
                <a:gd name="connsiteY273" fmla="*/ 91332 h 185836"/>
                <a:gd name="connsiteX274" fmla="*/ 139644 w 184099"/>
                <a:gd name="connsiteY274" fmla="*/ 96671 h 185836"/>
                <a:gd name="connsiteX275" fmla="*/ 138250 w 184099"/>
                <a:gd name="connsiteY275" fmla="*/ 98968 h 185836"/>
                <a:gd name="connsiteX276" fmla="*/ 137268 w 184099"/>
                <a:gd name="connsiteY276" fmla="*/ 100470 h 185836"/>
                <a:gd name="connsiteX277" fmla="*/ 135099 w 184099"/>
                <a:gd name="connsiteY277" fmla="*/ 103738 h 185836"/>
                <a:gd name="connsiteX278" fmla="*/ 131643 w 184099"/>
                <a:gd name="connsiteY278" fmla="*/ 101294 h 185836"/>
                <a:gd name="connsiteX279" fmla="*/ 127490 w 184099"/>
                <a:gd name="connsiteY279" fmla="*/ 84246 h 185836"/>
                <a:gd name="connsiteX280" fmla="*/ 132860 w 184099"/>
                <a:gd name="connsiteY280" fmla="*/ 88545 h 185836"/>
                <a:gd name="connsiteX281" fmla="*/ 137347 w 184099"/>
                <a:gd name="connsiteY281" fmla="*/ 100470 h 185836"/>
                <a:gd name="connsiteX282" fmla="*/ 76479 w 184099"/>
                <a:gd name="connsiteY282" fmla="*/ 117812 h 185836"/>
                <a:gd name="connsiteX283" fmla="*/ 76401 w 184099"/>
                <a:gd name="connsiteY283" fmla="*/ 117370 h 185836"/>
                <a:gd name="connsiteX284" fmla="*/ 73554 w 184099"/>
                <a:gd name="connsiteY284" fmla="*/ 110294 h 185836"/>
                <a:gd name="connsiteX285" fmla="*/ 90557 w 184099"/>
                <a:gd name="connsiteY285" fmla="*/ 106270 h 185836"/>
                <a:gd name="connsiteX286" fmla="*/ 104999 w 184099"/>
                <a:gd name="connsiteY286" fmla="*/ 95376 h 185836"/>
                <a:gd name="connsiteX287" fmla="*/ 105460 w 184099"/>
                <a:gd name="connsiteY287" fmla="*/ 94669 h 185836"/>
                <a:gd name="connsiteX288" fmla="*/ 108052 w 184099"/>
                <a:gd name="connsiteY288" fmla="*/ 92765 h 185836"/>
                <a:gd name="connsiteX289" fmla="*/ 108955 w 184099"/>
                <a:gd name="connsiteY289" fmla="*/ 98438 h 185836"/>
                <a:gd name="connsiteX290" fmla="*/ 121011 w 184099"/>
                <a:gd name="connsiteY290" fmla="*/ 109067 h 185836"/>
                <a:gd name="connsiteX291" fmla="*/ 118674 w 184099"/>
                <a:gd name="connsiteY291" fmla="*/ 111825 h 185836"/>
                <a:gd name="connsiteX292" fmla="*/ 99363 w 184099"/>
                <a:gd name="connsiteY292" fmla="*/ 122365 h 185836"/>
                <a:gd name="connsiteX293" fmla="*/ 79483 w 184099"/>
                <a:gd name="connsiteY293" fmla="*/ 120569 h 185836"/>
                <a:gd name="connsiteX294" fmla="*/ 76558 w 184099"/>
                <a:gd name="connsiteY294" fmla="*/ 117812 h 185836"/>
                <a:gd name="connsiteX295" fmla="*/ 62735 w 184099"/>
                <a:gd name="connsiteY295" fmla="*/ 100263 h 185836"/>
                <a:gd name="connsiteX296" fmla="*/ 63167 w 184099"/>
                <a:gd name="connsiteY296" fmla="*/ 91882 h 185836"/>
                <a:gd name="connsiteX297" fmla="*/ 69057 w 184099"/>
                <a:gd name="connsiteY297" fmla="*/ 86062 h 185836"/>
                <a:gd name="connsiteX298" fmla="*/ 70127 w 184099"/>
                <a:gd name="connsiteY298" fmla="*/ 102884 h 185836"/>
                <a:gd name="connsiteX299" fmla="*/ 63255 w 184099"/>
                <a:gd name="connsiteY299" fmla="*/ 101657 h 185836"/>
                <a:gd name="connsiteX300" fmla="*/ 62804 w 184099"/>
                <a:gd name="connsiteY300" fmla="*/ 100263 h 185836"/>
                <a:gd name="connsiteX301" fmla="*/ 70442 w 184099"/>
                <a:gd name="connsiteY301" fmla="*/ 104287 h 185836"/>
                <a:gd name="connsiteX302" fmla="*/ 71522 w 184099"/>
                <a:gd name="connsiteY302" fmla="*/ 108557 h 185836"/>
                <a:gd name="connsiteX303" fmla="*/ 70324 w 184099"/>
                <a:gd name="connsiteY303" fmla="*/ 108203 h 185836"/>
                <a:gd name="connsiteX304" fmla="*/ 64247 w 184099"/>
                <a:gd name="connsiteY304" fmla="*/ 103296 h 185836"/>
                <a:gd name="connsiteX305" fmla="*/ 70510 w 184099"/>
                <a:gd name="connsiteY305" fmla="*/ 104287 h 185836"/>
                <a:gd name="connsiteX306" fmla="*/ 71796 w 184099"/>
                <a:gd name="connsiteY306" fmla="*/ 104385 h 185836"/>
                <a:gd name="connsiteX307" fmla="*/ 102093 w 184099"/>
                <a:gd name="connsiteY307" fmla="*/ 96799 h 185836"/>
                <a:gd name="connsiteX308" fmla="*/ 90037 w 184099"/>
                <a:gd name="connsiteY308" fmla="*/ 105033 h 185836"/>
                <a:gd name="connsiteX309" fmla="*/ 72974 w 184099"/>
                <a:gd name="connsiteY309" fmla="*/ 108841 h 185836"/>
                <a:gd name="connsiteX310" fmla="*/ 71865 w 184099"/>
                <a:gd name="connsiteY310" fmla="*/ 104385 h 185836"/>
                <a:gd name="connsiteX311" fmla="*/ 69833 w 184099"/>
                <a:gd name="connsiteY311" fmla="*/ 109518 h 185836"/>
                <a:gd name="connsiteX312" fmla="*/ 71973 w 184099"/>
                <a:gd name="connsiteY312" fmla="*/ 110088 h 185836"/>
                <a:gd name="connsiteX313" fmla="*/ 73829 w 184099"/>
                <a:gd name="connsiteY313" fmla="*/ 115142 h 185836"/>
                <a:gd name="connsiteX314" fmla="*/ 67379 w 184099"/>
                <a:gd name="connsiteY314" fmla="*/ 108350 h 185836"/>
                <a:gd name="connsiteX315" fmla="*/ 69911 w 184099"/>
                <a:gd name="connsiteY315" fmla="*/ 109518 h 185836"/>
                <a:gd name="connsiteX316" fmla="*/ 110752 w 184099"/>
                <a:gd name="connsiteY316" fmla="*/ 90380 h 185836"/>
                <a:gd name="connsiteX317" fmla="*/ 125939 w 184099"/>
                <a:gd name="connsiteY317" fmla="*/ 99213 h 185836"/>
                <a:gd name="connsiteX318" fmla="*/ 121816 w 184099"/>
                <a:gd name="connsiteY318" fmla="*/ 107781 h 185836"/>
                <a:gd name="connsiteX319" fmla="*/ 110035 w 184099"/>
                <a:gd name="connsiteY319" fmla="*/ 97849 h 185836"/>
                <a:gd name="connsiteX320" fmla="*/ 109279 w 184099"/>
                <a:gd name="connsiteY320" fmla="*/ 91666 h 185836"/>
                <a:gd name="connsiteX321" fmla="*/ 110830 w 184099"/>
                <a:gd name="connsiteY321" fmla="*/ 90380 h 185836"/>
                <a:gd name="connsiteX322" fmla="*/ 130396 w 184099"/>
                <a:gd name="connsiteY322" fmla="*/ 102079 h 185836"/>
                <a:gd name="connsiteX323" fmla="*/ 129248 w 184099"/>
                <a:gd name="connsiteY323" fmla="*/ 106849 h 185836"/>
                <a:gd name="connsiteX324" fmla="*/ 123416 w 184099"/>
                <a:gd name="connsiteY324" fmla="*/ 107830 h 185836"/>
                <a:gd name="connsiteX325" fmla="*/ 127137 w 184099"/>
                <a:gd name="connsiteY325" fmla="*/ 99979 h 185836"/>
                <a:gd name="connsiteX326" fmla="*/ 130396 w 184099"/>
                <a:gd name="connsiteY326" fmla="*/ 102079 h 185836"/>
                <a:gd name="connsiteX327" fmla="*/ 127520 w 184099"/>
                <a:gd name="connsiteY327" fmla="*/ 98516 h 185836"/>
                <a:gd name="connsiteX328" fmla="*/ 127520 w 184099"/>
                <a:gd name="connsiteY328" fmla="*/ 86798 h 185836"/>
                <a:gd name="connsiteX329" fmla="*/ 130553 w 184099"/>
                <a:gd name="connsiteY329" fmla="*/ 100538 h 185836"/>
                <a:gd name="connsiteX330" fmla="*/ 99393 w 184099"/>
                <a:gd name="connsiteY330" fmla="*/ 123739 h 185836"/>
                <a:gd name="connsiteX331" fmla="*/ 119479 w 184099"/>
                <a:gd name="connsiteY331" fmla="*/ 112777 h 185836"/>
                <a:gd name="connsiteX332" fmla="*/ 122474 w 184099"/>
                <a:gd name="connsiteY332" fmla="*/ 109195 h 185836"/>
                <a:gd name="connsiteX333" fmla="*/ 128600 w 184099"/>
                <a:gd name="connsiteY333" fmla="*/ 108429 h 185836"/>
                <a:gd name="connsiteX334" fmla="*/ 128600 w 184099"/>
                <a:gd name="connsiteY334" fmla="*/ 108498 h 185836"/>
                <a:gd name="connsiteX335" fmla="*/ 105136 w 184099"/>
                <a:gd name="connsiteY335" fmla="*/ 124319 h 185836"/>
                <a:gd name="connsiteX336" fmla="*/ 86051 w 184099"/>
                <a:gd name="connsiteY336" fmla="*/ 126684 h 185836"/>
                <a:gd name="connsiteX337" fmla="*/ 81633 w 184099"/>
                <a:gd name="connsiteY337" fmla="*/ 122650 h 185836"/>
                <a:gd name="connsiteX338" fmla="*/ 99373 w 184099"/>
                <a:gd name="connsiteY338" fmla="*/ 123739 h 185836"/>
                <a:gd name="connsiteX339" fmla="*/ 105283 w 184099"/>
                <a:gd name="connsiteY339" fmla="*/ 125702 h 185836"/>
                <a:gd name="connsiteX340" fmla="*/ 129699 w 184099"/>
                <a:gd name="connsiteY340" fmla="*/ 109077 h 185836"/>
                <a:gd name="connsiteX341" fmla="*/ 130170 w 184099"/>
                <a:gd name="connsiteY341" fmla="*/ 107978 h 185836"/>
                <a:gd name="connsiteX342" fmla="*/ 133116 w 184099"/>
                <a:gd name="connsiteY342" fmla="*/ 106741 h 185836"/>
                <a:gd name="connsiteX343" fmla="*/ 97999 w 184099"/>
                <a:gd name="connsiteY343" fmla="*/ 136812 h 185836"/>
                <a:gd name="connsiteX344" fmla="*/ 87553 w 184099"/>
                <a:gd name="connsiteY344" fmla="*/ 128038 h 185836"/>
                <a:gd name="connsiteX345" fmla="*/ 105244 w 184099"/>
                <a:gd name="connsiteY345" fmla="*/ 125663 h 185836"/>
                <a:gd name="connsiteX346" fmla="*/ 130759 w 184099"/>
                <a:gd name="connsiteY346" fmla="*/ 106348 h 185836"/>
                <a:gd name="connsiteX347" fmla="*/ 131564 w 184099"/>
                <a:gd name="connsiteY347" fmla="*/ 102913 h 185836"/>
                <a:gd name="connsiteX348" fmla="*/ 134146 w 184099"/>
                <a:gd name="connsiteY348" fmla="*/ 104719 h 185836"/>
                <a:gd name="connsiteX349" fmla="*/ 130720 w 184099"/>
                <a:gd name="connsiteY349" fmla="*/ 106309 h 185836"/>
                <a:gd name="connsiteX350" fmla="*/ 126911 w 184099"/>
                <a:gd name="connsiteY350" fmla="*/ 91852 h 185836"/>
                <a:gd name="connsiteX351" fmla="*/ 126361 w 184099"/>
                <a:gd name="connsiteY351" fmla="*/ 97810 h 185836"/>
                <a:gd name="connsiteX352" fmla="*/ 111940 w 184099"/>
                <a:gd name="connsiteY352" fmla="*/ 89389 h 185836"/>
                <a:gd name="connsiteX353" fmla="*/ 115376 w 184099"/>
                <a:gd name="connsiteY353" fmla="*/ 85807 h 185836"/>
                <a:gd name="connsiteX354" fmla="*/ 119244 w 184099"/>
                <a:gd name="connsiteY354" fmla="*/ 80782 h 185836"/>
                <a:gd name="connsiteX355" fmla="*/ 122729 w 184099"/>
                <a:gd name="connsiteY355" fmla="*/ 80281 h 185836"/>
                <a:gd name="connsiteX356" fmla="*/ 124329 w 184099"/>
                <a:gd name="connsiteY356" fmla="*/ 82107 h 185836"/>
                <a:gd name="connsiteX357" fmla="*/ 126911 w 184099"/>
                <a:gd name="connsiteY357" fmla="*/ 91852 h 185836"/>
                <a:gd name="connsiteX358" fmla="*/ 104567 w 184099"/>
                <a:gd name="connsiteY358" fmla="*/ 93747 h 185836"/>
                <a:gd name="connsiteX359" fmla="*/ 71551 w 184099"/>
                <a:gd name="connsiteY359" fmla="*/ 103021 h 185836"/>
                <a:gd name="connsiteX360" fmla="*/ 70442 w 184099"/>
                <a:gd name="connsiteY360" fmla="*/ 85463 h 185836"/>
                <a:gd name="connsiteX361" fmla="*/ 76047 w 184099"/>
                <a:gd name="connsiteY361" fmla="*/ 83765 h 185836"/>
                <a:gd name="connsiteX362" fmla="*/ 106923 w 184099"/>
                <a:gd name="connsiteY362" fmla="*/ 88545 h 185836"/>
                <a:gd name="connsiteX363" fmla="*/ 104567 w 184099"/>
                <a:gd name="connsiteY363" fmla="*/ 93717 h 185836"/>
                <a:gd name="connsiteX364" fmla="*/ 75959 w 184099"/>
                <a:gd name="connsiteY364" fmla="*/ 82401 h 185836"/>
                <a:gd name="connsiteX365" fmla="*/ 70569 w 184099"/>
                <a:gd name="connsiteY365" fmla="*/ 83971 h 185836"/>
                <a:gd name="connsiteX366" fmla="*/ 71944 w 184099"/>
                <a:gd name="connsiteY366" fmla="*/ 76041 h 185836"/>
                <a:gd name="connsiteX367" fmla="*/ 89684 w 184099"/>
                <a:gd name="connsiteY367" fmla="*/ 81243 h 185836"/>
                <a:gd name="connsiteX368" fmla="*/ 102672 w 184099"/>
                <a:gd name="connsiteY368" fmla="*/ 74775 h 185836"/>
                <a:gd name="connsiteX369" fmla="*/ 106147 w 184099"/>
                <a:gd name="connsiteY369" fmla="*/ 78426 h 185836"/>
                <a:gd name="connsiteX370" fmla="*/ 107257 w 184099"/>
                <a:gd name="connsiteY370" fmla="*/ 87151 h 185836"/>
                <a:gd name="connsiteX371" fmla="*/ 75959 w 184099"/>
                <a:gd name="connsiteY371" fmla="*/ 82372 h 185836"/>
                <a:gd name="connsiteX372" fmla="*/ 98156 w 184099"/>
                <a:gd name="connsiteY372" fmla="*/ 72165 h 185836"/>
                <a:gd name="connsiteX373" fmla="*/ 101631 w 184099"/>
                <a:gd name="connsiteY373" fmla="*/ 74128 h 185836"/>
                <a:gd name="connsiteX374" fmla="*/ 89743 w 184099"/>
                <a:gd name="connsiteY374" fmla="*/ 79918 h 185836"/>
                <a:gd name="connsiteX375" fmla="*/ 72307 w 184099"/>
                <a:gd name="connsiteY375" fmla="*/ 74687 h 185836"/>
                <a:gd name="connsiteX376" fmla="*/ 73122 w 184099"/>
                <a:gd name="connsiteY376" fmla="*/ 71959 h 185836"/>
                <a:gd name="connsiteX377" fmla="*/ 74221 w 184099"/>
                <a:gd name="connsiteY377" fmla="*/ 71154 h 185836"/>
                <a:gd name="connsiteX378" fmla="*/ 85570 w 184099"/>
                <a:gd name="connsiteY378" fmla="*/ 65746 h 185836"/>
                <a:gd name="connsiteX379" fmla="*/ 73868 w 184099"/>
                <a:gd name="connsiteY379" fmla="*/ 69790 h 185836"/>
                <a:gd name="connsiteX380" fmla="*/ 77736 w 184099"/>
                <a:gd name="connsiteY380" fmla="*/ 61673 h 185836"/>
                <a:gd name="connsiteX381" fmla="*/ 81300 w 184099"/>
                <a:gd name="connsiteY381" fmla="*/ 63499 h 185836"/>
                <a:gd name="connsiteX382" fmla="*/ 83872 w 184099"/>
                <a:gd name="connsiteY382" fmla="*/ 64824 h 185836"/>
                <a:gd name="connsiteX383" fmla="*/ 73868 w 184099"/>
                <a:gd name="connsiteY383" fmla="*/ 69760 h 185836"/>
                <a:gd name="connsiteX384" fmla="*/ 69254 w 184099"/>
                <a:gd name="connsiteY384" fmla="*/ 84570 h 185836"/>
                <a:gd name="connsiteX385" fmla="*/ 62136 w 184099"/>
                <a:gd name="connsiteY385" fmla="*/ 91362 h 185836"/>
                <a:gd name="connsiteX386" fmla="*/ 61606 w 184099"/>
                <a:gd name="connsiteY386" fmla="*/ 100872 h 185836"/>
                <a:gd name="connsiteX387" fmla="*/ 61763 w 184099"/>
                <a:gd name="connsiteY387" fmla="*/ 101235 h 185836"/>
                <a:gd name="connsiteX388" fmla="*/ 60929 w 184099"/>
                <a:gd name="connsiteY388" fmla="*/ 100970 h 185836"/>
                <a:gd name="connsiteX389" fmla="*/ 59044 w 184099"/>
                <a:gd name="connsiteY389" fmla="*/ 98742 h 185836"/>
                <a:gd name="connsiteX390" fmla="*/ 56256 w 184099"/>
                <a:gd name="connsiteY390" fmla="*/ 95268 h 185836"/>
                <a:gd name="connsiteX391" fmla="*/ 69686 w 184099"/>
                <a:gd name="connsiteY391" fmla="*/ 74795 h 185836"/>
                <a:gd name="connsiteX392" fmla="*/ 70815 w 184099"/>
                <a:gd name="connsiteY392" fmla="*/ 75423 h 185836"/>
                <a:gd name="connsiteX393" fmla="*/ 69254 w 184099"/>
                <a:gd name="connsiteY393" fmla="*/ 84541 h 185836"/>
                <a:gd name="connsiteX394" fmla="*/ 53546 w 184099"/>
                <a:gd name="connsiteY394" fmla="*/ 70830 h 185836"/>
                <a:gd name="connsiteX395" fmla="*/ 56599 w 184099"/>
                <a:gd name="connsiteY395" fmla="*/ 67061 h 185836"/>
                <a:gd name="connsiteX396" fmla="*/ 68537 w 184099"/>
                <a:gd name="connsiteY396" fmla="*/ 74196 h 185836"/>
                <a:gd name="connsiteX397" fmla="*/ 55372 w 184099"/>
                <a:gd name="connsiteY397" fmla="*/ 94149 h 185836"/>
                <a:gd name="connsiteX398" fmla="*/ 48500 w 184099"/>
                <a:gd name="connsiteY398" fmla="*/ 79800 h 185836"/>
                <a:gd name="connsiteX399" fmla="*/ 49295 w 184099"/>
                <a:gd name="connsiteY399" fmla="*/ 76974 h 185836"/>
                <a:gd name="connsiteX400" fmla="*/ 49462 w 184099"/>
                <a:gd name="connsiteY400" fmla="*/ 76719 h 185836"/>
                <a:gd name="connsiteX401" fmla="*/ 53556 w 184099"/>
                <a:gd name="connsiteY401" fmla="*/ 70752 h 185836"/>
                <a:gd name="connsiteX402" fmla="*/ 55441 w 184099"/>
                <a:gd name="connsiteY402" fmla="*/ 66335 h 185836"/>
                <a:gd name="connsiteX403" fmla="*/ 55539 w 184099"/>
                <a:gd name="connsiteY403" fmla="*/ 66394 h 185836"/>
                <a:gd name="connsiteX404" fmla="*/ 55343 w 184099"/>
                <a:gd name="connsiteY404" fmla="*/ 66620 h 185836"/>
                <a:gd name="connsiteX405" fmla="*/ 55451 w 184099"/>
                <a:gd name="connsiteY405" fmla="*/ 66257 h 185836"/>
                <a:gd name="connsiteX406" fmla="*/ 46507 w 184099"/>
                <a:gd name="connsiteY406" fmla="*/ 81263 h 185836"/>
                <a:gd name="connsiteX407" fmla="*/ 47027 w 184099"/>
                <a:gd name="connsiteY407" fmla="*/ 80448 h 185836"/>
                <a:gd name="connsiteX408" fmla="*/ 46487 w 184099"/>
                <a:gd name="connsiteY408" fmla="*/ 83962 h 185836"/>
                <a:gd name="connsiteX409" fmla="*/ 46556 w 184099"/>
                <a:gd name="connsiteY409" fmla="*/ 92795 h 185836"/>
                <a:gd name="connsiteX410" fmla="*/ 42187 w 184099"/>
                <a:gd name="connsiteY410" fmla="*/ 88221 h 185836"/>
                <a:gd name="connsiteX411" fmla="*/ 46517 w 184099"/>
                <a:gd name="connsiteY411" fmla="*/ 81184 h 185836"/>
                <a:gd name="connsiteX412" fmla="*/ 47744 w 184099"/>
                <a:gd name="connsiteY412" fmla="*/ 83971 h 185836"/>
                <a:gd name="connsiteX413" fmla="*/ 47881 w 184099"/>
                <a:gd name="connsiteY413" fmla="*/ 82863 h 185836"/>
                <a:gd name="connsiteX414" fmla="*/ 54753 w 184099"/>
                <a:gd name="connsiteY414" fmla="*/ 95621 h 185836"/>
                <a:gd name="connsiteX415" fmla="*/ 53948 w 184099"/>
                <a:gd name="connsiteY415" fmla="*/ 97996 h 185836"/>
                <a:gd name="connsiteX416" fmla="*/ 47970 w 184099"/>
                <a:gd name="connsiteY416" fmla="*/ 94002 h 185836"/>
                <a:gd name="connsiteX417" fmla="*/ 47754 w 184099"/>
                <a:gd name="connsiteY417" fmla="*/ 83893 h 185836"/>
                <a:gd name="connsiteX418" fmla="*/ 55696 w 184099"/>
                <a:gd name="connsiteY418" fmla="*/ 96848 h 185836"/>
                <a:gd name="connsiteX419" fmla="*/ 58052 w 184099"/>
                <a:gd name="connsiteY419" fmla="*/ 99792 h 185836"/>
                <a:gd name="connsiteX420" fmla="*/ 58317 w 184099"/>
                <a:gd name="connsiteY420" fmla="*/ 100106 h 185836"/>
                <a:gd name="connsiteX421" fmla="*/ 55136 w 184099"/>
                <a:gd name="connsiteY421" fmla="*/ 98674 h 185836"/>
                <a:gd name="connsiteX422" fmla="*/ 55706 w 184099"/>
                <a:gd name="connsiteY422" fmla="*/ 96760 h 185836"/>
                <a:gd name="connsiteX423" fmla="*/ 70775 w 184099"/>
                <a:gd name="connsiteY423" fmla="*/ 73853 h 185836"/>
                <a:gd name="connsiteX424" fmla="*/ 71394 w 184099"/>
                <a:gd name="connsiteY424" fmla="*/ 73333 h 185836"/>
                <a:gd name="connsiteX425" fmla="*/ 71178 w 184099"/>
                <a:gd name="connsiteY425" fmla="*/ 74079 h 185836"/>
                <a:gd name="connsiteX426" fmla="*/ 56481 w 184099"/>
                <a:gd name="connsiteY426" fmla="*/ 65324 h 185836"/>
                <a:gd name="connsiteX427" fmla="*/ 55902 w 184099"/>
                <a:gd name="connsiteY427" fmla="*/ 64961 h 185836"/>
                <a:gd name="connsiteX428" fmla="*/ 58101 w 184099"/>
                <a:gd name="connsiteY428" fmla="*/ 62517 h 185836"/>
                <a:gd name="connsiteX429" fmla="*/ 60821 w 184099"/>
                <a:gd name="connsiteY429" fmla="*/ 61153 h 185836"/>
                <a:gd name="connsiteX430" fmla="*/ 56491 w 184099"/>
                <a:gd name="connsiteY430" fmla="*/ 65246 h 185836"/>
                <a:gd name="connsiteX431" fmla="*/ 41431 w 184099"/>
                <a:gd name="connsiteY431" fmla="*/ 89468 h 185836"/>
                <a:gd name="connsiteX432" fmla="*/ 46340 w 184099"/>
                <a:gd name="connsiteY432" fmla="*/ 94463 h 185836"/>
                <a:gd name="connsiteX433" fmla="*/ 46841 w 184099"/>
                <a:gd name="connsiteY433" fmla="*/ 94895 h 185836"/>
                <a:gd name="connsiteX434" fmla="*/ 49354 w 184099"/>
                <a:gd name="connsiteY434" fmla="*/ 104219 h 185836"/>
                <a:gd name="connsiteX435" fmla="*/ 40636 w 184099"/>
                <a:gd name="connsiteY435" fmla="*/ 90802 h 185836"/>
                <a:gd name="connsiteX436" fmla="*/ 48372 w 184099"/>
                <a:gd name="connsiteY436" fmla="*/ 96102 h 185836"/>
                <a:gd name="connsiteX437" fmla="*/ 53595 w 184099"/>
                <a:gd name="connsiteY437" fmla="*/ 99419 h 185836"/>
                <a:gd name="connsiteX438" fmla="*/ 53291 w 184099"/>
                <a:gd name="connsiteY438" fmla="*/ 100401 h 185836"/>
                <a:gd name="connsiteX439" fmla="*/ 51985 w 184099"/>
                <a:gd name="connsiteY439" fmla="*/ 106378 h 185836"/>
                <a:gd name="connsiteX440" fmla="*/ 51543 w 184099"/>
                <a:gd name="connsiteY440" fmla="*/ 106044 h 185836"/>
                <a:gd name="connsiteX441" fmla="*/ 48382 w 184099"/>
                <a:gd name="connsiteY441" fmla="*/ 96024 h 185836"/>
                <a:gd name="connsiteX442" fmla="*/ 54498 w 184099"/>
                <a:gd name="connsiteY442" fmla="*/ 100715 h 185836"/>
                <a:gd name="connsiteX443" fmla="*/ 54724 w 184099"/>
                <a:gd name="connsiteY443" fmla="*/ 99998 h 185836"/>
                <a:gd name="connsiteX444" fmla="*/ 60183 w 184099"/>
                <a:gd name="connsiteY444" fmla="*/ 102256 h 185836"/>
                <a:gd name="connsiteX445" fmla="*/ 75507 w 184099"/>
                <a:gd name="connsiteY445" fmla="*/ 118803 h 185836"/>
                <a:gd name="connsiteX446" fmla="*/ 75831 w 184099"/>
                <a:gd name="connsiteY446" fmla="*/ 119421 h 185836"/>
                <a:gd name="connsiteX447" fmla="*/ 59908 w 184099"/>
                <a:gd name="connsiteY447" fmla="*/ 111697 h 185836"/>
                <a:gd name="connsiteX448" fmla="*/ 53114 w 184099"/>
                <a:gd name="connsiteY448" fmla="*/ 107281 h 185836"/>
                <a:gd name="connsiteX449" fmla="*/ 54508 w 184099"/>
                <a:gd name="connsiteY449" fmla="*/ 100686 h 185836"/>
                <a:gd name="connsiteX450" fmla="*/ 52888 w 184099"/>
                <a:gd name="connsiteY450" fmla="*/ 108930 h 185836"/>
                <a:gd name="connsiteX451" fmla="*/ 52888 w 184099"/>
                <a:gd name="connsiteY451" fmla="*/ 108871 h 185836"/>
                <a:gd name="connsiteX452" fmla="*/ 59230 w 184099"/>
                <a:gd name="connsiteY452" fmla="*/ 112934 h 185836"/>
                <a:gd name="connsiteX453" fmla="*/ 76764 w 184099"/>
                <a:gd name="connsiteY453" fmla="*/ 121256 h 185836"/>
                <a:gd name="connsiteX454" fmla="*/ 79886 w 184099"/>
                <a:gd name="connsiteY454" fmla="*/ 126537 h 185836"/>
                <a:gd name="connsiteX455" fmla="*/ 62048 w 184099"/>
                <a:gd name="connsiteY455" fmla="*/ 122513 h 185836"/>
                <a:gd name="connsiteX456" fmla="*/ 61066 w 184099"/>
                <a:gd name="connsiteY456" fmla="*/ 121374 h 185836"/>
                <a:gd name="connsiteX457" fmla="*/ 52898 w 184099"/>
                <a:gd name="connsiteY457" fmla="*/ 108851 h 185836"/>
                <a:gd name="connsiteX458" fmla="*/ 59250 w 184099"/>
                <a:gd name="connsiteY458" fmla="*/ 121266 h 185836"/>
                <a:gd name="connsiteX459" fmla="*/ 52378 w 184099"/>
                <a:gd name="connsiteY459" fmla="*/ 117174 h 185836"/>
                <a:gd name="connsiteX460" fmla="*/ 52623 w 184099"/>
                <a:gd name="connsiteY460" fmla="*/ 111285 h 185836"/>
                <a:gd name="connsiteX461" fmla="*/ 59260 w 184099"/>
                <a:gd name="connsiteY461" fmla="*/ 121188 h 185836"/>
                <a:gd name="connsiteX462" fmla="*/ 78649 w 184099"/>
                <a:gd name="connsiteY462" fmla="*/ 121894 h 185836"/>
                <a:gd name="connsiteX463" fmla="*/ 78649 w 184099"/>
                <a:gd name="connsiteY463" fmla="*/ 121894 h 185836"/>
                <a:gd name="connsiteX464" fmla="*/ 83852 w 184099"/>
                <a:gd name="connsiteY464" fmla="*/ 126743 h 185836"/>
                <a:gd name="connsiteX465" fmla="*/ 81555 w 184099"/>
                <a:gd name="connsiteY465" fmla="*/ 126645 h 185836"/>
                <a:gd name="connsiteX466" fmla="*/ 78659 w 184099"/>
                <a:gd name="connsiteY466" fmla="*/ 121816 h 185836"/>
                <a:gd name="connsiteX467" fmla="*/ 97704 w 184099"/>
                <a:gd name="connsiteY467" fmla="*/ 138481 h 185836"/>
                <a:gd name="connsiteX468" fmla="*/ 103781 w 184099"/>
                <a:gd name="connsiteY468" fmla="*/ 143143 h 185836"/>
                <a:gd name="connsiteX469" fmla="*/ 95358 w 184099"/>
                <a:gd name="connsiteY469" fmla="*/ 142259 h 185836"/>
                <a:gd name="connsiteX470" fmla="*/ 93493 w 184099"/>
                <a:gd name="connsiteY470" fmla="*/ 140542 h 185836"/>
                <a:gd name="connsiteX471" fmla="*/ 97714 w 184099"/>
                <a:gd name="connsiteY471" fmla="*/ 138402 h 185836"/>
                <a:gd name="connsiteX472" fmla="*/ 136454 w 184099"/>
                <a:gd name="connsiteY472" fmla="*/ 104827 h 185836"/>
                <a:gd name="connsiteX473" fmla="*/ 138122 w 184099"/>
                <a:gd name="connsiteY473" fmla="*/ 103640 h 185836"/>
                <a:gd name="connsiteX474" fmla="*/ 138800 w 184099"/>
                <a:gd name="connsiteY474" fmla="*/ 106898 h 185836"/>
                <a:gd name="connsiteX475" fmla="*/ 136463 w 184099"/>
                <a:gd name="connsiteY475" fmla="*/ 104749 h 185836"/>
                <a:gd name="connsiteX476" fmla="*/ 137553 w 184099"/>
                <a:gd name="connsiteY476" fmla="*/ 102491 h 185836"/>
                <a:gd name="connsiteX477" fmla="*/ 137759 w 184099"/>
                <a:gd name="connsiteY477" fmla="*/ 102177 h 185836"/>
                <a:gd name="connsiteX478" fmla="*/ 137759 w 184099"/>
                <a:gd name="connsiteY478" fmla="*/ 102315 h 185836"/>
                <a:gd name="connsiteX479" fmla="*/ 138721 w 184099"/>
                <a:gd name="connsiteY479" fmla="*/ 100685 h 185836"/>
                <a:gd name="connsiteX480" fmla="*/ 140400 w 184099"/>
                <a:gd name="connsiteY480" fmla="*/ 97928 h 185836"/>
                <a:gd name="connsiteX481" fmla="*/ 141274 w 184099"/>
                <a:gd name="connsiteY481" fmla="*/ 99419 h 185836"/>
                <a:gd name="connsiteX482" fmla="*/ 138908 w 184099"/>
                <a:gd name="connsiteY482" fmla="*/ 101382 h 185836"/>
                <a:gd name="connsiteX483" fmla="*/ 138731 w 184099"/>
                <a:gd name="connsiteY483" fmla="*/ 100607 h 185836"/>
                <a:gd name="connsiteX484" fmla="*/ 140410 w 184099"/>
                <a:gd name="connsiteY484" fmla="*/ 95425 h 185836"/>
                <a:gd name="connsiteX485" fmla="*/ 133960 w 184099"/>
                <a:gd name="connsiteY485" fmla="*/ 87691 h 185836"/>
                <a:gd name="connsiteX486" fmla="*/ 130396 w 184099"/>
                <a:gd name="connsiteY486" fmla="*/ 81057 h 185836"/>
                <a:gd name="connsiteX487" fmla="*/ 135923 w 184099"/>
                <a:gd name="connsiteY487" fmla="*/ 82823 h 185836"/>
                <a:gd name="connsiteX488" fmla="*/ 144641 w 184099"/>
                <a:gd name="connsiteY488" fmla="*/ 86867 h 185836"/>
                <a:gd name="connsiteX489" fmla="*/ 143659 w 184099"/>
                <a:gd name="connsiteY489" fmla="*/ 89006 h 185836"/>
                <a:gd name="connsiteX490" fmla="*/ 140420 w 184099"/>
                <a:gd name="connsiteY490" fmla="*/ 95346 h 185836"/>
                <a:gd name="connsiteX491" fmla="*/ 131231 w 184099"/>
                <a:gd name="connsiteY491" fmla="*/ 85296 h 185836"/>
                <a:gd name="connsiteX492" fmla="*/ 125792 w 184099"/>
                <a:gd name="connsiteY492" fmla="*/ 81587 h 185836"/>
                <a:gd name="connsiteX493" fmla="*/ 125723 w 184099"/>
                <a:gd name="connsiteY493" fmla="*/ 81724 h 185836"/>
                <a:gd name="connsiteX494" fmla="*/ 125389 w 184099"/>
                <a:gd name="connsiteY494" fmla="*/ 81292 h 185836"/>
                <a:gd name="connsiteX495" fmla="*/ 124820 w 184099"/>
                <a:gd name="connsiteY495" fmla="*/ 80311 h 185836"/>
                <a:gd name="connsiteX496" fmla="*/ 128531 w 184099"/>
                <a:gd name="connsiteY496" fmla="*/ 80723 h 185836"/>
                <a:gd name="connsiteX497" fmla="*/ 131241 w 184099"/>
                <a:gd name="connsiteY497" fmla="*/ 85218 h 185836"/>
                <a:gd name="connsiteX498" fmla="*/ 124015 w 184099"/>
                <a:gd name="connsiteY498" fmla="*/ 78937 h 185836"/>
                <a:gd name="connsiteX499" fmla="*/ 123946 w 184099"/>
                <a:gd name="connsiteY499" fmla="*/ 78819 h 185836"/>
                <a:gd name="connsiteX500" fmla="*/ 124103 w 184099"/>
                <a:gd name="connsiteY500" fmla="*/ 78652 h 185836"/>
                <a:gd name="connsiteX501" fmla="*/ 122965 w 184099"/>
                <a:gd name="connsiteY501" fmla="*/ 77396 h 185836"/>
                <a:gd name="connsiteX502" fmla="*/ 121983 w 184099"/>
                <a:gd name="connsiteY502" fmla="*/ 76149 h 185836"/>
                <a:gd name="connsiteX503" fmla="*/ 123131 w 184099"/>
                <a:gd name="connsiteY503" fmla="*/ 73647 h 185836"/>
                <a:gd name="connsiteX504" fmla="*/ 127451 w 184099"/>
                <a:gd name="connsiteY504" fmla="*/ 79094 h 185836"/>
                <a:gd name="connsiteX505" fmla="*/ 124025 w 184099"/>
                <a:gd name="connsiteY505" fmla="*/ 78858 h 185836"/>
                <a:gd name="connsiteX506" fmla="*/ 121462 w 184099"/>
                <a:gd name="connsiteY506" fmla="*/ 79074 h 185836"/>
                <a:gd name="connsiteX507" fmla="*/ 120255 w 184099"/>
                <a:gd name="connsiteY507" fmla="*/ 79251 h 185836"/>
                <a:gd name="connsiteX508" fmla="*/ 120775 w 184099"/>
                <a:gd name="connsiteY508" fmla="*/ 78397 h 185836"/>
                <a:gd name="connsiteX509" fmla="*/ 121472 w 184099"/>
                <a:gd name="connsiteY509" fmla="*/ 78996 h 185836"/>
                <a:gd name="connsiteX510" fmla="*/ 110526 w 184099"/>
                <a:gd name="connsiteY510" fmla="*/ 85267 h 185836"/>
                <a:gd name="connsiteX511" fmla="*/ 109014 w 184099"/>
                <a:gd name="connsiteY511" fmla="*/ 88005 h 185836"/>
                <a:gd name="connsiteX512" fmla="*/ 108415 w 184099"/>
                <a:gd name="connsiteY512" fmla="*/ 87730 h 185836"/>
                <a:gd name="connsiteX513" fmla="*/ 107217 w 184099"/>
                <a:gd name="connsiteY513" fmla="*/ 77661 h 185836"/>
                <a:gd name="connsiteX514" fmla="*/ 103546 w 184099"/>
                <a:gd name="connsiteY514" fmla="*/ 73735 h 185836"/>
                <a:gd name="connsiteX515" fmla="*/ 106177 w 184099"/>
                <a:gd name="connsiteY515" fmla="*/ 68484 h 185836"/>
                <a:gd name="connsiteX516" fmla="*/ 109171 w 184099"/>
                <a:gd name="connsiteY516" fmla="*/ 70182 h 185836"/>
                <a:gd name="connsiteX517" fmla="*/ 119833 w 184099"/>
                <a:gd name="connsiteY517" fmla="*/ 77543 h 185836"/>
                <a:gd name="connsiteX518" fmla="*/ 118547 w 184099"/>
                <a:gd name="connsiteY518" fmla="*/ 79624 h 185836"/>
                <a:gd name="connsiteX519" fmla="*/ 110536 w 184099"/>
                <a:gd name="connsiteY519" fmla="*/ 85188 h 185836"/>
                <a:gd name="connsiteX520" fmla="*/ 116240 w 184099"/>
                <a:gd name="connsiteY520" fmla="*/ 70388 h 185836"/>
                <a:gd name="connsiteX521" fmla="*/ 107698 w 184099"/>
                <a:gd name="connsiteY521" fmla="*/ 63018 h 185836"/>
                <a:gd name="connsiteX522" fmla="*/ 110025 w 184099"/>
                <a:gd name="connsiteY522" fmla="*/ 62831 h 185836"/>
                <a:gd name="connsiteX523" fmla="*/ 113579 w 184099"/>
                <a:gd name="connsiteY523" fmla="*/ 65079 h 185836"/>
                <a:gd name="connsiteX524" fmla="*/ 122228 w 184099"/>
                <a:gd name="connsiteY524" fmla="*/ 72636 h 185836"/>
                <a:gd name="connsiteX525" fmla="*/ 121138 w 184099"/>
                <a:gd name="connsiteY525" fmla="*/ 75119 h 185836"/>
                <a:gd name="connsiteX526" fmla="*/ 116249 w 184099"/>
                <a:gd name="connsiteY526" fmla="*/ 70310 h 185836"/>
                <a:gd name="connsiteX527" fmla="*/ 110349 w 184099"/>
                <a:gd name="connsiteY527" fmla="*/ 61408 h 185836"/>
                <a:gd name="connsiteX528" fmla="*/ 93660 w 184099"/>
                <a:gd name="connsiteY528" fmla="*/ 55520 h 185836"/>
                <a:gd name="connsiteX529" fmla="*/ 85698 w 184099"/>
                <a:gd name="connsiteY529" fmla="*/ 53812 h 185836"/>
                <a:gd name="connsiteX530" fmla="*/ 84981 w 184099"/>
                <a:gd name="connsiteY530" fmla="*/ 53537 h 185836"/>
                <a:gd name="connsiteX531" fmla="*/ 88260 w 184099"/>
                <a:gd name="connsiteY531" fmla="*/ 52320 h 185836"/>
                <a:gd name="connsiteX532" fmla="*/ 95181 w 184099"/>
                <a:gd name="connsiteY532" fmla="*/ 53773 h 185836"/>
                <a:gd name="connsiteX533" fmla="*/ 111508 w 184099"/>
                <a:gd name="connsiteY533" fmla="*/ 61232 h 185836"/>
                <a:gd name="connsiteX534" fmla="*/ 110388 w 184099"/>
                <a:gd name="connsiteY534" fmla="*/ 61330 h 185836"/>
                <a:gd name="connsiteX535" fmla="*/ 81673 w 184099"/>
                <a:gd name="connsiteY535" fmla="*/ 57218 h 185836"/>
                <a:gd name="connsiteX536" fmla="*/ 91107 w 184099"/>
                <a:gd name="connsiteY536" fmla="*/ 61016 h 185836"/>
                <a:gd name="connsiteX537" fmla="*/ 95908 w 184099"/>
                <a:gd name="connsiteY537" fmla="*/ 63204 h 185836"/>
                <a:gd name="connsiteX538" fmla="*/ 85786 w 184099"/>
                <a:gd name="connsiteY538" fmla="*/ 64294 h 185836"/>
                <a:gd name="connsiteX539" fmla="*/ 81859 w 184099"/>
                <a:gd name="connsiteY539" fmla="*/ 62331 h 185836"/>
                <a:gd name="connsiteX540" fmla="*/ 78404 w 184099"/>
                <a:gd name="connsiteY540" fmla="*/ 60564 h 185836"/>
                <a:gd name="connsiteX541" fmla="*/ 78698 w 184099"/>
                <a:gd name="connsiteY541" fmla="*/ 60103 h 185836"/>
                <a:gd name="connsiteX542" fmla="*/ 80966 w 184099"/>
                <a:gd name="connsiteY542" fmla="*/ 57031 h 185836"/>
                <a:gd name="connsiteX543" fmla="*/ 69077 w 184099"/>
                <a:gd name="connsiteY543" fmla="*/ 56118 h 185836"/>
                <a:gd name="connsiteX544" fmla="*/ 68969 w 184099"/>
                <a:gd name="connsiteY544" fmla="*/ 56118 h 185836"/>
                <a:gd name="connsiteX545" fmla="*/ 69529 w 184099"/>
                <a:gd name="connsiteY545" fmla="*/ 55971 h 185836"/>
                <a:gd name="connsiteX546" fmla="*/ 67330 w 184099"/>
                <a:gd name="connsiteY546" fmla="*/ 56903 h 185836"/>
                <a:gd name="connsiteX547" fmla="*/ 65680 w 184099"/>
                <a:gd name="connsiteY547" fmla="*/ 57767 h 185836"/>
                <a:gd name="connsiteX548" fmla="*/ 62274 w 184099"/>
                <a:gd name="connsiteY548" fmla="*/ 59063 h 185836"/>
                <a:gd name="connsiteX549" fmla="*/ 66868 w 184099"/>
                <a:gd name="connsiteY549" fmla="*/ 56727 h 185836"/>
                <a:gd name="connsiteX550" fmla="*/ 57100 w 184099"/>
                <a:gd name="connsiteY550" fmla="*/ 61565 h 185836"/>
                <a:gd name="connsiteX551" fmla="*/ 56363 w 184099"/>
                <a:gd name="connsiteY551" fmla="*/ 61997 h 185836"/>
                <a:gd name="connsiteX552" fmla="*/ 56069 w 184099"/>
                <a:gd name="connsiteY552" fmla="*/ 55009 h 185836"/>
                <a:gd name="connsiteX553" fmla="*/ 57139 w 184099"/>
                <a:gd name="connsiteY553" fmla="*/ 53596 h 185836"/>
                <a:gd name="connsiteX554" fmla="*/ 64993 w 184099"/>
                <a:gd name="connsiteY554" fmla="*/ 56001 h 185836"/>
                <a:gd name="connsiteX555" fmla="*/ 57139 w 184099"/>
                <a:gd name="connsiteY555" fmla="*/ 61487 h 185836"/>
                <a:gd name="connsiteX556" fmla="*/ 54999 w 184099"/>
                <a:gd name="connsiteY556" fmla="*/ 62782 h 185836"/>
                <a:gd name="connsiteX557" fmla="*/ 53772 w 184099"/>
                <a:gd name="connsiteY557" fmla="*/ 63558 h 185836"/>
                <a:gd name="connsiteX558" fmla="*/ 51553 w 184099"/>
                <a:gd name="connsiteY558" fmla="*/ 62046 h 185836"/>
                <a:gd name="connsiteX559" fmla="*/ 55038 w 184099"/>
                <a:gd name="connsiteY559" fmla="*/ 56432 h 185836"/>
                <a:gd name="connsiteX560" fmla="*/ 55038 w 184099"/>
                <a:gd name="connsiteY560" fmla="*/ 62704 h 185836"/>
                <a:gd name="connsiteX561" fmla="*/ 55637 w 184099"/>
                <a:gd name="connsiteY561" fmla="*/ 53517 h 185836"/>
                <a:gd name="connsiteX562" fmla="*/ 55549 w 184099"/>
                <a:gd name="connsiteY562" fmla="*/ 53262 h 185836"/>
                <a:gd name="connsiteX563" fmla="*/ 55794 w 184099"/>
                <a:gd name="connsiteY563" fmla="*/ 53262 h 185836"/>
                <a:gd name="connsiteX564" fmla="*/ 53674 w 184099"/>
                <a:gd name="connsiteY564" fmla="*/ 65167 h 185836"/>
                <a:gd name="connsiteX565" fmla="*/ 53880 w 184099"/>
                <a:gd name="connsiteY565" fmla="*/ 65314 h 185836"/>
                <a:gd name="connsiteX566" fmla="*/ 48166 w 184099"/>
                <a:gd name="connsiteY566" fmla="*/ 76208 h 185836"/>
                <a:gd name="connsiteX567" fmla="*/ 47999 w 184099"/>
                <a:gd name="connsiteY567" fmla="*/ 76385 h 185836"/>
                <a:gd name="connsiteX568" fmla="*/ 47999 w 184099"/>
                <a:gd name="connsiteY568" fmla="*/ 73696 h 185836"/>
                <a:gd name="connsiteX569" fmla="*/ 48765 w 184099"/>
                <a:gd name="connsiteY569" fmla="*/ 69024 h 185836"/>
                <a:gd name="connsiteX570" fmla="*/ 53703 w 184099"/>
                <a:gd name="connsiteY570" fmla="*/ 65089 h 185836"/>
                <a:gd name="connsiteX571" fmla="*/ 38869 w 184099"/>
                <a:gd name="connsiteY571" fmla="*/ 86680 h 185836"/>
                <a:gd name="connsiteX572" fmla="*/ 39262 w 184099"/>
                <a:gd name="connsiteY572" fmla="*/ 90655 h 185836"/>
                <a:gd name="connsiteX573" fmla="*/ 38339 w 184099"/>
                <a:gd name="connsiteY573" fmla="*/ 92235 h 185836"/>
                <a:gd name="connsiteX574" fmla="*/ 38898 w 184099"/>
                <a:gd name="connsiteY574" fmla="*/ 86602 h 185836"/>
                <a:gd name="connsiteX575" fmla="*/ 39694 w 184099"/>
                <a:gd name="connsiteY575" fmla="*/ 92363 h 185836"/>
                <a:gd name="connsiteX576" fmla="*/ 50493 w 184099"/>
                <a:gd name="connsiteY576" fmla="*/ 107084 h 185836"/>
                <a:gd name="connsiteX577" fmla="*/ 51543 w 184099"/>
                <a:gd name="connsiteY577" fmla="*/ 109312 h 185836"/>
                <a:gd name="connsiteX578" fmla="*/ 51102 w 184099"/>
                <a:gd name="connsiteY578" fmla="*/ 116231 h 185836"/>
                <a:gd name="connsiteX579" fmla="*/ 41942 w 184099"/>
                <a:gd name="connsiteY579" fmla="*/ 106162 h 185836"/>
                <a:gd name="connsiteX580" fmla="*/ 38310 w 184099"/>
                <a:gd name="connsiteY580" fmla="*/ 98477 h 185836"/>
                <a:gd name="connsiteX581" fmla="*/ 38241 w 184099"/>
                <a:gd name="connsiteY581" fmla="*/ 94866 h 185836"/>
                <a:gd name="connsiteX582" fmla="*/ 39723 w 184099"/>
                <a:gd name="connsiteY582" fmla="*/ 92284 h 185836"/>
                <a:gd name="connsiteX583" fmla="*/ 40891 w 184099"/>
                <a:gd name="connsiteY583" fmla="*/ 106996 h 185836"/>
                <a:gd name="connsiteX584" fmla="*/ 51111 w 184099"/>
                <a:gd name="connsiteY584" fmla="*/ 117959 h 185836"/>
                <a:gd name="connsiteX585" fmla="*/ 51573 w 184099"/>
                <a:gd name="connsiteY585" fmla="*/ 124740 h 185836"/>
                <a:gd name="connsiteX586" fmla="*/ 38810 w 184099"/>
                <a:gd name="connsiteY586" fmla="*/ 103306 h 185836"/>
                <a:gd name="connsiteX587" fmla="*/ 40921 w 184099"/>
                <a:gd name="connsiteY587" fmla="*/ 106918 h 185836"/>
                <a:gd name="connsiteX588" fmla="*/ 52407 w 184099"/>
                <a:gd name="connsiteY588" fmla="*/ 118911 h 185836"/>
                <a:gd name="connsiteX589" fmla="*/ 61243 w 184099"/>
                <a:gd name="connsiteY589" fmla="*/ 123700 h 185836"/>
                <a:gd name="connsiteX590" fmla="*/ 77137 w 184099"/>
                <a:gd name="connsiteY590" fmla="*/ 137440 h 185836"/>
                <a:gd name="connsiteX591" fmla="*/ 61567 w 184099"/>
                <a:gd name="connsiteY591" fmla="*/ 130668 h 185836"/>
                <a:gd name="connsiteX592" fmla="*/ 53006 w 184099"/>
                <a:gd name="connsiteY592" fmla="*/ 125761 h 185836"/>
                <a:gd name="connsiteX593" fmla="*/ 52437 w 184099"/>
                <a:gd name="connsiteY593" fmla="*/ 118832 h 185836"/>
                <a:gd name="connsiteX594" fmla="*/ 64051 w 184099"/>
                <a:gd name="connsiteY594" fmla="*/ 124799 h 185836"/>
                <a:gd name="connsiteX595" fmla="*/ 80848 w 184099"/>
                <a:gd name="connsiteY595" fmla="*/ 128028 h 185836"/>
                <a:gd name="connsiteX596" fmla="*/ 91127 w 184099"/>
                <a:gd name="connsiteY596" fmla="*/ 140090 h 185836"/>
                <a:gd name="connsiteX597" fmla="*/ 89075 w 184099"/>
                <a:gd name="connsiteY597" fmla="*/ 140944 h 185836"/>
                <a:gd name="connsiteX598" fmla="*/ 84029 w 184099"/>
                <a:gd name="connsiteY598" fmla="*/ 139609 h 185836"/>
                <a:gd name="connsiteX599" fmla="*/ 64080 w 184099"/>
                <a:gd name="connsiteY599" fmla="*/ 124682 h 185836"/>
                <a:gd name="connsiteX600" fmla="*/ 94720 w 184099"/>
                <a:gd name="connsiteY600" fmla="*/ 143604 h 185836"/>
                <a:gd name="connsiteX601" fmla="*/ 94779 w 184099"/>
                <a:gd name="connsiteY601" fmla="*/ 143663 h 185836"/>
                <a:gd name="connsiteX602" fmla="*/ 94219 w 184099"/>
                <a:gd name="connsiteY602" fmla="*/ 143515 h 185836"/>
                <a:gd name="connsiteX603" fmla="*/ 97263 w 184099"/>
                <a:gd name="connsiteY603" fmla="*/ 143977 h 185836"/>
                <a:gd name="connsiteX604" fmla="*/ 105735 w 184099"/>
                <a:gd name="connsiteY604" fmla="*/ 144624 h 185836"/>
                <a:gd name="connsiteX605" fmla="*/ 106295 w 184099"/>
                <a:gd name="connsiteY605" fmla="*/ 145037 h 185836"/>
                <a:gd name="connsiteX606" fmla="*/ 97606 w 184099"/>
                <a:gd name="connsiteY606" fmla="*/ 144261 h 185836"/>
                <a:gd name="connsiteX607" fmla="*/ 112048 w 184099"/>
                <a:gd name="connsiteY607" fmla="*/ 145940 h 185836"/>
                <a:gd name="connsiteX608" fmla="*/ 110850 w 184099"/>
                <a:gd name="connsiteY608" fmla="*/ 146529 h 185836"/>
                <a:gd name="connsiteX609" fmla="*/ 110300 w 184099"/>
                <a:gd name="connsiteY609" fmla="*/ 146146 h 185836"/>
                <a:gd name="connsiteX610" fmla="*/ 112077 w 184099"/>
                <a:gd name="connsiteY610" fmla="*/ 145832 h 185836"/>
                <a:gd name="connsiteX611" fmla="*/ 135099 w 184099"/>
                <a:gd name="connsiteY611" fmla="*/ 132857 h 185836"/>
                <a:gd name="connsiteX612" fmla="*/ 133076 w 184099"/>
                <a:gd name="connsiteY612" fmla="*/ 130453 h 185836"/>
                <a:gd name="connsiteX613" fmla="*/ 129611 w 184099"/>
                <a:gd name="connsiteY613" fmla="*/ 117429 h 185836"/>
                <a:gd name="connsiteX614" fmla="*/ 132959 w 184099"/>
                <a:gd name="connsiteY614" fmla="*/ 111629 h 185836"/>
                <a:gd name="connsiteX615" fmla="*/ 139252 w 184099"/>
                <a:gd name="connsiteY615" fmla="*/ 109666 h 185836"/>
                <a:gd name="connsiteX616" fmla="*/ 140086 w 184099"/>
                <a:gd name="connsiteY616" fmla="*/ 119608 h 185836"/>
                <a:gd name="connsiteX617" fmla="*/ 139654 w 184099"/>
                <a:gd name="connsiteY617" fmla="*/ 128706 h 185836"/>
                <a:gd name="connsiteX618" fmla="*/ 137445 w 184099"/>
                <a:gd name="connsiteY618" fmla="*/ 131081 h 185836"/>
                <a:gd name="connsiteX619" fmla="*/ 135128 w 184099"/>
                <a:gd name="connsiteY619" fmla="*/ 132769 h 185836"/>
                <a:gd name="connsiteX620" fmla="*/ 140724 w 184099"/>
                <a:gd name="connsiteY620" fmla="*/ 111089 h 185836"/>
                <a:gd name="connsiteX621" fmla="*/ 144121 w 184099"/>
                <a:gd name="connsiteY621" fmla="*/ 120314 h 185836"/>
                <a:gd name="connsiteX622" fmla="*/ 143885 w 184099"/>
                <a:gd name="connsiteY622" fmla="*/ 123072 h 185836"/>
                <a:gd name="connsiteX623" fmla="*/ 141078 w 184099"/>
                <a:gd name="connsiteY623" fmla="*/ 126998 h 185836"/>
                <a:gd name="connsiteX624" fmla="*/ 141343 w 184099"/>
                <a:gd name="connsiteY624" fmla="*/ 119470 h 185836"/>
                <a:gd name="connsiteX625" fmla="*/ 140754 w 184099"/>
                <a:gd name="connsiteY625" fmla="*/ 111000 h 185836"/>
                <a:gd name="connsiteX626" fmla="*/ 135197 w 184099"/>
                <a:gd name="connsiteY626" fmla="*/ 134947 h 185836"/>
                <a:gd name="connsiteX627" fmla="*/ 135629 w 184099"/>
                <a:gd name="connsiteY627" fmla="*/ 135389 h 185836"/>
                <a:gd name="connsiteX628" fmla="*/ 130661 w 184099"/>
                <a:gd name="connsiteY628" fmla="*/ 138510 h 185836"/>
                <a:gd name="connsiteX629" fmla="*/ 135226 w 184099"/>
                <a:gd name="connsiteY629" fmla="*/ 134859 h 185836"/>
                <a:gd name="connsiteX630" fmla="*/ 140724 w 184099"/>
                <a:gd name="connsiteY630" fmla="*/ 130237 h 185836"/>
                <a:gd name="connsiteX631" fmla="*/ 140822 w 184099"/>
                <a:gd name="connsiteY631" fmla="*/ 130158 h 185836"/>
                <a:gd name="connsiteX632" fmla="*/ 140714 w 184099"/>
                <a:gd name="connsiteY632" fmla="*/ 130296 h 185836"/>
                <a:gd name="connsiteX633" fmla="*/ 147351 w 184099"/>
                <a:gd name="connsiteY633" fmla="*/ 119637 h 185836"/>
                <a:gd name="connsiteX634" fmla="*/ 147498 w 184099"/>
                <a:gd name="connsiteY634" fmla="*/ 122385 h 185836"/>
                <a:gd name="connsiteX635" fmla="*/ 144700 w 184099"/>
                <a:gd name="connsiteY635" fmla="*/ 125133 h 185836"/>
                <a:gd name="connsiteX636" fmla="*/ 145083 w 184099"/>
                <a:gd name="connsiteY636" fmla="*/ 123533 h 185836"/>
                <a:gd name="connsiteX637" fmla="*/ 145878 w 184099"/>
                <a:gd name="connsiteY637" fmla="*/ 122277 h 185836"/>
                <a:gd name="connsiteX638" fmla="*/ 147380 w 184099"/>
                <a:gd name="connsiteY638" fmla="*/ 119549 h 185836"/>
                <a:gd name="connsiteX639" fmla="*/ 145387 w 184099"/>
                <a:gd name="connsiteY639" fmla="*/ 120618 h 185836"/>
                <a:gd name="connsiteX640" fmla="*/ 145387 w 184099"/>
                <a:gd name="connsiteY640" fmla="*/ 120098 h 185836"/>
                <a:gd name="connsiteX641" fmla="*/ 141460 w 184099"/>
                <a:gd name="connsiteY641" fmla="*/ 109685 h 185836"/>
                <a:gd name="connsiteX642" fmla="*/ 145751 w 184099"/>
                <a:gd name="connsiteY642" fmla="*/ 110235 h 185836"/>
                <a:gd name="connsiteX643" fmla="*/ 147145 w 184099"/>
                <a:gd name="connsiteY643" fmla="*/ 117311 h 185836"/>
                <a:gd name="connsiteX644" fmla="*/ 145397 w 184099"/>
                <a:gd name="connsiteY644" fmla="*/ 120579 h 185836"/>
                <a:gd name="connsiteX645" fmla="*/ 141195 w 184099"/>
                <a:gd name="connsiteY645" fmla="*/ 108252 h 185836"/>
                <a:gd name="connsiteX646" fmla="*/ 140390 w 184099"/>
                <a:gd name="connsiteY646" fmla="*/ 108252 h 185836"/>
                <a:gd name="connsiteX647" fmla="*/ 139310 w 184099"/>
                <a:gd name="connsiteY647" fmla="*/ 102746 h 185836"/>
                <a:gd name="connsiteX648" fmla="*/ 141951 w 184099"/>
                <a:gd name="connsiteY648" fmla="*/ 100519 h 185836"/>
                <a:gd name="connsiteX649" fmla="*/ 145338 w 184099"/>
                <a:gd name="connsiteY649" fmla="*/ 108714 h 185836"/>
                <a:gd name="connsiteX650" fmla="*/ 141195 w 184099"/>
                <a:gd name="connsiteY650" fmla="*/ 108252 h 185836"/>
                <a:gd name="connsiteX651" fmla="*/ 142324 w 184099"/>
                <a:gd name="connsiteY651" fmla="*/ 98389 h 185836"/>
                <a:gd name="connsiteX652" fmla="*/ 141215 w 184099"/>
                <a:gd name="connsiteY652" fmla="*/ 96514 h 185836"/>
                <a:gd name="connsiteX653" fmla="*/ 144828 w 184099"/>
                <a:gd name="connsiteY653" fmla="*/ 89517 h 185836"/>
                <a:gd name="connsiteX654" fmla="*/ 145751 w 184099"/>
                <a:gd name="connsiteY654" fmla="*/ 87446 h 185836"/>
                <a:gd name="connsiteX655" fmla="*/ 149383 w 184099"/>
                <a:gd name="connsiteY655" fmla="*/ 89497 h 185836"/>
                <a:gd name="connsiteX656" fmla="*/ 149501 w 184099"/>
                <a:gd name="connsiteY656" fmla="*/ 89870 h 185836"/>
                <a:gd name="connsiteX657" fmla="*/ 147537 w 184099"/>
                <a:gd name="connsiteY657" fmla="*/ 92569 h 185836"/>
                <a:gd name="connsiteX658" fmla="*/ 142285 w 184099"/>
                <a:gd name="connsiteY658" fmla="*/ 98389 h 185836"/>
                <a:gd name="connsiteX659" fmla="*/ 146251 w 184099"/>
                <a:gd name="connsiteY659" fmla="*/ 86141 h 185836"/>
                <a:gd name="connsiteX660" fmla="*/ 146860 w 184099"/>
                <a:gd name="connsiteY660" fmla="*/ 84551 h 185836"/>
                <a:gd name="connsiteX661" fmla="*/ 147508 w 184099"/>
                <a:gd name="connsiteY661" fmla="*/ 85218 h 185836"/>
                <a:gd name="connsiteX662" fmla="*/ 148549 w 184099"/>
                <a:gd name="connsiteY662" fmla="*/ 87446 h 185836"/>
                <a:gd name="connsiteX663" fmla="*/ 146251 w 184099"/>
                <a:gd name="connsiteY663" fmla="*/ 86141 h 185836"/>
                <a:gd name="connsiteX664" fmla="*/ 131437 w 184099"/>
                <a:gd name="connsiteY664" fmla="*/ 72567 h 185836"/>
                <a:gd name="connsiteX665" fmla="*/ 145868 w 184099"/>
                <a:gd name="connsiteY665" fmla="*/ 83589 h 185836"/>
                <a:gd name="connsiteX666" fmla="*/ 145142 w 184099"/>
                <a:gd name="connsiteY666" fmla="*/ 85552 h 185836"/>
                <a:gd name="connsiteX667" fmla="*/ 136444 w 184099"/>
                <a:gd name="connsiteY667" fmla="*/ 81518 h 185836"/>
                <a:gd name="connsiteX668" fmla="*/ 129326 w 184099"/>
                <a:gd name="connsiteY668" fmla="*/ 79398 h 185836"/>
                <a:gd name="connsiteX669" fmla="*/ 123720 w 184099"/>
                <a:gd name="connsiteY669" fmla="*/ 72126 h 185836"/>
                <a:gd name="connsiteX670" fmla="*/ 124791 w 184099"/>
                <a:gd name="connsiteY670" fmla="*/ 68455 h 185836"/>
                <a:gd name="connsiteX671" fmla="*/ 131437 w 184099"/>
                <a:gd name="connsiteY671" fmla="*/ 72567 h 185836"/>
                <a:gd name="connsiteX672" fmla="*/ 125075 w 184099"/>
                <a:gd name="connsiteY672" fmla="*/ 66993 h 185836"/>
                <a:gd name="connsiteX673" fmla="*/ 125389 w 184099"/>
                <a:gd name="connsiteY673" fmla="*/ 61771 h 185836"/>
                <a:gd name="connsiteX674" fmla="*/ 125340 w 184099"/>
                <a:gd name="connsiteY674" fmla="*/ 60976 h 185836"/>
                <a:gd name="connsiteX675" fmla="*/ 134794 w 184099"/>
                <a:gd name="connsiteY675" fmla="*/ 69142 h 185836"/>
                <a:gd name="connsiteX676" fmla="*/ 145122 w 184099"/>
                <a:gd name="connsiteY676" fmla="*/ 81057 h 185836"/>
                <a:gd name="connsiteX677" fmla="*/ 132173 w 184099"/>
                <a:gd name="connsiteY677" fmla="*/ 71380 h 185836"/>
                <a:gd name="connsiteX678" fmla="*/ 125075 w 184099"/>
                <a:gd name="connsiteY678" fmla="*/ 66993 h 185836"/>
                <a:gd name="connsiteX679" fmla="*/ 122768 w 184099"/>
                <a:gd name="connsiteY679" fmla="*/ 71105 h 185836"/>
                <a:gd name="connsiteX680" fmla="*/ 114345 w 184099"/>
                <a:gd name="connsiteY680" fmla="*/ 63813 h 185836"/>
                <a:gd name="connsiteX681" fmla="*/ 112205 w 184099"/>
                <a:gd name="connsiteY681" fmla="*/ 62409 h 185836"/>
                <a:gd name="connsiteX682" fmla="*/ 113451 w 184099"/>
                <a:gd name="connsiteY682" fmla="*/ 62125 h 185836"/>
                <a:gd name="connsiteX683" fmla="*/ 123642 w 184099"/>
                <a:gd name="connsiteY683" fmla="*/ 67768 h 185836"/>
                <a:gd name="connsiteX684" fmla="*/ 122768 w 184099"/>
                <a:gd name="connsiteY684" fmla="*/ 71105 h 185836"/>
                <a:gd name="connsiteX685" fmla="*/ 75174 w 184099"/>
                <a:gd name="connsiteY685" fmla="*/ 49955 h 185836"/>
                <a:gd name="connsiteX686" fmla="*/ 70913 w 184099"/>
                <a:gd name="connsiteY686" fmla="*/ 48659 h 185836"/>
                <a:gd name="connsiteX687" fmla="*/ 64728 w 184099"/>
                <a:gd name="connsiteY687" fmla="*/ 47364 h 185836"/>
                <a:gd name="connsiteX688" fmla="*/ 73387 w 184099"/>
                <a:gd name="connsiteY688" fmla="*/ 43350 h 185836"/>
                <a:gd name="connsiteX689" fmla="*/ 75174 w 184099"/>
                <a:gd name="connsiteY689" fmla="*/ 49955 h 185836"/>
                <a:gd name="connsiteX690" fmla="*/ 70481 w 184099"/>
                <a:gd name="connsiteY690" fmla="*/ 49955 h 185836"/>
                <a:gd name="connsiteX691" fmla="*/ 76185 w 184099"/>
                <a:gd name="connsiteY691" fmla="*/ 51731 h 185836"/>
                <a:gd name="connsiteX692" fmla="*/ 77707 w 184099"/>
                <a:gd name="connsiteY692" fmla="*/ 53743 h 185836"/>
                <a:gd name="connsiteX693" fmla="*/ 75233 w 184099"/>
                <a:gd name="connsiteY693" fmla="*/ 54146 h 185836"/>
                <a:gd name="connsiteX694" fmla="*/ 73495 w 184099"/>
                <a:gd name="connsiteY694" fmla="*/ 54047 h 185836"/>
                <a:gd name="connsiteX695" fmla="*/ 66956 w 184099"/>
                <a:gd name="connsiteY695" fmla="*/ 55127 h 185836"/>
                <a:gd name="connsiteX696" fmla="*/ 58121 w 184099"/>
                <a:gd name="connsiteY696" fmla="*/ 52281 h 185836"/>
                <a:gd name="connsiteX697" fmla="*/ 59927 w 184099"/>
                <a:gd name="connsiteY697" fmla="*/ 50053 h 185836"/>
                <a:gd name="connsiteX698" fmla="*/ 62421 w 184099"/>
                <a:gd name="connsiteY698" fmla="*/ 48620 h 185836"/>
                <a:gd name="connsiteX699" fmla="*/ 70510 w 184099"/>
                <a:gd name="connsiteY699" fmla="*/ 49984 h 185836"/>
                <a:gd name="connsiteX700" fmla="*/ 55215 w 184099"/>
                <a:gd name="connsiteY700" fmla="*/ 51663 h 185836"/>
                <a:gd name="connsiteX701" fmla="*/ 54950 w 184099"/>
                <a:gd name="connsiteY701" fmla="*/ 51613 h 185836"/>
                <a:gd name="connsiteX702" fmla="*/ 54881 w 184099"/>
                <a:gd name="connsiteY702" fmla="*/ 51466 h 185836"/>
                <a:gd name="connsiteX703" fmla="*/ 55539 w 184099"/>
                <a:gd name="connsiteY703" fmla="*/ 50887 h 185836"/>
                <a:gd name="connsiteX704" fmla="*/ 59034 w 184099"/>
                <a:gd name="connsiteY704" fmla="*/ 49101 h 185836"/>
                <a:gd name="connsiteX705" fmla="*/ 55215 w 184099"/>
                <a:gd name="connsiteY705" fmla="*/ 51692 h 185836"/>
                <a:gd name="connsiteX706" fmla="*/ 53654 w 184099"/>
                <a:gd name="connsiteY706" fmla="*/ 52811 h 185836"/>
                <a:gd name="connsiteX707" fmla="*/ 53566 w 184099"/>
                <a:gd name="connsiteY707" fmla="*/ 52879 h 185836"/>
                <a:gd name="connsiteX708" fmla="*/ 53625 w 184099"/>
                <a:gd name="connsiteY708" fmla="*/ 52811 h 185836"/>
                <a:gd name="connsiteX709" fmla="*/ 48402 w 184099"/>
                <a:gd name="connsiteY709" fmla="*/ 59681 h 185836"/>
                <a:gd name="connsiteX710" fmla="*/ 48038 w 184099"/>
                <a:gd name="connsiteY710" fmla="*/ 59416 h 185836"/>
                <a:gd name="connsiteX711" fmla="*/ 48932 w 184099"/>
                <a:gd name="connsiteY711" fmla="*/ 58562 h 185836"/>
                <a:gd name="connsiteX712" fmla="*/ 48755 w 184099"/>
                <a:gd name="connsiteY712" fmla="*/ 58935 h 185836"/>
                <a:gd name="connsiteX713" fmla="*/ 49894 w 184099"/>
                <a:gd name="connsiteY713" fmla="*/ 59465 h 185836"/>
                <a:gd name="connsiteX714" fmla="*/ 51425 w 184099"/>
                <a:gd name="connsiteY714" fmla="*/ 56334 h 185836"/>
                <a:gd name="connsiteX715" fmla="*/ 54459 w 184099"/>
                <a:gd name="connsiteY715" fmla="*/ 53871 h 185836"/>
                <a:gd name="connsiteX716" fmla="*/ 54734 w 184099"/>
                <a:gd name="connsiteY716" fmla="*/ 54764 h 185836"/>
                <a:gd name="connsiteX717" fmla="*/ 50601 w 184099"/>
                <a:gd name="connsiteY717" fmla="*/ 61271 h 185836"/>
                <a:gd name="connsiteX718" fmla="*/ 49452 w 184099"/>
                <a:gd name="connsiteY718" fmla="*/ 60427 h 185836"/>
                <a:gd name="connsiteX719" fmla="*/ 53359 w 184099"/>
                <a:gd name="connsiteY719" fmla="*/ 127577 h 185836"/>
                <a:gd name="connsiteX720" fmla="*/ 61007 w 184099"/>
                <a:gd name="connsiteY720" fmla="*/ 131876 h 185836"/>
                <a:gd name="connsiteX721" fmla="*/ 83587 w 184099"/>
                <a:gd name="connsiteY721" fmla="*/ 140974 h 185836"/>
                <a:gd name="connsiteX722" fmla="*/ 86061 w 184099"/>
                <a:gd name="connsiteY722" fmla="*/ 142102 h 185836"/>
                <a:gd name="connsiteX723" fmla="*/ 59643 w 184099"/>
                <a:gd name="connsiteY723" fmla="*/ 145920 h 185836"/>
                <a:gd name="connsiteX724" fmla="*/ 53330 w 184099"/>
                <a:gd name="connsiteY724" fmla="*/ 127557 h 185836"/>
                <a:gd name="connsiteX725" fmla="*/ 114806 w 184099"/>
                <a:gd name="connsiteY725" fmla="*/ 156441 h 185836"/>
                <a:gd name="connsiteX726" fmla="*/ 105637 w 184099"/>
                <a:gd name="connsiteY726" fmla="*/ 150366 h 185836"/>
                <a:gd name="connsiteX727" fmla="*/ 110683 w 184099"/>
                <a:gd name="connsiteY727" fmla="*/ 148010 h 185836"/>
                <a:gd name="connsiteX728" fmla="*/ 128894 w 184099"/>
                <a:gd name="connsiteY728" fmla="*/ 159552 h 185836"/>
                <a:gd name="connsiteX729" fmla="*/ 126342 w 184099"/>
                <a:gd name="connsiteY729" fmla="*/ 163036 h 185836"/>
                <a:gd name="connsiteX730" fmla="*/ 114777 w 184099"/>
                <a:gd name="connsiteY730" fmla="*/ 156421 h 185836"/>
                <a:gd name="connsiteX731" fmla="*/ 112146 w 184099"/>
                <a:gd name="connsiteY731" fmla="*/ 147323 h 185836"/>
                <a:gd name="connsiteX732" fmla="*/ 117123 w 184099"/>
                <a:gd name="connsiteY732" fmla="*/ 144860 h 185836"/>
                <a:gd name="connsiteX733" fmla="*/ 123200 w 184099"/>
                <a:gd name="connsiteY733" fmla="*/ 142701 h 185836"/>
                <a:gd name="connsiteX734" fmla="*/ 136611 w 184099"/>
                <a:gd name="connsiteY734" fmla="*/ 136194 h 185836"/>
                <a:gd name="connsiteX735" fmla="*/ 138181 w 184099"/>
                <a:gd name="connsiteY735" fmla="*/ 137558 h 185836"/>
                <a:gd name="connsiteX736" fmla="*/ 129660 w 184099"/>
                <a:gd name="connsiteY736" fmla="*/ 158375 h 185836"/>
                <a:gd name="connsiteX737" fmla="*/ 112116 w 184099"/>
                <a:gd name="connsiteY737" fmla="*/ 147304 h 185836"/>
                <a:gd name="connsiteX738" fmla="*/ 139242 w 184099"/>
                <a:gd name="connsiteY738" fmla="*/ 138432 h 185836"/>
                <a:gd name="connsiteX739" fmla="*/ 144435 w 184099"/>
                <a:gd name="connsiteY739" fmla="*/ 142357 h 185836"/>
                <a:gd name="connsiteX740" fmla="*/ 134274 w 184099"/>
                <a:gd name="connsiteY740" fmla="*/ 161005 h 185836"/>
                <a:gd name="connsiteX741" fmla="*/ 130740 w 184099"/>
                <a:gd name="connsiteY741" fmla="*/ 159042 h 185836"/>
                <a:gd name="connsiteX742" fmla="*/ 139232 w 184099"/>
                <a:gd name="connsiteY742" fmla="*/ 138412 h 185836"/>
                <a:gd name="connsiteX743" fmla="*/ 139595 w 184099"/>
                <a:gd name="connsiteY743" fmla="*/ 136930 h 185836"/>
                <a:gd name="connsiteX744" fmla="*/ 140430 w 184099"/>
                <a:gd name="connsiteY744" fmla="*/ 132621 h 185836"/>
                <a:gd name="connsiteX745" fmla="*/ 143738 w 184099"/>
                <a:gd name="connsiteY745" fmla="*/ 127714 h 185836"/>
                <a:gd name="connsiteX746" fmla="*/ 147567 w 184099"/>
                <a:gd name="connsiteY746" fmla="*/ 124122 h 185836"/>
                <a:gd name="connsiteX747" fmla="*/ 144887 w 184099"/>
                <a:gd name="connsiteY747" fmla="*/ 140974 h 185836"/>
                <a:gd name="connsiteX748" fmla="*/ 139566 w 184099"/>
                <a:gd name="connsiteY748" fmla="*/ 136910 h 185836"/>
                <a:gd name="connsiteX749" fmla="*/ 148784 w 184099"/>
                <a:gd name="connsiteY749" fmla="*/ 121011 h 185836"/>
                <a:gd name="connsiteX750" fmla="*/ 148519 w 184099"/>
                <a:gd name="connsiteY750" fmla="*/ 117635 h 185836"/>
                <a:gd name="connsiteX751" fmla="*/ 148519 w 184099"/>
                <a:gd name="connsiteY751" fmla="*/ 117390 h 185836"/>
                <a:gd name="connsiteX752" fmla="*/ 150748 w 184099"/>
                <a:gd name="connsiteY752" fmla="*/ 111609 h 185836"/>
                <a:gd name="connsiteX753" fmla="*/ 154783 w 184099"/>
                <a:gd name="connsiteY753" fmla="*/ 113405 h 185836"/>
                <a:gd name="connsiteX754" fmla="*/ 148755 w 184099"/>
                <a:gd name="connsiteY754" fmla="*/ 120991 h 185836"/>
                <a:gd name="connsiteX755" fmla="*/ 148136 w 184099"/>
                <a:gd name="connsiteY755" fmla="*/ 115122 h 185836"/>
                <a:gd name="connsiteX756" fmla="*/ 147154 w 184099"/>
                <a:gd name="connsiteY756" fmla="*/ 110559 h 185836"/>
                <a:gd name="connsiteX757" fmla="*/ 149481 w 184099"/>
                <a:gd name="connsiteY757" fmla="*/ 111236 h 185836"/>
                <a:gd name="connsiteX758" fmla="*/ 148067 w 184099"/>
                <a:gd name="connsiteY758" fmla="*/ 115073 h 185836"/>
                <a:gd name="connsiteX759" fmla="*/ 146781 w 184099"/>
                <a:gd name="connsiteY759" fmla="*/ 109028 h 185836"/>
                <a:gd name="connsiteX760" fmla="*/ 142953 w 184099"/>
                <a:gd name="connsiteY760" fmla="*/ 99596 h 185836"/>
                <a:gd name="connsiteX761" fmla="*/ 148460 w 184099"/>
                <a:gd name="connsiteY761" fmla="*/ 93452 h 185836"/>
                <a:gd name="connsiteX762" fmla="*/ 149962 w 184099"/>
                <a:gd name="connsiteY762" fmla="*/ 91401 h 185836"/>
                <a:gd name="connsiteX763" fmla="*/ 150414 w 184099"/>
                <a:gd name="connsiteY763" fmla="*/ 93069 h 185836"/>
                <a:gd name="connsiteX764" fmla="*/ 149913 w 184099"/>
                <a:gd name="connsiteY764" fmla="*/ 109901 h 185836"/>
                <a:gd name="connsiteX765" fmla="*/ 146752 w 184099"/>
                <a:gd name="connsiteY765" fmla="*/ 108979 h 185836"/>
                <a:gd name="connsiteX766" fmla="*/ 150306 w 184099"/>
                <a:gd name="connsiteY766" fmla="*/ 88260 h 185836"/>
                <a:gd name="connsiteX767" fmla="*/ 150433 w 184099"/>
                <a:gd name="connsiteY767" fmla="*/ 88408 h 185836"/>
                <a:gd name="connsiteX768" fmla="*/ 150433 w 184099"/>
                <a:gd name="connsiteY768" fmla="*/ 88486 h 185836"/>
                <a:gd name="connsiteX769" fmla="*/ 148568 w 184099"/>
                <a:gd name="connsiteY769" fmla="*/ 84335 h 185836"/>
                <a:gd name="connsiteX770" fmla="*/ 147586 w 184099"/>
                <a:gd name="connsiteY770" fmla="*/ 82529 h 185836"/>
                <a:gd name="connsiteX771" fmla="*/ 149844 w 184099"/>
                <a:gd name="connsiteY771" fmla="*/ 70359 h 185836"/>
                <a:gd name="connsiteX772" fmla="*/ 151052 w 184099"/>
                <a:gd name="connsiteY772" fmla="*/ 73215 h 185836"/>
                <a:gd name="connsiteX773" fmla="*/ 152534 w 184099"/>
                <a:gd name="connsiteY773" fmla="*/ 82863 h 185836"/>
                <a:gd name="connsiteX774" fmla="*/ 151121 w 184099"/>
                <a:gd name="connsiteY774" fmla="*/ 87102 h 185836"/>
                <a:gd name="connsiteX775" fmla="*/ 148539 w 184099"/>
                <a:gd name="connsiteY775" fmla="*/ 84295 h 185836"/>
                <a:gd name="connsiteX776" fmla="*/ 74722 w 184099"/>
                <a:gd name="connsiteY776" fmla="*/ 36028 h 185836"/>
                <a:gd name="connsiteX777" fmla="*/ 73397 w 184099"/>
                <a:gd name="connsiteY777" fmla="*/ 42005 h 185836"/>
                <a:gd name="connsiteX778" fmla="*/ 62470 w 184099"/>
                <a:gd name="connsiteY778" fmla="*/ 47148 h 185836"/>
                <a:gd name="connsiteX779" fmla="*/ 73613 w 184099"/>
                <a:gd name="connsiteY779" fmla="*/ 35773 h 185836"/>
                <a:gd name="connsiteX780" fmla="*/ 75036 w 184099"/>
                <a:gd name="connsiteY780" fmla="*/ 34674 h 185836"/>
                <a:gd name="connsiteX781" fmla="*/ 75782 w 184099"/>
                <a:gd name="connsiteY781" fmla="*/ 34144 h 185836"/>
                <a:gd name="connsiteX782" fmla="*/ 75380 w 184099"/>
                <a:gd name="connsiteY782" fmla="*/ 34752 h 185836"/>
                <a:gd name="connsiteX783" fmla="*/ 61419 w 184099"/>
                <a:gd name="connsiteY783" fmla="*/ 46451 h 185836"/>
                <a:gd name="connsiteX784" fmla="*/ 60575 w 184099"/>
                <a:gd name="connsiteY784" fmla="*/ 47433 h 185836"/>
                <a:gd name="connsiteX785" fmla="*/ 54891 w 184099"/>
                <a:gd name="connsiteY785" fmla="*/ 49827 h 185836"/>
                <a:gd name="connsiteX786" fmla="*/ 54302 w 184099"/>
                <a:gd name="connsiteY786" fmla="*/ 50347 h 185836"/>
                <a:gd name="connsiteX787" fmla="*/ 53458 w 184099"/>
                <a:gd name="connsiteY787" fmla="*/ 49013 h 185836"/>
                <a:gd name="connsiteX788" fmla="*/ 67202 w 184099"/>
                <a:gd name="connsiteY788" fmla="*/ 34644 h 185836"/>
                <a:gd name="connsiteX789" fmla="*/ 72111 w 184099"/>
                <a:gd name="connsiteY789" fmla="*/ 35400 h 185836"/>
                <a:gd name="connsiteX790" fmla="*/ 61390 w 184099"/>
                <a:gd name="connsiteY790" fmla="*/ 46422 h 185836"/>
                <a:gd name="connsiteX791" fmla="*/ 53310 w 184099"/>
                <a:gd name="connsiteY791" fmla="*/ 51358 h 185836"/>
                <a:gd name="connsiteX792" fmla="*/ 53310 w 184099"/>
                <a:gd name="connsiteY792" fmla="*/ 51358 h 185836"/>
                <a:gd name="connsiteX793" fmla="*/ 52054 w 184099"/>
                <a:gd name="connsiteY793" fmla="*/ 51201 h 185836"/>
                <a:gd name="connsiteX794" fmla="*/ 52682 w 184099"/>
                <a:gd name="connsiteY794" fmla="*/ 50220 h 185836"/>
                <a:gd name="connsiteX795" fmla="*/ 53281 w 184099"/>
                <a:gd name="connsiteY795" fmla="*/ 51329 h 185836"/>
                <a:gd name="connsiteX796" fmla="*/ 52230 w 184099"/>
                <a:gd name="connsiteY796" fmla="*/ 52683 h 185836"/>
                <a:gd name="connsiteX797" fmla="*/ 50473 w 184099"/>
                <a:gd name="connsiteY797" fmla="*/ 55500 h 185836"/>
                <a:gd name="connsiteX798" fmla="*/ 48647 w 184099"/>
                <a:gd name="connsiteY798" fmla="*/ 57119 h 185836"/>
                <a:gd name="connsiteX799" fmla="*/ 51209 w 184099"/>
                <a:gd name="connsiteY799" fmla="*/ 52556 h 185836"/>
                <a:gd name="connsiteX800" fmla="*/ 47832 w 184099"/>
                <a:gd name="connsiteY800" fmla="*/ 60986 h 185836"/>
                <a:gd name="connsiteX801" fmla="*/ 41696 w 184099"/>
                <a:gd name="connsiteY801" fmla="*/ 74157 h 185836"/>
                <a:gd name="connsiteX802" fmla="*/ 44278 w 184099"/>
                <a:gd name="connsiteY802" fmla="*/ 66708 h 185836"/>
                <a:gd name="connsiteX803" fmla="*/ 46900 w 184099"/>
                <a:gd name="connsiteY803" fmla="*/ 60633 h 185836"/>
                <a:gd name="connsiteX804" fmla="*/ 47086 w 184099"/>
                <a:gd name="connsiteY804" fmla="*/ 60437 h 185836"/>
                <a:gd name="connsiteX805" fmla="*/ 38692 w 184099"/>
                <a:gd name="connsiteY805" fmla="*/ 80909 h 185836"/>
                <a:gd name="connsiteX806" fmla="*/ 38201 w 184099"/>
                <a:gd name="connsiteY806" fmla="*/ 82176 h 185836"/>
                <a:gd name="connsiteX807" fmla="*/ 35835 w 184099"/>
                <a:gd name="connsiteY807" fmla="*/ 76886 h 185836"/>
                <a:gd name="connsiteX808" fmla="*/ 44151 w 184099"/>
                <a:gd name="connsiteY808" fmla="*/ 63754 h 185836"/>
                <a:gd name="connsiteX809" fmla="*/ 43169 w 184099"/>
                <a:gd name="connsiteY809" fmla="*/ 66276 h 185836"/>
                <a:gd name="connsiteX810" fmla="*/ 38663 w 184099"/>
                <a:gd name="connsiteY810" fmla="*/ 80880 h 185836"/>
                <a:gd name="connsiteX811" fmla="*/ 46016 w 184099"/>
                <a:gd name="connsiteY811" fmla="*/ 59622 h 185836"/>
                <a:gd name="connsiteX812" fmla="*/ 45898 w 184099"/>
                <a:gd name="connsiteY812" fmla="*/ 59867 h 185836"/>
                <a:gd name="connsiteX813" fmla="*/ 35266 w 184099"/>
                <a:gd name="connsiteY813" fmla="*/ 75168 h 185836"/>
                <a:gd name="connsiteX814" fmla="*/ 33764 w 184099"/>
                <a:gd name="connsiteY814" fmla="*/ 66639 h 185836"/>
                <a:gd name="connsiteX815" fmla="*/ 35482 w 184099"/>
                <a:gd name="connsiteY815" fmla="*/ 54489 h 185836"/>
                <a:gd name="connsiteX816" fmla="*/ 38692 w 184099"/>
                <a:gd name="connsiteY816" fmla="*/ 53419 h 185836"/>
                <a:gd name="connsiteX817" fmla="*/ 45967 w 184099"/>
                <a:gd name="connsiteY817" fmla="*/ 59593 h 185836"/>
                <a:gd name="connsiteX818" fmla="*/ 40342 w 184099"/>
                <a:gd name="connsiteY818" fmla="*/ 53066 h 185836"/>
                <a:gd name="connsiteX819" fmla="*/ 44838 w 184099"/>
                <a:gd name="connsiteY819" fmla="*/ 52428 h 185836"/>
                <a:gd name="connsiteX820" fmla="*/ 49845 w 184099"/>
                <a:gd name="connsiteY820" fmla="*/ 52428 h 185836"/>
                <a:gd name="connsiteX821" fmla="*/ 46644 w 184099"/>
                <a:gd name="connsiteY821" fmla="*/ 58317 h 185836"/>
                <a:gd name="connsiteX822" fmla="*/ 40312 w 184099"/>
                <a:gd name="connsiteY822" fmla="*/ 53037 h 185836"/>
                <a:gd name="connsiteX823" fmla="*/ 50650 w 184099"/>
                <a:gd name="connsiteY823" fmla="*/ 51103 h 185836"/>
                <a:gd name="connsiteX824" fmla="*/ 44887 w 184099"/>
                <a:gd name="connsiteY824" fmla="*/ 51044 h 185836"/>
                <a:gd name="connsiteX825" fmla="*/ 39144 w 184099"/>
                <a:gd name="connsiteY825" fmla="*/ 51947 h 185836"/>
                <a:gd name="connsiteX826" fmla="*/ 37298 w 184099"/>
                <a:gd name="connsiteY826" fmla="*/ 50151 h 185836"/>
                <a:gd name="connsiteX827" fmla="*/ 42207 w 184099"/>
                <a:gd name="connsiteY827" fmla="*/ 42820 h 185836"/>
                <a:gd name="connsiteX828" fmla="*/ 51848 w 184099"/>
                <a:gd name="connsiteY828" fmla="*/ 49189 h 185836"/>
                <a:gd name="connsiteX829" fmla="*/ 50620 w 184099"/>
                <a:gd name="connsiteY829" fmla="*/ 51084 h 185836"/>
                <a:gd name="connsiteX830" fmla="*/ 36699 w 184099"/>
                <a:gd name="connsiteY830" fmla="*/ 51466 h 185836"/>
                <a:gd name="connsiteX831" fmla="*/ 37573 w 184099"/>
                <a:gd name="connsiteY831" fmla="*/ 52369 h 185836"/>
                <a:gd name="connsiteX832" fmla="*/ 36120 w 184099"/>
                <a:gd name="connsiteY832" fmla="*/ 52850 h 185836"/>
                <a:gd name="connsiteX833" fmla="*/ 36670 w 184099"/>
                <a:gd name="connsiteY833" fmla="*/ 51447 h 185836"/>
                <a:gd name="connsiteX834" fmla="*/ 19028 w 184099"/>
                <a:gd name="connsiteY834" fmla="*/ 82872 h 185836"/>
                <a:gd name="connsiteX835" fmla="*/ 15680 w 184099"/>
                <a:gd name="connsiteY835" fmla="*/ 80909 h 185836"/>
                <a:gd name="connsiteX836" fmla="*/ 15376 w 184099"/>
                <a:gd name="connsiteY836" fmla="*/ 76984 h 185836"/>
                <a:gd name="connsiteX837" fmla="*/ 34029 w 184099"/>
                <a:gd name="connsiteY837" fmla="*/ 55088 h 185836"/>
                <a:gd name="connsiteX838" fmla="*/ 32517 w 184099"/>
                <a:gd name="connsiteY838" fmla="*/ 66865 h 185836"/>
                <a:gd name="connsiteX839" fmla="*/ 34481 w 184099"/>
                <a:gd name="connsiteY839" fmla="*/ 76886 h 185836"/>
                <a:gd name="connsiteX840" fmla="*/ 31614 w 184099"/>
                <a:gd name="connsiteY840" fmla="*/ 83962 h 185836"/>
                <a:gd name="connsiteX841" fmla="*/ 18999 w 184099"/>
                <a:gd name="connsiteY841" fmla="*/ 82882 h 185836"/>
                <a:gd name="connsiteX842" fmla="*/ 35060 w 184099"/>
                <a:gd name="connsiteY842" fmla="*/ 78505 h 185836"/>
                <a:gd name="connsiteX843" fmla="*/ 37023 w 184099"/>
                <a:gd name="connsiteY843" fmla="*/ 82823 h 185836"/>
                <a:gd name="connsiteX844" fmla="*/ 32920 w 184099"/>
                <a:gd name="connsiteY844" fmla="*/ 83805 h 185836"/>
                <a:gd name="connsiteX845" fmla="*/ 35030 w 184099"/>
                <a:gd name="connsiteY845" fmla="*/ 78515 h 185836"/>
                <a:gd name="connsiteX846" fmla="*/ 32478 w 184099"/>
                <a:gd name="connsiteY846" fmla="*/ 85218 h 185836"/>
                <a:gd name="connsiteX847" fmla="*/ 37534 w 184099"/>
                <a:gd name="connsiteY847" fmla="*/ 84080 h 185836"/>
                <a:gd name="connsiteX848" fmla="*/ 36169 w 184099"/>
                <a:gd name="connsiteY848" fmla="*/ 91067 h 185836"/>
                <a:gd name="connsiteX849" fmla="*/ 36415 w 184099"/>
                <a:gd name="connsiteY849" fmla="*/ 95572 h 185836"/>
                <a:gd name="connsiteX850" fmla="*/ 29336 w 184099"/>
                <a:gd name="connsiteY850" fmla="*/ 109440 h 185836"/>
                <a:gd name="connsiteX851" fmla="*/ 32449 w 184099"/>
                <a:gd name="connsiteY851" fmla="*/ 85228 h 185836"/>
                <a:gd name="connsiteX852" fmla="*/ 93100 w 184099"/>
                <a:gd name="connsiteY852" fmla="*/ 180418 h 185836"/>
                <a:gd name="connsiteX853" fmla="*/ 92560 w 184099"/>
                <a:gd name="connsiteY853" fmla="*/ 180516 h 185836"/>
                <a:gd name="connsiteX854" fmla="*/ 42580 w 184099"/>
                <a:gd name="connsiteY854" fmla="*/ 180516 h 185836"/>
                <a:gd name="connsiteX855" fmla="*/ 32988 w 184099"/>
                <a:gd name="connsiteY855" fmla="*/ 173813 h 185836"/>
                <a:gd name="connsiteX856" fmla="*/ 24271 w 184099"/>
                <a:gd name="connsiteY856" fmla="*/ 127685 h 185836"/>
                <a:gd name="connsiteX857" fmla="*/ 28580 w 184099"/>
                <a:gd name="connsiteY857" fmla="*/ 114347 h 185836"/>
                <a:gd name="connsiteX858" fmla="*/ 29778 w 184099"/>
                <a:gd name="connsiteY858" fmla="*/ 120236 h 185836"/>
                <a:gd name="connsiteX859" fmla="*/ 39399 w 184099"/>
                <a:gd name="connsiteY859" fmla="*/ 138186 h 185836"/>
                <a:gd name="connsiteX860" fmla="*/ 58857 w 184099"/>
                <a:gd name="connsiteY860" fmla="*/ 147215 h 185836"/>
                <a:gd name="connsiteX861" fmla="*/ 67271 w 184099"/>
                <a:gd name="connsiteY861" fmla="*/ 158757 h 185836"/>
                <a:gd name="connsiteX862" fmla="*/ 107011 w 184099"/>
                <a:gd name="connsiteY862" fmla="*/ 177002 h 185836"/>
                <a:gd name="connsiteX863" fmla="*/ 93090 w 184099"/>
                <a:gd name="connsiteY863" fmla="*/ 180408 h 185836"/>
                <a:gd name="connsiteX864" fmla="*/ 136827 w 184099"/>
                <a:gd name="connsiteY864" fmla="*/ 169995 h 185836"/>
                <a:gd name="connsiteX865" fmla="*/ 120854 w 184099"/>
                <a:gd name="connsiteY865" fmla="*/ 175452 h 185836"/>
                <a:gd name="connsiteX866" fmla="*/ 113000 w 184099"/>
                <a:gd name="connsiteY866" fmla="*/ 175883 h 185836"/>
                <a:gd name="connsiteX867" fmla="*/ 126626 w 184099"/>
                <a:gd name="connsiteY867" fmla="*/ 164724 h 185836"/>
                <a:gd name="connsiteX868" fmla="*/ 137072 w 184099"/>
                <a:gd name="connsiteY868" fmla="*/ 169828 h 185836"/>
                <a:gd name="connsiteX869" fmla="*/ 138260 w 184099"/>
                <a:gd name="connsiteY869" fmla="*/ 168837 h 185836"/>
                <a:gd name="connsiteX870" fmla="*/ 127461 w 184099"/>
                <a:gd name="connsiteY870" fmla="*/ 163615 h 185836"/>
                <a:gd name="connsiteX871" fmla="*/ 129945 w 184099"/>
                <a:gd name="connsiteY871" fmla="*/ 160161 h 185836"/>
                <a:gd name="connsiteX872" fmla="*/ 134009 w 184099"/>
                <a:gd name="connsiteY872" fmla="*/ 162457 h 185836"/>
                <a:gd name="connsiteX873" fmla="*/ 134441 w 184099"/>
                <a:gd name="connsiteY873" fmla="*/ 162693 h 185836"/>
                <a:gd name="connsiteX874" fmla="*/ 134785 w 184099"/>
                <a:gd name="connsiteY874" fmla="*/ 162271 h 185836"/>
                <a:gd name="connsiteX875" fmla="*/ 145446 w 184099"/>
                <a:gd name="connsiteY875" fmla="*/ 143084 h 185836"/>
                <a:gd name="connsiteX876" fmla="*/ 145446 w 184099"/>
                <a:gd name="connsiteY876" fmla="*/ 143084 h 185836"/>
                <a:gd name="connsiteX877" fmla="*/ 152672 w 184099"/>
                <a:gd name="connsiteY877" fmla="*/ 147687 h 185836"/>
                <a:gd name="connsiteX878" fmla="*/ 145662 w 184099"/>
                <a:gd name="connsiteY878" fmla="*/ 159748 h 185836"/>
                <a:gd name="connsiteX879" fmla="*/ 138250 w 184099"/>
                <a:gd name="connsiteY879" fmla="*/ 168827 h 185836"/>
                <a:gd name="connsiteX880" fmla="*/ 166171 w 184099"/>
                <a:gd name="connsiteY880" fmla="*/ 171899 h 185836"/>
                <a:gd name="connsiteX881" fmla="*/ 162077 w 184099"/>
                <a:gd name="connsiteY881" fmla="*/ 176089 h 185836"/>
                <a:gd name="connsiteX882" fmla="*/ 155529 w 184099"/>
                <a:gd name="connsiteY882" fmla="*/ 175618 h 185836"/>
                <a:gd name="connsiteX883" fmla="*/ 139517 w 184099"/>
                <a:gd name="connsiteY883" fmla="*/ 169396 h 185836"/>
                <a:gd name="connsiteX884" fmla="*/ 146703 w 184099"/>
                <a:gd name="connsiteY884" fmla="*/ 160494 h 185836"/>
                <a:gd name="connsiteX885" fmla="*/ 153811 w 184099"/>
                <a:gd name="connsiteY885" fmla="*/ 148266 h 185836"/>
                <a:gd name="connsiteX886" fmla="*/ 173445 w 184099"/>
                <a:gd name="connsiteY886" fmla="*/ 149934 h 185836"/>
                <a:gd name="connsiteX887" fmla="*/ 166141 w 184099"/>
                <a:gd name="connsiteY887" fmla="*/ 171889 h 185836"/>
                <a:gd name="connsiteX888" fmla="*/ 162155 w 184099"/>
                <a:gd name="connsiteY888" fmla="*/ 118695 h 185836"/>
                <a:gd name="connsiteX889" fmla="*/ 170696 w 184099"/>
                <a:gd name="connsiteY889" fmla="*/ 131198 h 185836"/>
                <a:gd name="connsiteX890" fmla="*/ 173504 w 184099"/>
                <a:gd name="connsiteY890" fmla="*/ 148423 h 185836"/>
                <a:gd name="connsiteX891" fmla="*/ 154429 w 184099"/>
                <a:gd name="connsiteY891" fmla="*/ 147009 h 185836"/>
                <a:gd name="connsiteX892" fmla="*/ 162126 w 184099"/>
                <a:gd name="connsiteY892" fmla="*/ 118685 h 185836"/>
                <a:gd name="connsiteX893" fmla="*/ 170480 w 184099"/>
                <a:gd name="connsiteY893" fmla="*/ 106093 h 185836"/>
                <a:gd name="connsiteX894" fmla="*/ 182261 w 184099"/>
                <a:gd name="connsiteY894" fmla="*/ 125791 h 185836"/>
                <a:gd name="connsiteX895" fmla="*/ 174741 w 184099"/>
                <a:gd name="connsiteY895" fmla="*/ 147608 h 185836"/>
                <a:gd name="connsiteX896" fmla="*/ 171796 w 184099"/>
                <a:gd name="connsiteY896" fmla="*/ 130551 h 185836"/>
                <a:gd name="connsiteX897" fmla="*/ 162136 w 184099"/>
                <a:gd name="connsiteY897" fmla="*/ 116869 h 185836"/>
                <a:gd name="connsiteX898" fmla="*/ 160712 w 184099"/>
                <a:gd name="connsiteY898" fmla="*/ 104788 h 185836"/>
                <a:gd name="connsiteX899" fmla="*/ 160840 w 184099"/>
                <a:gd name="connsiteY899" fmla="*/ 104493 h 185836"/>
                <a:gd name="connsiteX900" fmla="*/ 162803 w 184099"/>
                <a:gd name="connsiteY900" fmla="*/ 99056 h 185836"/>
                <a:gd name="connsiteX901" fmla="*/ 170451 w 184099"/>
                <a:gd name="connsiteY901" fmla="*/ 106083 h 185836"/>
                <a:gd name="connsiteX902" fmla="*/ 160948 w 184099"/>
                <a:gd name="connsiteY902" fmla="*/ 115809 h 185836"/>
                <a:gd name="connsiteX903" fmla="*/ 156589 w 184099"/>
                <a:gd name="connsiteY903" fmla="*/ 112865 h 185836"/>
                <a:gd name="connsiteX904" fmla="*/ 159917 w 184099"/>
                <a:gd name="connsiteY904" fmla="*/ 106770 h 185836"/>
                <a:gd name="connsiteX905" fmla="*/ 160918 w 184099"/>
                <a:gd name="connsiteY905" fmla="*/ 115800 h 185836"/>
                <a:gd name="connsiteX906" fmla="*/ 155833 w 184099"/>
                <a:gd name="connsiteY906" fmla="*/ 113994 h 185836"/>
                <a:gd name="connsiteX907" fmla="*/ 160938 w 184099"/>
                <a:gd name="connsiteY907" fmla="*/ 117605 h 185836"/>
                <a:gd name="connsiteX908" fmla="*/ 153330 w 184099"/>
                <a:gd name="connsiteY908" fmla="*/ 146430 h 185836"/>
                <a:gd name="connsiteX909" fmla="*/ 146251 w 184099"/>
                <a:gd name="connsiteY909" fmla="*/ 141926 h 185836"/>
                <a:gd name="connsiteX910" fmla="*/ 145947 w 184099"/>
                <a:gd name="connsiteY910" fmla="*/ 141700 h 185836"/>
                <a:gd name="connsiteX911" fmla="*/ 148833 w 184099"/>
                <a:gd name="connsiteY911" fmla="*/ 122787 h 185836"/>
                <a:gd name="connsiteX912" fmla="*/ 155803 w 184099"/>
                <a:gd name="connsiteY912" fmla="*/ 113984 h 185836"/>
                <a:gd name="connsiteX913" fmla="*/ 159436 w 184099"/>
                <a:gd name="connsiteY913" fmla="*/ 104798 h 185836"/>
                <a:gd name="connsiteX914" fmla="*/ 155509 w 184099"/>
                <a:gd name="connsiteY914" fmla="*/ 112217 h 185836"/>
                <a:gd name="connsiteX915" fmla="*/ 151091 w 184099"/>
                <a:gd name="connsiteY915" fmla="*/ 110254 h 185836"/>
                <a:gd name="connsiteX916" fmla="*/ 151641 w 184099"/>
                <a:gd name="connsiteY916" fmla="*/ 92589 h 185836"/>
                <a:gd name="connsiteX917" fmla="*/ 151101 w 184099"/>
                <a:gd name="connsiteY917" fmla="*/ 90567 h 185836"/>
                <a:gd name="connsiteX918" fmla="*/ 153153 w 184099"/>
                <a:gd name="connsiteY918" fmla="*/ 91862 h 185836"/>
                <a:gd name="connsiteX919" fmla="*/ 159407 w 184099"/>
                <a:gd name="connsiteY919" fmla="*/ 104729 h 185836"/>
                <a:gd name="connsiteX920" fmla="*/ 160231 w 184099"/>
                <a:gd name="connsiteY920" fmla="*/ 102884 h 185836"/>
                <a:gd name="connsiteX921" fmla="*/ 156088 w 184099"/>
                <a:gd name="connsiteY921" fmla="*/ 93845 h 185836"/>
                <a:gd name="connsiteX922" fmla="*/ 161841 w 184099"/>
                <a:gd name="connsiteY922" fmla="*/ 98202 h 185836"/>
                <a:gd name="connsiteX923" fmla="*/ 160202 w 184099"/>
                <a:gd name="connsiteY923" fmla="*/ 102874 h 185836"/>
                <a:gd name="connsiteX924" fmla="*/ 129414 w 184099"/>
                <a:gd name="connsiteY924" fmla="*/ 27441 h 185836"/>
                <a:gd name="connsiteX925" fmla="*/ 145279 w 184099"/>
                <a:gd name="connsiteY925" fmla="*/ 25900 h 185836"/>
                <a:gd name="connsiteX926" fmla="*/ 164413 w 184099"/>
                <a:gd name="connsiteY926" fmla="*/ 63106 h 185836"/>
                <a:gd name="connsiteX927" fmla="*/ 162263 w 184099"/>
                <a:gd name="connsiteY927" fmla="*/ 96740 h 185836"/>
                <a:gd name="connsiteX928" fmla="*/ 154066 w 184099"/>
                <a:gd name="connsiteY928" fmla="*/ 90763 h 185836"/>
                <a:gd name="connsiteX929" fmla="*/ 152004 w 184099"/>
                <a:gd name="connsiteY929" fmla="*/ 88084 h 185836"/>
                <a:gd name="connsiteX930" fmla="*/ 153801 w 184099"/>
                <a:gd name="connsiteY930" fmla="*/ 82941 h 185836"/>
                <a:gd name="connsiteX931" fmla="*/ 152240 w 184099"/>
                <a:gd name="connsiteY931" fmla="*/ 72548 h 185836"/>
                <a:gd name="connsiteX932" fmla="*/ 149776 w 184099"/>
                <a:gd name="connsiteY932" fmla="*/ 67101 h 185836"/>
                <a:gd name="connsiteX933" fmla="*/ 146016 w 184099"/>
                <a:gd name="connsiteY933" fmla="*/ 56727 h 185836"/>
                <a:gd name="connsiteX934" fmla="*/ 136709 w 184099"/>
                <a:gd name="connsiteY934" fmla="*/ 49768 h 185836"/>
                <a:gd name="connsiteX935" fmla="*/ 130691 w 184099"/>
                <a:gd name="connsiteY935" fmla="*/ 46431 h 185836"/>
                <a:gd name="connsiteX936" fmla="*/ 129945 w 184099"/>
                <a:gd name="connsiteY936" fmla="*/ 45931 h 185836"/>
                <a:gd name="connsiteX937" fmla="*/ 123799 w 184099"/>
                <a:gd name="connsiteY937" fmla="*/ 28854 h 185836"/>
                <a:gd name="connsiteX938" fmla="*/ 122179 w 184099"/>
                <a:gd name="connsiteY938" fmla="*/ 29266 h 185836"/>
                <a:gd name="connsiteX939" fmla="*/ 128816 w 184099"/>
                <a:gd name="connsiteY939" fmla="*/ 45175 h 185836"/>
                <a:gd name="connsiteX940" fmla="*/ 111547 w 184099"/>
                <a:gd name="connsiteY940" fmla="*/ 35861 h 185836"/>
                <a:gd name="connsiteX941" fmla="*/ 106501 w 184099"/>
                <a:gd name="connsiteY941" fmla="*/ 33300 h 185836"/>
                <a:gd name="connsiteX942" fmla="*/ 122140 w 184099"/>
                <a:gd name="connsiteY942" fmla="*/ 29266 h 185836"/>
                <a:gd name="connsiteX943" fmla="*/ 110938 w 184099"/>
                <a:gd name="connsiteY943" fmla="*/ 37118 h 185836"/>
                <a:gd name="connsiteX944" fmla="*/ 114924 w 184099"/>
                <a:gd name="connsiteY944" fmla="*/ 39287 h 185836"/>
                <a:gd name="connsiteX945" fmla="*/ 128492 w 184099"/>
                <a:gd name="connsiteY945" fmla="*/ 46804 h 185836"/>
                <a:gd name="connsiteX946" fmla="*/ 123946 w 184099"/>
                <a:gd name="connsiteY946" fmla="*/ 54715 h 185836"/>
                <a:gd name="connsiteX947" fmla="*/ 107954 w 184099"/>
                <a:gd name="connsiteY947" fmla="*/ 36195 h 185836"/>
                <a:gd name="connsiteX948" fmla="*/ 106874 w 184099"/>
                <a:gd name="connsiteY948" fmla="*/ 35351 h 185836"/>
                <a:gd name="connsiteX949" fmla="*/ 110899 w 184099"/>
                <a:gd name="connsiteY949" fmla="*/ 37127 h 185836"/>
                <a:gd name="connsiteX950" fmla="*/ 78138 w 184099"/>
                <a:gd name="connsiteY950" fmla="*/ 29678 h 185836"/>
                <a:gd name="connsiteX951" fmla="*/ 81349 w 184099"/>
                <a:gd name="connsiteY951" fmla="*/ 29119 h 185836"/>
                <a:gd name="connsiteX952" fmla="*/ 78875 w 184099"/>
                <a:gd name="connsiteY952" fmla="*/ 30699 h 185836"/>
                <a:gd name="connsiteX953" fmla="*/ 73426 w 184099"/>
                <a:gd name="connsiteY953" fmla="*/ 34252 h 185836"/>
                <a:gd name="connsiteX954" fmla="*/ 69018 w 184099"/>
                <a:gd name="connsiteY954" fmla="*/ 33457 h 185836"/>
                <a:gd name="connsiteX955" fmla="*/ 78099 w 184099"/>
                <a:gd name="connsiteY955" fmla="*/ 29688 h 185836"/>
                <a:gd name="connsiteX956" fmla="*/ 47194 w 184099"/>
                <a:gd name="connsiteY956" fmla="*/ 38511 h 185836"/>
                <a:gd name="connsiteX957" fmla="*/ 65229 w 184099"/>
                <a:gd name="connsiteY957" fmla="*/ 34438 h 185836"/>
                <a:gd name="connsiteX958" fmla="*/ 52672 w 184099"/>
                <a:gd name="connsiteY958" fmla="*/ 47953 h 185836"/>
                <a:gd name="connsiteX959" fmla="*/ 43326 w 184099"/>
                <a:gd name="connsiteY959" fmla="*/ 41642 h 185836"/>
                <a:gd name="connsiteX960" fmla="*/ 47155 w 184099"/>
                <a:gd name="connsiteY960" fmla="*/ 38541 h 185836"/>
                <a:gd name="connsiteX961" fmla="*/ 36611 w 184099"/>
                <a:gd name="connsiteY961" fmla="*/ 41691 h 185836"/>
                <a:gd name="connsiteX962" fmla="*/ 40921 w 184099"/>
                <a:gd name="connsiteY962" fmla="*/ 42378 h 185836"/>
                <a:gd name="connsiteX963" fmla="*/ 36415 w 184099"/>
                <a:gd name="connsiteY963" fmla="*/ 49170 h 185836"/>
                <a:gd name="connsiteX964" fmla="*/ 32105 w 184099"/>
                <a:gd name="connsiteY964" fmla="*/ 44262 h 185836"/>
                <a:gd name="connsiteX965" fmla="*/ 32763 w 184099"/>
                <a:gd name="connsiteY965" fmla="*/ 41652 h 185836"/>
                <a:gd name="connsiteX966" fmla="*/ 36572 w 184099"/>
                <a:gd name="connsiteY966" fmla="*/ 41721 h 185836"/>
                <a:gd name="connsiteX967" fmla="*/ 16210 w 184099"/>
                <a:gd name="connsiteY967" fmla="*/ 26970 h 185836"/>
                <a:gd name="connsiteX968" fmla="*/ 20677 w 184099"/>
                <a:gd name="connsiteY968" fmla="*/ 26312 h 185836"/>
                <a:gd name="connsiteX969" fmla="*/ 20825 w 184099"/>
                <a:gd name="connsiteY969" fmla="*/ 26734 h 185836"/>
                <a:gd name="connsiteX970" fmla="*/ 16171 w 184099"/>
                <a:gd name="connsiteY970" fmla="*/ 27077 h 185836"/>
                <a:gd name="connsiteX971" fmla="*/ 12558 w 184099"/>
                <a:gd name="connsiteY971" fmla="*/ 57708 h 185836"/>
                <a:gd name="connsiteX972" fmla="*/ 1524 w 184099"/>
                <a:gd name="connsiteY972" fmla="*/ 53920 h 185836"/>
                <a:gd name="connsiteX973" fmla="*/ 12068 w 184099"/>
                <a:gd name="connsiteY973" fmla="*/ 46942 h 185836"/>
                <a:gd name="connsiteX974" fmla="*/ 28757 w 184099"/>
                <a:gd name="connsiteY974" fmla="*/ 42113 h 185836"/>
                <a:gd name="connsiteX975" fmla="*/ 30662 w 184099"/>
                <a:gd name="connsiteY975" fmla="*/ 44655 h 185836"/>
                <a:gd name="connsiteX976" fmla="*/ 12519 w 184099"/>
                <a:gd name="connsiteY976" fmla="*/ 57777 h 185836"/>
                <a:gd name="connsiteX977" fmla="*/ 31211 w 184099"/>
                <a:gd name="connsiteY977" fmla="*/ 43085 h 185836"/>
                <a:gd name="connsiteX978" fmla="*/ 30318 w 184099"/>
                <a:gd name="connsiteY978" fmla="*/ 41887 h 185836"/>
                <a:gd name="connsiteX979" fmla="*/ 31526 w 184099"/>
                <a:gd name="connsiteY979" fmla="*/ 41760 h 185836"/>
                <a:gd name="connsiteX980" fmla="*/ 31133 w 184099"/>
                <a:gd name="connsiteY980" fmla="*/ 43153 h 185836"/>
                <a:gd name="connsiteX981" fmla="*/ 25674 w 184099"/>
                <a:gd name="connsiteY981" fmla="*/ 28069 h 185836"/>
                <a:gd name="connsiteX982" fmla="*/ 31732 w 184099"/>
                <a:gd name="connsiteY982" fmla="*/ 40219 h 185836"/>
                <a:gd name="connsiteX983" fmla="*/ 31732 w 184099"/>
                <a:gd name="connsiteY983" fmla="*/ 40366 h 185836"/>
                <a:gd name="connsiteX984" fmla="*/ 29435 w 184099"/>
                <a:gd name="connsiteY984" fmla="*/ 40641 h 185836"/>
                <a:gd name="connsiteX985" fmla="*/ 22562 w 184099"/>
                <a:gd name="connsiteY985" fmla="*/ 27588 h 185836"/>
                <a:gd name="connsiteX986" fmla="*/ 23760 w 184099"/>
                <a:gd name="connsiteY986" fmla="*/ 27068 h 185836"/>
                <a:gd name="connsiteX987" fmla="*/ 25596 w 184099"/>
                <a:gd name="connsiteY987" fmla="*/ 28137 h 185836"/>
                <a:gd name="connsiteX988" fmla="*/ 23387 w 184099"/>
                <a:gd name="connsiteY988" fmla="*/ 1305 h 185836"/>
                <a:gd name="connsiteX989" fmla="*/ 30112 w 184099"/>
                <a:gd name="connsiteY989" fmla="*/ 7292 h 185836"/>
                <a:gd name="connsiteX990" fmla="*/ 30809 w 184099"/>
                <a:gd name="connsiteY990" fmla="*/ 17479 h 185836"/>
                <a:gd name="connsiteX991" fmla="*/ 24074 w 184099"/>
                <a:gd name="connsiteY991" fmla="*/ 25458 h 185836"/>
                <a:gd name="connsiteX992" fmla="*/ 23721 w 184099"/>
                <a:gd name="connsiteY992" fmla="*/ 25654 h 185836"/>
                <a:gd name="connsiteX993" fmla="*/ 21600 w 184099"/>
                <a:gd name="connsiteY993" fmla="*/ 25105 h 185836"/>
                <a:gd name="connsiteX994" fmla="*/ 21188 w 184099"/>
                <a:gd name="connsiteY994" fmla="*/ 23721 h 185836"/>
                <a:gd name="connsiteX995" fmla="*/ 23387 w 184099"/>
                <a:gd name="connsiteY995" fmla="*/ 1305 h 185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</a:cxnLst>
              <a:rect l="l" t="t" r="r" b="b"/>
              <a:pathLst>
                <a:path w="184099" h="185836">
                  <a:moveTo>
                    <a:pt x="19980" y="24241"/>
                  </a:moveTo>
                  <a:cubicBezTo>
                    <a:pt x="20049" y="24486"/>
                    <a:pt x="20128" y="24722"/>
                    <a:pt x="20196" y="24967"/>
                  </a:cubicBezTo>
                  <a:cubicBezTo>
                    <a:pt x="18022" y="24899"/>
                    <a:pt x="15878" y="25495"/>
                    <a:pt x="14051" y="26675"/>
                  </a:cubicBezTo>
                  <a:lnTo>
                    <a:pt x="12824" y="27450"/>
                  </a:lnTo>
                  <a:lnTo>
                    <a:pt x="14070" y="27912"/>
                  </a:lnTo>
                  <a:cubicBezTo>
                    <a:pt x="16379" y="28722"/>
                    <a:pt x="18885" y="28777"/>
                    <a:pt x="21227" y="28069"/>
                  </a:cubicBezTo>
                  <a:cubicBezTo>
                    <a:pt x="22896" y="32621"/>
                    <a:pt x="25121" y="36949"/>
                    <a:pt x="27854" y="40955"/>
                  </a:cubicBezTo>
                  <a:cubicBezTo>
                    <a:pt x="22363" y="42095"/>
                    <a:pt x="16975" y="43684"/>
                    <a:pt x="11744" y="45705"/>
                  </a:cubicBezTo>
                  <a:cubicBezTo>
                    <a:pt x="7296" y="47285"/>
                    <a:pt x="2378" y="49356"/>
                    <a:pt x="110" y="53930"/>
                  </a:cubicBezTo>
                  <a:lnTo>
                    <a:pt x="-135" y="54440"/>
                  </a:lnTo>
                  <a:lnTo>
                    <a:pt x="248" y="54774"/>
                  </a:lnTo>
                  <a:cubicBezTo>
                    <a:pt x="3645" y="57638"/>
                    <a:pt x="7957" y="59191"/>
                    <a:pt x="12401" y="59151"/>
                  </a:cubicBezTo>
                  <a:cubicBezTo>
                    <a:pt x="20383" y="59151"/>
                    <a:pt x="28296" y="53262"/>
                    <a:pt x="31496" y="45813"/>
                  </a:cubicBezTo>
                  <a:cubicBezTo>
                    <a:pt x="32831" y="47442"/>
                    <a:pt x="34265" y="48993"/>
                    <a:pt x="35737" y="50504"/>
                  </a:cubicBezTo>
                  <a:cubicBezTo>
                    <a:pt x="35315" y="51486"/>
                    <a:pt x="34922" y="52408"/>
                    <a:pt x="34569" y="53390"/>
                  </a:cubicBezTo>
                  <a:cubicBezTo>
                    <a:pt x="24752" y="57316"/>
                    <a:pt x="15916" y="65619"/>
                    <a:pt x="14100" y="76944"/>
                  </a:cubicBezTo>
                  <a:cubicBezTo>
                    <a:pt x="13731" y="78555"/>
                    <a:pt x="13893" y="80242"/>
                    <a:pt x="14561" y="81753"/>
                  </a:cubicBezTo>
                  <a:cubicBezTo>
                    <a:pt x="15415" y="83235"/>
                    <a:pt x="16996" y="83834"/>
                    <a:pt x="18576" y="84266"/>
                  </a:cubicBezTo>
                  <a:cubicBezTo>
                    <a:pt x="22648" y="85405"/>
                    <a:pt x="26892" y="85798"/>
                    <a:pt x="31103" y="85424"/>
                  </a:cubicBezTo>
                  <a:cubicBezTo>
                    <a:pt x="28342" y="93967"/>
                    <a:pt x="27366" y="102987"/>
                    <a:pt x="28237" y="111923"/>
                  </a:cubicBezTo>
                  <a:cubicBezTo>
                    <a:pt x="26067" y="116965"/>
                    <a:pt x="24321" y="122178"/>
                    <a:pt x="23014" y="127508"/>
                  </a:cubicBezTo>
                  <a:cubicBezTo>
                    <a:pt x="19460" y="142387"/>
                    <a:pt x="19971" y="162644"/>
                    <a:pt x="32056" y="174892"/>
                  </a:cubicBezTo>
                  <a:cubicBezTo>
                    <a:pt x="46428" y="189476"/>
                    <a:pt x="68910" y="186522"/>
                    <a:pt x="92629" y="181890"/>
                  </a:cubicBezTo>
                  <a:lnTo>
                    <a:pt x="93179" y="181782"/>
                  </a:lnTo>
                  <a:cubicBezTo>
                    <a:pt x="98824" y="180683"/>
                    <a:pt x="104645" y="179554"/>
                    <a:pt x="110153" y="177208"/>
                  </a:cubicBezTo>
                  <a:cubicBezTo>
                    <a:pt x="113718" y="177353"/>
                    <a:pt x="117288" y="177228"/>
                    <a:pt x="120834" y="176835"/>
                  </a:cubicBezTo>
                  <a:cubicBezTo>
                    <a:pt x="125360" y="176335"/>
                    <a:pt x="131996" y="175196"/>
                    <a:pt x="137445" y="171123"/>
                  </a:cubicBezTo>
                  <a:lnTo>
                    <a:pt x="138319" y="170427"/>
                  </a:lnTo>
                  <a:cubicBezTo>
                    <a:pt x="143787" y="172851"/>
                    <a:pt x="149363" y="175030"/>
                    <a:pt x="155008" y="176953"/>
                  </a:cubicBezTo>
                  <a:cubicBezTo>
                    <a:pt x="157404" y="177768"/>
                    <a:pt x="159917" y="178474"/>
                    <a:pt x="162420" y="177375"/>
                  </a:cubicBezTo>
                  <a:cubicBezTo>
                    <a:pt x="164512" y="176394"/>
                    <a:pt x="165984" y="174431"/>
                    <a:pt x="167152" y="172625"/>
                  </a:cubicBezTo>
                  <a:cubicBezTo>
                    <a:pt x="171613" y="165589"/>
                    <a:pt x="174211" y="157534"/>
                    <a:pt x="174702" y="149218"/>
                  </a:cubicBezTo>
                  <a:lnTo>
                    <a:pt x="175173" y="148904"/>
                  </a:lnTo>
                  <a:cubicBezTo>
                    <a:pt x="182684" y="143830"/>
                    <a:pt x="185059" y="133201"/>
                    <a:pt x="183518" y="125349"/>
                  </a:cubicBezTo>
                  <a:cubicBezTo>
                    <a:pt x="181780" y="116516"/>
                    <a:pt x="176116" y="109842"/>
                    <a:pt x="171364" y="105014"/>
                  </a:cubicBezTo>
                  <a:cubicBezTo>
                    <a:pt x="168791" y="102399"/>
                    <a:pt x="166088" y="99916"/>
                    <a:pt x="163265" y="97574"/>
                  </a:cubicBezTo>
                  <a:cubicBezTo>
                    <a:pt x="166446" y="86229"/>
                    <a:pt x="166328" y="74265"/>
                    <a:pt x="165641" y="62871"/>
                  </a:cubicBezTo>
                  <a:cubicBezTo>
                    <a:pt x="164767" y="48561"/>
                    <a:pt x="161164" y="31190"/>
                    <a:pt x="149334" y="25772"/>
                  </a:cubicBezTo>
                  <a:cubicBezTo>
                    <a:pt x="148140" y="25223"/>
                    <a:pt x="146889" y="24808"/>
                    <a:pt x="145603" y="24536"/>
                  </a:cubicBezTo>
                  <a:cubicBezTo>
                    <a:pt x="140135" y="23348"/>
                    <a:pt x="134333" y="24801"/>
                    <a:pt x="129208" y="26076"/>
                  </a:cubicBezTo>
                  <a:lnTo>
                    <a:pt x="122523" y="27774"/>
                  </a:lnTo>
                  <a:cubicBezTo>
                    <a:pt x="122366" y="27647"/>
                    <a:pt x="122218" y="27519"/>
                    <a:pt x="122061" y="27411"/>
                  </a:cubicBezTo>
                  <a:cubicBezTo>
                    <a:pt x="120563" y="26306"/>
                    <a:pt x="118950" y="25365"/>
                    <a:pt x="117251" y="24604"/>
                  </a:cubicBezTo>
                  <a:cubicBezTo>
                    <a:pt x="112676" y="22504"/>
                    <a:pt x="107610" y="21493"/>
                    <a:pt x="102996" y="20561"/>
                  </a:cubicBezTo>
                  <a:lnTo>
                    <a:pt x="102652" y="21915"/>
                  </a:lnTo>
                  <a:cubicBezTo>
                    <a:pt x="108661" y="23122"/>
                    <a:pt x="115415" y="24496"/>
                    <a:pt x="120756" y="28216"/>
                  </a:cubicBezTo>
                  <a:cubicBezTo>
                    <a:pt x="115346" y="29590"/>
                    <a:pt x="109957" y="30984"/>
                    <a:pt x="104567" y="32397"/>
                  </a:cubicBezTo>
                  <a:cubicBezTo>
                    <a:pt x="102924" y="31651"/>
                    <a:pt x="101288" y="30974"/>
                    <a:pt x="99658" y="30365"/>
                  </a:cubicBezTo>
                  <a:cubicBezTo>
                    <a:pt x="97396" y="29031"/>
                    <a:pt x="94933" y="28073"/>
                    <a:pt x="92364" y="27529"/>
                  </a:cubicBezTo>
                  <a:cubicBezTo>
                    <a:pt x="90309" y="27150"/>
                    <a:pt x="88203" y="27150"/>
                    <a:pt x="86149" y="27529"/>
                  </a:cubicBezTo>
                  <a:cubicBezTo>
                    <a:pt x="83396" y="27443"/>
                    <a:pt x="80644" y="27716"/>
                    <a:pt x="77962" y="28343"/>
                  </a:cubicBezTo>
                  <a:cubicBezTo>
                    <a:pt x="74039" y="29310"/>
                    <a:pt x="70321" y="30972"/>
                    <a:pt x="66986" y="33251"/>
                  </a:cubicBezTo>
                  <a:cubicBezTo>
                    <a:pt x="60369" y="32583"/>
                    <a:pt x="53085" y="33251"/>
                    <a:pt x="46615" y="37402"/>
                  </a:cubicBezTo>
                  <a:cubicBezTo>
                    <a:pt x="44906" y="38523"/>
                    <a:pt x="43334" y="39841"/>
                    <a:pt x="41932" y="41328"/>
                  </a:cubicBezTo>
                  <a:cubicBezTo>
                    <a:pt x="40256" y="40837"/>
                    <a:pt x="38531" y="40531"/>
                    <a:pt x="36788" y="40415"/>
                  </a:cubicBezTo>
                  <a:cubicBezTo>
                    <a:pt x="35503" y="40337"/>
                    <a:pt x="34214" y="40337"/>
                    <a:pt x="32929" y="40415"/>
                  </a:cubicBezTo>
                  <a:cubicBezTo>
                    <a:pt x="32929" y="40415"/>
                    <a:pt x="32929" y="40415"/>
                    <a:pt x="32929" y="40356"/>
                  </a:cubicBezTo>
                  <a:cubicBezTo>
                    <a:pt x="33341" y="35035"/>
                    <a:pt x="30810" y="29915"/>
                    <a:pt x="26332" y="27009"/>
                  </a:cubicBezTo>
                  <a:cubicBezTo>
                    <a:pt x="25959" y="26773"/>
                    <a:pt x="25596" y="26557"/>
                    <a:pt x="25223" y="26371"/>
                  </a:cubicBezTo>
                  <a:cubicBezTo>
                    <a:pt x="28392" y="24412"/>
                    <a:pt x="30788" y="21421"/>
                    <a:pt x="32007" y="17901"/>
                  </a:cubicBezTo>
                  <a:cubicBezTo>
                    <a:pt x="33217" y="14190"/>
                    <a:pt x="32954" y="10156"/>
                    <a:pt x="31270" y="6634"/>
                  </a:cubicBezTo>
                  <a:cubicBezTo>
                    <a:pt x="29816" y="3316"/>
                    <a:pt x="26923" y="846"/>
                    <a:pt x="23416" y="-69"/>
                  </a:cubicBezTo>
                  <a:lnTo>
                    <a:pt x="23034" y="-157"/>
                  </a:lnTo>
                  <a:lnTo>
                    <a:pt x="22759" y="196"/>
                  </a:lnTo>
                  <a:cubicBezTo>
                    <a:pt x="16387" y="8430"/>
                    <a:pt x="18694" y="19736"/>
                    <a:pt x="19980" y="24241"/>
                  </a:cubicBezTo>
                  <a:close/>
                  <a:moveTo>
                    <a:pt x="86523" y="29718"/>
                  </a:moveTo>
                  <a:cubicBezTo>
                    <a:pt x="91794" y="29188"/>
                    <a:pt x="96949" y="31229"/>
                    <a:pt x="101160" y="32956"/>
                  </a:cubicBezTo>
                  <a:lnTo>
                    <a:pt x="101553" y="33211"/>
                  </a:lnTo>
                  <a:lnTo>
                    <a:pt x="97871" y="34193"/>
                  </a:lnTo>
                  <a:cubicBezTo>
                    <a:pt x="93669" y="35312"/>
                    <a:pt x="89507" y="36470"/>
                    <a:pt x="85423" y="37736"/>
                  </a:cubicBezTo>
                  <a:cubicBezTo>
                    <a:pt x="82919" y="36882"/>
                    <a:pt x="80406" y="36077"/>
                    <a:pt x="77854" y="35380"/>
                  </a:cubicBezTo>
                  <a:lnTo>
                    <a:pt x="76607" y="35037"/>
                  </a:lnTo>
                  <a:cubicBezTo>
                    <a:pt x="77355" y="33851"/>
                    <a:pt x="78294" y="32797"/>
                    <a:pt x="79385" y="31916"/>
                  </a:cubicBezTo>
                  <a:cubicBezTo>
                    <a:pt x="81606" y="30745"/>
                    <a:pt x="84027" y="29999"/>
                    <a:pt x="86522" y="29718"/>
                  </a:cubicBezTo>
                  <a:close/>
                  <a:moveTo>
                    <a:pt x="107139" y="37353"/>
                  </a:moveTo>
                  <a:cubicBezTo>
                    <a:pt x="113736" y="42535"/>
                    <a:pt x="120235" y="48149"/>
                    <a:pt x="122915" y="55706"/>
                  </a:cubicBezTo>
                  <a:cubicBezTo>
                    <a:pt x="122572" y="56010"/>
                    <a:pt x="122228" y="56305"/>
                    <a:pt x="121875" y="56589"/>
                  </a:cubicBezTo>
                  <a:cubicBezTo>
                    <a:pt x="111355" y="48959"/>
                    <a:pt x="99806" y="42859"/>
                    <a:pt x="87573" y="38472"/>
                  </a:cubicBezTo>
                  <a:cubicBezTo>
                    <a:pt x="91038" y="37432"/>
                    <a:pt x="94543" y="36460"/>
                    <a:pt x="98087" y="35528"/>
                  </a:cubicBezTo>
                  <a:lnTo>
                    <a:pt x="102996" y="34222"/>
                  </a:lnTo>
                  <a:cubicBezTo>
                    <a:pt x="104420" y="35243"/>
                    <a:pt x="105794" y="36313"/>
                    <a:pt x="107109" y="37353"/>
                  </a:cubicBezTo>
                  <a:close/>
                  <a:moveTo>
                    <a:pt x="123946" y="59877"/>
                  </a:moveTo>
                  <a:cubicBezTo>
                    <a:pt x="124055" y="60573"/>
                    <a:pt x="124124" y="61274"/>
                    <a:pt x="124152" y="61977"/>
                  </a:cubicBezTo>
                  <a:cubicBezTo>
                    <a:pt x="124219" y="63421"/>
                    <a:pt x="124147" y="64867"/>
                    <a:pt x="123936" y="66296"/>
                  </a:cubicBezTo>
                  <a:cubicBezTo>
                    <a:pt x="121135" y="64654"/>
                    <a:pt x="118298" y="63077"/>
                    <a:pt x="115425" y="61565"/>
                  </a:cubicBezTo>
                  <a:cubicBezTo>
                    <a:pt x="117716" y="60808"/>
                    <a:pt x="119876" y="59699"/>
                    <a:pt x="121826" y="58277"/>
                  </a:cubicBezTo>
                  <a:cubicBezTo>
                    <a:pt x="122542" y="58807"/>
                    <a:pt x="123220" y="59337"/>
                    <a:pt x="123917" y="59877"/>
                  </a:cubicBezTo>
                  <a:close/>
                  <a:moveTo>
                    <a:pt x="122965" y="57384"/>
                  </a:moveTo>
                  <a:lnTo>
                    <a:pt x="123338" y="57070"/>
                  </a:lnTo>
                  <a:cubicBezTo>
                    <a:pt x="123406" y="57316"/>
                    <a:pt x="123475" y="57561"/>
                    <a:pt x="123534" y="57816"/>
                  </a:cubicBezTo>
                  <a:close/>
                  <a:moveTo>
                    <a:pt x="148490" y="67699"/>
                  </a:moveTo>
                  <a:cubicBezTo>
                    <a:pt x="148683" y="72223"/>
                    <a:pt x="148075" y="76745"/>
                    <a:pt x="146693" y="81057"/>
                  </a:cubicBezTo>
                  <a:cubicBezTo>
                    <a:pt x="143587" y="76288"/>
                    <a:pt x="139885" y="71935"/>
                    <a:pt x="135678" y="68102"/>
                  </a:cubicBezTo>
                  <a:cubicBezTo>
                    <a:pt x="132302" y="64903"/>
                    <a:pt x="128766" y="61876"/>
                    <a:pt x="125085" y="59033"/>
                  </a:cubicBezTo>
                  <a:cubicBezTo>
                    <a:pt x="124913" y="58037"/>
                    <a:pt x="124677" y="57054"/>
                    <a:pt x="124378" y="56089"/>
                  </a:cubicBezTo>
                  <a:cubicBezTo>
                    <a:pt x="126829" y="53701"/>
                    <a:pt x="128619" y="50718"/>
                    <a:pt x="129572" y="47433"/>
                  </a:cubicBezTo>
                  <a:lnTo>
                    <a:pt x="129915" y="47629"/>
                  </a:lnTo>
                  <a:cubicBezTo>
                    <a:pt x="137484" y="52889"/>
                    <a:pt x="144072" y="59357"/>
                    <a:pt x="148519" y="67699"/>
                  </a:cubicBezTo>
                  <a:close/>
                  <a:moveTo>
                    <a:pt x="137592" y="51908"/>
                  </a:moveTo>
                  <a:cubicBezTo>
                    <a:pt x="140398" y="53331"/>
                    <a:pt x="142896" y="55292"/>
                    <a:pt x="144946" y="57679"/>
                  </a:cubicBezTo>
                  <a:cubicBezTo>
                    <a:pt x="146406" y="59562"/>
                    <a:pt x="147434" y="61743"/>
                    <a:pt x="147959" y="64068"/>
                  </a:cubicBezTo>
                  <a:cubicBezTo>
                    <a:pt x="145112" y="59542"/>
                    <a:pt x="141631" y="55447"/>
                    <a:pt x="137622" y="51908"/>
                  </a:cubicBezTo>
                  <a:close/>
                  <a:moveTo>
                    <a:pt x="109996" y="175805"/>
                  </a:moveTo>
                  <a:cubicBezTo>
                    <a:pt x="93689" y="175098"/>
                    <a:pt x="78580" y="168680"/>
                    <a:pt x="68134" y="157707"/>
                  </a:cubicBezTo>
                  <a:cubicBezTo>
                    <a:pt x="65174" y="154577"/>
                    <a:pt x="62594" y="151108"/>
                    <a:pt x="60448" y="147372"/>
                  </a:cubicBezTo>
                  <a:cubicBezTo>
                    <a:pt x="68567" y="148079"/>
                    <a:pt x="77795" y="146646"/>
                    <a:pt x="87426" y="142995"/>
                  </a:cubicBezTo>
                  <a:lnTo>
                    <a:pt x="87867" y="142819"/>
                  </a:lnTo>
                  <a:cubicBezTo>
                    <a:pt x="90814" y="143969"/>
                    <a:pt x="93861" y="144846"/>
                    <a:pt x="96968" y="145439"/>
                  </a:cubicBezTo>
                  <a:cubicBezTo>
                    <a:pt x="99197" y="147323"/>
                    <a:pt x="101572" y="149169"/>
                    <a:pt x="104086" y="151004"/>
                  </a:cubicBezTo>
                  <a:lnTo>
                    <a:pt x="104086" y="151004"/>
                  </a:lnTo>
                  <a:lnTo>
                    <a:pt x="104086" y="151004"/>
                  </a:lnTo>
                  <a:cubicBezTo>
                    <a:pt x="107168" y="153242"/>
                    <a:pt x="110467" y="155450"/>
                    <a:pt x="114011" y="157629"/>
                  </a:cubicBezTo>
                  <a:cubicBezTo>
                    <a:pt x="117722" y="159919"/>
                    <a:pt x="121505" y="162081"/>
                    <a:pt x="125360" y="164116"/>
                  </a:cubicBezTo>
                  <a:cubicBezTo>
                    <a:pt x="121693" y="168569"/>
                    <a:pt x="117153" y="172223"/>
                    <a:pt x="112018" y="174853"/>
                  </a:cubicBezTo>
                  <a:cubicBezTo>
                    <a:pt x="111400" y="175196"/>
                    <a:pt x="110762" y="175501"/>
                    <a:pt x="110025" y="175805"/>
                  </a:cubicBezTo>
                  <a:close/>
                  <a:moveTo>
                    <a:pt x="36719" y="97447"/>
                  </a:moveTo>
                  <a:cubicBezTo>
                    <a:pt x="36817" y="97859"/>
                    <a:pt x="36955" y="98261"/>
                    <a:pt x="37072" y="98674"/>
                  </a:cubicBezTo>
                  <a:cubicBezTo>
                    <a:pt x="37544" y="106741"/>
                    <a:pt x="39782" y="113739"/>
                    <a:pt x="43817" y="119068"/>
                  </a:cubicBezTo>
                  <a:cubicBezTo>
                    <a:pt x="46077" y="121976"/>
                    <a:pt x="48784" y="124507"/>
                    <a:pt x="51838" y="126566"/>
                  </a:cubicBezTo>
                  <a:cubicBezTo>
                    <a:pt x="52851" y="133227"/>
                    <a:pt x="54930" y="139683"/>
                    <a:pt x="57993" y="145684"/>
                  </a:cubicBezTo>
                  <a:cubicBezTo>
                    <a:pt x="51304" y="144828"/>
                    <a:pt x="45074" y="141821"/>
                    <a:pt x="40244" y="137116"/>
                  </a:cubicBezTo>
                  <a:cubicBezTo>
                    <a:pt x="36061" y="132896"/>
                    <a:pt x="32841" y="126880"/>
                    <a:pt x="30946" y="119725"/>
                  </a:cubicBezTo>
                  <a:cubicBezTo>
                    <a:pt x="30272" y="117181"/>
                    <a:pt x="29790" y="114589"/>
                    <a:pt x="29503" y="111972"/>
                  </a:cubicBezTo>
                  <a:cubicBezTo>
                    <a:pt x="31667" y="107009"/>
                    <a:pt x="34085" y="102161"/>
                    <a:pt x="36748" y="97447"/>
                  </a:cubicBezTo>
                  <a:close/>
                  <a:moveTo>
                    <a:pt x="48785" y="61693"/>
                  </a:moveTo>
                  <a:lnTo>
                    <a:pt x="49894" y="62507"/>
                  </a:lnTo>
                  <a:cubicBezTo>
                    <a:pt x="48984" y="64353"/>
                    <a:pt x="48245" y="66279"/>
                    <a:pt x="47685" y="68259"/>
                  </a:cubicBezTo>
                  <a:cubicBezTo>
                    <a:pt x="46190" y="69652"/>
                    <a:pt x="44827" y="71180"/>
                    <a:pt x="43611" y="72822"/>
                  </a:cubicBezTo>
                  <a:close/>
                  <a:moveTo>
                    <a:pt x="85266" y="39169"/>
                  </a:moveTo>
                  <a:cubicBezTo>
                    <a:pt x="97879" y="43504"/>
                    <a:pt x="109787" y="49668"/>
                    <a:pt x="120608" y="57463"/>
                  </a:cubicBezTo>
                  <a:cubicBezTo>
                    <a:pt x="118865" y="58681"/>
                    <a:pt x="116953" y="59640"/>
                    <a:pt x="114934" y="60309"/>
                  </a:cubicBezTo>
                  <a:cubicBezTo>
                    <a:pt x="114502" y="60446"/>
                    <a:pt x="114060" y="60545"/>
                    <a:pt x="113618" y="60662"/>
                  </a:cubicBezTo>
                  <a:cubicBezTo>
                    <a:pt x="107728" y="57630"/>
                    <a:pt x="101759" y="54862"/>
                    <a:pt x="95672" y="52379"/>
                  </a:cubicBezTo>
                  <a:cubicBezTo>
                    <a:pt x="93198" y="51398"/>
                    <a:pt x="90764" y="50504"/>
                    <a:pt x="88162" y="50858"/>
                  </a:cubicBezTo>
                  <a:cubicBezTo>
                    <a:pt x="86450" y="51137"/>
                    <a:pt x="84832" y="51831"/>
                    <a:pt x="83450" y="52879"/>
                  </a:cubicBezTo>
                  <a:cubicBezTo>
                    <a:pt x="81309" y="52075"/>
                    <a:pt x="79159" y="51290"/>
                    <a:pt x="76990" y="50563"/>
                  </a:cubicBezTo>
                  <a:cubicBezTo>
                    <a:pt x="75585" y="48226"/>
                    <a:pt x="74769" y="45582"/>
                    <a:pt x="74614" y="42859"/>
                  </a:cubicBezTo>
                  <a:cubicBezTo>
                    <a:pt x="78129" y="41505"/>
                    <a:pt x="81682" y="40288"/>
                    <a:pt x="85295" y="39169"/>
                  </a:cubicBezTo>
                  <a:close/>
                  <a:moveTo>
                    <a:pt x="74643" y="41436"/>
                  </a:moveTo>
                  <a:cubicBezTo>
                    <a:pt x="74704" y="39656"/>
                    <a:pt x="75125" y="37906"/>
                    <a:pt x="75880" y="36293"/>
                  </a:cubicBezTo>
                  <a:lnTo>
                    <a:pt x="77412" y="36705"/>
                  </a:lnTo>
                  <a:cubicBezTo>
                    <a:pt x="79336" y="37235"/>
                    <a:pt x="81250" y="37811"/>
                    <a:pt x="83155" y="38433"/>
                  </a:cubicBezTo>
                  <a:cubicBezTo>
                    <a:pt x="80328" y="39355"/>
                    <a:pt x="77451" y="40347"/>
                    <a:pt x="74673" y="41436"/>
                  </a:cubicBezTo>
                  <a:close/>
                  <a:moveTo>
                    <a:pt x="142717" y="126821"/>
                  </a:moveTo>
                  <a:lnTo>
                    <a:pt x="142717" y="126821"/>
                  </a:lnTo>
                  <a:close/>
                  <a:moveTo>
                    <a:pt x="136728" y="134427"/>
                  </a:moveTo>
                  <a:lnTo>
                    <a:pt x="136238" y="133946"/>
                  </a:lnTo>
                  <a:cubicBezTo>
                    <a:pt x="136827" y="133397"/>
                    <a:pt x="137396" y="132837"/>
                    <a:pt x="137965" y="132258"/>
                  </a:cubicBezTo>
                  <a:lnTo>
                    <a:pt x="139310" y="131277"/>
                  </a:lnTo>
                  <a:cubicBezTo>
                    <a:pt x="139310" y="131552"/>
                    <a:pt x="139222" y="131827"/>
                    <a:pt x="139173" y="132101"/>
                  </a:cubicBezTo>
                  <a:cubicBezTo>
                    <a:pt x="138415" y="132925"/>
                    <a:pt x="137609" y="133701"/>
                    <a:pt x="136758" y="134427"/>
                  </a:cubicBezTo>
                  <a:close/>
                  <a:moveTo>
                    <a:pt x="138819" y="134202"/>
                  </a:moveTo>
                  <a:cubicBezTo>
                    <a:pt x="138712" y="134790"/>
                    <a:pt x="138574" y="135389"/>
                    <a:pt x="138456" y="135978"/>
                  </a:cubicBezTo>
                  <a:lnTo>
                    <a:pt x="137641" y="135281"/>
                  </a:lnTo>
                  <a:cubicBezTo>
                    <a:pt x="138083" y="134928"/>
                    <a:pt x="138466" y="134565"/>
                    <a:pt x="138849" y="134202"/>
                  </a:cubicBezTo>
                  <a:close/>
                  <a:moveTo>
                    <a:pt x="109367" y="147137"/>
                  </a:moveTo>
                  <a:lnTo>
                    <a:pt x="104331" y="149463"/>
                  </a:lnTo>
                  <a:cubicBezTo>
                    <a:pt x="102721" y="148285"/>
                    <a:pt x="101190" y="147098"/>
                    <a:pt x="99707" y="145891"/>
                  </a:cubicBezTo>
                  <a:cubicBezTo>
                    <a:pt x="102489" y="146258"/>
                    <a:pt x="105299" y="146370"/>
                    <a:pt x="108101" y="146224"/>
                  </a:cubicBezTo>
                  <a:close/>
                  <a:moveTo>
                    <a:pt x="47125" y="70585"/>
                  </a:moveTo>
                  <a:cubicBezTo>
                    <a:pt x="46927" y="71609"/>
                    <a:pt x="46792" y="72645"/>
                    <a:pt x="46723" y="73686"/>
                  </a:cubicBezTo>
                  <a:cubicBezTo>
                    <a:pt x="46641" y="74955"/>
                    <a:pt x="46657" y="76228"/>
                    <a:pt x="46772" y="77494"/>
                  </a:cubicBezTo>
                  <a:cubicBezTo>
                    <a:pt x="46002" y="78206"/>
                    <a:pt x="45181" y="78862"/>
                    <a:pt x="44318" y="79457"/>
                  </a:cubicBezTo>
                  <a:cubicBezTo>
                    <a:pt x="43178" y="80206"/>
                    <a:pt x="41979" y="80862"/>
                    <a:pt x="40734" y="81420"/>
                  </a:cubicBezTo>
                  <a:cubicBezTo>
                    <a:pt x="41926" y="77306"/>
                    <a:pt x="44145" y="73564"/>
                    <a:pt x="47184" y="70545"/>
                  </a:cubicBezTo>
                  <a:close/>
                  <a:moveTo>
                    <a:pt x="50895" y="63273"/>
                  </a:moveTo>
                  <a:cubicBezTo>
                    <a:pt x="51425" y="63646"/>
                    <a:pt x="51965" y="63999"/>
                    <a:pt x="52505" y="64362"/>
                  </a:cubicBezTo>
                  <a:cubicBezTo>
                    <a:pt x="51524" y="65040"/>
                    <a:pt x="50542" y="65815"/>
                    <a:pt x="49462" y="66679"/>
                  </a:cubicBezTo>
                  <a:cubicBezTo>
                    <a:pt x="49894" y="65503"/>
                    <a:pt x="50392" y="64353"/>
                    <a:pt x="50954" y="63234"/>
                  </a:cubicBezTo>
                  <a:close/>
                  <a:moveTo>
                    <a:pt x="78669" y="56265"/>
                  </a:moveTo>
                  <a:cubicBezTo>
                    <a:pt x="79022" y="56354"/>
                    <a:pt x="79366" y="56452"/>
                    <a:pt x="79709" y="56560"/>
                  </a:cubicBezTo>
                  <a:cubicBezTo>
                    <a:pt x="79005" y="57439"/>
                    <a:pt x="78349" y="58357"/>
                    <a:pt x="77746" y="59308"/>
                  </a:cubicBezTo>
                  <a:lnTo>
                    <a:pt x="77353" y="59926"/>
                  </a:lnTo>
                  <a:cubicBezTo>
                    <a:pt x="75599" y="59043"/>
                    <a:pt x="73806" y="58183"/>
                    <a:pt x="71973" y="57345"/>
                  </a:cubicBezTo>
                  <a:cubicBezTo>
                    <a:pt x="74199" y="56832"/>
                    <a:pt x="76455" y="56458"/>
                    <a:pt x="78727" y="56226"/>
                  </a:cubicBezTo>
                  <a:close/>
                  <a:moveTo>
                    <a:pt x="78384" y="52556"/>
                  </a:moveTo>
                  <a:lnTo>
                    <a:pt x="81201" y="53537"/>
                  </a:lnTo>
                  <a:cubicBezTo>
                    <a:pt x="80603" y="53537"/>
                    <a:pt x="80004" y="53537"/>
                    <a:pt x="79405" y="53616"/>
                  </a:cubicBezTo>
                  <a:lnTo>
                    <a:pt x="79179" y="53400"/>
                  </a:lnTo>
                  <a:cubicBezTo>
                    <a:pt x="78963" y="53115"/>
                    <a:pt x="78698" y="52821"/>
                    <a:pt x="78443" y="52516"/>
                  </a:cubicBezTo>
                  <a:close/>
                  <a:moveTo>
                    <a:pt x="128433" y="117223"/>
                  </a:moveTo>
                  <a:cubicBezTo>
                    <a:pt x="127791" y="122216"/>
                    <a:pt x="129119" y="127264"/>
                    <a:pt x="132134" y="131297"/>
                  </a:cubicBezTo>
                  <a:cubicBezTo>
                    <a:pt x="132733" y="132092"/>
                    <a:pt x="133361" y="132837"/>
                    <a:pt x="134019" y="133554"/>
                  </a:cubicBezTo>
                  <a:cubicBezTo>
                    <a:pt x="129410" y="136666"/>
                    <a:pt x="124624" y="139507"/>
                    <a:pt x="119685" y="142063"/>
                  </a:cubicBezTo>
                  <a:cubicBezTo>
                    <a:pt x="115268" y="142859"/>
                    <a:pt x="110783" y="143221"/>
                    <a:pt x="106295" y="143142"/>
                  </a:cubicBezTo>
                  <a:cubicBezTo>
                    <a:pt x="103866" y="141369"/>
                    <a:pt x="101468" y="139550"/>
                    <a:pt x="99098" y="137686"/>
                  </a:cubicBezTo>
                  <a:cubicBezTo>
                    <a:pt x="113478" y="129892"/>
                    <a:pt x="125898" y="118935"/>
                    <a:pt x="135423" y="105642"/>
                  </a:cubicBezTo>
                  <a:cubicBezTo>
                    <a:pt x="136474" y="106471"/>
                    <a:pt x="137480" y="107355"/>
                    <a:pt x="138437" y="108292"/>
                  </a:cubicBezTo>
                  <a:cubicBezTo>
                    <a:pt x="136261" y="108416"/>
                    <a:pt x="134167" y="109158"/>
                    <a:pt x="132399" y="110431"/>
                  </a:cubicBezTo>
                  <a:cubicBezTo>
                    <a:pt x="130254" y="112102"/>
                    <a:pt x="128834" y="114534"/>
                    <a:pt x="128433" y="117223"/>
                  </a:cubicBezTo>
                  <a:close/>
                  <a:moveTo>
                    <a:pt x="108199" y="144517"/>
                  </a:moveTo>
                  <a:cubicBezTo>
                    <a:pt x="110163" y="144517"/>
                    <a:pt x="112057" y="144369"/>
                    <a:pt x="113962" y="144193"/>
                  </a:cubicBezTo>
                  <a:cubicBezTo>
                    <a:pt x="112202" y="144510"/>
                    <a:pt x="110426" y="144723"/>
                    <a:pt x="108641" y="144831"/>
                  </a:cubicBezTo>
                  <a:close/>
                  <a:moveTo>
                    <a:pt x="92491" y="139482"/>
                  </a:moveTo>
                  <a:cubicBezTo>
                    <a:pt x="88851" y="135966"/>
                    <a:pt x="85541" y="132122"/>
                    <a:pt x="82605" y="127999"/>
                  </a:cubicBezTo>
                  <a:cubicBezTo>
                    <a:pt x="83587" y="127999"/>
                    <a:pt x="84510" y="128058"/>
                    <a:pt x="85452" y="128058"/>
                  </a:cubicBezTo>
                  <a:cubicBezTo>
                    <a:pt x="89098" y="131329"/>
                    <a:pt x="92815" y="134480"/>
                    <a:pt x="96605" y="137509"/>
                  </a:cubicBezTo>
                  <a:cubicBezTo>
                    <a:pt x="95244" y="138209"/>
                    <a:pt x="93869" y="138867"/>
                    <a:pt x="92482" y="139482"/>
                  </a:cubicBezTo>
                  <a:close/>
                  <a:moveTo>
                    <a:pt x="92845" y="141739"/>
                  </a:moveTo>
                  <a:lnTo>
                    <a:pt x="91313" y="141435"/>
                  </a:lnTo>
                  <a:lnTo>
                    <a:pt x="92148" y="141072"/>
                  </a:lnTo>
                  <a:close/>
                  <a:moveTo>
                    <a:pt x="40175" y="85414"/>
                  </a:moveTo>
                  <a:cubicBezTo>
                    <a:pt x="40208" y="84641"/>
                    <a:pt x="40293" y="83870"/>
                    <a:pt x="40430" y="83108"/>
                  </a:cubicBezTo>
                  <a:cubicBezTo>
                    <a:pt x="40426" y="83075"/>
                    <a:pt x="40426" y="83042"/>
                    <a:pt x="40430" y="83010"/>
                  </a:cubicBezTo>
                  <a:cubicBezTo>
                    <a:pt x="42018" y="82329"/>
                    <a:pt x="43536" y="81497"/>
                    <a:pt x="44966" y="80527"/>
                  </a:cubicBezTo>
                  <a:cubicBezTo>
                    <a:pt x="45299" y="80291"/>
                    <a:pt x="45614" y="80026"/>
                    <a:pt x="45947" y="79781"/>
                  </a:cubicBezTo>
                  <a:lnTo>
                    <a:pt x="45496" y="80487"/>
                  </a:lnTo>
                  <a:cubicBezTo>
                    <a:pt x="44108" y="82699"/>
                    <a:pt x="42737" y="84907"/>
                    <a:pt x="41382" y="87112"/>
                  </a:cubicBezTo>
                  <a:cubicBezTo>
                    <a:pt x="40960" y="86553"/>
                    <a:pt x="40548" y="85964"/>
                    <a:pt x="40165" y="85414"/>
                  </a:cubicBezTo>
                  <a:close/>
                  <a:moveTo>
                    <a:pt x="40626" y="88359"/>
                  </a:moveTo>
                  <a:cubicBezTo>
                    <a:pt x="40528" y="88535"/>
                    <a:pt x="40420" y="88702"/>
                    <a:pt x="40312" y="88879"/>
                  </a:cubicBezTo>
                  <a:cubicBezTo>
                    <a:pt x="40266" y="88512"/>
                    <a:pt x="40227" y="88149"/>
                    <a:pt x="40194" y="87789"/>
                  </a:cubicBezTo>
                  <a:close/>
                  <a:moveTo>
                    <a:pt x="51759" y="71066"/>
                  </a:moveTo>
                  <a:cubicBezTo>
                    <a:pt x="52250" y="70143"/>
                    <a:pt x="52741" y="69240"/>
                    <a:pt x="53359" y="68367"/>
                  </a:cubicBezTo>
                  <a:cubicBezTo>
                    <a:pt x="53124" y="68906"/>
                    <a:pt x="52859" y="69446"/>
                    <a:pt x="52584" y="69986"/>
                  </a:cubicBezTo>
                  <a:cubicBezTo>
                    <a:pt x="52299" y="70359"/>
                    <a:pt x="52024" y="70702"/>
                    <a:pt x="51749" y="71075"/>
                  </a:cubicBezTo>
                  <a:close/>
                  <a:moveTo>
                    <a:pt x="72101" y="71066"/>
                  </a:moveTo>
                  <a:cubicBezTo>
                    <a:pt x="71256" y="71713"/>
                    <a:pt x="70442" y="72400"/>
                    <a:pt x="69637" y="73117"/>
                  </a:cubicBezTo>
                  <a:cubicBezTo>
                    <a:pt x="65641" y="70859"/>
                    <a:pt x="61577" y="68475"/>
                    <a:pt x="57581" y="65933"/>
                  </a:cubicBezTo>
                  <a:cubicBezTo>
                    <a:pt x="59705" y="63588"/>
                    <a:pt x="62116" y="61521"/>
                    <a:pt x="64757" y="59779"/>
                  </a:cubicBezTo>
                  <a:cubicBezTo>
                    <a:pt x="65209" y="59485"/>
                    <a:pt x="65661" y="59210"/>
                    <a:pt x="66122" y="58945"/>
                  </a:cubicBezTo>
                  <a:cubicBezTo>
                    <a:pt x="67330" y="58533"/>
                    <a:pt x="68557" y="58179"/>
                    <a:pt x="69784" y="57846"/>
                  </a:cubicBezTo>
                  <a:cubicBezTo>
                    <a:pt x="72120" y="58827"/>
                    <a:pt x="74408" y="59975"/>
                    <a:pt x="76656" y="61094"/>
                  </a:cubicBezTo>
                  <a:cubicBezTo>
                    <a:pt x="74789" y="64249"/>
                    <a:pt x="73259" y="67591"/>
                    <a:pt x="72091" y="71066"/>
                  </a:cubicBezTo>
                  <a:close/>
                  <a:moveTo>
                    <a:pt x="106609" y="66276"/>
                  </a:moveTo>
                  <a:lnTo>
                    <a:pt x="106609" y="65815"/>
                  </a:lnTo>
                  <a:lnTo>
                    <a:pt x="106236" y="65638"/>
                  </a:lnTo>
                  <a:cubicBezTo>
                    <a:pt x="104273" y="64732"/>
                    <a:pt x="102205" y="64072"/>
                    <a:pt x="100080" y="63675"/>
                  </a:cubicBezTo>
                  <a:cubicBezTo>
                    <a:pt x="99098" y="63165"/>
                    <a:pt x="98117" y="62694"/>
                    <a:pt x="97066" y="62154"/>
                  </a:cubicBezTo>
                  <a:cubicBezTo>
                    <a:pt x="98657" y="62419"/>
                    <a:pt x="100267" y="62645"/>
                    <a:pt x="101906" y="62802"/>
                  </a:cubicBezTo>
                  <a:cubicBezTo>
                    <a:pt x="103192" y="63489"/>
                    <a:pt x="104469" y="64186"/>
                    <a:pt x="105735" y="64912"/>
                  </a:cubicBezTo>
                  <a:cubicBezTo>
                    <a:pt x="109121" y="66794"/>
                    <a:pt x="112334" y="68972"/>
                    <a:pt x="115336" y="71419"/>
                  </a:cubicBezTo>
                  <a:cubicBezTo>
                    <a:pt x="116456" y="72508"/>
                    <a:pt x="117545" y="73617"/>
                    <a:pt x="118606" y="74726"/>
                  </a:cubicBezTo>
                  <a:cubicBezTo>
                    <a:pt x="115809" y="72604"/>
                    <a:pt x="112878" y="70667"/>
                    <a:pt x="109829" y="68926"/>
                  </a:cubicBezTo>
                  <a:cubicBezTo>
                    <a:pt x="108720" y="68278"/>
                    <a:pt x="107581" y="67670"/>
                    <a:pt x="106452" y="67051"/>
                  </a:cubicBezTo>
                  <a:cubicBezTo>
                    <a:pt x="106530" y="66777"/>
                    <a:pt x="106569" y="66531"/>
                    <a:pt x="106599" y="66276"/>
                  </a:cubicBezTo>
                  <a:close/>
                  <a:moveTo>
                    <a:pt x="105843" y="61595"/>
                  </a:moveTo>
                  <a:cubicBezTo>
                    <a:pt x="104410" y="60613"/>
                    <a:pt x="102898" y="59691"/>
                    <a:pt x="101406" y="58837"/>
                  </a:cubicBezTo>
                  <a:cubicBezTo>
                    <a:pt x="103616" y="59595"/>
                    <a:pt x="105772" y="60507"/>
                    <a:pt x="107855" y="61565"/>
                  </a:cubicBezTo>
                  <a:cubicBezTo>
                    <a:pt x="107168" y="61595"/>
                    <a:pt x="106501" y="61605"/>
                    <a:pt x="105853" y="61595"/>
                  </a:cubicBezTo>
                  <a:close/>
                  <a:moveTo>
                    <a:pt x="105843" y="63283"/>
                  </a:moveTo>
                  <a:lnTo>
                    <a:pt x="105274" y="62969"/>
                  </a:lnTo>
                  <a:lnTo>
                    <a:pt x="105391" y="62969"/>
                  </a:lnTo>
                  <a:close/>
                  <a:moveTo>
                    <a:pt x="103143" y="61477"/>
                  </a:moveTo>
                  <a:lnTo>
                    <a:pt x="102427" y="61418"/>
                  </a:lnTo>
                  <a:cubicBezTo>
                    <a:pt x="99236" y="59730"/>
                    <a:pt x="95986" y="58140"/>
                    <a:pt x="92707" y="56658"/>
                  </a:cubicBezTo>
                  <a:lnTo>
                    <a:pt x="93277" y="56756"/>
                  </a:lnTo>
                  <a:cubicBezTo>
                    <a:pt x="94670" y="57210"/>
                    <a:pt x="96036" y="57741"/>
                    <a:pt x="97371" y="58346"/>
                  </a:cubicBezTo>
                  <a:cubicBezTo>
                    <a:pt x="99354" y="59251"/>
                    <a:pt x="101270" y="60298"/>
                    <a:pt x="103104" y="61477"/>
                  </a:cubicBezTo>
                  <a:close/>
                  <a:moveTo>
                    <a:pt x="98392" y="60917"/>
                  </a:moveTo>
                  <a:lnTo>
                    <a:pt x="96242" y="60554"/>
                  </a:lnTo>
                  <a:cubicBezTo>
                    <a:pt x="94720" y="60289"/>
                    <a:pt x="93188" y="59985"/>
                    <a:pt x="91667" y="59573"/>
                  </a:cubicBezTo>
                  <a:cubicBezTo>
                    <a:pt x="89487" y="58591"/>
                    <a:pt x="87278" y="57708"/>
                    <a:pt x="85069" y="56835"/>
                  </a:cubicBezTo>
                  <a:cubicBezTo>
                    <a:pt x="84284" y="56530"/>
                    <a:pt x="83499" y="56236"/>
                    <a:pt x="82694" y="55951"/>
                  </a:cubicBezTo>
                  <a:cubicBezTo>
                    <a:pt x="84431" y="55902"/>
                    <a:pt x="86169" y="55951"/>
                    <a:pt x="87887" y="56059"/>
                  </a:cubicBezTo>
                  <a:cubicBezTo>
                    <a:pt x="91428" y="57571"/>
                    <a:pt x="94916" y="59190"/>
                    <a:pt x="98352" y="60917"/>
                  </a:cubicBezTo>
                  <a:close/>
                  <a:moveTo>
                    <a:pt x="105087" y="67788"/>
                  </a:moveTo>
                  <a:cubicBezTo>
                    <a:pt x="104629" y="69676"/>
                    <a:pt x="103776" y="71445"/>
                    <a:pt x="102584" y="72979"/>
                  </a:cubicBezTo>
                  <a:cubicBezTo>
                    <a:pt x="101317" y="72165"/>
                    <a:pt x="100012" y="71497"/>
                    <a:pt x="98824" y="70879"/>
                  </a:cubicBezTo>
                  <a:lnTo>
                    <a:pt x="87691" y="65157"/>
                  </a:lnTo>
                  <a:cubicBezTo>
                    <a:pt x="91646" y="64290"/>
                    <a:pt x="95735" y="64223"/>
                    <a:pt x="99717" y="64961"/>
                  </a:cubicBezTo>
                  <a:cubicBezTo>
                    <a:pt x="101484" y="65874"/>
                    <a:pt x="103281" y="66816"/>
                    <a:pt x="105048" y="67788"/>
                  </a:cubicBezTo>
                  <a:close/>
                  <a:moveTo>
                    <a:pt x="108111" y="89036"/>
                  </a:moveTo>
                  <a:lnTo>
                    <a:pt x="108592" y="89261"/>
                  </a:lnTo>
                  <a:cubicBezTo>
                    <a:pt x="108428" y="89831"/>
                    <a:pt x="108303" y="90412"/>
                    <a:pt x="108219" y="90999"/>
                  </a:cubicBezTo>
                  <a:lnTo>
                    <a:pt x="106982" y="91980"/>
                  </a:lnTo>
                  <a:cubicBezTo>
                    <a:pt x="107420" y="91028"/>
                    <a:pt x="107784" y="90044"/>
                    <a:pt x="108072" y="89036"/>
                  </a:cubicBezTo>
                  <a:close/>
                  <a:moveTo>
                    <a:pt x="110182" y="88457"/>
                  </a:moveTo>
                  <a:cubicBezTo>
                    <a:pt x="110538" y="87575"/>
                    <a:pt x="110996" y="86738"/>
                    <a:pt x="111547" y="85964"/>
                  </a:cubicBezTo>
                  <a:cubicBezTo>
                    <a:pt x="112991" y="83915"/>
                    <a:pt x="115000" y="82329"/>
                    <a:pt x="117329" y="81400"/>
                  </a:cubicBezTo>
                  <a:cubicBezTo>
                    <a:pt x="116348" y="82745"/>
                    <a:pt x="115366" y="83922"/>
                    <a:pt x="114541" y="84884"/>
                  </a:cubicBezTo>
                  <a:cubicBezTo>
                    <a:pt x="113354" y="86258"/>
                    <a:pt x="112095" y="87568"/>
                    <a:pt x="110771" y="88810"/>
                  </a:cubicBezTo>
                  <a:close/>
                  <a:moveTo>
                    <a:pt x="138250" y="98968"/>
                  </a:moveTo>
                  <a:cubicBezTo>
                    <a:pt x="137494" y="96378"/>
                    <a:pt x="136603" y="93829"/>
                    <a:pt x="135580" y="91332"/>
                  </a:cubicBezTo>
                  <a:cubicBezTo>
                    <a:pt x="137066" y="93008"/>
                    <a:pt x="138425" y="94792"/>
                    <a:pt x="139644" y="96671"/>
                  </a:cubicBezTo>
                  <a:cubicBezTo>
                    <a:pt x="139232" y="97447"/>
                    <a:pt x="138741" y="98202"/>
                    <a:pt x="138250" y="98968"/>
                  </a:cubicBezTo>
                  <a:close/>
                  <a:moveTo>
                    <a:pt x="137268" y="100470"/>
                  </a:moveTo>
                  <a:cubicBezTo>
                    <a:pt x="136571" y="101569"/>
                    <a:pt x="135845" y="102658"/>
                    <a:pt x="135099" y="103738"/>
                  </a:cubicBezTo>
                  <a:cubicBezTo>
                    <a:pt x="133980" y="102894"/>
                    <a:pt x="132821" y="102079"/>
                    <a:pt x="131643" y="101294"/>
                  </a:cubicBezTo>
                  <a:cubicBezTo>
                    <a:pt x="132148" y="95311"/>
                    <a:pt x="130690" y="89327"/>
                    <a:pt x="127490" y="84246"/>
                  </a:cubicBezTo>
                  <a:cubicBezTo>
                    <a:pt x="129398" y="85525"/>
                    <a:pt x="131195" y="86963"/>
                    <a:pt x="132860" y="88545"/>
                  </a:cubicBezTo>
                  <a:cubicBezTo>
                    <a:pt x="134702" y="92381"/>
                    <a:pt x="136204" y="96371"/>
                    <a:pt x="137347" y="100470"/>
                  </a:cubicBezTo>
                  <a:close/>
                  <a:moveTo>
                    <a:pt x="76479" y="117812"/>
                  </a:moveTo>
                  <a:lnTo>
                    <a:pt x="76401" y="117370"/>
                  </a:lnTo>
                  <a:cubicBezTo>
                    <a:pt x="75309" y="115071"/>
                    <a:pt x="74358" y="112708"/>
                    <a:pt x="73554" y="110294"/>
                  </a:cubicBezTo>
                  <a:cubicBezTo>
                    <a:pt x="78266" y="110804"/>
                    <a:pt x="83774" y="109489"/>
                    <a:pt x="90557" y="106270"/>
                  </a:cubicBezTo>
                  <a:cubicBezTo>
                    <a:pt x="95201" y="104071"/>
                    <a:pt x="101042" y="100852"/>
                    <a:pt x="104999" y="95376"/>
                  </a:cubicBezTo>
                  <a:cubicBezTo>
                    <a:pt x="105166" y="95140"/>
                    <a:pt x="105303" y="94905"/>
                    <a:pt x="105460" y="94669"/>
                  </a:cubicBezTo>
                  <a:cubicBezTo>
                    <a:pt x="106334" y="94061"/>
                    <a:pt x="107208" y="93433"/>
                    <a:pt x="108052" y="92765"/>
                  </a:cubicBezTo>
                  <a:cubicBezTo>
                    <a:pt x="107998" y="94696"/>
                    <a:pt x="108305" y="96619"/>
                    <a:pt x="108955" y="98438"/>
                  </a:cubicBezTo>
                  <a:cubicBezTo>
                    <a:pt x="110968" y="104150"/>
                    <a:pt x="115759" y="108321"/>
                    <a:pt x="121011" y="109067"/>
                  </a:cubicBezTo>
                  <a:cubicBezTo>
                    <a:pt x="120279" y="110025"/>
                    <a:pt x="119499" y="110945"/>
                    <a:pt x="118674" y="111825"/>
                  </a:cubicBezTo>
                  <a:cubicBezTo>
                    <a:pt x="113543" y="117329"/>
                    <a:pt x="106769" y="121026"/>
                    <a:pt x="99363" y="122365"/>
                  </a:cubicBezTo>
                  <a:cubicBezTo>
                    <a:pt x="92687" y="123314"/>
                    <a:pt x="85881" y="122699"/>
                    <a:pt x="79483" y="120569"/>
                  </a:cubicBezTo>
                  <a:cubicBezTo>
                    <a:pt x="78472" y="119657"/>
                    <a:pt x="77510" y="118744"/>
                    <a:pt x="76558" y="117812"/>
                  </a:cubicBezTo>
                  <a:close/>
                  <a:moveTo>
                    <a:pt x="62735" y="100263"/>
                  </a:moveTo>
                  <a:cubicBezTo>
                    <a:pt x="61768" y="97522"/>
                    <a:pt x="61923" y="94510"/>
                    <a:pt x="63167" y="91882"/>
                  </a:cubicBezTo>
                  <a:cubicBezTo>
                    <a:pt x="64464" y="89367"/>
                    <a:pt x="66526" y="87329"/>
                    <a:pt x="69057" y="86062"/>
                  </a:cubicBezTo>
                  <a:cubicBezTo>
                    <a:pt x="68675" y="91692"/>
                    <a:pt x="69035" y="97348"/>
                    <a:pt x="70127" y="102884"/>
                  </a:cubicBezTo>
                  <a:cubicBezTo>
                    <a:pt x="67809" y="102650"/>
                    <a:pt x="65511" y="102240"/>
                    <a:pt x="63255" y="101657"/>
                  </a:cubicBezTo>
                  <a:cubicBezTo>
                    <a:pt x="63077" y="101202"/>
                    <a:pt x="62926" y="100737"/>
                    <a:pt x="62804" y="100263"/>
                  </a:cubicBezTo>
                  <a:close/>
                  <a:moveTo>
                    <a:pt x="70442" y="104287"/>
                  </a:moveTo>
                  <a:cubicBezTo>
                    <a:pt x="70756" y="105720"/>
                    <a:pt x="71109" y="107143"/>
                    <a:pt x="71522" y="108557"/>
                  </a:cubicBezTo>
                  <a:cubicBezTo>
                    <a:pt x="71109" y="108449"/>
                    <a:pt x="70716" y="108331"/>
                    <a:pt x="70324" y="108203"/>
                  </a:cubicBezTo>
                  <a:cubicBezTo>
                    <a:pt x="67814" y="107280"/>
                    <a:pt x="65678" y="105555"/>
                    <a:pt x="64247" y="103296"/>
                  </a:cubicBezTo>
                  <a:cubicBezTo>
                    <a:pt x="66310" y="103768"/>
                    <a:pt x="68403" y="104099"/>
                    <a:pt x="70510" y="104287"/>
                  </a:cubicBezTo>
                  <a:close/>
                  <a:moveTo>
                    <a:pt x="71796" y="104385"/>
                  </a:moveTo>
                  <a:cubicBezTo>
                    <a:pt x="82426" y="104934"/>
                    <a:pt x="92977" y="102292"/>
                    <a:pt x="102093" y="96799"/>
                  </a:cubicBezTo>
                  <a:cubicBezTo>
                    <a:pt x="98480" y="100725"/>
                    <a:pt x="93846" y="103227"/>
                    <a:pt x="90037" y="105033"/>
                  </a:cubicBezTo>
                  <a:cubicBezTo>
                    <a:pt x="83165" y="108301"/>
                    <a:pt x="77608" y="109548"/>
                    <a:pt x="72974" y="108841"/>
                  </a:cubicBezTo>
                  <a:cubicBezTo>
                    <a:pt x="72592" y="107369"/>
                    <a:pt x="72209" y="105877"/>
                    <a:pt x="71865" y="104385"/>
                  </a:cubicBezTo>
                  <a:close/>
                  <a:moveTo>
                    <a:pt x="69833" y="109518"/>
                  </a:moveTo>
                  <a:cubicBezTo>
                    <a:pt x="70533" y="109754"/>
                    <a:pt x="71248" y="109944"/>
                    <a:pt x="71973" y="110088"/>
                  </a:cubicBezTo>
                  <a:cubicBezTo>
                    <a:pt x="72523" y="111795"/>
                    <a:pt x="73141" y="113480"/>
                    <a:pt x="73829" y="115142"/>
                  </a:cubicBezTo>
                  <a:cubicBezTo>
                    <a:pt x="71639" y="112914"/>
                    <a:pt x="69499" y="110657"/>
                    <a:pt x="67379" y="108350"/>
                  </a:cubicBezTo>
                  <a:cubicBezTo>
                    <a:pt x="68176" y="108835"/>
                    <a:pt x="69025" y="109227"/>
                    <a:pt x="69911" y="109518"/>
                  </a:cubicBezTo>
                  <a:close/>
                  <a:moveTo>
                    <a:pt x="110752" y="90380"/>
                  </a:moveTo>
                  <a:cubicBezTo>
                    <a:pt x="115966" y="93056"/>
                    <a:pt x="121035" y="96004"/>
                    <a:pt x="125939" y="99213"/>
                  </a:cubicBezTo>
                  <a:cubicBezTo>
                    <a:pt x="125057" y="102281"/>
                    <a:pt x="123663" y="105178"/>
                    <a:pt x="121816" y="107781"/>
                  </a:cubicBezTo>
                  <a:cubicBezTo>
                    <a:pt x="116711" y="107369"/>
                    <a:pt x="111999" y="103384"/>
                    <a:pt x="110035" y="97849"/>
                  </a:cubicBezTo>
                  <a:cubicBezTo>
                    <a:pt x="109327" y="95870"/>
                    <a:pt x="109068" y="93758"/>
                    <a:pt x="109279" y="91666"/>
                  </a:cubicBezTo>
                  <a:cubicBezTo>
                    <a:pt x="109839" y="91254"/>
                    <a:pt x="110339" y="90871"/>
                    <a:pt x="110830" y="90380"/>
                  </a:cubicBezTo>
                  <a:close/>
                  <a:moveTo>
                    <a:pt x="130396" y="102079"/>
                  </a:moveTo>
                  <a:cubicBezTo>
                    <a:pt x="130196" y="103707"/>
                    <a:pt x="129810" y="105308"/>
                    <a:pt x="129248" y="106849"/>
                  </a:cubicBezTo>
                  <a:cubicBezTo>
                    <a:pt x="127365" y="107471"/>
                    <a:pt x="125399" y="107802"/>
                    <a:pt x="123416" y="107830"/>
                  </a:cubicBezTo>
                  <a:cubicBezTo>
                    <a:pt x="125029" y="105407"/>
                    <a:pt x="126283" y="102762"/>
                    <a:pt x="127137" y="99979"/>
                  </a:cubicBezTo>
                  <a:cubicBezTo>
                    <a:pt x="128207" y="100685"/>
                    <a:pt x="129297" y="101353"/>
                    <a:pt x="130396" y="102079"/>
                  </a:cubicBezTo>
                  <a:close/>
                  <a:moveTo>
                    <a:pt x="127520" y="98516"/>
                  </a:moveTo>
                  <a:cubicBezTo>
                    <a:pt x="128459" y="94667"/>
                    <a:pt x="128459" y="90648"/>
                    <a:pt x="127520" y="86798"/>
                  </a:cubicBezTo>
                  <a:cubicBezTo>
                    <a:pt x="129765" y="91016"/>
                    <a:pt x="130814" y="95767"/>
                    <a:pt x="130553" y="100538"/>
                  </a:cubicBezTo>
                  <a:close/>
                  <a:moveTo>
                    <a:pt x="99393" y="123739"/>
                  </a:moveTo>
                  <a:cubicBezTo>
                    <a:pt x="107095" y="122344"/>
                    <a:pt x="114140" y="118499"/>
                    <a:pt x="119479" y="112777"/>
                  </a:cubicBezTo>
                  <a:cubicBezTo>
                    <a:pt x="120548" y="111644"/>
                    <a:pt x="121548" y="110448"/>
                    <a:pt x="122474" y="109195"/>
                  </a:cubicBezTo>
                  <a:cubicBezTo>
                    <a:pt x="124543" y="109254"/>
                    <a:pt x="126609" y="108996"/>
                    <a:pt x="128600" y="108429"/>
                  </a:cubicBezTo>
                  <a:cubicBezTo>
                    <a:pt x="128603" y="108452"/>
                    <a:pt x="128603" y="108475"/>
                    <a:pt x="128600" y="108498"/>
                  </a:cubicBezTo>
                  <a:cubicBezTo>
                    <a:pt x="125046" y="116025"/>
                    <a:pt x="117153" y="121355"/>
                    <a:pt x="105136" y="124319"/>
                  </a:cubicBezTo>
                  <a:cubicBezTo>
                    <a:pt x="98890" y="125855"/>
                    <a:pt x="92484" y="126649"/>
                    <a:pt x="86051" y="126684"/>
                  </a:cubicBezTo>
                  <a:cubicBezTo>
                    <a:pt x="84569" y="125349"/>
                    <a:pt x="83106" y="124014"/>
                    <a:pt x="81633" y="122650"/>
                  </a:cubicBezTo>
                  <a:cubicBezTo>
                    <a:pt x="87409" y="124230"/>
                    <a:pt x="93448" y="124601"/>
                    <a:pt x="99373" y="123739"/>
                  </a:cubicBezTo>
                  <a:close/>
                  <a:moveTo>
                    <a:pt x="105283" y="125702"/>
                  </a:moveTo>
                  <a:cubicBezTo>
                    <a:pt x="117722" y="122630"/>
                    <a:pt x="125900" y="117036"/>
                    <a:pt x="129699" y="109077"/>
                  </a:cubicBezTo>
                  <a:cubicBezTo>
                    <a:pt x="129866" y="108714"/>
                    <a:pt x="130023" y="108341"/>
                    <a:pt x="130170" y="107978"/>
                  </a:cubicBezTo>
                  <a:cubicBezTo>
                    <a:pt x="131176" y="107624"/>
                    <a:pt x="132159" y="107211"/>
                    <a:pt x="133116" y="106741"/>
                  </a:cubicBezTo>
                  <a:cubicBezTo>
                    <a:pt x="123759" y="119219"/>
                    <a:pt x="111770" y="129486"/>
                    <a:pt x="97999" y="136812"/>
                  </a:cubicBezTo>
                  <a:cubicBezTo>
                    <a:pt x="94445" y="133986"/>
                    <a:pt x="90963" y="131061"/>
                    <a:pt x="87553" y="128038"/>
                  </a:cubicBezTo>
                  <a:cubicBezTo>
                    <a:pt x="93518" y="127883"/>
                    <a:pt x="99449" y="127086"/>
                    <a:pt x="105244" y="125663"/>
                  </a:cubicBezTo>
                  <a:close/>
                  <a:moveTo>
                    <a:pt x="130759" y="106348"/>
                  </a:moveTo>
                  <a:cubicBezTo>
                    <a:pt x="131112" y="105225"/>
                    <a:pt x="131381" y="104077"/>
                    <a:pt x="131564" y="102913"/>
                  </a:cubicBezTo>
                  <a:cubicBezTo>
                    <a:pt x="132428" y="103502"/>
                    <a:pt x="133312" y="104091"/>
                    <a:pt x="134146" y="104719"/>
                  </a:cubicBezTo>
                  <a:cubicBezTo>
                    <a:pt x="133040" y="105323"/>
                    <a:pt x="131896" y="105854"/>
                    <a:pt x="130720" y="106309"/>
                  </a:cubicBezTo>
                  <a:close/>
                  <a:moveTo>
                    <a:pt x="126911" y="91852"/>
                  </a:moveTo>
                  <a:cubicBezTo>
                    <a:pt x="126987" y="93854"/>
                    <a:pt x="126802" y="95856"/>
                    <a:pt x="126361" y="97810"/>
                  </a:cubicBezTo>
                  <a:cubicBezTo>
                    <a:pt x="121570" y="94738"/>
                    <a:pt x="116780" y="91852"/>
                    <a:pt x="111940" y="89389"/>
                  </a:cubicBezTo>
                  <a:cubicBezTo>
                    <a:pt x="113131" y="88257"/>
                    <a:pt x="114276" y="87063"/>
                    <a:pt x="115376" y="85807"/>
                  </a:cubicBezTo>
                  <a:cubicBezTo>
                    <a:pt x="116773" y="84218"/>
                    <a:pt x="118066" y="82540"/>
                    <a:pt x="119244" y="80782"/>
                  </a:cubicBezTo>
                  <a:cubicBezTo>
                    <a:pt x="120387" y="80503"/>
                    <a:pt x="121554" y="80336"/>
                    <a:pt x="122729" y="80281"/>
                  </a:cubicBezTo>
                  <a:cubicBezTo>
                    <a:pt x="123279" y="80870"/>
                    <a:pt x="123819" y="81479"/>
                    <a:pt x="124329" y="82107"/>
                  </a:cubicBezTo>
                  <a:cubicBezTo>
                    <a:pt x="125878" y="85133"/>
                    <a:pt x="126758" y="88457"/>
                    <a:pt x="126911" y="91852"/>
                  </a:cubicBezTo>
                  <a:close/>
                  <a:moveTo>
                    <a:pt x="104567" y="93747"/>
                  </a:moveTo>
                  <a:cubicBezTo>
                    <a:pt x="94920" y="100467"/>
                    <a:pt x="83287" y="103734"/>
                    <a:pt x="71551" y="103021"/>
                  </a:cubicBezTo>
                  <a:cubicBezTo>
                    <a:pt x="70359" y="97250"/>
                    <a:pt x="69986" y="91339"/>
                    <a:pt x="70442" y="85463"/>
                  </a:cubicBezTo>
                  <a:cubicBezTo>
                    <a:pt x="72236" y="84678"/>
                    <a:pt x="74118" y="84108"/>
                    <a:pt x="76047" y="83765"/>
                  </a:cubicBezTo>
                  <a:cubicBezTo>
                    <a:pt x="86778" y="81803"/>
                    <a:pt x="96958" y="84089"/>
                    <a:pt x="106923" y="88545"/>
                  </a:cubicBezTo>
                  <a:cubicBezTo>
                    <a:pt x="106387" y="90372"/>
                    <a:pt x="105593" y="92114"/>
                    <a:pt x="104567" y="93717"/>
                  </a:cubicBezTo>
                  <a:close/>
                  <a:moveTo>
                    <a:pt x="75959" y="82401"/>
                  </a:moveTo>
                  <a:cubicBezTo>
                    <a:pt x="74114" y="82740"/>
                    <a:pt x="72308" y="83267"/>
                    <a:pt x="70569" y="83971"/>
                  </a:cubicBezTo>
                  <a:cubicBezTo>
                    <a:pt x="70847" y="81300"/>
                    <a:pt x="71306" y="78651"/>
                    <a:pt x="71944" y="76041"/>
                  </a:cubicBezTo>
                  <a:cubicBezTo>
                    <a:pt x="77834" y="79241"/>
                    <a:pt x="83430" y="81606"/>
                    <a:pt x="89684" y="81243"/>
                  </a:cubicBezTo>
                  <a:cubicBezTo>
                    <a:pt x="94679" y="80817"/>
                    <a:pt x="99323" y="78505"/>
                    <a:pt x="102672" y="74775"/>
                  </a:cubicBezTo>
                  <a:cubicBezTo>
                    <a:pt x="104074" y="75735"/>
                    <a:pt x="105258" y="76979"/>
                    <a:pt x="106147" y="78426"/>
                  </a:cubicBezTo>
                  <a:cubicBezTo>
                    <a:pt x="107577" y="81100"/>
                    <a:pt x="107972" y="84206"/>
                    <a:pt x="107257" y="87151"/>
                  </a:cubicBezTo>
                  <a:cubicBezTo>
                    <a:pt x="97194" y="82656"/>
                    <a:pt x="86886" y="80370"/>
                    <a:pt x="75959" y="82372"/>
                  </a:cubicBezTo>
                  <a:close/>
                  <a:moveTo>
                    <a:pt x="98156" y="72165"/>
                  </a:moveTo>
                  <a:cubicBezTo>
                    <a:pt x="99295" y="72754"/>
                    <a:pt x="100493" y="73362"/>
                    <a:pt x="101631" y="74128"/>
                  </a:cubicBezTo>
                  <a:cubicBezTo>
                    <a:pt x="98530" y="77473"/>
                    <a:pt x="94289" y="79538"/>
                    <a:pt x="89743" y="79918"/>
                  </a:cubicBezTo>
                  <a:cubicBezTo>
                    <a:pt x="83666" y="80272"/>
                    <a:pt x="78158" y="77877"/>
                    <a:pt x="72307" y="74687"/>
                  </a:cubicBezTo>
                  <a:cubicBezTo>
                    <a:pt x="72552" y="73774"/>
                    <a:pt x="72827" y="72862"/>
                    <a:pt x="73122" y="71959"/>
                  </a:cubicBezTo>
                  <a:lnTo>
                    <a:pt x="74221" y="71154"/>
                  </a:lnTo>
                  <a:cubicBezTo>
                    <a:pt x="77667" y="68716"/>
                    <a:pt x="81506" y="66887"/>
                    <a:pt x="85570" y="65746"/>
                  </a:cubicBezTo>
                  <a:close/>
                  <a:moveTo>
                    <a:pt x="73868" y="69790"/>
                  </a:moveTo>
                  <a:cubicBezTo>
                    <a:pt x="74917" y="66976"/>
                    <a:pt x="76212" y="64260"/>
                    <a:pt x="77736" y="61673"/>
                  </a:cubicBezTo>
                  <a:lnTo>
                    <a:pt x="81300" y="63499"/>
                  </a:lnTo>
                  <a:lnTo>
                    <a:pt x="83872" y="64824"/>
                  </a:lnTo>
                  <a:cubicBezTo>
                    <a:pt x="80314" y="65973"/>
                    <a:pt x="76944" y="67636"/>
                    <a:pt x="73868" y="69760"/>
                  </a:cubicBezTo>
                  <a:close/>
                  <a:moveTo>
                    <a:pt x="69254" y="84570"/>
                  </a:moveTo>
                  <a:cubicBezTo>
                    <a:pt x="66188" y="85975"/>
                    <a:pt x="63682" y="88366"/>
                    <a:pt x="62136" y="91362"/>
                  </a:cubicBezTo>
                  <a:cubicBezTo>
                    <a:pt x="60709" y="94337"/>
                    <a:pt x="60518" y="97756"/>
                    <a:pt x="61606" y="100872"/>
                  </a:cubicBezTo>
                  <a:cubicBezTo>
                    <a:pt x="61606" y="101000"/>
                    <a:pt x="61714" y="101117"/>
                    <a:pt x="61763" y="101235"/>
                  </a:cubicBezTo>
                  <a:cubicBezTo>
                    <a:pt x="61478" y="101157"/>
                    <a:pt x="61203" y="101058"/>
                    <a:pt x="60929" y="100970"/>
                  </a:cubicBezTo>
                  <a:cubicBezTo>
                    <a:pt x="60300" y="100224"/>
                    <a:pt x="59662" y="99488"/>
                    <a:pt x="59044" y="98742"/>
                  </a:cubicBezTo>
                  <a:cubicBezTo>
                    <a:pt x="58088" y="97604"/>
                    <a:pt x="57159" y="96446"/>
                    <a:pt x="56256" y="95268"/>
                  </a:cubicBezTo>
                  <a:cubicBezTo>
                    <a:pt x="59118" y="87512"/>
                    <a:pt x="63711" y="80511"/>
                    <a:pt x="69686" y="74795"/>
                  </a:cubicBezTo>
                  <a:lnTo>
                    <a:pt x="70815" y="75423"/>
                  </a:lnTo>
                  <a:cubicBezTo>
                    <a:pt x="70067" y="78419"/>
                    <a:pt x="69546" y="81467"/>
                    <a:pt x="69254" y="84541"/>
                  </a:cubicBezTo>
                  <a:close/>
                  <a:moveTo>
                    <a:pt x="53546" y="70830"/>
                  </a:moveTo>
                  <a:cubicBezTo>
                    <a:pt x="54528" y="69515"/>
                    <a:pt x="55509" y="68249"/>
                    <a:pt x="56599" y="67061"/>
                  </a:cubicBezTo>
                  <a:cubicBezTo>
                    <a:pt x="60526" y="69584"/>
                    <a:pt x="64581" y="71969"/>
                    <a:pt x="68537" y="74196"/>
                  </a:cubicBezTo>
                  <a:cubicBezTo>
                    <a:pt x="62762" y="79821"/>
                    <a:pt x="58271" y="86628"/>
                    <a:pt x="55372" y="94149"/>
                  </a:cubicBezTo>
                  <a:cubicBezTo>
                    <a:pt x="52142" y="89742"/>
                    <a:pt x="49481" y="85012"/>
                    <a:pt x="48500" y="79800"/>
                  </a:cubicBezTo>
                  <a:cubicBezTo>
                    <a:pt x="48726" y="78819"/>
                    <a:pt x="48981" y="77916"/>
                    <a:pt x="49295" y="76974"/>
                  </a:cubicBezTo>
                  <a:cubicBezTo>
                    <a:pt x="49344" y="76886"/>
                    <a:pt x="49403" y="76807"/>
                    <a:pt x="49462" y="76719"/>
                  </a:cubicBezTo>
                  <a:cubicBezTo>
                    <a:pt x="51079" y="74915"/>
                    <a:pt x="52455" y="72909"/>
                    <a:pt x="53556" y="70752"/>
                  </a:cubicBezTo>
                  <a:close/>
                  <a:moveTo>
                    <a:pt x="55441" y="66335"/>
                  </a:moveTo>
                  <a:lnTo>
                    <a:pt x="55539" y="66394"/>
                  </a:lnTo>
                  <a:cubicBezTo>
                    <a:pt x="55468" y="66465"/>
                    <a:pt x="55403" y="66540"/>
                    <a:pt x="55343" y="66620"/>
                  </a:cubicBezTo>
                  <a:cubicBezTo>
                    <a:pt x="55382" y="66443"/>
                    <a:pt x="55421" y="66335"/>
                    <a:pt x="55451" y="66257"/>
                  </a:cubicBezTo>
                  <a:close/>
                  <a:moveTo>
                    <a:pt x="46507" y="81263"/>
                  </a:moveTo>
                  <a:lnTo>
                    <a:pt x="47027" y="80448"/>
                  </a:lnTo>
                  <a:cubicBezTo>
                    <a:pt x="46781" y="81608"/>
                    <a:pt x="46601" y="82781"/>
                    <a:pt x="46487" y="83962"/>
                  </a:cubicBezTo>
                  <a:cubicBezTo>
                    <a:pt x="46196" y="86900"/>
                    <a:pt x="46219" y="89861"/>
                    <a:pt x="46556" y="92795"/>
                  </a:cubicBezTo>
                  <a:cubicBezTo>
                    <a:pt x="44983" y="91385"/>
                    <a:pt x="43523" y="89856"/>
                    <a:pt x="42187" y="88221"/>
                  </a:cubicBezTo>
                  <a:cubicBezTo>
                    <a:pt x="43611" y="85826"/>
                    <a:pt x="45064" y="83510"/>
                    <a:pt x="46517" y="81184"/>
                  </a:cubicBezTo>
                  <a:close/>
                  <a:moveTo>
                    <a:pt x="47744" y="83971"/>
                  </a:moveTo>
                  <a:cubicBezTo>
                    <a:pt x="47744" y="83599"/>
                    <a:pt x="47832" y="83226"/>
                    <a:pt x="47881" y="82863"/>
                  </a:cubicBezTo>
                  <a:cubicBezTo>
                    <a:pt x="49422" y="87479"/>
                    <a:pt x="51746" y="91795"/>
                    <a:pt x="54753" y="95621"/>
                  </a:cubicBezTo>
                  <a:cubicBezTo>
                    <a:pt x="54469" y="96406"/>
                    <a:pt x="54204" y="97201"/>
                    <a:pt x="53948" y="97996"/>
                  </a:cubicBezTo>
                  <a:cubicBezTo>
                    <a:pt x="51836" y="96853"/>
                    <a:pt x="49834" y="95516"/>
                    <a:pt x="47970" y="94002"/>
                  </a:cubicBezTo>
                  <a:cubicBezTo>
                    <a:pt x="47475" y="90655"/>
                    <a:pt x="47403" y="87258"/>
                    <a:pt x="47754" y="83893"/>
                  </a:cubicBezTo>
                  <a:close/>
                  <a:moveTo>
                    <a:pt x="55696" y="96848"/>
                  </a:moveTo>
                  <a:cubicBezTo>
                    <a:pt x="56462" y="97829"/>
                    <a:pt x="57257" y="98811"/>
                    <a:pt x="58052" y="99792"/>
                  </a:cubicBezTo>
                  <a:lnTo>
                    <a:pt x="58317" y="100106"/>
                  </a:lnTo>
                  <a:cubicBezTo>
                    <a:pt x="57237" y="99675"/>
                    <a:pt x="56177" y="99194"/>
                    <a:pt x="55136" y="98674"/>
                  </a:cubicBezTo>
                  <a:cubicBezTo>
                    <a:pt x="55333" y="97967"/>
                    <a:pt x="55500" y="97358"/>
                    <a:pt x="55706" y="96760"/>
                  </a:cubicBezTo>
                  <a:close/>
                  <a:moveTo>
                    <a:pt x="70775" y="73853"/>
                  </a:moveTo>
                  <a:lnTo>
                    <a:pt x="71394" y="73333"/>
                  </a:lnTo>
                  <a:cubicBezTo>
                    <a:pt x="71315" y="73578"/>
                    <a:pt x="71247" y="73823"/>
                    <a:pt x="71178" y="74079"/>
                  </a:cubicBezTo>
                  <a:close/>
                  <a:moveTo>
                    <a:pt x="56481" y="65324"/>
                  </a:moveTo>
                  <a:lnTo>
                    <a:pt x="55902" y="64961"/>
                  </a:lnTo>
                  <a:cubicBezTo>
                    <a:pt x="56591" y="64108"/>
                    <a:pt x="57325" y="63292"/>
                    <a:pt x="58101" y="62517"/>
                  </a:cubicBezTo>
                  <a:cubicBezTo>
                    <a:pt x="58995" y="62036"/>
                    <a:pt x="59908" y="61585"/>
                    <a:pt x="60821" y="61153"/>
                  </a:cubicBezTo>
                  <a:cubicBezTo>
                    <a:pt x="59288" y="62419"/>
                    <a:pt x="57841" y="63786"/>
                    <a:pt x="56491" y="65246"/>
                  </a:cubicBezTo>
                  <a:close/>
                  <a:moveTo>
                    <a:pt x="41431" y="89468"/>
                  </a:moveTo>
                  <a:cubicBezTo>
                    <a:pt x="42921" y="91271"/>
                    <a:pt x="44563" y="92942"/>
                    <a:pt x="46340" y="94463"/>
                  </a:cubicBezTo>
                  <a:lnTo>
                    <a:pt x="46841" y="94895"/>
                  </a:lnTo>
                  <a:cubicBezTo>
                    <a:pt x="47367" y="98078"/>
                    <a:pt x="48209" y="101202"/>
                    <a:pt x="49354" y="104219"/>
                  </a:cubicBezTo>
                  <a:cubicBezTo>
                    <a:pt x="45231" y="100470"/>
                    <a:pt x="41873" y="95984"/>
                    <a:pt x="40636" y="90802"/>
                  </a:cubicBezTo>
                  <a:close/>
                  <a:moveTo>
                    <a:pt x="48372" y="96102"/>
                  </a:moveTo>
                  <a:cubicBezTo>
                    <a:pt x="50026" y="97340"/>
                    <a:pt x="51772" y="98449"/>
                    <a:pt x="53595" y="99419"/>
                  </a:cubicBezTo>
                  <a:cubicBezTo>
                    <a:pt x="53497" y="99763"/>
                    <a:pt x="53389" y="100097"/>
                    <a:pt x="53291" y="100401"/>
                  </a:cubicBezTo>
                  <a:cubicBezTo>
                    <a:pt x="52753" y="102369"/>
                    <a:pt x="52317" y="104364"/>
                    <a:pt x="51985" y="106378"/>
                  </a:cubicBezTo>
                  <a:lnTo>
                    <a:pt x="51543" y="106044"/>
                  </a:lnTo>
                  <a:cubicBezTo>
                    <a:pt x="50136" y="102826"/>
                    <a:pt x="49076" y="99467"/>
                    <a:pt x="48382" y="96024"/>
                  </a:cubicBezTo>
                  <a:close/>
                  <a:moveTo>
                    <a:pt x="54498" y="100715"/>
                  </a:moveTo>
                  <a:cubicBezTo>
                    <a:pt x="54567" y="100470"/>
                    <a:pt x="54655" y="100234"/>
                    <a:pt x="54724" y="99998"/>
                  </a:cubicBezTo>
                  <a:cubicBezTo>
                    <a:pt x="56488" y="100878"/>
                    <a:pt x="58312" y="101632"/>
                    <a:pt x="60183" y="102256"/>
                  </a:cubicBezTo>
                  <a:cubicBezTo>
                    <a:pt x="65091" y="108007"/>
                    <a:pt x="70196" y="113542"/>
                    <a:pt x="75507" y="118803"/>
                  </a:cubicBezTo>
                  <a:lnTo>
                    <a:pt x="75831" y="119421"/>
                  </a:lnTo>
                  <a:cubicBezTo>
                    <a:pt x="70328" y="117271"/>
                    <a:pt x="65003" y="114689"/>
                    <a:pt x="59908" y="111697"/>
                  </a:cubicBezTo>
                  <a:cubicBezTo>
                    <a:pt x="57557" y="110362"/>
                    <a:pt x="55288" y="108887"/>
                    <a:pt x="53114" y="107281"/>
                  </a:cubicBezTo>
                  <a:cubicBezTo>
                    <a:pt x="53456" y="105058"/>
                    <a:pt x="53921" y="102856"/>
                    <a:pt x="54508" y="100686"/>
                  </a:cubicBezTo>
                  <a:close/>
                  <a:moveTo>
                    <a:pt x="52888" y="108930"/>
                  </a:moveTo>
                  <a:lnTo>
                    <a:pt x="52888" y="108871"/>
                  </a:lnTo>
                  <a:cubicBezTo>
                    <a:pt x="54927" y="110339"/>
                    <a:pt x="57044" y="111695"/>
                    <a:pt x="59230" y="112934"/>
                  </a:cubicBezTo>
                  <a:cubicBezTo>
                    <a:pt x="64815" y="116225"/>
                    <a:pt x="70683" y="119010"/>
                    <a:pt x="76764" y="121256"/>
                  </a:cubicBezTo>
                  <a:cubicBezTo>
                    <a:pt x="77726" y="123056"/>
                    <a:pt x="78767" y="124816"/>
                    <a:pt x="79886" y="126537"/>
                  </a:cubicBezTo>
                  <a:cubicBezTo>
                    <a:pt x="73770" y="126112"/>
                    <a:pt x="67754" y="124755"/>
                    <a:pt x="62048" y="122513"/>
                  </a:cubicBezTo>
                  <a:cubicBezTo>
                    <a:pt x="61714" y="122130"/>
                    <a:pt x="61400" y="121757"/>
                    <a:pt x="61066" y="121374"/>
                  </a:cubicBezTo>
                  <a:cubicBezTo>
                    <a:pt x="57896" y="117509"/>
                    <a:pt x="55157" y="113310"/>
                    <a:pt x="52898" y="108851"/>
                  </a:cubicBezTo>
                  <a:close/>
                  <a:moveTo>
                    <a:pt x="59250" y="121266"/>
                  </a:moveTo>
                  <a:cubicBezTo>
                    <a:pt x="56839" y="120114"/>
                    <a:pt x="54539" y="118744"/>
                    <a:pt x="52378" y="117174"/>
                  </a:cubicBezTo>
                  <a:cubicBezTo>
                    <a:pt x="52378" y="115211"/>
                    <a:pt x="52459" y="113248"/>
                    <a:pt x="52623" y="111285"/>
                  </a:cubicBezTo>
                  <a:cubicBezTo>
                    <a:pt x="54549" y="114769"/>
                    <a:pt x="56770" y="118082"/>
                    <a:pt x="59260" y="121188"/>
                  </a:cubicBezTo>
                  <a:close/>
                  <a:moveTo>
                    <a:pt x="78649" y="121894"/>
                  </a:moveTo>
                  <a:lnTo>
                    <a:pt x="78649" y="121894"/>
                  </a:lnTo>
                  <a:cubicBezTo>
                    <a:pt x="80357" y="123533"/>
                    <a:pt x="82095" y="125143"/>
                    <a:pt x="83852" y="126743"/>
                  </a:cubicBezTo>
                  <a:cubicBezTo>
                    <a:pt x="83086" y="126743"/>
                    <a:pt x="82321" y="126684"/>
                    <a:pt x="81555" y="126645"/>
                  </a:cubicBezTo>
                  <a:cubicBezTo>
                    <a:pt x="80540" y="125041"/>
                    <a:pt x="79575" y="123432"/>
                    <a:pt x="78659" y="121816"/>
                  </a:cubicBezTo>
                  <a:close/>
                  <a:moveTo>
                    <a:pt x="97704" y="138481"/>
                  </a:moveTo>
                  <a:cubicBezTo>
                    <a:pt x="99707" y="140064"/>
                    <a:pt x="101733" y="141618"/>
                    <a:pt x="103781" y="143143"/>
                  </a:cubicBezTo>
                  <a:cubicBezTo>
                    <a:pt x="100960" y="143000"/>
                    <a:pt x="98148" y="142705"/>
                    <a:pt x="95358" y="142259"/>
                  </a:cubicBezTo>
                  <a:cubicBezTo>
                    <a:pt x="94720" y="141690"/>
                    <a:pt x="94101" y="141111"/>
                    <a:pt x="93493" y="140542"/>
                  </a:cubicBezTo>
                  <a:cubicBezTo>
                    <a:pt x="94913" y="139835"/>
                    <a:pt x="96320" y="139122"/>
                    <a:pt x="97714" y="138402"/>
                  </a:cubicBezTo>
                  <a:close/>
                  <a:moveTo>
                    <a:pt x="136454" y="104827"/>
                  </a:moveTo>
                  <a:cubicBezTo>
                    <a:pt x="137013" y="104464"/>
                    <a:pt x="137573" y="104042"/>
                    <a:pt x="138122" y="103640"/>
                  </a:cubicBezTo>
                  <a:cubicBezTo>
                    <a:pt x="138368" y="104709"/>
                    <a:pt x="138594" y="105799"/>
                    <a:pt x="138800" y="106898"/>
                  </a:cubicBezTo>
                  <a:cubicBezTo>
                    <a:pt x="138064" y="106103"/>
                    <a:pt x="137268" y="105416"/>
                    <a:pt x="136463" y="104749"/>
                  </a:cubicBezTo>
                  <a:close/>
                  <a:moveTo>
                    <a:pt x="137553" y="102491"/>
                  </a:moveTo>
                  <a:lnTo>
                    <a:pt x="137759" y="102177"/>
                  </a:lnTo>
                  <a:lnTo>
                    <a:pt x="137759" y="102315"/>
                  </a:lnTo>
                  <a:close/>
                  <a:moveTo>
                    <a:pt x="138721" y="100685"/>
                  </a:moveTo>
                  <a:cubicBezTo>
                    <a:pt x="139291" y="99773"/>
                    <a:pt x="139860" y="98850"/>
                    <a:pt x="140400" y="97928"/>
                  </a:cubicBezTo>
                  <a:cubicBezTo>
                    <a:pt x="140704" y="98418"/>
                    <a:pt x="140989" y="98909"/>
                    <a:pt x="141274" y="99419"/>
                  </a:cubicBezTo>
                  <a:cubicBezTo>
                    <a:pt x="140528" y="100097"/>
                    <a:pt x="139733" y="100774"/>
                    <a:pt x="138908" y="101382"/>
                  </a:cubicBezTo>
                  <a:cubicBezTo>
                    <a:pt x="138859" y="101107"/>
                    <a:pt x="138790" y="100852"/>
                    <a:pt x="138731" y="100607"/>
                  </a:cubicBezTo>
                  <a:close/>
                  <a:moveTo>
                    <a:pt x="140410" y="95425"/>
                  </a:moveTo>
                  <a:cubicBezTo>
                    <a:pt x="138550" y="92619"/>
                    <a:pt x="136387" y="90025"/>
                    <a:pt x="133960" y="87691"/>
                  </a:cubicBezTo>
                  <a:cubicBezTo>
                    <a:pt x="132891" y="85418"/>
                    <a:pt x="131702" y="83203"/>
                    <a:pt x="130396" y="81057"/>
                  </a:cubicBezTo>
                  <a:cubicBezTo>
                    <a:pt x="132282" y="81499"/>
                    <a:pt x="134130" y="82090"/>
                    <a:pt x="135923" y="82823"/>
                  </a:cubicBezTo>
                  <a:cubicBezTo>
                    <a:pt x="138908" y="84040"/>
                    <a:pt x="141814" y="85388"/>
                    <a:pt x="144641" y="86867"/>
                  </a:cubicBezTo>
                  <a:cubicBezTo>
                    <a:pt x="144288" y="87721"/>
                    <a:pt x="143964" y="88447"/>
                    <a:pt x="143659" y="89006"/>
                  </a:cubicBezTo>
                  <a:cubicBezTo>
                    <a:pt x="142671" y="91152"/>
                    <a:pt x="141591" y="93266"/>
                    <a:pt x="140420" y="95346"/>
                  </a:cubicBezTo>
                  <a:close/>
                  <a:moveTo>
                    <a:pt x="131231" y="85296"/>
                  </a:moveTo>
                  <a:cubicBezTo>
                    <a:pt x="129522" y="83914"/>
                    <a:pt x="127703" y="82673"/>
                    <a:pt x="125792" y="81587"/>
                  </a:cubicBezTo>
                  <a:lnTo>
                    <a:pt x="125723" y="81724"/>
                  </a:lnTo>
                  <a:cubicBezTo>
                    <a:pt x="125605" y="81587"/>
                    <a:pt x="125497" y="81430"/>
                    <a:pt x="125389" y="81292"/>
                  </a:cubicBezTo>
                  <a:cubicBezTo>
                    <a:pt x="125222" y="80968"/>
                    <a:pt x="125007" y="80644"/>
                    <a:pt x="124820" y="80311"/>
                  </a:cubicBezTo>
                  <a:cubicBezTo>
                    <a:pt x="126065" y="80366"/>
                    <a:pt x="127304" y="80503"/>
                    <a:pt x="128531" y="80723"/>
                  </a:cubicBezTo>
                  <a:cubicBezTo>
                    <a:pt x="129493" y="82136"/>
                    <a:pt x="130396" y="83657"/>
                    <a:pt x="131241" y="85218"/>
                  </a:cubicBezTo>
                  <a:close/>
                  <a:moveTo>
                    <a:pt x="124015" y="78937"/>
                  </a:moveTo>
                  <a:cubicBezTo>
                    <a:pt x="123996" y="78895"/>
                    <a:pt x="123973" y="78856"/>
                    <a:pt x="123946" y="78819"/>
                  </a:cubicBezTo>
                  <a:lnTo>
                    <a:pt x="124103" y="78652"/>
                  </a:lnTo>
                  <a:cubicBezTo>
                    <a:pt x="123730" y="78230"/>
                    <a:pt x="123347" y="77818"/>
                    <a:pt x="122965" y="77396"/>
                  </a:cubicBezTo>
                  <a:cubicBezTo>
                    <a:pt x="122582" y="76974"/>
                    <a:pt x="122336" y="76562"/>
                    <a:pt x="121983" y="76149"/>
                  </a:cubicBezTo>
                  <a:cubicBezTo>
                    <a:pt x="122385" y="75345"/>
                    <a:pt x="122778" y="74510"/>
                    <a:pt x="123131" y="73647"/>
                  </a:cubicBezTo>
                  <a:cubicBezTo>
                    <a:pt x="124676" y="75377"/>
                    <a:pt x="126118" y="77196"/>
                    <a:pt x="127451" y="79094"/>
                  </a:cubicBezTo>
                  <a:cubicBezTo>
                    <a:pt x="126315" y="78945"/>
                    <a:pt x="125171" y="78866"/>
                    <a:pt x="124025" y="78858"/>
                  </a:cubicBezTo>
                  <a:close/>
                  <a:moveTo>
                    <a:pt x="121462" y="79074"/>
                  </a:moveTo>
                  <a:cubicBezTo>
                    <a:pt x="121057" y="79126"/>
                    <a:pt x="120654" y="79185"/>
                    <a:pt x="120255" y="79251"/>
                  </a:cubicBezTo>
                  <a:cubicBezTo>
                    <a:pt x="120432" y="78976"/>
                    <a:pt x="120608" y="78691"/>
                    <a:pt x="120775" y="78397"/>
                  </a:cubicBezTo>
                  <a:cubicBezTo>
                    <a:pt x="121021" y="78544"/>
                    <a:pt x="121237" y="78780"/>
                    <a:pt x="121472" y="78996"/>
                  </a:cubicBezTo>
                  <a:close/>
                  <a:moveTo>
                    <a:pt x="110526" y="85267"/>
                  </a:moveTo>
                  <a:cubicBezTo>
                    <a:pt x="109918" y="86118"/>
                    <a:pt x="109411" y="87037"/>
                    <a:pt x="109014" y="88005"/>
                  </a:cubicBezTo>
                  <a:lnTo>
                    <a:pt x="108415" y="87730"/>
                  </a:lnTo>
                  <a:cubicBezTo>
                    <a:pt x="109272" y="84341"/>
                    <a:pt x="108845" y="80755"/>
                    <a:pt x="107217" y="77661"/>
                  </a:cubicBezTo>
                  <a:cubicBezTo>
                    <a:pt x="106281" y="76110"/>
                    <a:pt x="105031" y="74773"/>
                    <a:pt x="103546" y="73735"/>
                  </a:cubicBezTo>
                  <a:cubicBezTo>
                    <a:pt x="104754" y="72171"/>
                    <a:pt x="105648" y="70388"/>
                    <a:pt x="106177" y="68484"/>
                  </a:cubicBezTo>
                  <a:cubicBezTo>
                    <a:pt x="107158" y="69044"/>
                    <a:pt x="108189" y="69603"/>
                    <a:pt x="109171" y="70182"/>
                  </a:cubicBezTo>
                  <a:cubicBezTo>
                    <a:pt x="112947" y="72298"/>
                    <a:pt x="116516" y="74763"/>
                    <a:pt x="119833" y="77543"/>
                  </a:cubicBezTo>
                  <a:cubicBezTo>
                    <a:pt x="119411" y="78269"/>
                    <a:pt x="118979" y="78956"/>
                    <a:pt x="118547" y="79624"/>
                  </a:cubicBezTo>
                  <a:cubicBezTo>
                    <a:pt x="115313" y="80496"/>
                    <a:pt x="112481" y="82463"/>
                    <a:pt x="110536" y="85188"/>
                  </a:cubicBezTo>
                  <a:close/>
                  <a:moveTo>
                    <a:pt x="116240" y="70388"/>
                  </a:moveTo>
                  <a:cubicBezTo>
                    <a:pt x="113563" y="67741"/>
                    <a:pt x="110709" y="65279"/>
                    <a:pt x="107698" y="63018"/>
                  </a:cubicBezTo>
                  <a:cubicBezTo>
                    <a:pt x="108474" y="63018"/>
                    <a:pt x="109250" y="62920"/>
                    <a:pt x="110025" y="62831"/>
                  </a:cubicBezTo>
                  <a:cubicBezTo>
                    <a:pt x="111243" y="63518"/>
                    <a:pt x="112430" y="64274"/>
                    <a:pt x="113579" y="65079"/>
                  </a:cubicBezTo>
                  <a:cubicBezTo>
                    <a:pt x="116728" y="67276"/>
                    <a:pt x="119628" y="69810"/>
                    <a:pt x="122228" y="72636"/>
                  </a:cubicBezTo>
                  <a:cubicBezTo>
                    <a:pt x="121894" y="73480"/>
                    <a:pt x="121521" y="74314"/>
                    <a:pt x="121138" y="75119"/>
                  </a:cubicBezTo>
                  <a:cubicBezTo>
                    <a:pt x="119643" y="73385"/>
                    <a:pt x="118008" y="71776"/>
                    <a:pt x="116249" y="70310"/>
                  </a:cubicBezTo>
                  <a:close/>
                  <a:moveTo>
                    <a:pt x="110349" y="61408"/>
                  </a:moveTo>
                  <a:cubicBezTo>
                    <a:pt x="105158" y="58517"/>
                    <a:pt x="99516" y="56526"/>
                    <a:pt x="93660" y="55520"/>
                  </a:cubicBezTo>
                  <a:cubicBezTo>
                    <a:pt x="91074" y="54669"/>
                    <a:pt x="88405" y="54097"/>
                    <a:pt x="85698" y="53812"/>
                  </a:cubicBezTo>
                  <a:lnTo>
                    <a:pt x="84981" y="53537"/>
                  </a:lnTo>
                  <a:cubicBezTo>
                    <a:pt x="85984" y="52921"/>
                    <a:pt x="87098" y="52507"/>
                    <a:pt x="88260" y="52320"/>
                  </a:cubicBezTo>
                  <a:cubicBezTo>
                    <a:pt x="90577" y="52006"/>
                    <a:pt x="92766" y="52791"/>
                    <a:pt x="95181" y="53773"/>
                  </a:cubicBezTo>
                  <a:cubicBezTo>
                    <a:pt x="100718" y="56030"/>
                    <a:pt x="106160" y="58516"/>
                    <a:pt x="111508" y="61232"/>
                  </a:cubicBezTo>
                  <a:cubicBezTo>
                    <a:pt x="111135" y="61202"/>
                    <a:pt x="110762" y="61281"/>
                    <a:pt x="110388" y="61330"/>
                  </a:cubicBezTo>
                  <a:close/>
                  <a:moveTo>
                    <a:pt x="81673" y="57218"/>
                  </a:moveTo>
                  <a:cubicBezTo>
                    <a:pt x="84589" y="58989"/>
                    <a:pt x="87776" y="60272"/>
                    <a:pt x="91107" y="61016"/>
                  </a:cubicBezTo>
                  <a:cubicBezTo>
                    <a:pt x="92717" y="61722"/>
                    <a:pt x="94317" y="62452"/>
                    <a:pt x="95908" y="63204"/>
                  </a:cubicBezTo>
                  <a:cubicBezTo>
                    <a:pt x="92498" y="63050"/>
                    <a:pt x="89085" y="63418"/>
                    <a:pt x="85786" y="64294"/>
                  </a:cubicBezTo>
                  <a:lnTo>
                    <a:pt x="81859" y="62331"/>
                  </a:lnTo>
                  <a:lnTo>
                    <a:pt x="78404" y="60564"/>
                  </a:lnTo>
                  <a:lnTo>
                    <a:pt x="78698" y="60103"/>
                  </a:lnTo>
                  <a:cubicBezTo>
                    <a:pt x="79388" y="59032"/>
                    <a:pt x="80146" y="58006"/>
                    <a:pt x="80966" y="57031"/>
                  </a:cubicBezTo>
                  <a:close/>
                  <a:moveTo>
                    <a:pt x="69077" y="56118"/>
                  </a:moveTo>
                  <a:lnTo>
                    <a:pt x="68969" y="56118"/>
                  </a:lnTo>
                  <a:lnTo>
                    <a:pt x="69529" y="55971"/>
                  </a:lnTo>
                  <a:close/>
                  <a:moveTo>
                    <a:pt x="67330" y="56903"/>
                  </a:moveTo>
                  <a:cubicBezTo>
                    <a:pt x="66770" y="57178"/>
                    <a:pt x="66220" y="57463"/>
                    <a:pt x="65680" y="57767"/>
                  </a:cubicBezTo>
                  <a:cubicBezTo>
                    <a:pt x="64532" y="58160"/>
                    <a:pt x="63403" y="58591"/>
                    <a:pt x="62274" y="59063"/>
                  </a:cubicBezTo>
                  <a:cubicBezTo>
                    <a:pt x="63709" y="58109"/>
                    <a:pt x="65251" y="57325"/>
                    <a:pt x="66868" y="56727"/>
                  </a:cubicBezTo>
                  <a:close/>
                  <a:moveTo>
                    <a:pt x="57100" y="61565"/>
                  </a:moveTo>
                  <a:cubicBezTo>
                    <a:pt x="56845" y="61703"/>
                    <a:pt x="56609" y="61850"/>
                    <a:pt x="56363" y="61997"/>
                  </a:cubicBezTo>
                  <a:cubicBezTo>
                    <a:pt x="56687" y="59669"/>
                    <a:pt x="56587" y="57302"/>
                    <a:pt x="56069" y="55009"/>
                  </a:cubicBezTo>
                  <a:lnTo>
                    <a:pt x="57139" y="53596"/>
                  </a:lnTo>
                  <a:cubicBezTo>
                    <a:pt x="59806" y="54228"/>
                    <a:pt x="62429" y="55031"/>
                    <a:pt x="64993" y="56001"/>
                  </a:cubicBezTo>
                  <a:cubicBezTo>
                    <a:pt x="62068" y="57345"/>
                    <a:pt x="59408" y="59203"/>
                    <a:pt x="57139" y="61487"/>
                  </a:cubicBezTo>
                  <a:close/>
                  <a:moveTo>
                    <a:pt x="54999" y="62782"/>
                  </a:moveTo>
                  <a:cubicBezTo>
                    <a:pt x="54606" y="63018"/>
                    <a:pt x="54194" y="63283"/>
                    <a:pt x="53772" y="63558"/>
                  </a:cubicBezTo>
                  <a:lnTo>
                    <a:pt x="51553" y="62046"/>
                  </a:lnTo>
                  <a:cubicBezTo>
                    <a:pt x="52600" y="60106"/>
                    <a:pt x="53764" y="58231"/>
                    <a:pt x="55038" y="56432"/>
                  </a:cubicBezTo>
                  <a:cubicBezTo>
                    <a:pt x="55387" y="58508"/>
                    <a:pt x="55387" y="60628"/>
                    <a:pt x="55038" y="62704"/>
                  </a:cubicBezTo>
                  <a:close/>
                  <a:moveTo>
                    <a:pt x="55637" y="53517"/>
                  </a:moveTo>
                  <a:lnTo>
                    <a:pt x="55549" y="53262"/>
                  </a:lnTo>
                  <a:lnTo>
                    <a:pt x="55794" y="53262"/>
                  </a:lnTo>
                  <a:close/>
                  <a:moveTo>
                    <a:pt x="53674" y="65167"/>
                  </a:moveTo>
                  <a:lnTo>
                    <a:pt x="53880" y="65314"/>
                  </a:lnTo>
                  <a:cubicBezTo>
                    <a:pt x="51415" y="68624"/>
                    <a:pt x="49487" y="72300"/>
                    <a:pt x="48166" y="76208"/>
                  </a:cubicBezTo>
                  <a:lnTo>
                    <a:pt x="47999" y="76385"/>
                  </a:lnTo>
                  <a:cubicBezTo>
                    <a:pt x="47945" y="75489"/>
                    <a:pt x="47945" y="74591"/>
                    <a:pt x="47999" y="73696"/>
                  </a:cubicBezTo>
                  <a:cubicBezTo>
                    <a:pt x="48105" y="72118"/>
                    <a:pt x="48361" y="70553"/>
                    <a:pt x="48765" y="69024"/>
                  </a:cubicBezTo>
                  <a:cubicBezTo>
                    <a:pt x="50312" y="67593"/>
                    <a:pt x="51963" y="66278"/>
                    <a:pt x="53703" y="65089"/>
                  </a:cubicBezTo>
                  <a:close/>
                  <a:moveTo>
                    <a:pt x="38869" y="86680"/>
                  </a:moveTo>
                  <a:cubicBezTo>
                    <a:pt x="38866" y="88015"/>
                    <a:pt x="38998" y="89347"/>
                    <a:pt x="39262" y="90655"/>
                  </a:cubicBezTo>
                  <a:lnTo>
                    <a:pt x="38339" y="92235"/>
                  </a:lnTo>
                  <a:cubicBezTo>
                    <a:pt x="38466" y="90351"/>
                    <a:pt x="38633" y="88496"/>
                    <a:pt x="38898" y="86602"/>
                  </a:cubicBezTo>
                  <a:close/>
                  <a:moveTo>
                    <a:pt x="39694" y="92363"/>
                  </a:moveTo>
                  <a:cubicBezTo>
                    <a:pt x="41235" y="97545"/>
                    <a:pt x="44867" y="102481"/>
                    <a:pt x="50493" y="107084"/>
                  </a:cubicBezTo>
                  <a:cubicBezTo>
                    <a:pt x="50826" y="107840"/>
                    <a:pt x="51180" y="108586"/>
                    <a:pt x="51543" y="109312"/>
                  </a:cubicBezTo>
                  <a:cubicBezTo>
                    <a:pt x="51269" y="111609"/>
                    <a:pt x="51122" y="113919"/>
                    <a:pt x="51102" y="116231"/>
                  </a:cubicBezTo>
                  <a:cubicBezTo>
                    <a:pt x="47500" y="113417"/>
                    <a:pt x="44403" y="110012"/>
                    <a:pt x="41942" y="106162"/>
                  </a:cubicBezTo>
                  <a:cubicBezTo>
                    <a:pt x="40381" y="103781"/>
                    <a:pt x="39158" y="101195"/>
                    <a:pt x="38310" y="98477"/>
                  </a:cubicBezTo>
                  <a:cubicBezTo>
                    <a:pt x="38250" y="97299"/>
                    <a:pt x="38231" y="96092"/>
                    <a:pt x="38241" y="94866"/>
                  </a:cubicBezTo>
                  <a:cubicBezTo>
                    <a:pt x="38761" y="93933"/>
                    <a:pt x="39232" y="93109"/>
                    <a:pt x="39723" y="92284"/>
                  </a:cubicBezTo>
                  <a:close/>
                  <a:moveTo>
                    <a:pt x="40891" y="106996"/>
                  </a:moveTo>
                  <a:cubicBezTo>
                    <a:pt x="43609" y="111236"/>
                    <a:pt x="47072" y="114950"/>
                    <a:pt x="51111" y="117959"/>
                  </a:cubicBezTo>
                  <a:cubicBezTo>
                    <a:pt x="51147" y="120226"/>
                    <a:pt x="51301" y="122489"/>
                    <a:pt x="51573" y="124740"/>
                  </a:cubicBezTo>
                  <a:cubicBezTo>
                    <a:pt x="44471" y="119728"/>
                    <a:pt x="39832" y="111936"/>
                    <a:pt x="38810" y="103306"/>
                  </a:cubicBezTo>
                  <a:cubicBezTo>
                    <a:pt x="39442" y="104550"/>
                    <a:pt x="40147" y="105756"/>
                    <a:pt x="40921" y="106918"/>
                  </a:cubicBezTo>
                  <a:close/>
                  <a:moveTo>
                    <a:pt x="52407" y="118911"/>
                  </a:moveTo>
                  <a:cubicBezTo>
                    <a:pt x="55172" y="120819"/>
                    <a:pt x="58134" y="122425"/>
                    <a:pt x="61243" y="123700"/>
                  </a:cubicBezTo>
                  <a:cubicBezTo>
                    <a:pt x="65851" y="129022"/>
                    <a:pt x="71204" y="133650"/>
                    <a:pt x="77137" y="137440"/>
                  </a:cubicBezTo>
                  <a:cubicBezTo>
                    <a:pt x="71815" y="135499"/>
                    <a:pt x="66616" y="133237"/>
                    <a:pt x="61567" y="130668"/>
                  </a:cubicBezTo>
                  <a:cubicBezTo>
                    <a:pt x="58612" y="129216"/>
                    <a:pt x="55753" y="127577"/>
                    <a:pt x="53006" y="125761"/>
                  </a:cubicBezTo>
                  <a:cubicBezTo>
                    <a:pt x="52685" y="123464"/>
                    <a:pt x="52495" y="121151"/>
                    <a:pt x="52437" y="118832"/>
                  </a:cubicBezTo>
                  <a:close/>
                  <a:moveTo>
                    <a:pt x="64051" y="124799"/>
                  </a:moveTo>
                  <a:cubicBezTo>
                    <a:pt x="69478" y="126629"/>
                    <a:pt x="75129" y="127715"/>
                    <a:pt x="80848" y="128028"/>
                  </a:cubicBezTo>
                  <a:cubicBezTo>
                    <a:pt x="83875" y="132372"/>
                    <a:pt x="87318" y="136412"/>
                    <a:pt x="91127" y="140090"/>
                  </a:cubicBezTo>
                  <a:cubicBezTo>
                    <a:pt x="90449" y="140385"/>
                    <a:pt x="89762" y="140669"/>
                    <a:pt x="89075" y="140944"/>
                  </a:cubicBezTo>
                  <a:cubicBezTo>
                    <a:pt x="87416" y="140552"/>
                    <a:pt x="85727" y="140100"/>
                    <a:pt x="84029" y="139609"/>
                  </a:cubicBezTo>
                  <a:cubicBezTo>
                    <a:pt x="76534" y="135875"/>
                    <a:pt x="69776" y="130818"/>
                    <a:pt x="64080" y="124682"/>
                  </a:cubicBezTo>
                  <a:close/>
                  <a:moveTo>
                    <a:pt x="94720" y="143604"/>
                  </a:moveTo>
                  <a:lnTo>
                    <a:pt x="94779" y="143663"/>
                  </a:lnTo>
                  <a:lnTo>
                    <a:pt x="94219" y="143515"/>
                  </a:lnTo>
                  <a:close/>
                  <a:moveTo>
                    <a:pt x="97263" y="143977"/>
                  </a:moveTo>
                  <a:cubicBezTo>
                    <a:pt x="100073" y="144346"/>
                    <a:pt x="102901" y="144562"/>
                    <a:pt x="105735" y="144624"/>
                  </a:cubicBezTo>
                  <a:lnTo>
                    <a:pt x="106295" y="145037"/>
                  </a:lnTo>
                  <a:cubicBezTo>
                    <a:pt x="103381" y="145052"/>
                    <a:pt x="100471" y="144792"/>
                    <a:pt x="97606" y="144261"/>
                  </a:cubicBezTo>
                  <a:close/>
                  <a:moveTo>
                    <a:pt x="112048" y="145940"/>
                  </a:moveTo>
                  <a:cubicBezTo>
                    <a:pt x="111645" y="146136"/>
                    <a:pt x="111252" y="146342"/>
                    <a:pt x="110850" y="146529"/>
                  </a:cubicBezTo>
                  <a:lnTo>
                    <a:pt x="110300" y="146146"/>
                  </a:lnTo>
                  <a:cubicBezTo>
                    <a:pt x="110919" y="145999"/>
                    <a:pt x="111498" y="145940"/>
                    <a:pt x="112077" y="145832"/>
                  </a:cubicBezTo>
                  <a:close/>
                  <a:moveTo>
                    <a:pt x="135099" y="132857"/>
                  </a:moveTo>
                  <a:cubicBezTo>
                    <a:pt x="134382" y="132092"/>
                    <a:pt x="133715" y="131287"/>
                    <a:pt x="133076" y="130453"/>
                  </a:cubicBezTo>
                  <a:cubicBezTo>
                    <a:pt x="130269" y="126728"/>
                    <a:pt x="129026" y="122056"/>
                    <a:pt x="129611" y="117429"/>
                  </a:cubicBezTo>
                  <a:cubicBezTo>
                    <a:pt x="129922" y="115131"/>
                    <a:pt x="131124" y="113048"/>
                    <a:pt x="132959" y="111629"/>
                  </a:cubicBezTo>
                  <a:cubicBezTo>
                    <a:pt x="134792" y="110319"/>
                    <a:pt x="136998" y="109631"/>
                    <a:pt x="139252" y="109666"/>
                  </a:cubicBezTo>
                  <a:cubicBezTo>
                    <a:pt x="139738" y="112959"/>
                    <a:pt x="140017" y="116279"/>
                    <a:pt x="140086" y="119608"/>
                  </a:cubicBezTo>
                  <a:cubicBezTo>
                    <a:pt x="140133" y="122646"/>
                    <a:pt x="139989" y="125685"/>
                    <a:pt x="139654" y="128706"/>
                  </a:cubicBezTo>
                  <a:cubicBezTo>
                    <a:pt x="138937" y="129520"/>
                    <a:pt x="138201" y="130315"/>
                    <a:pt x="137445" y="131081"/>
                  </a:cubicBezTo>
                  <a:cubicBezTo>
                    <a:pt x="136689" y="131611"/>
                    <a:pt x="135923" y="132209"/>
                    <a:pt x="135128" y="132769"/>
                  </a:cubicBezTo>
                  <a:close/>
                  <a:moveTo>
                    <a:pt x="140724" y="111089"/>
                  </a:moveTo>
                  <a:cubicBezTo>
                    <a:pt x="142825" y="113715"/>
                    <a:pt x="144017" y="116953"/>
                    <a:pt x="144121" y="120314"/>
                  </a:cubicBezTo>
                  <a:cubicBezTo>
                    <a:pt x="144127" y="121239"/>
                    <a:pt x="144048" y="122162"/>
                    <a:pt x="143885" y="123072"/>
                  </a:cubicBezTo>
                  <a:cubicBezTo>
                    <a:pt x="143002" y="124426"/>
                    <a:pt x="142079" y="125751"/>
                    <a:pt x="141078" y="126998"/>
                  </a:cubicBezTo>
                  <a:cubicBezTo>
                    <a:pt x="141301" y="124495"/>
                    <a:pt x="141389" y="121982"/>
                    <a:pt x="141343" y="119470"/>
                  </a:cubicBezTo>
                  <a:cubicBezTo>
                    <a:pt x="141298" y="116638"/>
                    <a:pt x="141101" y="113811"/>
                    <a:pt x="140754" y="111000"/>
                  </a:cubicBezTo>
                  <a:close/>
                  <a:moveTo>
                    <a:pt x="135197" y="134947"/>
                  </a:moveTo>
                  <a:lnTo>
                    <a:pt x="135629" y="135389"/>
                  </a:lnTo>
                  <a:cubicBezTo>
                    <a:pt x="134066" y="136570"/>
                    <a:pt x="132404" y="137614"/>
                    <a:pt x="130661" y="138510"/>
                  </a:cubicBezTo>
                  <a:cubicBezTo>
                    <a:pt x="132251" y="137380"/>
                    <a:pt x="133775" y="136161"/>
                    <a:pt x="135226" y="134859"/>
                  </a:cubicBezTo>
                  <a:close/>
                  <a:moveTo>
                    <a:pt x="140724" y="130237"/>
                  </a:moveTo>
                  <a:lnTo>
                    <a:pt x="140822" y="130158"/>
                  </a:lnTo>
                  <a:cubicBezTo>
                    <a:pt x="140789" y="130206"/>
                    <a:pt x="140753" y="130252"/>
                    <a:pt x="140714" y="130296"/>
                  </a:cubicBezTo>
                  <a:close/>
                  <a:moveTo>
                    <a:pt x="147351" y="119637"/>
                  </a:moveTo>
                  <a:cubicBezTo>
                    <a:pt x="147420" y="120550"/>
                    <a:pt x="147478" y="121463"/>
                    <a:pt x="147498" y="122385"/>
                  </a:cubicBezTo>
                  <a:cubicBezTo>
                    <a:pt x="146595" y="123367"/>
                    <a:pt x="145662" y="124240"/>
                    <a:pt x="144700" y="125133"/>
                  </a:cubicBezTo>
                  <a:cubicBezTo>
                    <a:pt x="144857" y="124603"/>
                    <a:pt x="144975" y="124073"/>
                    <a:pt x="145083" y="123533"/>
                  </a:cubicBezTo>
                  <a:cubicBezTo>
                    <a:pt x="145348" y="123121"/>
                    <a:pt x="145623" y="122699"/>
                    <a:pt x="145878" y="122277"/>
                  </a:cubicBezTo>
                  <a:cubicBezTo>
                    <a:pt x="146428" y="121296"/>
                    <a:pt x="146909" y="120432"/>
                    <a:pt x="147380" y="119549"/>
                  </a:cubicBezTo>
                  <a:close/>
                  <a:moveTo>
                    <a:pt x="145387" y="120618"/>
                  </a:moveTo>
                  <a:cubicBezTo>
                    <a:pt x="145387" y="120452"/>
                    <a:pt x="145387" y="120275"/>
                    <a:pt x="145387" y="120098"/>
                  </a:cubicBezTo>
                  <a:cubicBezTo>
                    <a:pt x="145289" y="116284"/>
                    <a:pt x="143905" y="112615"/>
                    <a:pt x="141460" y="109685"/>
                  </a:cubicBezTo>
                  <a:cubicBezTo>
                    <a:pt x="142901" y="109773"/>
                    <a:pt x="144334" y="109957"/>
                    <a:pt x="145751" y="110235"/>
                  </a:cubicBezTo>
                  <a:cubicBezTo>
                    <a:pt x="146385" y="112557"/>
                    <a:pt x="146850" y="114922"/>
                    <a:pt x="147145" y="117311"/>
                  </a:cubicBezTo>
                  <a:cubicBezTo>
                    <a:pt x="146605" y="118351"/>
                    <a:pt x="146026" y="119490"/>
                    <a:pt x="145397" y="120579"/>
                  </a:cubicBezTo>
                  <a:close/>
                  <a:moveTo>
                    <a:pt x="141195" y="108252"/>
                  </a:moveTo>
                  <a:lnTo>
                    <a:pt x="140390" y="108252"/>
                  </a:lnTo>
                  <a:cubicBezTo>
                    <a:pt x="140096" y="106397"/>
                    <a:pt x="139742" y="104562"/>
                    <a:pt x="139310" y="102746"/>
                  </a:cubicBezTo>
                  <a:cubicBezTo>
                    <a:pt x="140204" y="102059"/>
                    <a:pt x="141078" y="101314"/>
                    <a:pt x="141951" y="100519"/>
                  </a:cubicBezTo>
                  <a:cubicBezTo>
                    <a:pt x="143327" y="103142"/>
                    <a:pt x="144460" y="105885"/>
                    <a:pt x="145338" y="108714"/>
                  </a:cubicBezTo>
                  <a:cubicBezTo>
                    <a:pt x="143968" y="108476"/>
                    <a:pt x="142584" y="108322"/>
                    <a:pt x="141195" y="108252"/>
                  </a:cubicBezTo>
                  <a:close/>
                  <a:moveTo>
                    <a:pt x="142324" y="98389"/>
                  </a:moveTo>
                  <a:cubicBezTo>
                    <a:pt x="141971" y="97751"/>
                    <a:pt x="141598" y="97133"/>
                    <a:pt x="141215" y="96514"/>
                  </a:cubicBezTo>
                  <a:cubicBezTo>
                    <a:pt x="142521" y="94228"/>
                    <a:pt x="143718" y="91892"/>
                    <a:pt x="144828" y="89517"/>
                  </a:cubicBezTo>
                  <a:cubicBezTo>
                    <a:pt x="145152" y="88830"/>
                    <a:pt x="145466" y="88133"/>
                    <a:pt x="145751" y="87446"/>
                  </a:cubicBezTo>
                  <a:cubicBezTo>
                    <a:pt x="146978" y="88103"/>
                    <a:pt x="148185" y="88790"/>
                    <a:pt x="149383" y="89497"/>
                  </a:cubicBezTo>
                  <a:lnTo>
                    <a:pt x="149501" y="89870"/>
                  </a:lnTo>
                  <a:cubicBezTo>
                    <a:pt x="148863" y="90851"/>
                    <a:pt x="148195" y="91725"/>
                    <a:pt x="147537" y="92569"/>
                  </a:cubicBezTo>
                  <a:cubicBezTo>
                    <a:pt x="145919" y="94625"/>
                    <a:pt x="144165" y="96569"/>
                    <a:pt x="142285" y="98389"/>
                  </a:cubicBezTo>
                  <a:close/>
                  <a:moveTo>
                    <a:pt x="146251" y="86141"/>
                  </a:moveTo>
                  <a:cubicBezTo>
                    <a:pt x="146467" y="85611"/>
                    <a:pt x="146673" y="85081"/>
                    <a:pt x="146860" y="84551"/>
                  </a:cubicBezTo>
                  <a:cubicBezTo>
                    <a:pt x="147086" y="84767"/>
                    <a:pt x="147292" y="84992"/>
                    <a:pt x="147508" y="85218"/>
                  </a:cubicBezTo>
                  <a:cubicBezTo>
                    <a:pt x="147871" y="85944"/>
                    <a:pt x="148225" y="86680"/>
                    <a:pt x="148549" y="87446"/>
                  </a:cubicBezTo>
                  <a:cubicBezTo>
                    <a:pt x="147783" y="87004"/>
                    <a:pt x="147027" y="86563"/>
                    <a:pt x="146251" y="86141"/>
                  </a:cubicBezTo>
                  <a:close/>
                  <a:moveTo>
                    <a:pt x="131437" y="72567"/>
                  </a:moveTo>
                  <a:cubicBezTo>
                    <a:pt x="136576" y="75789"/>
                    <a:pt x="141407" y="79479"/>
                    <a:pt x="145868" y="83589"/>
                  </a:cubicBezTo>
                  <a:cubicBezTo>
                    <a:pt x="145623" y="84286"/>
                    <a:pt x="145378" y="84943"/>
                    <a:pt x="145142" y="85552"/>
                  </a:cubicBezTo>
                  <a:cubicBezTo>
                    <a:pt x="142315" y="84080"/>
                    <a:pt x="139415" y="82735"/>
                    <a:pt x="136444" y="81518"/>
                  </a:cubicBezTo>
                  <a:cubicBezTo>
                    <a:pt x="134143" y="80589"/>
                    <a:pt x="131760" y="79879"/>
                    <a:pt x="129326" y="79398"/>
                  </a:cubicBezTo>
                  <a:cubicBezTo>
                    <a:pt x="127637" y="76841"/>
                    <a:pt x="125763" y="74410"/>
                    <a:pt x="123720" y="72126"/>
                  </a:cubicBezTo>
                  <a:cubicBezTo>
                    <a:pt x="124151" y="70925"/>
                    <a:pt x="124508" y="69699"/>
                    <a:pt x="124791" y="68455"/>
                  </a:cubicBezTo>
                  <a:cubicBezTo>
                    <a:pt x="127029" y="69790"/>
                    <a:pt x="129248" y="71154"/>
                    <a:pt x="131437" y="72567"/>
                  </a:cubicBezTo>
                  <a:close/>
                  <a:moveTo>
                    <a:pt x="125075" y="66993"/>
                  </a:moveTo>
                  <a:cubicBezTo>
                    <a:pt x="125368" y="65269"/>
                    <a:pt x="125474" y="63518"/>
                    <a:pt x="125389" y="61771"/>
                  </a:cubicBezTo>
                  <a:cubicBezTo>
                    <a:pt x="125389" y="61506"/>
                    <a:pt x="125389" y="61241"/>
                    <a:pt x="125340" y="60976"/>
                  </a:cubicBezTo>
                  <a:cubicBezTo>
                    <a:pt x="128613" y="63548"/>
                    <a:pt x="131764" y="66270"/>
                    <a:pt x="134794" y="69142"/>
                  </a:cubicBezTo>
                  <a:cubicBezTo>
                    <a:pt x="138687" y="72701"/>
                    <a:pt x="142152" y="76699"/>
                    <a:pt x="145122" y="81057"/>
                  </a:cubicBezTo>
                  <a:cubicBezTo>
                    <a:pt x="141061" y="77503"/>
                    <a:pt x="136732" y="74268"/>
                    <a:pt x="132173" y="71380"/>
                  </a:cubicBezTo>
                  <a:cubicBezTo>
                    <a:pt x="129827" y="69858"/>
                    <a:pt x="127451" y="68406"/>
                    <a:pt x="125075" y="66993"/>
                  </a:cubicBezTo>
                  <a:close/>
                  <a:moveTo>
                    <a:pt x="122768" y="71105"/>
                  </a:moveTo>
                  <a:cubicBezTo>
                    <a:pt x="120221" y="68389"/>
                    <a:pt x="117398" y="65945"/>
                    <a:pt x="114345" y="63813"/>
                  </a:cubicBezTo>
                  <a:cubicBezTo>
                    <a:pt x="113648" y="63332"/>
                    <a:pt x="112931" y="62831"/>
                    <a:pt x="112205" y="62409"/>
                  </a:cubicBezTo>
                  <a:lnTo>
                    <a:pt x="113451" y="62125"/>
                  </a:lnTo>
                  <a:cubicBezTo>
                    <a:pt x="116901" y="63911"/>
                    <a:pt x="120297" y="65792"/>
                    <a:pt x="123642" y="67768"/>
                  </a:cubicBezTo>
                  <a:cubicBezTo>
                    <a:pt x="123422" y="68898"/>
                    <a:pt x="123131" y="70012"/>
                    <a:pt x="122768" y="71105"/>
                  </a:cubicBezTo>
                  <a:close/>
                  <a:moveTo>
                    <a:pt x="75174" y="49955"/>
                  </a:moveTo>
                  <a:cubicBezTo>
                    <a:pt x="73760" y="49503"/>
                    <a:pt x="72336" y="49072"/>
                    <a:pt x="70913" y="48659"/>
                  </a:cubicBezTo>
                  <a:cubicBezTo>
                    <a:pt x="68896" y="48038"/>
                    <a:pt x="66825" y="47604"/>
                    <a:pt x="64728" y="47364"/>
                  </a:cubicBezTo>
                  <a:cubicBezTo>
                    <a:pt x="67536" y="45892"/>
                    <a:pt x="70422" y="44554"/>
                    <a:pt x="73387" y="43350"/>
                  </a:cubicBezTo>
                  <a:cubicBezTo>
                    <a:pt x="73556" y="45645"/>
                    <a:pt x="74163" y="47887"/>
                    <a:pt x="75174" y="49955"/>
                  </a:cubicBezTo>
                  <a:close/>
                  <a:moveTo>
                    <a:pt x="70481" y="49955"/>
                  </a:moveTo>
                  <a:cubicBezTo>
                    <a:pt x="72392" y="50511"/>
                    <a:pt x="74293" y="51103"/>
                    <a:pt x="76185" y="51731"/>
                  </a:cubicBezTo>
                  <a:cubicBezTo>
                    <a:pt x="76637" y="52442"/>
                    <a:pt x="77146" y="53114"/>
                    <a:pt x="77707" y="53743"/>
                  </a:cubicBezTo>
                  <a:cubicBezTo>
                    <a:pt x="76872" y="53851"/>
                    <a:pt x="76047" y="53979"/>
                    <a:pt x="75233" y="54146"/>
                  </a:cubicBezTo>
                  <a:cubicBezTo>
                    <a:pt x="74653" y="54087"/>
                    <a:pt x="74074" y="54057"/>
                    <a:pt x="73495" y="54047"/>
                  </a:cubicBezTo>
                  <a:cubicBezTo>
                    <a:pt x="71270" y="54038"/>
                    <a:pt x="69060" y="54403"/>
                    <a:pt x="66956" y="55127"/>
                  </a:cubicBezTo>
                  <a:cubicBezTo>
                    <a:pt x="64081" y="53975"/>
                    <a:pt x="61128" y="53024"/>
                    <a:pt x="58121" y="52281"/>
                  </a:cubicBezTo>
                  <a:cubicBezTo>
                    <a:pt x="58710" y="51535"/>
                    <a:pt x="59319" y="50789"/>
                    <a:pt x="59927" y="50053"/>
                  </a:cubicBezTo>
                  <a:cubicBezTo>
                    <a:pt x="60742" y="49552"/>
                    <a:pt x="61586" y="49072"/>
                    <a:pt x="62421" y="48620"/>
                  </a:cubicBezTo>
                  <a:cubicBezTo>
                    <a:pt x="65169" y="48679"/>
                    <a:pt x="67895" y="49139"/>
                    <a:pt x="70510" y="49984"/>
                  </a:cubicBezTo>
                  <a:close/>
                  <a:moveTo>
                    <a:pt x="55215" y="51663"/>
                  </a:moveTo>
                  <a:lnTo>
                    <a:pt x="54950" y="51613"/>
                  </a:lnTo>
                  <a:lnTo>
                    <a:pt x="54881" y="51466"/>
                  </a:lnTo>
                  <a:cubicBezTo>
                    <a:pt x="55089" y="51261"/>
                    <a:pt x="55308" y="51067"/>
                    <a:pt x="55539" y="50887"/>
                  </a:cubicBezTo>
                  <a:cubicBezTo>
                    <a:pt x="56577" y="50071"/>
                    <a:pt x="57764" y="49464"/>
                    <a:pt x="59034" y="49101"/>
                  </a:cubicBezTo>
                  <a:cubicBezTo>
                    <a:pt x="57748" y="49945"/>
                    <a:pt x="56462" y="50789"/>
                    <a:pt x="55215" y="51692"/>
                  </a:cubicBezTo>
                  <a:close/>
                  <a:moveTo>
                    <a:pt x="53654" y="52811"/>
                  </a:moveTo>
                  <a:lnTo>
                    <a:pt x="53566" y="52879"/>
                  </a:lnTo>
                  <a:lnTo>
                    <a:pt x="53625" y="52811"/>
                  </a:lnTo>
                  <a:close/>
                  <a:moveTo>
                    <a:pt x="48402" y="59681"/>
                  </a:moveTo>
                  <a:cubicBezTo>
                    <a:pt x="48284" y="59593"/>
                    <a:pt x="48156" y="59514"/>
                    <a:pt x="48038" y="59416"/>
                  </a:cubicBezTo>
                  <a:lnTo>
                    <a:pt x="48932" y="58562"/>
                  </a:lnTo>
                  <a:cubicBezTo>
                    <a:pt x="48873" y="58680"/>
                    <a:pt x="48804" y="58817"/>
                    <a:pt x="48755" y="58935"/>
                  </a:cubicBezTo>
                  <a:close/>
                  <a:moveTo>
                    <a:pt x="49894" y="59465"/>
                  </a:moveTo>
                  <a:cubicBezTo>
                    <a:pt x="50375" y="58484"/>
                    <a:pt x="50876" y="57384"/>
                    <a:pt x="51425" y="56334"/>
                  </a:cubicBezTo>
                  <a:cubicBezTo>
                    <a:pt x="52407" y="55480"/>
                    <a:pt x="53389" y="54656"/>
                    <a:pt x="54459" y="53871"/>
                  </a:cubicBezTo>
                  <a:cubicBezTo>
                    <a:pt x="54557" y="54165"/>
                    <a:pt x="54655" y="54460"/>
                    <a:pt x="54734" y="54764"/>
                  </a:cubicBezTo>
                  <a:cubicBezTo>
                    <a:pt x="53212" y="56838"/>
                    <a:pt x="51831" y="59012"/>
                    <a:pt x="50601" y="61271"/>
                  </a:cubicBezTo>
                  <a:lnTo>
                    <a:pt x="49452" y="60427"/>
                  </a:lnTo>
                  <a:close/>
                  <a:moveTo>
                    <a:pt x="53359" y="127577"/>
                  </a:moveTo>
                  <a:cubicBezTo>
                    <a:pt x="55832" y="129142"/>
                    <a:pt x="58385" y="130577"/>
                    <a:pt x="61007" y="131876"/>
                  </a:cubicBezTo>
                  <a:cubicBezTo>
                    <a:pt x="68235" y="135604"/>
                    <a:pt x="75794" y="138649"/>
                    <a:pt x="83587" y="140974"/>
                  </a:cubicBezTo>
                  <a:cubicBezTo>
                    <a:pt x="84402" y="141366"/>
                    <a:pt x="85227" y="141739"/>
                    <a:pt x="86061" y="142102"/>
                  </a:cubicBezTo>
                  <a:cubicBezTo>
                    <a:pt x="76578" y="145547"/>
                    <a:pt x="67536" y="146803"/>
                    <a:pt x="59643" y="145920"/>
                  </a:cubicBezTo>
                  <a:cubicBezTo>
                    <a:pt x="56575" y="140174"/>
                    <a:pt x="54444" y="133975"/>
                    <a:pt x="53330" y="127557"/>
                  </a:cubicBezTo>
                  <a:close/>
                  <a:moveTo>
                    <a:pt x="114806" y="156441"/>
                  </a:moveTo>
                  <a:cubicBezTo>
                    <a:pt x="111534" y="154439"/>
                    <a:pt x="108477" y="152414"/>
                    <a:pt x="105637" y="150366"/>
                  </a:cubicBezTo>
                  <a:cubicBezTo>
                    <a:pt x="107325" y="149591"/>
                    <a:pt x="109004" y="148815"/>
                    <a:pt x="110683" y="148010"/>
                  </a:cubicBezTo>
                  <a:cubicBezTo>
                    <a:pt x="116573" y="152113"/>
                    <a:pt x="122644" y="155960"/>
                    <a:pt x="128894" y="159552"/>
                  </a:cubicBezTo>
                  <a:cubicBezTo>
                    <a:pt x="128099" y="160759"/>
                    <a:pt x="127235" y="161908"/>
                    <a:pt x="126342" y="163036"/>
                  </a:cubicBezTo>
                  <a:cubicBezTo>
                    <a:pt x="122408" y="160956"/>
                    <a:pt x="118553" y="158751"/>
                    <a:pt x="114777" y="156421"/>
                  </a:cubicBezTo>
                  <a:close/>
                  <a:moveTo>
                    <a:pt x="112146" y="147323"/>
                  </a:moveTo>
                  <a:cubicBezTo>
                    <a:pt x="113815" y="146519"/>
                    <a:pt x="115474" y="145698"/>
                    <a:pt x="117123" y="144860"/>
                  </a:cubicBezTo>
                  <a:cubicBezTo>
                    <a:pt x="119205" y="144309"/>
                    <a:pt x="121237" y="143587"/>
                    <a:pt x="123200" y="142701"/>
                  </a:cubicBezTo>
                  <a:cubicBezTo>
                    <a:pt x="128066" y="141465"/>
                    <a:pt x="132629" y="139251"/>
                    <a:pt x="136611" y="136194"/>
                  </a:cubicBezTo>
                  <a:lnTo>
                    <a:pt x="138181" y="137558"/>
                  </a:lnTo>
                  <a:cubicBezTo>
                    <a:pt x="136508" y="144919"/>
                    <a:pt x="133629" y="151953"/>
                    <a:pt x="129660" y="158375"/>
                  </a:cubicBezTo>
                  <a:cubicBezTo>
                    <a:pt x="123652" y="154907"/>
                    <a:pt x="117804" y="151217"/>
                    <a:pt x="112116" y="147304"/>
                  </a:cubicBezTo>
                  <a:close/>
                  <a:moveTo>
                    <a:pt x="139242" y="138432"/>
                  </a:moveTo>
                  <a:cubicBezTo>
                    <a:pt x="140940" y="139806"/>
                    <a:pt x="142688" y="141091"/>
                    <a:pt x="144435" y="142357"/>
                  </a:cubicBezTo>
                  <a:cubicBezTo>
                    <a:pt x="142196" y="149133"/>
                    <a:pt x="138754" y="155449"/>
                    <a:pt x="134274" y="161005"/>
                  </a:cubicBezTo>
                  <a:cubicBezTo>
                    <a:pt x="133086" y="160357"/>
                    <a:pt x="131918" y="159680"/>
                    <a:pt x="130740" y="159042"/>
                  </a:cubicBezTo>
                  <a:cubicBezTo>
                    <a:pt x="134660" y="152666"/>
                    <a:pt x="137528" y="145700"/>
                    <a:pt x="139232" y="138412"/>
                  </a:cubicBezTo>
                  <a:close/>
                  <a:moveTo>
                    <a:pt x="139595" y="136930"/>
                  </a:moveTo>
                  <a:cubicBezTo>
                    <a:pt x="139909" y="135487"/>
                    <a:pt x="140194" y="134045"/>
                    <a:pt x="140430" y="132621"/>
                  </a:cubicBezTo>
                  <a:cubicBezTo>
                    <a:pt x="141747" y="131141"/>
                    <a:pt x="142860" y="129491"/>
                    <a:pt x="143738" y="127714"/>
                  </a:cubicBezTo>
                  <a:cubicBezTo>
                    <a:pt x="145047" y="126556"/>
                    <a:pt x="146323" y="125359"/>
                    <a:pt x="147567" y="124122"/>
                  </a:cubicBezTo>
                  <a:cubicBezTo>
                    <a:pt x="147494" y="129839"/>
                    <a:pt x="146591" y="135516"/>
                    <a:pt x="144887" y="140974"/>
                  </a:cubicBezTo>
                  <a:cubicBezTo>
                    <a:pt x="143070" y="139649"/>
                    <a:pt x="141284" y="138324"/>
                    <a:pt x="139566" y="136910"/>
                  </a:cubicBezTo>
                  <a:close/>
                  <a:moveTo>
                    <a:pt x="148784" y="121011"/>
                  </a:moveTo>
                  <a:cubicBezTo>
                    <a:pt x="148725" y="119873"/>
                    <a:pt x="148637" y="118754"/>
                    <a:pt x="148519" y="117635"/>
                  </a:cubicBezTo>
                  <a:cubicBezTo>
                    <a:pt x="148519" y="117556"/>
                    <a:pt x="148519" y="117468"/>
                    <a:pt x="148519" y="117390"/>
                  </a:cubicBezTo>
                  <a:cubicBezTo>
                    <a:pt x="149388" y="115514"/>
                    <a:pt x="150133" y="113583"/>
                    <a:pt x="150748" y="111609"/>
                  </a:cubicBezTo>
                  <a:cubicBezTo>
                    <a:pt x="152131" y="112116"/>
                    <a:pt x="153479" y="112716"/>
                    <a:pt x="154783" y="113405"/>
                  </a:cubicBezTo>
                  <a:cubicBezTo>
                    <a:pt x="152968" y="116083"/>
                    <a:pt x="150953" y="118619"/>
                    <a:pt x="148755" y="120991"/>
                  </a:cubicBezTo>
                  <a:close/>
                  <a:moveTo>
                    <a:pt x="148136" y="115122"/>
                  </a:moveTo>
                  <a:cubicBezTo>
                    <a:pt x="147891" y="113582"/>
                    <a:pt x="147596" y="112060"/>
                    <a:pt x="147154" y="110559"/>
                  </a:cubicBezTo>
                  <a:cubicBezTo>
                    <a:pt x="147940" y="110755"/>
                    <a:pt x="148715" y="110991"/>
                    <a:pt x="149481" y="111236"/>
                  </a:cubicBezTo>
                  <a:cubicBezTo>
                    <a:pt x="149074" y="112538"/>
                    <a:pt x="148602" y="113818"/>
                    <a:pt x="148067" y="115073"/>
                  </a:cubicBezTo>
                  <a:close/>
                  <a:moveTo>
                    <a:pt x="146781" y="109028"/>
                  </a:moveTo>
                  <a:cubicBezTo>
                    <a:pt x="145829" y="105762"/>
                    <a:pt x="144546" y="102602"/>
                    <a:pt x="142953" y="99596"/>
                  </a:cubicBezTo>
                  <a:cubicBezTo>
                    <a:pt x="144928" y="97678"/>
                    <a:pt x="146768" y="95625"/>
                    <a:pt x="148460" y="93452"/>
                  </a:cubicBezTo>
                  <a:cubicBezTo>
                    <a:pt x="148961" y="92804"/>
                    <a:pt x="149442" y="92108"/>
                    <a:pt x="149962" y="91401"/>
                  </a:cubicBezTo>
                  <a:cubicBezTo>
                    <a:pt x="150129" y="91951"/>
                    <a:pt x="150276" y="92510"/>
                    <a:pt x="150414" y="93069"/>
                  </a:cubicBezTo>
                  <a:cubicBezTo>
                    <a:pt x="151637" y="98636"/>
                    <a:pt x="151465" y="104418"/>
                    <a:pt x="149913" y="109901"/>
                  </a:cubicBezTo>
                  <a:cubicBezTo>
                    <a:pt x="148853" y="109518"/>
                    <a:pt x="147812" y="109214"/>
                    <a:pt x="146752" y="108979"/>
                  </a:cubicBezTo>
                  <a:close/>
                  <a:moveTo>
                    <a:pt x="150306" y="88260"/>
                  </a:moveTo>
                  <a:cubicBezTo>
                    <a:pt x="150306" y="88319"/>
                    <a:pt x="150394" y="88359"/>
                    <a:pt x="150433" y="88408"/>
                  </a:cubicBezTo>
                  <a:lnTo>
                    <a:pt x="150433" y="88486"/>
                  </a:lnTo>
                  <a:close/>
                  <a:moveTo>
                    <a:pt x="148568" y="84335"/>
                  </a:moveTo>
                  <a:cubicBezTo>
                    <a:pt x="148254" y="83726"/>
                    <a:pt x="147930" y="83118"/>
                    <a:pt x="147586" y="82529"/>
                  </a:cubicBezTo>
                  <a:cubicBezTo>
                    <a:pt x="148921" y="78602"/>
                    <a:pt x="149681" y="74503"/>
                    <a:pt x="149844" y="70359"/>
                  </a:cubicBezTo>
                  <a:cubicBezTo>
                    <a:pt x="150276" y="71295"/>
                    <a:pt x="150679" y="72247"/>
                    <a:pt x="151052" y="73215"/>
                  </a:cubicBezTo>
                  <a:cubicBezTo>
                    <a:pt x="151975" y="75610"/>
                    <a:pt x="153123" y="79221"/>
                    <a:pt x="152534" y="82863"/>
                  </a:cubicBezTo>
                  <a:cubicBezTo>
                    <a:pt x="152272" y="84337"/>
                    <a:pt x="151796" y="85765"/>
                    <a:pt x="151121" y="87102"/>
                  </a:cubicBezTo>
                  <a:cubicBezTo>
                    <a:pt x="150276" y="86101"/>
                    <a:pt x="149412" y="85189"/>
                    <a:pt x="148539" y="84295"/>
                  </a:cubicBezTo>
                  <a:close/>
                  <a:moveTo>
                    <a:pt x="74722" y="36028"/>
                  </a:moveTo>
                  <a:cubicBezTo>
                    <a:pt x="73871" y="37907"/>
                    <a:pt x="73419" y="39943"/>
                    <a:pt x="73397" y="42005"/>
                  </a:cubicBezTo>
                  <a:cubicBezTo>
                    <a:pt x="69650" y="43488"/>
                    <a:pt x="66000" y="45205"/>
                    <a:pt x="62470" y="47148"/>
                  </a:cubicBezTo>
                  <a:cubicBezTo>
                    <a:pt x="65838" y="43033"/>
                    <a:pt x="69567" y="39226"/>
                    <a:pt x="73613" y="35773"/>
                  </a:cubicBezTo>
                  <a:close/>
                  <a:moveTo>
                    <a:pt x="75036" y="34674"/>
                  </a:moveTo>
                  <a:cubicBezTo>
                    <a:pt x="75282" y="34487"/>
                    <a:pt x="75537" y="34320"/>
                    <a:pt x="75782" y="34144"/>
                  </a:cubicBezTo>
                  <a:cubicBezTo>
                    <a:pt x="75645" y="34350"/>
                    <a:pt x="75507" y="34536"/>
                    <a:pt x="75380" y="34752"/>
                  </a:cubicBezTo>
                  <a:close/>
                  <a:moveTo>
                    <a:pt x="61419" y="46451"/>
                  </a:moveTo>
                  <a:lnTo>
                    <a:pt x="60575" y="47433"/>
                  </a:lnTo>
                  <a:cubicBezTo>
                    <a:pt x="58501" y="47712"/>
                    <a:pt x="56539" y="48538"/>
                    <a:pt x="54891" y="49827"/>
                  </a:cubicBezTo>
                  <a:cubicBezTo>
                    <a:pt x="54685" y="49984"/>
                    <a:pt x="54498" y="50171"/>
                    <a:pt x="54302" y="50347"/>
                  </a:cubicBezTo>
                  <a:cubicBezTo>
                    <a:pt x="54037" y="49886"/>
                    <a:pt x="53752" y="49444"/>
                    <a:pt x="53458" y="49013"/>
                  </a:cubicBezTo>
                  <a:cubicBezTo>
                    <a:pt x="57101" y="43407"/>
                    <a:pt x="61763" y="38534"/>
                    <a:pt x="67202" y="34644"/>
                  </a:cubicBezTo>
                  <a:cubicBezTo>
                    <a:pt x="68871" y="34821"/>
                    <a:pt x="70501" y="35086"/>
                    <a:pt x="72111" y="35400"/>
                  </a:cubicBezTo>
                  <a:cubicBezTo>
                    <a:pt x="68255" y="38789"/>
                    <a:pt x="64671" y="42474"/>
                    <a:pt x="61390" y="46422"/>
                  </a:cubicBezTo>
                  <a:close/>
                  <a:moveTo>
                    <a:pt x="53310" y="51358"/>
                  </a:moveTo>
                  <a:lnTo>
                    <a:pt x="53310" y="51358"/>
                  </a:lnTo>
                  <a:cubicBezTo>
                    <a:pt x="52898" y="51299"/>
                    <a:pt x="52476" y="51241"/>
                    <a:pt x="52054" y="51201"/>
                  </a:cubicBezTo>
                  <a:cubicBezTo>
                    <a:pt x="52260" y="50868"/>
                    <a:pt x="52476" y="50544"/>
                    <a:pt x="52682" y="50220"/>
                  </a:cubicBezTo>
                  <a:cubicBezTo>
                    <a:pt x="52839" y="50632"/>
                    <a:pt x="53075" y="50956"/>
                    <a:pt x="53281" y="51329"/>
                  </a:cubicBezTo>
                  <a:close/>
                  <a:moveTo>
                    <a:pt x="52230" y="52683"/>
                  </a:moveTo>
                  <a:cubicBezTo>
                    <a:pt x="51583" y="53582"/>
                    <a:pt x="50996" y="54523"/>
                    <a:pt x="50473" y="55500"/>
                  </a:cubicBezTo>
                  <a:cubicBezTo>
                    <a:pt x="49864" y="56030"/>
                    <a:pt x="49246" y="56560"/>
                    <a:pt x="48647" y="57119"/>
                  </a:cubicBezTo>
                  <a:cubicBezTo>
                    <a:pt x="49423" y="55637"/>
                    <a:pt x="50277" y="54106"/>
                    <a:pt x="51209" y="52556"/>
                  </a:cubicBezTo>
                  <a:close/>
                  <a:moveTo>
                    <a:pt x="47832" y="60986"/>
                  </a:moveTo>
                  <a:lnTo>
                    <a:pt x="41696" y="74157"/>
                  </a:lnTo>
                  <a:cubicBezTo>
                    <a:pt x="42443" y="71704"/>
                    <a:pt x="43297" y="69250"/>
                    <a:pt x="44278" y="66708"/>
                  </a:cubicBezTo>
                  <a:cubicBezTo>
                    <a:pt x="44936" y="65030"/>
                    <a:pt x="45810" y="62949"/>
                    <a:pt x="46900" y="60633"/>
                  </a:cubicBezTo>
                  <a:lnTo>
                    <a:pt x="47086" y="60437"/>
                  </a:lnTo>
                  <a:close/>
                  <a:moveTo>
                    <a:pt x="38692" y="80909"/>
                  </a:moveTo>
                  <a:cubicBezTo>
                    <a:pt x="38525" y="81331"/>
                    <a:pt x="38358" y="81744"/>
                    <a:pt x="38201" y="82176"/>
                  </a:cubicBezTo>
                  <a:cubicBezTo>
                    <a:pt x="37277" y="80476"/>
                    <a:pt x="36486" y="78707"/>
                    <a:pt x="35835" y="76886"/>
                  </a:cubicBezTo>
                  <a:cubicBezTo>
                    <a:pt x="38073" y="72192"/>
                    <a:pt x="40865" y="67784"/>
                    <a:pt x="44151" y="63754"/>
                  </a:cubicBezTo>
                  <a:cubicBezTo>
                    <a:pt x="43768" y="64667"/>
                    <a:pt x="43424" y="65511"/>
                    <a:pt x="43169" y="66276"/>
                  </a:cubicBezTo>
                  <a:cubicBezTo>
                    <a:pt x="41275" y="71015"/>
                    <a:pt x="39768" y="75898"/>
                    <a:pt x="38663" y="80880"/>
                  </a:cubicBezTo>
                  <a:close/>
                  <a:moveTo>
                    <a:pt x="46016" y="59622"/>
                  </a:moveTo>
                  <a:lnTo>
                    <a:pt x="45898" y="59867"/>
                  </a:lnTo>
                  <a:cubicBezTo>
                    <a:pt x="41638" y="64431"/>
                    <a:pt x="38057" y="69584"/>
                    <a:pt x="35266" y="75168"/>
                  </a:cubicBezTo>
                  <a:cubicBezTo>
                    <a:pt x="34406" y="72400"/>
                    <a:pt x="33901" y="69534"/>
                    <a:pt x="33764" y="66639"/>
                  </a:cubicBezTo>
                  <a:cubicBezTo>
                    <a:pt x="33590" y="62518"/>
                    <a:pt x="34173" y="58400"/>
                    <a:pt x="35482" y="54489"/>
                  </a:cubicBezTo>
                  <a:cubicBezTo>
                    <a:pt x="36552" y="54087"/>
                    <a:pt x="37622" y="53714"/>
                    <a:pt x="38692" y="53419"/>
                  </a:cubicBezTo>
                  <a:cubicBezTo>
                    <a:pt x="41058" y="55608"/>
                    <a:pt x="43463" y="57649"/>
                    <a:pt x="45967" y="59593"/>
                  </a:cubicBezTo>
                  <a:close/>
                  <a:moveTo>
                    <a:pt x="40342" y="53066"/>
                  </a:moveTo>
                  <a:cubicBezTo>
                    <a:pt x="41822" y="52737"/>
                    <a:pt x="43325" y="52523"/>
                    <a:pt x="44838" y="52428"/>
                  </a:cubicBezTo>
                  <a:cubicBezTo>
                    <a:pt x="46505" y="52325"/>
                    <a:pt x="48177" y="52325"/>
                    <a:pt x="49845" y="52428"/>
                  </a:cubicBezTo>
                  <a:cubicBezTo>
                    <a:pt x="48637" y="54460"/>
                    <a:pt x="47577" y="56452"/>
                    <a:pt x="46644" y="58317"/>
                  </a:cubicBezTo>
                  <a:cubicBezTo>
                    <a:pt x="44445" y="56638"/>
                    <a:pt x="42335" y="54882"/>
                    <a:pt x="40312" y="53037"/>
                  </a:cubicBezTo>
                  <a:close/>
                  <a:moveTo>
                    <a:pt x="50650" y="51103"/>
                  </a:moveTo>
                  <a:cubicBezTo>
                    <a:pt x="48732" y="50951"/>
                    <a:pt x="46807" y="50931"/>
                    <a:pt x="44887" y="51044"/>
                  </a:cubicBezTo>
                  <a:cubicBezTo>
                    <a:pt x="42949" y="51170"/>
                    <a:pt x="41027" y="51473"/>
                    <a:pt x="39144" y="51947"/>
                  </a:cubicBezTo>
                  <a:cubicBezTo>
                    <a:pt x="38516" y="51358"/>
                    <a:pt x="37907" y="50760"/>
                    <a:pt x="37298" y="50151"/>
                  </a:cubicBezTo>
                  <a:cubicBezTo>
                    <a:pt x="38581" y="47489"/>
                    <a:pt x="40234" y="45020"/>
                    <a:pt x="42207" y="42820"/>
                  </a:cubicBezTo>
                  <a:cubicBezTo>
                    <a:pt x="45976" y="43952"/>
                    <a:pt x="49328" y="46167"/>
                    <a:pt x="51848" y="49189"/>
                  </a:cubicBezTo>
                  <a:cubicBezTo>
                    <a:pt x="51416" y="49808"/>
                    <a:pt x="51013" y="50446"/>
                    <a:pt x="50620" y="51084"/>
                  </a:cubicBezTo>
                  <a:close/>
                  <a:moveTo>
                    <a:pt x="36699" y="51466"/>
                  </a:moveTo>
                  <a:cubicBezTo>
                    <a:pt x="36994" y="51770"/>
                    <a:pt x="37279" y="52075"/>
                    <a:pt x="37573" y="52369"/>
                  </a:cubicBezTo>
                  <a:cubicBezTo>
                    <a:pt x="37092" y="52516"/>
                    <a:pt x="36591" y="52683"/>
                    <a:pt x="36120" y="52850"/>
                  </a:cubicBezTo>
                  <a:cubicBezTo>
                    <a:pt x="36277" y="52359"/>
                    <a:pt x="36464" y="51908"/>
                    <a:pt x="36670" y="51447"/>
                  </a:cubicBezTo>
                  <a:close/>
                  <a:moveTo>
                    <a:pt x="19028" y="82872"/>
                  </a:moveTo>
                  <a:cubicBezTo>
                    <a:pt x="17699" y="82680"/>
                    <a:pt x="16497" y="81976"/>
                    <a:pt x="15680" y="80909"/>
                  </a:cubicBezTo>
                  <a:cubicBezTo>
                    <a:pt x="15163" y="79667"/>
                    <a:pt x="15057" y="78291"/>
                    <a:pt x="15376" y="76984"/>
                  </a:cubicBezTo>
                  <a:cubicBezTo>
                    <a:pt x="17006" y="66806"/>
                    <a:pt x="25056" y="58994"/>
                    <a:pt x="34029" y="55088"/>
                  </a:cubicBezTo>
                  <a:cubicBezTo>
                    <a:pt x="32864" y="58900"/>
                    <a:pt x="32353" y="62882"/>
                    <a:pt x="32517" y="66865"/>
                  </a:cubicBezTo>
                  <a:cubicBezTo>
                    <a:pt x="32699" y="70281"/>
                    <a:pt x="33360" y="73654"/>
                    <a:pt x="34481" y="76886"/>
                  </a:cubicBezTo>
                  <a:cubicBezTo>
                    <a:pt x="33399" y="79191"/>
                    <a:pt x="32442" y="81553"/>
                    <a:pt x="31614" y="83962"/>
                  </a:cubicBezTo>
                  <a:cubicBezTo>
                    <a:pt x="27378" y="84402"/>
                    <a:pt x="23098" y="84036"/>
                    <a:pt x="18999" y="82882"/>
                  </a:cubicBezTo>
                  <a:close/>
                  <a:moveTo>
                    <a:pt x="35060" y="78505"/>
                  </a:moveTo>
                  <a:cubicBezTo>
                    <a:pt x="35624" y="79984"/>
                    <a:pt x="36280" y="81426"/>
                    <a:pt x="37023" y="82823"/>
                  </a:cubicBezTo>
                  <a:cubicBezTo>
                    <a:pt x="35681" y="83251"/>
                    <a:pt x="34310" y="83579"/>
                    <a:pt x="32920" y="83805"/>
                  </a:cubicBezTo>
                  <a:cubicBezTo>
                    <a:pt x="33558" y="82038"/>
                    <a:pt x="34255" y="80242"/>
                    <a:pt x="35030" y="78515"/>
                  </a:cubicBezTo>
                  <a:close/>
                  <a:moveTo>
                    <a:pt x="32478" y="85218"/>
                  </a:moveTo>
                  <a:cubicBezTo>
                    <a:pt x="34192" y="84979"/>
                    <a:pt x="35883" y="84599"/>
                    <a:pt x="37534" y="84080"/>
                  </a:cubicBezTo>
                  <a:cubicBezTo>
                    <a:pt x="36778" y="86340"/>
                    <a:pt x="36319" y="88689"/>
                    <a:pt x="36169" y="91067"/>
                  </a:cubicBezTo>
                  <a:cubicBezTo>
                    <a:pt x="36100" y="92573"/>
                    <a:pt x="36183" y="94083"/>
                    <a:pt x="36415" y="95572"/>
                  </a:cubicBezTo>
                  <a:cubicBezTo>
                    <a:pt x="33833" y="100136"/>
                    <a:pt x="31447" y="104739"/>
                    <a:pt x="29336" y="109440"/>
                  </a:cubicBezTo>
                  <a:cubicBezTo>
                    <a:pt x="28827" y="101245"/>
                    <a:pt x="29883" y="93028"/>
                    <a:pt x="32449" y="85228"/>
                  </a:cubicBezTo>
                  <a:close/>
                  <a:moveTo>
                    <a:pt x="93100" y="180418"/>
                  </a:moveTo>
                  <a:lnTo>
                    <a:pt x="92560" y="180516"/>
                  </a:lnTo>
                  <a:cubicBezTo>
                    <a:pt x="73907" y="184147"/>
                    <a:pt x="56128" y="186738"/>
                    <a:pt x="42580" y="180516"/>
                  </a:cubicBezTo>
                  <a:cubicBezTo>
                    <a:pt x="39000" y="178886"/>
                    <a:pt x="35749" y="176614"/>
                    <a:pt x="32988" y="173813"/>
                  </a:cubicBezTo>
                  <a:cubicBezTo>
                    <a:pt x="21276" y="161927"/>
                    <a:pt x="20805" y="142200"/>
                    <a:pt x="24271" y="127685"/>
                  </a:cubicBezTo>
                  <a:cubicBezTo>
                    <a:pt x="25383" y="123141"/>
                    <a:pt x="26824" y="118683"/>
                    <a:pt x="28580" y="114347"/>
                  </a:cubicBezTo>
                  <a:cubicBezTo>
                    <a:pt x="28877" y="116329"/>
                    <a:pt x="29277" y="118295"/>
                    <a:pt x="29778" y="120236"/>
                  </a:cubicBezTo>
                  <a:cubicBezTo>
                    <a:pt x="31742" y="127606"/>
                    <a:pt x="35060" y="133819"/>
                    <a:pt x="39399" y="138186"/>
                  </a:cubicBezTo>
                  <a:cubicBezTo>
                    <a:pt x="44367" y="143201"/>
                    <a:pt x="51062" y="146234"/>
                    <a:pt x="58857" y="147215"/>
                  </a:cubicBezTo>
                  <a:cubicBezTo>
                    <a:pt x="61155" y="151407"/>
                    <a:pt x="63983" y="155286"/>
                    <a:pt x="67271" y="158757"/>
                  </a:cubicBezTo>
                  <a:cubicBezTo>
                    <a:pt x="77275" y="169288"/>
                    <a:pt x="91529" y="175697"/>
                    <a:pt x="107011" y="177002"/>
                  </a:cubicBezTo>
                  <a:cubicBezTo>
                    <a:pt x="102458" y="178468"/>
                    <a:pt x="97806" y="179606"/>
                    <a:pt x="93090" y="180408"/>
                  </a:cubicBezTo>
                  <a:close/>
                  <a:moveTo>
                    <a:pt x="136827" y="169995"/>
                  </a:moveTo>
                  <a:cubicBezTo>
                    <a:pt x="131653" y="173862"/>
                    <a:pt x="125232" y="174961"/>
                    <a:pt x="120854" y="175452"/>
                  </a:cubicBezTo>
                  <a:cubicBezTo>
                    <a:pt x="118246" y="175740"/>
                    <a:pt x="115624" y="175884"/>
                    <a:pt x="113000" y="175883"/>
                  </a:cubicBezTo>
                  <a:cubicBezTo>
                    <a:pt x="118250" y="173122"/>
                    <a:pt x="122885" y="169326"/>
                    <a:pt x="126626" y="164724"/>
                  </a:cubicBezTo>
                  <a:cubicBezTo>
                    <a:pt x="130062" y="166524"/>
                    <a:pt x="133544" y="168225"/>
                    <a:pt x="137072" y="169828"/>
                  </a:cubicBezTo>
                  <a:close/>
                  <a:moveTo>
                    <a:pt x="138260" y="168837"/>
                  </a:moveTo>
                  <a:cubicBezTo>
                    <a:pt x="134614" y="167201"/>
                    <a:pt x="131015" y="165460"/>
                    <a:pt x="127461" y="163615"/>
                  </a:cubicBezTo>
                  <a:cubicBezTo>
                    <a:pt x="128325" y="162497"/>
                    <a:pt x="129149" y="161338"/>
                    <a:pt x="129945" y="160161"/>
                  </a:cubicBezTo>
                  <a:cubicBezTo>
                    <a:pt x="131290" y="160926"/>
                    <a:pt x="132644" y="161711"/>
                    <a:pt x="134009" y="162457"/>
                  </a:cubicBezTo>
                  <a:lnTo>
                    <a:pt x="134441" y="162693"/>
                  </a:lnTo>
                  <a:lnTo>
                    <a:pt x="134785" y="162271"/>
                  </a:lnTo>
                  <a:cubicBezTo>
                    <a:pt x="139468" y="156571"/>
                    <a:pt x="143081" y="150071"/>
                    <a:pt x="145446" y="143084"/>
                  </a:cubicBezTo>
                  <a:lnTo>
                    <a:pt x="145446" y="143084"/>
                  </a:lnTo>
                  <a:cubicBezTo>
                    <a:pt x="147757" y="144766"/>
                    <a:pt x="150170" y="146304"/>
                    <a:pt x="152672" y="147687"/>
                  </a:cubicBezTo>
                  <a:cubicBezTo>
                    <a:pt x="150595" y="151852"/>
                    <a:pt x="148253" y="155881"/>
                    <a:pt x="145662" y="159748"/>
                  </a:cubicBezTo>
                  <a:cubicBezTo>
                    <a:pt x="143589" y="163078"/>
                    <a:pt x="141098" y="166129"/>
                    <a:pt x="138250" y="168827"/>
                  </a:cubicBezTo>
                  <a:close/>
                  <a:moveTo>
                    <a:pt x="166171" y="171899"/>
                  </a:moveTo>
                  <a:cubicBezTo>
                    <a:pt x="165120" y="173538"/>
                    <a:pt x="163815" y="175314"/>
                    <a:pt x="162077" y="176089"/>
                  </a:cubicBezTo>
                  <a:cubicBezTo>
                    <a:pt x="160005" y="177012"/>
                    <a:pt x="157708" y="176364"/>
                    <a:pt x="155529" y="175618"/>
                  </a:cubicBezTo>
                  <a:cubicBezTo>
                    <a:pt x="150109" y="173773"/>
                    <a:pt x="144772" y="171699"/>
                    <a:pt x="139517" y="169396"/>
                  </a:cubicBezTo>
                  <a:cubicBezTo>
                    <a:pt x="142252" y="166720"/>
                    <a:pt x="144664" y="163732"/>
                    <a:pt x="146703" y="160494"/>
                  </a:cubicBezTo>
                  <a:cubicBezTo>
                    <a:pt x="149332" y="156575"/>
                    <a:pt x="151707" y="152490"/>
                    <a:pt x="153811" y="148266"/>
                  </a:cubicBezTo>
                  <a:cubicBezTo>
                    <a:pt x="159996" y="151426"/>
                    <a:pt x="167005" y="153173"/>
                    <a:pt x="173445" y="149934"/>
                  </a:cubicBezTo>
                  <a:cubicBezTo>
                    <a:pt x="172853" y="157741"/>
                    <a:pt x="170344" y="165282"/>
                    <a:pt x="166141" y="171889"/>
                  </a:cubicBezTo>
                  <a:close/>
                  <a:moveTo>
                    <a:pt x="162155" y="118695"/>
                  </a:moveTo>
                  <a:cubicBezTo>
                    <a:pt x="165874" y="122195"/>
                    <a:pt x="168788" y="126462"/>
                    <a:pt x="170696" y="131198"/>
                  </a:cubicBezTo>
                  <a:cubicBezTo>
                    <a:pt x="172843" y="136676"/>
                    <a:pt x="173800" y="142547"/>
                    <a:pt x="173504" y="148423"/>
                  </a:cubicBezTo>
                  <a:cubicBezTo>
                    <a:pt x="167388" y="151848"/>
                    <a:pt x="160506" y="150111"/>
                    <a:pt x="154429" y="147009"/>
                  </a:cubicBezTo>
                  <a:cubicBezTo>
                    <a:pt x="159083" y="137205"/>
                    <a:pt x="161714" y="127557"/>
                    <a:pt x="162126" y="118685"/>
                  </a:cubicBezTo>
                  <a:close/>
                  <a:moveTo>
                    <a:pt x="170480" y="106093"/>
                  </a:moveTo>
                  <a:cubicBezTo>
                    <a:pt x="175114" y="110804"/>
                    <a:pt x="180642" y="117301"/>
                    <a:pt x="182261" y="125791"/>
                  </a:cubicBezTo>
                  <a:cubicBezTo>
                    <a:pt x="183695" y="133073"/>
                    <a:pt x="181564" y="142858"/>
                    <a:pt x="174741" y="147608"/>
                  </a:cubicBezTo>
                  <a:cubicBezTo>
                    <a:pt x="174938" y="141781"/>
                    <a:pt x="173935" y="135975"/>
                    <a:pt x="171796" y="130551"/>
                  </a:cubicBezTo>
                  <a:cubicBezTo>
                    <a:pt x="169679" y="125304"/>
                    <a:pt x="166372" y="120621"/>
                    <a:pt x="162136" y="116869"/>
                  </a:cubicBezTo>
                  <a:cubicBezTo>
                    <a:pt x="162218" y="112796"/>
                    <a:pt x="161739" y="108731"/>
                    <a:pt x="160712" y="104788"/>
                  </a:cubicBezTo>
                  <a:cubicBezTo>
                    <a:pt x="160712" y="104690"/>
                    <a:pt x="160801" y="104592"/>
                    <a:pt x="160840" y="104493"/>
                  </a:cubicBezTo>
                  <a:cubicBezTo>
                    <a:pt x="161587" y="102716"/>
                    <a:pt x="162242" y="100901"/>
                    <a:pt x="162803" y="99056"/>
                  </a:cubicBezTo>
                  <a:cubicBezTo>
                    <a:pt x="165461" y="101261"/>
                    <a:pt x="168010" y="103604"/>
                    <a:pt x="170451" y="106083"/>
                  </a:cubicBezTo>
                  <a:close/>
                  <a:moveTo>
                    <a:pt x="160948" y="115809"/>
                  </a:moveTo>
                  <a:cubicBezTo>
                    <a:pt x="159570" y="114721"/>
                    <a:pt x="158113" y="113737"/>
                    <a:pt x="156589" y="112865"/>
                  </a:cubicBezTo>
                  <a:cubicBezTo>
                    <a:pt x="157818" y="110901"/>
                    <a:pt x="158929" y="108866"/>
                    <a:pt x="159917" y="106770"/>
                  </a:cubicBezTo>
                  <a:cubicBezTo>
                    <a:pt x="160562" y="109737"/>
                    <a:pt x="160897" y="112763"/>
                    <a:pt x="160918" y="115800"/>
                  </a:cubicBezTo>
                  <a:close/>
                  <a:moveTo>
                    <a:pt x="155833" y="113994"/>
                  </a:moveTo>
                  <a:cubicBezTo>
                    <a:pt x="157640" y="115041"/>
                    <a:pt x="159349" y="116250"/>
                    <a:pt x="160938" y="117605"/>
                  </a:cubicBezTo>
                  <a:cubicBezTo>
                    <a:pt x="160712" y="126566"/>
                    <a:pt x="158120" y="136410"/>
                    <a:pt x="153330" y="146430"/>
                  </a:cubicBezTo>
                  <a:cubicBezTo>
                    <a:pt x="150884" y="145068"/>
                    <a:pt x="148521" y="143563"/>
                    <a:pt x="146251" y="141926"/>
                  </a:cubicBezTo>
                  <a:lnTo>
                    <a:pt x="145947" y="141700"/>
                  </a:lnTo>
                  <a:cubicBezTo>
                    <a:pt x="147903" y="135588"/>
                    <a:pt x="148877" y="129204"/>
                    <a:pt x="148833" y="122787"/>
                  </a:cubicBezTo>
                  <a:cubicBezTo>
                    <a:pt x="151408" y="120061"/>
                    <a:pt x="153740" y="117115"/>
                    <a:pt x="155803" y="113984"/>
                  </a:cubicBezTo>
                  <a:close/>
                  <a:moveTo>
                    <a:pt x="159436" y="104798"/>
                  </a:moveTo>
                  <a:cubicBezTo>
                    <a:pt x="158306" y="107362"/>
                    <a:pt x="156994" y="109841"/>
                    <a:pt x="155509" y="112217"/>
                  </a:cubicBezTo>
                  <a:cubicBezTo>
                    <a:pt x="154084" y="111462"/>
                    <a:pt x="152608" y="110806"/>
                    <a:pt x="151091" y="110254"/>
                  </a:cubicBezTo>
                  <a:cubicBezTo>
                    <a:pt x="152737" y="104502"/>
                    <a:pt x="152926" y="98432"/>
                    <a:pt x="151641" y="92589"/>
                  </a:cubicBezTo>
                  <a:cubicBezTo>
                    <a:pt x="151474" y="91902"/>
                    <a:pt x="151297" y="91234"/>
                    <a:pt x="151101" y="90567"/>
                  </a:cubicBezTo>
                  <a:cubicBezTo>
                    <a:pt x="151788" y="90999"/>
                    <a:pt x="152475" y="91421"/>
                    <a:pt x="153153" y="91862"/>
                  </a:cubicBezTo>
                  <a:cubicBezTo>
                    <a:pt x="155961" y="95760"/>
                    <a:pt x="158077" y="100113"/>
                    <a:pt x="159407" y="104729"/>
                  </a:cubicBezTo>
                  <a:close/>
                  <a:moveTo>
                    <a:pt x="160231" y="102884"/>
                  </a:moveTo>
                  <a:cubicBezTo>
                    <a:pt x="159210" y="99719"/>
                    <a:pt x="157820" y="96685"/>
                    <a:pt x="156088" y="93845"/>
                  </a:cubicBezTo>
                  <a:cubicBezTo>
                    <a:pt x="158052" y="95232"/>
                    <a:pt x="159969" y="96684"/>
                    <a:pt x="161841" y="98202"/>
                  </a:cubicBezTo>
                  <a:cubicBezTo>
                    <a:pt x="161341" y="99773"/>
                    <a:pt x="160830" y="101333"/>
                    <a:pt x="160202" y="102874"/>
                  </a:cubicBezTo>
                  <a:close/>
                  <a:moveTo>
                    <a:pt x="129414" y="27441"/>
                  </a:moveTo>
                  <a:cubicBezTo>
                    <a:pt x="134411" y="26184"/>
                    <a:pt x="140076" y="24771"/>
                    <a:pt x="145279" y="25900"/>
                  </a:cubicBezTo>
                  <a:cubicBezTo>
                    <a:pt x="159416" y="28981"/>
                    <a:pt x="163491" y="47825"/>
                    <a:pt x="164413" y="63106"/>
                  </a:cubicBezTo>
                  <a:cubicBezTo>
                    <a:pt x="165091" y="74177"/>
                    <a:pt x="165218" y="85768"/>
                    <a:pt x="162263" y="96740"/>
                  </a:cubicBezTo>
                  <a:cubicBezTo>
                    <a:pt x="159613" y="94607"/>
                    <a:pt x="156880" y="92615"/>
                    <a:pt x="154066" y="90763"/>
                  </a:cubicBezTo>
                  <a:cubicBezTo>
                    <a:pt x="153411" y="89854"/>
                    <a:pt x="152724" y="88961"/>
                    <a:pt x="152004" y="88084"/>
                  </a:cubicBezTo>
                  <a:cubicBezTo>
                    <a:pt x="152871" y="86475"/>
                    <a:pt x="153477" y="84739"/>
                    <a:pt x="153801" y="82941"/>
                  </a:cubicBezTo>
                  <a:cubicBezTo>
                    <a:pt x="154449" y="78947"/>
                    <a:pt x="153222" y="75089"/>
                    <a:pt x="152240" y="72548"/>
                  </a:cubicBezTo>
                  <a:cubicBezTo>
                    <a:pt x="151528" y="70684"/>
                    <a:pt x="150705" y="68865"/>
                    <a:pt x="149776" y="67101"/>
                  </a:cubicBezTo>
                  <a:cubicBezTo>
                    <a:pt x="149559" y="63351"/>
                    <a:pt x="148252" y="59745"/>
                    <a:pt x="146016" y="56727"/>
                  </a:cubicBezTo>
                  <a:cubicBezTo>
                    <a:pt x="143512" y="53537"/>
                    <a:pt x="139899" y="51535"/>
                    <a:pt x="136709" y="49768"/>
                  </a:cubicBezTo>
                  <a:lnTo>
                    <a:pt x="130691" y="46431"/>
                  </a:lnTo>
                  <a:cubicBezTo>
                    <a:pt x="130445" y="46255"/>
                    <a:pt x="130190" y="46098"/>
                    <a:pt x="129945" y="45931"/>
                  </a:cubicBezTo>
                  <a:cubicBezTo>
                    <a:pt x="131172" y="39061"/>
                    <a:pt x="127981" y="32780"/>
                    <a:pt x="123799" y="28854"/>
                  </a:cubicBezTo>
                  <a:close/>
                  <a:moveTo>
                    <a:pt x="122179" y="29266"/>
                  </a:moveTo>
                  <a:cubicBezTo>
                    <a:pt x="126351" y="32760"/>
                    <a:pt x="129709" y="38708"/>
                    <a:pt x="128816" y="45175"/>
                  </a:cubicBezTo>
                  <a:cubicBezTo>
                    <a:pt x="123314" y="41620"/>
                    <a:pt x="117540" y="38505"/>
                    <a:pt x="111547" y="35861"/>
                  </a:cubicBezTo>
                  <a:cubicBezTo>
                    <a:pt x="109858" y="34968"/>
                    <a:pt x="108180" y="34105"/>
                    <a:pt x="106501" y="33300"/>
                  </a:cubicBezTo>
                  <a:cubicBezTo>
                    <a:pt x="111691" y="31939"/>
                    <a:pt x="116904" y="30594"/>
                    <a:pt x="122140" y="29266"/>
                  </a:cubicBezTo>
                  <a:close/>
                  <a:moveTo>
                    <a:pt x="110938" y="37118"/>
                  </a:moveTo>
                  <a:cubicBezTo>
                    <a:pt x="112247" y="37824"/>
                    <a:pt x="113576" y="38547"/>
                    <a:pt x="114924" y="39287"/>
                  </a:cubicBezTo>
                  <a:lnTo>
                    <a:pt x="128492" y="46804"/>
                  </a:lnTo>
                  <a:cubicBezTo>
                    <a:pt x="127704" y="49797"/>
                    <a:pt x="126136" y="52527"/>
                    <a:pt x="123946" y="54715"/>
                  </a:cubicBezTo>
                  <a:cubicBezTo>
                    <a:pt x="121001" y="47030"/>
                    <a:pt x="114306" y="41191"/>
                    <a:pt x="107954" y="36195"/>
                  </a:cubicBezTo>
                  <a:lnTo>
                    <a:pt x="106874" y="35351"/>
                  </a:lnTo>
                  <a:cubicBezTo>
                    <a:pt x="108189" y="35910"/>
                    <a:pt x="109544" y="36509"/>
                    <a:pt x="110899" y="37127"/>
                  </a:cubicBezTo>
                  <a:close/>
                  <a:moveTo>
                    <a:pt x="78138" y="29678"/>
                  </a:moveTo>
                  <a:cubicBezTo>
                    <a:pt x="79198" y="29436"/>
                    <a:pt x="80270" y="29250"/>
                    <a:pt x="81349" y="29119"/>
                  </a:cubicBezTo>
                  <a:cubicBezTo>
                    <a:pt x="80476" y="29566"/>
                    <a:pt x="79647" y="30095"/>
                    <a:pt x="78875" y="30699"/>
                  </a:cubicBezTo>
                  <a:cubicBezTo>
                    <a:pt x="76950" y="31708"/>
                    <a:pt x="75126" y="32897"/>
                    <a:pt x="73426" y="34252"/>
                  </a:cubicBezTo>
                  <a:cubicBezTo>
                    <a:pt x="72012" y="33948"/>
                    <a:pt x="70540" y="33673"/>
                    <a:pt x="69018" y="33457"/>
                  </a:cubicBezTo>
                  <a:cubicBezTo>
                    <a:pt x="71835" y="31744"/>
                    <a:pt x="74897" y="30473"/>
                    <a:pt x="78099" y="29688"/>
                  </a:cubicBezTo>
                  <a:close/>
                  <a:moveTo>
                    <a:pt x="47194" y="38511"/>
                  </a:moveTo>
                  <a:cubicBezTo>
                    <a:pt x="52878" y="34860"/>
                    <a:pt x="59260" y="34046"/>
                    <a:pt x="65229" y="34438"/>
                  </a:cubicBezTo>
                  <a:cubicBezTo>
                    <a:pt x="60332" y="38227"/>
                    <a:pt x="56091" y="42792"/>
                    <a:pt x="52672" y="47953"/>
                  </a:cubicBezTo>
                  <a:cubicBezTo>
                    <a:pt x="50187" y="45040"/>
                    <a:pt x="46956" y="42859"/>
                    <a:pt x="43326" y="41642"/>
                  </a:cubicBezTo>
                  <a:cubicBezTo>
                    <a:pt x="44494" y="40481"/>
                    <a:pt x="45776" y="39442"/>
                    <a:pt x="47155" y="38541"/>
                  </a:cubicBezTo>
                  <a:close/>
                  <a:moveTo>
                    <a:pt x="36611" y="41691"/>
                  </a:moveTo>
                  <a:cubicBezTo>
                    <a:pt x="38066" y="41783"/>
                    <a:pt x="39509" y="42013"/>
                    <a:pt x="40921" y="42378"/>
                  </a:cubicBezTo>
                  <a:cubicBezTo>
                    <a:pt x="39142" y="44446"/>
                    <a:pt x="37628" y="46727"/>
                    <a:pt x="36415" y="49170"/>
                  </a:cubicBezTo>
                  <a:cubicBezTo>
                    <a:pt x="34903" y="47599"/>
                    <a:pt x="33469" y="45990"/>
                    <a:pt x="32105" y="44262"/>
                  </a:cubicBezTo>
                  <a:cubicBezTo>
                    <a:pt x="32392" y="43411"/>
                    <a:pt x="32612" y="42538"/>
                    <a:pt x="32763" y="41652"/>
                  </a:cubicBezTo>
                  <a:cubicBezTo>
                    <a:pt x="34033" y="41598"/>
                    <a:pt x="35305" y="41621"/>
                    <a:pt x="36572" y="41721"/>
                  </a:cubicBezTo>
                  <a:close/>
                  <a:moveTo>
                    <a:pt x="16210" y="26970"/>
                  </a:moveTo>
                  <a:cubicBezTo>
                    <a:pt x="17625" y="26396"/>
                    <a:pt x="19157" y="26170"/>
                    <a:pt x="20677" y="26312"/>
                  </a:cubicBezTo>
                  <a:lnTo>
                    <a:pt x="20825" y="26734"/>
                  </a:lnTo>
                  <a:cubicBezTo>
                    <a:pt x="19317" y="27184"/>
                    <a:pt x="17729" y="27301"/>
                    <a:pt x="16171" y="27077"/>
                  </a:cubicBezTo>
                  <a:close/>
                  <a:moveTo>
                    <a:pt x="12558" y="57708"/>
                  </a:moveTo>
                  <a:cubicBezTo>
                    <a:pt x="8556" y="57741"/>
                    <a:pt x="4662" y="56404"/>
                    <a:pt x="1524" y="53920"/>
                  </a:cubicBezTo>
                  <a:cubicBezTo>
                    <a:pt x="3634" y="50200"/>
                    <a:pt x="7885" y="48434"/>
                    <a:pt x="12068" y="46942"/>
                  </a:cubicBezTo>
                  <a:cubicBezTo>
                    <a:pt x="17300" y="45077"/>
                    <a:pt x="23014" y="43016"/>
                    <a:pt x="28757" y="42113"/>
                  </a:cubicBezTo>
                  <a:cubicBezTo>
                    <a:pt x="29376" y="42977"/>
                    <a:pt x="30014" y="43821"/>
                    <a:pt x="30662" y="44655"/>
                  </a:cubicBezTo>
                  <a:cubicBezTo>
                    <a:pt x="27844" y="51937"/>
                    <a:pt x="20216" y="57747"/>
                    <a:pt x="12519" y="57777"/>
                  </a:cubicBezTo>
                  <a:close/>
                  <a:moveTo>
                    <a:pt x="31211" y="43085"/>
                  </a:moveTo>
                  <a:cubicBezTo>
                    <a:pt x="30907" y="42692"/>
                    <a:pt x="30613" y="42290"/>
                    <a:pt x="30318" y="41887"/>
                  </a:cubicBezTo>
                  <a:cubicBezTo>
                    <a:pt x="30721" y="41887"/>
                    <a:pt x="31123" y="41789"/>
                    <a:pt x="31526" y="41760"/>
                  </a:cubicBezTo>
                  <a:cubicBezTo>
                    <a:pt x="31359" y="42270"/>
                    <a:pt x="31241" y="42712"/>
                    <a:pt x="31133" y="43153"/>
                  </a:cubicBezTo>
                  <a:close/>
                  <a:moveTo>
                    <a:pt x="25674" y="28069"/>
                  </a:moveTo>
                  <a:cubicBezTo>
                    <a:pt x="29772" y="30700"/>
                    <a:pt x="32097" y="35364"/>
                    <a:pt x="31732" y="40219"/>
                  </a:cubicBezTo>
                  <a:cubicBezTo>
                    <a:pt x="31737" y="40268"/>
                    <a:pt x="31737" y="40317"/>
                    <a:pt x="31732" y="40366"/>
                  </a:cubicBezTo>
                  <a:cubicBezTo>
                    <a:pt x="30966" y="40435"/>
                    <a:pt x="30200" y="40533"/>
                    <a:pt x="29435" y="40641"/>
                  </a:cubicBezTo>
                  <a:cubicBezTo>
                    <a:pt x="26593" y="36602"/>
                    <a:pt x="24284" y="32215"/>
                    <a:pt x="22562" y="27588"/>
                  </a:cubicBezTo>
                  <a:cubicBezTo>
                    <a:pt x="22965" y="27431"/>
                    <a:pt x="23367" y="27264"/>
                    <a:pt x="23760" y="27068"/>
                  </a:cubicBezTo>
                  <a:cubicBezTo>
                    <a:pt x="24404" y="27367"/>
                    <a:pt x="25018" y="27725"/>
                    <a:pt x="25596" y="28137"/>
                  </a:cubicBezTo>
                  <a:close/>
                  <a:moveTo>
                    <a:pt x="23387" y="1305"/>
                  </a:moveTo>
                  <a:cubicBezTo>
                    <a:pt x="26394" y="2226"/>
                    <a:pt x="28849" y="4412"/>
                    <a:pt x="30112" y="7292"/>
                  </a:cubicBezTo>
                  <a:cubicBezTo>
                    <a:pt x="31645" y="10472"/>
                    <a:pt x="31894" y="14120"/>
                    <a:pt x="30809" y="17479"/>
                  </a:cubicBezTo>
                  <a:cubicBezTo>
                    <a:pt x="29614" y="20872"/>
                    <a:pt x="27219" y="23710"/>
                    <a:pt x="24074" y="25458"/>
                  </a:cubicBezTo>
                  <a:cubicBezTo>
                    <a:pt x="23956" y="25527"/>
                    <a:pt x="23848" y="25595"/>
                    <a:pt x="23721" y="25654"/>
                  </a:cubicBezTo>
                  <a:cubicBezTo>
                    <a:pt x="23034" y="25400"/>
                    <a:pt x="22324" y="25216"/>
                    <a:pt x="21600" y="25105"/>
                  </a:cubicBezTo>
                  <a:cubicBezTo>
                    <a:pt x="21450" y="24640"/>
                    <a:pt x="21312" y="24179"/>
                    <a:pt x="21188" y="23721"/>
                  </a:cubicBezTo>
                  <a:cubicBezTo>
                    <a:pt x="19990" y="19501"/>
                    <a:pt x="17830" y="8970"/>
                    <a:pt x="23387" y="1305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x-none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6B193395-EE74-A041-A317-39F532848C74}"/>
                </a:ext>
              </a:extLst>
            </p:cNvPr>
            <p:cNvSpPr/>
            <p:nvPr/>
          </p:nvSpPr>
          <p:spPr>
            <a:xfrm>
              <a:off x="9648241" y="2703674"/>
              <a:ext cx="157288" cy="15728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81" name="Triangle 180">
              <a:extLst>
                <a:ext uri="{FF2B5EF4-FFF2-40B4-BE49-F238E27FC236}">
                  <a16:creationId xmlns:a16="http://schemas.microsoft.com/office/drawing/2014/main" id="{6159F620-F7DF-5F47-8BCA-A3AD9E27D97B}"/>
                </a:ext>
              </a:extLst>
            </p:cNvPr>
            <p:cNvSpPr/>
            <p:nvPr/>
          </p:nvSpPr>
          <p:spPr>
            <a:xfrm rot="10800000">
              <a:off x="9653264" y="4151157"/>
              <a:ext cx="231487" cy="19955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45D50CF4-3035-354F-B14F-6E6721116E15}"/>
                </a:ext>
              </a:extLst>
            </p:cNvPr>
            <p:cNvSpPr/>
            <p:nvPr/>
          </p:nvSpPr>
          <p:spPr>
            <a:xfrm rot="1181681">
              <a:off x="9638029" y="3999307"/>
              <a:ext cx="135159" cy="249706"/>
            </a:xfrm>
            <a:custGeom>
              <a:avLst/>
              <a:gdLst>
                <a:gd name="connsiteX0" fmla="*/ 0 w 185634"/>
                <a:gd name="connsiteY0" fmla="*/ 0 h 226502"/>
                <a:gd name="connsiteX1" fmla="*/ 167780 w 185634"/>
                <a:gd name="connsiteY1" fmla="*/ 100667 h 226502"/>
                <a:gd name="connsiteX2" fmla="*/ 184558 w 185634"/>
                <a:gd name="connsiteY2" fmla="*/ 226502 h 22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634" h="226502">
                  <a:moveTo>
                    <a:pt x="0" y="0"/>
                  </a:moveTo>
                  <a:cubicBezTo>
                    <a:pt x="68510" y="31458"/>
                    <a:pt x="137020" y="62917"/>
                    <a:pt x="167780" y="100667"/>
                  </a:cubicBezTo>
                  <a:cubicBezTo>
                    <a:pt x="198540" y="138417"/>
                    <a:pt x="178965" y="205530"/>
                    <a:pt x="184558" y="226502"/>
                  </a:cubicBezTo>
                </a:path>
              </a:pathLst>
            </a:custGeom>
            <a:noFill/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sp>
        <p:nvSpPr>
          <p:cNvPr id="125" name="TextBox 85">
            <a:extLst>
              <a:ext uri="{FF2B5EF4-FFF2-40B4-BE49-F238E27FC236}">
                <a16:creationId xmlns:a16="http://schemas.microsoft.com/office/drawing/2014/main" id="{4898E8C0-D8CE-5548-814D-37CFC577E2FC}"/>
              </a:ext>
            </a:extLst>
          </p:cNvPr>
          <p:cNvSpPr txBox="1"/>
          <p:nvPr/>
        </p:nvSpPr>
        <p:spPr>
          <a:xfrm>
            <a:off x="7811721" y="4753184"/>
            <a:ext cx="174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93837"/>
                </a:solidFill>
                <a:latin typeface="Century Gothic" panose="020B0502020202020204" pitchFamily="34" charset="0"/>
              </a:rPr>
              <a:t>Perceive of each other</a:t>
            </a:r>
            <a:endParaRPr lang="x-none" b="1" dirty="0">
              <a:solidFill>
                <a:srgbClr val="893837"/>
              </a:solidFill>
              <a:latin typeface="Century Gothic" panose="020B0502020202020204" pitchFamily="34" charset="0"/>
            </a:endParaRPr>
          </a:p>
        </p:txBody>
      </p:sp>
      <p:sp>
        <p:nvSpPr>
          <p:cNvPr id="132" name="مربع نص 131"/>
          <p:cNvSpPr txBox="1"/>
          <p:nvPr/>
        </p:nvSpPr>
        <p:spPr>
          <a:xfrm>
            <a:off x="11640616" y="630932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045306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11253</TotalTime>
  <Words>483</Words>
  <Application>Microsoft Office PowerPoint</Application>
  <PresentationFormat>Widescreen</PresentationFormat>
  <Paragraphs>132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 thanh</dc:creator>
  <cp:lastModifiedBy>Maher Fattouh</cp:lastModifiedBy>
  <cp:revision>405</cp:revision>
  <dcterms:created xsi:type="dcterms:W3CDTF">2021-07-13T11:06:04Z</dcterms:created>
  <dcterms:modified xsi:type="dcterms:W3CDTF">2022-02-05T11:19:10Z</dcterms:modified>
</cp:coreProperties>
</file>