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12"/>
  </p:notesMasterIdLst>
  <p:sldIdLst>
    <p:sldId id="256" r:id="rId2"/>
    <p:sldId id="258" r:id="rId3"/>
    <p:sldId id="306" r:id="rId4"/>
    <p:sldId id="259" r:id="rId5"/>
    <p:sldId id="303" r:id="rId6"/>
    <p:sldId id="304" r:id="rId7"/>
    <p:sldId id="305" r:id="rId8"/>
    <p:sldId id="302" r:id="rId9"/>
    <p:sldId id="270" r:id="rId10"/>
    <p:sldId id="262" r:id="rId11"/>
  </p:sldIdLst>
  <p:sldSz cx="9144000" cy="5143500" type="screen16x9"/>
  <p:notesSz cx="6858000" cy="9144000"/>
  <p:embeddedFontLst>
    <p:embeddedFont>
      <p:font typeface="Roboto" panose="020B0604020202020204" charset="0"/>
      <p:regular r:id="rId13"/>
      <p:bold r:id="rId14"/>
      <p:italic r:id="rId15"/>
      <p:boldItalic r:id="rId16"/>
    </p:embeddedFont>
    <p:embeddedFont>
      <p:font typeface="Montserrat"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5C5C996-D946-435D-A339-91C02EC4EB55}">
  <a:tblStyle styleId="{75C5C996-D946-435D-A339-91C02EC4EB5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78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2592993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63daf6a34a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63daf6a34a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63daf6a34a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63daf6a34a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63daf6a34a_3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63daf6a34a_3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63f76a5452_0_12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63f76a5452_0_12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63f76a5452_0_12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63f76a5452_0_12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6408f92c8c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6408f92c8c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987075" y="781525"/>
            <a:ext cx="3437100" cy="2052600"/>
          </a:xfrm>
          <a:prstGeom prst="rect">
            <a:avLst/>
          </a:prstGeom>
        </p:spPr>
        <p:txBody>
          <a:bodyPr spcFirstLastPara="1" wrap="square" lIns="91425" tIns="91425" rIns="91425" bIns="91425" anchor="b" anchorCtr="0">
            <a:noAutofit/>
          </a:bodyPr>
          <a:lstStyle>
            <a:lvl1pPr lvl="0">
              <a:lnSpc>
                <a:spcPct val="80000"/>
              </a:lnSpc>
              <a:spcBef>
                <a:spcPts val="0"/>
              </a:spcBef>
              <a:spcAft>
                <a:spcPts val="0"/>
              </a:spcAft>
              <a:buSzPts val="3600"/>
              <a:buNone/>
              <a:defRPr sz="3600"/>
            </a:lvl1pPr>
            <a:lvl2pPr lvl="1">
              <a:lnSpc>
                <a:spcPct val="80000"/>
              </a:lnSpc>
              <a:spcBef>
                <a:spcPts val="0"/>
              </a:spcBef>
              <a:spcAft>
                <a:spcPts val="0"/>
              </a:spcAft>
              <a:buSzPts val="3600"/>
              <a:buNone/>
              <a:defRPr sz="3600"/>
            </a:lvl2pPr>
            <a:lvl3pPr lvl="2">
              <a:lnSpc>
                <a:spcPct val="80000"/>
              </a:lnSpc>
              <a:spcBef>
                <a:spcPts val="0"/>
              </a:spcBef>
              <a:spcAft>
                <a:spcPts val="0"/>
              </a:spcAft>
              <a:buSzPts val="3600"/>
              <a:buNone/>
              <a:defRPr sz="3600"/>
            </a:lvl3pPr>
            <a:lvl4pPr lvl="3">
              <a:lnSpc>
                <a:spcPct val="80000"/>
              </a:lnSpc>
              <a:spcBef>
                <a:spcPts val="0"/>
              </a:spcBef>
              <a:spcAft>
                <a:spcPts val="0"/>
              </a:spcAft>
              <a:buSzPts val="3600"/>
              <a:buNone/>
              <a:defRPr sz="3600"/>
            </a:lvl4pPr>
            <a:lvl5pPr lvl="4">
              <a:lnSpc>
                <a:spcPct val="80000"/>
              </a:lnSpc>
              <a:spcBef>
                <a:spcPts val="0"/>
              </a:spcBef>
              <a:spcAft>
                <a:spcPts val="0"/>
              </a:spcAft>
              <a:buSzPts val="3600"/>
              <a:buNone/>
              <a:defRPr sz="3600"/>
            </a:lvl5pPr>
            <a:lvl6pPr lvl="5">
              <a:lnSpc>
                <a:spcPct val="80000"/>
              </a:lnSpc>
              <a:spcBef>
                <a:spcPts val="0"/>
              </a:spcBef>
              <a:spcAft>
                <a:spcPts val="0"/>
              </a:spcAft>
              <a:buSzPts val="3600"/>
              <a:buNone/>
              <a:defRPr sz="3600"/>
            </a:lvl6pPr>
            <a:lvl7pPr lvl="6">
              <a:lnSpc>
                <a:spcPct val="80000"/>
              </a:lnSpc>
              <a:spcBef>
                <a:spcPts val="0"/>
              </a:spcBef>
              <a:spcAft>
                <a:spcPts val="0"/>
              </a:spcAft>
              <a:buSzPts val="3600"/>
              <a:buNone/>
              <a:defRPr sz="3600"/>
            </a:lvl7pPr>
            <a:lvl8pPr lvl="7">
              <a:lnSpc>
                <a:spcPct val="80000"/>
              </a:lnSpc>
              <a:spcBef>
                <a:spcPts val="0"/>
              </a:spcBef>
              <a:spcAft>
                <a:spcPts val="0"/>
              </a:spcAft>
              <a:buSzPts val="3600"/>
              <a:buNone/>
              <a:defRPr sz="3600"/>
            </a:lvl8pPr>
            <a:lvl9pPr lvl="8">
              <a:lnSpc>
                <a:spcPct val="80000"/>
              </a:lnSpc>
              <a:spcBef>
                <a:spcPts val="0"/>
              </a:spcBef>
              <a:spcAft>
                <a:spcPts val="0"/>
              </a:spcAft>
              <a:buSzPts val="3600"/>
              <a:buNone/>
              <a:defRPr sz="3600"/>
            </a:lvl9pPr>
          </a:lstStyle>
          <a:p>
            <a:endParaRPr/>
          </a:p>
        </p:txBody>
      </p:sp>
      <p:sp>
        <p:nvSpPr>
          <p:cNvPr id="10" name="Google Shape;10;p2"/>
          <p:cNvSpPr txBox="1">
            <a:spLocks noGrp="1"/>
          </p:cNvSpPr>
          <p:nvPr>
            <p:ph type="subTitle" idx="1"/>
          </p:nvPr>
        </p:nvSpPr>
        <p:spPr>
          <a:xfrm>
            <a:off x="4987075" y="2834125"/>
            <a:ext cx="25146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body" idx="1"/>
          </p:nvPr>
        </p:nvSpPr>
        <p:spPr>
          <a:xfrm>
            <a:off x="985975" y="2203400"/>
            <a:ext cx="3366900" cy="2136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5"/>
          <p:cNvSpPr txBox="1">
            <a:spLocks noGrp="1"/>
          </p:cNvSpPr>
          <p:nvPr>
            <p:ph type="body" idx="2"/>
          </p:nvPr>
        </p:nvSpPr>
        <p:spPr>
          <a:xfrm>
            <a:off x="4791124" y="2203400"/>
            <a:ext cx="3366900" cy="2136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1" name="Google Shape;21;p5"/>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title" idx="3"/>
          </p:nvPr>
        </p:nvSpPr>
        <p:spPr>
          <a:xfrm>
            <a:off x="985975" y="1640473"/>
            <a:ext cx="3366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3" name="Google Shape;23;p5"/>
          <p:cNvSpPr txBox="1">
            <a:spLocks noGrp="1"/>
          </p:cNvSpPr>
          <p:nvPr>
            <p:ph type="title" idx="4"/>
          </p:nvPr>
        </p:nvSpPr>
        <p:spPr>
          <a:xfrm>
            <a:off x="4791125" y="1640473"/>
            <a:ext cx="3366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
        <p:cNvGrpSpPr/>
        <p:nvPr/>
      </p:nvGrpSpPr>
      <p:grpSpPr>
        <a:xfrm>
          <a:off x="0" y="0"/>
          <a:ext cx="0" cy="0"/>
          <a:chOff x="0" y="0"/>
          <a:chExt cx="0" cy="0"/>
        </a:xfrm>
      </p:grpSpPr>
      <p:sp>
        <p:nvSpPr>
          <p:cNvPr id="27" name="Google Shape;27;p7"/>
          <p:cNvSpPr txBox="1">
            <a:spLocks noGrp="1"/>
          </p:cNvSpPr>
          <p:nvPr>
            <p:ph type="body" idx="1"/>
          </p:nvPr>
        </p:nvSpPr>
        <p:spPr>
          <a:xfrm>
            <a:off x="818250" y="1345650"/>
            <a:ext cx="2808000" cy="290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8" name="Google Shape;28;p7"/>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818250" y="1755325"/>
            <a:ext cx="3492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600"/>
              <a:buNone/>
              <a:defRPr sz="16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3" name="Google Shape;33;p9"/>
          <p:cNvSpPr txBox="1">
            <a:spLocks noGrp="1"/>
          </p:cNvSpPr>
          <p:nvPr>
            <p:ph type="body" idx="2"/>
          </p:nvPr>
        </p:nvSpPr>
        <p:spPr>
          <a:xfrm>
            <a:off x="4992700" y="1230025"/>
            <a:ext cx="3368100" cy="29130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4" name="Google Shape;34;p9"/>
          <p:cNvSpPr txBox="1">
            <a:spLocks noGrp="1"/>
          </p:cNvSpPr>
          <p:nvPr>
            <p:ph type="title"/>
          </p:nvPr>
        </p:nvSpPr>
        <p:spPr>
          <a:xfrm>
            <a:off x="818250" y="459775"/>
            <a:ext cx="3539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4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TITLE_AND_BODY_1">
    <p:spTree>
      <p:nvGrpSpPr>
        <p:cNvPr id="1" name="Shape 43"/>
        <p:cNvGrpSpPr/>
        <p:nvPr/>
      </p:nvGrpSpPr>
      <p:grpSpPr>
        <a:xfrm>
          <a:off x="0" y="0"/>
          <a:ext cx="0" cy="0"/>
          <a:chOff x="0" y="0"/>
          <a:chExt cx="0" cy="0"/>
        </a:xfrm>
      </p:grpSpPr>
      <p:sp>
        <p:nvSpPr>
          <p:cNvPr id="44" name="Google Shape;44;p13"/>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sz="26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5" name="Google Shape;45;p13"/>
          <p:cNvSpPr txBox="1">
            <a:spLocks noGrp="1"/>
          </p:cNvSpPr>
          <p:nvPr>
            <p:ph type="title" idx="2" hasCustomPrompt="1"/>
          </p:nvPr>
        </p:nvSpPr>
        <p:spPr>
          <a:xfrm>
            <a:off x="848400" y="2019475"/>
            <a:ext cx="1695900" cy="50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46" name="Google Shape;46;p13"/>
          <p:cNvSpPr txBox="1">
            <a:spLocks noGrp="1"/>
          </p:cNvSpPr>
          <p:nvPr>
            <p:ph type="title" idx="3"/>
          </p:nvPr>
        </p:nvSpPr>
        <p:spPr>
          <a:xfrm>
            <a:off x="848400" y="2861100"/>
            <a:ext cx="1695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47" name="Google Shape;47;p13"/>
          <p:cNvSpPr txBox="1">
            <a:spLocks noGrp="1"/>
          </p:cNvSpPr>
          <p:nvPr>
            <p:ph type="subTitle" idx="1"/>
          </p:nvPr>
        </p:nvSpPr>
        <p:spPr>
          <a:xfrm>
            <a:off x="848400" y="3365450"/>
            <a:ext cx="16959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48" name="Google Shape;48;p13"/>
          <p:cNvSpPr txBox="1">
            <a:spLocks noGrp="1"/>
          </p:cNvSpPr>
          <p:nvPr>
            <p:ph type="title" idx="4" hasCustomPrompt="1"/>
          </p:nvPr>
        </p:nvSpPr>
        <p:spPr>
          <a:xfrm>
            <a:off x="2765499" y="2019475"/>
            <a:ext cx="1695900" cy="50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49" name="Google Shape;49;p13"/>
          <p:cNvSpPr txBox="1">
            <a:spLocks noGrp="1"/>
          </p:cNvSpPr>
          <p:nvPr>
            <p:ph type="title" idx="5"/>
          </p:nvPr>
        </p:nvSpPr>
        <p:spPr>
          <a:xfrm>
            <a:off x="2765499" y="2861100"/>
            <a:ext cx="1695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50" name="Google Shape;50;p13"/>
          <p:cNvSpPr txBox="1">
            <a:spLocks noGrp="1"/>
          </p:cNvSpPr>
          <p:nvPr>
            <p:ph type="subTitle" idx="6"/>
          </p:nvPr>
        </p:nvSpPr>
        <p:spPr>
          <a:xfrm>
            <a:off x="2765499" y="3365450"/>
            <a:ext cx="16959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51" name="Google Shape;51;p13"/>
          <p:cNvSpPr txBox="1">
            <a:spLocks noGrp="1"/>
          </p:cNvSpPr>
          <p:nvPr>
            <p:ph type="title" idx="7" hasCustomPrompt="1"/>
          </p:nvPr>
        </p:nvSpPr>
        <p:spPr>
          <a:xfrm>
            <a:off x="4682598" y="2019475"/>
            <a:ext cx="1695900" cy="50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52" name="Google Shape;52;p13"/>
          <p:cNvSpPr txBox="1">
            <a:spLocks noGrp="1"/>
          </p:cNvSpPr>
          <p:nvPr>
            <p:ph type="title" idx="8"/>
          </p:nvPr>
        </p:nvSpPr>
        <p:spPr>
          <a:xfrm>
            <a:off x="4682598" y="2861100"/>
            <a:ext cx="1695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53" name="Google Shape;53;p13"/>
          <p:cNvSpPr txBox="1">
            <a:spLocks noGrp="1"/>
          </p:cNvSpPr>
          <p:nvPr>
            <p:ph type="subTitle" idx="9"/>
          </p:nvPr>
        </p:nvSpPr>
        <p:spPr>
          <a:xfrm>
            <a:off x="4682598" y="3365450"/>
            <a:ext cx="16959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54" name="Google Shape;54;p13"/>
          <p:cNvSpPr txBox="1">
            <a:spLocks noGrp="1"/>
          </p:cNvSpPr>
          <p:nvPr>
            <p:ph type="title" idx="13" hasCustomPrompt="1"/>
          </p:nvPr>
        </p:nvSpPr>
        <p:spPr>
          <a:xfrm>
            <a:off x="6599697" y="2019475"/>
            <a:ext cx="1695900" cy="50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55" name="Google Shape;55;p13"/>
          <p:cNvSpPr txBox="1">
            <a:spLocks noGrp="1"/>
          </p:cNvSpPr>
          <p:nvPr>
            <p:ph type="title" idx="14"/>
          </p:nvPr>
        </p:nvSpPr>
        <p:spPr>
          <a:xfrm>
            <a:off x="6599697" y="2861100"/>
            <a:ext cx="1695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56" name="Google Shape;56;p13"/>
          <p:cNvSpPr txBox="1">
            <a:spLocks noGrp="1"/>
          </p:cNvSpPr>
          <p:nvPr>
            <p:ph type="subTitle" idx="15"/>
          </p:nvPr>
        </p:nvSpPr>
        <p:spPr>
          <a:xfrm>
            <a:off x="6599697" y="3365450"/>
            <a:ext cx="16959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2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text">
  <p:cSld name="SECTION_TITLE_AND_DESCRIPTION_1">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2674202" y="1469300"/>
            <a:ext cx="3795600" cy="1482300"/>
          </a:xfrm>
          <a:prstGeom prst="rect">
            <a:avLst/>
          </a:prstGeom>
        </p:spPr>
        <p:txBody>
          <a:bodyPr spcFirstLastPara="1" wrap="square" lIns="91425" tIns="91425" rIns="91425" bIns="91425" anchor="b" anchorCtr="0">
            <a:noAutofit/>
          </a:bodyPr>
          <a:lstStyle>
            <a:lvl1pPr lvl="0" algn="ctr" rtl="0">
              <a:lnSpc>
                <a:spcPct val="80000"/>
              </a:lnSpc>
              <a:spcBef>
                <a:spcPts val="0"/>
              </a:spcBef>
              <a:spcAft>
                <a:spcPts val="0"/>
              </a:spcAft>
              <a:buSzPts val="4800"/>
              <a:buNone/>
              <a:defRPr sz="4800"/>
            </a:lvl1pPr>
            <a:lvl2pPr lvl="1" algn="ctr" rtl="0">
              <a:lnSpc>
                <a:spcPct val="80000"/>
              </a:lnSpc>
              <a:spcBef>
                <a:spcPts val="0"/>
              </a:spcBef>
              <a:spcAft>
                <a:spcPts val="0"/>
              </a:spcAft>
              <a:buClr>
                <a:schemeClr val="accent1"/>
              </a:buClr>
              <a:buSzPts val="4800"/>
              <a:buNone/>
              <a:defRPr sz="4800">
                <a:solidFill>
                  <a:schemeClr val="accent1"/>
                </a:solidFill>
              </a:defRPr>
            </a:lvl2pPr>
            <a:lvl3pPr lvl="2" algn="ctr" rtl="0">
              <a:lnSpc>
                <a:spcPct val="80000"/>
              </a:lnSpc>
              <a:spcBef>
                <a:spcPts val="0"/>
              </a:spcBef>
              <a:spcAft>
                <a:spcPts val="0"/>
              </a:spcAft>
              <a:buClr>
                <a:schemeClr val="accent1"/>
              </a:buClr>
              <a:buSzPts val="4800"/>
              <a:buNone/>
              <a:defRPr sz="4800">
                <a:solidFill>
                  <a:schemeClr val="accent1"/>
                </a:solidFill>
              </a:defRPr>
            </a:lvl3pPr>
            <a:lvl4pPr lvl="3" algn="ctr" rtl="0">
              <a:lnSpc>
                <a:spcPct val="80000"/>
              </a:lnSpc>
              <a:spcBef>
                <a:spcPts val="0"/>
              </a:spcBef>
              <a:spcAft>
                <a:spcPts val="0"/>
              </a:spcAft>
              <a:buClr>
                <a:schemeClr val="accent1"/>
              </a:buClr>
              <a:buSzPts val="4800"/>
              <a:buNone/>
              <a:defRPr sz="4800">
                <a:solidFill>
                  <a:schemeClr val="accent1"/>
                </a:solidFill>
              </a:defRPr>
            </a:lvl4pPr>
            <a:lvl5pPr lvl="4" algn="ctr" rtl="0">
              <a:lnSpc>
                <a:spcPct val="80000"/>
              </a:lnSpc>
              <a:spcBef>
                <a:spcPts val="0"/>
              </a:spcBef>
              <a:spcAft>
                <a:spcPts val="0"/>
              </a:spcAft>
              <a:buClr>
                <a:schemeClr val="accent1"/>
              </a:buClr>
              <a:buSzPts val="4800"/>
              <a:buNone/>
              <a:defRPr sz="4800">
                <a:solidFill>
                  <a:schemeClr val="accent1"/>
                </a:solidFill>
              </a:defRPr>
            </a:lvl5pPr>
            <a:lvl6pPr lvl="5" algn="ctr" rtl="0">
              <a:lnSpc>
                <a:spcPct val="80000"/>
              </a:lnSpc>
              <a:spcBef>
                <a:spcPts val="0"/>
              </a:spcBef>
              <a:spcAft>
                <a:spcPts val="0"/>
              </a:spcAft>
              <a:buClr>
                <a:schemeClr val="accent1"/>
              </a:buClr>
              <a:buSzPts val="4800"/>
              <a:buNone/>
              <a:defRPr sz="4800">
                <a:solidFill>
                  <a:schemeClr val="accent1"/>
                </a:solidFill>
              </a:defRPr>
            </a:lvl6pPr>
            <a:lvl7pPr lvl="6" algn="ctr" rtl="0">
              <a:lnSpc>
                <a:spcPct val="80000"/>
              </a:lnSpc>
              <a:spcBef>
                <a:spcPts val="0"/>
              </a:spcBef>
              <a:spcAft>
                <a:spcPts val="0"/>
              </a:spcAft>
              <a:buClr>
                <a:schemeClr val="accent1"/>
              </a:buClr>
              <a:buSzPts val="4800"/>
              <a:buNone/>
              <a:defRPr sz="4800">
                <a:solidFill>
                  <a:schemeClr val="accent1"/>
                </a:solidFill>
              </a:defRPr>
            </a:lvl7pPr>
            <a:lvl8pPr lvl="7" algn="ctr" rtl="0">
              <a:lnSpc>
                <a:spcPct val="80000"/>
              </a:lnSpc>
              <a:spcBef>
                <a:spcPts val="0"/>
              </a:spcBef>
              <a:spcAft>
                <a:spcPts val="0"/>
              </a:spcAft>
              <a:buClr>
                <a:schemeClr val="accent1"/>
              </a:buClr>
              <a:buSzPts val="4800"/>
              <a:buNone/>
              <a:defRPr sz="4800">
                <a:solidFill>
                  <a:schemeClr val="accent1"/>
                </a:solidFill>
              </a:defRPr>
            </a:lvl8pPr>
            <a:lvl9pPr lvl="8" algn="ctr" rtl="0">
              <a:lnSpc>
                <a:spcPct val="80000"/>
              </a:lnSpc>
              <a:spcBef>
                <a:spcPts val="0"/>
              </a:spcBef>
              <a:spcAft>
                <a:spcPts val="0"/>
              </a:spcAft>
              <a:buClr>
                <a:schemeClr val="accent1"/>
              </a:buClr>
              <a:buSzPts val="4800"/>
              <a:buNone/>
              <a:defRPr sz="4800">
                <a:solidFill>
                  <a:schemeClr val="accen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TITLE_AND_BODY_1_1_1_1">
    <p:spTree>
      <p:nvGrpSpPr>
        <p:cNvPr id="1" name="Shape 1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FEFE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Montserrat"/>
              <a:buNone/>
              <a:defRPr sz="2800" b="1">
                <a:solidFill>
                  <a:schemeClr val="accent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2"/>
              </a:buClr>
              <a:buSzPts val="1800"/>
              <a:buFont typeface="Montserrat"/>
              <a:buChar char="●"/>
              <a:defRPr sz="1800">
                <a:solidFill>
                  <a:schemeClr val="accent2"/>
                </a:solidFill>
                <a:latin typeface="Montserrat"/>
                <a:ea typeface="Montserrat"/>
                <a:cs typeface="Montserrat"/>
                <a:sym typeface="Montserrat"/>
              </a:defRPr>
            </a:lvl1pPr>
            <a:lvl2pPr marL="914400" lvl="1"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2pPr>
            <a:lvl3pPr marL="1371600" lvl="2"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3pPr>
            <a:lvl4pPr marL="1828800" lvl="3"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4pPr>
            <a:lvl5pPr marL="2286000" lvl="4"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5pPr>
            <a:lvl6pPr marL="2743200" lvl="5"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6pPr>
            <a:lvl7pPr marL="3200400" lvl="6"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7pPr>
            <a:lvl8pPr marL="3657600" lvl="7" indent="-317500">
              <a:lnSpc>
                <a:spcPct val="115000"/>
              </a:lnSpc>
              <a:spcBef>
                <a:spcPts val="1600"/>
              </a:spcBef>
              <a:spcAft>
                <a:spcPts val="0"/>
              </a:spcAft>
              <a:buClr>
                <a:schemeClr val="accent2"/>
              </a:buClr>
              <a:buSzPts val="1400"/>
              <a:buFont typeface="Montserrat"/>
              <a:buChar char="○"/>
              <a:defRPr>
                <a:solidFill>
                  <a:schemeClr val="accent2"/>
                </a:solidFill>
                <a:latin typeface="Montserrat"/>
                <a:ea typeface="Montserrat"/>
                <a:cs typeface="Montserrat"/>
                <a:sym typeface="Montserrat"/>
              </a:defRPr>
            </a:lvl8pPr>
            <a:lvl9pPr marL="4114800" lvl="8" indent="-317500">
              <a:lnSpc>
                <a:spcPct val="115000"/>
              </a:lnSpc>
              <a:spcBef>
                <a:spcPts val="1600"/>
              </a:spcBef>
              <a:spcAft>
                <a:spcPts val="1600"/>
              </a:spcAft>
              <a:buClr>
                <a:schemeClr val="accent2"/>
              </a:buClr>
              <a:buSzPts val="1400"/>
              <a:buFont typeface="Montserrat"/>
              <a:buChar char="■"/>
              <a:defRPr>
                <a:solidFill>
                  <a:schemeClr val="accent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5" r:id="rId5"/>
    <p:sldLayoutId id="2147483658" r:id="rId6"/>
    <p:sldLayoutId id="2147483659" r:id="rId7"/>
    <p:sldLayoutId id="2147483661" r:id="rId8"/>
    <p:sldLayoutId id="2147483671"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9"/>
        <p:cNvGrpSpPr/>
        <p:nvPr/>
      </p:nvGrpSpPr>
      <p:grpSpPr>
        <a:xfrm>
          <a:off x="0" y="0"/>
          <a:ext cx="0" cy="0"/>
          <a:chOff x="0" y="0"/>
          <a:chExt cx="0" cy="0"/>
        </a:xfrm>
      </p:grpSpPr>
      <p:sp>
        <p:nvSpPr>
          <p:cNvPr id="140" name="Google Shape;140;p28"/>
          <p:cNvSpPr txBox="1">
            <a:spLocks noGrp="1"/>
          </p:cNvSpPr>
          <p:nvPr>
            <p:ph type="ctrTitle"/>
          </p:nvPr>
        </p:nvSpPr>
        <p:spPr>
          <a:xfrm>
            <a:off x="4139951" y="2165360"/>
            <a:ext cx="4680521" cy="1270486"/>
          </a:xfrm>
          <a:prstGeom prst="rect">
            <a:avLst/>
          </a:prstGeom>
        </p:spPr>
        <p:txBody>
          <a:bodyPr spcFirstLastPara="1" wrap="square" lIns="91425" tIns="91425" rIns="91425" bIns="91425" anchor="b" anchorCtr="0">
            <a:noAutofit/>
          </a:bodyPr>
          <a:lstStyle/>
          <a:p>
            <a:pPr lvl="0" algn="ctr"/>
            <a:r>
              <a:rPr lang="en-GB" dirty="0" smtClean="0"/>
              <a:t>Nurse Practice Act</a:t>
            </a:r>
            <a:endParaRPr lang="en-GB" dirty="0"/>
          </a:p>
        </p:txBody>
      </p:sp>
      <p:sp>
        <p:nvSpPr>
          <p:cNvPr id="2" name="مستطيل 1"/>
          <p:cNvSpPr/>
          <p:nvPr/>
        </p:nvSpPr>
        <p:spPr>
          <a:xfrm>
            <a:off x="3888432" y="267494"/>
            <a:ext cx="4572000" cy="584775"/>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Text" lastClr="000000"/>
                </a:solidFill>
                <a:effectLst/>
                <a:uLnTx/>
                <a:uFillTx/>
              </a:rPr>
              <a:t>Libyan International Medical </a:t>
            </a:r>
            <a:r>
              <a:rPr kumimoji="0" lang="en-US" sz="1600" b="1" i="0" u="none" strike="noStrike" kern="0" cap="none" spc="0" normalizeH="0" baseline="0" noProof="0" dirty="0" smtClean="0">
                <a:ln>
                  <a:noFill/>
                </a:ln>
                <a:solidFill>
                  <a:sysClr val="windowText" lastClr="000000"/>
                </a:solidFill>
                <a:effectLst/>
                <a:uLnTx/>
                <a:uFillTx/>
              </a:rPr>
              <a:t>University </a:t>
            </a:r>
            <a:r>
              <a:rPr kumimoji="0" lang="en-US" sz="1600" b="1" i="0" u="none" strike="noStrike" kern="0" cap="none" spc="0" normalizeH="0" baseline="0" noProof="0" dirty="0">
                <a:ln>
                  <a:noFill/>
                </a:ln>
                <a:solidFill>
                  <a:sysClr val="windowText" lastClr="000000"/>
                </a:solidFill>
                <a:effectLst/>
                <a:uLnTx/>
                <a:uFillTx/>
              </a:rPr>
              <a:t/>
            </a:r>
            <a:br>
              <a:rPr kumimoji="0" lang="en-US" sz="1600" b="1" i="0" u="none" strike="noStrike" kern="0" cap="none" spc="0" normalizeH="0" baseline="0" noProof="0" dirty="0">
                <a:ln>
                  <a:noFill/>
                </a:ln>
                <a:solidFill>
                  <a:sysClr val="windowText" lastClr="000000"/>
                </a:solidFill>
                <a:effectLst/>
                <a:uLnTx/>
                <a:uFillTx/>
              </a:rPr>
            </a:br>
            <a:r>
              <a:rPr kumimoji="0" lang="en-US" sz="1600" b="1" i="0" u="none" strike="noStrike" kern="0" cap="none" spc="0" normalizeH="0" baseline="0" noProof="0" dirty="0">
                <a:ln>
                  <a:noFill/>
                </a:ln>
                <a:solidFill>
                  <a:sysClr val="windowText" lastClr="000000"/>
                </a:solidFill>
                <a:effectLst/>
                <a:uLnTx/>
                <a:uFillTx/>
              </a:rPr>
              <a:t>Faculty of Business Administration </a:t>
            </a:r>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1" y="-16418"/>
            <a:ext cx="831339" cy="1003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383" y="153181"/>
            <a:ext cx="863345" cy="813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Google Shape;47;p15"/>
          <p:cNvSpPr txBox="1">
            <a:spLocks/>
          </p:cNvSpPr>
          <p:nvPr/>
        </p:nvSpPr>
        <p:spPr>
          <a:xfrm>
            <a:off x="4549967" y="3881742"/>
            <a:ext cx="4114800" cy="4182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r" rtl="0">
              <a:lnSpc>
                <a:spcPct val="100000"/>
              </a:lnSpc>
              <a:spcBef>
                <a:spcPts val="0"/>
              </a:spcBef>
              <a:spcAft>
                <a:spcPts val="0"/>
              </a:spcAft>
              <a:buClr>
                <a:schemeClr val="dk1"/>
              </a:buClr>
              <a:buSzPts val="2800"/>
              <a:buFont typeface="Roboto"/>
              <a:buNone/>
              <a:defRPr sz="1800" b="0" i="0" u="none" strike="noStrike" cap="none">
                <a:solidFill>
                  <a:schemeClr val="dk1"/>
                </a:solidFill>
                <a:latin typeface="Roboto"/>
                <a:ea typeface="Roboto"/>
                <a:cs typeface="Roboto"/>
                <a:sym typeface="Roboto"/>
              </a:defRPr>
            </a:lvl1pPr>
            <a:lvl2pPr marL="914400" marR="0" lvl="1"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2pPr>
            <a:lvl3pPr marL="1371600" marR="0" lvl="2"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3pPr>
            <a:lvl4pPr marL="1828800" marR="0" lvl="3"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4pPr>
            <a:lvl5pPr marL="2286000" marR="0" lvl="4"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5pPr>
            <a:lvl6pPr marL="2743200" marR="0" lvl="5"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6pPr>
            <a:lvl7pPr marL="3200400" marR="0" lvl="6"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7pPr>
            <a:lvl8pPr marL="3657600" marR="0" lvl="7"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8pPr>
            <a:lvl9pPr marL="4114800" marR="0" lvl="8" indent="-317500" algn="l" rtl="0">
              <a:lnSpc>
                <a:spcPct val="100000"/>
              </a:lnSpc>
              <a:spcBef>
                <a:spcPts val="0"/>
              </a:spcBef>
              <a:spcAft>
                <a:spcPts val="0"/>
              </a:spcAft>
              <a:buClr>
                <a:schemeClr val="dk1"/>
              </a:buClr>
              <a:buSzPts val="2800"/>
              <a:buFont typeface="Roboto"/>
              <a:buNone/>
              <a:defRPr sz="2800" b="0" i="0" u="none" strike="noStrike" cap="none">
                <a:solidFill>
                  <a:schemeClr val="dk1"/>
                </a:solidFill>
                <a:latin typeface="Roboto"/>
                <a:ea typeface="Roboto"/>
                <a:cs typeface="Roboto"/>
                <a:sym typeface="Roboto"/>
              </a:defRPr>
            </a:lvl9pPr>
          </a:lstStyle>
          <a:p>
            <a:pPr marL="0" indent="0" algn="l">
              <a:buClr>
                <a:srgbClr val="F3F3F3"/>
              </a:buClr>
            </a:pPr>
            <a:r>
              <a:rPr lang="en-US" sz="1700">
                <a:solidFill>
                  <a:srgbClr val="333644"/>
                </a:solidFill>
                <a:latin typeface="Arvo"/>
                <a:cs typeface="Arial"/>
                <a:sym typeface="Arvo"/>
              </a:rPr>
              <a:t>By : Sondos Aloud  </a:t>
            </a:r>
          </a:p>
          <a:p>
            <a:pPr marL="0" indent="0" algn="l">
              <a:buClr>
                <a:srgbClr val="F3F3F3"/>
              </a:buClr>
            </a:pPr>
            <a:r>
              <a:rPr lang="en-US" sz="1700">
                <a:solidFill>
                  <a:srgbClr val="333644"/>
                </a:solidFill>
                <a:latin typeface="Arvo"/>
                <a:cs typeface="Arial"/>
                <a:sym typeface="Arvo"/>
              </a:rPr>
              <a:t>ID : 1500 </a:t>
            </a:r>
            <a:endParaRPr lang="en-US" sz="1700" dirty="0">
              <a:solidFill>
                <a:srgbClr val="333644"/>
              </a:solidFill>
              <a:latin typeface="Arvo"/>
              <a:cs typeface="Arial"/>
              <a:sym typeface="Arv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34"/>
          <p:cNvPicPr preferRelativeResize="0"/>
          <p:nvPr/>
        </p:nvPicPr>
        <p:blipFill rotWithShape="1">
          <a:blip r:embed="rId3">
            <a:alphaModFix/>
          </a:blip>
          <a:srcRect t="31505" b="34422"/>
          <a:stretch/>
        </p:blipFill>
        <p:spPr>
          <a:xfrm>
            <a:off x="0" y="3063700"/>
            <a:ext cx="9143996" cy="2079799"/>
          </a:xfrm>
          <a:prstGeom prst="rect">
            <a:avLst/>
          </a:prstGeom>
          <a:noFill/>
          <a:ln>
            <a:noFill/>
          </a:ln>
        </p:spPr>
      </p:pic>
      <p:sp>
        <p:nvSpPr>
          <p:cNvPr id="201" name="Google Shape;201;p34"/>
          <p:cNvSpPr/>
          <p:nvPr/>
        </p:nvSpPr>
        <p:spPr>
          <a:xfrm>
            <a:off x="2080200" y="240000"/>
            <a:ext cx="4983600" cy="4663500"/>
          </a:xfrm>
          <a:prstGeom prst="rect">
            <a:avLst/>
          </a:prstGeom>
          <a:noFill/>
          <a:ln w="19050" cap="flat" cmpd="sng">
            <a:solidFill>
              <a:srgbClr val="FBD76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4"/>
          <p:cNvSpPr txBox="1">
            <a:spLocks noGrp="1"/>
          </p:cNvSpPr>
          <p:nvPr>
            <p:ph type="title"/>
          </p:nvPr>
        </p:nvSpPr>
        <p:spPr>
          <a:xfrm>
            <a:off x="2627784" y="1275606"/>
            <a:ext cx="37956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THANKS</a:t>
            </a:r>
            <a:endParaRPr sz="6000" dirty="0"/>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02"/>
                                        </p:tgtEl>
                                        <p:attrNameLst>
                                          <p:attrName>ppt_x</p:attrName>
                                          <p:attrName>ppt_y</p:attrName>
                                        </p:attrNameLst>
                                      </p:cBhvr>
                                    </p:animMotion>
                                    <p:animRot by="1500000">
                                      <p:cBhvr>
                                        <p:cTn id="7" dur="125" fill="hold">
                                          <p:stCondLst>
                                            <p:cond delay="0"/>
                                          </p:stCondLst>
                                        </p:cTn>
                                        <p:tgtEl>
                                          <p:spTgt spid="202"/>
                                        </p:tgtEl>
                                        <p:attrNameLst>
                                          <p:attrName>r</p:attrName>
                                        </p:attrNameLst>
                                      </p:cBhvr>
                                    </p:animRot>
                                    <p:animRot by="-1500000">
                                      <p:cBhvr>
                                        <p:cTn id="8" dur="125" fill="hold">
                                          <p:stCondLst>
                                            <p:cond delay="125"/>
                                          </p:stCondLst>
                                        </p:cTn>
                                        <p:tgtEl>
                                          <p:spTgt spid="202"/>
                                        </p:tgtEl>
                                        <p:attrNameLst>
                                          <p:attrName>r</p:attrName>
                                        </p:attrNameLst>
                                      </p:cBhvr>
                                    </p:animRot>
                                    <p:animRot by="-1500000">
                                      <p:cBhvr>
                                        <p:cTn id="9" dur="125" fill="hold">
                                          <p:stCondLst>
                                            <p:cond delay="250"/>
                                          </p:stCondLst>
                                        </p:cTn>
                                        <p:tgtEl>
                                          <p:spTgt spid="202"/>
                                        </p:tgtEl>
                                        <p:attrNameLst>
                                          <p:attrName>r</p:attrName>
                                        </p:attrNameLst>
                                      </p:cBhvr>
                                    </p:animRot>
                                    <p:animRot by="1500000">
                                      <p:cBhvr>
                                        <p:cTn id="10" dur="125" fill="hold">
                                          <p:stCondLst>
                                            <p:cond delay="375"/>
                                          </p:stCondLst>
                                        </p:cTn>
                                        <p:tgtEl>
                                          <p:spTgt spid="20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cxnSp>
        <p:nvCxnSpPr>
          <p:cNvPr id="154" name="Google Shape;154;p30"/>
          <p:cNvCxnSpPr/>
          <p:nvPr/>
        </p:nvCxnSpPr>
        <p:spPr>
          <a:xfrm>
            <a:off x="-14700" y="2271925"/>
            <a:ext cx="9173400" cy="0"/>
          </a:xfrm>
          <a:prstGeom prst="straightConnector1">
            <a:avLst/>
          </a:prstGeom>
          <a:noFill/>
          <a:ln w="19050" cap="flat" cmpd="sng">
            <a:solidFill>
              <a:srgbClr val="FBD76D"/>
            </a:solidFill>
            <a:prstDash val="solid"/>
            <a:round/>
            <a:headEnd type="none" w="med" len="med"/>
            <a:tailEnd type="none" w="med" len="med"/>
          </a:ln>
        </p:spPr>
      </p:cxnSp>
      <p:sp>
        <p:nvSpPr>
          <p:cNvPr id="155" name="Google Shape;155;p30"/>
          <p:cNvSpPr/>
          <p:nvPr/>
        </p:nvSpPr>
        <p:spPr>
          <a:xfrm>
            <a:off x="668348" y="1904275"/>
            <a:ext cx="735300" cy="735300"/>
          </a:xfrm>
          <a:prstGeom prst="ellipse">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0"/>
          <p:cNvSpPr/>
          <p:nvPr/>
        </p:nvSpPr>
        <p:spPr>
          <a:xfrm>
            <a:off x="2324532" y="1904275"/>
            <a:ext cx="735300" cy="735300"/>
          </a:xfrm>
          <a:prstGeom prst="ellipse">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0"/>
          <p:cNvSpPr/>
          <p:nvPr/>
        </p:nvSpPr>
        <p:spPr>
          <a:xfrm>
            <a:off x="3995936" y="1908458"/>
            <a:ext cx="735300" cy="735300"/>
          </a:xfrm>
          <a:prstGeom prst="ellipse">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0"/>
          <p:cNvSpPr/>
          <p:nvPr/>
        </p:nvSpPr>
        <p:spPr>
          <a:xfrm>
            <a:off x="7293084" y="1904275"/>
            <a:ext cx="735300" cy="735300"/>
          </a:xfrm>
          <a:prstGeom prst="ellipse">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0"/>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160" name="Google Shape;160;p30"/>
          <p:cNvSpPr txBox="1">
            <a:spLocks noGrp="1"/>
          </p:cNvSpPr>
          <p:nvPr>
            <p:ph type="title" idx="2"/>
          </p:nvPr>
        </p:nvSpPr>
        <p:spPr>
          <a:xfrm>
            <a:off x="179512" y="2019475"/>
            <a:ext cx="1695900" cy="504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161" name="Google Shape;161;p30"/>
          <p:cNvSpPr txBox="1">
            <a:spLocks noGrp="1"/>
          </p:cNvSpPr>
          <p:nvPr>
            <p:ph type="title" idx="3"/>
          </p:nvPr>
        </p:nvSpPr>
        <p:spPr>
          <a:xfrm>
            <a:off x="139796" y="2787774"/>
            <a:ext cx="1695900" cy="572700"/>
          </a:xfrm>
          <a:prstGeom prst="rect">
            <a:avLst/>
          </a:prstGeom>
        </p:spPr>
        <p:txBody>
          <a:bodyPr spcFirstLastPara="1" wrap="square" lIns="91425" tIns="91425" rIns="91425" bIns="91425" anchor="t" anchorCtr="0">
            <a:noAutofit/>
          </a:bodyPr>
          <a:lstStyle/>
          <a:p>
            <a:pPr lvl="0"/>
            <a:r>
              <a:rPr lang="en-GB" dirty="0"/>
              <a:t>INTRODUCTION</a:t>
            </a:r>
          </a:p>
        </p:txBody>
      </p:sp>
      <p:sp>
        <p:nvSpPr>
          <p:cNvPr id="163" name="Google Shape;163;p30"/>
          <p:cNvSpPr txBox="1">
            <a:spLocks noGrp="1"/>
          </p:cNvSpPr>
          <p:nvPr>
            <p:ph type="title" idx="4"/>
          </p:nvPr>
        </p:nvSpPr>
        <p:spPr>
          <a:xfrm>
            <a:off x="1867988" y="2019475"/>
            <a:ext cx="1695900" cy="504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164" name="Google Shape;164;p30"/>
          <p:cNvSpPr txBox="1">
            <a:spLocks noGrp="1"/>
          </p:cNvSpPr>
          <p:nvPr>
            <p:ph type="title" idx="5"/>
          </p:nvPr>
        </p:nvSpPr>
        <p:spPr>
          <a:xfrm>
            <a:off x="1835696" y="2791138"/>
            <a:ext cx="1695900" cy="572700"/>
          </a:xfrm>
          <a:prstGeom prst="rect">
            <a:avLst/>
          </a:prstGeom>
        </p:spPr>
        <p:txBody>
          <a:bodyPr spcFirstLastPara="1" wrap="square" lIns="91425" tIns="91425" rIns="91425" bIns="91425" anchor="t" anchorCtr="0">
            <a:noAutofit/>
          </a:bodyPr>
          <a:lstStyle/>
          <a:p>
            <a:pPr lvl="0"/>
            <a:r>
              <a:rPr lang="en-GB" dirty="0"/>
              <a:t>HISTORY</a:t>
            </a:r>
            <a:br>
              <a:rPr lang="en-GB" dirty="0"/>
            </a:br>
            <a:r>
              <a:rPr lang="en-GB" dirty="0"/>
              <a:t>OF NPA</a:t>
            </a:r>
            <a:endParaRPr dirty="0"/>
          </a:p>
        </p:txBody>
      </p:sp>
      <p:sp>
        <p:nvSpPr>
          <p:cNvPr id="166" name="Google Shape;166;p30"/>
          <p:cNvSpPr txBox="1">
            <a:spLocks noGrp="1"/>
          </p:cNvSpPr>
          <p:nvPr>
            <p:ph type="title" idx="7"/>
          </p:nvPr>
        </p:nvSpPr>
        <p:spPr>
          <a:xfrm>
            <a:off x="3524172" y="2019475"/>
            <a:ext cx="1695900" cy="504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167" name="Google Shape;167;p30"/>
          <p:cNvSpPr txBox="1">
            <a:spLocks noGrp="1"/>
          </p:cNvSpPr>
          <p:nvPr>
            <p:ph type="title" idx="8"/>
          </p:nvPr>
        </p:nvSpPr>
        <p:spPr>
          <a:xfrm>
            <a:off x="3524172" y="2787774"/>
            <a:ext cx="1695900" cy="572700"/>
          </a:xfrm>
          <a:prstGeom prst="rect">
            <a:avLst/>
          </a:prstGeom>
        </p:spPr>
        <p:txBody>
          <a:bodyPr spcFirstLastPara="1" wrap="square" lIns="91425" tIns="91425" rIns="91425" bIns="91425" anchor="t" anchorCtr="0">
            <a:noAutofit/>
          </a:bodyPr>
          <a:lstStyle/>
          <a:p>
            <a:pPr lvl="0"/>
            <a:r>
              <a:rPr lang="en-GB" dirty="0"/>
              <a:t>IMPORTANT</a:t>
            </a:r>
            <a:br>
              <a:rPr lang="en-GB" dirty="0"/>
            </a:br>
            <a:r>
              <a:rPr lang="en-GB" dirty="0"/>
              <a:t>OF NPA</a:t>
            </a:r>
            <a:br>
              <a:rPr lang="en-GB" dirty="0"/>
            </a:br>
            <a:endParaRPr lang="en-GB" dirty="0"/>
          </a:p>
        </p:txBody>
      </p:sp>
      <p:sp>
        <p:nvSpPr>
          <p:cNvPr id="169" name="Google Shape;169;p30"/>
          <p:cNvSpPr txBox="1">
            <a:spLocks noGrp="1"/>
          </p:cNvSpPr>
          <p:nvPr>
            <p:ph type="title" idx="13"/>
          </p:nvPr>
        </p:nvSpPr>
        <p:spPr>
          <a:xfrm>
            <a:off x="6804248" y="2019475"/>
            <a:ext cx="1695900" cy="504900"/>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170" name="Google Shape;170;p30"/>
          <p:cNvSpPr txBox="1">
            <a:spLocks noGrp="1"/>
          </p:cNvSpPr>
          <p:nvPr>
            <p:ph type="title" idx="14"/>
          </p:nvPr>
        </p:nvSpPr>
        <p:spPr>
          <a:xfrm>
            <a:off x="6876256" y="2787774"/>
            <a:ext cx="1872208" cy="572700"/>
          </a:xfrm>
          <a:prstGeom prst="rect">
            <a:avLst/>
          </a:prstGeom>
        </p:spPr>
        <p:txBody>
          <a:bodyPr spcFirstLastPara="1" wrap="square" lIns="91425" tIns="91425" rIns="91425" bIns="91425" anchor="t" anchorCtr="0">
            <a:noAutofit/>
          </a:bodyPr>
          <a:lstStyle/>
          <a:p>
            <a:r>
              <a:rPr lang="en-GB" dirty="0"/>
              <a:t>CONCLUSION</a:t>
            </a:r>
          </a:p>
        </p:txBody>
      </p:sp>
      <p:cxnSp>
        <p:nvCxnSpPr>
          <p:cNvPr id="172" name="Google Shape;172;p30"/>
          <p:cNvCxnSpPr/>
          <p:nvPr/>
        </p:nvCxnSpPr>
        <p:spPr>
          <a:xfrm>
            <a:off x="916600" y="962050"/>
            <a:ext cx="3668400" cy="0"/>
          </a:xfrm>
          <a:prstGeom prst="straightConnector1">
            <a:avLst/>
          </a:prstGeom>
          <a:noFill/>
          <a:ln w="19050" cap="flat" cmpd="sng">
            <a:solidFill>
              <a:schemeClr val="accent3"/>
            </a:solidFill>
            <a:prstDash val="solid"/>
            <a:round/>
            <a:headEnd type="none" w="med" len="med"/>
            <a:tailEnd type="none" w="med" len="med"/>
          </a:ln>
        </p:spPr>
      </p:cxnSp>
      <p:sp>
        <p:nvSpPr>
          <p:cNvPr id="23" name="Google Shape;158;p30"/>
          <p:cNvSpPr/>
          <p:nvPr/>
        </p:nvSpPr>
        <p:spPr>
          <a:xfrm>
            <a:off x="5636900" y="1851670"/>
            <a:ext cx="735300" cy="735300"/>
          </a:xfrm>
          <a:prstGeom prst="ellipse">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69;p30"/>
          <p:cNvSpPr txBox="1">
            <a:spLocks/>
          </p:cNvSpPr>
          <p:nvPr/>
        </p:nvSpPr>
        <p:spPr>
          <a:xfrm>
            <a:off x="5148064" y="1995686"/>
            <a:ext cx="1695900" cy="504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2400"/>
              <a:buFont typeface="Montserrat"/>
              <a:buNone/>
              <a:defRPr sz="2400" b="1" i="0" u="none" strike="noStrike" cap="none">
                <a:solidFill>
                  <a:schemeClr val="accent1"/>
                </a:solidFill>
                <a:latin typeface="Montserrat"/>
                <a:ea typeface="Montserrat"/>
                <a:cs typeface="Montserrat"/>
                <a:sym typeface="Montserrat"/>
              </a:defRPr>
            </a:lvl1pPr>
            <a:lvl2pPr marR="0" lvl="1"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r>
              <a:rPr lang="en" dirty="0"/>
              <a:t>04</a:t>
            </a:r>
          </a:p>
        </p:txBody>
      </p:sp>
      <p:sp>
        <p:nvSpPr>
          <p:cNvPr id="35" name="Google Shape;170;p30"/>
          <p:cNvSpPr txBox="1">
            <a:spLocks/>
          </p:cNvSpPr>
          <p:nvPr/>
        </p:nvSpPr>
        <p:spPr>
          <a:xfrm>
            <a:off x="5076056" y="2791138"/>
            <a:ext cx="1872208"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1400"/>
              <a:buFont typeface="Montserrat"/>
              <a:buNone/>
              <a:defRPr sz="1400" b="1" i="0" u="none" strike="noStrike" cap="none">
                <a:solidFill>
                  <a:schemeClr val="accent1"/>
                </a:solidFill>
                <a:latin typeface="Montserrat"/>
                <a:ea typeface="Montserrat"/>
                <a:cs typeface="Montserrat"/>
                <a:sym typeface="Montserrat"/>
              </a:defRPr>
            </a:lvl1pPr>
            <a:lvl2pPr marR="0" lvl="1"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9pPr>
          </a:lstStyle>
          <a:p>
            <a:r>
              <a:rPr lang="en-GB" dirty="0"/>
              <a:t>THE STATE’S ROLE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p:bldP spid="164" grpId="0"/>
      <p:bldP spid="167" grpId="0"/>
      <p:bldP spid="1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cxnSp>
        <p:nvCxnSpPr>
          <p:cNvPr id="154" name="Google Shape;154;p30"/>
          <p:cNvCxnSpPr/>
          <p:nvPr/>
        </p:nvCxnSpPr>
        <p:spPr>
          <a:xfrm>
            <a:off x="-14700" y="2271925"/>
            <a:ext cx="9173400" cy="0"/>
          </a:xfrm>
          <a:prstGeom prst="straightConnector1">
            <a:avLst/>
          </a:prstGeom>
          <a:noFill/>
          <a:ln w="19050" cap="flat" cmpd="sng">
            <a:solidFill>
              <a:srgbClr val="FBD76D"/>
            </a:solidFill>
            <a:prstDash val="solid"/>
            <a:round/>
            <a:headEnd type="none" w="med" len="med"/>
            <a:tailEnd type="none" w="med" len="med"/>
          </a:ln>
        </p:spPr>
      </p:cxnSp>
      <p:sp>
        <p:nvSpPr>
          <p:cNvPr id="157" name="Google Shape;157;p30"/>
          <p:cNvSpPr/>
          <p:nvPr/>
        </p:nvSpPr>
        <p:spPr>
          <a:xfrm>
            <a:off x="3995936" y="1908458"/>
            <a:ext cx="735300" cy="735300"/>
          </a:xfrm>
          <a:prstGeom prst="ellipse">
            <a:avLst/>
          </a:pr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0"/>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166" name="Google Shape;166;p30"/>
          <p:cNvSpPr txBox="1">
            <a:spLocks noGrp="1"/>
          </p:cNvSpPr>
          <p:nvPr>
            <p:ph type="title" idx="7"/>
          </p:nvPr>
        </p:nvSpPr>
        <p:spPr>
          <a:xfrm>
            <a:off x="3524172" y="2019475"/>
            <a:ext cx="1695900" cy="504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167" name="Google Shape;167;p30"/>
          <p:cNvSpPr txBox="1">
            <a:spLocks noGrp="1"/>
          </p:cNvSpPr>
          <p:nvPr>
            <p:ph type="title" idx="8"/>
          </p:nvPr>
        </p:nvSpPr>
        <p:spPr>
          <a:xfrm>
            <a:off x="3524172" y="2787774"/>
            <a:ext cx="1695900" cy="572700"/>
          </a:xfrm>
          <a:prstGeom prst="rect">
            <a:avLst/>
          </a:prstGeom>
        </p:spPr>
        <p:txBody>
          <a:bodyPr spcFirstLastPara="1" wrap="square" lIns="91425" tIns="91425" rIns="91425" bIns="91425" anchor="t" anchorCtr="0">
            <a:noAutofit/>
          </a:bodyPr>
          <a:lstStyle/>
          <a:p>
            <a:pPr lvl="0"/>
            <a:r>
              <a:rPr lang="en-GB" dirty="0"/>
              <a:t>REFERENCE </a:t>
            </a:r>
          </a:p>
        </p:txBody>
      </p:sp>
      <p:cxnSp>
        <p:nvCxnSpPr>
          <p:cNvPr id="172" name="Google Shape;172;p30"/>
          <p:cNvCxnSpPr/>
          <p:nvPr/>
        </p:nvCxnSpPr>
        <p:spPr>
          <a:xfrm>
            <a:off x="916600" y="962050"/>
            <a:ext cx="3668400" cy="0"/>
          </a:xfrm>
          <a:prstGeom prst="straightConnector1">
            <a:avLst/>
          </a:prstGeom>
          <a:noFill/>
          <a:ln w="19050" cap="flat" cmpd="sng">
            <a:solidFill>
              <a:schemeClr val="accent3"/>
            </a:solidFill>
            <a:prstDash val="solid"/>
            <a:round/>
            <a:headEnd type="none" w="med" len="med"/>
            <a:tailEnd type="none" w="med" len="med"/>
          </a:ln>
        </p:spPr>
      </p:cxnSp>
    </p:spTree>
    <p:extLst>
      <p:ext uri="{BB962C8B-B14F-4D97-AF65-F5344CB8AC3E}">
        <p14:creationId xmlns:p14="http://schemas.microsoft.com/office/powerpoint/2010/main" val="1261382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6"/>
        <p:cNvGrpSpPr/>
        <p:nvPr/>
      </p:nvGrpSpPr>
      <p:grpSpPr>
        <a:xfrm>
          <a:off x="0" y="0"/>
          <a:ext cx="0" cy="0"/>
          <a:chOff x="0" y="0"/>
          <a:chExt cx="0" cy="0"/>
        </a:xfrm>
      </p:grpSpPr>
      <p:sp>
        <p:nvSpPr>
          <p:cNvPr id="177" name="Google Shape;177;p31"/>
          <p:cNvSpPr txBox="1">
            <a:spLocks noGrp="1"/>
          </p:cNvSpPr>
          <p:nvPr>
            <p:ph type="body" idx="1"/>
          </p:nvPr>
        </p:nvSpPr>
        <p:spPr>
          <a:xfrm>
            <a:off x="818250" y="1345650"/>
            <a:ext cx="3825758" cy="2904300"/>
          </a:xfrm>
          <a:prstGeom prst="rect">
            <a:avLst/>
          </a:prstGeom>
        </p:spPr>
        <p:txBody>
          <a:bodyPr spcFirstLastPara="1" wrap="square" lIns="91425" tIns="91425" rIns="91425" bIns="91425" anchor="t" anchorCtr="0">
            <a:noAutofit/>
          </a:bodyPr>
          <a:lstStyle/>
          <a:p>
            <a:pPr marL="0" lvl="0" indent="0" algn="just">
              <a:spcAft>
                <a:spcPts val="1600"/>
              </a:spcAft>
              <a:buNone/>
            </a:pPr>
            <a:r>
              <a:rPr lang="en-US" dirty="0"/>
              <a:t> The NPA is a rule designed to protect patients' health and to define the scope of practice for all levels of nurses, ensuring that nurses are qualified and capable of doing their job. Every state has some version of a Nurse Practice Act that sets the legal parameters for what nurses can and cannot do within their jurisdiction. Nurses in each state should take the time to learn the details of the laws regarding their state. </a:t>
            </a:r>
          </a:p>
        </p:txBody>
      </p:sp>
      <p:sp>
        <p:nvSpPr>
          <p:cNvPr id="178" name="Google Shape;178;p31"/>
          <p:cNvSpPr txBox="1">
            <a:spLocks noGrp="1"/>
          </p:cNvSpPr>
          <p:nvPr>
            <p:ph type="title"/>
          </p:nvPr>
        </p:nvSpPr>
        <p:spPr>
          <a:xfrm>
            <a:off x="818250" y="459775"/>
            <a:ext cx="750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cxnSp>
        <p:nvCxnSpPr>
          <p:cNvPr id="179" name="Google Shape;179;p31"/>
          <p:cNvCxnSpPr/>
          <p:nvPr/>
        </p:nvCxnSpPr>
        <p:spPr>
          <a:xfrm>
            <a:off x="916600" y="962050"/>
            <a:ext cx="2704200" cy="0"/>
          </a:xfrm>
          <a:prstGeom prst="straightConnector1">
            <a:avLst/>
          </a:prstGeom>
          <a:noFill/>
          <a:ln w="19050" cap="flat" cmpd="sng">
            <a:solidFill>
              <a:schemeClr val="accent3"/>
            </a:solidFill>
            <a:prstDash val="solid"/>
            <a:round/>
            <a:headEnd type="none" w="med" len="med"/>
            <a:tailEnd type="none" w="med" len="med"/>
          </a:ln>
        </p:spPr>
      </p:cxn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61" name="Google Shape;361;p42"/>
          <p:cNvSpPr txBox="1">
            <a:spLocks noGrp="1"/>
          </p:cNvSpPr>
          <p:nvPr>
            <p:ph type="title"/>
          </p:nvPr>
        </p:nvSpPr>
        <p:spPr>
          <a:xfrm>
            <a:off x="304860" y="195486"/>
            <a:ext cx="7507500" cy="572700"/>
          </a:xfrm>
          <a:prstGeom prst="rect">
            <a:avLst/>
          </a:prstGeom>
        </p:spPr>
        <p:txBody>
          <a:bodyPr spcFirstLastPara="1" wrap="square" lIns="91425" tIns="91425" rIns="91425" bIns="91425" anchor="t" anchorCtr="0">
            <a:noAutofit/>
          </a:bodyPr>
          <a:lstStyle/>
          <a:p>
            <a:pPr lvl="0"/>
            <a:r>
              <a:rPr lang="en-GB" dirty="0"/>
              <a:t>HISTORY</a:t>
            </a:r>
            <a:endParaRPr dirty="0"/>
          </a:p>
        </p:txBody>
      </p:sp>
      <p:cxnSp>
        <p:nvCxnSpPr>
          <p:cNvPr id="364" name="Google Shape;364;p42"/>
          <p:cNvCxnSpPr/>
          <p:nvPr/>
        </p:nvCxnSpPr>
        <p:spPr>
          <a:xfrm>
            <a:off x="395536" y="771550"/>
            <a:ext cx="1584176" cy="0"/>
          </a:xfrm>
          <a:prstGeom prst="straightConnector1">
            <a:avLst/>
          </a:prstGeom>
          <a:noFill/>
          <a:ln w="19050" cap="flat" cmpd="sng">
            <a:solidFill>
              <a:schemeClr val="accent3"/>
            </a:solidFill>
            <a:prstDash val="solid"/>
            <a:round/>
            <a:headEnd type="none" w="med" len="med"/>
            <a:tailEnd type="none" w="med" len="med"/>
          </a:ln>
        </p:spPr>
      </p:cxnSp>
      <p:sp>
        <p:nvSpPr>
          <p:cNvPr id="3" name="عنصر نائب للنص 2"/>
          <p:cNvSpPr>
            <a:spLocks noGrp="1"/>
          </p:cNvSpPr>
          <p:nvPr>
            <p:ph type="body" idx="1"/>
          </p:nvPr>
        </p:nvSpPr>
        <p:spPr>
          <a:xfrm>
            <a:off x="35496" y="1059582"/>
            <a:ext cx="6175680" cy="2136900"/>
          </a:xfrm>
        </p:spPr>
        <p:txBody>
          <a:bodyPr/>
          <a:lstStyle/>
          <a:p>
            <a:pPr marL="139700" indent="0" algn="just">
              <a:buNone/>
            </a:pPr>
            <a:r>
              <a:rPr lang="en-US" dirty="0"/>
              <a:t>Before nursing organizations were established and before regulations governing the practice of nursing existed, nurses were more or less freelance artists. Anyone could offer their services as a nurse without having previous training or a recognized skill set. This was a dangerous practice, and it endangered the health of the public.</a:t>
            </a:r>
          </a:p>
          <a:p>
            <a:pPr marL="139700" indent="0">
              <a:buNone/>
            </a:pPr>
            <a:endParaRPr lang="en-US" dirty="0"/>
          </a:p>
          <a:p>
            <a:pPr marL="139700" indent="0" algn="just">
              <a:buNone/>
            </a:pPr>
            <a:r>
              <a:rPr lang="en-US" dirty="0"/>
              <a:t>In the early 1900s, there were over 400 training schools for nurses. Individuals who were actually trained as nurses started to organize. The New York State Nurses Association was one of the first organizations of trained nurses. It was this organization that championed the idea that trained nurses should be registered as a matter of public safety. In 1904, North Carolina became the first state to enact a nurse practice act. One of the tenants of the act was to protect the title of Registered Nurse.</a:t>
            </a:r>
            <a:endParaRPr lang="ar-SA" dirty="0"/>
          </a:p>
        </p:txBody>
      </p:sp>
      <p:pic>
        <p:nvPicPr>
          <p:cNvPr id="10" name="Google Shape;625;p53"/>
          <p:cNvPicPr preferRelativeResize="0"/>
          <p:nvPr/>
        </p:nvPicPr>
        <p:blipFill rotWithShape="1">
          <a:blip r:embed="rId3">
            <a:alphaModFix/>
          </a:blip>
          <a:srcRect l="15044" r="30622"/>
          <a:stretch/>
        </p:blipFill>
        <p:spPr>
          <a:xfrm>
            <a:off x="6407995" y="0"/>
            <a:ext cx="3492597" cy="5143501"/>
          </a:xfrm>
          <a:prstGeom prst="rect">
            <a:avLst/>
          </a:prstGeom>
          <a:noFill/>
          <a:ln>
            <a:noFill/>
          </a:ln>
        </p:spPr>
      </p:pic>
    </p:spTree>
    <p:extLst>
      <p:ext uri="{BB962C8B-B14F-4D97-AF65-F5344CB8AC3E}">
        <p14:creationId xmlns:p14="http://schemas.microsoft.com/office/powerpoint/2010/main" val="82271324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a:xfrm>
            <a:off x="683568" y="1345650"/>
            <a:ext cx="4761862" cy="2904300"/>
          </a:xfrm>
        </p:spPr>
        <p:txBody>
          <a:bodyPr/>
          <a:lstStyle/>
          <a:p>
            <a:pPr marL="139700" indent="0" algn="just">
              <a:buNone/>
            </a:pPr>
            <a:r>
              <a:rPr lang="en-US" dirty="0"/>
              <a:t>Nursing is a specialized healthcare field that requires in-depth knowledge, an array of skills, compassion, and the ability to make decisions under pressure. There are numerous fields within the nursing sector, divided by the type of client or illness. Many nurses may be contracted out to a variety of different tasks, and they need to be competent in them all. </a:t>
            </a:r>
          </a:p>
          <a:p>
            <a:pPr marL="139700" indent="0" algn="just">
              <a:buNone/>
            </a:pPr>
            <a:endParaRPr lang="en-US" dirty="0"/>
          </a:p>
          <a:p>
            <a:pPr marL="139700" indent="0" algn="just">
              <a:buNone/>
            </a:pPr>
            <a:r>
              <a:rPr lang="en-US" dirty="0"/>
              <a:t>The risk of accident or mistake is relatively high, and the act was drawn up to protect patients by ensuring the highest level of competency whenever possible. </a:t>
            </a:r>
          </a:p>
          <a:p>
            <a:pPr algn="just"/>
            <a:endParaRPr lang="ar-SA" dirty="0"/>
          </a:p>
        </p:txBody>
      </p:sp>
      <p:sp>
        <p:nvSpPr>
          <p:cNvPr id="3" name="عنوان 2"/>
          <p:cNvSpPr>
            <a:spLocks noGrp="1"/>
          </p:cNvSpPr>
          <p:nvPr>
            <p:ph type="title"/>
          </p:nvPr>
        </p:nvSpPr>
        <p:spPr>
          <a:xfrm>
            <a:off x="818250" y="459775"/>
            <a:ext cx="8002222" cy="572700"/>
          </a:xfrm>
        </p:spPr>
        <p:txBody>
          <a:bodyPr/>
          <a:lstStyle/>
          <a:p>
            <a:r>
              <a:rPr lang="en-GB" dirty="0"/>
              <a:t>IMPORTANT OF NPA</a:t>
            </a:r>
            <a:br>
              <a:rPr lang="en-GB" dirty="0"/>
            </a:br>
            <a:endParaRPr lang="en-GB" dirty="0"/>
          </a:p>
        </p:txBody>
      </p:sp>
      <p:cxnSp>
        <p:nvCxnSpPr>
          <p:cNvPr id="4" name="Google Shape;179;p31"/>
          <p:cNvCxnSpPr/>
          <p:nvPr/>
        </p:nvCxnSpPr>
        <p:spPr>
          <a:xfrm>
            <a:off x="916600" y="962050"/>
            <a:ext cx="3727408" cy="0"/>
          </a:xfrm>
          <a:prstGeom prst="straightConnector1">
            <a:avLst/>
          </a:prstGeom>
          <a:noFill/>
          <a:ln w="19050" cap="flat" cmpd="sng">
            <a:solidFill>
              <a:schemeClr val="accent3"/>
            </a:solidFill>
            <a:prstDash val="solid"/>
            <a:round/>
            <a:headEnd type="none" w="med" len="med"/>
            <a:tailEnd type="none" w="med" len="med"/>
          </a:ln>
        </p:spPr>
      </p:cxnSp>
      <p:pic>
        <p:nvPicPr>
          <p:cNvPr id="6" name="Google Shape;191;p33"/>
          <p:cNvPicPr preferRelativeResize="0"/>
          <p:nvPr/>
        </p:nvPicPr>
        <p:blipFill rotWithShape="1">
          <a:blip r:embed="rId2">
            <a:alphaModFix/>
          </a:blip>
          <a:srcRect l="12164" r="29212"/>
          <a:stretch/>
        </p:blipFill>
        <p:spPr>
          <a:xfrm>
            <a:off x="5797014" y="0"/>
            <a:ext cx="3527514" cy="5143500"/>
          </a:xfrm>
          <a:prstGeom prst="rect">
            <a:avLst/>
          </a:prstGeom>
          <a:noFill/>
          <a:ln>
            <a:noFill/>
          </a:ln>
        </p:spPr>
      </p:pic>
    </p:spTree>
    <p:extLst>
      <p:ext uri="{BB962C8B-B14F-4D97-AF65-F5344CB8AC3E}">
        <p14:creationId xmlns:p14="http://schemas.microsoft.com/office/powerpoint/2010/main" val="354792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59775"/>
            <a:ext cx="7507500" cy="572700"/>
          </a:xfrm>
        </p:spPr>
        <p:txBody>
          <a:bodyPr/>
          <a:lstStyle/>
          <a:p>
            <a:r>
              <a:rPr lang="en-GB" dirty="0"/>
              <a:t>THE STATE’S ROLE</a:t>
            </a:r>
            <a:endParaRPr lang="ar-SA" dirty="0"/>
          </a:p>
        </p:txBody>
      </p:sp>
      <p:sp>
        <p:nvSpPr>
          <p:cNvPr id="3" name="مستطيل 2"/>
          <p:cNvSpPr/>
          <p:nvPr/>
        </p:nvSpPr>
        <p:spPr>
          <a:xfrm>
            <a:off x="395536" y="1403360"/>
            <a:ext cx="4572000" cy="2031325"/>
          </a:xfrm>
          <a:prstGeom prst="rect">
            <a:avLst/>
          </a:prstGeom>
        </p:spPr>
        <p:txBody>
          <a:bodyPr>
            <a:spAutoFit/>
          </a:bodyPr>
          <a:lstStyle/>
          <a:p>
            <a:pPr algn="just"/>
            <a:r>
              <a:rPr lang="en-US" dirty="0">
                <a:solidFill>
                  <a:schemeClr val="accent2"/>
                </a:solidFill>
                <a:latin typeface="Montserrat"/>
                <a:ea typeface="Montserrat"/>
                <a:cs typeface="Montserrat"/>
                <a:sym typeface="Montserrat"/>
              </a:rPr>
              <a:t>Each state has an obligation to ensure public safety, health, and the welfare of its citizens. The licensing of healthcare providers helps to ensure public safety by identifying standards that potential applicants must meet before becoming licensed. It forbids those without the proper training and education to perform in that role and violation of those rules is breaking the law</a:t>
            </a:r>
            <a:r>
              <a:rPr lang="en-US" dirty="0"/>
              <a:t>.</a:t>
            </a:r>
          </a:p>
        </p:txBody>
      </p:sp>
      <p:sp>
        <p:nvSpPr>
          <p:cNvPr id="5" name="Google Shape;393;p45"/>
          <p:cNvSpPr/>
          <p:nvPr/>
        </p:nvSpPr>
        <p:spPr>
          <a:xfrm rot="5400000">
            <a:off x="5436096" y="1275606"/>
            <a:ext cx="5400600" cy="252028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298;p39"/>
          <p:cNvPicPr preferRelativeResize="0"/>
          <p:nvPr/>
        </p:nvPicPr>
        <p:blipFill>
          <a:blip r:embed="rId2">
            <a:alphaModFix/>
          </a:blip>
          <a:stretch>
            <a:fillRect/>
          </a:stretch>
        </p:blipFill>
        <p:spPr>
          <a:xfrm>
            <a:off x="5208850" y="1268550"/>
            <a:ext cx="3935156" cy="2606402"/>
          </a:xfrm>
          <a:prstGeom prst="rect">
            <a:avLst/>
          </a:prstGeom>
          <a:noFill/>
          <a:ln>
            <a:noFill/>
          </a:ln>
        </p:spPr>
      </p:pic>
    </p:spTree>
    <p:extLst>
      <p:ext uri="{BB962C8B-B14F-4D97-AF65-F5344CB8AC3E}">
        <p14:creationId xmlns:p14="http://schemas.microsoft.com/office/powerpoint/2010/main" val="615411722"/>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a:xfrm>
            <a:off x="179512" y="1563638"/>
            <a:ext cx="4968552" cy="3048673"/>
          </a:xfrm>
        </p:spPr>
        <p:txBody>
          <a:bodyPr/>
          <a:lstStyle/>
          <a:p>
            <a:pPr marL="0" indent="0" algn="just"/>
            <a:r>
              <a:rPr lang="en-US" sz="1400" dirty="0"/>
              <a:t>While there are plenty of laws and legislatures that govern the nursing profession, it is up to each nurse to make sure they are fully qualified and competent. They need to keep themselves updated on any new practices or laws that concern their profession. By reading available resources put out by professional organizations, and keeping an eye on relevant journals, they can easily stay abreast of the latest and best practices. </a:t>
            </a:r>
            <a:endParaRPr lang="ar-SA" sz="1400" dirty="0"/>
          </a:p>
        </p:txBody>
      </p:sp>
      <p:sp>
        <p:nvSpPr>
          <p:cNvPr id="4" name="عنوان 3"/>
          <p:cNvSpPr>
            <a:spLocks noGrp="1"/>
          </p:cNvSpPr>
          <p:nvPr>
            <p:ph type="title"/>
          </p:nvPr>
        </p:nvSpPr>
        <p:spPr/>
        <p:txBody>
          <a:bodyPr/>
          <a:lstStyle/>
          <a:p>
            <a:r>
              <a:rPr lang="en-GB" dirty="0"/>
              <a:t>CONCLUSION</a:t>
            </a:r>
            <a:br>
              <a:rPr lang="en-GB" dirty="0"/>
            </a:br>
            <a:endParaRPr lang="ar-SA" dirty="0"/>
          </a:p>
        </p:txBody>
      </p:sp>
      <p:cxnSp>
        <p:nvCxnSpPr>
          <p:cNvPr id="5" name="Google Shape;617;p52"/>
          <p:cNvCxnSpPr/>
          <p:nvPr/>
        </p:nvCxnSpPr>
        <p:spPr>
          <a:xfrm>
            <a:off x="827584" y="1059582"/>
            <a:ext cx="3258900" cy="0"/>
          </a:xfrm>
          <a:prstGeom prst="straightConnector1">
            <a:avLst/>
          </a:prstGeom>
          <a:noFill/>
          <a:ln w="19050" cap="flat" cmpd="sng">
            <a:solidFill>
              <a:schemeClr val="accent3"/>
            </a:solidFill>
            <a:prstDash val="solid"/>
            <a:round/>
            <a:headEnd type="none" w="med" len="med"/>
            <a:tailEnd type="none" w="med" len="med"/>
          </a:ln>
        </p:spPr>
      </p:cxnSp>
      <p:pic>
        <p:nvPicPr>
          <p:cNvPr id="6" name="Google Shape;418;p46"/>
          <p:cNvPicPr preferRelativeResize="0"/>
          <p:nvPr/>
        </p:nvPicPr>
        <p:blipFill rotWithShape="1">
          <a:blip r:embed="rId2">
            <a:alphaModFix/>
          </a:blip>
          <a:srcRect l="39202" r="20946"/>
          <a:stretch/>
        </p:blipFill>
        <p:spPr>
          <a:xfrm>
            <a:off x="5796136" y="-20538"/>
            <a:ext cx="2999689" cy="5164038"/>
          </a:xfrm>
          <a:prstGeom prst="rect">
            <a:avLst/>
          </a:prstGeom>
          <a:noFill/>
          <a:ln>
            <a:noFill/>
          </a:ln>
        </p:spPr>
      </p:pic>
      <p:sp>
        <p:nvSpPr>
          <p:cNvPr id="7" name="Google Shape;393;p45"/>
          <p:cNvSpPr/>
          <p:nvPr/>
        </p:nvSpPr>
        <p:spPr>
          <a:xfrm rot="5400000">
            <a:off x="6300192" y="2139702"/>
            <a:ext cx="5400600" cy="792088"/>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42077481"/>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42"/>
          <p:cNvSpPr txBox="1">
            <a:spLocks noGrp="1"/>
          </p:cNvSpPr>
          <p:nvPr>
            <p:ph type="body" idx="1"/>
          </p:nvPr>
        </p:nvSpPr>
        <p:spPr>
          <a:xfrm>
            <a:off x="323528" y="843558"/>
            <a:ext cx="7704856" cy="4176464"/>
          </a:xfrm>
          <a:prstGeom prst="rect">
            <a:avLst/>
          </a:prstGeom>
        </p:spPr>
        <p:txBody>
          <a:bodyPr spcFirstLastPara="1" wrap="square" lIns="91425" tIns="91425" rIns="91425" bIns="91425" anchor="t" anchorCtr="0">
            <a:noAutofit/>
          </a:bodyPr>
          <a:lstStyle/>
          <a:p>
            <a:pPr algn="just">
              <a:buClr>
                <a:schemeClr val="accent3"/>
              </a:buClr>
            </a:pPr>
            <a:r>
              <a:rPr lang="en-GB" sz="1200" dirty="0"/>
              <a:t>Huynh, Annie P., and Lisa M. Haddad. “Nursing Practice Act.” PubMed, </a:t>
            </a:r>
            <a:r>
              <a:rPr lang="en-GB" sz="1200" dirty="0" err="1"/>
              <a:t>StatPearls</a:t>
            </a:r>
            <a:r>
              <a:rPr lang="en-GB" sz="1200" dirty="0"/>
              <a:t> Publishing, 2020, www.ncbi.nlm.nih.gov/books/NBK559012/.</a:t>
            </a:r>
          </a:p>
          <a:p>
            <a:pPr algn="just">
              <a:buClr>
                <a:schemeClr val="accent3"/>
              </a:buClr>
            </a:pPr>
            <a:endParaRPr lang="en-GB" sz="1200" dirty="0"/>
          </a:p>
          <a:p>
            <a:pPr algn="just">
              <a:buClr>
                <a:schemeClr val="accent3"/>
              </a:buClr>
            </a:pPr>
            <a:r>
              <a:rPr lang="en-GB" sz="1200" dirty="0"/>
              <a:t>“May/June 2020 - Volume 18 - Issue 3 : Nursing Made Incredibly Easy.” Journals.lww.com, journals.lww.com/</a:t>
            </a:r>
            <a:r>
              <a:rPr lang="en-GB" sz="1200" dirty="0" err="1"/>
              <a:t>nursingmadeincrediblyeasy</a:t>
            </a:r>
            <a:r>
              <a:rPr lang="en-GB" sz="1200" dirty="0"/>
              <a:t>/</a:t>
            </a:r>
            <a:r>
              <a:rPr lang="en-GB" sz="1200" dirty="0" err="1"/>
              <a:t>Fulltext</a:t>
            </a:r>
            <a:r>
              <a:rPr lang="en-GB" sz="1200" dirty="0"/>
              <a:t>/2020/05000/</a:t>
            </a:r>
            <a:r>
              <a:rPr lang="en-GB" sz="1200" dirty="0" err="1"/>
              <a:t>Nurse_practice_acts_and_the_provision_of_safe</a:t>
            </a:r>
            <a:r>
              <a:rPr lang="en-GB" sz="1200" dirty="0"/>
              <a:t>.</a:t>
            </a:r>
          </a:p>
          <a:p>
            <a:pPr algn="just">
              <a:buClr>
                <a:schemeClr val="accent3"/>
              </a:buClr>
            </a:pPr>
            <a:endParaRPr lang="en-GB" sz="1200" dirty="0"/>
          </a:p>
          <a:p>
            <a:pPr algn="just">
              <a:buClr>
                <a:schemeClr val="accent3"/>
              </a:buClr>
            </a:pPr>
            <a:r>
              <a:rPr lang="en-GB" sz="1200" dirty="0"/>
              <a:t>“Registered Nurse vs. Licensed Practical Nurse | All Nursing Schools.” All Nursing Schools, 4 Nov. 2016, www.allnursingschools.com/articles/registered-nurse-vs-licensed-practical-nurse/.</a:t>
            </a:r>
          </a:p>
          <a:p>
            <a:pPr algn="just">
              <a:buClr>
                <a:schemeClr val="accent3"/>
              </a:buClr>
            </a:pPr>
            <a:endParaRPr lang="en-GB" sz="1200" dirty="0"/>
          </a:p>
          <a:p>
            <a:pPr algn="just">
              <a:buClr>
                <a:schemeClr val="accent3"/>
              </a:buClr>
            </a:pPr>
            <a:r>
              <a:rPr lang="en-GB" sz="1200" dirty="0"/>
              <a:t>“The Nurse Practice Act: Everything You Need to Know.” Mississippi Lawyer Blog, 3 Jan. 2018, blog.coxwelllaw.com/nurse-practice-act/.</a:t>
            </a:r>
          </a:p>
          <a:p>
            <a:pPr algn="just">
              <a:buClr>
                <a:schemeClr val="accent3"/>
              </a:buClr>
            </a:pPr>
            <a:endParaRPr lang="en-GB" sz="1200" dirty="0"/>
          </a:p>
          <a:p>
            <a:pPr algn="just">
              <a:buClr>
                <a:schemeClr val="accent3"/>
              </a:buClr>
            </a:pPr>
            <a:r>
              <a:rPr lang="en-GB" sz="1200" dirty="0"/>
              <a:t>“Understanding Nurse Practice Acts: Definition and Impact.” Study.com, study.com/academy/lesson/understanding-nurse-practice-acts-definition-and-impact.html.</a:t>
            </a:r>
          </a:p>
          <a:p>
            <a:pPr algn="just">
              <a:buClr>
                <a:schemeClr val="accent3"/>
              </a:buClr>
            </a:pPr>
            <a:endParaRPr lang="en-GB" sz="1200" dirty="0"/>
          </a:p>
          <a:p>
            <a:pPr algn="just">
              <a:buClr>
                <a:schemeClr val="accent3"/>
              </a:buClr>
            </a:pPr>
            <a:r>
              <a:rPr lang="en-GB" sz="1200" dirty="0"/>
              <a:t>“What US RNs Need to Know: The Nurse Practice Act - Conexus.” Www.conexusmedstaff.com, www.conexusmedstaff.com/blog/2018/11/what-us-rns-need-to-know-the-nurse-practice-act.</a:t>
            </a:r>
            <a:endParaRPr sz="1200" dirty="0"/>
          </a:p>
        </p:txBody>
      </p:sp>
      <p:sp>
        <p:nvSpPr>
          <p:cNvPr id="361" name="Google Shape;361;p42"/>
          <p:cNvSpPr txBox="1">
            <a:spLocks noGrp="1"/>
          </p:cNvSpPr>
          <p:nvPr>
            <p:ph type="title"/>
          </p:nvPr>
        </p:nvSpPr>
        <p:spPr>
          <a:xfrm>
            <a:off x="818250" y="123478"/>
            <a:ext cx="7507500" cy="572700"/>
          </a:xfrm>
          <a:prstGeom prst="rect">
            <a:avLst/>
          </a:prstGeom>
        </p:spPr>
        <p:txBody>
          <a:bodyPr spcFirstLastPara="1" wrap="square" lIns="91425" tIns="91425" rIns="91425" bIns="91425" anchor="t" anchorCtr="0">
            <a:noAutofit/>
          </a:bodyPr>
          <a:lstStyle/>
          <a:p>
            <a:pPr lvl="0"/>
            <a:r>
              <a:rPr lang="en-GB" dirty="0"/>
              <a:t>REFERENCE </a:t>
            </a:r>
          </a:p>
        </p:txBody>
      </p:sp>
      <p:cxnSp>
        <p:nvCxnSpPr>
          <p:cNvPr id="364" name="Google Shape;364;p42"/>
          <p:cNvCxnSpPr/>
          <p:nvPr/>
        </p:nvCxnSpPr>
        <p:spPr>
          <a:xfrm>
            <a:off x="916600" y="627534"/>
            <a:ext cx="1419300" cy="0"/>
          </a:xfrm>
          <a:prstGeom prst="straightConnector1">
            <a:avLst/>
          </a:prstGeom>
          <a:noFill/>
          <a:ln w="19050" cap="flat" cmpd="sng">
            <a:solidFill>
              <a:schemeClr val="accent3"/>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Nursing Capstone">
  <a:themeElements>
    <a:clrScheme name="Simple Light">
      <a:dk1>
        <a:srgbClr val="000000"/>
      </a:dk1>
      <a:lt1>
        <a:srgbClr val="FFFFFF"/>
      </a:lt1>
      <a:dk2>
        <a:srgbClr val="595959"/>
      </a:dk2>
      <a:lt2>
        <a:srgbClr val="EEEEEE"/>
      </a:lt2>
      <a:accent1>
        <a:srgbClr val="1F7444"/>
      </a:accent1>
      <a:accent2>
        <a:srgbClr val="434343"/>
      </a:accent2>
      <a:accent3>
        <a:srgbClr val="FBD76D"/>
      </a:accent3>
      <a:accent4>
        <a:srgbClr val="DA3030"/>
      </a:accent4>
      <a:accent5>
        <a:srgbClr val="52AC79"/>
      </a:accent5>
      <a:accent6>
        <a:srgbClr val="E0B945"/>
      </a:accent6>
      <a:hlink>
        <a:srgbClr val="21212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TotalTime>
  <Words>654</Words>
  <Application>Microsoft Office PowerPoint</Application>
  <PresentationFormat>On-screen Show (16:9)</PresentationFormat>
  <Paragraphs>45</Paragraphs>
  <Slides>10</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Roboto</vt:lpstr>
      <vt:lpstr>Montserrat</vt:lpstr>
      <vt:lpstr>Arvo</vt:lpstr>
      <vt:lpstr>Arial</vt:lpstr>
      <vt:lpstr>Nursing Capstone</vt:lpstr>
      <vt:lpstr>Nurse Practice Act</vt:lpstr>
      <vt:lpstr>TABLE OF CONTENTS</vt:lpstr>
      <vt:lpstr>TABLE OF CONTENTS</vt:lpstr>
      <vt:lpstr>INTRODUCTION</vt:lpstr>
      <vt:lpstr>HISTORY</vt:lpstr>
      <vt:lpstr>IMPORTANT OF NPA </vt:lpstr>
      <vt:lpstr>THE STATE’S ROLE</vt:lpstr>
      <vt:lpstr>CONCLUSION </vt:lpstr>
      <vt:lpstr>REFERENCE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NURSE PRACTICE ACT</dc:title>
  <dc:creator>sondos EZ</dc:creator>
  <cp:lastModifiedBy>user</cp:lastModifiedBy>
  <cp:revision>17</cp:revision>
  <dcterms:modified xsi:type="dcterms:W3CDTF">2022-01-17T07:51:11Z</dcterms:modified>
</cp:coreProperties>
</file>